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35" y="-8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75360" y="3023616"/>
            <a:ext cx="11054081" cy="2048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20" y="5462015"/>
            <a:ext cx="9103360" cy="243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623678" y="3721396"/>
            <a:ext cx="9757442" cy="539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60422" y="2471978"/>
            <a:ext cx="10400667" cy="20459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623678" y="3721396"/>
            <a:ext cx="9757442" cy="539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60422" y="2471978"/>
            <a:ext cx="10400667" cy="20459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623678" y="3721396"/>
            <a:ext cx="9757442" cy="539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43327"/>
            <a:ext cx="5657089" cy="64373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623678" y="3721396"/>
            <a:ext cx="9757442" cy="539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1623678" y="3721396"/>
            <a:ext cx="9757442" cy="539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2275839"/>
            <a:ext cx="1170432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7587" y="9070847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DENGUE IN CHILDRE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DENGUE IN CHILDREN</a:t>
            </a:r>
          </a:p>
        </p:txBody>
      </p:sp>
      <p:sp>
        <p:nvSpPr>
          <p:cNvPr id="81" name="DR. PRASHANT MODI…"/>
          <p:cNvSpPr txBox="1"/>
          <p:nvPr/>
        </p:nvSpPr>
        <p:spPr>
          <a:xfrm>
            <a:off x="6258994" y="4710256"/>
            <a:ext cx="6295827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3200" dirty="0"/>
              <a:t>DR. PRASHANT MODI</a:t>
            </a:r>
          </a:p>
          <a:p>
            <a:r>
              <a:rPr sz="3200" dirty="0"/>
              <a:t>ASSOCIATE PROFESSOR</a:t>
            </a:r>
          </a:p>
          <a:p>
            <a:r>
              <a:rPr sz="3200" dirty="0"/>
              <a:t>DEPARTMENT OF PAEDIATRICS</a:t>
            </a:r>
          </a:p>
          <a:p>
            <a:r>
              <a:rPr sz="3200" dirty="0"/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object 2"/>
          <p:cNvGrpSpPr/>
          <p:nvPr/>
        </p:nvGrpSpPr>
        <p:grpSpPr>
          <a:xfrm>
            <a:off x="0" y="-1"/>
            <a:ext cx="13004800" cy="9753601"/>
            <a:chOff x="0" y="0"/>
            <a:chExt cx="13004800" cy="9753599"/>
          </a:xfrm>
        </p:grpSpPr>
        <p:sp>
          <p:nvSpPr>
            <p:cNvPr id="113" name="object 3"/>
            <p:cNvSpPr/>
            <p:nvPr/>
          </p:nvSpPr>
          <p:spPr>
            <a:xfrm>
              <a:off x="0" y="-1"/>
              <a:ext cx="13004800" cy="280856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object 4"/>
            <p:cNvSpPr/>
            <p:nvPr/>
          </p:nvSpPr>
          <p:spPr>
            <a:xfrm>
              <a:off x="0" y="306386"/>
              <a:ext cx="13004800" cy="9447214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6" name="object 5"/>
          <p:cNvSpPr txBox="1">
            <a:spLocks noGrp="1"/>
          </p:cNvSpPr>
          <p:nvPr>
            <p:ph type="title"/>
          </p:nvPr>
        </p:nvSpPr>
        <p:spPr>
          <a:xfrm>
            <a:off x="4236303" y="810716"/>
            <a:ext cx="4735196" cy="76898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800" u="sng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Pathophysiology</a:t>
            </a:r>
          </a:p>
        </p:txBody>
      </p:sp>
      <p:sp>
        <p:nvSpPr>
          <p:cNvPr id="117" name="object 6"/>
          <p:cNvSpPr txBox="1"/>
          <p:nvPr/>
        </p:nvSpPr>
        <p:spPr>
          <a:xfrm>
            <a:off x="1150147" y="1859377"/>
            <a:ext cx="10093326" cy="48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400" spc="135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Two </a:t>
            </a:r>
            <a:r>
              <a:rPr spc="175"/>
              <a:t>main </a:t>
            </a:r>
            <a:r>
              <a:rPr spc="125"/>
              <a:t>pathophysiological </a:t>
            </a:r>
            <a:r>
              <a:rPr spc="25"/>
              <a:t>changes </a:t>
            </a:r>
            <a:r>
              <a:rPr spc="15"/>
              <a:t>in</a:t>
            </a:r>
            <a:r>
              <a:rPr spc="-80"/>
              <a:t> </a:t>
            </a:r>
            <a:r>
              <a:rPr spc="114"/>
              <a:t>dengue</a:t>
            </a:r>
          </a:p>
        </p:txBody>
      </p:sp>
      <p:sp>
        <p:nvSpPr>
          <p:cNvPr id="118" name="object 7"/>
          <p:cNvSpPr txBox="1"/>
          <p:nvPr/>
        </p:nvSpPr>
        <p:spPr>
          <a:xfrm>
            <a:off x="9457607" y="2663644"/>
            <a:ext cx="1298576" cy="48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40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loss</a:t>
            </a:r>
            <a:r>
              <a:rPr spc="-65"/>
              <a:t> </a:t>
            </a:r>
            <a:r>
              <a:t>of</a:t>
            </a:r>
          </a:p>
        </p:txBody>
      </p:sp>
      <p:sp>
        <p:nvSpPr>
          <p:cNvPr id="119" name="object 8"/>
          <p:cNvSpPr txBox="1">
            <a:spLocks noGrp="1"/>
          </p:cNvSpPr>
          <p:nvPr>
            <p:ph type="body" sz="quarter" idx="1"/>
          </p:nvPr>
        </p:nvSpPr>
        <p:spPr>
          <a:xfrm>
            <a:off x="1160422" y="2471978"/>
            <a:ext cx="10400667" cy="2045972"/>
          </a:xfrm>
          <a:prstGeom prst="rect">
            <a:avLst/>
          </a:prstGeom>
        </p:spPr>
        <p:txBody>
          <a:bodyPr/>
          <a:lstStyle/>
          <a:p>
            <a:pPr marL="551815" indent="-539750">
              <a:spcBef>
                <a:spcPts val="1200"/>
              </a:spcBef>
              <a:buSzPct val="100000"/>
              <a:buFont typeface="Arial"/>
              <a:buChar char="•"/>
              <a:tabLst>
                <a:tab pos="546100" algn="l"/>
                <a:tab pos="546100" algn="l"/>
              </a:tabLst>
              <a:defRPr spc="-200"/>
            </a:pPr>
            <a:r>
              <a:t>increase </a:t>
            </a:r>
            <a:r>
              <a:rPr spc="-100"/>
              <a:t>in </a:t>
            </a:r>
            <a:r>
              <a:rPr spc="-299"/>
              <a:t>vascular</a:t>
            </a:r>
            <a:r>
              <a:rPr spc="0"/>
              <a:t> </a:t>
            </a:r>
            <a:r>
              <a:rPr spc="-100"/>
              <a:t>permeability</a:t>
            </a:r>
          </a:p>
          <a:p>
            <a:pPr marR="5080" indent="454659">
              <a:lnSpc>
                <a:spcPct val="123800"/>
              </a:lnSpc>
              <a:defRPr sz="3400" b="0"/>
            </a:pPr>
            <a:r>
              <a:t>pasma </a:t>
            </a:r>
            <a:r>
              <a:rPr spc="200"/>
              <a:t>from </a:t>
            </a:r>
            <a:r>
              <a:t>vascular </a:t>
            </a:r>
            <a:r>
              <a:rPr spc="200"/>
              <a:t>compartment  </a:t>
            </a:r>
            <a:r>
              <a:rPr spc="100"/>
              <a:t>hemoconcentration</a:t>
            </a:r>
            <a:r>
              <a:rPr spc="-900"/>
              <a:t> </a:t>
            </a:r>
            <a:r>
              <a:rPr spc="100">
                <a:solidFill>
                  <a:srgbClr val="262626"/>
                </a:solidFill>
              </a:rPr>
              <a:t>, </a:t>
            </a:r>
            <a:r>
              <a:rPr spc="100"/>
              <a:t>low pulse pressure, </a:t>
            </a:r>
            <a:r>
              <a:t>shock</a:t>
            </a:r>
          </a:p>
        </p:txBody>
      </p:sp>
      <p:sp>
        <p:nvSpPr>
          <p:cNvPr id="120" name="object 9"/>
          <p:cNvSpPr txBox="1"/>
          <p:nvPr/>
        </p:nvSpPr>
        <p:spPr>
          <a:xfrm>
            <a:off x="1160422" y="5536663"/>
            <a:ext cx="5288281" cy="518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48944" indent="-436880">
              <a:spcBef>
                <a:spcPts val="100"/>
              </a:spcBef>
              <a:buSzPct val="100000"/>
              <a:buFont typeface="Arial"/>
              <a:buChar char="•"/>
              <a:tabLst>
                <a:tab pos="444500" algn="l"/>
                <a:tab pos="444500" algn="l"/>
              </a:tabLst>
              <a:defRPr sz="3700" b="1" spc="-155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Disorder </a:t>
            </a:r>
            <a:r>
              <a:rPr spc="-30"/>
              <a:t>in</a:t>
            </a:r>
            <a:r>
              <a:rPr spc="-120"/>
              <a:t> </a:t>
            </a:r>
            <a:r>
              <a:rPr spc="-204"/>
              <a:t>hemostasis</a:t>
            </a:r>
          </a:p>
        </p:txBody>
      </p:sp>
      <p:sp>
        <p:nvSpPr>
          <p:cNvPr id="121" name="object 10"/>
          <p:cNvSpPr txBox="1"/>
          <p:nvPr/>
        </p:nvSpPr>
        <p:spPr>
          <a:xfrm>
            <a:off x="7325797" y="5574326"/>
            <a:ext cx="3769996" cy="48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400" spc="2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vascular</a:t>
            </a:r>
            <a:r>
              <a:rPr spc="95"/>
              <a:t> </a:t>
            </a:r>
            <a:r>
              <a:rPr spc="165"/>
              <a:t>changes,</a:t>
            </a:r>
          </a:p>
        </p:txBody>
      </p:sp>
      <p:sp>
        <p:nvSpPr>
          <p:cNvPr id="122" name="object 11"/>
          <p:cNvSpPr txBox="1"/>
          <p:nvPr/>
        </p:nvSpPr>
        <p:spPr>
          <a:xfrm>
            <a:off x="1599461" y="6238166"/>
            <a:ext cx="7059932" cy="48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400" spc="19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thrombocytopenia </a:t>
            </a:r>
            <a:r>
              <a:rPr spc="104"/>
              <a:t>,</a:t>
            </a:r>
            <a:r>
              <a:rPr spc="-160"/>
              <a:t> </a:t>
            </a:r>
            <a:r>
              <a:rPr spc="104"/>
              <a:t>coagulopathy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2"/>
          <p:cNvSpPr/>
          <p:nvPr/>
        </p:nvSpPr>
        <p:spPr>
          <a:xfrm>
            <a:off x="12851611" y="0"/>
            <a:ext cx="153188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object 3"/>
          <p:cNvSpPr/>
          <p:nvPr/>
        </p:nvSpPr>
        <p:spPr>
          <a:xfrm>
            <a:off x="-1" y="-1"/>
            <a:ext cx="107951" cy="970306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9" name="object 4"/>
          <p:cNvGrpSpPr/>
          <p:nvPr/>
        </p:nvGrpSpPr>
        <p:grpSpPr>
          <a:xfrm>
            <a:off x="1708447" y="1085122"/>
            <a:ext cx="7522267" cy="1480872"/>
            <a:chOff x="0" y="0"/>
            <a:chExt cx="7522266" cy="1480870"/>
          </a:xfrm>
        </p:grpSpPr>
        <p:sp>
          <p:nvSpPr>
            <p:cNvPr id="126" name="object 5"/>
            <p:cNvSpPr/>
            <p:nvPr/>
          </p:nvSpPr>
          <p:spPr>
            <a:xfrm>
              <a:off x="0" y="0"/>
              <a:ext cx="3429644" cy="68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" y="21600"/>
                  </a:moveTo>
                  <a:lnTo>
                    <a:pt x="80" y="400"/>
                  </a:lnTo>
                  <a:moveTo>
                    <a:pt x="0" y="400"/>
                  </a:moveTo>
                  <a:lnTo>
                    <a:pt x="21600" y="400"/>
                  </a:lnTo>
                  <a:moveTo>
                    <a:pt x="21520" y="7200"/>
                  </a:moveTo>
                  <a:lnTo>
                    <a:pt x="21520" y="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object 6"/>
            <p:cNvSpPr/>
            <p:nvPr/>
          </p:nvSpPr>
          <p:spPr>
            <a:xfrm flipV="1">
              <a:off x="3416893" y="229789"/>
              <a:ext cx="1" cy="306389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object 7"/>
            <p:cNvSpPr/>
            <p:nvPr/>
          </p:nvSpPr>
          <p:spPr>
            <a:xfrm>
              <a:off x="0" y="536177"/>
              <a:ext cx="7522267" cy="94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03"/>
                  </a:moveTo>
                  <a:lnTo>
                    <a:pt x="9848" y="3503"/>
                  </a:lnTo>
                  <a:moveTo>
                    <a:pt x="9812" y="3795"/>
                  </a:moveTo>
                  <a:lnTo>
                    <a:pt x="9812" y="0"/>
                  </a:lnTo>
                  <a:moveTo>
                    <a:pt x="4503" y="21308"/>
                  </a:moveTo>
                  <a:lnTo>
                    <a:pt x="4503" y="3211"/>
                  </a:lnTo>
                  <a:moveTo>
                    <a:pt x="4466" y="21308"/>
                  </a:moveTo>
                  <a:lnTo>
                    <a:pt x="21600" y="21308"/>
                  </a:lnTo>
                  <a:moveTo>
                    <a:pt x="21563" y="21600"/>
                  </a:moveTo>
                  <a:lnTo>
                    <a:pt x="21563" y="15178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0" name="object 8"/>
          <p:cNvSpPr/>
          <p:nvPr/>
        </p:nvSpPr>
        <p:spPr>
          <a:xfrm>
            <a:off x="9217965" y="2859614"/>
            <a:ext cx="2052688" cy="459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0"/>
                </a:moveTo>
                <a:lnTo>
                  <a:pt x="21600" y="600"/>
                </a:lnTo>
                <a:moveTo>
                  <a:pt x="0" y="21600"/>
                </a:moveTo>
                <a:lnTo>
                  <a:pt x="0" y="600"/>
                </a:lnTo>
                <a:moveTo>
                  <a:pt x="21600" y="12600"/>
                </a:moveTo>
                <a:lnTo>
                  <a:pt x="21600" y="0"/>
                </a:lnTo>
              </a:path>
            </a:pathLst>
          </a:custGeom>
          <a:ln w="2551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object 9"/>
          <p:cNvSpPr/>
          <p:nvPr/>
        </p:nvSpPr>
        <p:spPr>
          <a:xfrm>
            <a:off x="4959596" y="3242598"/>
            <a:ext cx="3735635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34" name="object 10"/>
          <p:cNvGrpSpPr/>
          <p:nvPr/>
        </p:nvGrpSpPr>
        <p:grpSpPr>
          <a:xfrm>
            <a:off x="9205214" y="3127704"/>
            <a:ext cx="2090937" cy="204259"/>
            <a:chOff x="0" y="0"/>
            <a:chExt cx="2090935" cy="204258"/>
          </a:xfrm>
        </p:grpSpPr>
        <p:sp>
          <p:nvSpPr>
            <p:cNvPr id="132" name="object 11"/>
            <p:cNvSpPr/>
            <p:nvPr/>
          </p:nvSpPr>
          <p:spPr>
            <a:xfrm flipV="1">
              <a:off x="2065435" y="0"/>
              <a:ext cx="1" cy="204259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object 12"/>
            <p:cNvSpPr/>
            <p:nvPr/>
          </p:nvSpPr>
          <p:spPr>
            <a:xfrm>
              <a:off x="0" y="191492"/>
              <a:ext cx="2090936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5" name="object 13"/>
          <p:cNvSpPr/>
          <p:nvPr/>
        </p:nvSpPr>
        <p:spPr>
          <a:xfrm>
            <a:off x="5469580" y="4110697"/>
            <a:ext cx="2651919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39" name="object 14"/>
          <p:cNvGrpSpPr/>
          <p:nvPr/>
        </p:nvGrpSpPr>
        <p:grpSpPr>
          <a:xfrm>
            <a:off x="4666355" y="4327721"/>
            <a:ext cx="4360366" cy="331921"/>
            <a:chOff x="0" y="0"/>
            <a:chExt cx="4360365" cy="331920"/>
          </a:xfrm>
        </p:grpSpPr>
        <p:sp>
          <p:nvSpPr>
            <p:cNvPr id="136" name="object 15"/>
            <p:cNvSpPr/>
            <p:nvPr/>
          </p:nvSpPr>
          <p:spPr>
            <a:xfrm>
              <a:off x="0" y="12767"/>
              <a:ext cx="4347616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object 16"/>
            <p:cNvSpPr/>
            <p:nvPr/>
          </p:nvSpPr>
          <p:spPr>
            <a:xfrm flipV="1">
              <a:off x="0" y="12767"/>
              <a:ext cx="1" cy="306388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object 17"/>
            <p:cNvSpPr/>
            <p:nvPr/>
          </p:nvSpPr>
          <p:spPr>
            <a:xfrm>
              <a:off x="0" y="0"/>
              <a:ext cx="4360366" cy="33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69"/>
                  </a:moveTo>
                  <a:lnTo>
                    <a:pt x="21600" y="20769"/>
                  </a:lnTo>
                  <a:moveTo>
                    <a:pt x="21537" y="21600"/>
                  </a:moveTo>
                  <a:lnTo>
                    <a:pt x="21537" y="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3" name="object 18"/>
          <p:cNvGrpSpPr/>
          <p:nvPr/>
        </p:nvGrpSpPr>
        <p:grpSpPr>
          <a:xfrm>
            <a:off x="4666355" y="4825601"/>
            <a:ext cx="4360366" cy="548945"/>
            <a:chOff x="0" y="0"/>
            <a:chExt cx="4360365" cy="548944"/>
          </a:xfrm>
        </p:grpSpPr>
        <p:sp>
          <p:nvSpPr>
            <p:cNvPr id="140" name="object 19"/>
            <p:cNvSpPr/>
            <p:nvPr/>
          </p:nvSpPr>
          <p:spPr>
            <a:xfrm>
              <a:off x="0" y="12766"/>
              <a:ext cx="4347616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object 20"/>
            <p:cNvSpPr/>
            <p:nvPr/>
          </p:nvSpPr>
          <p:spPr>
            <a:xfrm flipV="1">
              <a:off x="0" y="12765"/>
              <a:ext cx="1" cy="523413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object 21"/>
            <p:cNvSpPr/>
            <p:nvPr/>
          </p:nvSpPr>
          <p:spPr>
            <a:xfrm>
              <a:off x="0" y="0"/>
              <a:ext cx="4360366" cy="54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7" y="21600"/>
                  </a:moveTo>
                  <a:lnTo>
                    <a:pt x="21537" y="0"/>
                  </a:lnTo>
                  <a:moveTo>
                    <a:pt x="0" y="21098"/>
                  </a:moveTo>
                  <a:lnTo>
                    <a:pt x="21600" y="21098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1" name="object 22"/>
          <p:cNvGrpSpPr/>
          <p:nvPr/>
        </p:nvGrpSpPr>
        <p:grpSpPr>
          <a:xfrm>
            <a:off x="1504452" y="6804352"/>
            <a:ext cx="9778949" cy="1889390"/>
            <a:chOff x="0" y="0"/>
            <a:chExt cx="9778948" cy="1889389"/>
          </a:xfrm>
        </p:grpSpPr>
        <p:sp>
          <p:nvSpPr>
            <p:cNvPr id="144" name="object 23"/>
            <p:cNvSpPr/>
            <p:nvPr/>
          </p:nvSpPr>
          <p:spPr>
            <a:xfrm>
              <a:off x="12750" y="0"/>
              <a:ext cx="9753449" cy="49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46"/>
                  </a:moveTo>
                  <a:lnTo>
                    <a:pt x="21600" y="21046"/>
                  </a:lnTo>
                  <a:moveTo>
                    <a:pt x="11209" y="21600"/>
                  </a:moveTo>
                  <a:lnTo>
                    <a:pt x="11209" y="0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object 24"/>
            <p:cNvSpPr/>
            <p:nvPr/>
          </p:nvSpPr>
          <p:spPr>
            <a:xfrm>
              <a:off x="12750" y="472346"/>
              <a:ext cx="3149153" cy="76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80"/>
                  </a:moveTo>
                  <a:lnTo>
                    <a:pt x="0" y="360"/>
                  </a:lnTo>
                  <a:moveTo>
                    <a:pt x="9182" y="10080"/>
                  </a:moveTo>
                  <a:lnTo>
                    <a:pt x="9182" y="36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object 25"/>
            <p:cNvSpPr/>
            <p:nvPr/>
          </p:nvSpPr>
          <p:spPr>
            <a:xfrm>
              <a:off x="6196308" y="472346"/>
              <a:ext cx="3582641" cy="54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7917" y="14065"/>
                  </a:moveTo>
                  <a:lnTo>
                    <a:pt x="7917" y="0"/>
                  </a:lnTo>
                  <a:moveTo>
                    <a:pt x="7917" y="14065"/>
                  </a:moveTo>
                  <a:lnTo>
                    <a:pt x="21600" y="14065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object 26"/>
            <p:cNvSpPr/>
            <p:nvPr/>
          </p:nvSpPr>
          <p:spPr>
            <a:xfrm flipV="1">
              <a:off x="9766198" y="485113"/>
              <a:ext cx="1" cy="357453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object 27"/>
            <p:cNvSpPr/>
            <p:nvPr/>
          </p:nvSpPr>
          <p:spPr>
            <a:xfrm>
              <a:off x="12749" y="829799"/>
              <a:ext cx="1338711" cy="5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57"/>
                  </a:moveTo>
                  <a:lnTo>
                    <a:pt x="0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827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object 28"/>
            <p:cNvSpPr/>
            <p:nvPr/>
          </p:nvSpPr>
          <p:spPr>
            <a:xfrm>
              <a:off x="1338708" y="1008524"/>
              <a:ext cx="58520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6776" y="0"/>
                  </a:lnTo>
                  <a:moveTo>
                    <a:pt x="13788" y="0"/>
                  </a:moveTo>
                  <a:lnTo>
                    <a:pt x="21600" y="0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object 29"/>
            <p:cNvSpPr/>
            <p:nvPr/>
          </p:nvSpPr>
          <p:spPr>
            <a:xfrm flipV="1">
              <a:off x="8682482" y="829799"/>
              <a:ext cx="1" cy="178726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30"/>
            <p:cNvSpPr/>
            <p:nvPr/>
          </p:nvSpPr>
          <p:spPr>
            <a:xfrm>
              <a:off x="5074342" y="995758"/>
              <a:ext cx="2116436" cy="56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27"/>
                  </a:moveTo>
                  <a:lnTo>
                    <a:pt x="0" y="491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object 31"/>
            <p:cNvSpPr/>
            <p:nvPr/>
          </p:nvSpPr>
          <p:spPr>
            <a:xfrm>
              <a:off x="7190778" y="1238315"/>
              <a:ext cx="318741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object 32"/>
            <p:cNvSpPr/>
            <p:nvPr/>
          </p:nvSpPr>
          <p:spPr>
            <a:xfrm>
              <a:off x="7509518" y="1238315"/>
              <a:ext cx="203994" cy="1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" name="object 33"/>
            <p:cNvSpPr/>
            <p:nvPr/>
          </p:nvSpPr>
          <p:spPr>
            <a:xfrm>
              <a:off x="7713512" y="1238315"/>
              <a:ext cx="152997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object 34"/>
            <p:cNvSpPr/>
            <p:nvPr/>
          </p:nvSpPr>
          <p:spPr>
            <a:xfrm flipV="1">
              <a:off x="8682482" y="1008524"/>
              <a:ext cx="1" cy="880866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object 35"/>
            <p:cNvSpPr/>
            <p:nvPr/>
          </p:nvSpPr>
          <p:spPr>
            <a:xfrm>
              <a:off x="0" y="1238315"/>
              <a:ext cx="1376959" cy="12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440"/>
                  </a:moveTo>
                  <a:lnTo>
                    <a:pt x="21600" y="19440"/>
                  </a:lnTo>
                  <a:moveTo>
                    <a:pt x="200" y="21600"/>
                  </a:moveTo>
                  <a:lnTo>
                    <a:pt x="200" y="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object 36"/>
            <p:cNvSpPr/>
            <p:nvPr/>
          </p:nvSpPr>
          <p:spPr>
            <a:xfrm>
              <a:off x="637479" y="1225549"/>
              <a:ext cx="7229028" cy="66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54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0" y="3738"/>
                  </a:lnTo>
                </a:path>
              </a:pathLst>
            </a:custGeom>
            <a:noFill/>
            <a:ln w="3827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object 37"/>
            <p:cNvSpPr/>
            <p:nvPr/>
          </p:nvSpPr>
          <p:spPr>
            <a:xfrm>
              <a:off x="3620887" y="1544702"/>
              <a:ext cx="3582640" cy="1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object 38"/>
            <p:cNvSpPr/>
            <p:nvPr/>
          </p:nvSpPr>
          <p:spPr>
            <a:xfrm flipV="1">
              <a:off x="7866506" y="1353210"/>
              <a:ext cx="1" cy="536178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object 39"/>
            <p:cNvSpPr/>
            <p:nvPr/>
          </p:nvSpPr>
          <p:spPr>
            <a:xfrm>
              <a:off x="216743" y="1876623"/>
              <a:ext cx="84912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1135" y="0"/>
                  </a:lnTo>
                  <a:moveTo>
                    <a:pt x="19070" y="0"/>
                  </a:moveTo>
                  <a:lnTo>
                    <a:pt x="21600" y="0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2" name="object 40"/>
          <p:cNvSpPr txBox="1"/>
          <p:nvPr/>
        </p:nvSpPr>
        <p:spPr>
          <a:xfrm>
            <a:off x="1624981" y="448085"/>
            <a:ext cx="4339592" cy="31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u="sng" spc="745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PATHOPHYSIOLOGY</a:t>
            </a:r>
          </a:p>
        </p:txBody>
      </p:sp>
      <p:sp>
        <p:nvSpPr>
          <p:cNvPr id="163" name="object 41"/>
          <p:cNvSpPr txBox="1"/>
          <p:nvPr/>
        </p:nvSpPr>
        <p:spPr>
          <a:xfrm>
            <a:off x="1733945" y="1136821"/>
            <a:ext cx="3372485" cy="609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54939">
              <a:lnSpc>
                <a:spcPts val="1200"/>
              </a:lnSpc>
              <a:spcBef>
                <a:spcPts val="100"/>
              </a:spcBef>
              <a:defRPr sz="1100" b="1" spc="28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Predisposing</a:t>
            </a:r>
          </a:p>
          <a:p>
            <a:pPr marR="146685" indent="160654">
              <a:lnSpc>
                <a:spcPct val="89400"/>
              </a:lnSpc>
              <a:defRPr sz="1100" spc="254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-Geographlcat </a:t>
            </a:r>
            <a:r>
              <a:rPr spc="295"/>
              <a:t>area </a:t>
            </a:r>
            <a:r>
              <a:rPr spc="200">
                <a:solidFill>
                  <a:srgbClr val="646464"/>
                </a:solidFill>
              </a:rPr>
              <a:t>- </a:t>
            </a:r>
            <a:r>
              <a:rPr spc="225"/>
              <a:t>tropical  </a:t>
            </a:r>
            <a:r>
              <a:rPr spc="250"/>
              <a:t>Islands</a:t>
            </a:r>
            <a:r>
              <a:rPr spc="-70"/>
              <a:t> </a:t>
            </a:r>
            <a:r>
              <a:rPr spc="240">
                <a:solidFill>
                  <a:srgbClr val="8A8A8A"/>
                </a:solidFill>
              </a:rPr>
              <a:t>In</a:t>
            </a:r>
            <a:r>
              <a:rPr spc="19">
                <a:solidFill>
                  <a:srgbClr val="8A8A8A"/>
                </a:solidFill>
              </a:rPr>
              <a:t> </a:t>
            </a:r>
            <a:r>
              <a:rPr spc="319"/>
              <a:t>the</a:t>
            </a:r>
            <a:r>
              <a:rPr spc="319">
                <a:solidFill>
                  <a:srgbClr val="646464"/>
                </a:solidFill>
              </a:rPr>
              <a:t>P</a:t>
            </a:r>
            <a:r>
              <a:rPr spc="-190">
                <a:solidFill>
                  <a:srgbClr val="646464"/>
                </a:solidFill>
              </a:rPr>
              <a:t> </a:t>
            </a:r>
            <a:r>
              <a:rPr spc="195">
                <a:solidFill>
                  <a:srgbClr val="646464"/>
                </a:solidFill>
              </a:rPr>
              <a:t>acif</a:t>
            </a:r>
            <a:r>
              <a:rPr spc="195">
                <a:solidFill>
                  <a:srgbClr val="8A8A8A"/>
                </a:solidFill>
              </a:rPr>
              <a:t>ic</a:t>
            </a:r>
            <a:r>
              <a:rPr spc="25">
                <a:solidFill>
                  <a:srgbClr val="8A8A8A"/>
                </a:solidFill>
              </a:rPr>
              <a:t> </a:t>
            </a:r>
            <a:r>
              <a:rPr spc="75">
                <a:solidFill>
                  <a:srgbClr val="8A8A8A"/>
                </a:solidFill>
              </a:rPr>
              <a:t>(</a:t>
            </a:r>
            <a:r>
              <a:rPr spc="75">
                <a:solidFill>
                  <a:srgbClr val="646464"/>
                </a:solidFill>
              </a:rPr>
              <a:t>Ph</a:t>
            </a:r>
            <a:r>
              <a:rPr spc="150">
                <a:solidFill>
                  <a:srgbClr val="646464"/>
                </a:solidFill>
              </a:rPr>
              <a:t> </a:t>
            </a:r>
            <a:r>
              <a:rPr spc="15">
                <a:solidFill>
                  <a:srgbClr val="646464"/>
                </a:solidFill>
              </a:rPr>
              <a:t>ili</a:t>
            </a:r>
            <a:r>
              <a:rPr spc="-39">
                <a:solidFill>
                  <a:srgbClr val="646464"/>
                </a:solidFill>
              </a:rPr>
              <a:t> </a:t>
            </a:r>
            <a:r>
              <a:rPr spc="45">
                <a:solidFill>
                  <a:srgbClr val="646464"/>
                </a:solidFill>
              </a:rPr>
              <a:t>p</a:t>
            </a:r>
            <a:r>
              <a:rPr spc="-104">
                <a:solidFill>
                  <a:srgbClr val="646464"/>
                </a:solidFill>
              </a:rPr>
              <a:t> </a:t>
            </a:r>
            <a:r>
              <a:rPr spc="45">
                <a:solidFill>
                  <a:srgbClr val="646464"/>
                </a:solidFill>
              </a:rPr>
              <a:t>p</a:t>
            </a:r>
            <a:r>
              <a:rPr spc="-104">
                <a:solidFill>
                  <a:srgbClr val="646464"/>
                </a:solidFill>
              </a:rPr>
              <a:t> </a:t>
            </a:r>
            <a:r>
              <a:rPr spc="125">
                <a:solidFill>
                  <a:srgbClr val="646464"/>
                </a:solidFill>
              </a:rPr>
              <a:t>ine</a:t>
            </a:r>
            <a:r>
              <a:rPr spc="-4">
                <a:solidFill>
                  <a:srgbClr val="646464"/>
                </a:solidFill>
              </a:rPr>
              <a:t> </a:t>
            </a:r>
            <a:r>
              <a:rPr spc="110">
                <a:solidFill>
                  <a:srgbClr val="646464"/>
                </a:solidFill>
              </a:rPr>
              <a:t>s)  </a:t>
            </a:r>
            <a:r>
              <a:rPr sz="1200" b="1" spc="245">
                <a:latin typeface="Times New Roman"/>
                <a:ea typeface="Times New Roman"/>
                <a:cs typeface="Times New Roman"/>
                <a:sym typeface="Times New Roman"/>
              </a:rPr>
              <a:t>andA.sia</a:t>
            </a:r>
          </a:p>
        </p:txBody>
      </p:sp>
      <p:sp>
        <p:nvSpPr>
          <p:cNvPr id="164" name="object 42"/>
          <p:cNvSpPr txBox="1"/>
          <p:nvPr/>
        </p:nvSpPr>
        <p:spPr>
          <a:xfrm>
            <a:off x="7076030" y="1097888"/>
            <a:ext cx="4297046" cy="1076184"/>
          </a:xfrm>
          <a:prstGeom prst="rect">
            <a:avLst/>
          </a:prstGeom>
          <a:ln w="25499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35889">
              <a:lnSpc>
                <a:spcPts val="1200"/>
              </a:lnSpc>
              <a:spcBef>
                <a:spcPts val="200"/>
              </a:spcBef>
              <a:tabLst>
                <a:tab pos="787400" algn="l"/>
              </a:tabLst>
              <a:defRPr sz="1100" spc="38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 spc="-100"/>
              <a:t> </a:t>
            </a:r>
            <a:r>
              <a:rPr spc="-45"/>
              <a:t>reep</a:t>
            </a:r>
            <a:r>
              <a:rPr spc="-45">
                <a:solidFill>
                  <a:srgbClr val="646464"/>
                </a:solidFill>
              </a:rPr>
              <a:t>l	</a:t>
            </a:r>
            <a:r>
              <a:rPr spc="125"/>
              <a:t>l</a:t>
            </a:r>
            <a:r>
              <a:rPr spc="-145"/>
              <a:t> </a:t>
            </a:r>
            <a:r>
              <a:rPr spc="234"/>
              <a:t>taUng</a:t>
            </a:r>
          </a:p>
          <a:p>
            <a:pPr indent="160654">
              <a:lnSpc>
                <a:spcPts val="1100"/>
              </a:lnSpc>
              <a:defRPr sz="1100" spc="245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-Environmental</a:t>
            </a:r>
            <a:r>
              <a:rPr spc="-75"/>
              <a:t> </a:t>
            </a:r>
            <a:r>
              <a:rPr spc="225"/>
              <a:t>conditions</a:t>
            </a:r>
            <a:r>
              <a:rPr spc="45"/>
              <a:t> </a:t>
            </a:r>
            <a:r>
              <a:rPr spc="280">
                <a:solidFill>
                  <a:srgbClr val="8A8A8A"/>
                </a:solidFill>
              </a:rPr>
              <a:t>(open</a:t>
            </a:r>
            <a:r>
              <a:rPr spc="-45">
                <a:solidFill>
                  <a:srgbClr val="8A8A8A"/>
                </a:solidFill>
              </a:rPr>
              <a:t> </a:t>
            </a:r>
            <a:r>
              <a:rPr spc="270"/>
              <a:t>spaces</a:t>
            </a:r>
          </a:p>
          <a:p>
            <a:pPr indent="165100">
              <a:lnSpc>
                <a:spcPts val="1300"/>
              </a:lnSpc>
              <a:defRPr sz="1100" spc="1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w11h</a:t>
            </a:r>
            <a:r>
              <a:rPr spc="39"/>
              <a:t> </a:t>
            </a:r>
            <a:r>
              <a:rPr spc="265"/>
              <a:t>water</a:t>
            </a:r>
            <a:r>
              <a:rPr spc="70"/>
              <a:t> </a:t>
            </a:r>
            <a:r>
              <a:rPr sz="1300" spc="18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pots</a:t>
            </a:r>
            <a:r>
              <a:rPr sz="1300" spc="180">
                <a:solidFill>
                  <a:srgbClr val="9C9C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1300" spc="110">
                <a:solidFill>
                  <a:srgbClr val="9C9C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305">
                <a:solidFill>
                  <a:srgbClr val="757575"/>
                </a:solidFill>
              </a:rPr>
              <a:t>and</a:t>
            </a:r>
            <a:r>
              <a:rPr spc="9">
                <a:solidFill>
                  <a:srgbClr val="757575"/>
                </a:solidFill>
              </a:rPr>
              <a:t> </a:t>
            </a:r>
            <a:r>
              <a:rPr spc="240">
                <a:solidFill>
                  <a:srgbClr val="757575"/>
                </a:solidFill>
              </a:rPr>
              <a:t>plants)</a:t>
            </a:r>
          </a:p>
          <a:p>
            <a:pPr indent="160654">
              <a:lnSpc>
                <a:spcPts val="1100"/>
              </a:lnSpc>
              <a:defRPr sz="1100" spc="254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-lmmunocompron,</a:t>
            </a:r>
            <a:r>
              <a:rPr>
                <a:solidFill>
                  <a:srgbClr val="9C9C9C"/>
                </a:solidFill>
              </a:rPr>
              <a:t>l</a:t>
            </a:r>
            <a:r>
              <a:t>se</a:t>
            </a:r>
          </a:p>
          <a:p>
            <a:pPr indent="160654">
              <a:lnSpc>
                <a:spcPts val="1200"/>
              </a:lnSpc>
              <a:defRPr sz="1100" spc="234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</a:t>
            </a:r>
            <a:r>
              <a:rPr>
                <a:solidFill>
                  <a:srgbClr val="646464"/>
                </a:solidFill>
              </a:rPr>
              <a:t>Mosqu</a:t>
            </a:r>
            <a:r>
              <a:t>i</a:t>
            </a:r>
            <a:r>
              <a:rPr>
                <a:solidFill>
                  <a:srgbClr val="646464"/>
                </a:solidFill>
              </a:rPr>
              <a:t>to</a:t>
            </a:r>
            <a:r>
              <a:rPr spc="75">
                <a:solidFill>
                  <a:srgbClr val="646464"/>
                </a:solidFill>
              </a:rPr>
              <a:t> </a:t>
            </a:r>
            <a:r>
              <a:rPr spc="225">
                <a:solidFill>
                  <a:srgbClr val="757575"/>
                </a:solidFill>
              </a:rPr>
              <a:t>carrying</a:t>
            </a:r>
            <a:r>
              <a:rPr spc="-9">
                <a:solidFill>
                  <a:srgbClr val="757575"/>
                </a:solidFill>
              </a:rPr>
              <a:t> </a:t>
            </a:r>
            <a:r>
              <a:rPr spc="185">
                <a:solidFill>
                  <a:srgbClr val="757575"/>
                </a:solidFill>
              </a:rPr>
              <a:t>csengue</a:t>
            </a:r>
            <a:r>
              <a:rPr spc="-39">
                <a:solidFill>
                  <a:srgbClr val="757575"/>
                </a:solidFill>
              </a:rPr>
              <a:t> </a:t>
            </a:r>
            <a:r>
              <a:rPr spc="225">
                <a:solidFill>
                  <a:srgbClr val="757575"/>
                </a:solidFill>
              </a:rPr>
              <a:t>virus</a:t>
            </a:r>
          </a:p>
          <a:p>
            <a:pPr indent="161289">
              <a:lnSpc>
                <a:spcPts val="1100"/>
              </a:lnSpc>
              <a:defRPr sz="1100" spc="159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-SOk:lier</a:t>
            </a:r>
          </a:p>
          <a:p>
            <a:pPr indent="160654">
              <a:lnSpc>
                <a:spcPts val="1300"/>
              </a:lnSpc>
              <a:defRPr sz="1100" spc="229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</a:t>
            </a:r>
            <a:r>
              <a:rPr>
                <a:solidFill>
                  <a:srgbClr val="646464"/>
                </a:solidFill>
              </a:rPr>
              <a:t>sw </a:t>
            </a:r>
            <a:r>
              <a:rPr spc="185">
                <a:solidFill>
                  <a:srgbClr val="646464"/>
                </a:solidFill>
              </a:rPr>
              <a:t>eaty</a:t>
            </a:r>
            <a:r>
              <a:rPr spc="19">
                <a:solidFill>
                  <a:srgbClr val="646464"/>
                </a:solidFill>
              </a:rPr>
              <a:t> </a:t>
            </a:r>
            <a:r>
              <a:rPr spc="270">
                <a:solidFill>
                  <a:srgbClr val="757575"/>
                </a:solidFill>
              </a:rPr>
              <a:t>skin</a:t>
            </a:r>
          </a:p>
        </p:txBody>
      </p:sp>
      <p:sp>
        <p:nvSpPr>
          <p:cNvPr id="165" name="object 43"/>
          <p:cNvSpPr txBox="1"/>
          <p:nvPr/>
        </p:nvSpPr>
        <p:spPr>
          <a:xfrm>
            <a:off x="4946896" y="2535349"/>
            <a:ext cx="4819016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612900" algn="l"/>
                <a:tab pos="4800600" algn="l"/>
              </a:tabLst>
              <a:defRPr sz="2400" i="1" u="sng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	</a:t>
            </a:r>
            <a:r>
              <a:rPr spc="360"/>
              <a:t>l	</a:t>
            </a:r>
          </a:p>
        </p:txBody>
      </p:sp>
      <p:sp>
        <p:nvSpPr>
          <p:cNvPr id="166" name="object 44"/>
          <p:cNvSpPr txBox="1"/>
          <p:nvPr/>
        </p:nvSpPr>
        <p:spPr>
          <a:xfrm>
            <a:off x="8758738" y="2885784"/>
            <a:ext cx="8382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 spc="15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167" name="object 45"/>
          <p:cNvSpPr txBox="1"/>
          <p:nvPr/>
        </p:nvSpPr>
        <p:spPr>
          <a:xfrm>
            <a:off x="8682531" y="3038977"/>
            <a:ext cx="765176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749300" algn="l"/>
              </a:tabLst>
              <a:defRPr sz="1100" strike="sngStrik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 spc="-39"/>
              <a:t> </a:t>
            </a:r>
            <a:r>
              <a:rPr spc="155"/>
              <a:t>I	</a:t>
            </a:r>
          </a:p>
        </p:txBody>
      </p:sp>
      <p:sp>
        <p:nvSpPr>
          <p:cNvPr id="168" name="object 46"/>
          <p:cNvSpPr txBox="1"/>
          <p:nvPr/>
        </p:nvSpPr>
        <p:spPr>
          <a:xfrm>
            <a:off x="9230714" y="2943231"/>
            <a:ext cx="2021205" cy="31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6675" algn="ctr">
              <a:lnSpc>
                <a:spcPts val="1200"/>
              </a:lnSpc>
              <a:spcBef>
                <a:spcPts val="100"/>
              </a:spcBef>
              <a:defRPr sz="1000" spc="195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Rednt!SS</a:t>
            </a:r>
            <a:r>
              <a:rPr spc="-114"/>
              <a:t> </a:t>
            </a:r>
            <a:r>
              <a:rPr spc="329">
                <a:solidFill>
                  <a:srgbClr val="757575"/>
                </a:solidFill>
              </a:rPr>
              <a:t>&amp;</a:t>
            </a:r>
            <a:r>
              <a:rPr spc="120">
                <a:solidFill>
                  <a:srgbClr val="757575"/>
                </a:solidFill>
              </a:rPr>
              <a:t> </a:t>
            </a:r>
            <a:r>
              <a:rPr spc="220"/>
              <a:t>kc;hlness</a:t>
            </a:r>
          </a:p>
          <a:p>
            <a:pPr indent="64768" algn="ctr">
              <a:lnSpc>
                <a:spcPts val="1300"/>
              </a:lnSpc>
              <a:defRPr sz="1200" spc="234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</a:t>
            </a:r>
            <a:r>
              <a:rPr spc="-90"/>
              <a:t> </a:t>
            </a:r>
            <a:r>
              <a:rPr spc="245">
                <a:solidFill>
                  <a:srgbClr val="646464"/>
                </a:solidFill>
              </a:rPr>
              <a:t>the</a:t>
            </a:r>
            <a:r>
              <a:rPr spc="30">
                <a:solidFill>
                  <a:srgbClr val="646464"/>
                </a:solidFill>
              </a:rPr>
              <a:t> </a:t>
            </a:r>
            <a:r>
              <a:rPr spc="190">
                <a:solidFill>
                  <a:srgbClr val="646464"/>
                </a:solidFill>
              </a:rPr>
              <a:t>•.e.a</a:t>
            </a:r>
          </a:p>
        </p:txBody>
      </p:sp>
      <p:sp>
        <p:nvSpPr>
          <p:cNvPr id="169" name="object 47"/>
          <p:cNvSpPr txBox="1"/>
          <p:nvPr/>
        </p:nvSpPr>
        <p:spPr>
          <a:xfrm>
            <a:off x="4774736" y="2746256"/>
            <a:ext cx="3896996" cy="847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800"/>
              </a:spcBef>
              <a:defRPr sz="4000" spc="1005" baseline="-14403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z="1100" spc="55" baseline="0">
                <a:solidFill>
                  <a:srgbClr val="424242"/>
                </a:solidFill>
              </a:rPr>
              <a:t>B</a:t>
            </a:r>
            <a:r>
              <a:rPr sz="1100" spc="15" baseline="0">
                <a:solidFill>
                  <a:srgbClr val="424242"/>
                </a:solidFill>
              </a:rPr>
              <a:t> </a:t>
            </a:r>
            <a:r>
              <a:rPr sz="1100" spc="15" baseline="0">
                <a:solidFill>
                  <a:srgbClr val="646464"/>
                </a:solidFill>
              </a:rPr>
              <a:t>i</a:t>
            </a:r>
            <a:r>
              <a:rPr sz="1100" spc="-135" baseline="0">
                <a:solidFill>
                  <a:srgbClr val="646464"/>
                </a:solidFill>
              </a:rPr>
              <a:t> </a:t>
            </a:r>
            <a:r>
              <a:rPr sz="1100" spc="19" baseline="0"/>
              <a:t>t</a:t>
            </a:r>
            <a:r>
              <a:rPr sz="1100" spc="15" baseline="0"/>
              <a:t> </a:t>
            </a:r>
            <a:r>
              <a:rPr sz="1100" spc="45" baseline="0">
                <a:solidFill>
                  <a:srgbClr val="646464"/>
                </a:solidFill>
              </a:rPr>
              <a:t>e</a:t>
            </a:r>
            <a:r>
              <a:rPr sz="1100" spc="0" baseline="0">
                <a:solidFill>
                  <a:srgbClr val="646464"/>
                </a:solidFill>
              </a:rPr>
              <a:t> </a:t>
            </a:r>
            <a:r>
              <a:rPr sz="1100" spc="-19" baseline="0">
                <a:solidFill>
                  <a:srgbClr val="646464"/>
                </a:solidFill>
              </a:rPr>
              <a:t> </a:t>
            </a:r>
            <a:r>
              <a:rPr sz="1100" spc="45" baseline="0">
                <a:solidFill>
                  <a:srgbClr val="646464"/>
                </a:solidFill>
              </a:rPr>
              <a:t>o</a:t>
            </a:r>
            <a:r>
              <a:rPr sz="1100" spc="-79" baseline="0">
                <a:solidFill>
                  <a:srgbClr val="646464"/>
                </a:solidFill>
              </a:rPr>
              <a:t> </a:t>
            </a:r>
            <a:r>
              <a:rPr sz="1100" spc="19" baseline="0">
                <a:solidFill>
                  <a:srgbClr val="424242"/>
                </a:solidFill>
              </a:rPr>
              <a:t>f</a:t>
            </a:r>
            <a:r>
              <a:rPr sz="1100" spc="0" baseline="0">
                <a:solidFill>
                  <a:srgbClr val="424242"/>
                </a:solidFill>
              </a:rPr>
              <a:t> </a:t>
            </a:r>
            <a:r>
              <a:rPr sz="1100" spc="-110" baseline="0">
                <a:solidFill>
                  <a:srgbClr val="424242"/>
                </a:solidFill>
              </a:rPr>
              <a:t> </a:t>
            </a:r>
            <a:r>
              <a:rPr sz="1100" spc="45" baseline="0">
                <a:solidFill>
                  <a:srgbClr val="545454"/>
                </a:solidFill>
              </a:rPr>
              <a:t>a</a:t>
            </a:r>
            <a:r>
              <a:rPr sz="1100" spc="0" baseline="0">
                <a:solidFill>
                  <a:srgbClr val="545454"/>
                </a:solidFill>
              </a:rPr>
              <a:t> </a:t>
            </a:r>
            <a:r>
              <a:rPr sz="1100" spc="-95" baseline="0">
                <a:solidFill>
                  <a:srgbClr val="545454"/>
                </a:solidFill>
              </a:rPr>
              <a:t> </a:t>
            </a:r>
            <a:r>
              <a:rPr sz="1100" spc="265" baseline="0">
                <a:solidFill>
                  <a:srgbClr val="646464"/>
                </a:solidFill>
              </a:rPr>
              <a:t>vlrus</a:t>
            </a:r>
            <a:r>
              <a:rPr sz="1100" spc="-90" baseline="0">
                <a:solidFill>
                  <a:srgbClr val="646464"/>
                </a:solidFill>
              </a:rPr>
              <a:t> </a:t>
            </a:r>
            <a:r>
              <a:rPr sz="1100" spc="250" baseline="0">
                <a:solidFill>
                  <a:srgbClr val="646464"/>
                </a:solidFill>
              </a:rPr>
              <a:t>carrying</a:t>
            </a:r>
            <a:r>
              <a:rPr sz="1100" spc="-110" baseline="0">
                <a:solidFill>
                  <a:srgbClr val="646464"/>
                </a:solidFill>
              </a:rPr>
              <a:t> </a:t>
            </a:r>
            <a:r>
              <a:rPr sz="1100" spc="260" baseline="0">
                <a:solidFill>
                  <a:srgbClr val="545454"/>
                </a:solidFill>
              </a:rPr>
              <a:t>a</a:t>
            </a:r>
            <a:r>
              <a:rPr sz="1100" spc="310" baseline="0">
                <a:solidFill>
                  <a:srgbClr val="545454"/>
                </a:solidFill>
              </a:rPr>
              <a:t>e</a:t>
            </a:r>
            <a:r>
              <a:rPr sz="1100" spc="204" baseline="0">
                <a:solidFill>
                  <a:srgbClr val="545454"/>
                </a:solidFill>
              </a:rPr>
              <a:t>d</a:t>
            </a:r>
            <a:r>
              <a:rPr sz="1100" spc="164" baseline="0">
                <a:solidFill>
                  <a:srgbClr val="545454"/>
                </a:solidFill>
              </a:rPr>
              <a:t>e</a:t>
            </a:r>
            <a:r>
              <a:rPr sz="1100" spc="285" baseline="0">
                <a:solidFill>
                  <a:srgbClr val="757575"/>
                </a:solidFill>
              </a:rPr>
              <a:t>s</a:t>
            </a:r>
            <a:r>
              <a:rPr sz="1100" spc="-19" baseline="0">
                <a:solidFill>
                  <a:srgbClr val="757575"/>
                </a:solidFill>
              </a:rPr>
              <a:t> </a:t>
            </a:r>
            <a:r>
              <a:rPr sz="1100" spc="584" baseline="0">
                <a:solidFill>
                  <a:srgbClr val="646464"/>
                </a:solidFill>
              </a:rPr>
              <a:t>m</a:t>
            </a:r>
            <a:r>
              <a:rPr sz="1100" spc="260" baseline="0">
                <a:solidFill>
                  <a:srgbClr val="646464"/>
                </a:solidFill>
              </a:rPr>
              <a:t>o</a:t>
            </a:r>
            <a:r>
              <a:rPr sz="1100" spc="120" baseline="0">
                <a:solidFill>
                  <a:srgbClr val="646464"/>
                </a:solidFill>
              </a:rPr>
              <a:t>s</a:t>
            </a:r>
            <a:r>
              <a:rPr sz="1100" spc="324" baseline="0">
                <a:solidFill>
                  <a:srgbClr val="646464"/>
                </a:solidFill>
              </a:rPr>
              <a:t>q</a:t>
            </a:r>
            <a:r>
              <a:rPr sz="1100" spc="155" baseline="0">
                <a:solidFill>
                  <a:srgbClr val="424242"/>
                </a:solidFill>
              </a:rPr>
              <a:t>u</a:t>
            </a:r>
            <a:r>
              <a:rPr sz="1100" spc="100" baseline="0">
                <a:solidFill>
                  <a:srgbClr val="646464"/>
                </a:solidFill>
              </a:rPr>
              <a:t>i</a:t>
            </a:r>
            <a:r>
              <a:rPr sz="1100" spc="155" baseline="0">
                <a:solidFill>
                  <a:srgbClr val="424242"/>
                </a:solidFill>
              </a:rPr>
              <a:t>t</a:t>
            </a:r>
            <a:r>
              <a:rPr sz="1100" spc="-15" baseline="0">
                <a:solidFill>
                  <a:srgbClr val="424242"/>
                </a:solidFill>
              </a:rPr>
              <a:t> </a:t>
            </a:r>
            <a:r>
              <a:rPr sz="1100" spc="315" baseline="0">
                <a:solidFill>
                  <a:srgbClr val="646464"/>
                </a:solidFill>
              </a:rPr>
              <a:t>o</a:t>
            </a:r>
            <a:endParaRPr sz="1100" spc="276" baseline="-36556"/>
          </a:p>
          <a:p>
            <a:pPr marR="109220" algn="ctr">
              <a:spcBef>
                <a:spcPts val="300"/>
              </a:spcBef>
              <a:defRPr sz="1400" spc="245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.1</a:t>
            </a:r>
          </a:p>
        </p:txBody>
      </p:sp>
      <p:graphicFrame>
        <p:nvGraphicFramePr>
          <p:cNvPr id="170" name="object 48"/>
          <p:cNvGraphicFramePr/>
          <p:nvPr/>
        </p:nvGraphicFramePr>
        <p:xfrm>
          <a:off x="4659972" y="3408558"/>
          <a:ext cx="4039232" cy="38298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5130"/>
                <a:gridCol w="984884"/>
                <a:gridCol w="532130"/>
                <a:gridCol w="579119"/>
                <a:gridCol w="597535"/>
                <a:gridCol w="293370"/>
                <a:gridCol w="647064"/>
              </a:tblGrid>
              <a:tr h="382984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sz="2400">
                          <a:solidFill>
                            <a:srgbClr val="2828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</a:p>
                  </a:txBody>
                  <a:tcPr marL="0" marR="0" marT="0" marB="0" horzOverflow="overflow"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76835" algn="l">
                        <a:spcBef>
                          <a:spcPts val="400"/>
                        </a:spcBef>
                        <a:defRPr sz="1200" spc="300">
                          <a:solidFill>
                            <a:srgbClr val="42424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</a:t>
                      </a:r>
                      <a:r>
                        <a:rPr>
                          <a:solidFill>
                            <a:srgbClr val="646464"/>
                          </a:solidFill>
                        </a:rPr>
                        <a:t>osq</a:t>
                      </a:r>
                      <a:r>
                        <a:rPr spc="-145">
                          <a:solidFill>
                            <a:srgbClr val="646464"/>
                          </a:solidFill>
                        </a:rPr>
                        <a:t> </a:t>
                      </a:r>
                      <a:r>
                        <a:rPr spc="215">
                          <a:solidFill>
                            <a:srgbClr val="646464"/>
                          </a:solidFill>
                        </a:rPr>
                        <a:t>uito</a:t>
                      </a:r>
                    </a:p>
                  </a:txBody>
                  <a:tcPr marL="0" marR="0" marT="0" marB="0" horzOverflow="overflow"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5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inject</a:t>
                      </a:r>
                    </a:p>
                  </a:txBody>
                  <a:tcPr marL="0" marR="0" marT="0" marB="0" horzOverflow="overflow"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151129" algn="l">
                        <a:spcBef>
                          <a:spcPts val="400"/>
                        </a:spcBef>
                        <a:defRPr sz="1100" spc="13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fl</a:t>
                      </a:r>
                      <a:r>
                        <a:rPr spc="-159"/>
                        <a:t> </a:t>
                      </a:r>
                      <a:r>
                        <a:rPr spc="145"/>
                        <a:t>u</a:t>
                      </a:r>
                      <a:r>
                        <a:rPr spc="145">
                          <a:solidFill>
                            <a:srgbClr val="757575"/>
                          </a:solidFill>
                        </a:rPr>
                        <a:t>i</a:t>
                      </a:r>
                      <a:r>
                        <a:rPr spc="145">
                          <a:solidFill>
                            <a:srgbClr val="424242"/>
                          </a:solidFill>
                        </a:rPr>
                        <a:t>d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43180" algn="l">
                        <a:spcBef>
                          <a:spcPts val="400"/>
                        </a:spcBef>
                        <a:defRPr sz="1100" spc="145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</a:t>
                      </a:r>
                      <a:r>
                        <a:rPr spc="-135"/>
                        <a:t> </a:t>
                      </a:r>
                      <a:r>
                        <a:rPr spc="295">
                          <a:solidFill>
                            <a:srgbClr val="646464"/>
                          </a:solidFill>
                        </a:rPr>
                        <a:t>o</a:t>
                      </a:r>
                      <a:r>
                        <a:rPr spc="-65">
                          <a:solidFill>
                            <a:srgbClr val="646464"/>
                          </a:solidFill>
                        </a:rPr>
                        <a:t> </a:t>
                      </a:r>
                      <a:r>
                        <a:rPr spc="254">
                          <a:solidFill>
                            <a:srgbClr val="646464"/>
                          </a:solidFill>
                        </a:rPr>
                        <a:t>vid</a:t>
                      </a:r>
                    </a:p>
                  </a:txBody>
                  <a:tcPr marL="0" marR="0" marT="0" marB="0" horzOverflow="overflow"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100" spc="140">
                          <a:solidFill>
                            <a:srgbClr val="6464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im'</a:t>
                      </a:r>
                    </a:p>
                  </a:txBody>
                  <a:tcPr marL="0" marR="0" marT="0" marB="0" horzOverflow="overflow"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844" algn="l">
                        <a:spcBef>
                          <a:spcPts val="400"/>
                        </a:spcBef>
                        <a:defRPr sz="1100" spc="265">
                          <a:solidFill>
                            <a:srgbClr val="6464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</a:t>
                      </a:r>
                      <a:r>
                        <a:rPr spc="-79"/>
                        <a:t> </a:t>
                      </a:r>
                      <a:r>
                        <a:rPr spc="185"/>
                        <a:t>s</a:t>
                      </a:r>
                      <a:r>
                        <a:rPr spc="185">
                          <a:solidFill>
                            <a:srgbClr val="424242"/>
                          </a:solidFill>
                        </a:rPr>
                        <a:t>k</a:t>
                      </a:r>
                      <a:r>
                        <a:rPr spc="185"/>
                        <a:t>in</a:t>
                      </a:r>
                    </a:p>
                  </a:txBody>
                  <a:tcPr marL="0" marR="0" marT="0" marB="0" horzOverflow="overflow">
                    <a:lnR w="1905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71" name="object 49"/>
          <p:cNvSpPr txBox="1"/>
          <p:nvPr/>
        </p:nvSpPr>
        <p:spPr>
          <a:xfrm>
            <a:off x="5621237" y="3926224"/>
            <a:ext cx="2464436" cy="14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 spc="285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Vh</a:t>
            </a:r>
            <a:r>
              <a:rPr>
                <a:solidFill>
                  <a:srgbClr val="545454"/>
                </a:solidFill>
              </a:rPr>
              <a:t>v</a:t>
            </a:r>
            <a:r>
              <a:rPr spc="9">
                <a:solidFill>
                  <a:srgbClr val="545454"/>
                </a:solidFill>
              </a:rPr>
              <a:t> </a:t>
            </a:r>
            <a:r>
              <a:rPr spc="204"/>
              <a:t>s</a:t>
            </a:r>
            <a:r>
              <a:rPr spc="159"/>
              <a:t> </a:t>
            </a:r>
            <a:r>
              <a:rPr spc="334">
                <a:solidFill>
                  <a:srgbClr val="646464"/>
                </a:solidFill>
              </a:rPr>
              <a:t>entersb</a:t>
            </a:r>
            <a:r>
              <a:rPr spc="39">
                <a:solidFill>
                  <a:srgbClr val="646464"/>
                </a:solidFill>
              </a:rPr>
              <a:t> </a:t>
            </a:r>
            <a:r>
              <a:rPr spc="229">
                <a:solidFill>
                  <a:srgbClr val="424242"/>
                </a:solidFill>
              </a:rPr>
              <a:t>l</a:t>
            </a:r>
            <a:r>
              <a:rPr spc="229">
                <a:solidFill>
                  <a:srgbClr val="646464"/>
                </a:solidFill>
              </a:rPr>
              <a:t>ood</a:t>
            </a:r>
            <a:r>
              <a:rPr spc="310">
                <a:solidFill>
                  <a:srgbClr val="646464"/>
                </a:solidFill>
              </a:rPr>
              <a:t> </a:t>
            </a:r>
            <a:r>
              <a:rPr spc="365">
                <a:solidFill>
                  <a:srgbClr val="646464"/>
                </a:solidFill>
              </a:rPr>
              <a:t>strea</a:t>
            </a:r>
            <a:r>
              <a:rPr spc="365">
                <a:solidFill>
                  <a:srgbClr val="424242"/>
                </a:solidFill>
              </a:rPr>
              <a:t>m</a:t>
            </a:r>
          </a:p>
        </p:txBody>
      </p:sp>
      <p:sp>
        <p:nvSpPr>
          <p:cNvPr id="172" name="object 50"/>
          <p:cNvSpPr txBox="1"/>
          <p:nvPr/>
        </p:nvSpPr>
        <p:spPr>
          <a:xfrm>
            <a:off x="5370605" y="3856645"/>
            <a:ext cx="2983866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844800" algn="l"/>
              </a:tabLst>
              <a:defRPr sz="1900" spc="245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	</a:t>
            </a:r>
            <a:r>
              <a:rPr spc="375">
                <a:solidFill>
                  <a:srgbClr val="424242"/>
                </a:solidFill>
              </a:rPr>
              <a:t>I</a:t>
            </a:r>
          </a:p>
        </p:txBody>
      </p:sp>
      <p:sp>
        <p:nvSpPr>
          <p:cNvPr id="173" name="object 51"/>
          <p:cNvSpPr txBox="1"/>
          <p:nvPr/>
        </p:nvSpPr>
        <p:spPr>
          <a:xfrm>
            <a:off x="4672729" y="4124412"/>
            <a:ext cx="4328796" cy="41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32740" algn="ctr">
              <a:spcBef>
                <a:spcPts val="800"/>
              </a:spcBef>
              <a:defRPr sz="1400" spc="275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</a:t>
            </a:r>
          </a:p>
          <a:p>
            <a:pPr indent="290195">
              <a:spcBef>
                <a:spcPts val="500"/>
              </a:spcBef>
              <a:defRPr sz="1100" spc="75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lnfe-c</a:t>
            </a:r>
            <a:r>
              <a:rPr>
                <a:solidFill>
                  <a:srgbClr val="757575"/>
                </a:solidFill>
              </a:rPr>
              <a:t>s</a:t>
            </a:r>
            <a:r>
              <a:t>t</a:t>
            </a:r>
            <a:r>
              <a:rPr spc="79"/>
              <a:t> </a:t>
            </a:r>
            <a:r>
              <a:rPr spc="135">
                <a:solidFill>
                  <a:srgbClr val="646464"/>
                </a:solidFill>
              </a:rPr>
              <a:t>ce</a:t>
            </a:r>
            <a:r>
              <a:rPr spc="135">
                <a:solidFill>
                  <a:srgbClr val="424242"/>
                </a:solidFill>
              </a:rPr>
              <a:t>l</a:t>
            </a:r>
            <a:r>
              <a:rPr spc="135">
                <a:solidFill>
                  <a:srgbClr val="646464"/>
                </a:solidFill>
              </a:rPr>
              <a:t>l</a:t>
            </a:r>
            <a:r>
              <a:rPr spc="70">
                <a:solidFill>
                  <a:srgbClr val="646464"/>
                </a:solidFill>
              </a:rPr>
              <a:t> </a:t>
            </a:r>
            <a:r>
              <a:rPr spc="240"/>
              <a:t>and</a:t>
            </a:r>
            <a:r>
              <a:rPr spc="240">
                <a:solidFill>
                  <a:srgbClr val="757575"/>
                </a:solidFill>
              </a:rPr>
              <a:t>g</a:t>
            </a:r>
            <a:r>
              <a:rPr spc="-9">
                <a:solidFill>
                  <a:srgbClr val="757575"/>
                </a:solidFill>
              </a:rPr>
              <a:t> </a:t>
            </a:r>
            <a:r>
              <a:rPr spc="234"/>
              <a:t>enerat</a:t>
            </a:r>
            <a:r>
              <a:rPr spc="-190"/>
              <a:t> </a:t>
            </a:r>
            <a:r>
              <a:rPr spc="455"/>
              <a:t>e</a:t>
            </a:r>
            <a:r>
              <a:rPr spc="-120"/>
              <a:t> </a:t>
            </a:r>
            <a:r>
              <a:rPr spc="150">
                <a:solidFill>
                  <a:srgbClr val="757575"/>
                </a:solidFill>
              </a:rPr>
              <a:t>ce</a:t>
            </a:r>
            <a:r>
              <a:rPr spc="150"/>
              <a:t>Hula</a:t>
            </a:r>
            <a:r>
              <a:rPr spc="150">
                <a:solidFill>
                  <a:srgbClr val="424242"/>
                </a:solidFill>
              </a:rPr>
              <a:t>,</a:t>
            </a:r>
            <a:r>
              <a:rPr spc="150"/>
              <a:t>,</a:t>
            </a:r>
            <a:r>
              <a:rPr spc="535"/>
              <a:t> </a:t>
            </a:r>
            <a:r>
              <a:rPr spc="265">
                <a:solidFill>
                  <a:srgbClr val="646464"/>
                </a:solidFill>
              </a:rPr>
              <a:t>espo</a:t>
            </a:r>
            <a:r>
              <a:rPr spc="265">
                <a:solidFill>
                  <a:srgbClr val="424242"/>
                </a:solidFill>
              </a:rPr>
              <a:t>n</a:t>
            </a:r>
            <a:r>
              <a:rPr spc="265">
                <a:solidFill>
                  <a:srgbClr val="646464"/>
                </a:solidFill>
              </a:rPr>
              <a:t>se</a:t>
            </a:r>
          </a:p>
        </p:txBody>
      </p:sp>
      <p:sp>
        <p:nvSpPr>
          <p:cNvPr id="174" name="object 52"/>
          <p:cNvSpPr txBox="1"/>
          <p:nvPr/>
        </p:nvSpPr>
        <p:spPr>
          <a:xfrm>
            <a:off x="4672729" y="4666861"/>
            <a:ext cx="4328796" cy="731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43840" algn="ctr">
              <a:spcBef>
                <a:spcPts val="400"/>
              </a:spcBef>
              <a:defRPr sz="1100" spc="225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.I.</a:t>
            </a:r>
          </a:p>
          <a:p>
            <a:pPr indent="76200" algn="ctr">
              <a:spcBef>
                <a:spcPts val="400"/>
              </a:spcBef>
              <a:defRPr sz="1200" spc="55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</a:t>
            </a:r>
            <a:r>
              <a:rPr>
                <a:solidFill>
                  <a:srgbClr val="646464"/>
                </a:solidFill>
              </a:rPr>
              <a:t>n1</a:t>
            </a:r>
            <a:r>
              <a:t>t </a:t>
            </a:r>
            <a:r>
              <a:rPr spc="70"/>
              <a:t>ta</a:t>
            </a:r>
            <a:r>
              <a:rPr spc="70">
                <a:solidFill>
                  <a:srgbClr val="646464"/>
                </a:solidFill>
              </a:rPr>
              <a:t>te..s </a:t>
            </a:r>
            <a:r>
              <a:rPr spc="-5">
                <a:solidFill>
                  <a:srgbClr val="646464"/>
                </a:solidFill>
              </a:rPr>
              <a:t>i.m </a:t>
            </a:r>
            <a:r>
              <a:rPr spc="0"/>
              <a:t>m </a:t>
            </a:r>
            <a:r>
              <a:rPr spc="0">
                <a:solidFill>
                  <a:srgbClr val="646464"/>
                </a:solidFill>
              </a:rPr>
              <a:t>u n e </a:t>
            </a:r>
            <a:r>
              <a:rPr spc="185">
                <a:solidFill>
                  <a:srgbClr val="545454"/>
                </a:solidFill>
              </a:rPr>
              <a:t>respons.e.</a:t>
            </a:r>
            <a:r>
              <a:rPr spc="185">
                <a:solidFill>
                  <a:srgbClr val="757575"/>
                </a:solidFill>
              </a:rPr>
              <a:t>(</a:t>
            </a:r>
            <a:r>
              <a:rPr spc="185">
                <a:solidFill>
                  <a:srgbClr val="545454"/>
                </a:solidFill>
              </a:rPr>
              <a:t>st</a:t>
            </a:r>
            <a:r>
              <a:rPr spc="-160">
                <a:solidFill>
                  <a:srgbClr val="545454"/>
                </a:solidFill>
              </a:rPr>
              <a:t> </a:t>
            </a:r>
            <a:r>
              <a:rPr spc="-65">
                <a:solidFill>
                  <a:srgbClr val="545454"/>
                </a:solidFill>
              </a:rPr>
              <a:t>1n1 u </a:t>
            </a:r>
            <a:r>
              <a:rPr spc="-35">
                <a:solidFill>
                  <a:srgbClr val="545454"/>
                </a:solidFill>
              </a:rPr>
              <a:t>l </a:t>
            </a:r>
            <a:r>
              <a:rPr spc="-55">
                <a:solidFill>
                  <a:srgbClr val="545454"/>
                </a:solidFill>
              </a:rPr>
              <a:t>a </a:t>
            </a:r>
            <a:r>
              <a:rPr spc="-35">
                <a:solidFill>
                  <a:srgbClr val="545454"/>
                </a:solidFill>
              </a:rPr>
              <a:t>t </a:t>
            </a:r>
            <a:r>
              <a:rPr spc="-60">
                <a:solidFill>
                  <a:srgbClr val="545454"/>
                </a:solidFill>
              </a:rPr>
              <a:t>es</a:t>
            </a:r>
          </a:p>
          <a:p>
            <a:pPr indent="60325" algn="ctr">
              <a:spcBef>
                <a:spcPts val="100"/>
              </a:spcBef>
              <a:defRPr sz="1100" spc="-39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 </a:t>
            </a:r>
            <a:r>
              <a:rPr spc="-50"/>
              <a:t>el </a:t>
            </a:r>
            <a:r>
              <a:rPr spc="-65">
                <a:solidFill>
                  <a:srgbClr val="646464"/>
                </a:solidFill>
              </a:rPr>
              <a:t>e a </a:t>
            </a:r>
            <a:r>
              <a:rPr spc="-60">
                <a:solidFill>
                  <a:srgbClr val="646464"/>
                </a:solidFill>
              </a:rPr>
              <a:t>s </a:t>
            </a:r>
            <a:r>
              <a:rPr spc="-65">
                <a:solidFill>
                  <a:srgbClr val="646464"/>
                </a:solidFill>
              </a:rPr>
              <a:t>e </a:t>
            </a:r>
            <a:r>
              <a:rPr spc="-50">
                <a:solidFill>
                  <a:srgbClr val="646464"/>
                </a:solidFill>
              </a:rPr>
              <a:t>of cyt </a:t>
            </a:r>
            <a:r>
              <a:rPr spc="-65">
                <a:solidFill>
                  <a:srgbClr val="646464"/>
                </a:solidFill>
              </a:rPr>
              <a:t>o </a:t>
            </a:r>
            <a:r>
              <a:rPr spc="-60"/>
              <a:t>k </a:t>
            </a:r>
            <a:r>
              <a:rPr spc="-25"/>
              <a:t>i </a:t>
            </a:r>
            <a:r>
              <a:rPr spc="-65"/>
              <a:t>n </a:t>
            </a:r>
            <a:r>
              <a:rPr spc="-65">
                <a:solidFill>
                  <a:srgbClr val="646464"/>
                </a:solidFill>
              </a:rPr>
              <a:t>es</a:t>
            </a:r>
            <a:r>
              <a:rPr spc="-150">
                <a:solidFill>
                  <a:srgbClr val="646464"/>
                </a:solidFill>
              </a:rPr>
              <a:t> </a:t>
            </a:r>
            <a:r>
              <a:rPr>
                <a:solidFill>
                  <a:srgbClr val="646464"/>
                </a:solidFill>
              </a:rPr>
              <a:t>)</a:t>
            </a:r>
          </a:p>
          <a:p>
            <a:pPr marR="256540" algn="ctr">
              <a:spcBef>
                <a:spcPts val="300"/>
              </a:spcBef>
              <a:defRPr sz="1000" spc="-185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_,_</a:t>
            </a:r>
          </a:p>
        </p:txBody>
      </p:sp>
      <p:sp>
        <p:nvSpPr>
          <p:cNvPr id="175" name="object 53"/>
          <p:cNvSpPr txBox="1"/>
          <p:nvPr/>
        </p:nvSpPr>
        <p:spPr>
          <a:xfrm>
            <a:off x="4385864" y="5540504"/>
            <a:ext cx="4832351" cy="353106"/>
          </a:xfrm>
          <a:prstGeom prst="rect">
            <a:avLst/>
          </a:prstGeom>
          <a:ln w="25499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9209" algn="ctr">
              <a:lnSpc>
                <a:spcPts val="1200"/>
              </a:lnSpc>
              <a:spcBef>
                <a:spcPts val="500"/>
              </a:spcBef>
              <a:defRPr sz="1100" spc="229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Cytoklnes</a:t>
            </a:r>
            <a:r>
              <a:rPr>
                <a:solidFill>
                  <a:srgbClr val="424242"/>
                </a:solidFill>
              </a:rPr>
              <a:t>d</a:t>
            </a:r>
            <a:r>
              <a:rPr spc="70">
                <a:solidFill>
                  <a:srgbClr val="424242"/>
                </a:solidFill>
              </a:rPr>
              <a:t> </a:t>
            </a:r>
            <a:r>
              <a:rPr spc="155"/>
              <a:t>estr-ovs</a:t>
            </a:r>
            <a:r>
              <a:rPr spc="-65"/>
              <a:t> </a:t>
            </a:r>
            <a:r>
              <a:rPr spc="175"/>
              <a:t>cel</a:t>
            </a:r>
            <a:r>
              <a:rPr spc="175">
                <a:solidFill>
                  <a:srgbClr val="424242"/>
                </a:solidFill>
              </a:rPr>
              <a:t>l</a:t>
            </a:r>
            <a:r>
              <a:rPr spc="114">
                <a:solidFill>
                  <a:srgbClr val="424242"/>
                </a:solidFill>
              </a:rPr>
              <a:t> </a:t>
            </a:r>
            <a:r>
              <a:rPr spc="340">
                <a:solidFill>
                  <a:srgbClr val="545454"/>
                </a:solidFill>
              </a:rPr>
              <a:t>membrane</a:t>
            </a:r>
            <a:r>
              <a:rPr spc="-75">
                <a:solidFill>
                  <a:srgbClr val="545454"/>
                </a:solidFill>
              </a:rPr>
              <a:t> </a:t>
            </a:r>
            <a:r>
              <a:rPr spc="310">
                <a:solidFill>
                  <a:srgbClr val="545454"/>
                </a:solidFill>
              </a:rPr>
              <a:t>and</a:t>
            </a:r>
            <a:r>
              <a:rPr spc="15">
                <a:solidFill>
                  <a:srgbClr val="545454"/>
                </a:solidFill>
              </a:rPr>
              <a:t> </a:t>
            </a:r>
            <a:r>
              <a:rPr spc="150">
                <a:solidFill>
                  <a:srgbClr val="757575"/>
                </a:solidFill>
              </a:rPr>
              <a:t>ce</a:t>
            </a:r>
            <a:r>
              <a:rPr spc="150">
                <a:solidFill>
                  <a:srgbClr val="424242"/>
                </a:solidFill>
              </a:rPr>
              <a:t>ll</a:t>
            </a:r>
            <a:r>
              <a:rPr spc="185">
                <a:solidFill>
                  <a:srgbClr val="424242"/>
                </a:solidFill>
              </a:rPr>
              <a:t> </a:t>
            </a:r>
            <a:r>
              <a:rPr spc="225"/>
              <a:t>wa</a:t>
            </a:r>
            <a:r>
              <a:rPr spc="225">
                <a:solidFill>
                  <a:srgbClr val="424242"/>
                </a:solidFill>
              </a:rPr>
              <a:t>ll</a:t>
            </a:r>
          </a:p>
          <a:p>
            <a:pPr indent="43180" algn="ctr">
              <a:lnSpc>
                <a:spcPts val="1400"/>
              </a:lnSpc>
              <a:defRPr sz="1200" spc="17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</a:t>
            </a:r>
            <a:r>
              <a:rPr>
                <a:solidFill>
                  <a:srgbClr val="424242"/>
                </a:solidFill>
              </a:rPr>
              <a:t>ir</a:t>
            </a:r>
            <a:r>
              <a:rPr>
                <a:solidFill>
                  <a:srgbClr val="646464"/>
                </a:solidFill>
              </a:rPr>
              <a:t>a</a:t>
            </a:r>
            <a:r>
              <a:rPr>
                <a:solidFill>
                  <a:srgbClr val="424242"/>
                </a:solidFill>
              </a:rPr>
              <a:t>l</a:t>
            </a:r>
            <a:r>
              <a:rPr spc="60">
                <a:solidFill>
                  <a:srgbClr val="424242"/>
                </a:solidFill>
              </a:rPr>
              <a:t> </a:t>
            </a:r>
            <a:r>
              <a:rPr spc="140">
                <a:solidFill>
                  <a:srgbClr val="545454"/>
                </a:solidFill>
              </a:rPr>
              <a:t>anu</a:t>
            </a:r>
            <a:r>
              <a:rPr spc="140"/>
              <a:t>g</a:t>
            </a:r>
            <a:r>
              <a:rPr spc="390"/>
              <a:t> </a:t>
            </a:r>
            <a:r>
              <a:rPr spc="270">
                <a:solidFill>
                  <a:srgbClr val="545454"/>
                </a:solidFill>
              </a:rPr>
              <a:t>ens</a:t>
            </a:r>
            <a:r>
              <a:rPr spc="45">
                <a:solidFill>
                  <a:srgbClr val="545454"/>
                </a:solidFill>
              </a:rPr>
              <a:t> </a:t>
            </a:r>
            <a:r>
              <a:rPr sz="1100" spc="29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sz="1100" spc="29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rPr>
              <a:t>ound</a:t>
            </a:r>
            <a:r>
              <a:rPr sz="1100" spc="114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254">
                <a:solidFill>
                  <a:srgbClr val="545454"/>
                </a:solidFill>
              </a:rPr>
              <a:t>In</a:t>
            </a:r>
            <a:r>
              <a:rPr spc="-145">
                <a:solidFill>
                  <a:srgbClr val="545454"/>
                </a:solidFill>
              </a:rPr>
              <a:t> </a:t>
            </a:r>
            <a:r>
              <a:rPr spc="220">
                <a:solidFill>
                  <a:srgbClr val="424242"/>
                </a:solidFill>
              </a:rPr>
              <a:t>mono</a:t>
            </a:r>
            <a:r>
              <a:rPr spc="220">
                <a:solidFill>
                  <a:srgbClr val="646464"/>
                </a:solidFill>
              </a:rPr>
              <a:t>cyte.s)</a:t>
            </a:r>
          </a:p>
        </p:txBody>
      </p:sp>
      <p:sp>
        <p:nvSpPr>
          <p:cNvPr id="176" name="object 54"/>
          <p:cNvSpPr txBox="1"/>
          <p:nvPr/>
        </p:nvSpPr>
        <p:spPr>
          <a:xfrm>
            <a:off x="6620954" y="6160935"/>
            <a:ext cx="144780" cy="31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305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</a:t>
            </a:r>
          </a:p>
        </p:txBody>
      </p:sp>
      <p:sp>
        <p:nvSpPr>
          <p:cNvPr id="177" name="object 55"/>
          <p:cNvSpPr txBox="1"/>
          <p:nvPr/>
        </p:nvSpPr>
        <p:spPr>
          <a:xfrm>
            <a:off x="5660825" y="6485199"/>
            <a:ext cx="2040254" cy="173329"/>
          </a:xfrm>
          <a:prstGeom prst="rect">
            <a:avLst/>
          </a:prstGeom>
          <a:ln w="25499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67004">
              <a:spcBef>
                <a:spcPts val="400"/>
              </a:spcBef>
              <a:defRPr sz="1100" spc="22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Dengue.i</a:t>
            </a:r>
            <a:r>
              <a:rPr>
                <a:solidFill>
                  <a:srgbClr val="424242"/>
                </a:solidFill>
              </a:rPr>
              <a:t>nf</a:t>
            </a:r>
            <a:r>
              <a:rPr spc="-250">
                <a:solidFill>
                  <a:srgbClr val="424242"/>
                </a:solidFill>
              </a:rPr>
              <a:t> </a:t>
            </a:r>
            <a:r>
              <a:rPr spc="125"/>
              <a:t>ecti </a:t>
            </a:r>
            <a:r>
              <a:rPr spc="229"/>
              <a:t>o</a:t>
            </a:r>
            <a:r>
              <a:rPr spc="229">
                <a:solidFill>
                  <a:srgbClr val="424242"/>
                </a:solidFill>
              </a:rPr>
              <a:t>n</a:t>
            </a:r>
          </a:p>
        </p:txBody>
      </p:sp>
      <p:sp>
        <p:nvSpPr>
          <p:cNvPr id="178" name="object 56"/>
          <p:cNvSpPr txBox="1"/>
          <p:nvPr/>
        </p:nvSpPr>
        <p:spPr>
          <a:xfrm>
            <a:off x="4774736" y="7240309"/>
            <a:ext cx="1910715" cy="61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4000" spc="60" baseline="-18517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z="2700" u="sng" spc="40" baseline="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100" u="sng" spc="30" baseline="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</a:rPr>
              <a:t>h ep </a:t>
            </a:r>
            <a:r>
              <a:rPr sz="1100" u="sng" spc="30" baseline="0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</a:rPr>
              <a:t>a </a:t>
            </a:r>
            <a:r>
              <a:rPr sz="1100" u="sng" spc="15" baseline="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</a:rPr>
              <a:t>t </a:t>
            </a:r>
            <a:r>
              <a:rPr sz="1100" u="sng" spc="30" baseline="0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</a:rPr>
              <a:t>o </a:t>
            </a:r>
            <a:r>
              <a:rPr sz="1100" u="sng" spc="50" baseline="0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</a:rPr>
              <a:t>m eg;;,ly</a:t>
            </a:r>
            <a:r>
              <a:rPr sz="1100" spc="155" baseline="0">
                <a:solidFill>
                  <a:srgbClr val="646464"/>
                </a:solidFill>
              </a:rPr>
              <a:t> </a:t>
            </a:r>
            <a:r>
              <a:rPr spc="67">
                <a:solidFill>
                  <a:srgbClr val="757575"/>
                </a:solidFill>
              </a:rPr>
              <a:t>I</a:t>
            </a:r>
          </a:p>
        </p:txBody>
      </p:sp>
      <p:sp>
        <p:nvSpPr>
          <p:cNvPr id="179" name="object 57"/>
          <p:cNvSpPr txBox="1"/>
          <p:nvPr/>
        </p:nvSpPr>
        <p:spPr>
          <a:xfrm>
            <a:off x="9020346" y="7398615"/>
            <a:ext cx="2237741" cy="196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97815">
              <a:spcBef>
                <a:spcPts val="100"/>
              </a:spcBef>
              <a:defRPr sz="1200" spc="85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 </a:t>
            </a:r>
            <a:r>
              <a:rPr sz="1300" spc="140">
                <a:solidFill>
                  <a:srgbClr val="646464"/>
                </a:solidFill>
              </a:rPr>
              <a:t>rom</a:t>
            </a:r>
            <a:r>
              <a:rPr spc="140">
                <a:solidFill>
                  <a:srgbClr val="424242"/>
                </a:solidFill>
              </a:rPr>
              <a:t>b </a:t>
            </a:r>
            <a:r>
              <a:rPr spc="114">
                <a:solidFill>
                  <a:srgbClr val="646464"/>
                </a:solidFill>
              </a:rPr>
              <a:t>o </a:t>
            </a:r>
            <a:r>
              <a:rPr spc="90">
                <a:solidFill>
                  <a:srgbClr val="646464"/>
                </a:solidFill>
              </a:rPr>
              <a:t>cyt </a:t>
            </a:r>
            <a:r>
              <a:rPr spc="114">
                <a:solidFill>
                  <a:srgbClr val="646464"/>
                </a:solidFill>
              </a:rPr>
              <a:t>op </a:t>
            </a:r>
            <a:r>
              <a:rPr spc="104">
                <a:solidFill>
                  <a:srgbClr val="646464"/>
                </a:solidFill>
              </a:rPr>
              <a:t>en</a:t>
            </a:r>
            <a:r>
              <a:rPr spc="-100">
                <a:solidFill>
                  <a:srgbClr val="646464"/>
                </a:solidFill>
              </a:rPr>
              <a:t> </a:t>
            </a:r>
            <a:r>
              <a:rPr spc="120">
                <a:solidFill>
                  <a:srgbClr val="424242"/>
                </a:solidFill>
              </a:rPr>
              <a:t>ia</a:t>
            </a:r>
          </a:p>
        </p:txBody>
      </p:sp>
      <p:sp>
        <p:nvSpPr>
          <p:cNvPr id="180" name="object 58"/>
          <p:cNvSpPr txBox="1"/>
          <p:nvPr/>
        </p:nvSpPr>
        <p:spPr>
          <a:xfrm>
            <a:off x="1536326" y="6847099"/>
            <a:ext cx="1300481" cy="1011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04470">
              <a:spcBef>
                <a:spcPts val="100"/>
              </a:spcBef>
              <a:defRPr sz="1300" spc="295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spc="-305"/>
              <a:t>n</a:t>
            </a:r>
            <a:r>
              <a:rPr sz="7200" spc="-176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335"/>
              <a:t>o</a:t>
            </a:r>
            <a:r>
              <a:rPr spc="145"/>
              <a:t>r</a:t>
            </a:r>
            <a:r>
              <a:rPr sz="7200" spc="-2325"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275"/>
              <a:t>exia</a:t>
            </a:r>
          </a:p>
        </p:txBody>
      </p:sp>
      <p:sp>
        <p:nvSpPr>
          <p:cNvPr id="181" name="object 59"/>
          <p:cNvSpPr txBox="1"/>
          <p:nvPr/>
        </p:nvSpPr>
        <p:spPr>
          <a:xfrm>
            <a:off x="2875035" y="7437075"/>
            <a:ext cx="1778636" cy="32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92710" algn="ctr">
              <a:spcBef>
                <a:spcPts val="300"/>
              </a:spcBef>
              <a:defRPr sz="1100" spc="-5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 </a:t>
            </a:r>
            <a:r>
              <a:rPr spc="-45"/>
              <a:t>e,n</a:t>
            </a:r>
            <a:r>
              <a:rPr spc="225"/>
              <a:t> </a:t>
            </a:r>
            <a:r>
              <a:rPr>
                <a:solidFill>
                  <a:srgbClr val="646464"/>
                </a:solidFill>
              </a:rPr>
              <a:t>o </a:t>
            </a:r>
            <a:r>
              <a:rPr>
                <a:solidFill>
                  <a:srgbClr val="282828"/>
                </a:solidFill>
              </a:rPr>
              <a:t>r-</a:t>
            </a:r>
            <a:r>
              <a:rPr>
                <a:solidFill>
                  <a:srgbClr val="545454"/>
                </a:solidFill>
              </a:rPr>
              <a:t>r </a:t>
            </a:r>
            <a:r>
              <a:rPr spc="30">
                <a:solidFill>
                  <a:srgbClr val="545454"/>
                </a:solidFill>
              </a:rPr>
              <a:t>h</a:t>
            </a:r>
            <a:r>
              <a:rPr spc="-155">
                <a:solidFill>
                  <a:srgbClr val="545454"/>
                </a:solidFill>
              </a:rPr>
              <a:t> </a:t>
            </a:r>
            <a:r>
              <a:rPr spc="39">
                <a:solidFill>
                  <a:srgbClr val="545454"/>
                </a:solidFill>
              </a:rPr>
              <a:t>a-gjc</a:t>
            </a:r>
          </a:p>
          <a:p>
            <a:pPr indent="86994" algn="ctr">
              <a:spcBef>
                <a:spcPts val="200"/>
              </a:spcBef>
              <a:defRPr sz="1100" spc="265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manif</a:t>
            </a:r>
            <a:r>
              <a:rPr spc="-250"/>
              <a:t> </a:t>
            </a:r>
            <a:r>
              <a:rPr spc="-9"/>
              <a:t>llM'l.-at </a:t>
            </a:r>
            <a:r>
              <a:rPr spc="-4"/>
              <a:t>i </a:t>
            </a:r>
            <a:r>
              <a:rPr spc="-9"/>
              <a:t>o n </a:t>
            </a:r>
            <a:r>
              <a:rPr spc="-9">
                <a:solidFill>
                  <a:srgbClr val="757575"/>
                </a:solidFill>
              </a:rPr>
              <a:t>s</a:t>
            </a:r>
          </a:p>
        </p:txBody>
      </p:sp>
      <p:sp>
        <p:nvSpPr>
          <p:cNvPr id="182" name="object 60"/>
          <p:cNvSpPr txBox="1"/>
          <p:nvPr/>
        </p:nvSpPr>
        <p:spPr>
          <a:xfrm>
            <a:off x="6896702" y="7883728"/>
            <a:ext cx="1764030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 spc="-9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</a:t>
            </a:r>
            <a:r>
              <a:rPr spc="-15"/>
              <a:t>n </a:t>
            </a:r>
            <a:r>
              <a:rPr>
                <a:solidFill>
                  <a:srgbClr val="757575"/>
                </a:solidFill>
              </a:rPr>
              <a:t>cr </a:t>
            </a:r>
            <a:r>
              <a:rPr spc="-15">
                <a:solidFill>
                  <a:srgbClr val="757575"/>
                </a:solidFill>
              </a:rPr>
              <a:t>e a </a:t>
            </a:r>
            <a:r>
              <a:rPr spc="55">
                <a:solidFill>
                  <a:srgbClr val="757575"/>
                </a:solidFill>
              </a:rPr>
              <a:t>s</a:t>
            </a:r>
            <a:r>
              <a:rPr spc="55"/>
              <a:t>e </a:t>
            </a:r>
            <a:r>
              <a:rPr spc="-15"/>
              <a:t>d </a:t>
            </a:r>
            <a:r>
              <a:rPr>
                <a:solidFill>
                  <a:srgbClr val="757575"/>
                </a:solidFill>
              </a:rPr>
              <a:t>v </a:t>
            </a:r>
            <a:r>
              <a:rPr spc="-15">
                <a:solidFill>
                  <a:srgbClr val="757575"/>
                </a:solidFill>
              </a:rPr>
              <a:t>a </a:t>
            </a:r>
            <a:r>
              <a:rPr spc="30">
                <a:solidFill>
                  <a:srgbClr val="757575"/>
                </a:solidFill>
              </a:rPr>
              <a:t>scu </a:t>
            </a:r>
            <a:r>
              <a:rPr spc="-4">
                <a:solidFill>
                  <a:srgbClr val="424242"/>
                </a:solidFill>
              </a:rPr>
              <a:t>l </a:t>
            </a:r>
            <a:r>
              <a:rPr spc="-15">
                <a:solidFill>
                  <a:srgbClr val="424242"/>
                </a:solidFill>
              </a:rPr>
              <a:t>a</a:t>
            </a:r>
            <a:r>
              <a:rPr spc="-65">
                <a:solidFill>
                  <a:srgbClr val="424242"/>
                </a:solidFill>
              </a:rPr>
              <a:t> </a:t>
            </a:r>
            <a:r>
              <a:rPr spc="19">
                <a:solidFill>
                  <a:srgbClr val="646464"/>
                </a:solidFill>
              </a:rPr>
              <a:t>r-</a:t>
            </a:r>
          </a:p>
        </p:txBody>
      </p:sp>
      <p:sp>
        <p:nvSpPr>
          <p:cNvPr id="183" name="object 61"/>
          <p:cNvSpPr txBox="1"/>
          <p:nvPr/>
        </p:nvSpPr>
        <p:spPr>
          <a:xfrm>
            <a:off x="6141999" y="7973726"/>
            <a:ext cx="124461" cy="366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600" spc="35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184" name="object 62"/>
          <p:cNvSpPr/>
          <p:nvPr/>
        </p:nvSpPr>
        <p:spPr>
          <a:xfrm>
            <a:off x="7878664" y="8073724"/>
            <a:ext cx="25500" cy="195343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object 63"/>
          <p:cNvSpPr txBox="1"/>
          <p:nvPr/>
        </p:nvSpPr>
        <p:spPr>
          <a:xfrm>
            <a:off x="7168402" y="8075221"/>
            <a:ext cx="113347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 spc="79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perm</a:t>
            </a:r>
            <a:r>
              <a:rPr>
                <a:solidFill>
                  <a:srgbClr val="545454"/>
                </a:solidFill>
              </a:rPr>
              <a:t>eab</a:t>
            </a:r>
            <a:r>
              <a:rPr>
                <a:solidFill>
                  <a:srgbClr val="C8C8C8"/>
                </a:solidFill>
              </a:rPr>
              <a:t>.</a:t>
            </a:r>
            <a:r>
              <a:rPr spc="295">
                <a:solidFill>
                  <a:srgbClr val="C8C8C8"/>
                </a:solidFill>
              </a:rPr>
              <a:t> </a:t>
            </a:r>
            <a:r>
              <a:rPr spc="19">
                <a:solidFill>
                  <a:srgbClr val="545454"/>
                </a:solidFill>
              </a:rPr>
              <a:t>ifit</a:t>
            </a:r>
            <a:r>
              <a:rPr spc="19">
                <a:solidFill>
                  <a:srgbClr val="757575"/>
                </a:solidFill>
              </a:rPr>
              <a:t>y</a:t>
            </a:r>
          </a:p>
        </p:txBody>
      </p:sp>
      <p:sp>
        <p:nvSpPr>
          <p:cNvPr id="186" name="object 64"/>
          <p:cNvSpPr/>
          <p:nvPr/>
        </p:nvSpPr>
        <p:spPr>
          <a:xfrm>
            <a:off x="5183173" y="8910766"/>
            <a:ext cx="38249" cy="1"/>
          </a:xfrm>
          <a:prstGeom prst="line">
            <a:avLst/>
          </a:prstGeom>
          <a:ln w="12765">
            <a:solidFill>
              <a:srgbClr val="54545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object 65"/>
          <p:cNvSpPr txBox="1"/>
          <p:nvPr/>
        </p:nvSpPr>
        <p:spPr>
          <a:xfrm>
            <a:off x="5170473" y="8301170"/>
            <a:ext cx="172086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800" spc="-185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188" name="object 66"/>
          <p:cNvSpPr/>
          <p:nvPr/>
        </p:nvSpPr>
        <p:spPr>
          <a:xfrm>
            <a:off x="7006366" y="8910766"/>
            <a:ext cx="38250" cy="1"/>
          </a:xfrm>
          <a:prstGeom prst="line">
            <a:avLst/>
          </a:prstGeom>
          <a:ln w="12765">
            <a:solidFill>
              <a:srgbClr val="64646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" name="object 67"/>
          <p:cNvSpPr txBox="1"/>
          <p:nvPr/>
        </p:nvSpPr>
        <p:spPr>
          <a:xfrm>
            <a:off x="6993669" y="8301170"/>
            <a:ext cx="172086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800" spc="-185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190" name="object 68"/>
          <p:cNvSpPr txBox="1"/>
          <p:nvPr/>
        </p:nvSpPr>
        <p:spPr>
          <a:xfrm>
            <a:off x="7689084" y="8210536"/>
            <a:ext cx="153671" cy="489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500" spc="-16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!</a:t>
            </a:r>
          </a:p>
        </p:txBody>
      </p:sp>
      <p:sp>
        <p:nvSpPr>
          <p:cNvPr id="191" name="object 69"/>
          <p:cNvSpPr txBox="1"/>
          <p:nvPr/>
        </p:nvSpPr>
        <p:spPr>
          <a:xfrm>
            <a:off x="5454739" y="8445439"/>
            <a:ext cx="1426211" cy="366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2384" algn="ctr">
              <a:lnSpc>
                <a:spcPts val="1200"/>
              </a:lnSpc>
              <a:spcBef>
                <a:spcPts val="100"/>
              </a:spcBef>
              <a:defRPr sz="1100" spc="24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PosiUve</a:t>
            </a:r>
          </a:p>
          <a:p>
            <a:pPr algn="ctr">
              <a:lnSpc>
                <a:spcPts val="1700"/>
              </a:lnSpc>
              <a:defRPr sz="1000" u="sng" spc="4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 </a:t>
            </a:r>
            <a:r>
              <a:rPr spc="9"/>
              <a:t>o u rn </a:t>
            </a:r>
            <a:r>
              <a:t>i </a:t>
            </a:r>
            <a:r>
              <a:rPr spc="9"/>
              <a:t>qu </a:t>
            </a:r>
            <a:r>
              <a:rPr>
                <a:solidFill>
                  <a:srgbClr val="646464"/>
                </a:solidFill>
              </a:rPr>
              <a:t>et</a:t>
            </a:r>
            <a:r>
              <a:rPr spc="150">
                <a:solidFill>
                  <a:srgbClr val="646464"/>
                </a:solidFill>
              </a:rPr>
              <a:t> </a:t>
            </a:r>
            <a:r>
              <a:rPr sz="1500" spc="110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te:n</a:t>
            </a:r>
          </a:p>
        </p:txBody>
      </p:sp>
      <p:sp>
        <p:nvSpPr>
          <p:cNvPr id="192" name="object 70"/>
          <p:cNvSpPr txBox="1"/>
          <p:nvPr/>
        </p:nvSpPr>
        <p:spPr>
          <a:xfrm>
            <a:off x="1795857" y="8714163"/>
            <a:ext cx="660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b="1" spc="-160">
                <a:solidFill>
                  <a:srgbClr val="8A8A8A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( </a:t>
            </a:r>
            <a:r>
              <a:rPr spc="25">
                <a:solidFill>
                  <a:srgbClr val="424242"/>
                </a:solidFill>
              </a:rPr>
              <a:t>A</a:t>
            </a:r>
            <a:r>
              <a:rPr spc="-685">
                <a:solidFill>
                  <a:srgbClr val="424242"/>
                </a:solidFill>
              </a:rPr>
              <a:t> </a:t>
            </a:r>
            <a:r>
              <a:rPr spc="25">
                <a:solidFill>
                  <a:srgbClr val="757575"/>
                </a:solidFill>
              </a:rPr>
              <a:t>)</a:t>
            </a:r>
          </a:p>
        </p:txBody>
      </p:sp>
      <p:sp>
        <p:nvSpPr>
          <p:cNvPr id="193" name="object 71"/>
          <p:cNvSpPr txBox="1"/>
          <p:nvPr/>
        </p:nvSpPr>
        <p:spPr>
          <a:xfrm>
            <a:off x="7475559" y="8638202"/>
            <a:ext cx="492760" cy="382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700" i="1" spc="43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</a:t>
            </a:r>
            <a:r>
              <a:rPr spc="185"/>
              <a:t>)</a:t>
            </a:r>
          </a:p>
        </p:txBody>
      </p:sp>
      <p:sp>
        <p:nvSpPr>
          <p:cNvPr id="194" name="object 72"/>
          <p:cNvSpPr txBox="1"/>
          <p:nvPr/>
        </p:nvSpPr>
        <p:spPr>
          <a:xfrm>
            <a:off x="9001270" y="8745443"/>
            <a:ext cx="1188721" cy="363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42900" algn="l"/>
                <a:tab pos="800100" algn="l"/>
              </a:tabLst>
              <a:defRPr sz="1700" u="sng">
                <a:solidFill>
                  <a:srgbClr val="757575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 spc="55"/>
              <a:t> </a:t>
            </a:r>
            <a:r>
              <a:rPr spc="114"/>
              <a:t>(	</a:t>
            </a:r>
            <a:r>
              <a:rPr spc="170">
                <a:solidFill>
                  <a:srgbClr val="646464"/>
                </a:solidFill>
              </a:rPr>
              <a:t>C)	</a:t>
            </a:r>
            <a:r>
              <a:rPr sz="2500" u="none" spc="172" baseline="3266">
                <a:uFillTx/>
              </a:rPr>
              <a:t>(</a:t>
            </a:r>
            <a:r>
              <a:rPr sz="2500" u="none" spc="-120" baseline="3266">
                <a:uFillTx/>
              </a:rPr>
              <a:t> </a:t>
            </a:r>
            <a:r>
              <a:rPr sz="2500" u="none" spc="-97" baseline="3266">
                <a:solidFill>
                  <a:srgbClr val="545454"/>
                </a:solidFill>
                <a:uFillTx/>
              </a:rPr>
              <a:t>0</a:t>
            </a:r>
          </a:p>
        </p:txBody>
      </p:sp>
      <p:sp>
        <p:nvSpPr>
          <p:cNvPr id="195" name="object 73"/>
          <p:cNvSpPr txBox="1"/>
          <p:nvPr/>
        </p:nvSpPr>
        <p:spPr>
          <a:xfrm>
            <a:off x="10322463" y="8732677"/>
            <a:ext cx="92076" cy="24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700" spc="-45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object 2"/>
          <p:cNvSpPr/>
          <p:nvPr/>
        </p:nvSpPr>
        <p:spPr>
          <a:xfrm>
            <a:off x="-1" y="0"/>
            <a:ext cx="1963442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object 3"/>
          <p:cNvSpPr/>
          <p:nvPr/>
        </p:nvSpPr>
        <p:spPr>
          <a:xfrm>
            <a:off x="3314898" y="178725"/>
            <a:ext cx="6247310" cy="204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" name="object 4"/>
          <p:cNvSpPr/>
          <p:nvPr/>
        </p:nvSpPr>
        <p:spPr>
          <a:xfrm>
            <a:off x="2983408" y="1327679"/>
            <a:ext cx="1045468" cy="30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" name="object 5"/>
          <p:cNvSpPr/>
          <p:nvPr/>
        </p:nvSpPr>
        <p:spPr>
          <a:xfrm>
            <a:off x="2830413" y="4672407"/>
            <a:ext cx="509985" cy="306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object 6"/>
          <p:cNvSpPr/>
          <p:nvPr/>
        </p:nvSpPr>
        <p:spPr>
          <a:xfrm>
            <a:off x="4589857" y="970227"/>
            <a:ext cx="1963441" cy="7149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object 7"/>
          <p:cNvSpPr/>
          <p:nvPr/>
        </p:nvSpPr>
        <p:spPr>
          <a:xfrm>
            <a:off x="6655296" y="970225"/>
            <a:ext cx="1937942" cy="740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object 8"/>
          <p:cNvSpPr/>
          <p:nvPr/>
        </p:nvSpPr>
        <p:spPr>
          <a:xfrm>
            <a:off x="8567736" y="2374502"/>
            <a:ext cx="1402458" cy="689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object 9"/>
          <p:cNvSpPr/>
          <p:nvPr/>
        </p:nvSpPr>
        <p:spPr>
          <a:xfrm>
            <a:off x="5023346" y="4212826"/>
            <a:ext cx="917972" cy="740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object 10"/>
          <p:cNvSpPr/>
          <p:nvPr/>
        </p:nvSpPr>
        <p:spPr>
          <a:xfrm>
            <a:off x="3008908" y="6280942"/>
            <a:ext cx="968971" cy="1531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object 11"/>
          <p:cNvSpPr/>
          <p:nvPr/>
        </p:nvSpPr>
        <p:spPr>
          <a:xfrm>
            <a:off x="6859289" y="6280942"/>
            <a:ext cx="994470" cy="153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" name="object 12"/>
          <p:cNvSpPr/>
          <p:nvPr/>
        </p:nvSpPr>
        <p:spPr>
          <a:xfrm>
            <a:off x="4462362" y="7200106"/>
            <a:ext cx="76498" cy="7404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" name="object 13"/>
          <p:cNvSpPr/>
          <p:nvPr/>
        </p:nvSpPr>
        <p:spPr>
          <a:xfrm>
            <a:off x="2294928" y="8961834"/>
            <a:ext cx="1912441" cy="6638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object 14"/>
          <p:cNvSpPr/>
          <p:nvPr/>
        </p:nvSpPr>
        <p:spPr>
          <a:xfrm>
            <a:off x="4870350" y="8272461"/>
            <a:ext cx="1121966" cy="3063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object 15"/>
          <p:cNvSpPr/>
          <p:nvPr/>
        </p:nvSpPr>
        <p:spPr>
          <a:xfrm>
            <a:off x="10939164" y="4544748"/>
            <a:ext cx="1376959" cy="1531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" name="object 16"/>
          <p:cNvSpPr/>
          <p:nvPr/>
        </p:nvSpPr>
        <p:spPr>
          <a:xfrm>
            <a:off x="12724103" y="0"/>
            <a:ext cx="280696" cy="9753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object 17"/>
          <p:cNvSpPr/>
          <p:nvPr/>
        </p:nvSpPr>
        <p:spPr>
          <a:xfrm flipV="1">
            <a:off x="2039936" y="127661"/>
            <a:ext cx="1" cy="4187295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object 18"/>
          <p:cNvSpPr/>
          <p:nvPr/>
        </p:nvSpPr>
        <p:spPr>
          <a:xfrm>
            <a:off x="2027186" y="5157520"/>
            <a:ext cx="25499" cy="459607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" name="object 19"/>
          <p:cNvSpPr/>
          <p:nvPr/>
        </p:nvSpPr>
        <p:spPr>
          <a:xfrm flipV="1">
            <a:off x="2358676" y="255322"/>
            <a:ext cx="1" cy="8195863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" name="object 20"/>
          <p:cNvSpPr/>
          <p:nvPr/>
        </p:nvSpPr>
        <p:spPr>
          <a:xfrm flipV="1">
            <a:off x="2549920" y="5974553"/>
            <a:ext cx="1" cy="765969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object 21"/>
          <p:cNvSpPr/>
          <p:nvPr/>
        </p:nvSpPr>
        <p:spPr>
          <a:xfrm flipV="1">
            <a:off x="2562670" y="1251080"/>
            <a:ext cx="1" cy="485115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7" name="object 22"/>
          <p:cNvSpPr/>
          <p:nvPr/>
        </p:nvSpPr>
        <p:spPr>
          <a:xfrm flipV="1">
            <a:off x="3149152" y="1761726"/>
            <a:ext cx="1" cy="1429808"/>
          </a:xfrm>
          <a:prstGeom prst="line">
            <a:avLst/>
          </a:prstGeom>
          <a:ln w="509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" name="object 23"/>
          <p:cNvSpPr/>
          <p:nvPr/>
        </p:nvSpPr>
        <p:spPr>
          <a:xfrm flipV="1">
            <a:off x="3340396" y="7480957"/>
            <a:ext cx="1" cy="1480874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" name="object 24"/>
          <p:cNvSpPr/>
          <p:nvPr/>
        </p:nvSpPr>
        <p:spPr>
          <a:xfrm flipV="1">
            <a:off x="3480641" y="791500"/>
            <a:ext cx="1" cy="510646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object 25"/>
          <p:cNvSpPr/>
          <p:nvPr/>
        </p:nvSpPr>
        <p:spPr>
          <a:xfrm flipV="1">
            <a:off x="4449612" y="5974553"/>
            <a:ext cx="1" cy="765969"/>
          </a:xfrm>
          <a:prstGeom prst="line">
            <a:avLst/>
          </a:prstGeom>
          <a:ln w="509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object 26"/>
          <p:cNvSpPr/>
          <p:nvPr/>
        </p:nvSpPr>
        <p:spPr>
          <a:xfrm flipV="1">
            <a:off x="4500610" y="8195863"/>
            <a:ext cx="1" cy="485114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2" name="object 27"/>
          <p:cNvSpPr/>
          <p:nvPr/>
        </p:nvSpPr>
        <p:spPr>
          <a:xfrm flipV="1">
            <a:off x="5418581" y="7761813"/>
            <a:ext cx="1" cy="408517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3" name="object 28"/>
          <p:cNvSpPr/>
          <p:nvPr/>
        </p:nvSpPr>
        <p:spPr>
          <a:xfrm flipV="1">
            <a:off x="5418582" y="6689458"/>
            <a:ext cx="1" cy="587243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4" name="object 29"/>
          <p:cNvSpPr/>
          <p:nvPr/>
        </p:nvSpPr>
        <p:spPr>
          <a:xfrm flipV="1">
            <a:off x="6349303" y="7200102"/>
            <a:ext cx="1" cy="612775"/>
          </a:xfrm>
          <a:prstGeom prst="line">
            <a:avLst/>
          </a:prstGeom>
          <a:ln w="509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" name="object 30"/>
          <p:cNvSpPr/>
          <p:nvPr/>
        </p:nvSpPr>
        <p:spPr>
          <a:xfrm flipV="1">
            <a:off x="6336553" y="8195863"/>
            <a:ext cx="1" cy="485114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object 31"/>
          <p:cNvSpPr/>
          <p:nvPr/>
        </p:nvSpPr>
        <p:spPr>
          <a:xfrm flipV="1">
            <a:off x="6413051" y="5974553"/>
            <a:ext cx="1" cy="765969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object 32"/>
          <p:cNvSpPr/>
          <p:nvPr/>
        </p:nvSpPr>
        <p:spPr>
          <a:xfrm flipV="1">
            <a:off x="6961284" y="7302233"/>
            <a:ext cx="1" cy="89363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object 33"/>
          <p:cNvSpPr/>
          <p:nvPr/>
        </p:nvSpPr>
        <p:spPr>
          <a:xfrm flipV="1">
            <a:off x="6974033" y="8425653"/>
            <a:ext cx="1" cy="638309"/>
          </a:xfrm>
          <a:prstGeom prst="line">
            <a:avLst/>
          </a:prstGeom>
          <a:ln w="509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object 34"/>
          <p:cNvSpPr/>
          <p:nvPr/>
        </p:nvSpPr>
        <p:spPr>
          <a:xfrm flipV="1">
            <a:off x="7917505" y="6919248"/>
            <a:ext cx="1" cy="434049"/>
          </a:xfrm>
          <a:prstGeom prst="line">
            <a:avLst/>
          </a:prstGeom>
          <a:ln w="509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object 35"/>
          <p:cNvSpPr/>
          <p:nvPr/>
        </p:nvSpPr>
        <p:spPr>
          <a:xfrm flipV="1">
            <a:off x="8312741" y="8987363"/>
            <a:ext cx="1" cy="765969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object 36"/>
          <p:cNvSpPr/>
          <p:nvPr/>
        </p:nvSpPr>
        <p:spPr>
          <a:xfrm flipV="1">
            <a:off x="8325491" y="5974553"/>
            <a:ext cx="1" cy="765969"/>
          </a:xfrm>
          <a:prstGeom prst="line">
            <a:avLst/>
          </a:prstGeom>
          <a:ln w="63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" name="object 37"/>
          <p:cNvSpPr/>
          <p:nvPr/>
        </p:nvSpPr>
        <p:spPr>
          <a:xfrm flipV="1">
            <a:off x="8822727" y="6842652"/>
            <a:ext cx="1" cy="510645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" name="object 38"/>
          <p:cNvSpPr/>
          <p:nvPr/>
        </p:nvSpPr>
        <p:spPr>
          <a:xfrm flipV="1">
            <a:off x="9664200" y="8425653"/>
            <a:ext cx="1" cy="638309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object 39"/>
          <p:cNvSpPr/>
          <p:nvPr/>
        </p:nvSpPr>
        <p:spPr>
          <a:xfrm flipV="1">
            <a:off x="9664200" y="7302233"/>
            <a:ext cx="1" cy="89363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" name="object 40"/>
          <p:cNvSpPr/>
          <p:nvPr/>
        </p:nvSpPr>
        <p:spPr>
          <a:xfrm flipV="1">
            <a:off x="10072189" y="2655356"/>
            <a:ext cx="1" cy="536178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6" name="object 41"/>
          <p:cNvSpPr/>
          <p:nvPr/>
        </p:nvSpPr>
        <p:spPr>
          <a:xfrm flipV="1">
            <a:off x="10186934" y="3344729"/>
            <a:ext cx="1" cy="638308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" name="object 42"/>
          <p:cNvSpPr/>
          <p:nvPr/>
        </p:nvSpPr>
        <p:spPr>
          <a:xfrm flipV="1">
            <a:off x="10237933" y="5974553"/>
            <a:ext cx="1" cy="765969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" name="object 43"/>
          <p:cNvSpPr/>
          <p:nvPr/>
        </p:nvSpPr>
        <p:spPr>
          <a:xfrm flipV="1">
            <a:off x="10416427" y="2093646"/>
            <a:ext cx="1" cy="6689459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object 44"/>
          <p:cNvSpPr/>
          <p:nvPr/>
        </p:nvSpPr>
        <p:spPr>
          <a:xfrm>
            <a:off x="10773416" y="5055391"/>
            <a:ext cx="25500" cy="469820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object 45"/>
          <p:cNvSpPr/>
          <p:nvPr/>
        </p:nvSpPr>
        <p:spPr>
          <a:xfrm flipV="1">
            <a:off x="10786167" y="2553227"/>
            <a:ext cx="1" cy="1634067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object 46"/>
          <p:cNvSpPr/>
          <p:nvPr/>
        </p:nvSpPr>
        <p:spPr>
          <a:xfrm flipV="1">
            <a:off x="10786167" y="127660"/>
            <a:ext cx="1" cy="1583002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object 47"/>
          <p:cNvSpPr/>
          <p:nvPr/>
        </p:nvSpPr>
        <p:spPr>
          <a:xfrm>
            <a:off x="12424491" y="127660"/>
            <a:ext cx="38250" cy="9625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object 48"/>
          <p:cNvSpPr/>
          <p:nvPr/>
        </p:nvSpPr>
        <p:spPr>
          <a:xfrm>
            <a:off x="2957907" y="140427"/>
            <a:ext cx="6986786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4" name="object 49"/>
          <p:cNvSpPr/>
          <p:nvPr/>
        </p:nvSpPr>
        <p:spPr>
          <a:xfrm>
            <a:off x="10760667" y="140427"/>
            <a:ext cx="1708449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5" name="object 50"/>
          <p:cNvSpPr/>
          <p:nvPr/>
        </p:nvSpPr>
        <p:spPr>
          <a:xfrm>
            <a:off x="9893693" y="280854"/>
            <a:ext cx="841476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6" name="object 51"/>
          <p:cNvSpPr/>
          <p:nvPr/>
        </p:nvSpPr>
        <p:spPr>
          <a:xfrm>
            <a:off x="2345926" y="280854"/>
            <a:ext cx="662980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7" name="object 52"/>
          <p:cNvSpPr/>
          <p:nvPr/>
        </p:nvSpPr>
        <p:spPr>
          <a:xfrm>
            <a:off x="2957907" y="408516"/>
            <a:ext cx="698678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8" name="object 53"/>
          <p:cNvSpPr/>
          <p:nvPr/>
        </p:nvSpPr>
        <p:spPr>
          <a:xfrm>
            <a:off x="8593233" y="1008524"/>
            <a:ext cx="2141934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9" name="object 54"/>
          <p:cNvSpPr/>
          <p:nvPr/>
        </p:nvSpPr>
        <p:spPr>
          <a:xfrm>
            <a:off x="2524422" y="1263847"/>
            <a:ext cx="1835944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0" name="object 55"/>
          <p:cNvSpPr/>
          <p:nvPr/>
        </p:nvSpPr>
        <p:spPr>
          <a:xfrm>
            <a:off x="2524422" y="1697895"/>
            <a:ext cx="560984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1" name="object 56"/>
          <p:cNvSpPr/>
          <p:nvPr/>
        </p:nvSpPr>
        <p:spPr>
          <a:xfrm>
            <a:off x="10046689" y="2910680"/>
            <a:ext cx="407989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2" name="object 57"/>
          <p:cNvSpPr/>
          <p:nvPr/>
        </p:nvSpPr>
        <p:spPr>
          <a:xfrm>
            <a:off x="8083250" y="3944737"/>
            <a:ext cx="2141934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" name="object 58"/>
          <p:cNvSpPr/>
          <p:nvPr/>
        </p:nvSpPr>
        <p:spPr>
          <a:xfrm>
            <a:off x="3467891" y="4238359"/>
            <a:ext cx="5813822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4" name="object 59"/>
          <p:cNvSpPr/>
          <p:nvPr/>
        </p:nvSpPr>
        <p:spPr>
          <a:xfrm>
            <a:off x="7114279" y="4583045"/>
            <a:ext cx="484487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" name="object 60"/>
          <p:cNvSpPr/>
          <p:nvPr/>
        </p:nvSpPr>
        <p:spPr>
          <a:xfrm>
            <a:off x="3518891" y="4621343"/>
            <a:ext cx="586483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6" name="object 61"/>
          <p:cNvSpPr/>
          <p:nvPr/>
        </p:nvSpPr>
        <p:spPr>
          <a:xfrm>
            <a:off x="3340396" y="4800069"/>
            <a:ext cx="739478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7" name="object 62"/>
          <p:cNvSpPr/>
          <p:nvPr/>
        </p:nvSpPr>
        <p:spPr>
          <a:xfrm>
            <a:off x="2524422" y="5987319"/>
            <a:ext cx="433487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8" name="object 63"/>
          <p:cNvSpPr/>
          <p:nvPr/>
        </p:nvSpPr>
        <p:spPr>
          <a:xfrm>
            <a:off x="3799382" y="5987319"/>
            <a:ext cx="647680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8759" y="0"/>
                </a:moveTo>
                <a:lnTo>
                  <a:pt x="21600" y="0"/>
                </a:lnTo>
                <a:moveTo>
                  <a:pt x="0" y="0"/>
                </a:moveTo>
                <a:lnTo>
                  <a:pt x="8674" y="0"/>
                </a:lnTo>
              </a:path>
            </a:pathLst>
          </a:custGeom>
          <a:ln w="12757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" name="object 64"/>
          <p:cNvSpPr/>
          <p:nvPr/>
        </p:nvSpPr>
        <p:spPr>
          <a:xfrm>
            <a:off x="2524422" y="6702224"/>
            <a:ext cx="775176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19042" y="0"/>
                </a:moveTo>
                <a:lnTo>
                  <a:pt x="21600" y="0"/>
                </a:lnTo>
                <a:moveTo>
                  <a:pt x="5400" y="0"/>
                </a:moveTo>
                <a:lnTo>
                  <a:pt x="18971" y="0"/>
                </a:lnTo>
                <a:moveTo>
                  <a:pt x="0" y="0"/>
                </a:moveTo>
                <a:lnTo>
                  <a:pt x="5329" y="0"/>
                </a:lnTo>
              </a:path>
            </a:pathLst>
          </a:custGeom>
          <a:ln w="2551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" name="object 65"/>
          <p:cNvSpPr/>
          <p:nvPr/>
        </p:nvSpPr>
        <p:spPr>
          <a:xfrm>
            <a:off x="3722885" y="6919248"/>
            <a:ext cx="5150841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object 66"/>
          <p:cNvSpPr/>
          <p:nvPr/>
        </p:nvSpPr>
        <p:spPr>
          <a:xfrm>
            <a:off x="9256214" y="6932014"/>
            <a:ext cx="1478955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2" name="object 67"/>
          <p:cNvSpPr/>
          <p:nvPr/>
        </p:nvSpPr>
        <p:spPr>
          <a:xfrm>
            <a:off x="2014436" y="6932014"/>
            <a:ext cx="1223963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3" name="object 68"/>
          <p:cNvSpPr/>
          <p:nvPr/>
        </p:nvSpPr>
        <p:spPr>
          <a:xfrm>
            <a:off x="4538858" y="7302233"/>
            <a:ext cx="1861443" cy="1"/>
          </a:xfrm>
          <a:prstGeom prst="line">
            <a:avLst/>
          </a:prstGeom>
          <a:ln w="76596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4" name="object 69"/>
          <p:cNvSpPr/>
          <p:nvPr/>
        </p:nvSpPr>
        <p:spPr>
          <a:xfrm>
            <a:off x="6935785" y="7327765"/>
            <a:ext cx="277941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5" name="object 70"/>
          <p:cNvSpPr/>
          <p:nvPr/>
        </p:nvSpPr>
        <p:spPr>
          <a:xfrm>
            <a:off x="3314896" y="7506490"/>
            <a:ext cx="114746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object 71"/>
          <p:cNvSpPr/>
          <p:nvPr/>
        </p:nvSpPr>
        <p:spPr>
          <a:xfrm>
            <a:off x="4538858" y="7646919"/>
            <a:ext cx="1861443" cy="1"/>
          </a:xfrm>
          <a:prstGeom prst="line">
            <a:avLst/>
          </a:prstGeom>
          <a:ln w="102129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object 72"/>
          <p:cNvSpPr/>
          <p:nvPr/>
        </p:nvSpPr>
        <p:spPr>
          <a:xfrm>
            <a:off x="2345926" y="7915006"/>
            <a:ext cx="45643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14480" y="0"/>
                </a:moveTo>
                <a:lnTo>
                  <a:pt x="21600" y="0"/>
                </a:lnTo>
                <a:moveTo>
                  <a:pt x="0" y="0"/>
                </a:moveTo>
                <a:lnTo>
                  <a:pt x="14360" y="0"/>
                </a:lnTo>
              </a:path>
            </a:pathLst>
          </a:custGeom>
          <a:ln w="12757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object 73"/>
          <p:cNvSpPr/>
          <p:nvPr/>
        </p:nvSpPr>
        <p:spPr>
          <a:xfrm>
            <a:off x="6935785" y="8170329"/>
            <a:ext cx="277941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" name="object 74"/>
          <p:cNvSpPr/>
          <p:nvPr/>
        </p:nvSpPr>
        <p:spPr>
          <a:xfrm>
            <a:off x="4462362" y="8195863"/>
            <a:ext cx="1937941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0" name="object 75"/>
          <p:cNvSpPr/>
          <p:nvPr/>
        </p:nvSpPr>
        <p:spPr>
          <a:xfrm>
            <a:off x="2345926" y="8425653"/>
            <a:ext cx="2167434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1" name="object 76"/>
          <p:cNvSpPr/>
          <p:nvPr/>
        </p:nvSpPr>
        <p:spPr>
          <a:xfrm>
            <a:off x="6935785" y="8527781"/>
            <a:ext cx="2779416" cy="1"/>
          </a:xfrm>
          <a:prstGeom prst="line">
            <a:avLst/>
          </a:prstGeom>
          <a:ln w="63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2" name="object 77"/>
          <p:cNvSpPr/>
          <p:nvPr/>
        </p:nvSpPr>
        <p:spPr>
          <a:xfrm>
            <a:off x="4462362" y="8629911"/>
            <a:ext cx="193794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10232" y="0"/>
                </a:moveTo>
                <a:lnTo>
                  <a:pt x="21600" y="0"/>
                </a:lnTo>
                <a:moveTo>
                  <a:pt x="0" y="0"/>
                </a:moveTo>
                <a:lnTo>
                  <a:pt x="9947" y="0"/>
                </a:lnTo>
              </a:path>
            </a:pathLst>
          </a:custGeom>
          <a:ln w="2551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object 78"/>
          <p:cNvSpPr/>
          <p:nvPr/>
        </p:nvSpPr>
        <p:spPr>
          <a:xfrm>
            <a:off x="9638702" y="8732039"/>
            <a:ext cx="1096467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4" name="object 79"/>
          <p:cNvSpPr/>
          <p:nvPr/>
        </p:nvSpPr>
        <p:spPr>
          <a:xfrm>
            <a:off x="6935785" y="8961831"/>
            <a:ext cx="2779416" cy="1"/>
          </a:xfrm>
          <a:prstGeom prst="line">
            <a:avLst/>
          </a:prstGeom>
          <a:ln w="63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5" name="object 80"/>
          <p:cNvSpPr/>
          <p:nvPr/>
        </p:nvSpPr>
        <p:spPr>
          <a:xfrm>
            <a:off x="3314896" y="9600138"/>
            <a:ext cx="742027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14474" y="0"/>
                </a:moveTo>
                <a:lnTo>
                  <a:pt x="21600" y="0"/>
                </a:lnTo>
                <a:moveTo>
                  <a:pt x="0" y="0"/>
                </a:moveTo>
                <a:lnTo>
                  <a:pt x="14400" y="0"/>
                </a:lnTo>
              </a:path>
            </a:pathLst>
          </a:custGeom>
          <a:ln w="2551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" name="object 81"/>
          <p:cNvSpPr/>
          <p:nvPr/>
        </p:nvSpPr>
        <p:spPr>
          <a:xfrm>
            <a:off x="2116433" y="9727800"/>
            <a:ext cx="6247309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90" name="object 82"/>
          <p:cNvGrpSpPr/>
          <p:nvPr/>
        </p:nvGrpSpPr>
        <p:grpSpPr>
          <a:xfrm>
            <a:off x="3455142" y="1672364"/>
            <a:ext cx="6693544" cy="1583003"/>
            <a:chOff x="0" y="0"/>
            <a:chExt cx="6693542" cy="1583002"/>
          </a:xfrm>
        </p:grpSpPr>
        <p:sp>
          <p:nvSpPr>
            <p:cNvPr id="277" name="object 83"/>
            <p:cNvSpPr/>
            <p:nvPr/>
          </p:nvSpPr>
          <p:spPr>
            <a:xfrm>
              <a:off x="25499" y="12766"/>
              <a:ext cx="4704604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object 84"/>
            <p:cNvSpPr/>
            <p:nvPr/>
          </p:nvSpPr>
          <p:spPr>
            <a:xfrm>
              <a:off x="3595388" y="0"/>
              <a:ext cx="1287712" cy="15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19034" y="174"/>
                  </a:moveTo>
                  <a:lnTo>
                    <a:pt x="21600" y="174"/>
                  </a:lnTo>
                </a:path>
              </a:pathLst>
            </a:custGeom>
            <a:noFill/>
            <a:ln w="3827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object 85"/>
            <p:cNvSpPr/>
            <p:nvPr/>
          </p:nvSpPr>
          <p:spPr>
            <a:xfrm>
              <a:off x="25499" y="12766"/>
              <a:ext cx="6668044" cy="63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35" y="0"/>
                  </a:moveTo>
                  <a:lnTo>
                    <a:pt x="16520" y="0"/>
                  </a:lnTo>
                  <a:moveTo>
                    <a:pt x="15735" y="4752"/>
                  </a:moveTo>
                  <a:lnTo>
                    <a:pt x="21600" y="4752"/>
                  </a:lnTo>
                  <a:moveTo>
                    <a:pt x="0" y="11232"/>
                  </a:moveTo>
                  <a:lnTo>
                    <a:pt x="5906" y="11232"/>
                  </a:lnTo>
                  <a:moveTo>
                    <a:pt x="15240" y="21600"/>
                  </a:moveTo>
                  <a:lnTo>
                    <a:pt x="15240" y="4752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object 86"/>
            <p:cNvSpPr/>
            <p:nvPr/>
          </p:nvSpPr>
          <p:spPr>
            <a:xfrm flipV="1">
              <a:off x="1848692" y="331920"/>
              <a:ext cx="1" cy="395752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object 87"/>
            <p:cNvSpPr/>
            <p:nvPr/>
          </p:nvSpPr>
          <p:spPr>
            <a:xfrm>
              <a:off x="1848692" y="638307"/>
              <a:ext cx="32766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19079" y="0"/>
                  </a:lnTo>
                  <a:moveTo>
                    <a:pt x="20003" y="0"/>
                  </a:moveTo>
                  <a:lnTo>
                    <a:pt x="21600" y="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object 88"/>
            <p:cNvSpPr/>
            <p:nvPr/>
          </p:nvSpPr>
          <p:spPr>
            <a:xfrm flipV="1">
              <a:off x="25499" y="638307"/>
              <a:ext cx="1" cy="306388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object 89"/>
            <p:cNvSpPr/>
            <p:nvPr/>
          </p:nvSpPr>
          <p:spPr>
            <a:xfrm flipV="1">
              <a:off x="2435174" y="625541"/>
              <a:ext cx="1" cy="957462"/>
            </a:xfrm>
            <a:prstGeom prst="line">
              <a:avLst/>
            </a:prstGeom>
            <a:noFill/>
            <a:ln w="509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object 90"/>
            <p:cNvSpPr/>
            <p:nvPr/>
          </p:nvSpPr>
          <p:spPr>
            <a:xfrm flipV="1">
              <a:off x="3990626" y="625541"/>
              <a:ext cx="1" cy="957462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5" name="object 91"/>
            <p:cNvSpPr/>
            <p:nvPr/>
          </p:nvSpPr>
          <p:spPr>
            <a:xfrm>
              <a:off x="0" y="931928"/>
              <a:ext cx="2167433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object 92"/>
            <p:cNvSpPr/>
            <p:nvPr/>
          </p:nvSpPr>
          <p:spPr>
            <a:xfrm>
              <a:off x="1160213" y="931928"/>
              <a:ext cx="3965128" cy="191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7" y="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5487" y="21600"/>
                  </a:lnTo>
                  <a:moveTo>
                    <a:pt x="17988" y="21600"/>
                  </a:moveTo>
                  <a:lnTo>
                    <a:pt x="20280" y="21600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object 93"/>
            <p:cNvSpPr/>
            <p:nvPr/>
          </p:nvSpPr>
          <p:spPr>
            <a:xfrm flipV="1">
              <a:off x="2167432" y="1200017"/>
              <a:ext cx="1" cy="382986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object 94"/>
            <p:cNvSpPr/>
            <p:nvPr/>
          </p:nvSpPr>
          <p:spPr>
            <a:xfrm flipV="1">
              <a:off x="4730103" y="1200017"/>
              <a:ext cx="1" cy="268089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object 95"/>
            <p:cNvSpPr/>
            <p:nvPr/>
          </p:nvSpPr>
          <p:spPr>
            <a:xfrm>
              <a:off x="25499" y="1455340"/>
              <a:ext cx="6642544" cy="11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57" y="2400"/>
                  </a:moveTo>
                  <a:lnTo>
                    <a:pt x="21600" y="2400"/>
                  </a:lnTo>
                  <a:moveTo>
                    <a:pt x="0" y="2400"/>
                  </a:moveTo>
                  <a:lnTo>
                    <a:pt x="4312" y="2400"/>
                  </a:lnTo>
                  <a:moveTo>
                    <a:pt x="4312" y="21600"/>
                  </a:moveTo>
                  <a:lnTo>
                    <a:pt x="4312" y="0"/>
                  </a:lnTo>
                  <a:moveTo>
                    <a:pt x="5929" y="21600"/>
                  </a:moveTo>
                  <a:lnTo>
                    <a:pt x="12935" y="2160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1" name="object 96"/>
          <p:cNvSpPr/>
          <p:nvPr/>
        </p:nvSpPr>
        <p:spPr>
          <a:xfrm>
            <a:off x="3480641" y="3357495"/>
            <a:ext cx="1134715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object 97"/>
          <p:cNvSpPr/>
          <p:nvPr/>
        </p:nvSpPr>
        <p:spPr>
          <a:xfrm flipV="1">
            <a:off x="4806601" y="3242598"/>
            <a:ext cx="1" cy="242557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3" name="object 98"/>
          <p:cNvSpPr/>
          <p:nvPr/>
        </p:nvSpPr>
        <p:spPr>
          <a:xfrm>
            <a:off x="8185246" y="3363878"/>
            <a:ext cx="2039939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96" name="object 99"/>
          <p:cNvGrpSpPr/>
          <p:nvPr/>
        </p:nvGrpSpPr>
        <p:grpSpPr>
          <a:xfrm>
            <a:off x="4793851" y="3357494"/>
            <a:ext cx="522735" cy="140428"/>
            <a:chOff x="0" y="0"/>
            <a:chExt cx="522733" cy="140427"/>
          </a:xfrm>
        </p:grpSpPr>
        <p:sp>
          <p:nvSpPr>
            <p:cNvPr id="294" name="object 100"/>
            <p:cNvSpPr/>
            <p:nvPr/>
          </p:nvSpPr>
          <p:spPr>
            <a:xfrm>
              <a:off x="0" y="127661"/>
              <a:ext cx="522734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object 101"/>
            <p:cNvSpPr/>
            <p:nvPr/>
          </p:nvSpPr>
          <p:spPr>
            <a:xfrm flipV="1">
              <a:off x="509983" y="0"/>
              <a:ext cx="1" cy="140428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7" name="object 102"/>
          <p:cNvSpPr txBox="1"/>
          <p:nvPr/>
        </p:nvSpPr>
        <p:spPr>
          <a:xfrm>
            <a:off x="3449761" y="676605"/>
            <a:ext cx="40830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90500" algn="l"/>
                <a:tab pos="368300" algn="l"/>
              </a:tabLst>
              <a:defRPr sz="600" spc="-15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.-	</a:t>
            </a:r>
            <a:r>
              <a:rPr spc="-20"/>
              <a:t>-	-</a:t>
            </a:r>
          </a:p>
        </p:txBody>
      </p:sp>
      <p:sp>
        <p:nvSpPr>
          <p:cNvPr id="298" name="object 103"/>
          <p:cNvSpPr txBox="1"/>
          <p:nvPr/>
        </p:nvSpPr>
        <p:spPr>
          <a:xfrm>
            <a:off x="3987541" y="676605"/>
            <a:ext cx="58483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90500" algn="l"/>
                <a:tab pos="368300" algn="l"/>
                <a:tab pos="546100" algn="l"/>
              </a:tabLst>
              <a:defRPr sz="600" spc="-20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-	-	</a:t>
            </a:r>
            <a:r>
              <a:rPr>
                <a:solidFill>
                  <a:srgbClr val="595959"/>
                </a:solidFill>
              </a:rPr>
              <a:t>-</a:t>
            </a:r>
          </a:p>
        </p:txBody>
      </p:sp>
      <p:sp>
        <p:nvSpPr>
          <p:cNvPr id="299" name="object 104"/>
          <p:cNvSpPr txBox="1"/>
          <p:nvPr/>
        </p:nvSpPr>
        <p:spPr>
          <a:xfrm>
            <a:off x="4701518" y="676605"/>
            <a:ext cx="39306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77800" algn="l"/>
              </a:tabLst>
              <a:defRPr sz="600" spc="-20">
                <a:solidFill>
                  <a:srgbClr val="2D2F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u="sng" spc="-25">
                <a:solidFill>
                  <a:srgbClr val="A3A5A8"/>
                </a:solidFill>
                <a:uFill>
                  <a:solidFill>
                    <a:srgbClr val="A3A5A8"/>
                  </a:solidFill>
                </a:uFill>
              </a:rPr>
              <a:t>Ll</a:t>
            </a:r>
            <a:r>
              <a:rPr spc="-25">
                <a:solidFill>
                  <a:srgbClr val="A3A5A8"/>
                </a:solidFill>
              </a:rPr>
              <a:t> </a:t>
            </a:r>
            <a:r>
              <a:rPr u="sng" spc="0">
                <a:solidFill>
                  <a:srgbClr val="A3A5A8"/>
                </a:solidFill>
                <a:uFill>
                  <a:solidFill>
                    <a:srgbClr val="A2A4A7"/>
                  </a:solidFill>
                </a:uFill>
              </a:rPr>
              <a:t> </a:t>
            </a:r>
            <a:r>
              <a:rPr u="sng" spc="55">
                <a:solidFill>
                  <a:srgbClr val="A3A5A8"/>
                </a:solidFill>
                <a:uFill>
                  <a:solidFill>
                    <a:srgbClr val="A2A4A7"/>
                  </a:solidFill>
                </a:uFill>
              </a:rPr>
              <a:t> </a:t>
            </a:r>
          </a:p>
        </p:txBody>
      </p:sp>
      <p:sp>
        <p:nvSpPr>
          <p:cNvPr id="300" name="object 105"/>
          <p:cNvSpPr/>
          <p:nvPr/>
        </p:nvSpPr>
        <p:spPr>
          <a:xfrm>
            <a:off x="5927330" y="768195"/>
            <a:ext cx="47939" cy="1"/>
          </a:xfrm>
          <a:prstGeom prst="line">
            <a:avLst/>
          </a:prstGeom>
          <a:ln w="3175">
            <a:solidFill>
              <a:srgbClr val="58585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object 106"/>
          <p:cNvSpPr txBox="1"/>
          <p:nvPr/>
        </p:nvSpPr>
        <p:spPr>
          <a:xfrm>
            <a:off x="6105874" y="676605"/>
            <a:ext cx="41783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90500" algn="l"/>
              </a:tabLst>
              <a:defRPr sz="600" spc="-25">
                <a:solidFill>
                  <a:srgbClr val="A3A5A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_	_ </a:t>
            </a:r>
            <a:r>
              <a:rPr spc="-70"/>
              <a:t>_</a:t>
            </a:r>
            <a:r>
              <a:rPr spc="-70">
                <a:solidFill>
                  <a:srgbClr val="595959"/>
                </a:solidFill>
              </a:rPr>
              <a:t>...</a:t>
            </a:r>
            <a:r>
              <a:rPr spc="-90">
                <a:solidFill>
                  <a:srgbClr val="595959"/>
                </a:solidFill>
              </a:rPr>
              <a:t> </a:t>
            </a:r>
            <a:r>
              <a:rPr spc="-20">
                <a:solidFill>
                  <a:srgbClr val="484646"/>
                </a:solidFill>
              </a:rPr>
              <a:t>,</a:t>
            </a:r>
            <a:r>
              <a:rPr spc="-20"/>
              <a:t>_</a:t>
            </a:r>
          </a:p>
        </p:txBody>
      </p:sp>
      <p:sp>
        <p:nvSpPr>
          <p:cNvPr id="302" name="object 107"/>
          <p:cNvSpPr/>
          <p:nvPr/>
        </p:nvSpPr>
        <p:spPr>
          <a:xfrm>
            <a:off x="6655907" y="768195"/>
            <a:ext cx="76499" cy="1"/>
          </a:xfrm>
          <a:prstGeom prst="line">
            <a:avLst/>
          </a:prstGeom>
          <a:ln w="3175">
            <a:solidFill>
              <a:srgbClr val="A2A4A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3" name="object 108"/>
          <p:cNvSpPr txBox="1"/>
          <p:nvPr/>
        </p:nvSpPr>
        <p:spPr>
          <a:xfrm>
            <a:off x="6904983" y="321057"/>
            <a:ext cx="1178561" cy="48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901700" algn="l"/>
              </a:tabLst>
              <a:defRPr sz="20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  <a:r>
              <a:rPr spc="-635"/>
              <a:t>a</a:t>
            </a:r>
            <a:r>
              <a:rPr spc="-100">
                <a:solidFill>
                  <a:srgbClr val="A3A5A8"/>
                </a:solidFill>
              </a:rPr>
              <a:t>_</a:t>
            </a:r>
            <a:r>
              <a:rPr spc="-170"/>
              <a:t>-</a:t>
            </a:r>
            <a:r>
              <a:rPr u="sng">
                <a:uFill>
                  <a:solidFill>
                    <a:srgbClr val="A2A4A7"/>
                  </a:solidFill>
                </a:uFill>
              </a:rPr>
              <a:t> 	</a:t>
            </a:r>
            <a:r>
              <a:rPr sz="3400" u="sng" spc="50">
                <a:solidFill>
                  <a:srgbClr val="A3A5A8"/>
                </a:solidFill>
                <a:uFill>
                  <a:solidFill>
                    <a:srgbClr val="A2A4A7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400" u="sng" spc="60">
                <a:solidFill>
                  <a:srgbClr val="A3A5A8"/>
                </a:solidFill>
                <a:uFill>
                  <a:solidFill>
                    <a:srgbClr val="A2A4A7"/>
                  </a:solidFill>
                </a:u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grpSp>
        <p:nvGrpSpPr>
          <p:cNvPr id="306" name="object 109"/>
          <p:cNvGrpSpPr/>
          <p:nvPr/>
        </p:nvGrpSpPr>
        <p:grpSpPr>
          <a:xfrm>
            <a:off x="1796548" y="3482451"/>
            <a:ext cx="792516" cy="519810"/>
            <a:chOff x="0" y="0"/>
            <a:chExt cx="792515" cy="519809"/>
          </a:xfrm>
        </p:grpSpPr>
        <p:sp>
          <p:nvSpPr>
            <p:cNvPr id="304" name="object 110"/>
            <p:cNvSpPr/>
            <p:nvPr/>
          </p:nvSpPr>
          <p:spPr>
            <a:xfrm>
              <a:off x="728766" y="0"/>
              <a:ext cx="63749" cy="519810"/>
            </a:xfrm>
            <a:prstGeom prst="rect">
              <a:avLst/>
            </a:prstGeom>
            <a:solidFill>
              <a:srgbClr val="D4DB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object 111"/>
            <p:cNvSpPr/>
            <p:nvPr/>
          </p:nvSpPr>
          <p:spPr>
            <a:xfrm>
              <a:off x="0" y="398455"/>
              <a:ext cx="792516" cy="1"/>
            </a:xfrm>
            <a:prstGeom prst="line">
              <a:avLst/>
            </a:prstGeom>
            <a:noFill/>
            <a:ln w="12765" cap="flat">
              <a:solidFill>
                <a:srgbClr val="A3A5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7" name="object 112"/>
          <p:cNvSpPr txBox="1"/>
          <p:nvPr/>
        </p:nvSpPr>
        <p:spPr>
          <a:xfrm>
            <a:off x="1783848" y="3487061"/>
            <a:ext cx="846456" cy="44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81000" algn="l"/>
              </a:tabLst>
              <a:defRPr sz="3100" spc="65">
                <a:solidFill>
                  <a:srgbClr val="9E696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spc="-1050">
                <a:solidFill>
                  <a:srgbClr val="693F3F"/>
                </a:solidFill>
              </a:rPr>
              <a:t>•</a:t>
            </a:r>
            <a:r>
              <a:rPr spc="-370"/>
              <a:t>-</a:t>
            </a:r>
            <a:r>
              <a:rPr spc="-810"/>
              <a:t>=</a:t>
            </a:r>
            <a:r>
              <a:rPr spc="-60">
                <a:solidFill>
                  <a:srgbClr val="858789"/>
                </a:solidFill>
              </a:rPr>
              <a:t>-</a:t>
            </a:r>
            <a:r>
              <a:rPr spc="-700">
                <a:solidFill>
                  <a:srgbClr val="858789"/>
                </a:solidFill>
              </a:rPr>
              <a:t>t</a:t>
            </a:r>
            <a:r>
              <a:rPr spc="-135">
                <a:solidFill>
                  <a:srgbClr val="A3A5A8"/>
                </a:solidFill>
              </a:rPr>
              <a:t>i</a:t>
            </a:r>
          </a:p>
        </p:txBody>
      </p:sp>
      <p:sp>
        <p:nvSpPr>
          <p:cNvPr id="308" name="object 113"/>
          <p:cNvSpPr/>
          <p:nvPr/>
        </p:nvSpPr>
        <p:spPr>
          <a:xfrm>
            <a:off x="1779565" y="3880906"/>
            <a:ext cx="1236712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" name="object 114"/>
          <p:cNvSpPr txBox="1"/>
          <p:nvPr/>
        </p:nvSpPr>
        <p:spPr>
          <a:xfrm>
            <a:off x="3376071" y="2966190"/>
            <a:ext cx="2969261" cy="101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946400" algn="l"/>
              </a:tabLst>
              <a:defRPr sz="7200" spc="15">
                <a:solidFill>
                  <a:srgbClr val="5272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</a:t>
            </a:r>
            <a:r>
              <a:rPr spc="680"/>
              <a:t> </a:t>
            </a:r>
            <a:r>
              <a:rPr sz="6400" u="sng" spc="-655">
                <a:solidFill>
                  <a:srgbClr val="858789"/>
                </a:solidFill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6400" u="sng" spc="-655">
                <a:solidFill>
                  <a:srgbClr val="2D2F2D"/>
                </a:solidFill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6400" u="sng" spc="-655">
                <a:solidFill>
                  <a:srgbClr val="707272"/>
                </a:solidFill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---</a:t>
            </a:r>
            <a:r>
              <a:rPr sz="6400" spc="-605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6400" u="sng" spc="5">
                <a:solidFill>
                  <a:srgbClr val="707272"/>
                </a:solidFill>
                <a:uFill>
                  <a:solidFill>
                    <a:srgbClr val="85878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6400" u="sng" spc="0">
                <a:solidFill>
                  <a:srgbClr val="707272"/>
                </a:solidFill>
                <a:uFill>
                  <a:solidFill>
                    <a:srgbClr val="85878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sp>
        <p:nvSpPr>
          <p:cNvPr id="310" name="object 115"/>
          <p:cNvSpPr txBox="1"/>
          <p:nvPr/>
        </p:nvSpPr>
        <p:spPr>
          <a:xfrm>
            <a:off x="5234975" y="3805580"/>
            <a:ext cx="100838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300" spc="-254">
                <a:solidFill>
                  <a:srgbClr val="A3A5A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'---</a:t>
            </a:r>
            <a:r>
              <a:rPr spc="-893"/>
              <a:t> </a:t>
            </a:r>
            <a:r>
              <a:rPr spc="-300"/>
              <a:t>-</a:t>
            </a:r>
            <a:r>
              <a:rPr spc="-893"/>
              <a:t> </a:t>
            </a:r>
            <a:r>
              <a:rPr spc="-300"/>
              <a:t>-</a:t>
            </a:r>
          </a:p>
        </p:txBody>
      </p:sp>
      <p:sp>
        <p:nvSpPr>
          <p:cNvPr id="311" name="object 116"/>
          <p:cNvSpPr txBox="1"/>
          <p:nvPr/>
        </p:nvSpPr>
        <p:spPr>
          <a:xfrm>
            <a:off x="6488414" y="3805580"/>
            <a:ext cx="112712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300" spc="170">
                <a:solidFill>
                  <a:srgbClr val="A3A5A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----</a:t>
            </a:r>
            <a:r>
              <a:rPr spc="-1018"/>
              <a:t> </a:t>
            </a:r>
            <a:r>
              <a:rPr spc="-710"/>
              <a:t>_.i</a:t>
            </a:r>
          </a:p>
        </p:txBody>
      </p:sp>
      <p:sp>
        <p:nvSpPr>
          <p:cNvPr id="312" name="object 117"/>
          <p:cNvSpPr txBox="1"/>
          <p:nvPr/>
        </p:nvSpPr>
        <p:spPr>
          <a:xfrm>
            <a:off x="4307652" y="1106811"/>
            <a:ext cx="102871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400" u="sng" spc="-630">
                <a:solidFill>
                  <a:srgbClr val="858789"/>
                </a:solidFill>
                <a:uFill>
                  <a:solidFill>
                    <a:srgbClr val="85878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313" name="object 118"/>
          <p:cNvSpPr txBox="1"/>
          <p:nvPr/>
        </p:nvSpPr>
        <p:spPr>
          <a:xfrm>
            <a:off x="8122160" y="1612344"/>
            <a:ext cx="207010" cy="913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6400" u="sng" spc="-355">
                <a:solidFill>
                  <a:srgbClr val="BC895E"/>
                </a:solidFill>
                <a:uFill>
                  <a:solidFill>
                    <a:srgbClr val="BC895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314" name="object 119"/>
          <p:cNvSpPr/>
          <p:nvPr/>
        </p:nvSpPr>
        <p:spPr>
          <a:xfrm>
            <a:off x="3809684" y="2234073"/>
            <a:ext cx="1262213" cy="1"/>
          </a:xfrm>
          <a:prstGeom prst="line">
            <a:avLst/>
          </a:prstGeom>
          <a:ln w="12765">
            <a:solidFill>
              <a:srgbClr val="52727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5" name="object 120"/>
          <p:cNvSpPr txBox="1"/>
          <p:nvPr/>
        </p:nvSpPr>
        <p:spPr>
          <a:xfrm>
            <a:off x="3796984" y="2081515"/>
            <a:ext cx="1286511" cy="18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250">
                <a:solidFill>
                  <a:srgbClr val="5272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PirCMlwc:T</a:t>
            </a:r>
            <a:r>
              <a:rPr spc="75"/>
              <a:t> </a:t>
            </a:r>
            <a:r>
              <a:rPr spc="254"/>
              <a:t>d</a:t>
            </a:r>
          </a:p>
        </p:txBody>
      </p:sp>
      <p:sp>
        <p:nvSpPr>
          <p:cNvPr id="316" name="object 121"/>
          <p:cNvSpPr txBox="1"/>
          <p:nvPr/>
        </p:nvSpPr>
        <p:spPr>
          <a:xfrm>
            <a:off x="7324349" y="1986406"/>
            <a:ext cx="114301" cy="3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300" spc="-85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</a:t>
            </a:r>
          </a:p>
        </p:txBody>
      </p:sp>
      <p:sp>
        <p:nvSpPr>
          <p:cNvPr id="317" name="object 122"/>
          <p:cNvSpPr txBox="1"/>
          <p:nvPr/>
        </p:nvSpPr>
        <p:spPr>
          <a:xfrm>
            <a:off x="7949582" y="1688306"/>
            <a:ext cx="212726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800" spc="-1529">
                <a:solidFill>
                  <a:srgbClr val="1D1C1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</a:t>
            </a:r>
          </a:p>
        </p:txBody>
      </p:sp>
      <p:sp>
        <p:nvSpPr>
          <p:cNvPr id="318" name="object 123"/>
          <p:cNvSpPr/>
          <p:nvPr/>
        </p:nvSpPr>
        <p:spPr>
          <a:xfrm>
            <a:off x="3620887" y="2412800"/>
            <a:ext cx="675730" cy="1"/>
          </a:xfrm>
          <a:prstGeom prst="line">
            <a:avLst/>
          </a:prstGeom>
          <a:ln w="12765">
            <a:solidFill>
              <a:srgbClr val="52727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9" name="object 124"/>
          <p:cNvSpPr/>
          <p:nvPr/>
        </p:nvSpPr>
        <p:spPr>
          <a:xfrm>
            <a:off x="5494652" y="2400033"/>
            <a:ext cx="63749" cy="1"/>
          </a:xfrm>
          <a:prstGeom prst="line">
            <a:avLst/>
          </a:prstGeom>
          <a:ln w="12765">
            <a:solidFill>
              <a:srgbClr val="1D1C1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0" name="object 125"/>
          <p:cNvSpPr txBox="1"/>
          <p:nvPr/>
        </p:nvSpPr>
        <p:spPr>
          <a:xfrm>
            <a:off x="5366498" y="676605"/>
            <a:ext cx="650241" cy="1576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tabLst>
                <a:tab pos="292100" algn="l"/>
              </a:tabLst>
              <a:defRPr sz="600" spc="-65">
                <a:solidFill>
                  <a:srgbClr val="A3A5A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_</a:t>
            </a:r>
            <a:r>
              <a:rPr u="sng">
                <a:solidFill>
                  <a:srgbClr val="595959"/>
                </a:solidFill>
                <a:uFill>
                  <a:solidFill>
                    <a:srgbClr val="484646"/>
                  </a:solidFill>
                </a:uFill>
              </a:rPr>
              <a:t>..._</a:t>
            </a:r>
            <a:r>
              <a:rPr u="sng">
                <a:uFill>
                  <a:solidFill>
                    <a:srgbClr val="484646"/>
                  </a:solidFill>
                </a:uFill>
              </a:rPr>
              <a:t>_	</a:t>
            </a:r>
            <a:r>
              <a:rPr u="sng" spc="-25">
                <a:uFill>
                  <a:solidFill>
                    <a:srgbClr val="484646"/>
                  </a:solidFill>
                </a:uFill>
              </a:rPr>
              <a:t>_ </a:t>
            </a:r>
            <a:r>
              <a:rPr u="sng" spc="-20">
                <a:solidFill>
                  <a:srgbClr val="484646"/>
                </a:solidFill>
                <a:uFill>
                  <a:solidFill>
                    <a:srgbClr val="484646"/>
                  </a:solidFill>
                </a:uFill>
              </a:rPr>
              <a:t>.</a:t>
            </a:r>
            <a:r>
              <a:rPr u="sng" spc="-20">
                <a:uFill>
                  <a:solidFill>
                    <a:srgbClr val="484646"/>
                  </a:solidFill>
                </a:uFill>
              </a:rPr>
              <a:t>_</a:t>
            </a:r>
            <a:r>
              <a:rPr u="sng" spc="50">
                <a:uFill>
                  <a:solidFill>
                    <a:srgbClr val="484646"/>
                  </a:solidFill>
                </a:uFill>
              </a:rPr>
              <a:t> </a:t>
            </a:r>
            <a:r>
              <a:rPr u="sng" spc="-70">
                <a:solidFill>
                  <a:srgbClr val="484646"/>
                </a:solidFill>
                <a:uFill>
                  <a:solidFill>
                    <a:srgbClr val="484646"/>
                  </a:solidFill>
                </a:uFill>
              </a:rPr>
              <a:t>.</a:t>
            </a:r>
            <a:r>
              <a:rPr u="sng" spc="-70">
                <a:uFill>
                  <a:solidFill>
                    <a:srgbClr val="484646"/>
                  </a:solidFill>
                </a:uFill>
              </a:rPr>
              <a:t>_</a:t>
            </a:r>
            <a:r>
              <a:rPr u="sng" spc="55">
                <a:uFill>
                  <a:solidFill>
                    <a:srgbClr val="484646"/>
                  </a:solidFill>
                </a:uFill>
              </a:rPr>
              <a:t> </a:t>
            </a:r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61009" indent="-334009">
              <a:buClr>
                <a:srgbClr val="1D1C1C"/>
              </a:buClr>
              <a:buSzPct val="33913"/>
              <a:buChar char="•"/>
              <a:tabLst>
                <a:tab pos="457200" algn="l"/>
                <a:tab pos="457200" algn="l"/>
              </a:tabLst>
              <a:defRPr sz="5700" spc="-415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</a:p>
        </p:txBody>
      </p:sp>
      <p:sp>
        <p:nvSpPr>
          <p:cNvPr id="321" name="object 126"/>
          <p:cNvSpPr/>
          <p:nvPr/>
        </p:nvSpPr>
        <p:spPr>
          <a:xfrm>
            <a:off x="7721238" y="2859614"/>
            <a:ext cx="63750" cy="1"/>
          </a:xfrm>
          <a:prstGeom prst="line">
            <a:avLst/>
          </a:prstGeom>
          <a:ln w="12765">
            <a:solidFill>
              <a:srgbClr val="70727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2" name="object 127"/>
          <p:cNvSpPr txBox="1"/>
          <p:nvPr/>
        </p:nvSpPr>
        <p:spPr>
          <a:xfrm>
            <a:off x="7708538" y="2122989"/>
            <a:ext cx="245746" cy="82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800" spc="114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323" name="object 128"/>
          <p:cNvSpPr/>
          <p:nvPr/>
        </p:nvSpPr>
        <p:spPr>
          <a:xfrm>
            <a:off x="3558668" y="2553228"/>
            <a:ext cx="739478" cy="1"/>
          </a:xfrm>
          <a:prstGeom prst="line">
            <a:avLst/>
          </a:prstGeom>
          <a:ln w="12765">
            <a:solidFill>
              <a:srgbClr val="52727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4" name="object 129"/>
          <p:cNvSpPr txBox="1"/>
          <p:nvPr/>
        </p:nvSpPr>
        <p:spPr>
          <a:xfrm>
            <a:off x="3520569" y="2133216"/>
            <a:ext cx="1766572" cy="543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3300" spc="-419" baseline="-27777">
                <a:solidFill>
                  <a:srgbClr val="5272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'"</a:t>
            </a:r>
            <a:r>
              <a:rPr spc="-1170"/>
              <a:t>"</a:t>
            </a:r>
            <a:r>
              <a:rPr sz="1200" spc="-5" baseline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-1260"/>
              <a:t>"</a:t>
            </a:r>
            <a:r>
              <a:rPr sz="1200" spc="55" baseline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-1147"/>
              <a:t>•</a:t>
            </a:r>
            <a:r>
              <a:rPr sz="1200" spc="35" baseline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-2167"/>
              <a:t>C</a:t>
            </a:r>
            <a:r>
              <a:rPr sz="1200" spc="95" baseline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sz="1200" spc="-209" baseline="0">
                <a:latin typeface="Arial"/>
                <a:ea typeface="Arial"/>
                <a:cs typeface="Arial"/>
                <a:sym typeface="Arial"/>
              </a:rPr>
              <a:t>!</a:t>
            </a:r>
            <a:r>
              <a:rPr spc="-262"/>
              <a:t>'</a:t>
            </a:r>
            <a:r>
              <a:rPr spc="-885"/>
              <a:t>l</a:t>
            </a:r>
            <a:r>
              <a:rPr sz="1200" spc="-15" baseline="0">
                <a:latin typeface="Arial"/>
                <a:ea typeface="Arial"/>
                <a:cs typeface="Arial"/>
                <a:sym typeface="Arial"/>
              </a:rPr>
              <a:t>!</a:t>
            </a:r>
            <a:r>
              <a:rPr spc="-509"/>
              <a:t>'</a:t>
            </a:r>
            <a:r>
              <a:rPr sz="1200" spc="-170" baseline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spc="-1514"/>
              <a:t>P</a:t>
            </a:r>
            <a:r>
              <a:rPr sz="1200" spc="-380" baseline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spc="-397"/>
              <a:t>i</a:t>
            </a:r>
            <a:r>
              <a:rPr spc="-592"/>
              <a:t>.</a:t>
            </a:r>
            <a:r>
              <a:rPr sz="1200" spc="-444" baseline="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spc="-352"/>
              <a:t>.</a:t>
            </a:r>
            <a:r>
              <a:rPr spc="-307"/>
              <a:t>•</a:t>
            </a:r>
            <a:r>
              <a:rPr sz="900" spc="250" baseline="0"/>
              <a:t>M"l</a:t>
            </a:r>
            <a:r>
              <a:rPr sz="900" spc="285" baseline="0"/>
              <a:t>d</a:t>
            </a:r>
            <a:r>
              <a:rPr sz="2100" spc="325" baseline="0">
                <a:latin typeface="Arial"/>
                <a:ea typeface="Arial"/>
                <a:cs typeface="Arial"/>
                <a:sym typeface="Arial"/>
              </a:rPr>
              <a:t>''°''</a:t>
            </a:r>
          </a:p>
        </p:txBody>
      </p:sp>
      <p:sp>
        <p:nvSpPr>
          <p:cNvPr id="325" name="object 130"/>
          <p:cNvSpPr txBox="1"/>
          <p:nvPr/>
        </p:nvSpPr>
        <p:spPr>
          <a:xfrm>
            <a:off x="4355481" y="2573647"/>
            <a:ext cx="116840" cy="30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 b="1">
                <a:solidFill>
                  <a:srgbClr val="48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</a:t>
            </a:r>
          </a:p>
        </p:txBody>
      </p:sp>
      <p:sp>
        <p:nvSpPr>
          <p:cNvPr id="326" name="object 131"/>
          <p:cNvSpPr/>
          <p:nvPr/>
        </p:nvSpPr>
        <p:spPr>
          <a:xfrm>
            <a:off x="8162022" y="2910680"/>
            <a:ext cx="76499" cy="1"/>
          </a:xfrm>
          <a:prstGeom prst="line">
            <a:avLst/>
          </a:prstGeom>
          <a:ln w="12765">
            <a:solidFill>
              <a:srgbClr val="93754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" name="object 132"/>
          <p:cNvSpPr txBox="1"/>
          <p:nvPr/>
        </p:nvSpPr>
        <p:spPr>
          <a:xfrm>
            <a:off x="6187066" y="2720459"/>
            <a:ext cx="549276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2500" b="1" spc="-640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°""NV</a:t>
            </a:r>
          </a:p>
        </p:txBody>
      </p:sp>
      <p:sp>
        <p:nvSpPr>
          <p:cNvPr id="328" name="object 133"/>
          <p:cNvSpPr txBox="1"/>
          <p:nvPr/>
        </p:nvSpPr>
        <p:spPr>
          <a:xfrm>
            <a:off x="8123925" y="2688544"/>
            <a:ext cx="504191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2300" spc="-262" baseline="21504">
                <a:solidFill>
                  <a:srgbClr val="9375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sz="2800" baseline="20466">
                <a:solidFill>
                  <a:srgbClr val="BC9E75"/>
                </a:solidFill>
              </a:rPr>
              <a:t>"</a:t>
            </a:r>
            <a:r>
              <a:rPr sz="2800" spc="-157" baseline="20466">
                <a:solidFill>
                  <a:srgbClr val="BC9E75"/>
                </a:solidFill>
              </a:rPr>
              <a:t> </a:t>
            </a:r>
            <a:r>
              <a:rPr spc="-40" baseline="0">
                <a:solidFill>
                  <a:srgbClr val="9774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..,</a:t>
            </a:r>
          </a:p>
        </p:txBody>
      </p:sp>
      <p:sp>
        <p:nvSpPr>
          <p:cNvPr id="329" name="object 134"/>
          <p:cNvSpPr txBox="1"/>
          <p:nvPr/>
        </p:nvSpPr>
        <p:spPr>
          <a:xfrm>
            <a:off x="5622576" y="2924716"/>
            <a:ext cx="1403351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tabLst>
                <a:tab pos="736600" algn="l"/>
                <a:tab pos="1384300" algn="l"/>
              </a:tabLst>
              <a:defRPr sz="2500" u="sng">
                <a:solidFill>
                  <a:srgbClr val="484646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	</a:t>
            </a:r>
            <a:r>
              <a:rPr spc="-85"/>
              <a:t>1	</a:t>
            </a:r>
          </a:p>
        </p:txBody>
      </p:sp>
      <p:sp>
        <p:nvSpPr>
          <p:cNvPr id="330" name="object 135"/>
          <p:cNvSpPr/>
          <p:nvPr/>
        </p:nvSpPr>
        <p:spPr>
          <a:xfrm>
            <a:off x="4758573" y="3202880"/>
            <a:ext cx="12750" cy="322739"/>
          </a:xfrm>
          <a:prstGeom prst="rect">
            <a:avLst/>
          </a:prstGeom>
          <a:solidFill>
            <a:srgbClr val="D4DBE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" name="object 136"/>
          <p:cNvSpPr txBox="1"/>
          <p:nvPr/>
        </p:nvSpPr>
        <p:spPr>
          <a:xfrm>
            <a:off x="4745873" y="3205571"/>
            <a:ext cx="99061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900" spc="45">
                <a:solidFill>
                  <a:srgbClr val="C8CDC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332" name="object 137"/>
          <p:cNvSpPr txBox="1"/>
          <p:nvPr/>
        </p:nvSpPr>
        <p:spPr>
          <a:xfrm>
            <a:off x="7482296" y="3231105"/>
            <a:ext cx="671831" cy="3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647700" algn="l"/>
              </a:tabLst>
              <a:defRPr sz="2300" u="sng" spc="60">
                <a:solidFill>
                  <a:srgbClr val="A3A5A8"/>
                </a:solidFill>
                <a:uFill>
                  <a:solidFill>
                    <a:srgbClr val="70727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	</a:t>
            </a:r>
          </a:p>
        </p:txBody>
      </p:sp>
      <p:sp>
        <p:nvSpPr>
          <p:cNvPr id="333" name="object 138"/>
          <p:cNvSpPr txBox="1"/>
          <p:nvPr/>
        </p:nvSpPr>
        <p:spPr>
          <a:xfrm>
            <a:off x="5531275" y="3319833"/>
            <a:ext cx="1914526" cy="14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96900" algn="l"/>
                <a:tab pos="1016000" algn="l"/>
              </a:tabLst>
              <a:defRPr sz="1100" u="sng" spc="90">
                <a:solidFill>
                  <a:srgbClr val="2D4246"/>
                </a:solidFill>
                <a:uFill>
                  <a:solidFill>
                    <a:srgbClr val="59595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	</a:t>
            </a:r>
            <a:r>
              <a:rPr spc="-135">
                <a:solidFill>
                  <a:srgbClr val="595959"/>
                </a:solidFill>
              </a:rPr>
              <a:t>4J</a:t>
            </a:r>
            <a:r>
              <a:rPr spc="-135">
                <a:solidFill>
                  <a:srgbClr val="707272"/>
                </a:solidFill>
              </a:rPr>
              <a:t>d	</a:t>
            </a:r>
            <a:r>
              <a:rPr spc="0">
                <a:solidFill>
                  <a:srgbClr val="484646"/>
                </a:solidFill>
              </a:rPr>
              <a:t>I </a:t>
            </a:r>
            <a:r>
              <a:rPr spc="0">
                <a:solidFill>
                  <a:srgbClr val="595959"/>
                </a:solidFill>
              </a:rPr>
              <a:t>.,.</a:t>
            </a:r>
            <a:r>
              <a:rPr u="none" spc="50">
                <a:solidFill>
                  <a:srgbClr val="595959"/>
                </a:solidFill>
                <a:uFillTx/>
              </a:rPr>
              <a:t> </a:t>
            </a:r>
            <a:r>
              <a:rPr u="none" spc="100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rPr>
              <a:t>-cell</a:t>
            </a:r>
            <a:r>
              <a:rPr u="none" spc="100">
                <a:solidFill>
                  <a:srgbClr val="707272"/>
                </a:solidFill>
                <a:uFillTx/>
                <a:latin typeface="Arial"/>
                <a:ea typeface="Arial"/>
                <a:cs typeface="Arial"/>
                <a:sym typeface="Arial"/>
              </a:rPr>
              <a:t>:&amp;:</a:t>
            </a:r>
          </a:p>
        </p:txBody>
      </p:sp>
      <p:sp>
        <p:nvSpPr>
          <p:cNvPr id="334" name="object 139"/>
          <p:cNvSpPr/>
          <p:nvPr/>
        </p:nvSpPr>
        <p:spPr>
          <a:xfrm>
            <a:off x="5844437" y="3625584"/>
            <a:ext cx="1008310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" name="object 140"/>
          <p:cNvSpPr txBox="1"/>
          <p:nvPr/>
        </p:nvSpPr>
        <p:spPr>
          <a:xfrm>
            <a:off x="5831738" y="3504941"/>
            <a:ext cx="93345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98500" algn="l"/>
              </a:tabLst>
              <a:defRPr sz="900" i="1" spc="5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6&lt;fPl)h,&lt;</a:t>
            </a:r>
            <a:r>
              <a:rPr i="0"/>
              <a:t>-	</a:t>
            </a:r>
            <a:r>
              <a:rPr i="0" spc="-55"/>
              <a:t>,.,.</a:t>
            </a:r>
          </a:p>
        </p:txBody>
      </p:sp>
      <p:sp>
        <p:nvSpPr>
          <p:cNvPr id="336" name="object 141"/>
          <p:cNvSpPr txBox="1"/>
          <p:nvPr/>
        </p:nvSpPr>
        <p:spPr>
          <a:xfrm>
            <a:off x="6754328" y="3504941"/>
            <a:ext cx="34480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65">
                <a:solidFill>
                  <a:srgbClr val="879AA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,</a:t>
            </a:r>
            <a:r>
              <a:rPr>
                <a:solidFill>
                  <a:srgbClr val="858789"/>
                </a:solidFill>
              </a:rPr>
              <a:t>,.</a:t>
            </a:r>
            <a:r>
              <a:rPr spc="34">
                <a:solidFill>
                  <a:srgbClr val="858789"/>
                </a:solidFill>
              </a:rPr>
              <a:t> </a:t>
            </a:r>
            <a:r>
              <a:rPr spc="-139">
                <a:solidFill>
                  <a:srgbClr val="858789"/>
                </a:solidFill>
              </a:rPr>
              <a:t>,..</a:t>
            </a:r>
          </a:p>
        </p:txBody>
      </p:sp>
      <p:sp>
        <p:nvSpPr>
          <p:cNvPr id="337" name="object 142"/>
          <p:cNvSpPr txBox="1"/>
          <p:nvPr/>
        </p:nvSpPr>
        <p:spPr>
          <a:xfrm>
            <a:off x="5452509" y="3168543"/>
            <a:ext cx="1972311" cy="648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300" spc="-315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......._..._</a:t>
            </a:r>
            <a:r>
              <a:rPr sz="4600"/>
              <a:t>....</a:t>
            </a:r>
            <a:r>
              <a:rPr sz="4600" spc="-204"/>
              <a:t> </a:t>
            </a:r>
            <a:r>
              <a:rPr sz="2600" spc="-329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rPr>
              <a:t>........</a:t>
            </a:r>
          </a:p>
        </p:txBody>
      </p:sp>
      <p:sp>
        <p:nvSpPr>
          <p:cNvPr id="338" name="object 143"/>
          <p:cNvSpPr/>
          <p:nvPr/>
        </p:nvSpPr>
        <p:spPr>
          <a:xfrm>
            <a:off x="6179542" y="3919204"/>
            <a:ext cx="178495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9" name="object 144"/>
          <p:cNvSpPr txBox="1"/>
          <p:nvPr/>
        </p:nvSpPr>
        <p:spPr>
          <a:xfrm>
            <a:off x="5479972" y="3785796"/>
            <a:ext cx="836295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 spc="195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&lt;,plbrw:</a:t>
            </a:r>
            <a:r>
              <a:rPr spc="-104"/>
              <a:t> </a:t>
            </a:r>
            <a:r>
              <a:rPr sz="900" spc="150"/>
              <a:t>o,</a:t>
            </a:r>
          </a:p>
        </p:txBody>
      </p:sp>
      <p:sp>
        <p:nvSpPr>
          <p:cNvPr id="340" name="object 145"/>
          <p:cNvSpPr/>
          <p:nvPr/>
        </p:nvSpPr>
        <p:spPr>
          <a:xfrm>
            <a:off x="6386328" y="3919204"/>
            <a:ext cx="10422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12683" y="0"/>
                </a:lnTo>
                <a:moveTo>
                  <a:pt x="13142" y="0"/>
                </a:moveTo>
                <a:lnTo>
                  <a:pt x="21600" y="0"/>
                </a:lnTo>
              </a:path>
            </a:pathLst>
          </a:custGeom>
          <a:ln w="12757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1" name="object 146"/>
          <p:cNvSpPr txBox="1"/>
          <p:nvPr/>
        </p:nvSpPr>
        <p:spPr>
          <a:xfrm>
            <a:off x="6767980" y="3779413"/>
            <a:ext cx="68770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 spc="685">
                <a:solidFill>
                  <a:srgbClr val="8587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</a:t>
            </a:r>
            <a:r>
              <a:rPr spc="560"/>
              <a:t> </a:t>
            </a:r>
            <a:r>
              <a:rPr sz="1100" spc="1904"/>
              <a:t>g</a:t>
            </a:r>
          </a:p>
        </p:txBody>
      </p:sp>
      <p:sp>
        <p:nvSpPr>
          <p:cNvPr id="342" name="object 147"/>
          <p:cNvSpPr txBox="1"/>
          <p:nvPr/>
        </p:nvSpPr>
        <p:spPr>
          <a:xfrm>
            <a:off x="8319051" y="1864491"/>
            <a:ext cx="218757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44500" algn="l"/>
                <a:tab pos="1727200" algn="l"/>
                <a:tab pos="2171700" algn="l"/>
              </a:tabLst>
              <a:defRPr sz="1100" spc="-735">
                <a:solidFill>
                  <a:srgbClr val="9774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</a:t>
            </a:r>
            <a:r>
              <a:rPr u="sng">
                <a:uFill>
                  <a:solidFill>
                    <a:srgbClr val="97742B"/>
                  </a:solidFill>
                </a:uFill>
              </a:rPr>
              <a:t> 	</a:t>
            </a:r>
            <a:r>
              <a:rPr u="sng" spc="-310">
                <a:uFill>
                  <a:solidFill>
                    <a:srgbClr val="97742B"/>
                  </a:solidFill>
                </a:uFill>
              </a:rPr>
              <a:t>t</a:t>
            </a:r>
            <a:r>
              <a:rPr sz="1200" spc="160">
                <a:solidFill>
                  <a:srgbClr val="8C8769"/>
                </a:solidFill>
              </a:rPr>
              <a:t>l</a:t>
            </a:r>
            <a:r>
              <a:rPr sz="1200" u="sng" spc="160">
                <a:solidFill>
                  <a:srgbClr val="8C8769"/>
                </a:solidFill>
                <a:uFill>
                  <a:solidFill>
                    <a:srgbClr val="97742B"/>
                  </a:solidFill>
                </a:uFill>
              </a:rPr>
              <a:t>'l.._,.</a:t>
            </a:r>
            <a:r>
              <a:rPr sz="1200" u="sng" spc="160">
                <a:solidFill>
                  <a:srgbClr val="93754D"/>
                </a:solidFill>
                <a:uFill>
                  <a:solidFill>
                    <a:srgbClr val="97742B"/>
                  </a:solidFill>
                </a:uFill>
              </a:rPr>
              <a:t>•</a:t>
            </a:r>
            <a:r>
              <a:rPr sz="1200" u="sng" spc="-130">
                <a:solidFill>
                  <a:srgbClr val="93754D"/>
                </a:solidFill>
                <a:uFill>
                  <a:solidFill>
                    <a:srgbClr val="97742B"/>
                  </a:solidFill>
                </a:uFill>
              </a:rPr>
              <a:t> </a:t>
            </a:r>
            <a:r>
              <a:rPr sz="1200" u="sng" spc="280">
                <a:uFill>
                  <a:solidFill>
                    <a:srgbClr val="97742B"/>
                  </a:solidFill>
                </a:uFill>
              </a:rPr>
              <a:t>of</a:t>
            </a:r>
            <a:r>
              <a:rPr sz="1200" spc="280"/>
              <a:t>	</a:t>
            </a:r>
            <a:r>
              <a:rPr sz="1200" u="sng" spc="280">
                <a:uFill>
                  <a:solidFill>
                    <a:srgbClr val="000000"/>
                  </a:solidFill>
                </a:uFill>
              </a:rPr>
              <a:t> 	</a:t>
            </a:r>
          </a:p>
        </p:txBody>
      </p:sp>
      <p:sp>
        <p:nvSpPr>
          <p:cNvPr id="343" name="object 148"/>
          <p:cNvSpPr txBox="1"/>
          <p:nvPr/>
        </p:nvSpPr>
        <p:spPr>
          <a:xfrm>
            <a:off x="8351247" y="2031087"/>
            <a:ext cx="1639571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96900" algn="l"/>
              </a:tabLst>
              <a:defRPr sz="2400" spc="868">
                <a:solidFill>
                  <a:srgbClr val="9774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spc="875"/>
              <a:t>-</a:t>
            </a:r>
            <a:r>
              <a:rPr spc="0"/>
              <a:t>	</a:t>
            </a:r>
            <a:r>
              <a:rPr spc="1055"/>
              <a:t>T.,_</a:t>
            </a:r>
          </a:p>
        </p:txBody>
      </p:sp>
      <p:sp>
        <p:nvSpPr>
          <p:cNvPr id="344" name="object 149"/>
          <p:cNvSpPr txBox="1"/>
          <p:nvPr/>
        </p:nvSpPr>
        <p:spPr>
          <a:xfrm>
            <a:off x="7457855" y="2786830"/>
            <a:ext cx="688341" cy="913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6400" spc="-775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Ur</a:t>
            </a:r>
          </a:p>
        </p:txBody>
      </p:sp>
      <p:sp>
        <p:nvSpPr>
          <p:cNvPr id="345" name="object 150"/>
          <p:cNvSpPr txBox="1"/>
          <p:nvPr/>
        </p:nvSpPr>
        <p:spPr>
          <a:xfrm>
            <a:off x="9376826" y="3434726"/>
            <a:ext cx="457835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 spc="784">
                <a:solidFill>
                  <a:srgbClr val="9774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</a:t>
            </a:r>
            <a:r>
              <a:rPr spc="170"/>
              <a:t> </a:t>
            </a:r>
            <a:r>
              <a:rPr sz="900" spc="-270">
                <a:solidFill>
                  <a:srgbClr val="74490E"/>
                </a:solidFill>
              </a:rPr>
              <a:t>t</a:t>
            </a:r>
          </a:p>
        </p:txBody>
      </p:sp>
      <p:sp>
        <p:nvSpPr>
          <p:cNvPr id="346" name="object 151"/>
          <p:cNvSpPr/>
          <p:nvPr/>
        </p:nvSpPr>
        <p:spPr>
          <a:xfrm>
            <a:off x="8303461" y="3778777"/>
            <a:ext cx="1695699" cy="1"/>
          </a:xfrm>
          <a:prstGeom prst="line">
            <a:avLst/>
          </a:prstGeom>
          <a:ln w="12765">
            <a:solidFill>
              <a:srgbClr val="97742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7" name="object 152"/>
          <p:cNvSpPr txBox="1"/>
          <p:nvPr/>
        </p:nvSpPr>
        <p:spPr>
          <a:xfrm>
            <a:off x="8290762" y="2864062"/>
            <a:ext cx="1706880" cy="101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7200" b="1" spc="-685">
                <a:solidFill>
                  <a:srgbClr val="9774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-...,.;c-</a:t>
            </a:r>
          </a:p>
        </p:txBody>
      </p:sp>
      <p:sp>
        <p:nvSpPr>
          <p:cNvPr id="348" name="object 153"/>
          <p:cNvSpPr txBox="1"/>
          <p:nvPr/>
        </p:nvSpPr>
        <p:spPr>
          <a:xfrm>
            <a:off x="8360605" y="3702815"/>
            <a:ext cx="1751330" cy="19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755">
                <a:solidFill>
                  <a:srgbClr val="9774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....-..-c</a:t>
            </a:r>
            <a:r>
              <a:rPr spc="585"/>
              <a:t> </a:t>
            </a:r>
            <a:r>
              <a:rPr spc="1595"/>
              <a:t>T</a:t>
            </a:r>
          </a:p>
        </p:txBody>
      </p:sp>
      <p:sp>
        <p:nvSpPr>
          <p:cNvPr id="349" name="object 154"/>
          <p:cNvSpPr/>
          <p:nvPr/>
        </p:nvSpPr>
        <p:spPr>
          <a:xfrm>
            <a:off x="2662728" y="5093689"/>
            <a:ext cx="713978" cy="1"/>
          </a:xfrm>
          <a:prstGeom prst="line">
            <a:avLst/>
          </a:prstGeom>
          <a:ln w="12765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0" name="object 155"/>
          <p:cNvSpPr txBox="1"/>
          <p:nvPr/>
        </p:nvSpPr>
        <p:spPr>
          <a:xfrm>
            <a:off x="2650029" y="4973048"/>
            <a:ext cx="7473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6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tt:,-d.ocJ,t</a:t>
            </a:r>
          </a:p>
        </p:txBody>
      </p:sp>
      <p:sp>
        <p:nvSpPr>
          <p:cNvPr id="351" name="object 156"/>
          <p:cNvSpPr/>
          <p:nvPr/>
        </p:nvSpPr>
        <p:spPr>
          <a:xfrm>
            <a:off x="3386039" y="5093689"/>
            <a:ext cx="105099" cy="1"/>
          </a:xfrm>
          <a:prstGeom prst="line">
            <a:avLst/>
          </a:prstGeom>
          <a:ln w="12765">
            <a:solidFill>
              <a:srgbClr val="48464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2" name="object 157"/>
          <p:cNvSpPr/>
          <p:nvPr/>
        </p:nvSpPr>
        <p:spPr>
          <a:xfrm>
            <a:off x="3709115" y="5093689"/>
            <a:ext cx="76498" cy="1"/>
          </a:xfrm>
          <a:prstGeom prst="line">
            <a:avLst/>
          </a:prstGeom>
          <a:ln w="12765">
            <a:solidFill>
              <a:srgbClr val="48464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3" name="object 158"/>
          <p:cNvSpPr txBox="1"/>
          <p:nvPr/>
        </p:nvSpPr>
        <p:spPr>
          <a:xfrm>
            <a:off x="3365350" y="4839639"/>
            <a:ext cx="990601" cy="28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42900" algn="l"/>
              </a:tabLst>
              <a:defRPr sz="2000" spc="-159">
                <a:solidFill>
                  <a:srgbClr val="48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.,	</a:t>
            </a:r>
            <a:r>
              <a:rPr spc="180"/>
              <a:t>,</a:t>
            </a:r>
            <a:r>
              <a:rPr spc="-270"/>
              <a:t> </a:t>
            </a:r>
            <a:r>
              <a:rPr sz="1400" spc="-4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-c:.a.::­</a:t>
            </a:r>
          </a:p>
        </p:txBody>
      </p:sp>
      <p:sp>
        <p:nvSpPr>
          <p:cNvPr id="354" name="object 159"/>
          <p:cNvSpPr txBox="1"/>
          <p:nvPr/>
        </p:nvSpPr>
        <p:spPr>
          <a:xfrm>
            <a:off x="2883373" y="4929002"/>
            <a:ext cx="1244601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500" i="1" spc="-250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.,,t.c,...,,.,,</a:t>
            </a:r>
            <a:r>
              <a:rPr spc="-300"/>
              <a:t>.</a:t>
            </a:r>
            <a:r>
              <a:rPr sz="1100" i="0" spc="75">
                <a:latin typeface="Arial"/>
                <a:ea typeface="Arial"/>
                <a:cs typeface="Arial"/>
                <a:sym typeface="Arial"/>
              </a:rPr>
              <a:t>....-.d</a:t>
            </a:r>
          </a:p>
        </p:txBody>
      </p:sp>
      <p:grpSp>
        <p:nvGrpSpPr>
          <p:cNvPr id="357" name="object 160"/>
          <p:cNvGrpSpPr/>
          <p:nvPr/>
        </p:nvGrpSpPr>
        <p:grpSpPr>
          <a:xfrm>
            <a:off x="2472083" y="5425609"/>
            <a:ext cx="383044" cy="1"/>
            <a:chOff x="0" y="0"/>
            <a:chExt cx="383042" cy="0"/>
          </a:xfrm>
        </p:grpSpPr>
        <p:sp>
          <p:nvSpPr>
            <p:cNvPr id="355" name="object 161"/>
            <p:cNvSpPr/>
            <p:nvPr/>
          </p:nvSpPr>
          <p:spPr>
            <a:xfrm>
              <a:off x="0" y="0"/>
              <a:ext cx="380162" cy="0"/>
            </a:xfrm>
            <a:prstGeom prst="line">
              <a:avLst/>
            </a:prstGeom>
            <a:noFill/>
            <a:ln w="12765" cap="flat">
              <a:solidFill>
                <a:srgbClr val="85878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6" name="object 162"/>
            <p:cNvSpPr/>
            <p:nvPr/>
          </p:nvSpPr>
          <p:spPr>
            <a:xfrm>
              <a:off x="332044" y="0"/>
              <a:ext cx="50999" cy="0"/>
            </a:xfrm>
            <a:prstGeom prst="line">
              <a:avLst/>
            </a:prstGeom>
            <a:noFill/>
            <a:ln w="12765" cap="flat">
              <a:solidFill>
                <a:srgbClr val="A3A5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8" name="object 163"/>
          <p:cNvSpPr/>
          <p:nvPr/>
        </p:nvSpPr>
        <p:spPr>
          <a:xfrm>
            <a:off x="2979965" y="5425609"/>
            <a:ext cx="125827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8017" y="0"/>
                </a:lnTo>
                <a:moveTo>
                  <a:pt x="8710" y="0"/>
                </a:moveTo>
                <a:lnTo>
                  <a:pt x="21600" y="0"/>
                </a:lnTo>
              </a:path>
            </a:pathLst>
          </a:custGeom>
          <a:ln w="12757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9" name="object 164"/>
          <p:cNvSpPr txBox="1"/>
          <p:nvPr/>
        </p:nvSpPr>
        <p:spPr>
          <a:xfrm>
            <a:off x="2459384" y="5279434"/>
            <a:ext cx="1154431" cy="14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08000" algn="l"/>
              </a:tabLst>
              <a:defRPr sz="1000" spc="130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t.-JJ</a:t>
            </a:r>
            <a:r>
              <a:rPr sz="1100"/>
              <a:t>I	</a:t>
            </a:r>
            <a:r>
              <a:rPr sz="900" spc="-5"/>
              <a:t>ill </a:t>
            </a:r>
            <a:r>
              <a:rPr sz="900" spc="-34"/>
              <a:t>•..IIOt"II</a:t>
            </a:r>
            <a:r>
              <a:rPr sz="900" spc="-160"/>
              <a:t> </a:t>
            </a:r>
            <a:r>
              <a:rPr sz="1100" spc="-35"/>
              <a:t>-n</a:t>
            </a:r>
          </a:p>
        </p:txBody>
      </p:sp>
      <p:sp>
        <p:nvSpPr>
          <p:cNvPr id="360" name="object 165"/>
          <p:cNvSpPr/>
          <p:nvPr/>
        </p:nvSpPr>
        <p:spPr>
          <a:xfrm>
            <a:off x="4408380" y="5425609"/>
            <a:ext cx="127497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1" name="object 166"/>
          <p:cNvSpPr txBox="1"/>
          <p:nvPr/>
        </p:nvSpPr>
        <p:spPr>
          <a:xfrm>
            <a:off x="4395680" y="5260285"/>
            <a:ext cx="119380" cy="19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300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&lt;</a:t>
            </a:r>
          </a:p>
        </p:txBody>
      </p:sp>
      <p:sp>
        <p:nvSpPr>
          <p:cNvPr id="362" name="object 167"/>
          <p:cNvSpPr/>
          <p:nvPr/>
        </p:nvSpPr>
        <p:spPr>
          <a:xfrm>
            <a:off x="2625670" y="5566036"/>
            <a:ext cx="764977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3" name="object 168"/>
          <p:cNvSpPr/>
          <p:nvPr/>
        </p:nvSpPr>
        <p:spPr>
          <a:xfrm>
            <a:off x="3532532" y="5566036"/>
            <a:ext cx="584843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4" name="object 169"/>
          <p:cNvSpPr txBox="1"/>
          <p:nvPr/>
        </p:nvSpPr>
        <p:spPr>
          <a:xfrm>
            <a:off x="3519833" y="5439011"/>
            <a:ext cx="23431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8587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pc="-185"/>
              <a:t> </a:t>
            </a:r>
            <a:r>
              <a:rPr>
                <a:solidFill>
                  <a:srgbClr val="A3A5A8"/>
                </a:solidFill>
              </a:rPr>
              <a:t>I</a:t>
            </a:r>
            <a:r>
              <a:rPr spc="-90">
                <a:solidFill>
                  <a:srgbClr val="A3A5A8"/>
                </a:solidFill>
              </a:rPr>
              <a:t> </a:t>
            </a:r>
            <a:r>
              <a:rPr>
                <a:solidFill>
                  <a:srgbClr val="A3A5A8"/>
                </a:solidFill>
              </a:rPr>
              <a:t>D</a:t>
            </a:r>
          </a:p>
        </p:txBody>
      </p:sp>
      <p:sp>
        <p:nvSpPr>
          <p:cNvPr id="365" name="object 170"/>
          <p:cNvSpPr txBox="1"/>
          <p:nvPr/>
        </p:nvSpPr>
        <p:spPr>
          <a:xfrm>
            <a:off x="3416255" y="5516879"/>
            <a:ext cx="146051" cy="46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400">
                <a:solidFill>
                  <a:srgbClr val="48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</a:t>
            </a:r>
          </a:p>
        </p:txBody>
      </p:sp>
      <p:sp>
        <p:nvSpPr>
          <p:cNvPr id="366" name="object 171"/>
          <p:cNvSpPr/>
          <p:nvPr/>
        </p:nvSpPr>
        <p:spPr>
          <a:xfrm>
            <a:off x="4811381" y="5285182"/>
            <a:ext cx="97563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6210" y="0"/>
                </a:lnTo>
                <a:moveTo>
                  <a:pt x="7166" y="0"/>
                </a:moveTo>
                <a:lnTo>
                  <a:pt x="21600" y="0"/>
                </a:lnTo>
              </a:path>
            </a:pathLst>
          </a:custGeom>
          <a:ln w="12757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7" name="object 172"/>
          <p:cNvSpPr txBox="1"/>
          <p:nvPr/>
        </p:nvSpPr>
        <p:spPr>
          <a:xfrm>
            <a:off x="4798683" y="4967299"/>
            <a:ext cx="1187451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500" spc="-340">
                <a:solidFill>
                  <a:srgbClr val="8587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r:;ir</a:t>
            </a:r>
            <a:r>
              <a:rPr spc="-265"/>
              <a:t>"</a:t>
            </a:r>
            <a:r>
              <a:rPr sz="900" spc="-15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sz="900" spc="5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900" spc="120">
                <a:latin typeface="Times New Roman"/>
                <a:ea typeface="Times New Roman"/>
                <a:cs typeface="Times New Roman"/>
                <a:sym typeface="Times New Roman"/>
              </a:rPr>
              <a:t>1Q"t&gt;Of'\</a:t>
            </a:r>
            <a:r>
              <a:rPr sz="900" spc="-4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000" spc="120"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</a:p>
        </p:txBody>
      </p:sp>
      <p:sp>
        <p:nvSpPr>
          <p:cNvPr id="368" name="object 173"/>
          <p:cNvSpPr txBox="1"/>
          <p:nvPr/>
        </p:nvSpPr>
        <p:spPr>
          <a:xfrm>
            <a:off x="4981676" y="4613023"/>
            <a:ext cx="1195071" cy="101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1181100" algn="l"/>
              </a:tabLst>
              <a:defRPr sz="7200" u="sng" spc="705">
                <a:solidFill>
                  <a:srgbClr val="858789"/>
                </a:solidFill>
                <a:uFill>
                  <a:solidFill>
                    <a:srgbClr val="70727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­	</a:t>
            </a:r>
          </a:p>
        </p:txBody>
      </p:sp>
      <p:sp>
        <p:nvSpPr>
          <p:cNvPr id="369" name="object 174"/>
          <p:cNvSpPr txBox="1"/>
          <p:nvPr/>
        </p:nvSpPr>
        <p:spPr>
          <a:xfrm>
            <a:off x="4867723" y="5445394"/>
            <a:ext cx="1165861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46100" algn="l"/>
              </a:tabLst>
              <a:defRPr sz="1000" b="1" spc="930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</a:t>
            </a:r>
            <a:r>
              <a:rPr spc="1500"/>
              <a:t>c</a:t>
            </a:r>
            <a:r>
              <a:rPr spc="0"/>
              <a:t>	</a:t>
            </a:r>
            <a:r>
              <a:rPr spc="1779"/>
              <a:t>C-</a:t>
            </a:r>
          </a:p>
        </p:txBody>
      </p:sp>
      <p:sp>
        <p:nvSpPr>
          <p:cNvPr id="370" name="object 175"/>
          <p:cNvSpPr txBox="1"/>
          <p:nvPr/>
        </p:nvSpPr>
        <p:spPr>
          <a:xfrm>
            <a:off x="5354196" y="5516879"/>
            <a:ext cx="532766" cy="46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400" spc="3045">
                <a:solidFill>
                  <a:srgbClr val="48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</a:t>
            </a:r>
          </a:p>
        </p:txBody>
      </p:sp>
      <p:sp>
        <p:nvSpPr>
          <p:cNvPr id="371" name="object 176"/>
          <p:cNvSpPr txBox="1"/>
          <p:nvPr/>
        </p:nvSpPr>
        <p:spPr>
          <a:xfrm>
            <a:off x="6913146" y="4153442"/>
            <a:ext cx="2237106" cy="101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222500" algn="l"/>
              </a:tabLst>
              <a:defRPr sz="7200" u="dbl" spc="-943">
                <a:solidFill>
                  <a:srgbClr val="562F6B"/>
                </a:solidFill>
                <a:uFill>
                  <a:solidFill>
                    <a:srgbClr val="59595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pc="7733"/>
              <a:t>-</a:t>
            </a:r>
            <a:r>
              <a:rPr u="none" spc="880">
                <a:uFillTx/>
              </a:rPr>
              <a:t> </a:t>
            </a:r>
            <a:r>
              <a:rPr u="sng" spc="5">
                <a:uFill>
                  <a:solidFill>
                    <a:srgbClr val="858789"/>
                  </a:solidFill>
                </a:uFill>
              </a:rPr>
              <a:t> </a:t>
            </a:r>
            <a:r>
              <a:rPr u="sng" spc="0">
                <a:uFill>
                  <a:solidFill>
                    <a:srgbClr val="858789"/>
                  </a:solidFill>
                </a:uFill>
              </a:rPr>
              <a:t>	</a:t>
            </a:r>
          </a:p>
        </p:txBody>
      </p:sp>
      <p:sp>
        <p:nvSpPr>
          <p:cNvPr id="372" name="object 177"/>
          <p:cNvSpPr txBox="1"/>
          <p:nvPr/>
        </p:nvSpPr>
        <p:spPr>
          <a:xfrm>
            <a:off x="6913147" y="4871554"/>
            <a:ext cx="812166" cy="24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54000" algn="l"/>
              </a:tabLst>
              <a:defRPr sz="1700" spc="-139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	</a:t>
            </a:r>
            <a:r>
              <a:rPr spc="-130">
                <a:solidFill>
                  <a:srgbClr val="707272"/>
                </a:solidFill>
              </a:rPr>
              <a:t>e</a:t>
            </a:r>
            <a:r>
              <a:rPr spc="50">
                <a:solidFill>
                  <a:srgbClr val="707272"/>
                </a:solidFill>
              </a:rPr>
              <a:t>.</a:t>
            </a:r>
            <a:r>
              <a:rPr spc="340"/>
              <a:t>..,.</a:t>
            </a:r>
          </a:p>
        </p:txBody>
      </p:sp>
      <p:sp>
        <p:nvSpPr>
          <p:cNvPr id="373" name="object 178"/>
          <p:cNvSpPr txBox="1"/>
          <p:nvPr/>
        </p:nvSpPr>
        <p:spPr>
          <a:xfrm>
            <a:off x="6664600" y="5107091"/>
            <a:ext cx="139827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14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.wtac,opft•.a••</a:t>
            </a:r>
          </a:p>
        </p:txBody>
      </p:sp>
      <p:sp>
        <p:nvSpPr>
          <p:cNvPr id="374" name="object 179"/>
          <p:cNvSpPr txBox="1"/>
          <p:nvPr/>
        </p:nvSpPr>
        <p:spPr>
          <a:xfrm>
            <a:off x="7254385" y="5123033"/>
            <a:ext cx="177801" cy="91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6500" spc="-610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</a:t>
            </a:r>
          </a:p>
        </p:txBody>
      </p:sp>
      <p:sp>
        <p:nvSpPr>
          <p:cNvPr id="375" name="object 180"/>
          <p:cNvSpPr/>
          <p:nvPr/>
        </p:nvSpPr>
        <p:spPr>
          <a:xfrm>
            <a:off x="10050315" y="1902155"/>
            <a:ext cx="51000" cy="1"/>
          </a:xfrm>
          <a:prstGeom prst="line">
            <a:avLst/>
          </a:prstGeom>
          <a:ln w="12765">
            <a:solidFill>
              <a:srgbClr val="BC9E7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6" name="object 181"/>
          <p:cNvSpPr txBox="1"/>
          <p:nvPr/>
        </p:nvSpPr>
        <p:spPr>
          <a:xfrm>
            <a:off x="10037619" y="1730448"/>
            <a:ext cx="65406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300" spc="-160">
                <a:solidFill>
                  <a:srgbClr val="BC9E7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377" name="object 182"/>
          <p:cNvSpPr txBox="1"/>
          <p:nvPr/>
        </p:nvSpPr>
        <p:spPr>
          <a:xfrm>
            <a:off x="8594680" y="4389615"/>
            <a:ext cx="421006" cy="199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7000" spc="-795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-­</a:t>
            </a:r>
          </a:p>
        </p:txBody>
      </p:sp>
      <p:sp>
        <p:nvSpPr>
          <p:cNvPr id="378" name="object 183"/>
          <p:cNvSpPr txBox="1"/>
          <p:nvPr/>
        </p:nvSpPr>
        <p:spPr>
          <a:xfrm>
            <a:off x="8713299" y="5132624"/>
            <a:ext cx="3873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1100" spc="-229">
                <a:solidFill>
                  <a:srgbClr val="8587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379" name="object 184"/>
          <p:cNvSpPr txBox="1"/>
          <p:nvPr/>
        </p:nvSpPr>
        <p:spPr>
          <a:xfrm>
            <a:off x="9016113" y="5132624"/>
            <a:ext cx="958851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17500" algn="l"/>
              </a:tabLst>
              <a:defRPr sz="1100">
                <a:solidFill>
                  <a:srgbClr val="8587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	</a:t>
            </a:r>
            <a:r>
              <a:rPr spc="4">
                <a:solidFill>
                  <a:srgbClr val="A3A5A8"/>
                </a:solidFill>
              </a:rPr>
              <a:t>r</a:t>
            </a:r>
            <a:r>
              <a:rPr spc="234">
                <a:solidFill>
                  <a:srgbClr val="A3A5A8"/>
                </a:solidFill>
              </a:rPr>
              <a:t> </a:t>
            </a:r>
            <a:r>
              <a:rPr spc="60"/>
              <a:t>o,n,..lft</a:t>
            </a:r>
          </a:p>
        </p:txBody>
      </p:sp>
      <p:sp>
        <p:nvSpPr>
          <p:cNvPr id="380" name="object 185"/>
          <p:cNvSpPr txBox="1"/>
          <p:nvPr/>
        </p:nvSpPr>
        <p:spPr>
          <a:xfrm>
            <a:off x="8727299" y="4638555"/>
            <a:ext cx="497206" cy="101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 sz="3500" spc="-335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  <a:r>
              <a:rPr spc="-600"/>
              <a:t>.</a:t>
            </a:r>
            <a:r>
              <a:rPr sz="7200" spc="-910">
                <a:latin typeface="Arial"/>
                <a:ea typeface="Arial"/>
                <a:cs typeface="Arial"/>
                <a:sym typeface="Arial"/>
              </a:rPr>
              <a:t>--</a:t>
            </a:r>
          </a:p>
        </p:txBody>
      </p:sp>
      <p:sp>
        <p:nvSpPr>
          <p:cNvPr id="381" name="object 186"/>
          <p:cNvSpPr txBox="1"/>
          <p:nvPr/>
        </p:nvSpPr>
        <p:spPr>
          <a:xfrm>
            <a:off x="9174668" y="5313891"/>
            <a:ext cx="288291" cy="7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000" spc="-715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sp>
        <p:nvSpPr>
          <p:cNvPr id="382" name="object 187"/>
          <p:cNvSpPr/>
          <p:nvPr/>
        </p:nvSpPr>
        <p:spPr>
          <a:xfrm>
            <a:off x="4699822" y="6178811"/>
            <a:ext cx="771352" cy="1"/>
          </a:xfrm>
          <a:prstGeom prst="line">
            <a:avLst/>
          </a:prstGeom>
          <a:ln w="12765">
            <a:solidFill>
              <a:srgbClr val="90894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3" name="object 188"/>
          <p:cNvSpPr txBox="1"/>
          <p:nvPr/>
        </p:nvSpPr>
        <p:spPr>
          <a:xfrm>
            <a:off x="4687123" y="5860930"/>
            <a:ext cx="1486537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35000" algn="l"/>
              </a:tabLst>
              <a:defRPr sz="2500" spc="-275">
                <a:solidFill>
                  <a:srgbClr val="9774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</a:t>
            </a:r>
            <a:r>
              <a:rPr spc="-344">
                <a:solidFill>
                  <a:srgbClr val="776D26"/>
                </a:solidFill>
              </a:rPr>
              <a:t>•</a:t>
            </a:r>
            <a:r>
              <a:rPr spc="-325">
                <a:solidFill>
                  <a:srgbClr val="90894B"/>
                </a:solidFill>
              </a:rPr>
              <a:t>-..</a:t>
            </a:r>
            <a:r>
              <a:rPr spc="-775">
                <a:solidFill>
                  <a:srgbClr val="90894B"/>
                </a:solidFill>
              </a:rPr>
              <a:t>o</a:t>
            </a:r>
            <a:r>
              <a:rPr spc="-1620">
                <a:solidFill>
                  <a:srgbClr val="90894B"/>
                </a:solidFill>
              </a:rPr>
              <a:t>Q</a:t>
            </a:r>
            <a:r>
              <a:rPr spc="-350">
                <a:solidFill>
                  <a:srgbClr val="90894B"/>
                </a:solidFill>
              </a:rPr>
              <a:t>-</a:t>
            </a:r>
            <a:r>
              <a:rPr spc="-555">
                <a:solidFill>
                  <a:srgbClr val="90894B"/>
                </a:solidFill>
              </a:rPr>
              <a:t>•</a:t>
            </a:r>
            <a:r>
              <a:rPr spc="0">
                <a:solidFill>
                  <a:srgbClr val="90894B"/>
                </a:solidFill>
              </a:rPr>
              <a:t>	</a:t>
            </a:r>
            <a:r>
              <a:rPr spc="60">
                <a:solidFill>
                  <a:srgbClr val="90894B"/>
                </a:solidFill>
              </a:rPr>
              <a:t>o</a:t>
            </a:r>
            <a:r>
              <a:rPr spc="-320">
                <a:solidFill>
                  <a:srgbClr val="90894B"/>
                </a:solidFill>
              </a:rPr>
              <a:t>........,_,...,</a:t>
            </a:r>
          </a:p>
        </p:txBody>
      </p:sp>
      <p:sp>
        <p:nvSpPr>
          <p:cNvPr id="384" name="object 189"/>
          <p:cNvSpPr/>
          <p:nvPr/>
        </p:nvSpPr>
        <p:spPr>
          <a:xfrm>
            <a:off x="4518819" y="6319239"/>
            <a:ext cx="752227" cy="1"/>
          </a:xfrm>
          <a:prstGeom prst="line">
            <a:avLst/>
          </a:prstGeom>
          <a:ln w="12765">
            <a:solidFill>
              <a:srgbClr val="8C876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5" name="object 190"/>
          <p:cNvSpPr txBox="1"/>
          <p:nvPr/>
        </p:nvSpPr>
        <p:spPr>
          <a:xfrm>
            <a:off x="6897585" y="5860930"/>
            <a:ext cx="1122046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1104900" algn="l"/>
              </a:tabLst>
              <a:defRPr sz="2500" u="sng">
                <a:solidFill>
                  <a:srgbClr val="90894B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	</a:t>
            </a:r>
          </a:p>
        </p:txBody>
      </p:sp>
      <p:sp>
        <p:nvSpPr>
          <p:cNvPr id="386" name="object 191"/>
          <p:cNvSpPr/>
          <p:nvPr/>
        </p:nvSpPr>
        <p:spPr>
          <a:xfrm>
            <a:off x="5396327" y="6319239"/>
            <a:ext cx="777726" cy="1"/>
          </a:xfrm>
          <a:prstGeom prst="line">
            <a:avLst/>
          </a:prstGeom>
          <a:ln w="12765">
            <a:solidFill>
              <a:srgbClr val="90894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7" name="object 192"/>
          <p:cNvSpPr txBox="1"/>
          <p:nvPr/>
        </p:nvSpPr>
        <p:spPr>
          <a:xfrm>
            <a:off x="5383629" y="6185831"/>
            <a:ext cx="828040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8C87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.IS </a:t>
            </a:r>
            <a:r>
              <a:rPr spc="145"/>
              <a:t>.,,,</a:t>
            </a:r>
            <a:r>
              <a:rPr spc="145">
                <a:solidFill>
                  <a:srgbClr val="90894B"/>
                </a:solidFill>
              </a:rPr>
              <a:t>b</a:t>
            </a:r>
            <a:r>
              <a:rPr spc="-79">
                <a:solidFill>
                  <a:srgbClr val="90894B"/>
                </a:solidFill>
              </a:rPr>
              <a:t> </a:t>
            </a:r>
            <a:r>
              <a:rPr spc="-9">
                <a:solidFill>
                  <a:srgbClr val="90894B"/>
                </a:solidFill>
              </a:rPr>
              <a:t>.._,....</a:t>
            </a:r>
          </a:p>
        </p:txBody>
      </p:sp>
      <p:sp>
        <p:nvSpPr>
          <p:cNvPr id="388" name="object 193"/>
          <p:cNvSpPr txBox="1"/>
          <p:nvPr/>
        </p:nvSpPr>
        <p:spPr>
          <a:xfrm>
            <a:off x="4756265" y="5647080"/>
            <a:ext cx="1370966" cy="1015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7200" spc="-715">
                <a:solidFill>
                  <a:srgbClr val="90894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--...-</a:t>
            </a:r>
            <a:r>
              <a:rPr sz="5200"/>
              <a:t>...</a:t>
            </a:r>
          </a:p>
        </p:txBody>
      </p:sp>
      <p:sp>
        <p:nvSpPr>
          <p:cNvPr id="389" name="object 194"/>
          <p:cNvSpPr txBox="1"/>
          <p:nvPr/>
        </p:nvSpPr>
        <p:spPr>
          <a:xfrm>
            <a:off x="4888269" y="6479452"/>
            <a:ext cx="1117601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b="1" spc="2125">
                <a:solidFill>
                  <a:srgbClr val="90894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,nf</a:t>
            </a:r>
          </a:p>
        </p:txBody>
      </p:sp>
      <p:sp>
        <p:nvSpPr>
          <p:cNvPr id="390" name="object 195"/>
          <p:cNvSpPr txBox="1"/>
          <p:nvPr/>
        </p:nvSpPr>
        <p:spPr>
          <a:xfrm>
            <a:off x="8681639" y="6039658"/>
            <a:ext cx="1351916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82600" algn="l"/>
              </a:tabLst>
              <a:defRPr sz="2500" u="sng">
                <a:solidFill>
                  <a:srgbClr val="8C8769"/>
                </a:solidFill>
                <a:uFill>
                  <a:solidFill>
                    <a:srgbClr val="90894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	</a:t>
            </a:r>
            <a:r>
              <a:rPr spc="-125"/>
              <a:t>......-.</a:t>
            </a:r>
            <a:r>
              <a:rPr spc="-125">
                <a:solidFill>
                  <a:srgbClr val="90894B"/>
                </a:solidFill>
              </a:rPr>
              <a:t>'°'"</a:t>
            </a:r>
          </a:p>
        </p:txBody>
      </p:sp>
      <p:sp>
        <p:nvSpPr>
          <p:cNvPr id="391" name="object 196"/>
          <p:cNvSpPr txBox="1"/>
          <p:nvPr/>
        </p:nvSpPr>
        <p:spPr>
          <a:xfrm>
            <a:off x="8681640" y="6345408"/>
            <a:ext cx="1329056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spc="195">
                <a:solidFill>
                  <a:srgbClr val="90894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h&amp;l&lt;YDC&gt;CIIJiK</a:t>
            </a:r>
          </a:p>
        </p:txBody>
      </p:sp>
      <p:sp>
        <p:nvSpPr>
          <p:cNvPr id="392" name="object 197"/>
          <p:cNvSpPr txBox="1"/>
          <p:nvPr/>
        </p:nvSpPr>
        <p:spPr>
          <a:xfrm>
            <a:off x="4676197" y="6642839"/>
            <a:ext cx="1468756" cy="1011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7200" spc="-1470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</a:t>
            </a:r>
            <a:r>
              <a:rPr sz="900" u="sng" spc="245"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pr</a:t>
            </a:r>
            <a:r>
              <a:rPr sz="900" u="sng" spc="-10"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900" spc="-69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900" u="sng" spc="215"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,ct::,.1'111D:)</a:t>
            </a:r>
            <a:r>
              <a:rPr sz="900" u="sng" spc="104"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93" name="object 198"/>
          <p:cNvSpPr txBox="1"/>
          <p:nvPr/>
        </p:nvSpPr>
        <p:spPr>
          <a:xfrm>
            <a:off x="4968188" y="7583723"/>
            <a:ext cx="949326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 u="sng" spc="50">
                <a:solidFill>
                  <a:srgbClr val="707272"/>
                </a:solidFill>
                <a:uFill>
                  <a:solidFill>
                    <a:srgbClr val="70727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dw,,t:IIC'.!Clic</a:t>
            </a:r>
            <a:r>
              <a:rPr u="none">
                <a:uFillTx/>
              </a:rPr>
              <a:t>l</a:t>
            </a:r>
          </a:p>
        </p:txBody>
      </p:sp>
      <p:sp>
        <p:nvSpPr>
          <p:cNvPr id="394" name="object 199"/>
          <p:cNvSpPr txBox="1"/>
          <p:nvPr/>
        </p:nvSpPr>
        <p:spPr>
          <a:xfrm>
            <a:off x="7368602" y="7360318"/>
            <a:ext cx="1927226" cy="196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320800" algn="l"/>
                <a:tab pos="1651000" algn="l"/>
              </a:tabLst>
              <a:defRPr sz="1100" u="sng" spc="110">
                <a:solidFill>
                  <a:srgbClr val="365659"/>
                </a:solidFill>
                <a:uFill>
                  <a:solidFill>
                    <a:srgbClr val="36565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</a:t>
            </a:r>
            <a:r>
              <a:rPr u="none">
                <a:uFillTx/>
              </a:rPr>
              <a:t> </a:t>
            </a:r>
            <a:r>
              <a:rPr u="none" spc="-145">
                <a:uFillTx/>
              </a:rPr>
              <a:t> </a:t>
            </a:r>
            <a:r>
              <a:rPr sz="1300" spc="-30"/>
              <a:t>■</a:t>
            </a:r>
            <a:r>
              <a:rPr sz="1300" spc="35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sz="1300" u="none" spc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pc="39">
                <a:solidFill>
                  <a:srgbClr val="2D4246"/>
                </a:solidFill>
                <a:uFill>
                  <a:solidFill>
                    <a:srgbClr val="2D4246"/>
                  </a:solidFill>
                </a:uFill>
              </a:rPr>
              <a:t>et</a:t>
            </a:r>
            <a:r>
              <a:rPr spc="55">
                <a:solidFill>
                  <a:srgbClr val="2D4246"/>
                </a:solidFill>
                <a:uFill>
                  <a:solidFill>
                    <a:srgbClr val="2D4246"/>
                  </a:solidFill>
                </a:uFill>
              </a:rPr>
              <a:t>s</a:t>
            </a:r>
            <a:r>
              <a:rPr spc="0">
                <a:solidFill>
                  <a:srgbClr val="2D4246"/>
                </a:solidFill>
                <a:uFill>
                  <a:solidFill>
                    <a:srgbClr val="2D4246"/>
                  </a:solidFill>
                </a:uFill>
              </a:rPr>
              <a:t>  </a:t>
            </a:r>
            <a:r>
              <a:rPr spc="60">
                <a:solidFill>
                  <a:srgbClr val="2D4246"/>
                </a:solidFill>
                <a:uFill>
                  <a:solidFill>
                    <a:srgbClr val="2D4246"/>
                  </a:solidFill>
                </a:uFill>
              </a:rPr>
              <a:t> </a:t>
            </a:r>
            <a:r>
              <a:rPr u="none" spc="9">
                <a:solidFill>
                  <a:srgbClr val="2D4246"/>
                </a:solidFill>
                <a:uFillTx/>
              </a:rPr>
              <a:t> </a:t>
            </a:r>
            <a:r>
              <a:rPr spc="35">
                <a:solidFill>
                  <a:srgbClr val="484646"/>
                </a:solidFill>
                <a:uFill>
                  <a:solidFill>
                    <a:srgbClr val="484646"/>
                  </a:solidFill>
                </a:uFill>
              </a:rPr>
              <a:t>--</a:t>
            </a:r>
            <a:r>
              <a:rPr spc="0">
                <a:solidFill>
                  <a:srgbClr val="484646"/>
                </a:solidFill>
                <a:uFill>
                  <a:solidFill>
                    <a:srgbClr val="484646"/>
                  </a:solidFill>
                </a:uFill>
              </a:rPr>
              <a:t>  </a:t>
            </a:r>
            <a:r>
              <a:rPr spc="-155">
                <a:solidFill>
                  <a:srgbClr val="484646"/>
                </a:solidFill>
                <a:uFill>
                  <a:solidFill>
                    <a:srgbClr val="484646"/>
                  </a:solidFill>
                </a:uFill>
              </a:rPr>
              <a:t> </a:t>
            </a:r>
            <a:r>
              <a:rPr spc="39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•</a:t>
            </a:r>
            <a:r>
              <a:rPr spc="0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 </a:t>
            </a:r>
            <a:r>
              <a:rPr spc="-90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 </a:t>
            </a:r>
            <a:r>
              <a:rPr spc="39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•</a:t>
            </a:r>
            <a:r>
              <a:rPr spc="0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	</a:t>
            </a:r>
            <a:r>
              <a:rPr spc="39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•</a:t>
            </a:r>
            <a:r>
              <a:rPr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 </a:t>
            </a:r>
            <a:r>
              <a:rPr spc="39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•</a:t>
            </a:r>
            <a:r>
              <a:rPr u="none" spc="0">
                <a:solidFill>
                  <a:srgbClr val="2D4246"/>
                </a:solidFill>
                <a:uFillTx/>
              </a:rPr>
              <a:t>	</a:t>
            </a:r>
            <a:r>
              <a:rPr spc="65">
                <a:solidFill>
                  <a:srgbClr val="2D4246"/>
                </a:solidFill>
                <a:uFill>
                  <a:solidFill>
                    <a:srgbClr val="2D4246"/>
                  </a:solidFill>
                </a:uFill>
              </a:rPr>
              <a:t>r,r,</a:t>
            </a:r>
            <a:r>
              <a:rPr u="none" spc="60">
                <a:solidFill>
                  <a:srgbClr val="2D4246"/>
                </a:solidFill>
                <a:uFillTx/>
              </a:rPr>
              <a:t>;</a:t>
            </a:r>
          </a:p>
        </p:txBody>
      </p:sp>
      <p:sp>
        <p:nvSpPr>
          <p:cNvPr id="395" name="object 200"/>
          <p:cNvSpPr txBox="1"/>
          <p:nvPr/>
        </p:nvSpPr>
        <p:spPr>
          <a:xfrm>
            <a:off x="7072296" y="7481596"/>
            <a:ext cx="2508251" cy="49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7785">
              <a:lnSpc>
                <a:spcPts val="1400"/>
              </a:lnSpc>
              <a:spcBef>
                <a:spcPts val="100"/>
              </a:spcBef>
              <a:tabLst>
                <a:tab pos="711200" algn="l"/>
              </a:tabLst>
              <a:defRPr sz="1000" spc="585">
                <a:solidFill>
                  <a:srgbClr val="5272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..</a:t>
            </a:r>
            <a:r>
              <a:rPr u="sng">
                <a:uFill>
                  <a:solidFill>
                    <a:srgbClr val="517178"/>
                  </a:solidFill>
                </a:uFill>
              </a:rPr>
              <a:t> 	</a:t>
            </a:r>
            <a:r>
              <a:rPr b="1" spc="209"/>
              <a:t>lf'N </a:t>
            </a:r>
            <a:r>
              <a:rPr sz="1300" b="1" spc="130"/>
              <a:t>y.k. </a:t>
            </a:r>
            <a:r>
              <a:rPr spc="70">
                <a:solidFill>
                  <a:srgbClr val="365659"/>
                </a:solidFill>
              </a:rPr>
              <a:t>l </a:t>
            </a:r>
            <a:r>
              <a:rPr b="1" spc="104"/>
              <a:t>JI.</a:t>
            </a:r>
            <a:r>
              <a:rPr b="1" spc="159"/>
              <a:t> </a:t>
            </a:r>
            <a:r>
              <a:rPr spc="185"/>
              <a:t>2.ll......</a:t>
            </a:r>
          </a:p>
          <a:p>
            <a:pPr indent="283845">
              <a:lnSpc>
                <a:spcPts val="1100"/>
              </a:lnSpc>
              <a:tabLst>
                <a:tab pos="1460500" algn="l"/>
              </a:tabLst>
              <a:defRPr sz="1100" spc="35">
                <a:solidFill>
                  <a:srgbClr val="5272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II..</a:t>
            </a:r>
            <a:r>
              <a:rPr b="1"/>
              <a:t>·lll </a:t>
            </a:r>
            <a:r>
              <a:rPr sz="1000" b="1" spc="30">
                <a:latin typeface="Times New Roman"/>
                <a:ea typeface="Times New Roman"/>
                <a:cs typeface="Times New Roman"/>
                <a:sym typeface="Times New Roman"/>
              </a:rPr>
              <a:t>'I. </a:t>
            </a:r>
            <a:r>
              <a:rPr sz="1000" b="1" spc="254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pc="55"/>
              <a:t>10.</a:t>
            </a:r>
            <a:r>
              <a:rPr b="1" spc="104"/>
              <a:t> </a:t>
            </a:r>
            <a:r>
              <a:rPr spc="45"/>
              <a:t>IL	</a:t>
            </a:r>
            <a:r>
              <a:rPr spc="39"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spc="30"/>
              <a:t>'.I.IL</a:t>
            </a:r>
            <a:r>
              <a:rPr spc="315"/>
              <a:t> </a:t>
            </a:r>
            <a:r>
              <a:rPr spc="39"/>
              <a:t>...</a:t>
            </a:r>
          </a:p>
          <a:p>
            <a:pPr indent="12700">
              <a:lnSpc>
                <a:spcPts val="1400"/>
              </a:lnSpc>
              <a:defRPr sz="1300" b="1" spc="630">
                <a:solidFill>
                  <a:srgbClr val="5272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TGF</a:t>
            </a:r>
            <a:r>
              <a:rPr spc="229"/>
              <a:t> </a:t>
            </a:r>
            <a:r>
              <a:rPr spc="480"/>
              <a:t>c=c•</a:t>
            </a:r>
            <a:r>
              <a:rPr spc="240"/>
              <a:t> </a:t>
            </a:r>
            <a:r>
              <a:rPr spc="530"/>
              <a:t>C-M&lt;:9</a:t>
            </a:r>
            <a:r>
              <a:rPr spc="65"/>
              <a:t> </a:t>
            </a:r>
            <a:r>
              <a:rPr sz="1200" b="0" spc="234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</a:p>
        </p:txBody>
      </p:sp>
      <p:sp>
        <p:nvSpPr>
          <p:cNvPr id="396" name="object 201"/>
          <p:cNvSpPr txBox="1"/>
          <p:nvPr/>
        </p:nvSpPr>
        <p:spPr>
          <a:xfrm>
            <a:off x="7618196" y="7953943"/>
            <a:ext cx="143637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b="1" spc="285">
                <a:solidFill>
                  <a:srgbClr val="5272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CCUVEGF:HO</a:t>
            </a:r>
          </a:p>
        </p:txBody>
      </p:sp>
      <p:sp>
        <p:nvSpPr>
          <p:cNvPr id="397" name="object 202"/>
          <p:cNvSpPr txBox="1"/>
          <p:nvPr/>
        </p:nvSpPr>
        <p:spPr>
          <a:xfrm>
            <a:off x="4292008" y="8741602"/>
            <a:ext cx="2112646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651000" algn="l"/>
              </a:tabLst>
              <a:defRPr sz="2100" b="1" u="sng" spc="-209">
                <a:solidFill>
                  <a:srgbClr val="BC9E75"/>
                </a:solidFill>
                <a:uFill>
                  <a:solidFill>
                    <a:srgbClr val="BC9E75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J</a:t>
            </a:r>
            <a:r>
              <a:rPr sz="4800" spc="-1155"/>
              <a:t>l</a:t>
            </a:r>
            <a:r>
              <a:rPr spc="-234"/>
              <a:t>..</a:t>
            </a:r>
            <a:r>
              <a:rPr spc="-370"/>
              <a:t>.</a:t>
            </a:r>
            <a:r>
              <a:rPr sz="3200" spc="-1290">
                <a:solidFill>
                  <a:srgbClr val="908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pc="-234"/>
              <a:t>.</a:t>
            </a:r>
            <a:r>
              <a:rPr u="none" spc="-400">
                <a:uFillTx/>
              </a:rPr>
              <a:t>.</a:t>
            </a:r>
            <a:r>
              <a:rPr sz="3200" u="none" spc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_</a:t>
            </a:r>
            <a:r>
              <a:rPr sz="3200" spc="75">
                <a:solidFill>
                  <a:srgbClr val="8C8769"/>
                </a:solidFill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sz="3200" spc="-180">
                <a:solidFill>
                  <a:srgbClr val="8C8769"/>
                </a:solidFill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 spc="-555">
                <a:solidFill>
                  <a:srgbClr val="8C8769"/>
                </a:solidFill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3200" spc="-765">
                <a:solidFill>
                  <a:srgbClr val="8C8769"/>
                </a:solidFill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 spc="-770"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 spc="-459">
                <a:solidFill>
                  <a:srgbClr val="8C8769"/>
                </a:solidFill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3200" u="none" spc="-40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.:,.</a:t>
            </a:r>
            <a:r>
              <a:rPr sz="3200" u="none" spc="-15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u="none" spc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3200" u="none" spc="229">
                <a:solidFill>
                  <a:srgbClr val="90894B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sz="3200" b="0" u="none" spc="-37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sz="3200" b="0" u="none" spc="-45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4400" b="0" u="none" spc="-1145">
                <a:uFillTx/>
              </a:rPr>
              <a:t>I</a:t>
            </a:r>
            <a:r>
              <a:rPr sz="3200" b="0" spc="-37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3200" b="0" u="none" spc="-37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398" name="object 203"/>
          <p:cNvSpPr txBox="1"/>
          <p:nvPr/>
        </p:nvSpPr>
        <p:spPr>
          <a:xfrm>
            <a:off x="5385963" y="9339704"/>
            <a:ext cx="98426" cy="31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u="sng" spc="-180">
                <a:solidFill>
                  <a:srgbClr val="AC8C90"/>
                </a:solidFill>
                <a:uFill>
                  <a:solidFill>
                    <a:srgbClr val="AC8C9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399" name="object 204"/>
          <p:cNvSpPr/>
          <p:nvPr/>
        </p:nvSpPr>
        <p:spPr>
          <a:xfrm>
            <a:off x="7406717" y="8642677"/>
            <a:ext cx="981719" cy="1"/>
          </a:xfrm>
          <a:prstGeom prst="line">
            <a:avLst/>
          </a:prstGeom>
          <a:ln w="12765">
            <a:solidFill>
              <a:srgbClr val="52727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0" name="object 205"/>
          <p:cNvSpPr txBox="1"/>
          <p:nvPr/>
        </p:nvSpPr>
        <p:spPr>
          <a:xfrm>
            <a:off x="7394019" y="8509270"/>
            <a:ext cx="85091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b="1" i="1" spc="-75">
                <a:solidFill>
                  <a:srgbClr val="5272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-.</a:t>
            </a:r>
          </a:p>
        </p:txBody>
      </p:sp>
      <p:grpSp>
        <p:nvGrpSpPr>
          <p:cNvPr id="403" name="object 206"/>
          <p:cNvGrpSpPr/>
          <p:nvPr/>
        </p:nvGrpSpPr>
        <p:grpSpPr>
          <a:xfrm>
            <a:off x="8405738" y="8642677"/>
            <a:ext cx="441685" cy="1"/>
            <a:chOff x="0" y="0"/>
            <a:chExt cx="441684" cy="0"/>
          </a:xfrm>
        </p:grpSpPr>
        <p:sp>
          <p:nvSpPr>
            <p:cNvPr id="401" name="object 207"/>
            <p:cNvSpPr/>
            <p:nvPr/>
          </p:nvSpPr>
          <p:spPr>
            <a:xfrm>
              <a:off x="0" y="0"/>
              <a:ext cx="203993" cy="0"/>
            </a:xfrm>
            <a:prstGeom prst="line">
              <a:avLst/>
            </a:prstGeom>
            <a:noFill/>
            <a:ln w="12765" cap="flat">
              <a:solidFill>
                <a:srgbClr val="70727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2" name="object 208"/>
            <p:cNvSpPr/>
            <p:nvPr/>
          </p:nvSpPr>
          <p:spPr>
            <a:xfrm>
              <a:off x="212192" y="0"/>
              <a:ext cx="229493" cy="0"/>
            </a:xfrm>
            <a:prstGeom prst="line">
              <a:avLst/>
            </a:prstGeom>
            <a:noFill/>
            <a:ln w="12765" cap="flat">
              <a:solidFill>
                <a:srgbClr val="52727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4" name="object 209"/>
          <p:cNvSpPr txBox="1"/>
          <p:nvPr/>
        </p:nvSpPr>
        <p:spPr>
          <a:xfrm>
            <a:off x="8393041" y="8509270"/>
            <a:ext cx="808991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15900" algn="l"/>
                <a:tab pos="444500" algn="l"/>
              </a:tabLst>
              <a:defRPr sz="1000" b="1" i="1" spc="-65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,,.	</a:t>
            </a:r>
            <a:r>
              <a:rPr spc="-85">
                <a:solidFill>
                  <a:srgbClr val="527279"/>
                </a:solidFill>
              </a:rPr>
              <a:t>-	</a:t>
            </a:r>
            <a:r>
              <a:rPr>
                <a:solidFill>
                  <a:srgbClr val="527279"/>
                </a:solidFill>
              </a:rPr>
              <a:t>...</a:t>
            </a:r>
            <a:r>
              <a:rPr spc="125">
                <a:solidFill>
                  <a:srgbClr val="527279"/>
                </a:solidFill>
              </a:rPr>
              <a:t> </a:t>
            </a:r>
            <a:r>
              <a:rPr spc="-125">
                <a:solidFill>
                  <a:srgbClr val="527279"/>
                </a:solidFill>
              </a:rPr>
              <a:t>o11</a:t>
            </a:r>
          </a:p>
        </p:txBody>
      </p:sp>
      <p:sp>
        <p:nvSpPr>
          <p:cNvPr id="405" name="object 210"/>
          <p:cNvSpPr txBox="1"/>
          <p:nvPr/>
        </p:nvSpPr>
        <p:spPr>
          <a:xfrm>
            <a:off x="7916791" y="7868391"/>
            <a:ext cx="1041401" cy="101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7200" i="1" spc="-305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  <a:r>
              <a:rPr u="sng" spc="-434">
                <a:uFill>
                  <a:solidFill>
                    <a:srgbClr val="527279"/>
                  </a:solidFill>
                </a:uFill>
              </a:rPr>
              <a:t>._-</a:t>
            </a:r>
          </a:p>
        </p:txBody>
      </p:sp>
      <p:sp>
        <p:nvSpPr>
          <p:cNvPr id="406" name="object 211"/>
          <p:cNvSpPr txBox="1"/>
          <p:nvPr/>
        </p:nvSpPr>
        <p:spPr>
          <a:xfrm>
            <a:off x="7561713" y="8796508"/>
            <a:ext cx="1557656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15900" algn="l"/>
              </a:tabLst>
              <a:defRPr sz="1000" spc="-50">
                <a:solidFill>
                  <a:srgbClr val="5272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..	</a:t>
            </a:r>
            <a:r>
              <a:rPr spc="229"/>
              <a:t>._._ </a:t>
            </a:r>
            <a:r>
              <a:rPr spc="60"/>
              <a:t>flf'Md</a:t>
            </a:r>
            <a:r>
              <a:t> </a:t>
            </a:r>
            <a:r>
              <a:rPr spc="275">
                <a:solidFill>
                  <a:srgbClr val="707272"/>
                </a:solidFill>
              </a:rPr>
              <a:t>l</a:t>
            </a:r>
            <a:r>
              <a:rPr spc="275"/>
              <a:t>aW-..</a:t>
            </a:r>
          </a:p>
        </p:txBody>
      </p:sp>
      <p:sp>
        <p:nvSpPr>
          <p:cNvPr id="407" name="object 212"/>
          <p:cNvSpPr txBox="1"/>
          <p:nvPr/>
        </p:nvSpPr>
        <p:spPr>
          <a:xfrm>
            <a:off x="9016111" y="4679427"/>
            <a:ext cx="96520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939800" algn="l"/>
              </a:tabLst>
              <a:defRPr sz="1200" u="sng">
                <a:solidFill>
                  <a:srgbClr val="693F3F"/>
                </a:solidFill>
                <a:uFill>
                  <a:solidFill>
                    <a:srgbClr val="85878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	</a:t>
            </a:r>
          </a:p>
        </p:txBody>
      </p:sp>
      <p:sp>
        <p:nvSpPr>
          <p:cNvPr id="408" name="object 213"/>
          <p:cNvSpPr/>
          <p:nvPr/>
        </p:nvSpPr>
        <p:spPr>
          <a:xfrm>
            <a:off x="11150327" y="4838367"/>
            <a:ext cx="203994" cy="1"/>
          </a:xfrm>
          <a:prstGeom prst="line">
            <a:avLst/>
          </a:prstGeom>
          <a:ln w="12765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9" name="object 214"/>
          <p:cNvSpPr txBox="1"/>
          <p:nvPr/>
        </p:nvSpPr>
        <p:spPr>
          <a:xfrm>
            <a:off x="10889650" y="4552401"/>
            <a:ext cx="1403986" cy="31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u="sng" spc="280">
                <a:solidFill>
                  <a:srgbClr val="693F3F"/>
                </a:solidFill>
                <a:uFill>
                  <a:solidFill>
                    <a:srgbClr val="693F3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.- </a:t>
            </a:r>
            <a:r>
              <a:rPr u="none" spc="-275">
                <a:uFillTx/>
              </a:rPr>
              <a:t>c</a:t>
            </a:r>
            <a:r>
              <a:rPr u="none" spc="-275">
                <a:solidFill>
                  <a:srgbClr val="595959"/>
                </a:solidFill>
                <a:uFillTx/>
              </a:rPr>
              <a:t>a</a:t>
            </a:r>
            <a:r>
              <a:rPr sz="2200" spc="-275">
                <a:solidFill>
                  <a:srgbClr val="484646"/>
                </a:solidFill>
                <a:uFill>
                  <a:solidFill>
                    <a:srgbClr val="707272"/>
                  </a:solidFill>
                </a:uFill>
              </a:rPr>
              <a:t>•1</a:t>
            </a:r>
            <a:r>
              <a:rPr sz="2200" spc="-275">
                <a:solidFill>
                  <a:srgbClr val="484646"/>
                </a:solidFill>
              </a:rPr>
              <a:t>J.C'l</a:t>
            </a:r>
            <a:r>
              <a:rPr sz="2200" u="none" spc="-275">
                <a:solidFill>
                  <a:srgbClr val="707272"/>
                </a:solidFill>
                <a:uFillTx/>
              </a:rPr>
              <a:t>•</a:t>
            </a:r>
            <a:r>
              <a:rPr sz="2200" u="none" spc="-195">
                <a:solidFill>
                  <a:srgbClr val="707272"/>
                </a:solidFill>
                <a:uFillTx/>
              </a:rPr>
              <a:t> </a:t>
            </a:r>
            <a:r>
              <a:rPr spc="-375">
                <a:uFill>
                  <a:solidFill>
                    <a:srgbClr val="CA8C8C"/>
                  </a:solidFill>
                </a:u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u="none" spc="818"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-560">
                <a:uFill>
                  <a:solidFill>
                    <a:srgbClr val="CA8C8C"/>
                  </a:solidFill>
                </a:u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u="none" spc="360"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u="none" spc="-229">
                <a:solidFill>
                  <a:srgbClr val="CA8C8C"/>
                </a:solidFill>
                <a:uFillTx/>
                <a:latin typeface="Arial"/>
                <a:ea typeface="Arial"/>
                <a:cs typeface="Arial"/>
                <a:sym typeface="Arial"/>
              </a:rPr>
              <a:t>­</a:t>
            </a:r>
            <a:r>
              <a:rPr u="none" spc="-229"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410" name="object 215"/>
          <p:cNvSpPr/>
          <p:nvPr/>
        </p:nvSpPr>
        <p:spPr>
          <a:xfrm>
            <a:off x="11238038" y="4978794"/>
            <a:ext cx="165745" cy="1"/>
          </a:xfrm>
          <a:prstGeom prst="line">
            <a:avLst/>
          </a:prstGeom>
          <a:ln w="12765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1" name="object 216"/>
          <p:cNvSpPr txBox="1"/>
          <p:nvPr/>
        </p:nvSpPr>
        <p:spPr>
          <a:xfrm>
            <a:off x="11225339" y="4750275"/>
            <a:ext cx="65722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92100" algn="l"/>
              </a:tabLst>
              <a:defRPr spc="-505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	</a:t>
            </a:r>
            <a:r>
              <a:rPr sz="1400" i="1" spc="-350"/>
              <a:t>ru</a:t>
            </a:r>
            <a:r>
              <a:rPr sz="1400" i="1" spc="-394"/>
              <a:t>d</a:t>
            </a:r>
            <a:r>
              <a:rPr sz="1400" i="1" spc="-155"/>
              <a:t> </a:t>
            </a:r>
            <a:r>
              <a:rPr sz="1400" i="1" spc="-200">
                <a:solidFill>
                  <a:srgbClr val="693F3F"/>
                </a:solidFill>
              </a:rPr>
              <a:t>,</a:t>
            </a:r>
            <a:r>
              <a:rPr sz="1400" i="1" spc="-185">
                <a:solidFill>
                  <a:srgbClr val="693F3F"/>
                </a:solidFill>
              </a:rPr>
              <a:t> </a:t>
            </a:r>
            <a:r>
              <a:rPr sz="1400" i="1" spc="-275"/>
              <a:t>•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object 2"/>
          <p:cNvGrpSpPr/>
          <p:nvPr/>
        </p:nvGrpSpPr>
        <p:grpSpPr>
          <a:xfrm>
            <a:off x="0" y="-1"/>
            <a:ext cx="13004800" cy="9753600"/>
            <a:chOff x="0" y="0"/>
            <a:chExt cx="13004800" cy="9753598"/>
          </a:xfrm>
        </p:grpSpPr>
        <p:sp>
          <p:nvSpPr>
            <p:cNvPr id="417" name="object 3"/>
            <p:cNvSpPr/>
            <p:nvPr/>
          </p:nvSpPr>
          <p:spPr>
            <a:xfrm>
              <a:off x="0" y="-1"/>
              <a:ext cx="13004800" cy="3753247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8" name="object 4"/>
            <p:cNvSpPr/>
            <p:nvPr/>
          </p:nvSpPr>
          <p:spPr>
            <a:xfrm>
              <a:off x="0" y="3778778"/>
              <a:ext cx="13004800" cy="597482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9" name="object 5"/>
            <p:cNvSpPr/>
            <p:nvPr/>
          </p:nvSpPr>
          <p:spPr>
            <a:xfrm flipV="1">
              <a:off x="7407521" y="3931970"/>
              <a:ext cx="1" cy="408518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21" name="object 6"/>
          <p:cNvSpPr txBox="1"/>
          <p:nvPr/>
        </p:nvSpPr>
        <p:spPr>
          <a:xfrm>
            <a:off x="7026843" y="3743655"/>
            <a:ext cx="464185" cy="764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400" u="sng" spc="-170">
                <a:solidFill>
                  <a:srgbClr val="757575"/>
                </a:solidFill>
                <a:uFill>
                  <a:solidFill>
                    <a:srgbClr val="75757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••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sp>
          <p:nvSpPr>
            <p:cNvPr id="423" name="object 3"/>
            <p:cNvSpPr/>
            <p:nvPr/>
          </p:nvSpPr>
          <p:spPr>
            <a:xfrm>
              <a:off x="0" y="0"/>
              <a:ext cx="13004800" cy="975360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4" name="object 4"/>
            <p:cNvSpPr/>
            <p:nvPr/>
          </p:nvSpPr>
          <p:spPr>
            <a:xfrm>
              <a:off x="11882635" y="5336249"/>
              <a:ext cx="917972" cy="485114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26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9493884">
              <a:spcBef>
                <a:spcPts val="100"/>
              </a:spcBef>
              <a:defRPr spc="-700"/>
            </a:lvl1pPr>
          </a:lstStyle>
          <a:p>
            <a:r>
              <a:t>i.......</a:t>
            </a:r>
          </a:p>
        </p:txBody>
      </p:sp>
      <p:sp>
        <p:nvSpPr>
          <p:cNvPr id="427" name="object 6"/>
          <p:cNvSpPr txBox="1"/>
          <p:nvPr/>
        </p:nvSpPr>
        <p:spPr>
          <a:xfrm>
            <a:off x="10727225" y="4355794"/>
            <a:ext cx="711201" cy="542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85800" algn="l"/>
              </a:tabLst>
              <a:defRPr sz="3900" spc="-254">
                <a:solidFill>
                  <a:srgbClr val="CD85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i	</a:t>
            </a:r>
          </a:p>
        </p:txBody>
      </p:sp>
      <p:sp>
        <p:nvSpPr>
          <p:cNvPr id="428" name="object 7"/>
          <p:cNvSpPr/>
          <p:nvPr/>
        </p:nvSpPr>
        <p:spPr>
          <a:xfrm>
            <a:off x="11355140" y="4065663"/>
            <a:ext cx="327583" cy="1"/>
          </a:xfrm>
          <a:prstGeom prst="line">
            <a:avLst/>
          </a:prstGeom>
          <a:ln w="31606">
            <a:solidFill>
              <a:srgbClr val="7F5856"/>
            </a:solidFill>
            <a:prstDash val="lg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9" name="object 8"/>
          <p:cNvSpPr txBox="1"/>
          <p:nvPr/>
        </p:nvSpPr>
        <p:spPr>
          <a:xfrm>
            <a:off x="11609589" y="4730282"/>
            <a:ext cx="1126490" cy="289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000" u="sng" spc="9">
                <a:solidFill>
                  <a:srgbClr val="72746E"/>
                </a:solidFill>
                <a:uFill>
                  <a:solidFill>
                    <a:srgbClr val="72746E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'atH,. </a:t>
            </a:r>
            <a:r>
              <a:rPr spc="-60">
                <a:latin typeface="Arial"/>
                <a:ea typeface="Arial"/>
                <a:cs typeface="Arial"/>
                <a:sym typeface="Arial"/>
              </a:rPr>
              <a:t>"O</a:t>
            </a:r>
            <a:r>
              <a:rPr sz="800" i="1" u="none" spc="-60">
                <a:uFillTx/>
                <a:latin typeface="Arial"/>
                <a:ea typeface="Arial"/>
                <a:cs typeface="Arial"/>
                <a:sym typeface="Arial"/>
              </a:rPr>
              <a:t>M\</a:t>
            </a:r>
            <a:r>
              <a:rPr sz="800" i="1" u="none" spc="-55"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800" u="none" spc="40">
                <a:uFillTx/>
              </a:rPr>
              <a:t>ffl,f</a:t>
            </a:r>
            <a:endParaRPr sz="800" spc="8"/>
          </a:p>
          <a:p>
            <a:pPr indent="42544">
              <a:spcBef>
                <a:spcPts val="200"/>
              </a:spcBef>
              <a:defRPr sz="900" spc="90">
                <a:solidFill>
                  <a:srgbClr val="72746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bOCfltbt.lnetlfacl</a:t>
            </a:r>
          </a:p>
        </p:txBody>
      </p:sp>
      <p:sp>
        <p:nvSpPr>
          <p:cNvPr id="430" name="object 9"/>
          <p:cNvSpPr txBox="1"/>
          <p:nvPr/>
        </p:nvSpPr>
        <p:spPr>
          <a:xfrm>
            <a:off x="10939915" y="5822632"/>
            <a:ext cx="86996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 spc="80">
                <a:solidFill>
                  <a:srgbClr val="CD855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'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object 2"/>
          <p:cNvSpPr/>
          <p:nvPr/>
        </p:nvSpPr>
        <p:spPr>
          <a:xfrm>
            <a:off x="0" y="0"/>
            <a:ext cx="433486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5" name="object 3"/>
          <p:cNvSpPr/>
          <p:nvPr/>
        </p:nvSpPr>
        <p:spPr>
          <a:xfrm>
            <a:off x="5635326" y="1787260"/>
            <a:ext cx="713979" cy="153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6" name="object 4"/>
          <p:cNvSpPr/>
          <p:nvPr/>
        </p:nvSpPr>
        <p:spPr>
          <a:xfrm>
            <a:off x="5635326" y="2246840"/>
            <a:ext cx="458986" cy="408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7" name="object 5"/>
          <p:cNvSpPr/>
          <p:nvPr/>
        </p:nvSpPr>
        <p:spPr>
          <a:xfrm>
            <a:off x="6986785" y="1787260"/>
            <a:ext cx="917972" cy="153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8" name="object 6"/>
          <p:cNvSpPr/>
          <p:nvPr/>
        </p:nvSpPr>
        <p:spPr>
          <a:xfrm>
            <a:off x="7471271" y="2246840"/>
            <a:ext cx="433487" cy="408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9" name="object 7"/>
          <p:cNvSpPr/>
          <p:nvPr/>
        </p:nvSpPr>
        <p:spPr>
          <a:xfrm>
            <a:off x="8644234" y="2374501"/>
            <a:ext cx="688479" cy="280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0" name="object 8"/>
          <p:cNvSpPr/>
          <p:nvPr/>
        </p:nvSpPr>
        <p:spPr>
          <a:xfrm>
            <a:off x="7037782" y="5259651"/>
            <a:ext cx="943472" cy="99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1" name="object 9"/>
          <p:cNvSpPr/>
          <p:nvPr/>
        </p:nvSpPr>
        <p:spPr>
          <a:xfrm>
            <a:off x="9077721" y="5489442"/>
            <a:ext cx="637481" cy="15830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2" name="object 10"/>
          <p:cNvSpPr/>
          <p:nvPr/>
        </p:nvSpPr>
        <p:spPr>
          <a:xfrm>
            <a:off x="7675264" y="7225638"/>
            <a:ext cx="1682949" cy="1251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3" name="object 11"/>
          <p:cNvSpPr/>
          <p:nvPr/>
        </p:nvSpPr>
        <p:spPr>
          <a:xfrm>
            <a:off x="12698610" y="0"/>
            <a:ext cx="306190" cy="9753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49" name="object 12"/>
          <p:cNvGrpSpPr/>
          <p:nvPr/>
        </p:nvGrpSpPr>
        <p:grpSpPr>
          <a:xfrm>
            <a:off x="5635326" y="229789"/>
            <a:ext cx="6782791" cy="8221397"/>
            <a:chOff x="0" y="0"/>
            <a:chExt cx="6782789" cy="8221395"/>
          </a:xfrm>
        </p:grpSpPr>
        <p:sp>
          <p:nvSpPr>
            <p:cNvPr id="444" name="object 13"/>
            <p:cNvSpPr/>
            <p:nvPr/>
          </p:nvSpPr>
          <p:spPr>
            <a:xfrm>
              <a:off x="25499" y="0"/>
              <a:ext cx="6757291" cy="822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7" y="21600"/>
                  </a:moveTo>
                  <a:lnTo>
                    <a:pt x="21437" y="0"/>
                  </a:lnTo>
                  <a:moveTo>
                    <a:pt x="0" y="101"/>
                  </a:moveTo>
                  <a:lnTo>
                    <a:pt x="21600" y="101"/>
                  </a:lnTo>
                </a:path>
              </a:pathLst>
            </a:custGeom>
            <a:noFill/>
            <a:ln w="510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5" name="object 14"/>
            <p:cNvSpPr/>
            <p:nvPr/>
          </p:nvSpPr>
          <p:spPr>
            <a:xfrm>
              <a:off x="0" y="2489398"/>
              <a:ext cx="6782790" cy="2783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4" y="0"/>
                  </a:moveTo>
                  <a:lnTo>
                    <a:pt x="21600" y="0"/>
                  </a:lnTo>
                  <a:moveTo>
                    <a:pt x="0" y="16051"/>
                  </a:moveTo>
                  <a:lnTo>
                    <a:pt x="21600" y="16051"/>
                  </a:lnTo>
                  <a:moveTo>
                    <a:pt x="12992" y="21600"/>
                  </a:moveTo>
                  <a:lnTo>
                    <a:pt x="15347" y="2160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6" name="object 15"/>
            <p:cNvSpPr/>
            <p:nvPr/>
          </p:nvSpPr>
          <p:spPr>
            <a:xfrm>
              <a:off x="25499" y="5910724"/>
              <a:ext cx="1580952" cy="1"/>
            </a:xfrm>
            <a:prstGeom prst="line">
              <a:avLst/>
            </a:prstGeom>
            <a:noFill/>
            <a:ln w="63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7" name="object 16"/>
            <p:cNvSpPr/>
            <p:nvPr/>
          </p:nvSpPr>
          <p:spPr>
            <a:xfrm>
              <a:off x="3722884" y="6855417"/>
              <a:ext cx="2753915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8" name="object 17"/>
            <p:cNvSpPr/>
            <p:nvPr/>
          </p:nvSpPr>
          <p:spPr>
            <a:xfrm>
              <a:off x="0" y="8157565"/>
              <a:ext cx="2039939" cy="1"/>
            </a:xfrm>
            <a:prstGeom prst="line">
              <a:avLst/>
            </a:prstGeom>
            <a:noFill/>
            <a:ln w="509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0" name="object 18"/>
          <p:cNvSpPr/>
          <p:nvPr/>
        </p:nvSpPr>
        <p:spPr>
          <a:xfrm>
            <a:off x="433485" y="9657585"/>
            <a:ext cx="12265123" cy="14042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1" name="object 19"/>
          <p:cNvSpPr/>
          <p:nvPr/>
        </p:nvSpPr>
        <p:spPr>
          <a:xfrm flipV="1">
            <a:off x="6005064" y="2093646"/>
            <a:ext cx="1" cy="714904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2" name="object 20"/>
          <p:cNvSpPr txBox="1"/>
          <p:nvPr/>
        </p:nvSpPr>
        <p:spPr>
          <a:xfrm>
            <a:off x="683103" y="531698"/>
            <a:ext cx="3007361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100" spc="18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Days </a:t>
            </a:r>
            <a:r>
              <a:rPr spc="130"/>
              <a:t>of</a:t>
            </a:r>
            <a:r>
              <a:rPr spc="459"/>
              <a:t> </a:t>
            </a:r>
            <a:r>
              <a:rPr spc="200"/>
              <a:t>illness</a:t>
            </a:r>
          </a:p>
        </p:txBody>
      </p:sp>
      <p:sp>
        <p:nvSpPr>
          <p:cNvPr id="453" name="object 21"/>
          <p:cNvSpPr txBox="1"/>
          <p:nvPr/>
        </p:nvSpPr>
        <p:spPr>
          <a:xfrm>
            <a:off x="6531343" y="569362"/>
            <a:ext cx="722631" cy="31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33400" algn="l"/>
              </a:tabLst>
              <a:defRPr sz="2300" spc="19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	</a:t>
            </a:r>
            <a:r>
              <a:rPr sz="2100" spc="190"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54" name="object 22"/>
          <p:cNvSpPr txBox="1"/>
          <p:nvPr/>
        </p:nvSpPr>
        <p:spPr>
          <a:xfrm>
            <a:off x="8100992" y="550213"/>
            <a:ext cx="8070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09600" algn="l"/>
              </a:tabLst>
              <a:defRPr sz="2500" spc="245">
                <a:solidFill>
                  <a:srgbClr val="161616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4	</a:t>
            </a:r>
            <a:r>
              <a:rPr sz="2100" spc="19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455" name="object 23"/>
          <p:cNvSpPr txBox="1"/>
          <p:nvPr/>
        </p:nvSpPr>
        <p:spPr>
          <a:xfrm>
            <a:off x="9223574" y="562978"/>
            <a:ext cx="281306" cy="31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300" b="1" spc="30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'</a:t>
            </a:r>
            <a:r>
              <a:rPr spc="185">
                <a:solidFill>
                  <a:srgbClr val="424242"/>
                </a:solidFill>
              </a:rPr>
              <a:t>6</a:t>
            </a:r>
          </a:p>
        </p:txBody>
      </p:sp>
      <p:sp>
        <p:nvSpPr>
          <p:cNvPr id="456" name="object 24"/>
          <p:cNvSpPr txBox="1"/>
          <p:nvPr/>
        </p:nvSpPr>
        <p:spPr>
          <a:xfrm>
            <a:off x="9779165" y="575745"/>
            <a:ext cx="2004061" cy="31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09600" algn="l"/>
                <a:tab pos="1181100" algn="l"/>
                <a:tab pos="1638300" algn="l"/>
              </a:tabLst>
              <a:defRPr sz="2100" spc="19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	8	9	</a:t>
            </a:r>
            <a:r>
              <a:rPr sz="2300" b="1" spc="185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</a:p>
        </p:txBody>
      </p:sp>
      <p:sp>
        <p:nvSpPr>
          <p:cNvPr id="457" name="object 25"/>
          <p:cNvSpPr txBox="1"/>
          <p:nvPr/>
        </p:nvSpPr>
        <p:spPr>
          <a:xfrm>
            <a:off x="5946306" y="1405545"/>
            <a:ext cx="72580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500" spc="240">
                <a:solidFill>
                  <a:srgbClr val="42424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4</a:t>
            </a:r>
            <a:r>
              <a:rPr spc="-695"/>
              <a:t>0</a:t>
            </a:r>
            <a:r>
              <a:rPr spc="-295">
                <a:solidFill>
                  <a:srgbClr val="77756B"/>
                </a:solidFill>
              </a:rPr>
              <a:t>°</a:t>
            </a:r>
            <a:r>
              <a:rPr spc="245"/>
              <a:t>c</a:t>
            </a:r>
          </a:p>
        </p:txBody>
      </p:sp>
      <p:sp>
        <p:nvSpPr>
          <p:cNvPr id="458" name="object 26"/>
          <p:cNvSpPr txBox="1"/>
          <p:nvPr/>
        </p:nvSpPr>
        <p:spPr>
          <a:xfrm>
            <a:off x="7552280" y="473616"/>
            <a:ext cx="251460" cy="11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spcBef>
                <a:spcPts val="100"/>
              </a:spcBef>
              <a:defRPr sz="2500" i="1" spc="125">
                <a:solidFill>
                  <a:srgbClr val="4D57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-j</a:t>
            </a:r>
          </a:p>
          <a:p>
            <a:pPr indent="140970">
              <a:lnSpc>
                <a:spcPts val="1800"/>
              </a:lnSpc>
              <a:defRPr sz="1700" spc="7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</a:p>
          <a:p>
            <a:pPr marR="32384" indent="140970">
              <a:lnSpc>
                <a:spcPct val="113300"/>
              </a:lnSpc>
              <a:spcBef>
                <a:spcPts val="100"/>
              </a:spcBef>
              <a:defRPr sz="1700" spc="7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 I</a:t>
            </a:r>
          </a:p>
        </p:txBody>
      </p:sp>
      <p:sp>
        <p:nvSpPr>
          <p:cNvPr id="459" name="object 27"/>
          <p:cNvSpPr txBox="1"/>
          <p:nvPr/>
        </p:nvSpPr>
        <p:spPr>
          <a:xfrm>
            <a:off x="9223358" y="774884"/>
            <a:ext cx="95251" cy="113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5080" indent="12700" algn="just">
              <a:lnSpc>
                <a:spcPct val="116599"/>
              </a:lnSpc>
              <a:spcBef>
                <a:spcPts val="100"/>
              </a:spcBef>
              <a:defRPr sz="1700" spc="7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  I  I  I</a:t>
            </a:r>
          </a:p>
        </p:txBody>
      </p:sp>
      <p:sp>
        <p:nvSpPr>
          <p:cNvPr id="460" name="object 28"/>
          <p:cNvSpPr txBox="1"/>
          <p:nvPr/>
        </p:nvSpPr>
        <p:spPr>
          <a:xfrm>
            <a:off x="666540" y="2152999"/>
            <a:ext cx="2573657" cy="44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100" spc="18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Temperature</a:t>
            </a:r>
          </a:p>
        </p:txBody>
      </p:sp>
      <p:sp>
        <p:nvSpPr>
          <p:cNvPr id="461" name="object 29"/>
          <p:cNvSpPr txBox="1"/>
          <p:nvPr/>
        </p:nvSpPr>
        <p:spPr>
          <a:xfrm>
            <a:off x="5726134" y="3275786"/>
            <a:ext cx="1654812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 b="1" spc="40">
                <a:solidFill>
                  <a:srgbClr val="6B798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dehydration</a:t>
            </a:r>
          </a:p>
        </p:txBody>
      </p:sp>
      <p:sp>
        <p:nvSpPr>
          <p:cNvPr id="462" name="object 30"/>
          <p:cNvSpPr txBox="1"/>
          <p:nvPr/>
        </p:nvSpPr>
        <p:spPr>
          <a:xfrm>
            <a:off x="7655255" y="3090677"/>
            <a:ext cx="899795" cy="391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2500" spc="75" baseline="42482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pc="682"/>
              <a:t> </a:t>
            </a:r>
            <a:r>
              <a:rPr sz="1800" b="1" spc="-55" baseline="0">
                <a:solidFill>
                  <a:srgbClr val="77756B"/>
                </a:solidFill>
              </a:rPr>
              <a:t>shock</a:t>
            </a:r>
          </a:p>
        </p:txBody>
      </p:sp>
      <p:sp>
        <p:nvSpPr>
          <p:cNvPr id="463" name="object 31"/>
          <p:cNvSpPr txBox="1"/>
          <p:nvPr/>
        </p:nvSpPr>
        <p:spPr>
          <a:xfrm>
            <a:off x="7677405" y="3230469"/>
            <a:ext cx="1144906" cy="447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700"/>
              </a:lnSpc>
              <a:spcBef>
                <a:spcPts val="100"/>
              </a:spcBef>
              <a:defRPr sz="1700" spc="4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</a:p>
          <a:p>
            <a:pPr indent="199389">
              <a:lnSpc>
                <a:spcPts val="1800"/>
              </a:lnSpc>
              <a:defRPr b="1" spc="-15">
                <a:solidFill>
                  <a:srgbClr val="7262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bleeding</a:t>
            </a:r>
          </a:p>
        </p:txBody>
      </p:sp>
      <p:sp>
        <p:nvSpPr>
          <p:cNvPr id="464" name="object 32"/>
          <p:cNvSpPr txBox="1"/>
          <p:nvPr/>
        </p:nvSpPr>
        <p:spPr>
          <a:xfrm>
            <a:off x="7652005" y="3536855"/>
            <a:ext cx="905511" cy="542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lnSpc>
                <a:spcPts val="1800"/>
              </a:lnSpc>
              <a:spcBef>
                <a:spcPts val="100"/>
              </a:spcBef>
              <a:defRPr sz="1700" spc="3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</a:p>
          <a:p>
            <a:pPr indent="38100">
              <a:lnSpc>
                <a:spcPts val="1900"/>
              </a:lnSpc>
              <a:defRPr sz="2500" spc="254" baseline="-2287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spc="-179"/>
              <a:t> </a:t>
            </a:r>
            <a:r>
              <a:rPr sz="1800" b="1" spc="-5" baseline="0">
                <a:solidFill>
                  <a:srgbClr val="77756B"/>
                </a:solidFill>
              </a:rPr>
              <a:t>organ</a:t>
            </a:r>
          </a:p>
        </p:txBody>
      </p:sp>
      <p:sp>
        <p:nvSpPr>
          <p:cNvPr id="465" name="object 33"/>
          <p:cNvSpPr txBox="1"/>
          <p:nvPr/>
        </p:nvSpPr>
        <p:spPr>
          <a:xfrm>
            <a:off x="9197958" y="2936866"/>
            <a:ext cx="2303781" cy="112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500"/>
              </a:spcBef>
              <a:defRPr sz="1700" spc="5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</a:p>
          <a:p>
            <a:pPr indent="38100">
              <a:lnSpc>
                <a:spcPts val="2300"/>
              </a:lnSpc>
              <a:spcBef>
                <a:spcPts val="600"/>
              </a:spcBef>
              <a:tabLst>
                <a:tab pos="469900" algn="l"/>
              </a:tabLst>
              <a:defRPr sz="2500" spc="-37" baseline="2287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	</a:t>
            </a:r>
            <a:r>
              <a:rPr sz="2100" b="1" spc="30" baseline="0">
                <a:solidFill>
                  <a:srgbClr val="77756B"/>
                </a:solidFill>
              </a:rPr>
              <a:t>reabsorption</a:t>
            </a:r>
            <a:endParaRPr sz="2100" spc="-31" baseline="21136"/>
          </a:p>
          <a:p>
            <a:pPr indent="38100">
              <a:lnSpc>
                <a:spcPts val="1600"/>
              </a:lnSpc>
              <a:defRPr sz="1700" spc="-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</a:p>
          <a:p>
            <a:pPr indent="38100">
              <a:lnSpc>
                <a:spcPts val="2400"/>
              </a:lnSpc>
              <a:tabLst>
                <a:tab pos="381000" algn="l"/>
              </a:tabLst>
              <a:defRPr sz="170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	</a:t>
            </a:r>
            <a:r>
              <a:rPr sz="2100" b="1" spc="10">
                <a:solidFill>
                  <a:srgbClr val="77756B"/>
                </a:solidFill>
              </a:rPr>
              <a:t>fluid</a:t>
            </a:r>
            <a:r>
              <a:rPr sz="2100" b="1" spc="25">
                <a:solidFill>
                  <a:srgbClr val="77756B"/>
                </a:solidFill>
              </a:rPr>
              <a:t> </a:t>
            </a:r>
            <a:r>
              <a:rPr sz="2100" b="1" spc="65">
                <a:solidFill>
                  <a:srgbClr val="77756B"/>
                </a:solidFill>
              </a:rPr>
              <a:t>over</a:t>
            </a:r>
            <a:r>
              <a:rPr sz="2100" b="1" spc="65">
                <a:solidFill>
                  <a:srgbClr val="56603D"/>
                </a:solidFill>
              </a:rPr>
              <a:t>l</a:t>
            </a:r>
            <a:r>
              <a:rPr sz="2100" b="1" spc="65">
                <a:solidFill>
                  <a:srgbClr val="77756B"/>
                </a:solidFill>
              </a:rPr>
              <a:t>oad</a:t>
            </a:r>
          </a:p>
        </p:txBody>
      </p:sp>
      <p:sp>
        <p:nvSpPr>
          <p:cNvPr id="466" name="object 34"/>
          <p:cNvSpPr txBox="1"/>
          <p:nvPr/>
        </p:nvSpPr>
        <p:spPr>
          <a:xfrm>
            <a:off x="644953" y="3787064"/>
            <a:ext cx="4848860" cy="468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3100" spc="175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Potential </a:t>
            </a:r>
            <a:r>
              <a:rPr spc="215"/>
              <a:t>clinical</a:t>
            </a:r>
            <a:r>
              <a:rPr spc="505"/>
              <a:t> </a:t>
            </a:r>
            <a:r>
              <a:rPr spc="65">
                <a:solidFill>
                  <a:srgbClr val="000000"/>
                </a:solidFill>
              </a:rPr>
              <a:t>i</a:t>
            </a:r>
            <a:r>
              <a:rPr sz="2600" spc="97" baseline="53968">
                <a:solidFill>
                  <a:srgbClr val="424242"/>
                </a:solidFill>
              </a:rPr>
              <a:t>•</a:t>
            </a:r>
            <a:r>
              <a:rPr spc="65">
                <a:solidFill>
                  <a:srgbClr val="000000"/>
                </a:solidFill>
              </a:rPr>
              <a:t>ssues</a:t>
            </a:r>
          </a:p>
        </p:txBody>
      </p:sp>
      <p:sp>
        <p:nvSpPr>
          <p:cNvPr id="467" name="object 35"/>
          <p:cNvSpPr txBox="1"/>
          <p:nvPr/>
        </p:nvSpPr>
        <p:spPr>
          <a:xfrm>
            <a:off x="7682682" y="4086436"/>
            <a:ext cx="170116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4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</a:t>
            </a:r>
            <a:r>
              <a:rPr spc="50">
                <a:solidFill>
                  <a:srgbClr val="89877C"/>
                </a:solidFill>
              </a:rPr>
              <a:t>im</a:t>
            </a:r>
            <a:r>
              <a:rPr spc="50">
                <a:solidFill>
                  <a:srgbClr val="726262"/>
                </a:solidFill>
              </a:rPr>
              <a:t>pairment</a:t>
            </a:r>
            <a:r>
              <a:rPr spc="-260">
                <a:solidFill>
                  <a:srgbClr val="726262"/>
                </a:solidFill>
              </a:rPr>
              <a:t> </a:t>
            </a:r>
            <a:r>
              <a:t>1</a:t>
            </a:r>
          </a:p>
        </p:txBody>
      </p:sp>
      <p:sp>
        <p:nvSpPr>
          <p:cNvPr id="468" name="object 36"/>
          <p:cNvSpPr txBox="1"/>
          <p:nvPr/>
        </p:nvSpPr>
        <p:spPr>
          <a:xfrm>
            <a:off x="7680655" y="4443252"/>
            <a:ext cx="1631315" cy="24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1549400" algn="l"/>
              </a:tabLst>
              <a:defRPr sz="1700" spc="2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	I</a:t>
            </a:r>
          </a:p>
        </p:txBody>
      </p:sp>
      <p:sp>
        <p:nvSpPr>
          <p:cNvPr id="469" name="object 37"/>
          <p:cNvSpPr txBox="1"/>
          <p:nvPr/>
        </p:nvSpPr>
        <p:spPr>
          <a:xfrm>
            <a:off x="684708" y="5433898"/>
            <a:ext cx="4070351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362200" algn="l"/>
              </a:tabLst>
              <a:defRPr sz="3100" spc="209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Laboratory	</a:t>
            </a:r>
            <a:r>
              <a:rPr spc="190"/>
              <a:t>changes</a:t>
            </a:r>
          </a:p>
        </p:txBody>
      </p:sp>
      <p:sp>
        <p:nvSpPr>
          <p:cNvPr id="470" name="object 38"/>
          <p:cNvSpPr txBox="1"/>
          <p:nvPr/>
        </p:nvSpPr>
        <p:spPr>
          <a:xfrm>
            <a:off x="682802" y="7067965"/>
            <a:ext cx="4463417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100" spc="17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Serology </a:t>
            </a:r>
            <a:r>
              <a:rPr spc="195"/>
              <a:t>and</a:t>
            </a:r>
            <a:r>
              <a:rPr spc="530"/>
              <a:t> </a:t>
            </a:r>
            <a:r>
              <a:rPr spc="234"/>
              <a:t>virology</a:t>
            </a:r>
          </a:p>
        </p:txBody>
      </p:sp>
      <p:sp>
        <p:nvSpPr>
          <p:cNvPr id="471" name="object 39"/>
          <p:cNvSpPr txBox="1"/>
          <p:nvPr/>
        </p:nvSpPr>
        <p:spPr>
          <a:xfrm>
            <a:off x="670352" y="8650966"/>
            <a:ext cx="3436622" cy="48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587500" algn="l"/>
                <a:tab pos="2120900" algn="l"/>
              </a:tabLst>
              <a:defRPr sz="3100" spc="104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Phases	</a:t>
            </a:r>
            <a:r>
              <a:rPr spc="80"/>
              <a:t>of	</a:t>
            </a:r>
            <a:r>
              <a:rPr sz="3400" spc="-114"/>
              <a:t>i</a:t>
            </a:r>
            <a:r>
              <a:rPr spc="-114"/>
              <a:t>11ness</a:t>
            </a:r>
          </a:p>
        </p:txBody>
      </p:sp>
      <p:sp>
        <p:nvSpPr>
          <p:cNvPr id="472" name="object 40"/>
          <p:cNvSpPr txBox="1"/>
          <p:nvPr/>
        </p:nvSpPr>
        <p:spPr>
          <a:xfrm>
            <a:off x="7694917" y="5024747"/>
            <a:ext cx="109855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45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473" name="object 41"/>
          <p:cNvSpPr txBox="1"/>
          <p:nvPr/>
        </p:nvSpPr>
        <p:spPr>
          <a:xfrm>
            <a:off x="5718185" y="5880080"/>
            <a:ext cx="1522731" cy="56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100" b="1" spc="75">
                <a:solidFill>
                  <a:srgbClr val="6B798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hematocrit</a:t>
            </a:r>
          </a:p>
          <a:p>
            <a:pPr indent="914400">
              <a:tabLst>
                <a:tab pos="1168400" algn="l"/>
                <a:tab pos="1422400" algn="l"/>
              </a:tabLst>
              <a:defRPr spc="45">
                <a:solidFill>
                  <a:srgbClr val="6B798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-	-</a:t>
            </a:r>
          </a:p>
        </p:txBody>
      </p:sp>
      <p:sp>
        <p:nvSpPr>
          <p:cNvPr id="474" name="object 42"/>
          <p:cNvSpPr txBox="1"/>
          <p:nvPr/>
        </p:nvSpPr>
        <p:spPr>
          <a:xfrm>
            <a:off x="7694917" y="6168568"/>
            <a:ext cx="114301" cy="1131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15300"/>
              </a:lnSpc>
              <a:spcBef>
                <a:spcPts val="100"/>
              </a:spcBef>
              <a:defRPr spc="34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 </a:t>
            </a:r>
            <a:r>
              <a:rPr spc="65"/>
              <a:t>I  </a:t>
            </a:r>
            <a:r>
              <a:rPr sz="1600" spc="55"/>
              <a:t>I  </a:t>
            </a:r>
            <a:r>
              <a:rPr spc="80"/>
              <a:t>I</a:t>
            </a:r>
          </a:p>
        </p:txBody>
      </p:sp>
      <p:sp>
        <p:nvSpPr>
          <p:cNvPr id="475" name="object 43"/>
          <p:cNvSpPr txBox="1"/>
          <p:nvPr/>
        </p:nvSpPr>
        <p:spPr>
          <a:xfrm>
            <a:off x="6016357" y="6646047"/>
            <a:ext cx="1204596" cy="866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500"/>
              </a:lnSpc>
              <a:spcBef>
                <a:spcPts val="100"/>
              </a:spcBef>
              <a:defRPr sz="2100" b="1" spc="65">
                <a:solidFill>
                  <a:srgbClr val="6B798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viraemia</a:t>
            </a:r>
          </a:p>
          <a:p>
            <a:pPr indent="528319">
              <a:lnSpc>
                <a:spcPts val="4400"/>
              </a:lnSpc>
              <a:defRPr sz="3100" spc="-325">
                <a:solidFill>
                  <a:srgbClr val="8393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,,,</a:t>
            </a:r>
            <a:r>
              <a:rPr spc="-440"/>
              <a:t> </a:t>
            </a:r>
            <a:r>
              <a:rPr sz="3700" spc="-419"/>
              <a:t>...</a:t>
            </a:r>
          </a:p>
        </p:txBody>
      </p:sp>
      <p:sp>
        <p:nvSpPr>
          <p:cNvPr id="476" name="object 44"/>
          <p:cNvSpPr txBox="1"/>
          <p:nvPr/>
        </p:nvSpPr>
        <p:spPr>
          <a:xfrm>
            <a:off x="6086635" y="8809909"/>
            <a:ext cx="1062991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spc="13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Febrile</a:t>
            </a:r>
          </a:p>
        </p:txBody>
      </p:sp>
      <p:sp>
        <p:nvSpPr>
          <p:cNvPr id="477" name="object 45"/>
          <p:cNvSpPr txBox="1"/>
          <p:nvPr/>
        </p:nvSpPr>
        <p:spPr>
          <a:xfrm>
            <a:off x="6387367" y="7514146"/>
            <a:ext cx="58356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46100" algn="l"/>
              </a:tabLst>
              <a:defRPr spc="-234">
                <a:solidFill>
                  <a:srgbClr val="8393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/	</a:t>
            </a:r>
            <a:r>
              <a:rPr spc="-150"/>
              <a:t>'</a:t>
            </a:r>
          </a:p>
        </p:txBody>
      </p:sp>
      <p:sp>
        <p:nvSpPr>
          <p:cNvPr id="478" name="object 46"/>
          <p:cNvSpPr txBox="1"/>
          <p:nvPr/>
        </p:nvSpPr>
        <p:spPr>
          <a:xfrm>
            <a:off x="7619713" y="7514146"/>
            <a:ext cx="6413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315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479" name="object 47"/>
          <p:cNvSpPr txBox="1"/>
          <p:nvPr/>
        </p:nvSpPr>
        <p:spPr>
          <a:xfrm>
            <a:off x="6234372" y="7743936"/>
            <a:ext cx="912495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876300" algn="l"/>
              </a:tabLst>
              <a:defRPr spc="-265">
                <a:solidFill>
                  <a:srgbClr val="8393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/	</a:t>
            </a:r>
            <a:r>
              <a:rPr spc="-170"/>
              <a:t>'</a:t>
            </a:r>
          </a:p>
        </p:txBody>
      </p:sp>
      <p:sp>
        <p:nvSpPr>
          <p:cNvPr id="480" name="object 48"/>
          <p:cNvSpPr txBox="1"/>
          <p:nvPr/>
        </p:nvSpPr>
        <p:spPr>
          <a:xfrm>
            <a:off x="7694917" y="7743936"/>
            <a:ext cx="6413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315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481" name="object 49"/>
          <p:cNvSpPr txBox="1"/>
          <p:nvPr/>
        </p:nvSpPr>
        <p:spPr>
          <a:xfrm>
            <a:off x="6074347" y="7953943"/>
            <a:ext cx="78106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430">
                <a:solidFill>
                  <a:srgbClr val="8393A3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/</a:t>
            </a:r>
          </a:p>
        </p:txBody>
      </p:sp>
      <p:sp>
        <p:nvSpPr>
          <p:cNvPr id="482" name="object 50"/>
          <p:cNvSpPr txBox="1"/>
          <p:nvPr/>
        </p:nvSpPr>
        <p:spPr>
          <a:xfrm>
            <a:off x="7244950" y="7712654"/>
            <a:ext cx="14922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300" spc="-1010">
                <a:solidFill>
                  <a:srgbClr val="8393A3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'</a:t>
            </a:r>
          </a:p>
        </p:txBody>
      </p:sp>
      <p:sp>
        <p:nvSpPr>
          <p:cNvPr id="483" name="object 51"/>
          <p:cNvSpPr txBox="1"/>
          <p:nvPr/>
        </p:nvSpPr>
        <p:spPr>
          <a:xfrm>
            <a:off x="5883717" y="8215648"/>
            <a:ext cx="74296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20">
                <a:solidFill>
                  <a:srgbClr val="8393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484" name="object 52"/>
          <p:cNvSpPr txBox="1"/>
          <p:nvPr/>
        </p:nvSpPr>
        <p:spPr>
          <a:xfrm>
            <a:off x="7487766" y="7917550"/>
            <a:ext cx="113665" cy="530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800" spc="-35">
                <a:solidFill>
                  <a:srgbClr val="8393A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'</a:t>
            </a:r>
          </a:p>
        </p:txBody>
      </p:sp>
      <p:sp>
        <p:nvSpPr>
          <p:cNvPr id="485" name="object 53"/>
          <p:cNvSpPr txBox="1"/>
          <p:nvPr/>
        </p:nvSpPr>
        <p:spPr>
          <a:xfrm>
            <a:off x="7969325" y="4847928"/>
            <a:ext cx="296546" cy="879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4700" spc="-250">
                <a:solidFill>
                  <a:srgbClr val="6B798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sz="5100" spc="-375" baseline="-29411">
                <a:solidFill>
                  <a:srgbClr val="8393A3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</a:p>
        </p:txBody>
      </p:sp>
      <p:sp>
        <p:nvSpPr>
          <p:cNvPr id="486" name="object 54"/>
          <p:cNvSpPr txBox="1"/>
          <p:nvPr/>
        </p:nvSpPr>
        <p:spPr>
          <a:xfrm>
            <a:off x="8430090" y="5402620"/>
            <a:ext cx="118111" cy="554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000" spc="-39">
                <a:solidFill>
                  <a:srgbClr val="8393A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'</a:t>
            </a:r>
          </a:p>
        </p:txBody>
      </p:sp>
      <p:sp>
        <p:nvSpPr>
          <p:cNvPr id="487" name="object 55"/>
          <p:cNvSpPr txBox="1"/>
          <p:nvPr/>
        </p:nvSpPr>
        <p:spPr>
          <a:xfrm>
            <a:off x="8608584" y="5581346"/>
            <a:ext cx="253366" cy="85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6000" spc="-60" baseline="-1387">
                <a:solidFill>
                  <a:srgbClr val="8393A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'</a:t>
            </a:r>
            <a:r>
              <a:rPr spc="-817"/>
              <a:t> </a:t>
            </a:r>
            <a:r>
              <a:rPr sz="1500" spc="-20" baseline="0">
                <a:latin typeface="Times New Roman"/>
                <a:ea typeface="Times New Roman"/>
                <a:cs typeface="Times New Roman"/>
                <a:sym typeface="Times New Roman"/>
              </a:rPr>
              <a:t>\</a:t>
            </a:r>
          </a:p>
        </p:txBody>
      </p:sp>
      <p:sp>
        <p:nvSpPr>
          <p:cNvPr id="488" name="object 56"/>
          <p:cNvSpPr txBox="1"/>
          <p:nvPr/>
        </p:nvSpPr>
        <p:spPr>
          <a:xfrm>
            <a:off x="7980870" y="8809909"/>
            <a:ext cx="1118871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spc="135">
                <a:solidFill>
                  <a:srgbClr val="5931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Critical</a:t>
            </a:r>
          </a:p>
        </p:txBody>
      </p:sp>
      <p:sp>
        <p:nvSpPr>
          <p:cNvPr id="489" name="object 57"/>
          <p:cNvSpPr txBox="1"/>
          <p:nvPr/>
        </p:nvSpPr>
        <p:spPr>
          <a:xfrm>
            <a:off x="9237460" y="5024463"/>
            <a:ext cx="116205" cy="54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pc="95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</a:t>
            </a:r>
          </a:p>
          <a:p>
            <a:pPr indent="12700">
              <a:spcBef>
                <a:spcPts val="100"/>
              </a:spcBef>
              <a:defRPr sz="1900" spc="55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</a:t>
            </a:r>
          </a:p>
        </p:txBody>
      </p:sp>
      <p:sp>
        <p:nvSpPr>
          <p:cNvPr id="490" name="object 58"/>
          <p:cNvSpPr txBox="1"/>
          <p:nvPr/>
        </p:nvSpPr>
        <p:spPr>
          <a:xfrm>
            <a:off x="10920701" y="5222624"/>
            <a:ext cx="1184911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95">
                <a:solidFill>
                  <a:srgbClr val="77756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platelets</a:t>
            </a:r>
          </a:p>
        </p:txBody>
      </p:sp>
      <p:sp>
        <p:nvSpPr>
          <p:cNvPr id="491" name="object 59"/>
          <p:cNvSpPr txBox="1"/>
          <p:nvPr/>
        </p:nvSpPr>
        <p:spPr>
          <a:xfrm>
            <a:off x="10628021" y="6499238"/>
            <a:ext cx="1059181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75">
                <a:solidFill>
                  <a:srgbClr val="77756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lgG/lgM</a:t>
            </a:r>
          </a:p>
        </p:txBody>
      </p:sp>
      <p:sp>
        <p:nvSpPr>
          <p:cNvPr id="492" name="object 60"/>
          <p:cNvSpPr txBox="1"/>
          <p:nvPr/>
        </p:nvSpPr>
        <p:spPr>
          <a:xfrm>
            <a:off x="9237937" y="7729266"/>
            <a:ext cx="105411" cy="52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lnSpc>
                <a:spcPct val="110100"/>
              </a:lnSpc>
              <a:defRPr sz="1700" spc="34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  I</a:t>
            </a:r>
          </a:p>
        </p:txBody>
      </p:sp>
      <p:sp>
        <p:nvSpPr>
          <p:cNvPr id="493" name="object 61"/>
          <p:cNvSpPr txBox="1"/>
          <p:nvPr/>
        </p:nvSpPr>
        <p:spPr>
          <a:xfrm>
            <a:off x="9898770" y="8809909"/>
            <a:ext cx="1414781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spc="120">
                <a:solidFill>
                  <a:srgbClr val="56603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Recovery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object 2"/>
          <p:cNvGrpSpPr/>
          <p:nvPr/>
        </p:nvGrpSpPr>
        <p:grpSpPr>
          <a:xfrm>
            <a:off x="0" y="-1"/>
            <a:ext cx="13004800" cy="9753601"/>
            <a:chOff x="0" y="0"/>
            <a:chExt cx="13004800" cy="9753599"/>
          </a:xfrm>
        </p:grpSpPr>
        <p:sp>
          <p:nvSpPr>
            <p:cNvPr id="85" name="object 3"/>
            <p:cNvSpPr/>
            <p:nvPr/>
          </p:nvSpPr>
          <p:spPr>
            <a:xfrm>
              <a:off x="0" y="-1"/>
              <a:ext cx="13004800" cy="3191537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object 4"/>
            <p:cNvSpPr/>
            <p:nvPr/>
          </p:nvSpPr>
          <p:spPr>
            <a:xfrm>
              <a:off x="0" y="3217067"/>
              <a:ext cx="13004800" cy="6536533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object 5"/>
            <p:cNvSpPr/>
            <p:nvPr/>
          </p:nvSpPr>
          <p:spPr>
            <a:xfrm flipV="1">
              <a:off x="6107061" y="3293664"/>
              <a:ext cx="1" cy="408518"/>
            </a:xfrm>
            <a:prstGeom prst="line">
              <a:avLst/>
            </a:prstGeom>
            <a:noFill/>
            <a:ln w="63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object 6"/>
            <p:cNvSpPr/>
            <p:nvPr/>
          </p:nvSpPr>
          <p:spPr>
            <a:xfrm>
              <a:off x="6068812" y="3383026"/>
              <a:ext cx="484487" cy="1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object 7"/>
            <p:cNvSpPr/>
            <p:nvPr/>
          </p:nvSpPr>
          <p:spPr>
            <a:xfrm>
              <a:off x="5684896" y="3587284"/>
              <a:ext cx="777726" cy="1"/>
            </a:xfrm>
            <a:prstGeom prst="line">
              <a:avLst/>
            </a:prstGeom>
            <a:noFill/>
            <a:ln w="12765" cap="flat">
              <a:solidFill>
                <a:srgbClr val="72757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1" name="object 8"/>
          <p:cNvSpPr txBox="1">
            <a:spLocks noGrp="1"/>
          </p:cNvSpPr>
          <p:nvPr>
            <p:ph type="title"/>
          </p:nvPr>
        </p:nvSpPr>
        <p:spPr>
          <a:xfrm>
            <a:off x="5672197" y="2655423"/>
            <a:ext cx="897890" cy="112839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7200" spc="-500">
                <a:solidFill>
                  <a:srgbClr val="727572"/>
                </a:solidFill>
              </a:defRPr>
            </a:lvl1pPr>
          </a:lstStyle>
          <a:p>
            <a:r>
              <a:t>.....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object 2"/>
          <p:cNvGrpSpPr/>
          <p:nvPr/>
        </p:nvGrpSpPr>
        <p:grpSpPr>
          <a:xfrm>
            <a:off x="-1" y="-1"/>
            <a:ext cx="13004801" cy="9753601"/>
            <a:chOff x="0" y="0"/>
            <a:chExt cx="13004800" cy="9753599"/>
          </a:xfrm>
        </p:grpSpPr>
        <p:sp>
          <p:nvSpPr>
            <p:cNvPr id="517" name="object 3"/>
            <p:cNvSpPr/>
            <p:nvPr/>
          </p:nvSpPr>
          <p:spPr>
            <a:xfrm>
              <a:off x="0" y="-1"/>
              <a:ext cx="13004800" cy="2731956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8" name="object 4"/>
            <p:cNvSpPr/>
            <p:nvPr/>
          </p:nvSpPr>
          <p:spPr>
            <a:xfrm>
              <a:off x="-1" y="2770252"/>
              <a:ext cx="2014439" cy="471071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9" name="object 5"/>
            <p:cNvSpPr/>
            <p:nvPr/>
          </p:nvSpPr>
          <p:spPr>
            <a:xfrm>
              <a:off x="3467892" y="2757486"/>
              <a:ext cx="9536907" cy="4723476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0" name="object 6"/>
            <p:cNvSpPr/>
            <p:nvPr/>
          </p:nvSpPr>
          <p:spPr>
            <a:xfrm>
              <a:off x="2677416" y="4544747"/>
              <a:ext cx="866974" cy="868098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1" name="object 7"/>
            <p:cNvSpPr/>
            <p:nvPr/>
          </p:nvSpPr>
          <p:spPr>
            <a:xfrm>
              <a:off x="4742853" y="4519214"/>
              <a:ext cx="2039939" cy="1072357"/>
            </a:xfrm>
            <a:prstGeom prst="rect">
              <a:avLst/>
            </a:prstGeom>
            <a:blipFill rotWithShape="1">
              <a:blip r:embed="rId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2" name="object 8"/>
            <p:cNvSpPr/>
            <p:nvPr/>
          </p:nvSpPr>
          <p:spPr>
            <a:xfrm>
              <a:off x="7751761" y="4646876"/>
              <a:ext cx="688479" cy="944695"/>
            </a:xfrm>
            <a:prstGeom prst="rect">
              <a:avLst/>
            </a:prstGeom>
            <a:blipFill rotWithShape="1">
              <a:blip r:embed="rId7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3" name="object 9"/>
            <p:cNvSpPr/>
            <p:nvPr/>
          </p:nvSpPr>
          <p:spPr>
            <a:xfrm>
              <a:off x="10556675" y="4800069"/>
              <a:ext cx="509985" cy="306388"/>
            </a:xfrm>
            <a:prstGeom prst="rect">
              <a:avLst/>
            </a:prstGeom>
            <a:blipFill rotWithShape="1">
              <a:blip r:embed="rId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4" name="object 10"/>
            <p:cNvSpPr/>
            <p:nvPr/>
          </p:nvSpPr>
          <p:spPr>
            <a:xfrm>
              <a:off x="0" y="7506492"/>
              <a:ext cx="13004800" cy="2247108"/>
            </a:xfrm>
            <a:prstGeom prst="rect">
              <a:avLst/>
            </a:prstGeom>
            <a:blipFill rotWithShape="1">
              <a:blip r:embed="rId9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5" name="object 11"/>
            <p:cNvSpPr/>
            <p:nvPr/>
          </p:nvSpPr>
          <p:spPr>
            <a:xfrm flipV="1">
              <a:off x="11563891" y="4749003"/>
              <a:ext cx="1" cy="842565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6" name="object 12"/>
            <p:cNvSpPr/>
            <p:nvPr/>
          </p:nvSpPr>
          <p:spPr>
            <a:xfrm>
              <a:off x="11767886" y="4570278"/>
              <a:ext cx="267742" cy="1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7" name="object 13"/>
            <p:cNvSpPr/>
            <p:nvPr/>
          </p:nvSpPr>
          <p:spPr>
            <a:xfrm flipV="1">
              <a:off x="1121964" y="5106456"/>
              <a:ext cx="1" cy="408518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8" name="object 14"/>
            <p:cNvSpPr/>
            <p:nvPr/>
          </p:nvSpPr>
          <p:spPr>
            <a:xfrm flipV="1">
              <a:off x="1121964" y="5514973"/>
              <a:ext cx="1" cy="153194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30" name="object 15"/>
          <p:cNvSpPr txBox="1"/>
          <p:nvPr/>
        </p:nvSpPr>
        <p:spPr>
          <a:xfrm>
            <a:off x="983502" y="3626854"/>
            <a:ext cx="391161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 b="1" spc="-120">
                <a:solidFill>
                  <a:srgbClr val="8789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a...</a:t>
            </a:r>
          </a:p>
        </p:txBody>
      </p:sp>
      <p:sp>
        <p:nvSpPr>
          <p:cNvPr id="531" name="object 16"/>
          <p:cNvSpPr txBox="1"/>
          <p:nvPr/>
        </p:nvSpPr>
        <p:spPr>
          <a:xfrm>
            <a:off x="4084258" y="3601956"/>
            <a:ext cx="342901" cy="452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300" b="1" spc="-395">
                <a:solidFill>
                  <a:srgbClr val="8789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lSi</a:t>
            </a:r>
          </a:p>
        </p:txBody>
      </p:sp>
      <p:sp>
        <p:nvSpPr>
          <p:cNvPr id="532" name="object 17"/>
          <p:cNvSpPr txBox="1">
            <a:spLocks noGrp="1"/>
          </p:cNvSpPr>
          <p:nvPr>
            <p:ph type="title"/>
          </p:nvPr>
        </p:nvSpPr>
        <p:spPr>
          <a:xfrm>
            <a:off x="1619249" y="3332029"/>
            <a:ext cx="1504316" cy="11283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1485900" algn="l"/>
              </a:tabLst>
              <a:defRPr sz="7200" u="sng">
                <a:solidFill>
                  <a:srgbClr val="445254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  <a:r>
              <a:rPr spc="-100"/>
              <a:t> </a:t>
            </a:r>
            <a:r>
              <a:rPr sz="1100" u="none" spc="-1400">
                <a:solidFill>
                  <a:srgbClr val="979A97"/>
                </a:solidFill>
                <a:uFillTx/>
                <a:latin typeface="Arial"/>
                <a:ea typeface="Arial"/>
                <a:cs typeface="Arial"/>
                <a:sym typeface="Arial"/>
              </a:rPr>
              <a:t>_</a:t>
            </a:r>
            <a:r>
              <a:rPr spc="-800"/>
              <a:t>..</a:t>
            </a:r>
            <a:r>
              <a:t>	</a:t>
            </a:r>
          </a:p>
        </p:txBody>
      </p:sp>
      <p:sp>
        <p:nvSpPr>
          <p:cNvPr id="533" name="object 18"/>
          <p:cNvSpPr txBox="1"/>
          <p:nvPr/>
        </p:nvSpPr>
        <p:spPr>
          <a:xfrm>
            <a:off x="6020210" y="3630031"/>
            <a:ext cx="344171" cy="101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7200" u="sng" spc="-20">
                <a:solidFill>
                  <a:srgbClr val="445254"/>
                </a:solidFill>
                <a:uFill>
                  <a:solidFill>
                    <a:srgbClr val="44525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534" name="object 19"/>
          <p:cNvSpPr txBox="1"/>
          <p:nvPr/>
        </p:nvSpPr>
        <p:spPr>
          <a:xfrm>
            <a:off x="10223400" y="4118986"/>
            <a:ext cx="613410" cy="468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300" spc="-35">
                <a:solidFill>
                  <a:srgbClr val="979A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 spc="-335">
                <a:solidFill>
                  <a:srgbClr val="6B706E"/>
                </a:solidFill>
              </a:rPr>
              <a:t>g</a:t>
            </a:r>
            <a:r>
              <a:rPr spc="-1000">
                <a:solidFill>
                  <a:srgbClr val="6B706E"/>
                </a:solidFill>
              </a:rPr>
              <a:t>•</a:t>
            </a:r>
            <a:r>
              <a:rPr spc="-265"/>
              <a:t>:-:</a:t>
            </a:r>
          </a:p>
        </p:txBody>
      </p:sp>
      <p:sp>
        <p:nvSpPr>
          <p:cNvPr id="535" name="object 20"/>
          <p:cNvSpPr txBox="1"/>
          <p:nvPr/>
        </p:nvSpPr>
        <p:spPr>
          <a:xfrm>
            <a:off x="11655614" y="4711977"/>
            <a:ext cx="42100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250">
                <a:solidFill>
                  <a:srgbClr val="979A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',</a:t>
            </a:r>
            <a:r>
              <a:rPr spc="215"/>
              <a:t> </a:t>
            </a:r>
            <a:r>
              <a:rPr spc="360"/>
              <a:t>)</a:t>
            </a:r>
          </a:p>
        </p:txBody>
      </p:sp>
      <p:sp>
        <p:nvSpPr>
          <p:cNvPr id="536" name="object 21"/>
          <p:cNvSpPr txBox="1"/>
          <p:nvPr/>
        </p:nvSpPr>
        <p:spPr>
          <a:xfrm>
            <a:off x="11795365" y="4732473"/>
            <a:ext cx="179706" cy="96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43815">
              <a:lnSpc>
                <a:spcPts val="2000"/>
              </a:lnSpc>
              <a:defRPr spc="295">
                <a:solidFill>
                  <a:srgbClr val="979A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:</a:t>
            </a:r>
          </a:p>
          <a:p>
            <a:pPr indent="635">
              <a:lnSpc>
                <a:spcPts val="700"/>
              </a:lnSpc>
              <a:defRPr sz="1000" spc="360">
                <a:solidFill>
                  <a:srgbClr val="6B706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•</a:t>
            </a:r>
          </a:p>
          <a:p>
            <a:pPr>
              <a:lnSpc>
                <a:spcPts val="4900"/>
              </a:lnSpc>
              <a:defRPr sz="4500" spc="-85">
                <a:solidFill>
                  <a:srgbClr val="8789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</a:p>
        </p:txBody>
      </p:sp>
      <p:sp>
        <p:nvSpPr>
          <p:cNvPr id="537" name="object 22"/>
          <p:cNvSpPr txBox="1"/>
          <p:nvPr/>
        </p:nvSpPr>
        <p:spPr>
          <a:xfrm>
            <a:off x="1976241" y="5536027"/>
            <a:ext cx="1527811" cy="385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100"/>
              </a:spcBef>
              <a:tabLst>
                <a:tab pos="1358900" algn="l"/>
              </a:tabLst>
              <a:defRPr sz="1700" spc="-30">
                <a:solidFill>
                  <a:srgbClr val="6B70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\ </a:t>
            </a:r>
            <a:r>
              <a:rPr sz="2600" spc="-502" baseline="25396"/>
              <a:t>1</a:t>
            </a:r>
            <a:r>
              <a:rPr sz="2700" spc="-335"/>
              <a:t>1r</a:t>
            </a:r>
            <a:r>
              <a:rPr sz="2700" spc="-335">
                <a:solidFill>
                  <a:srgbClr val="878987"/>
                </a:solidFill>
              </a:rPr>
              <a:t>a</a:t>
            </a:r>
            <a:r>
              <a:rPr sz="2700" spc="-400">
                <a:solidFill>
                  <a:srgbClr val="878987"/>
                </a:solidFill>
              </a:rPr>
              <a:t> </a:t>
            </a:r>
            <a:r>
              <a:rPr sz="2700" spc="-455"/>
              <a:t>c</a:t>
            </a:r>
            <a:r>
              <a:rPr sz="2700" spc="-150"/>
              <a:t> </a:t>
            </a:r>
            <a:r>
              <a:rPr sz="2700" spc="-110"/>
              <a:t>r'r	</a:t>
            </a:r>
            <a:r>
              <a:rPr spc="0"/>
              <a:t>1</a:t>
            </a:r>
          </a:p>
        </p:txBody>
      </p:sp>
      <p:sp>
        <p:nvSpPr>
          <p:cNvPr id="538" name="object 23"/>
          <p:cNvSpPr/>
          <p:nvPr/>
        </p:nvSpPr>
        <p:spPr>
          <a:xfrm>
            <a:off x="11879318" y="4858663"/>
            <a:ext cx="101998" cy="1006082"/>
          </a:xfrm>
          <a:prstGeom prst="rect">
            <a:avLst/>
          </a:prstGeom>
          <a:solidFill>
            <a:srgbClr val="EBED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9" name="object 24"/>
          <p:cNvSpPr txBox="1"/>
          <p:nvPr/>
        </p:nvSpPr>
        <p:spPr>
          <a:xfrm>
            <a:off x="11664599" y="4867711"/>
            <a:ext cx="429260" cy="292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lnSpc>
                <a:spcPts val="1600"/>
              </a:lnSpc>
              <a:spcBef>
                <a:spcPts val="100"/>
              </a:spcBef>
              <a:defRPr sz="3100" spc="-832" baseline="39682">
                <a:solidFill>
                  <a:srgbClr val="979A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sz="6000" spc="-795" baseline="0">
                <a:solidFill>
                  <a:srgbClr val="878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6000" spc="-1010" baseline="0">
                <a:solidFill>
                  <a:srgbClr val="878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6000" spc="-795" baseline="0">
                <a:solidFill>
                  <a:srgbClr val="A8A8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6000" spc="-1610" baseline="3596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0480" algn="r">
              <a:lnSpc>
                <a:spcPts val="500"/>
              </a:lnSpc>
              <a:defRPr sz="1000" b="1" spc="19">
                <a:solidFill>
                  <a:srgbClr val="979A97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l</a:t>
            </a:r>
          </a:p>
        </p:txBody>
      </p:sp>
      <p:sp>
        <p:nvSpPr>
          <p:cNvPr id="540" name="object 25"/>
          <p:cNvSpPr txBox="1"/>
          <p:nvPr/>
        </p:nvSpPr>
        <p:spPr>
          <a:xfrm>
            <a:off x="11801630" y="5154948"/>
            <a:ext cx="272416" cy="794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700" spc="25">
                <a:solidFill>
                  <a:srgbClr val="6B706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</a:t>
            </a:r>
          </a:p>
        </p:txBody>
      </p:sp>
      <p:sp>
        <p:nvSpPr>
          <p:cNvPr id="541" name="object 26"/>
          <p:cNvSpPr txBox="1"/>
          <p:nvPr/>
        </p:nvSpPr>
        <p:spPr>
          <a:xfrm>
            <a:off x="900813" y="6967742"/>
            <a:ext cx="314326" cy="1027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5700" spc="-775">
                <a:solidFill>
                  <a:srgbClr val="6B706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sz="6700" spc="-1161" baseline="-16049"/>
              <a:t>-</a:t>
            </a:r>
          </a:p>
        </p:txBody>
      </p:sp>
      <p:sp>
        <p:nvSpPr>
          <p:cNvPr id="542" name="object 27"/>
          <p:cNvSpPr txBox="1"/>
          <p:nvPr/>
        </p:nvSpPr>
        <p:spPr>
          <a:xfrm>
            <a:off x="11795655" y="7099245"/>
            <a:ext cx="182881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>
                <a:solidFill>
                  <a:srgbClr val="8789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,.</a:t>
            </a:r>
          </a:p>
        </p:txBody>
      </p:sp>
      <p:sp>
        <p:nvSpPr>
          <p:cNvPr id="543" name="object 28"/>
          <p:cNvSpPr txBox="1"/>
          <p:nvPr/>
        </p:nvSpPr>
        <p:spPr>
          <a:xfrm>
            <a:off x="11781194" y="7309888"/>
            <a:ext cx="309246" cy="3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600" b="1" spc="-140">
                <a:solidFill>
                  <a:srgbClr val="8789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object 2"/>
          <p:cNvGrpSpPr/>
          <p:nvPr/>
        </p:nvGrpSpPr>
        <p:grpSpPr>
          <a:xfrm>
            <a:off x="0" y="-1"/>
            <a:ext cx="13004800" cy="9753601"/>
            <a:chOff x="0" y="0"/>
            <a:chExt cx="13004800" cy="9753599"/>
          </a:xfrm>
        </p:grpSpPr>
        <p:sp>
          <p:nvSpPr>
            <p:cNvPr id="545" name="object 3"/>
            <p:cNvSpPr/>
            <p:nvPr/>
          </p:nvSpPr>
          <p:spPr>
            <a:xfrm>
              <a:off x="0" y="-1"/>
              <a:ext cx="13004800" cy="120001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6" name="object 4"/>
            <p:cNvSpPr/>
            <p:nvPr/>
          </p:nvSpPr>
          <p:spPr>
            <a:xfrm>
              <a:off x="0" y="1225549"/>
              <a:ext cx="13004800" cy="852805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7" name="object 5"/>
            <p:cNvSpPr/>
            <p:nvPr/>
          </p:nvSpPr>
          <p:spPr>
            <a:xfrm>
              <a:off x="6476800" y="2987276"/>
              <a:ext cx="4156372" cy="1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49" name="object 6"/>
          <p:cNvSpPr txBox="1">
            <a:spLocks noGrp="1"/>
          </p:cNvSpPr>
          <p:nvPr>
            <p:ph type="title"/>
          </p:nvPr>
        </p:nvSpPr>
        <p:spPr>
          <a:xfrm>
            <a:off x="2198840" y="1819242"/>
            <a:ext cx="8423276" cy="76898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800" b="1" spc="100">
                <a:solidFill>
                  <a:srgbClr val="CD11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to do </a:t>
            </a:r>
            <a:r>
              <a:rPr spc="0"/>
              <a:t>a Tourniquet</a:t>
            </a:r>
            <a:r>
              <a:rPr spc="-200"/>
              <a:t> </a:t>
            </a:r>
            <a:r>
              <a:rPr spc="0"/>
              <a:t>test</a:t>
            </a:r>
          </a:p>
        </p:txBody>
      </p:sp>
      <p:sp>
        <p:nvSpPr>
          <p:cNvPr id="550" name="object 7"/>
          <p:cNvSpPr txBox="1"/>
          <p:nvPr/>
        </p:nvSpPr>
        <p:spPr>
          <a:xfrm>
            <a:off x="1618485" y="3120652"/>
            <a:ext cx="4543426" cy="44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13384" marR="5080" indent="-401320">
              <a:lnSpc>
                <a:spcPct val="119400"/>
              </a:lnSpc>
              <a:spcBef>
                <a:spcPts val="100"/>
              </a:spcBef>
              <a:buClr>
                <a:srgbClr val="0A0A0A"/>
              </a:buClr>
              <a:buSzPct val="100000"/>
              <a:buChar char="•"/>
              <a:tabLst>
                <a:tab pos="393700" algn="l"/>
                <a:tab pos="393700" algn="l"/>
                <a:tab pos="3543300" algn="l"/>
              </a:tabLst>
              <a:defRPr sz="2000" spc="79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140"/>
              <a:t>tourniquet </a:t>
            </a:r>
            <a:r>
              <a:rPr spc="85"/>
              <a:t>test </a:t>
            </a:r>
            <a:r>
              <a:rPr spc="19"/>
              <a:t>is </a:t>
            </a:r>
            <a:r>
              <a:rPr spc="120"/>
              <a:t>performed  </a:t>
            </a:r>
            <a:r>
              <a:rPr spc="125"/>
              <a:t>by inflating </a:t>
            </a:r>
            <a:r>
              <a:rPr spc="35"/>
              <a:t>a </a:t>
            </a:r>
            <a:r>
              <a:rPr spc="145"/>
              <a:t>blood </a:t>
            </a:r>
            <a:r>
              <a:rPr spc="45"/>
              <a:t>pressure </a:t>
            </a:r>
            <a:r>
              <a:rPr spc="104"/>
              <a:t>cuff  to </a:t>
            </a:r>
            <a:r>
              <a:rPr spc="35"/>
              <a:t>a </a:t>
            </a:r>
            <a:r>
              <a:rPr spc="145"/>
              <a:t>point </a:t>
            </a:r>
            <a:r>
              <a:rPr spc="125">
                <a:solidFill>
                  <a:srgbClr val="343434"/>
                </a:solidFill>
              </a:rPr>
              <a:t>mid</a:t>
            </a:r>
            <a:r>
              <a:rPr spc="125">
                <a:solidFill>
                  <a:srgbClr val="5D5D5D"/>
                </a:solidFill>
              </a:rPr>
              <a:t>-</a:t>
            </a:r>
            <a:r>
              <a:rPr spc="125">
                <a:solidFill>
                  <a:srgbClr val="343434"/>
                </a:solidFill>
              </a:rPr>
              <a:t>way </a:t>
            </a:r>
            <a:r>
              <a:rPr spc="130">
                <a:solidFill>
                  <a:srgbClr val="343434"/>
                </a:solidFill>
              </a:rPr>
              <a:t>between </a:t>
            </a:r>
            <a:r>
              <a:rPr spc="110"/>
              <a:t>the  </a:t>
            </a:r>
            <a:r>
              <a:rPr spc="50"/>
              <a:t>systolic </a:t>
            </a:r>
            <a:r>
              <a:rPr spc="110"/>
              <a:t>and </a:t>
            </a:r>
            <a:r>
              <a:rPr spc="70">
                <a:solidFill>
                  <a:srgbClr val="343434"/>
                </a:solidFill>
              </a:rPr>
              <a:t>diastolic </a:t>
            </a:r>
            <a:r>
              <a:rPr spc="45"/>
              <a:t>pressures</a:t>
            </a:r>
            <a:r>
              <a:rPr spc="-345"/>
              <a:t> </a:t>
            </a:r>
            <a:r>
              <a:rPr spc="35"/>
              <a:t>for  </a:t>
            </a:r>
            <a:r>
              <a:rPr spc="104"/>
              <a:t>five minutes. </a:t>
            </a:r>
            <a:r>
              <a:rPr spc="30"/>
              <a:t>A </a:t>
            </a:r>
            <a:r>
              <a:rPr spc="85"/>
              <a:t>test </a:t>
            </a:r>
            <a:r>
              <a:rPr spc="19">
                <a:solidFill>
                  <a:srgbClr val="5D5D5D"/>
                </a:solidFill>
              </a:rPr>
              <a:t>is </a:t>
            </a:r>
            <a:r>
              <a:rPr spc="90"/>
              <a:t>considered  positive </a:t>
            </a:r>
            <a:r>
              <a:rPr spc="140"/>
              <a:t>when </a:t>
            </a:r>
            <a:r>
              <a:rPr spc="135">
                <a:solidFill>
                  <a:srgbClr val="343434"/>
                </a:solidFill>
              </a:rPr>
              <a:t>10 </a:t>
            </a:r>
            <a:r>
              <a:rPr spc="104"/>
              <a:t>or </a:t>
            </a:r>
            <a:r>
              <a:rPr spc="150"/>
              <a:t>more  </a:t>
            </a:r>
            <a:r>
              <a:rPr spc="85"/>
              <a:t>petechiae per </a:t>
            </a:r>
            <a:r>
              <a:rPr spc="70"/>
              <a:t>2.5 </a:t>
            </a:r>
            <a:r>
              <a:rPr spc="114"/>
              <a:t>cm2 </a:t>
            </a:r>
            <a:r>
              <a:t>(1 </a:t>
            </a:r>
            <a:r>
              <a:rPr spc="100">
                <a:solidFill>
                  <a:srgbClr val="5D5D5D"/>
                </a:solidFill>
              </a:rPr>
              <a:t>inch) </a:t>
            </a:r>
            <a:r>
              <a:rPr spc="100"/>
              <a:t> </a:t>
            </a:r>
            <a:r>
              <a:rPr spc="35"/>
              <a:t>are </a:t>
            </a:r>
            <a:r>
              <a:rPr spc="75">
                <a:solidFill>
                  <a:srgbClr val="343434"/>
                </a:solidFill>
              </a:rPr>
              <a:t>observed</a:t>
            </a:r>
            <a:r>
              <a:rPr spc="75">
                <a:solidFill>
                  <a:srgbClr val="0A0A0A"/>
                </a:solidFill>
              </a:rPr>
              <a:t>. </a:t>
            </a:r>
            <a:r>
              <a:rPr spc="15"/>
              <a:t>In</a:t>
            </a:r>
            <a:r>
              <a:rPr spc="104"/>
              <a:t> </a:t>
            </a:r>
            <a:r>
              <a:rPr spc="-60"/>
              <a:t>DHF, </a:t>
            </a:r>
            <a:r>
              <a:rPr spc="-50"/>
              <a:t>the	</a:t>
            </a:r>
            <a:r>
              <a:rPr spc="114">
                <a:solidFill>
                  <a:srgbClr val="343434"/>
                </a:solidFill>
              </a:rPr>
              <a:t>test  </a:t>
            </a:r>
            <a:r>
              <a:rPr spc="70">
                <a:solidFill>
                  <a:srgbClr val="343434"/>
                </a:solidFill>
              </a:rPr>
              <a:t>usually </a:t>
            </a:r>
            <a:r>
              <a:rPr spc="35"/>
              <a:t>gives a </a:t>
            </a:r>
            <a:r>
              <a:rPr spc="125">
                <a:solidFill>
                  <a:srgbClr val="343434"/>
                </a:solidFill>
              </a:rPr>
              <a:t>definite </a:t>
            </a:r>
            <a:r>
              <a:rPr spc="90"/>
              <a:t>positive  </a:t>
            </a:r>
            <a:r>
              <a:rPr spc="100"/>
              <a:t>result </a:t>
            </a:r>
            <a:r>
              <a:rPr spc="65">
                <a:solidFill>
                  <a:srgbClr val="5D5D5D"/>
                </a:solidFill>
              </a:rPr>
              <a:t>(i.e. </a:t>
            </a:r>
            <a:r>
              <a:rPr spc="110"/>
              <a:t>&gt;20 </a:t>
            </a:r>
            <a:r>
              <a:t>petechiae). </a:t>
            </a:r>
            <a:r>
              <a:rPr spc="110">
                <a:solidFill>
                  <a:srgbClr val="343434"/>
                </a:solidFill>
              </a:rPr>
              <a:t>The </a:t>
            </a:r>
            <a:r>
              <a:rPr spc="110"/>
              <a:t> </a:t>
            </a:r>
            <a:r>
              <a:rPr spc="85"/>
              <a:t>test </a:t>
            </a:r>
            <a:r>
              <a:rPr spc="104"/>
              <a:t>may </a:t>
            </a:r>
            <a:r>
              <a:rPr spc="90"/>
              <a:t>be </a:t>
            </a:r>
            <a:r>
              <a:rPr spc="75"/>
              <a:t>negative </a:t>
            </a:r>
            <a:r>
              <a:rPr spc="70"/>
              <a:t>or </a:t>
            </a:r>
            <a:r>
              <a:rPr spc="130"/>
              <a:t>mildly  </a:t>
            </a:r>
            <a:r>
              <a:rPr spc="90"/>
              <a:t>positive </a:t>
            </a:r>
            <a:r>
              <a:rPr spc="125">
                <a:solidFill>
                  <a:srgbClr val="343434"/>
                </a:solidFill>
              </a:rPr>
              <a:t>during </a:t>
            </a:r>
            <a:r>
              <a:rPr spc="130"/>
              <a:t>the </a:t>
            </a:r>
            <a:r>
              <a:rPr spc="75"/>
              <a:t>phase </a:t>
            </a:r>
            <a:r>
              <a:rPr spc="55"/>
              <a:t>of  </a:t>
            </a:r>
            <a:r>
              <a:rPr spc="135"/>
              <a:t>profound</a:t>
            </a:r>
            <a:r>
              <a:rPr spc="-90"/>
              <a:t> </a:t>
            </a:r>
            <a:r>
              <a:t>shock.</a:t>
            </a:r>
          </a:p>
        </p:txBody>
      </p:sp>
      <p:sp>
        <p:nvSpPr>
          <p:cNvPr id="551" name="object 8"/>
          <p:cNvSpPr txBox="1"/>
          <p:nvPr/>
        </p:nvSpPr>
        <p:spPr>
          <a:xfrm>
            <a:off x="5893970" y="8790760"/>
            <a:ext cx="417831" cy="28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spc="-204">
                <a:solidFill>
                  <a:srgbClr val="C1C3C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o,.1v</a:t>
            </a:r>
          </a:p>
        </p:txBody>
      </p:sp>
      <p:sp>
        <p:nvSpPr>
          <p:cNvPr id="552" name="object 9"/>
          <p:cNvSpPr txBox="1"/>
          <p:nvPr/>
        </p:nvSpPr>
        <p:spPr>
          <a:xfrm>
            <a:off x="6522329" y="8884260"/>
            <a:ext cx="395606" cy="185100"/>
          </a:xfrm>
          <a:prstGeom prst="rect">
            <a:avLst/>
          </a:prstGeom>
          <a:solidFill>
            <a:srgbClr val="D8D8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300" spc="-234">
                <a:solidFill>
                  <a:srgbClr val="A3A3A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oMD</a:t>
            </a:r>
          </a:p>
        </p:txBody>
      </p:sp>
      <p:sp>
        <p:nvSpPr>
          <p:cNvPr id="553" name="object 10"/>
          <p:cNvSpPr txBox="1"/>
          <p:nvPr/>
        </p:nvSpPr>
        <p:spPr>
          <a:xfrm>
            <a:off x="11017394" y="8814520"/>
            <a:ext cx="217171" cy="228601"/>
          </a:xfrm>
          <a:prstGeom prst="rect">
            <a:avLst/>
          </a:prstGeom>
          <a:solidFill>
            <a:srgbClr val="D8D8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300"/>
              </a:spcBef>
              <a:defRPr sz="1600" b="1" spc="-160">
                <a:solidFill>
                  <a:srgbClr val="A3A3A3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2&amp;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object 2"/>
          <p:cNvGrpSpPr/>
          <p:nvPr/>
        </p:nvGrpSpPr>
        <p:grpSpPr>
          <a:xfrm>
            <a:off x="0" y="-1"/>
            <a:ext cx="13004800" cy="9753600"/>
            <a:chOff x="0" y="0"/>
            <a:chExt cx="13004800" cy="9753599"/>
          </a:xfrm>
        </p:grpSpPr>
        <p:sp>
          <p:nvSpPr>
            <p:cNvPr id="563" name="object 3"/>
            <p:cNvSpPr/>
            <p:nvPr/>
          </p:nvSpPr>
          <p:spPr>
            <a:xfrm>
              <a:off x="0" y="-1"/>
              <a:ext cx="13004800" cy="4059634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4" name="object 4"/>
            <p:cNvSpPr/>
            <p:nvPr/>
          </p:nvSpPr>
          <p:spPr>
            <a:xfrm>
              <a:off x="0" y="4085165"/>
              <a:ext cx="13004800" cy="5668434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5" name="object 5"/>
            <p:cNvSpPr/>
            <p:nvPr/>
          </p:nvSpPr>
          <p:spPr>
            <a:xfrm>
              <a:off x="7955753" y="4914963"/>
              <a:ext cx="458987" cy="1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6" name="object 6"/>
            <p:cNvSpPr/>
            <p:nvPr/>
          </p:nvSpPr>
          <p:spPr>
            <a:xfrm>
              <a:off x="7981253" y="4914963"/>
              <a:ext cx="815975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68" name="object 7"/>
          <p:cNvSpPr txBox="1"/>
          <p:nvPr/>
        </p:nvSpPr>
        <p:spPr>
          <a:xfrm>
            <a:off x="7611973" y="4612389"/>
            <a:ext cx="1204596" cy="149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5900"/>
              </a:lnSpc>
              <a:spcBef>
                <a:spcPts val="100"/>
              </a:spcBef>
              <a:defRPr sz="5600" u="sng" spc="-150">
                <a:solidFill>
                  <a:srgbClr val="727472"/>
                </a:solidFill>
                <a:uFill>
                  <a:solidFill>
                    <a:srgbClr val="72747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u="none">
                <a:uFillTx/>
              </a:rPr>
              <a:t> </a:t>
            </a:r>
            <a:r>
              <a:rPr u="none" spc="-310">
                <a:uFillTx/>
              </a:rPr>
              <a:t>•</a:t>
            </a:r>
            <a:r>
              <a:rPr u="none" spc="-305">
                <a:uFillTx/>
              </a:rPr>
              <a:t> </a:t>
            </a:r>
            <a:r>
              <a:rPr u="none" spc="-310">
                <a:uFillTx/>
              </a:rPr>
              <a:t>•</a:t>
            </a:r>
          </a:p>
          <a:p>
            <a:pPr indent="203834">
              <a:lnSpc>
                <a:spcPts val="5900"/>
              </a:lnSpc>
              <a:defRPr sz="5600" spc="-150">
                <a:solidFill>
                  <a:srgbClr val="7274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object 2"/>
          <p:cNvSpPr/>
          <p:nvPr/>
        </p:nvSpPr>
        <p:spPr>
          <a:xfrm>
            <a:off x="0" y="-1"/>
            <a:ext cx="12928104" cy="689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1" name="object 3"/>
          <p:cNvSpPr/>
          <p:nvPr/>
        </p:nvSpPr>
        <p:spPr>
          <a:xfrm>
            <a:off x="1886941" y="2629824"/>
            <a:ext cx="7649765" cy="765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2" name="object 4"/>
          <p:cNvSpPr/>
          <p:nvPr/>
        </p:nvSpPr>
        <p:spPr>
          <a:xfrm>
            <a:off x="6145310" y="4212826"/>
            <a:ext cx="101997" cy="408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3" name="object 5"/>
          <p:cNvSpPr/>
          <p:nvPr/>
        </p:nvSpPr>
        <p:spPr>
          <a:xfrm>
            <a:off x="5482332" y="4723472"/>
            <a:ext cx="1504454" cy="204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4" name="object 6"/>
          <p:cNvSpPr/>
          <p:nvPr/>
        </p:nvSpPr>
        <p:spPr>
          <a:xfrm>
            <a:off x="9230717" y="7149041"/>
            <a:ext cx="1453456" cy="204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5" name="object 7"/>
          <p:cNvSpPr/>
          <p:nvPr/>
        </p:nvSpPr>
        <p:spPr>
          <a:xfrm>
            <a:off x="0" y="689370"/>
            <a:ext cx="57373" cy="906422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6" name="object 8"/>
          <p:cNvSpPr/>
          <p:nvPr/>
        </p:nvSpPr>
        <p:spPr>
          <a:xfrm flipV="1">
            <a:off x="4092623" y="1097888"/>
            <a:ext cx="1" cy="817034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7" name="object 9"/>
          <p:cNvSpPr/>
          <p:nvPr/>
        </p:nvSpPr>
        <p:spPr>
          <a:xfrm flipV="1">
            <a:off x="7994002" y="5438376"/>
            <a:ext cx="1" cy="510646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8" name="object 10"/>
          <p:cNvSpPr/>
          <p:nvPr/>
        </p:nvSpPr>
        <p:spPr>
          <a:xfrm flipV="1">
            <a:off x="8644232" y="1097888"/>
            <a:ext cx="1" cy="817034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9" name="object 11"/>
          <p:cNvSpPr/>
          <p:nvPr/>
        </p:nvSpPr>
        <p:spPr>
          <a:xfrm flipV="1">
            <a:off x="9804447" y="5438376"/>
            <a:ext cx="1" cy="510646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82" name="object 12"/>
          <p:cNvGrpSpPr/>
          <p:nvPr/>
        </p:nvGrpSpPr>
        <p:grpSpPr>
          <a:xfrm>
            <a:off x="9052220" y="-1"/>
            <a:ext cx="3952580" cy="9753601"/>
            <a:chOff x="0" y="0"/>
            <a:chExt cx="3952579" cy="9753599"/>
          </a:xfrm>
        </p:grpSpPr>
        <p:sp>
          <p:nvSpPr>
            <p:cNvPr id="580" name="object 13"/>
            <p:cNvSpPr/>
            <p:nvPr/>
          </p:nvSpPr>
          <p:spPr>
            <a:xfrm>
              <a:off x="3914129" y="0"/>
              <a:ext cx="38451" cy="97536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1" name="object 14"/>
            <p:cNvSpPr/>
            <p:nvPr/>
          </p:nvSpPr>
          <p:spPr>
            <a:xfrm>
              <a:off x="0" y="855331"/>
              <a:ext cx="3875881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83" name="object 15"/>
          <p:cNvSpPr/>
          <p:nvPr/>
        </p:nvSpPr>
        <p:spPr>
          <a:xfrm>
            <a:off x="4079873" y="1123419"/>
            <a:ext cx="4589860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4" name="object 16"/>
          <p:cNvSpPr/>
          <p:nvPr/>
        </p:nvSpPr>
        <p:spPr>
          <a:xfrm>
            <a:off x="4079873" y="1889387"/>
            <a:ext cx="4589860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5" name="object 17"/>
          <p:cNvSpPr/>
          <p:nvPr/>
        </p:nvSpPr>
        <p:spPr>
          <a:xfrm>
            <a:off x="1274959" y="3063874"/>
            <a:ext cx="1300460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6" name="object 18"/>
          <p:cNvSpPr/>
          <p:nvPr/>
        </p:nvSpPr>
        <p:spPr>
          <a:xfrm>
            <a:off x="6757290" y="3472389"/>
            <a:ext cx="277941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7" name="object 19"/>
          <p:cNvSpPr/>
          <p:nvPr/>
        </p:nvSpPr>
        <p:spPr>
          <a:xfrm>
            <a:off x="1198462" y="3472389"/>
            <a:ext cx="277941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8" name="object 20"/>
          <p:cNvSpPr/>
          <p:nvPr/>
        </p:nvSpPr>
        <p:spPr>
          <a:xfrm>
            <a:off x="6247307" y="4238359"/>
            <a:ext cx="3799383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9" name="object 21"/>
          <p:cNvSpPr/>
          <p:nvPr/>
        </p:nvSpPr>
        <p:spPr>
          <a:xfrm>
            <a:off x="8669732" y="4570278"/>
            <a:ext cx="2728416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0" name="object 22"/>
          <p:cNvSpPr/>
          <p:nvPr/>
        </p:nvSpPr>
        <p:spPr>
          <a:xfrm>
            <a:off x="4819351" y="4570278"/>
            <a:ext cx="2753915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1" name="object 23"/>
          <p:cNvSpPr/>
          <p:nvPr/>
        </p:nvSpPr>
        <p:spPr>
          <a:xfrm>
            <a:off x="1223962" y="4570278"/>
            <a:ext cx="2753915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2" name="object 24"/>
          <p:cNvSpPr/>
          <p:nvPr/>
        </p:nvSpPr>
        <p:spPr>
          <a:xfrm>
            <a:off x="1198462" y="5029860"/>
            <a:ext cx="277941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3" name="object 25"/>
          <p:cNvSpPr/>
          <p:nvPr/>
        </p:nvSpPr>
        <p:spPr>
          <a:xfrm>
            <a:off x="4819351" y="5029860"/>
            <a:ext cx="2753915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4" name="object 26"/>
          <p:cNvSpPr/>
          <p:nvPr/>
        </p:nvSpPr>
        <p:spPr>
          <a:xfrm>
            <a:off x="8797228" y="5234118"/>
            <a:ext cx="2345928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5" name="object 27"/>
          <p:cNvSpPr/>
          <p:nvPr/>
        </p:nvSpPr>
        <p:spPr>
          <a:xfrm>
            <a:off x="7955753" y="5463907"/>
            <a:ext cx="1886942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6" name="object 28"/>
          <p:cNvSpPr/>
          <p:nvPr/>
        </p:nvSpPr>
        <p:spPr>
          <a:xfrm>
            <a:off x="7955753" y="5923488"/>
            <a:ext cx="1886942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7" name="object 29"/>
          <p:cNvSpPr/>
          <p:nvPr/>
        </p:nvSpPr>
        <p:spPr>
          <a:xfrm>
            <a:off x="6893586" y="1575439"/>
            <a:ext cx="63750" cy="226370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8" name="object 30"/>
          <p:cNvSpPr txBox="1"/>
          <p:nvPr/>
        </p:nvSpPr>
        <p:spPr>
          <a:xfrm>
            <a:off x="4098997" y="665109"/>
            <a:ext cx="4532631" cy="108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07135">
              <a:spcBef>
                <a:spcPts val="100"/>
              </a:spcBef>
              <a:tabLst>
                <a:tab pos="1955800" algn="l"/>
              </a:tabLst>
              <a:defRPr sz="2300" spc="-125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DHF	</a:t>
            </a:r>
            <a:r>
              <a:rPr spc="125"/>
              <a:t>Grades </a:t>
            </a:r>
            <a:r>
              <a:rPr spc="65"/>
              <a:t>I </a:t>
            </a:r>
            <a:r>
              <a:rPr spc="145"/>
              <a:t>rind</a:t>
            </a:r>
            <a:r>
              <a:rPr spc="-320"/>
              <a:t> </a:t>
            </a:r>
            <a:r>
              <a:rPr spc="90">
                <a:solidFill>
                  <a:srgbClr val="181C1C"/>
                </a:solidFill>
              </a:rPr>
              <a:t>II</a:t>
            </a:r>
          </a:p>
          <a:p>
            <a:pPr indent="374650">
              <a:lnSpc>
                <a:spcPts val="1400"/>
              </a:lnSpc>
              <a:spcBef>
                <a:spcPts val="1100"/>
              </a:spcBef>
              <a:defRPr sz="1300" spc="150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</a:t>
            </a:r>
            <a:r>
              <a:rPr spc="-80"/>
              <a:t> </a:t>
            </a:r>
            <a:r>
              <a:rPr spc="215"/>
              <a:t>l&gt;ffnOrrhog</a:t>
            </a:r>
            <a:r>
              <a:rPr spc="215">
                <a:solidFill>
                  <a:srgbClr val="4D4D4D"/>
                </a:solidFill>
              </a:rPr>
              <a:t>ic</a:t>
            </a:r>
            <a:r>
              <a:rPr spc="-35">
                <a:solidFill>
                  <a:srgbClr val="4D4D4D"/>
                </a:solidFill>
              </a:rPr>
              <a:t> </a:t>
            </a:r>
            <a:r>
              <a:rPr spc="300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(bleed</a:t>
            </a:r>
            <a:r>
              <a:rPr spc="300"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spc="300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spc="3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spc="-8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5">
                <a:solidFill>
                  <a:srgbClr val="4D4D4D"/>
                </a:solidFill>
              </a:rPr>
              <a:t>'te!</a:t>
            </a:r>
            <a:r>
              <a:rPr spc="-5"/>
              <a:t>n</a:t>
            </a:r>
            <a:r>
              <a:rPr spc="-125"/>
              <a:t> </a:t>
            </a:r>
            <a:r>
              <a:rPr spc="220"/>
              <a:t>denc</a:t>
            </a:r>
            <a:r>
              <a:rPr spc="220">
                <a:solidFill>
                  <a:srgbClr val="4D4D4D"/>
                </a:solidFill>
              </a:rPr>
              <a:t>ies,</a:t>
            </a:r>
          </a:p>
          <a:p>
            <a:pPr indent="1312544">
              <a:lnSpc>
                <a:spcPts val="1800"/>
              </a:lnSpc>
              <a:defRPr sz="1400" b="1" spc="285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Thrtw•-.1</a:t>
            </a:r>
            <a:r>
              <a:rPr spc="340"/>
              <a:t> </a:t>
            </a:r>
            <a:r>
              <a:rPr sz="1700" b="0" spc="-60">
                <a:solidFill>
                  <a:srgbClr val="4D4D4D"/>
                </a:solidFill>
              </a:rPr>
              <a:t>IOJ'C'"'</a:t>
            </a:r>
            <a:r>
              <a:rPr sz="1100" b="0" spc="-60">
                <a:solidFill>
                  <a:srgbClr val="606060"/>
                </a:solidFill>
              </a:rPr>
              <a:t>la.</a:t>
            </a:r>
            <a:endParaRPr sz="1100" spc="223"/>
          </a:p>
          <a:p>
            <a:pPr indent="295909">
              <a:tabLst>
                <a:tab pos="774700" algn="l"/>
                <a:tab pos="4000500" algn="l"/>
              </a:tabLst>
              <a:defRPr sz="1300" b="1" spc="-120">
                <a:solidFill>
                  <a:srgbClr val="181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 </a:t>
            </a:r>
            <a:r>
              <a:rPr spc="-25"/>
              <a:t> </a:t>
            </a:r>
            <a:r>
              <a:rPr spc="-45">
                <a:solidFill>
                  <a:srgbClr val="4D4D4D"/>
                </a:solidFill>
              </a:rPr>
              <a:t>-.	</a:t>
            </a:r>
            <a:r>
              <a:rPr spc="-85"/>
              <a:t>n  </a:t>
            </a:r>
            <a:r>
              <a:rPr spc="30">
                <a:solidFill>
                  <a:srgbClr val="383F3F"/>
                </a:solidFill>
              </a:rPr>
              <a:t>.0</a:t>
            </a:r>
            <a:r>
              <a:rPr spc="30">
                <a:solidFill>
                  <a:srgbClr val="606060"/>
                </a:solidFill>
              </a:rPr>
              <a:t>1.0Crl</a:t>
            </a:r>
            <a:r>
              <a:rPr spc="30">
                <a:solidFill>
                  <a:srgbClr val="383F3F"/>
                </a:solidFill>
              </a:rPr>
              <a:t>l  </a:t>
            </a:r>
            <a:r>
              <a:rPr i="1" spc="45">
                <a:solidFill>
                  <a:srgbClr val="383F3F"/>
                </a:solidFill>
              </a:rPr>
              <a:t>w</a:t>
            </a:r>
            <a:r>
              <a:rPr i="1" spc="45">
                <a:solidFill>
                  <a:srgbClr val="606060"/>
                </a:solidFill>
              </a:rPr>
              <a:t>kau. </a:t>
            </a:r>
            <a:r>
              <a:rPr spc="-200">
                <a:solidFill>
                  <a:srgbClr val="383F3F"/>
                </a:solidFill>
              </a:rPr>
              <a:t>P&gt;o11S4&gt;   </a:t>
            </a:r>
            <a:r>
              <a:rPr b="0" spc="-85">
                <a:solidFill>
                  <a:srgbClr val="080A0A"/>
                </a:solidFill>
              </a:rPr>
              <a:t>.</a:t>
            </a:r>
            <a:r>
              <a:rPr b="0" spc="-85">
                <a:solidFill>
                  <a:srgbClr val="B5BABA"/>
                </a:solidFill>
              </a:rPr>
              <a:t>.</a:t>
            </a:r>
            <a:r>
              <a:rPr b="0" spc="-85">
                <a:solidFill>
                  <a:srgbClr val="4D4D4D"/>
                </a:solidFill>
              </a:rPr>
              <a:t>,.    </a:t>
            </a:r>
            <a:r>
              <a:rPr b="0" spc="-94">
                <a:solidFill>
                  <a:srgbClr val="383F3F"/>
                </a:solidFill>
              </a:rPr>
              <a:t>..  </a:t>
            </a:r>
            <a:r>
              <a:rPr b="0" spc="-50">
                <a:solidFill>
                  <a:srgbClr val="383F3F"/>
                </a:solidFill>
              </a:rPr>
              <a:t>..</a:t>
            </a:r>
            <a:r>
              <a:rPr b="0" spc="-50">
                <a:solidFill>
                  <a:srgbClr val="747474"/>
                </a:solidFill>
              </a:rPr>
              <a:t>..</a:t>
            </a:r>
            <a:r>
              <a:rPr b="0" spc="-50">
                <a:solidFill>
                  <a:srgbClr val="383F3F"/>
                </a:solidFill>
              </a:rPr>
              <a:t>.</a:t>
            </a:r>
            <a:r>
              <a:rPr b="0" spc="-265">
                <a:solidFill>
                  <a:srgbClr val="383F3F"/>
                </a:solidFill>
              </a:rPr>
              <a:t> </a:t>
            </a:r>
            <a:r>
              <a:rPr b="0" spc="8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un:&gt;</a:t>
            </a:r>
            <a:r>
              <a:rPr b="0" spc="-7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spc="65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0" spc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</a:p>
        </p:txBody>
      </p:sp>
      <p:sp>
        <p:nvSpPr>
          <p:cNvPr id="599" name="object 31"/>
          <p:cNvSpPr txBox="1"/>
          <p:nvPr/>
        </p:nvSpPr>
        <p:spPr>
          <a:xfrm>
            <a:off x="6298362" y="1858744"/>
            <a:ext cx="101601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600" name="object 32"/>
          <p:cNvSpPr txBox="1"/>
          <p:nvPr/>
        </p:nvSpPr>
        <p:spPr>
          <a:xfrm>
            <a:off x="4999630" y="2087899"/>
            <a:ext cx="2815591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8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ln</a:t>
            </a:r>
            <a:r>
              <a:rPr>
                <a:solidFill>
                  <a:srgbClr val="181C1C"/>
                </a:solidFill>
              </a:rPr>
              <a:t>i </a:t>
            </a:r>
            <a:r>
              <a:rPr spc="-25"/>
              <a:t>tb </a:t>
            </a:r>
            <a:r>
              <a:rPr spc="-5"/>
              <a:t>te </a:t>
            </a:r>
            <a:r>
              <a:rPr spc="20">
                <a:solidFill>
                  <a:srgbClr val="383F3F"/>
                </a:solidFill>
              </a:rPr>
              <a:t>I</a:t>
            </a:r>
            <a:r>
              <a:rPr spc="20">
                <a:solidFill>
                  <a:srgbClr val="747474"/>
                </a:solidFill>
              </a:rPr>
              <a:t>V </a:t>
            </a:r>
            <a:r>
              <a:rPr spc="250"/>
              <a:t>Thempy</a:t>
            </a:r>
            <a:r>
              <a:rPr spc="250">
                <a:solidFill>
                  <a:srgbClr val="747474"/>
                </a:solidFill>
              </a:rPr>
              <a:t>S </a:t>
            </a:r>
            <a:r>
              <a:rPr spc="70">
                <a:solidFill>
                  <a:srgbClr val="181C1C"/>
                </a:solidFill>
              </a:rPr>
              <a:t>n</a:t>
            </a:r>
            <a:r>
              <a:rPr spc="70">
                <a:solidFill>
                  <a:srgbClr val="747474"/>
                </a:solidFill>
              </a:rPr>
              <a:t>, </a:t>
            </a:r>
            <a:r>
              <a:rPr spc="-45">
                <a:solidFill>
                  <a:srgbClr val="383F3F"/>
                </a:solidFill>
              </a:rPr>
              <a:t>l</a:t>
            </a:r>
            <a:r>
              <a:rPr spc="-45">
                <a:solidFill>
                  <a:srgbClr val="747474"/>
                </a:solidFill>
              </a:rPr>
              <a:t>fkghl</a:t>
            </a:r>
            <a:r>
              <a:rPr spc="25">
                <a:solidFill>
                  <a:srgbClr val="747474"/>
                </a:solidFill>
              </a:rPr>
              <a:t> </a:t>
            </a:r>
            <a:r>
              <a:rPr spc="135">
                <a:solidFill>
                  <a:srgbClr val="383F3F"/>
                </a:solidFill>
              </a:rPr>
              <a:t>r</a:t>
            </a:r>
          </a:p>
        </p:txBody>
      </p:sp>
      <p:sp>
        <p:nvSpPr>
          <p:cNvPr id="601" name="object 33"/>
          <p:cNvSpPr/>
          <p:nvPr/>
        </p:nvSpPr>
        <p:spPr>
          <a:xfrm>
            <a:off x="7298480" y="2315876"/>
            <a:ext cx="63750" cy="226370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2" name="object 34"/>
          <p:cNvSpPr txBox="1"/>
          <p:nvPr/>
        </p:nvSpPr>
        <p:spPr>
          <a:xfrm>
            <a:off x="4925541" y="2317690"/>
            <a:ext cx="2968626" cy="196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193800" algn="l"/>
              </a:tabLst>
              <a:defRPr sz="1300" spc="110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  <a:r>
              <a:rPr>
                <a:solidFill>
                  <a:srgbClr val="606060"/>
                </a:solidFill>
              </a:rPr>
              <a:t>rystallo</a:t>
            </a:r>
            <a:r>
              <a:rPr>
                <a:solidFill>
                  <a:srgbClr val="282A2B"/>
                </a:solidFill>
              </a:rPr>
              <a:t>i</a:t>
            </a:r>
            <a:r>
              <a:rPr>
                <a:solidFill>
                  <a:srgbClr val="606060"/>
                </a:solidFill>
              </a:rPr>
              <a:t>d	</a:t>
            </a:r>
            <a:r>
              <a:rPr spc="70">
                <a:solidFill>
                  <a:srgbClr val="747474"/>
                </a:solidFill>
              </a:rPr>
              <a:t>ol</a:t>
            </a:r>
            <a:r>
              <a:rPr spc="70">
                <a:solidFill>
                  <a:srgbClr val="282A2B"/>
                </a:solidFill>
              </a:rPr>
              <a:t>u </a:t>
            </a:r>
            <a:r>
              <a:rPr spc="0">
                <a:solidFill>
                  <a:srgbClr val="4D4D4D"/>
                </a:solidFill>
              </a:rPr>
              <a:t>t </a:t>
            </a:r>
            <a:r>
              <a:rPr spc="20">
                <a:solidFill>
                  <a:srgbClr val="606060"/>
                </a:solidFill>
              </a:rPr>
              <a:t>io </a:t>
            </a:r>
            <a:r>
              <a:rPr spc="0">
                <a:solidFill>
                  <a:srgbClr val="383F3F"/>
                </a:solidFill>
              </a:rPr>
              <a:t>n </a:t>
            </a:r>
            <a:r>
              <a:rPr spc="45">
                <a:solidFill>
                  <a:srgbClr val="282A2B"/>
                </a:solidFill>
              </a:rPr>
              <a:t>f</a:t>
            </a:r>
            <a:r>
              <a:rPr spc="45">
                <a:solidFill>
                  <a:srgbClr val="606060"/>
                </a:solidFill>
              </a:rPr>
              <a:t>o </a:t>
            </a:r>
            <a:r>
              <a:rPr spc="0">
                <a:solidFill>
                  <a:srgbClr val="181C1C"/>
                </a:solidFill>
              </a:rPr>
              <a:t>r </a:t>
            </a:r>
            <a:r>
              <a:rPr spc="1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pc="10">
                <a:solidFill>
                  <a:srgbClr val="A1A1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</a:t>
            </a:r>
            <a:r>
              <a:rPr spc="0">
                <a:solidFill>
                  <a:srgbClr val="74747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spc="0">
                <a:solidFill>
                  <a:srgbClr val="1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spc="10">
                <a:solidFill>
                  <a:srgbClr val="1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</a:t>
            </a:r>
          </a:p>
        </p:txBody>
      </p:sp>
      <p:sp>
        <p:nvSpPr>
          <p:cNvPr id="603" name="object 35"/>
          <p:cNvSpPr/>
          <p:nvPr/>
        </p:nvSpPr>
        <p:spPr>
          <a:xfrm>
            <a:off x="1157262" y="3485155"/>
            <a:ext cx="51000" cy="1"/>
          </a:xfrm>
          <a:prstGeom prst="line">
            <a:avLst/>
          </a:prstGeom>
          <a:ln w="12765">
            <a:solidFill>
              <a:srgbClr val="080A0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4" name="object 36"/>
          <p:cNvSpPr txBox="1"/>
          <p:nvPr/>
        </p:nvSpPr>
        <p:spPr>
          <a:xfrm>
            <a:off x="1144562" y="2906837"/>
            <a:ext cx="186691" cy="641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500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605" name="object 37"/>
          <p:cNvSpPr txBox="1"/>
          <p:nvPr/>
        </p:nvSpPr>
        <p:spPr>
          <a:xfrm>
            <a:off x="7228798" y="3166639"/>
            <a:ext cx="1915796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612900" algn="l"/>
              </a:tabLst>
              <a:defRPr sz="1400" b="1" spc="3529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</a:t>
            </a:r>
            <a:r>
              <a:rPr spc="1469"/>
              <a:t>l</a:t>
            </a:r>
            <a:r>
              <a:rPr spc="0"/>
              <a:t>	</a:t>
            </a:r>
            <a:r>
              <a:rPr spc="1764"/>
              <a:t>t</a:t>
            </a:r>
          </a:p>
        </p:txBody>
      </p:sp>
      <p:sp>
        <p:nvSpPr>
          <p:cNvPr id="606" name="object 38"/>
          <p:cNvSpPr txBox="1"/>
          <p:nvPr/>
        </p:nvSpPr>
        <p:spPr>
          <a:xfrm>
            <a:off x="2513763" y="3359400"/>
            <a:ext cx="499110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800" u="sng" spc="2945">
                <a:solidFill>
                  <a:srgbClr val="282A2B"/>
                </a:solidFill>
                <a:uFill>
                  <a:solidFill>
                    <a:srgbClr val="282A2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607" name="object 39"/>
          <p:cNvSpPr txBox="1"/>
          <p:nvPr/>
        </p:nvSpPr>
        <p:spPr>
          <a:xfrm>
            <a:off x="1692718" y="3696433"/>
            <a:ext cx="1831976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787400" algn="l"/>
              </a:tabLst>
              <a:defRPr sz="1200" b="1" spc="90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</a:t>
            </a:r>
            <a:r>
              <a:rPr spc="-185"/>
              <a:t> </a:t>
            </a:r>
            <a:r>
              <a:rPr sz="1000" b="0" spc="50"/>
              <a:t>u</a:t>
            </a:r>
            <a:r>
              <a:rPr sz="1000" b="0" spc="-75"/>
              <a:t> </a:t>
            </a:r>
            <a:r>
              <a:rPr sz="1000" b="0" spc="-60">
                <a:solidFill>
                  <a:srgbClr val="8A8C8C"/>
                </a:solidFill>
              </a:rPr>
              <a:t>C</a:t>
            </a:r>
            <a:r>
              <a:rPr sz="1000" b="0" spc="-60">
                <a:solidFill>
                  <a:srgbClr val="606060"/>
                </a:solidFill>
              </a:rPr>
              <a:t>ILI</a:t>
            </a:r>
            <a:r>
              <a:rPr sz="1000" b="0" spc="-60">
                <a:solidFill>
                  <a:srgbClr val="8A8C8C"/>
                </a:solidFill>
              </a:rPr>
              <a:t>OO	</a:t>
            </a:r>
            <a:r>
              <a:rPr sz="1000" b="0" spc="30">
                <a:solidFill>
                  <a:srgbClr val="080A0A"/>
                </a:solidFill>
              </a:rPr>
              <a:t>I</a:t>
            </a:r>
            <a:r>
              <a:rPr sz="1000" b="0" spc="30">
                <a:solidFill>
                  <a:srgbClr val="606060"/>
                </a:solidFill>
              </a:rPr>
              <a:t>V  </a:t>
            </a:r>
            <a:r>
              <a:rPr sz="1000" b="0" spc="-4">
                <a:solidFill>
                  <a:srgbClr val="747474"/>
                </a:solidFill>
              </a:rPr>
              <a:t>3 rl </a:t>
            </a:r>
            <a:r>
              <a:rPr sz="1000" b="0" spc="-4">
                <a:solidFill>
                  <a:srgbClr val="282A2B"/>
                </a:solidFill>
              </a:rPr>
              <a:t>) </a:t>
            </a:r>
            <a:r>
              <a:rPr sz="1000" b="0" spc="-9">
                <a:solidFill>
                  <a:srgbClr val="606060"/>
                </a:solidFill>
              </a:rPr>
              <a:t>lil&lt; Ql'</a:t>
            </a:r>
            <a:r>
              <a:rPr sz="1000" b="0" spc="-70">
                <a:solidFill>
                  <a:srgbClr val="606060"/>
                </a:solidFill>
              </a:rPr>
              <a:t> </a:t>
            </a:r>
            <a:r>
              <a:rPr sz="1000" b="0" spc="-9">
                <a:solidFill>
                  <a:srgbClr val="282A2B"/>
                </a:solidFill>
              </a:rPr>
              <a:t>ll</a:t>
            </a:r>
          </a:p>
        </p:txBody>
      </p:sp>
      <p:sp>
        <p:nvSpPr>
          <p:cNvPr id="608" name="object 40"/>
          <p:cNvSpPr txBox="1"/>
          <p:nvPr/>
        </p:nvSpPr>
        <p:spPr>
          <a:xfrm>
            <a:off x="2160139" y="3887924"/>
            <a:ext cx="1389381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1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Ollc;;</a:t>
            </a:r>
            <a:r>
              <a:rPr>
                <a:solidFill>
                  <a:srgbClr val="4D4D4D"/>
                </a:solidFill>
              </a:rPr>
              <a:t>ld </a:t>
            </a:r>
            <a:r>
              <a:rPr sz="1300" spc="75">
                <a:solidFill>
                  <a:srgbClr val="606060"/>
                </a:solidFill>
              </a:rPr>
              <a:t>d </a:t>
            </a:r>
            <a:r>
              <a:rPr sz="1300" spc="94">
                <a:solidFill>
                  <a:srgbClr val="383F3F"/>
                </a:solidFill>
              </a:rPr>
              <a:t>u</a:t>
            </a:r>
            <a:r>
              <a:rPr sz="1300" spc="94">
                <a:solidFill>
                  <a:srgbClr val="181C1C"/>
                </a:solidFill>
              </a:rPr>
              <a:t>r</a:t>
            </a:r>
            <a:r>
              <a:rPr sz="1300" spc="94">
                <a:solidFill>
                  <a:srgbClr val="606060"/>
                </a:solidFill>
              </a:rPr>
              <a:t>a</a:t>
            </a:r>
            <a:r>
              <a:rPr sz="1300" spc="94">
                <a:solidFill>
                  <a:srgbClr val="282A2B"/>
                </a:solidFill>
              </a:rPr>
              <a:t>ti </a:t>
            </a:r>
            <a:r>
              <a:rPr sz="1300" spc="75">
                <a:solidFill>
                  <a:srgbClr val="4D4D4D"/>
                </a:solidFill>
              </a:rPr>
              <a:t>o</a:t>
            </a:r>
            <a:r>
              <a:rPr sz="1300" spc="-175">
                <a:solidFill>
                  <a:srgbClr val="4D4D4D"/>
                </a:solidFill>
              </a:rPr>
              <a:t> </a:t>
            </a:r>
            <a:r>
              <a:rPr sz="1300" spc="75">
                <a:solidFill>
                  <a:srgbClr val="282A2B"/>
                </a:solidFill>
              </a:rPr>
              <a:t>n</a:t>
            </a:r>
          </a:p>
        </p:txBody>
      </p:sp>
      <p:sp>
        <p:nvSpPr>
          <p:cNvPr id="609" name="object 41"/>
          <p:cNvSpPr txBox="1"/>
          <p:nvPr/>
        </p:nvSpPr>
        <p:spPr>
          <a:xfrm>
            <a:off x="2035092" y="3737271"/>
            <a:ext cx="969011" cy="64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600" spc="-1604">
                <a:solidFill>
                  <a:srgbClr val="7474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</a:t>
            </a:r>
            <a:r>
              <a:rPr spc="469"/>
              <a:t> </a:t>
            </a:r>
            <a:r>
              <a:rPr spc="-905">
                <a:solidFill>
                  <a:srgbClr val="8A8C8C"/>
                </a:solidFill>
              </a:rPr>
              <a:t>-</a:t>
            </a:r>
            <a:r>
              <a:rPr spc="-480">
                <a:solidFill>
                  <a:srgbClr val="383F3F"/>
                </a:solidFill>
              </a:rPr>
              <a:t>l</a:t>
            </a:r>
            <a:r>
              <a:rPr spc="-114">
                <a:solidFill>
                  <a:srgbClr val="383F3F"/>
                </a:solidFill>
              </a:rPr>
              <a:t>r</a:t>
            </a:r>
            <a:r>
              <a:rPr sz="1400" b="1" spc="-3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nr..</a:t>
            </a:r>
          </a:p>
        </p:txBody>
      </p:sp>
      <p:sp>
        <p:nvSpPr>
          <p:cNvPr id="610" name="object 42"/>
          <p:cNvSpPr txBox="1"/>
          <p:nvPr/>
        </p:nvSpPr>
        <p:spPr>
          <a:xfrm>
            <a:off x="8050572" y="3359400"/>
            <a:ext cx="214630" cy="37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700" u="sng" spc="-125">
                <a:solidFill>
                  <a:srgbClr val="383F3F"/>
                </a:solidFill>
                <a:uFill>
                  <a:solidFill>
                    <a:srgbClr val="383F3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J.</a:t>
            </a:r>
          </a:p>
        </p:txBody>
      </p:sp>
      <p:sp>
        <p:nvSpPr>
          <p:cNvPr id="611" name="object 43"/>
          <p:cNvSpPr txBox="1"/>
          <p:nvPr/>
        </p:nvSpPr>
        <p:spPr>
          <a:xfrm>
            <a:off x="7130039" y="3715582"/>
            <a:ext cx="2110741" cy="19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092200" algn="l"/>
              </a:tabLst>
              <a:defRPr sz="1200" spc="-4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 </a:t>
            </a:r>
            <a:r>
              <a:rPr spc="-15"/>
              <a:t>l</a:t>
            </a:r>
            <a:r>
              <a:rPr spc="-15">
                <a:solidFill>
                  <a:srgbClr val="282A2B"/>
                </a:solidFill>
              </a:rPr>
              <a:t>) </a:t>
            </a:r>
            <a:r>
              <a:rPr spc="-85">
                <a:solidFill>
                  <a:srgbClr val="606060"/>
                </a:solidFill>
              </a:rPr>
              <a:t>C   </a:t>
            </a:r>
            <a:r>
              <a:rPr spc="-130">
                <a:solidFill>
                  <a:srgbClr val="606060"/>
                </a:solidFill>
              </a:rPr>
              <a:t>QQS(lo</a:t>
            </a:r>
            <a:r>
              <a:rPr spc="-209">
                <a:solidFill>
                  <a:srgbClr val="606060"/>
                </a:solidFill>
              </a:rPr>
              <a:t> </a:t>
            </a:r>
            <a:r>
              <a:rPr spc="-95">
                <a:solidFill>
                  <a:srgbClr val="080A0A"/>
                </a:solidFill>
              </a:rPr>
              <a:t>I</a:t>
            </a:r>
            <a:r>
              <a:rPr spc="35">
                <a:solidFill>
                  <a:srgbClr val="080A0A"/>
                </a:solidFill>
              </a:rPr>
              <a:t> </a:t>
            </a:r>
            <a:r>
              <a:rPr spc="-225">
                <a:solidFill>
                  <a:srgbClr val="747474"/>
                </a:solidFill>
              </a:rPr>
              <a:t>V	</a:t>
            </a:r>
            <a:r>
              <a:rPr sz="1300" b="1" spc="-104">
                <a:solidFill>
                  <a:srgbClr val="1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spc="-260">
                <a:solidFill>
                  <a:srgbClr val="606060"/>
                </a:solidFill>
              </a:rPr>
              <a:t>O</a:t>
            </a:r>
            <a:r>
              <a:rPr spc="-240">
                <a:solidFill>
                  <a:srgbClr val="606060"/>
                </a:solidFill>
              </a:rPr>
              <a:t> </a:t>
            </a:r>
            <a:r>
              <a:rPr spc="-55">
                <a:solidFill>
                  <a:srgbClr val="606060"/>
                </a:solidFill>
              </a:rPr>
              <a:t>n11.11&lt;g,n</a:t>
            </a:r>
          </a:p>
        </p:txBody>
      </p:sp>
      <p:sp>
        <p:nvSpPr>
          <p:cNvPr id="612" name="object 44"/>
          <p:cNvSpPr txBox="1"/>
          <p:nvPr/>
        </p:nvSpPr>
        <p:spPr>
          <a:xfrm>
            <a:off x="7006673" y="3907075"/>
            <a:ext cx="2329180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19100" algn="l"/>
              </a:tabLst>
              <a:defRPr sz="1200" spc="-65">
                <a:solidFill>
                  <a:srgbClr val="7474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	</a:t>
            </a:r>
            <a:r>
              <a:rPr spc="-35">
                <a:solidFill>
                  <a:srgbClr val="4D4D4D"/>
                </a:solidFill>
              </a:rPr>
              <a:t>O</a:t>
            </a:r>
            <a:r>
              <a:rPr spc="-35">
                <a:solidFill>
                  <a:srgbClr val="181C1C"/>
                </a:solidFill>
              </a:rPr>
              <a:t>II</a:t>
            </a:r>
            <a:r>
              <a:rPr spc="-35"/>
              <a:t>Ol&lt;l </a:t>
            </a:r>
            <a:r>
              <a:rPr spc="-10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Cl </a:t>
            </a:r>
            <a:r>
              <a:rPr spc="-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spc="-5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o t </a:t>
            </a:r>
            <a:r>
              <a:rPr spc="-1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lo </a:t>
            </a:r>
            <a:r>
              <a:rPr spc="-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sz="1400" spc="-5">
                <a:latin typeface="Arial"/>
                <a:ea typeface="Arial"/>
                <a:cs typeface="Arial"/>
                <a:sym typeface="Arial"/>
              </a:rPr>
              <a:t>2 </a:t>
            </a:r>
            <a:r>
              <a:rPr spc="6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nn</a:t>
            </a:r>
            <a:r>
              <a:rPr spc="-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-5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13" name="object 45"/>
          <p:cNvSpPr/>
          <p:nvPr/>
        </p:nvSpPr>
        <p:spPr>
          <a:xfrm>
            <a:off x="1150148" y="5042625"/>
            <a:ext cx="51000" cy="1"/>
          </a:xfrm>
          <a:prstGeom prst="line">
            <a:avLst/>
          </a:prstGeom>
          <a:ln w="12765">
            <a:solidFill>
              <a:srgbClr val="080A0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4" name="object 46"/>
          <p:cNvSpPr txBox="1"/>
          <p:nvPr/>
        </p:nvSpPr>
        <p:spPr>
          <a:xfrm>
            <a:off x="1137448" y="4388346"/>
            <a:ext cx="208280" cy="728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100" spc="5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615" name="object 47"/>
          <p:cNvSpPr txBox="1"/>
          <p:nvPr/>
        </p:nvSpPr>
        <p:spPr>
          <a:xfrm>
            <a:off x="2218667" y="4577297"/>
            <a:ext cx="795656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b="1" spc="40">
                <a:solidFill>
                  <a:srgbClr val="3F59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</a:t>
            </a:r>
            <a:r>
              <a:rPr>
                <a:solidFill>
                  <a:srgbClr val="383F3F"/>
                </a:solidFill>
              </a:rPr>
              <a:t>u</a:t>
            </a:r>
            <a:r>
              <a:rPr spc="-250">
                <a:solidFill>
                  <a:srgbClr val="383F3F"/>
                </a:solidFill>
              </a:rPr>
              <a:t> </a:t>
            </a:r>
            <a:r>
              <a:rPr spc="280">
                <a:solidFill>
                  <a:srgbClr val="383F3F"/>
                </a:solidFill>
              </a:rPr>
              <a:t>nhor</a:t>
            </a:r>
          </a:p>
        </p:txBody>
      </p:sp>
      <p:sp>
        <p:nvSpPr>
          <p:cNvPr id="616" name="object 48"/>
          <p:cNvSpPr txBox="1"/>
          <p:nvPr/>
        </p:nvSpPr>
        <p:spPr>
          <a:xfrm>
            <a:off x="1882051" y="4711977"/>
            <a:ext cx="1420495" cy="3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500" spc="-220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</a:t>
            </a:r>
            <a:r>
              <a:rPr>
                <a:solidFill>
                  <a:srgbClr val="3F595B"/>
                </a:solidFill>
              </a:rPr>
              <a:t>n</a:t>
            </a:r>
            <a:r>
              <a:rPr sz="2300" b="1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sz="2300" b="1">
                <a:solidFill>
                  <a:srgbClr val="3F595B"/>
                </a:solidFill>
                <a:latin typeface="Arial"/>
                <a:ea typeface="Arial"/>
                <a:cs typeface="Arial"/>
                <a:sym typeface="Arial"/>
              </a:rPr>
              <a:t>P"'""""</a:t>
            </a:r>
            <a:r>
              <a:rPr sz="2300" b="1">
                <a:latin typeface="Arial"/>
                <a:ea typeface="Arial"/>
                <a:cs typeface="Arial"/>
                <a:sym typeface="Arial"/>
              </a:rPr>
              <a:t>•--</a:t>
            </a:r>
            <a:r>
              <a:rPr sz="2300" b="1" spc="-7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300" b="1" spc="-225">
                <a:latin typeface="Arial"/>
                <a:ea typeface="Arial"/>
                <a:cs typeface="Arial"/>
                <a:sym typeface="Arial"/>
              </a:rPr>
              <a:t>••</a:t>
            </a:r>
          </a:p>
        </p:txBody>
      </p:sp>
      <p:sp>
        <p:nvSpPr>
          <p:cNvPr id="617" name="object 49"/>
          <p:cNvSpPr txBox="1"/>
          <p:nvPr/>
        </p:nvSpPr>
        <p:spPr>
          <a:xfrm>
            <a:off x="2516171" y="4941768"/>
            <a:ext cx="149861" cy="30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 u="sng" spc="-69">
                <a:solidFill>
                  <a:srgbClr val="282A2B"/>
                </a:solidFill>
                <a:uFill>
                  <a:solidFill>
                    <a:srgbClr val="282A2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l,</a:t>
            </a:r>
          </a:p>
        </p:txBody>
      </p:sp>
      <p:sp>
        <p:nvSpPr>
          <p:cNvPr id="618" name="object 50"/>
          <p:cNvSpPr txBox="1"/>
          <p:nvPr/>
        </p:nvSpPr>
        <p:spPr>
          <a:xfrm>
            <a:off x="1950727" y="5247520"/>
            <a:ext cx="1328421" cy="417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400"/>
              </a:lnSpc>
              <a:spcBef>
                <a:spcPts val="100"/>
              </a:spcBef>
              <a:tabLst>
                <a:tab pos="292100" algn="l"/>
              </a:tabLst>
              <a:defRPr sz="1300" spc="-11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	</a:t>
            </a:r>
            <a:r>
              <a:rPr spc="80">
                <a:solidFill>
                  <a:srgbClr val="8A8C8C"/>
                </a:solidFill>
              </a:rPr>
              <a:t>co</a:t>
            </a:r>
            <a:r>
              <a:rPr spc="-160">
                <a:solidFill>
                  <a:srgbClr val="8A8C8C"/>
                </a:solidFill>
              </a:rPr>
              <a:t> </a:t>
            </a:r>
            <a:r>
              <a:rPr spc="0">
                <a:solidFill>
                  <a:srgbClr val="080A0A"/>
                </a:solidFill>
              </a:rPr>
              <a:t>,</a:t>
            </a:r>
            <a:r>
              <a:rPr spc="-135">
                <a:solidFill>
                  <a:srgbClr val="080A0A"/>
                </a:solidFill>
              </a:rPr>
              <a:t> </a:t>
            </a:r>
            <a:r>
              <a:rPr spc="0">
                <a:solidFill>
                  <a:srgbClr val="282A2B"/>
                </a:solidFill>
              </a:rPr>
              <a:t>,</a:t>
            </a:r>
            <a:r>
              <a:rPr spc="-204">
                <a:solidFill>
                  <a:srgbClr val="282A2B"/>
                </a:solidFill>
              </a:rPr>
              <a:t> </a:t>
            </a:r>
            <a:r>
              <a:rPr spc="0">
                <a:solidFill>
                  <a:srgbClr val="383F3F"/>
                </a:solidFill>
              </a:rPr>
              <a:t>n</a:t>
            </a:r>
            <a:r>
              <a:rPr spc="-195">
                <a:solidFill>
                  <a:srgbClr val="383F3F"/>
                </a:solidFill>
              </a:rPr>
              <a:t> </a:t>
            </a:r>
            <a:r>
              <a:rPr spc="-170">
                <a:solidFill>
                  <a:srgbClr val="383F3F"/>
                </a:solidFill>
              </a:rPr>
              <a:t>r</a:t>
            </a:r>
            <a:r>
              <a:rPr spc="-170">
                <a:solidFill>
                  <a:srgbClr val="8A8C8C"/>
                </a:solidFill>
              </a:rPr>
              <a:t>""l</a:t>
            </a:r>
            <a:r>
              <a:rPr spc="-170"/>
              <a:t>u</a:t>
            </a:r>
            <a:r>
              <a:rPr spc="-140"/>
              <a:t> </a:t>
            </a:r>
            <a:r>
              <a:rPr spc="-90"/>
              <a:t>.:l</a:t>
            </a:r>
            <a:r>
              <a:rPr spc="-65"/>
              <a:t> </a:t>
            </a:r>
            <a:r>
              <a:rPr spc="-140">
                <a:solidFill>
                  <a:srgbClr val="4D4D4D"/>
                </a:solidFill>
              </a:rPr>
              <a:t>rv</a:t>
            </a:r>
          </a:p>
          <a:p>
            <a:pPr indent="12700" algn="ctr">
              <a:lnSpc>
                <a:spcPts val="1900"/>
              </a:lnSpc>
              <a:defRPr sz="1700" b="1" spc="-120">
                <a:solidFill>
                  <a:srgbClr val="7474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.-,</a:t>
            </a:r>
            <a:r>
              <a:rPr>
                <a:solidFill>
                  <a:srgbClr val="383F3F"/>
                </a:solidFill>
              </a:rPr>
              <a:t>n</a:t>
            </a:r>
            <a:r>
              <a:rPr>
                <a:solidFill>
                  <a:srgbClr val="606060"/>
                </a:solidFill>
              </a:rPr>
              <a:t>...- </a:t>
            </a:r>
            <a:r>
              <a:rPr sz="1400" b="0" spc="-104">
                <a:solidFill>
                  <a:srgbClr val="8A8C8C"/>
                </a:solidFill>
              </a:rPr>
              <a:t>2 </a:t>
            </a:r>
            <a:r>
              <a:rPr sz="1400" b="0" spc="-104">
                <a:solidFill>
                  <a:srgbClr val="606060"/>
                </a:solidFill>
              </a:rPr>
              <a:t>4</a:t>
            </a:r>
            <a:r>
              <a:rPr sz="1400" b="0" spc="30">
                <a:solidFill>
                  <a:srgbClr val="606060"/>
                </a:solidFill>
              </a:rPr>
              <a:t> </a:t>
            </a:r>
            <a:r>
              <a:rPr sz="1400" b="0" spc="110">
                <a:solidFill>
                  <a:srgbClr val="606060"/>
                </a:solidFill>
              </a:rPr>
              <a:t>.,,.,</a:t>
            </a:r>
          </a:p>
        </p:txBody>
      </p:sp>
      <p:sp>
        <p:nvSpPr>
          <p:cNvPr id="619" name="object 51"/>
          <p:cNvSpPr txBox="1"/>
          <p:nvPr/>
        </p:nvSpPr>
        <p:spPr>
          <a:xfrm>
            <a:off x="6109725" y="4922618"/>
            <a:ext cx="148591" cy="366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600" u="sng" spc="229">
                <a:solidFill>
                  <a:srgbClr val="383F3F"/>
                </a:solidFill>
                <a:uFill>
                  <a:solidFill>
                    <a:srgbClr val="383F3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620" name="object 52"/>
          <p:cNvSpPr/>
          <p:nvPr/>
        </p:nvSpPr>
        <p:spPr>
          <a:xfrm>
            <a:off x="6730510" y="6017881"/>
            <a:ext cx="38250" cy="259905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1" name="object 53"/>
          <p:cNvSpPr txBox="1"/>
          <p:nvPr/>
        </p:nvSpPr>
        <p:spPr>
          <a:xfrm>
            <a:off x="5408955" y="5267089"/>
            <a:ext cx="1557656" cy="1078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9209" algn="ctr">
              <a:spcBef>
                <a:spcPts val="300"/>
              </a:spcBef>
              <a:defRPr sz="150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r.tectu</a:t>
            </a:r>
            <a:r>
              <a:rPr>
                <a:solidFill>
                  <a:srgbClr val="8A8C8C"/>
                </a:solidFill>
              </a:rPr>
              <a:t>c</a:t>
            </a:r>
            <a:r>
              <a:t>e </a:t>
            </a:r>
            <a:r>
              <a:rPr sz="1300" spc="70">
                <a:solidFill>
                  <a:srgbClr val="080A0A"/>
                </a:solidFill>
              </a:rPr>
              <a:t>I</a:t>
            </a:r>
            <a:r>
              <a:rPr sz="1300" spc="70"/>
              <a:t>V</a:t>
            </a:r>
            <a:r>
              <a:rPr sz="1300" spc="-10"/>
              <a:t> </a:t>
            </a:r>
            <a:r>
              <a:rPr sz="1300" spc="30">
                <a:solidFill>
                  <a:srgbClr val="747474"/>
                </a:solidFill>
              </a:rPr>
              <a:t>to</a:t>
            </a:r>
            <a:endParaRPr sz="1300"/>
          </a:p>
          <a:p>
            <a:pPr indent="46990" algn="ctr">
              <a:lnSpc>
                <a:spcPts val="1200"/>
              </a:lnSpc>
              <a:spcBef>
                <a:spcPts val="100"/>
              </a:spcBef>
              <a:defRPr sz="1100" spc="19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(l </a:t>
            </a:r>
            <a:r>
              <a:rPr>
                <a:solidFill>
                  <a:srgbClr val="606060"/>
                </a:solidFill>
              </a:rPr>
              <a:t>"'</a:t>
            </a:r>
            <a:r>
              <a:rPr spc="35">
                <a:solidFill>
                  <a:srgbClr val="606060"/>
                </a:solidFill>
              </a:rPr>
              <a:t> </a:t>
            </a:r>
            <a:r>
              <a:rPr sz="1200" spc="-1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tllc:</a:t>
            </a:r>
            <a:r>
              <a:rPr sz="1200" spc="-15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c,/11</a:t>
            </a:r>
            <a:endParaRPr sz="1200" spc="21">
              <a:latin typeface="Arial"/>
              <a:ea typeface="Arial"/>
              <a:cs typeface="Arial"/>
              <a:sym typeface="Arial"/>
            </a:endParaRPr>
          </a:p>
          <a:p>
            <a:pPr indent="17145" algn="ctr">
              <a:lnSpc>
                <a:spcPts val="1400"/>
              </a:lnSpc>
              <a:defRPr sz="1200" i="1" spc="120">
                <a:solidFill>
                  <a:srgbClr val="7474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C,Y5t</a:t>
            </a:r>
            <a:r>
              <a:rPr spc="140"/>
              <a:t>4</a:t>
            </a:r>
            <a:r>
              <a:rPr spc="-175"/>
              <a:t> </a:t>
            </a:r>
            <a:r>
              <a:rPr sz="1100" i="0" spc="65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r>
              <a:rPr sz="1100" i="0" spc="195"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1100" i="0" spc="-6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sz="1100" i="0" spc="18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sz="1100" i="0" spc="5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sz="1300" i="0" spc="170">
                <a:latin typeface="Arial"/>
                <a:ea typeface="Arial"/>
                <a:cs typeface="Arial"/>
                <a:sym typeface="Arial"/>
              </a:rPr>
              <a:t>Wltn</a:t>
            </a:r>
            <a:endParaRPr sz="1300" spc="130">
              <a:latin typeface="Arial"/>
              <a:ea typeface="Arial"/>
              <a:cs typeface="Arial"/>
              <a:sym typeface="Arial"/>
            </a:endParaRPr>
          </a:p>
          <a:p>
            <a:pPr marR="22859" algn="ctr">
              <a:lnSpc>
                <a:spcPts val="1100"/>
              </a:lnSpc>
              <a:spcBef>
                <a:spcPts val="100"/>
              </a:spcBef>
              <a:defRPr sz="11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n11</a:t>
            </a:r>
            <a:r>
              <a:rPr>
                <a:solidFill>
                  <a:srgbClr val="080A0A"/>
                </a:solidFill>
              </a:rPr>
              <a:t>l</a:t>
            </a:r>
            <a:r>
              <a:rPr>
                <a:solidFill>
                  <a:srgbClr val="747474"/>
                </a:solidFill>
              </a:rPr>
              <a:t>h  </a:t>
            </a:r>
            <a:r>
              <a:rPr spc="79">
                <a:solidFill>
                  <a:srgbClr val="747474"/>
                </a:solidFill>
              </a:rPr>
              <a:t>er </a:t>
            </a:r>
            <a:r>
              <a:rPr spc="19"/>
              <a:t>l </a:t>
            </a:r>
            <a:r>
              <a:rPr spc="65"/>
              <a:t>t"&lt;ll</a:t>
            </a:r>
            <a:r>
              <a:rPr spc="-90"/>
              <a:t> </a:t>
            </a:r>
            <a:r>
              <a:rPr spc="100"/>
              <a:t>C</a:t>
            </a:r>
            <a:r>
              <a:rPr spc="100">
                <a:solidFill>
                  <a:srgbClr val="383F3F"/>
                </a:solidFill>
              </a:rPr>
              <a:t>l.l</a:t>
            </a:r>
            <a:r>
              <a:rPr spc="100">
                <a:solidFill>
                  <a:srgbClr val="8A8C8C"/>
                </a:solidFill>
              </a:rPr>
              <a:t>on</a:t>
            </a:r>
          </a:p>
          <a:p>
            <a:pPr marR="14604" algn="ctr">
              <a:lnSpc>
                <a:spcPts val="1500"/>
              </a:lnSpc>
              <a:tabLst>
                <a:tab pos="457200" algn="l"/>
              </a:tabLst>
              <a:defRPr sz="1500" spc="13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</a:t>
            </a:r>
            <a:r>
              <a:rPr spc="-170"/>
              <a:t> </a:t>
            </a:r>
            <a:r>
              <a:rPr sz="1200" spc="135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rPr>
              <a:t>3	</a:t>
            </a:r>
            <a:r>
              <a:rPr spc="-150">
                <a:solidFill>
                  <a:srgbClr val="383F3F"/>
                </a:solidFill>
              </a:rPr>
              <a:t>m</a:t>
            </a:r>
            <a:r>
              <a:rPr spc="-150">
                <a:solidFill>
                  <a:srgbClr val="181C1C"/>
                </a:solidFill>
              </a:rPr>
              <a:t>1</a:t>
            </a:r>
            <a:r>
              <a:rPr spc="-150"/>
              <a:t>JJ&lt;gm</a:t>
            </a:r>
            <a:r>
              <a:rPr spc="-30"/>
              <a:t> </a:t>
            </a:r>
            <a:r>
              <a:rPr spc="-80">
                <a:solidFill>
                  <a:srgbClr val="B5BABA"/>
                </a:solidFill>
              </a:rPr>
              <a:t>.</a:t>
            </a:r>
          </a:p>
          <a:p>
            <a:pPr indent="3810" algn="ctr">
              <a:lnSpc>
                <a:spcPts val="1400"/>
              </a:lnSpc>
              <a:defRPr sz="1200" spc="-13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</a:t>
            </a:r>
            <a:r>
              <a:rPr spc="60"/>
              <a:t> </a:t>
            </a:r>
            <a:r>
              <a:rPr spc="-104"/>
              <a:t>tsc </a:t>
            </a:r>
            <a:r>
              <a:rPr spc="-100"/>
              <a:t>c- </a:t>
            </a:r>
            <a:r>
              <a:rPr>
                <a:solidFill>
                  <a:srgbClr val="383F3F"/>
                </a:solidFill>
              </a:rPr>
              <a:t>n </a:t>
            </a:r>
            <a:r>
              <a:t>u n  </a:t>
            </a:r>
            <a:r>
              <a:rPr sz="1300" spc="-145"/>
              <a:t>u o </a:t>
            </a:r>
            <a:r>
              <a:rPr sz="1300" spc="-204"/>
              <a:t>&lt;1</a:t>
            </a:r>
            <a:r>
              <a:rPr sz="1300" spc="-204">
                <a:solidFill>
                  <a:srgbClr val="181C1C"/>
                </a:solidFill>
              </a:rPr>
              <a:t>r </a:t>
            </a:r>
            <a:r>
              <a:rPr sz="1300" spc="-140"/>
              <a:t>to</a:t>
            </a:r>
            <a:r>
              <a:rPr sz="1300" spc="-85"/>
              <a:t> </a:t>
            </a:r>
            <a:r>
              <a:rPr sz="1300" spc="-110"/>
              <a:t>r</a:t>
            </a:r>
          </a:p>
        </p:txBody>
      </p:sp>
      <p:sp>
        <p:nvSpPr>
          <p:cNvPr id="622" name="object 54"/>
          <p:cNvSpPr txBox="1"/>
          <p:nvPr/>
        </p:nvSpPr>
        <p:spPr>
          <a:xfrm>
            <a:off x="5746107" y="6409239"/>
            <a:ext cx="711836" cy="20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500" spc="-170">
                <a:solidFill>
                  <a:srgbClr val="8A8C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4D4D4D"/>
                </a:solidFill>
              </a:rPr>
              <a:t>4 </a:t>
            </a:r>
            <a:r>
              <a:rPr spc="20">
                <a:solidFill>
                  <a:srgbClr val="4D4D4D"/>
                </a:solidFill>
              </a:rPr>
              <a:t>-48</a:t>
            </a:r>
            <a:r>
              <a:rPr spc="160">
                <a:solidFill>
                  <a:srgbClr val="4D4D4D"/>
                </a:solidFill>
              </a:rPr>
              <a:t> </a:t>
            </a:r>
            <a:r>
              <a:rPr sz="1100" spc="9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r,</a:t>
            </a:r>
          </a:p>
        </p:txBody>
      </p:sp>
      <p:sp>
        <p:nvSpPr>
          <p:cNvPr id="623" name="object 55"/>
          <p:cNvSpPr/>
          <p:nvPr/>
        </p:nvSpPr>
        <p:spPr>
          <a:xfrm>
            <a:off x="8598289" y="5029860"/>
            <a:ext cx="51000" cy="1"/>
          </a:xfrm>
          <a:prstGeom prst="line">
            <a:avLst/>
          </a:prstGeom>
          <a:ln w="12765">
            <a:solidFill>
              <a:srgbClr val="080A0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4" name="object 56"/>
          <p:cNvSpPr txBox="1"/>
          <p:nvPr/>
        </p:nvSpPr>
        <p:spPr>
          <a:xfrm>
            <a:off x="8585592" y="4401111"/>
            <a:ext cx="208280" cy="69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900" spc="60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625" name="object 57"/>
          <p:cNvSpPr txBox="1"/>
          <p:nvPr/>
        </p:nvSpPr>
        <p:spPr>
          <a:xfrm>
            <a:off x="9139032" y="4558148"/>
            <a:ext cx="1803401" cy="20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500" b="1" spc="45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 </a:t>
            </a:r>
            <a:r>
              <a:rPr spc="30">
                <a:solidFill>
                  <a:srgbClr val="3F595B"/>
                </a:solidFill>
              </a:rPr>
              <a:t>o </a:t>
            </a:r>
            <a:r>
              <a:rPr sz="1400" spc="70">
                <a:solidFill>
                  <a:srgbClr val="181C1C"/>
                </a:solidFill>
              </a:rPr>
              <a:t>•</a:t>
            </a:r>
            <a:r>
              <a:rPr sz="1400" spc="70"/>
              <a:t>m </a:t>
            </a:r>
            <a:r>
              <a:rPr sz="1400" spc="35">
                <a:solidFill>
                  <a:srgbClr val="3F595B"/>
                </a:solidFill>
              </a:rPr>
              <a:t>p </a:t>
            </a:r>
            <a:r>
              <a:rPr sz="1400" spc="-50"/>
              <a:t>r</a:t>
            </a:r>
            <a:r>
              <a:rPr sz="1400" spc="-50">
                <a:solidFill>
                  <a:srgbClr val="3F595B"/>
                </a:solidFill>
              </a:rPr>
              <a:t>,o.</a:t>
            </a:r>
            <a:r>
              <a:rPr sz="1400" spc="-50"/>
              <a:t>V01n </a:t>
            </a:r>
            <a:r>
              <a:rPr sz="1400" spc="-5">
                <a:solidFill>
                  <a:srgbClr val="3F595B"/>
                </a:solidFill>
              </a:rPr>
              <a:t>o</a:t>
            </a:r>
            <a:r>
              <a:rPr sz="1400" spc="-70">
                <a:solidFill>
                  <a:srgbClr val="3F595B"/>
                </a:solidFill>
              </a:rPr>
              <a:t> </a:t>
            </a:r>
            <a:r>
              <a:rPr sz="1400" spc="-10">
                <a:solidFill>
                  <a:srgbClr val="282A2B"/>
                </a:solidFill>
              </a:rPr>
              <a:t>nt</a:t>
            </a:r>
          </a:p>
        </p:txBody>
      </p:sp>
      <p:sp>
        <p:nvSpPr>
          <p:cNvPr id="626" name="object 58"/>
          <p:cNvSpPr/>
          <p:nvPr/>
        </p:nvSpPr>
        <p:spPr>
          <a:xfrm>
            <a:off x="11288455" y="5029860"/>
            <a:ext cx="51000" cy="1"/>
          </a:xfrm>
          <a:prstGeom prst="line">
            <a:avLst/>
          </a:prstGeom>
          <a:ln w="12765">
            <a:solidFill>
              <a:srgbClr val="080A0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7" name="object 59"/>
          <p:cNvSpPr txBox="1"/>
          <p:nvPr/>
        </p:nvSpPr>
        <p:spPr>
          <a:xfrm>
            <a:off x="8631532" y="4775172"/>
            <a:ext cx="2800986" cy="19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68300" algn="l"/>
                <a:tab pos="1155700" algn="l"/>
                <a:tab pos="2781300" algn="l"/>
              </a:tabLst>
              <a:defRPr sz="1300" b="1" u="sng">
                <a:solidFill>
                  <a:srgbClr val="3F595B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	</a:t>
            </a:r>
            <a:r>
              <a:rPr spc="229"/>
              <a:t>Uns.u</a:t>
            </a:r>
            <a:r>
              <a:rPr spc="229">
                <a:solidFill>
                  <a:srgbClr val="383F3F"/>
                </a:solidFill>
              </a:rPr>
              <a:t>b	</a:t>
            </a:r>
            <a:r>
              <a:rPr spc="40"/>
              <a:t>lQ </a:t>
            </a:r>
            <a:r>
              <a:rPr spc="85"/>
              <a:t>V</a:t>
            </a:r>
            <a:r>
              <a:rPr spc="85">
                <a:solidFill>
                  <a:srgbClr val="282A2B"/>
                </a:solidFill>
              </a:rPr>
              <a:t>l </a:t>
            </a:r>
            <a:r>
              <a:rPr spc="30">
                <a:solidFill>
                  <a:srgbClr val="282A2B"/>
                </a:solidFill>
              </a:rPr>
              <a:t>ui </a:t>
            </a:r>
            <a:r>
              <a:rPr spc="20">
                <a:solidFill>
                  <a:srgbClr val="282A2B"/>
                </a:solidFill>
              </a:rPr>
              <a:t>l</a:t>
            </a:r>
            <a:r>
              <a:rPr spc="-5">
                <a:solidFill>
                  <a:srgbClr val="282A2B"/>
                </a:solidFill>
              </a:rPr>
              <a:t> </a:t>
            </a:r>
            <a:r>
              <a:rPr sz="1400" spc="5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1400" spc="50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1gn</a:t>
            </a:r>
            <a:r>
              <a:rPr sz="1400" spc="50">
                <a:solidFill>
                  <a:srgbClr val="547474"/>
                </a:solidFill>
                <a:latin typeface="Arial"/>
                <a:ea typeface="Arial"/>
                <a:cs typeface="Arial"/>
                <a:sym typeface="Arial"/>
              </a:rPr>
              <a:t>..	</a:t>
            </a:r>
          </a:p>
        </p:txBody>
      </p:sp>
      <p:sp>
        <p:nvSpPr>
          <p:cNvPr id="628" name="object 60"/>
          <p:cNvSpPr txBox="1"/>
          <p:nvPr/>
        </p:nvSpPr>
        <p:spPr>
          <a:xfrm>
            <a:off x="11275759" y="4401111"/>
            <a:ext cx="208280" cy="69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900" spc="60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629" name="object 61"/>
          <p:cNvSpPr txBox="1"/>
          <p:nvPr/>
        </p:nvSpPr>
        <p:spPr>
          <a:xfrm>
            <a:off x="8013127" y="5452260"/>
            <a:ext cx="1778636" cy="40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83819" algn="ctr">
              <a:spcBef>
                <a:spcPts val="500"/>
              </a:spcBef>
              <a:defRPr sz="1500" b="1" spc="50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 </a:t>
            </a:r>
            <a:r>
              <a:rPr spc="30"/>
              <a:t>oe </a:t>
            </a:r>
            <a:r>
              <a:rPr spc="55">
                <a:solidFill>
                  <a:srgbClr val="181C1C"/>
                </a:solidFill>
              </a:rPr>
              <a:t>m </a:t>
            </a:r>
            <a:r>
              <a:rPr spc="30">
                <a:solidFill>
                  <a:srgbClr val="3F595B"/>
                </a:solidFill>
              </a:rPr>
              <a:t>a </a:t>
            </a:r>
            <a:r>
              <a:rPr spc="65"/>
              <a:t>t</a:t>
            </a:r>
            <a:r>
              <a:rPr spc="65">
                <a:solidFill>
                  <a:srgbClr val="3F595B"/>
                </a:solidFill>
              </a:rPr>
              <a:t>ocr</a:t>
            </a:r>
            <a:r>
              <a:rPr spc="-204">
                <a:solidFill>
                  <a:srgbClr val="3F595B"/>
                </a:solidFill>
              </a:rPr>
              <a:t> </a:t>
            </a:r>
            <a:r>
              <a:rPr spc="15"/>
              <a:t>it:</a:t>
            </a:r>
          </a:p>
          <a:p>
            <a:pPr indent="40005" algn="ctr">
              <a:spcBef>
                <a:spcPts val="300"/>
              </a:spcBef>
              <a:defRPr sz="1100" b="1" spc="25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Ri</a:t>
            </a:r>
            <a:r>
              <a:rPr spc="159"/>
              <a:t> </a:t>
            </a:r>
            <a:r>
              <a:rPr spc="0">
                <a:solidFill>
                  <a:srgbClr val="3F595B"/>
                </a:solidFill>
              </a:rPr>
              <a:t>M&gt;</a:t>
            </a:r>
            <a:r>
              <a:rPr spc="0">
                <a:solidFill>
                  <a:srgbClr val="547474"/>
                </a:solidFill>
              </a:rPr>
              <a:t>'S</a:t>
            </a:r>
          </a:p>
        </p:txBody>
      </p:sp>
      <p:sp>
        <p:nvSpPr>
          <p:cNvPr id="630" name="object 62"/>
          <p:cNvSpPr txBox="1"/>
          <p:nvPr/>
        </p:nvSpPr>
        <p:spPr>
          <a:xfrm>
            <a:off x="10097688" y="5476675"/>
            <a:ext cx="1836421" cy="423807"/>
          </a:xfrm>
          <a:prstGeom prst="rect">
            <a:avLst/>
          </a:prstGeom>
          <a:ln w="25499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734" algn="ctr">
              <a:lnSpc>
                <a:spcPts val="1500"/>
              </a:lnSpc>
              <a:defRPr sz="1400" b="1" spc="-80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</a:t>
            </a:r>
            <a:r>
              <a:rPr>
                <a:solidFill>
                  <a:srgbClr val="547474"/>
                </a:solidFill>
              </a:rPr>
              <a:t>.ooe</a:t>
            </a:r>
            <a:r>
              <a:rPr>
                <a:solidFill>
                  <a:srgbClr val="3F595B"/>
                </a:solidFill>
              </a:rPr>
              <a:t>m </a:t>
            </a:r>
            <a:r>
              <a:rPr spc="-40"/>
              <a:t>.nl</a:t>
            </a:r>
            <a:r>
              <a:rPr spc="-155"/>
              <a:t> </a:t>
            </a:r>
            <a:r>
              <a:rPr spc="-50">
                <a:solidFill>
                  <a:srgbClr val="3F595B"/>
                </a:solidFill>
              </a:rPr>
              <a:t>Q&lt;:r</a:t>
            </a:r>
            <a:r>
              <a:rPr spc="-50"/>
              <a:t>il</a:t>
            </a:r>
          </a:p>
          <a:p>
            <a:pPr marR="15875" algn="ctr">
              <a:defRPr sz="1500" b="1" spc="-25">
                <a:solidFill>
                  <a:srgbClr val="3F595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 </a:t>
            </a:r>
            <a:r>
              <a:rPr spc="-35">
                <a:solidFill>
                  <a:srgbClr val="383F3F"/>
                </a:solidFill>
              </a:rPr>
              <a:t>e</a:t>
            </a:r>
            <a:r>
              <a:rPr spc="70">
                <a:solidFill>
                  <a:srgbClr val="383F3F"/>
                </a:solidFill>
              </a:rPr>
              <a:t> </a:t>
            </a:r>
            <a:r>
              <a:rPr spc="-215">
                <a:solidFill>
                  <a:srgbClr val="181C1C"/>
                </a:solidFill>
              </a:rPr>
              <a:t>l</a:t>
            </a:r>
            <a:r>
              <a:rPr spc="-215"/>
              <a:t>s</a:t>
            </a:r>
            <a:r>
              <a:rPr spc="-215">
                <a:solidFill>
                  <a:srgbClr val="181C1C"/>
                </a:solidFill>
              </a:rPr>
              <a:t>l</a:t>
            </a:r>
          </a:p>
        </p:txBody>
      </p:sp>
      <p:sp>
        <p:nvSpPr>
          <p:cNvPr id="631" name="object 63"/>
          <p:cNvSpPr txBox="1"/>
          <p:nvPr/>
        </p:nvSpPr>
        <p:spPr>
          <a:xfrm>
            <a:off x="8015092" y="6134767"/>
            <a:ext cx="1772286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spc="75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IV</a:t>
            </a:r>
            <a:r>
              <a:rPr spc="-104"/>
              <a:t> </a:t>
            </a:r>
            <a:r>
              <a:rPr spc="94">
                <a:solidFill>
                  <a:srgbClr val="747474"/>
                </a:solidFill>
              </a:rPr>
              <a:t>C</a:t>
            </a:r>
            <a:r>
              <a:rPr spc="-180">
                <a:solidFill>
                  <a:srgbClr val="747474"/>
                </a:solidFill>
              </a:rPr>
              <a:t> </a:t>
            </a:r>
            <a:r>
              <a:rPr spc="50">
                <a:solidFill>
                  <a:srgbClr val="4D4D4D"/>
                </a:solidFill>
              </a:rPr>
              <a:t>cl</a:t>
            </a:r>
            <a:r>
              <a:rPr spc="-100">
                <a:solidFill>
                  <a:srgbClr val="4D4D4D"/>
                </a:solidFill>
              </a:rPr>
              <a:t> </a:t>
            </a:r>
            <a:r>
              <a:rPr sz="1200" spc="70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sz="1200" spc="7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1200" spc="70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sz="1200" spc="7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sz="1200" spc="9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-10">
                <a:solidFill>
                  <a:srgbClr val="747474"/>
                </a:solidFill>
              </a:rPr>
              <a:t>(DeJ&lt;t</a:t>
            </a:r>
            <a:r>
              <a:rPr spc="-195">
                <a:solidFill>
                  <a:srgbClr val="747474"/>
                </a:solidFill>
              </a:rPr>
              <a:t> </a:t>
            </a:r>
            <a:r>
              <a:rPr sz="1500" spc="70"/>
              <a:t>ron</a:t>
            </a:r>
          </a:p>
        </p:txBody>
      </p:sp>
      <p:sp>
        <p:nvSpPr>
          <p:cNvPr id="632" name="object 64"/>
          <p:cNvSpPr txBox="1"/>
          <p:nvPr/>
        </p:nvSpPr>
        <p:spPr>
          <a:xfrm>
            <a:off x="8175966" y="6370941"/>
            <a:ext cx="141605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5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(40 </a:t>
            </a:r>
            <a:r>
              <a:rPr spc="60">
                <a:solidFill>
                  <a:srgbClr val="4D4D4D"/>
                </a:solidFill>
              </a:rPr>
              <a:t>J </a:t>
            </a:r>
            <a:r>
              <a:rPr spc="30">
                <a:solidFill>
                  <a:srgbClr val="606060"/>
                </a:solidFill>
              </a:rPr>
              <a:t>I </a:t>
            </a:r>
            <a:r>
              <a:rPr spc="65"/>
              <a:t>Orn </a:t>
            </a:r>
            <a:r>
              <a:rPr spc="10"/>
              <a:t>l/</a:t>
            </a:r>
            <a:r>
              <a:rPr spc="10">
                <a:solidFill>
                  <a:srgbClr val="282A2B"/>
                </a:solidFill>
              </a:rPr>
              <a:t>k </a:t>
            </a:r>
            <a:r>
              <a:rPr spc="10">
                <a:solidFill>
                  <a:srgbClr val="606060"/>
                </a:solidFill>
              </a:rPr>
              <a:t>()l </a:t>
            </a:r>
            <a:r>
              <a:rPr spc="5">
                <a:solidFill>
                  <a:srgbClr val="606060"/>
                </a:solidFill>
              </a:rPr>
              <a:t>ll</a:t>
            </a:r>
            <a:r>
              <a:rPr spc="-140">
                <a:solidFill>
                  <a:srgbClr val="606060"/>
                </a:solidFill>
              </a:rPr>
              <a:t> </a:t>
            </a:r>
            <a:r>
              <a:rPr spc="10">
                <a:solidFill>
                  <a:srgbClr val="606060"/>
                </a:solidFill>
              </a:rPr>
              <a:t>r</a:t>
            </a:r>
          </a:p>
        </p:txBody>
      </p:sp>
      <p:sp>
        <p:nvSpPr>
          <p:cNvPr id="633" name="object 65"/>
          <p:cNvSpPr/>
          <p:nvPr/>
        </p:nvSpPr>
        <p:spPr>
          <a:xfrm>
            <a:off x="9470624" y="6560824"/>
            <a:ext cx="38250" cy="220821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4" name="object 66"/>
          <p:cNvSpPr txBox="1"/>
          <p:nvPr/>
        </p:nvSpPr>
        <p:spPr>
          <a:xfrm>
            <a:off x="8230827" y="6543283"/>
            <a:ext cx="1313816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21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durouon </a:t>
            </a:r>
            <a:r>
              <a:rPr sz="1400" b="1" spc="234">
                <a:solidFill>
                  <a:srgbClr val="282A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1400" b="1" spc="-130">
                <a:solidFill>
                  <a:srgbClr val="282A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150">
                <a:solidFill>
                  <a:srgbClr val="181C1C"/>
                </a:solidFill>
              </a:rPr>
              <a:t>IT</a:t>
            </a:r>
            <a:r>
              <a:rPr spc="150">
                <a:solidFill>
                  <a:srgbClr val="A1A1A1"/>
                </a:solidFill>
              </a:rPr>
              <a:t>.</a:t>
            </a:r>
          </a:p>
        </p:txBody>
      </p:sp>
      <p:sp>
        <p:nvSpPr>
          <p:cNvPr id="635" name="object 67"/>
          <p:cNvSpPr txBox="1"/>
          <p:nvPr/>
        </p:nvSpPr>
        <p:spPr>
          <a:xfrm>
            <a:off x="8529535" y="6342836"/>
            <a:ext cx="2727961" cy="95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705100" algn="l"/>
              </a:tabLst>
              <a:defRPr sz="6700" u="sng" strike="sngStrike" spc="-635">
                <a:solidFill>
                  <a:srgbClr val="282A2B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pc="-419"/>
              <a:t>•	</a:t>
            </a:r>
          </a:p>
        </p:txBody>
      </p:sp>
      <p:sp>
        <p:nvSpPr>
          <p:cNvPr id="636" name="object 68"/>
          <p:cNvSpPr txBox="1"/>
          <p:nvPr/>
        </p:nvSpPr>
        <p:spPr>
          <a:xfrm>
            <a:off x="10201317" y="6179448"/>
            <a:ext cx="1588136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96900" algn="l"/>
              </a:tabLst>
              <a:defRPr sz="1200" spc="-14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  </a:t>
            </a:r>
            <a:r>
              <a:rPr spc="-50">
                <a:solidFill>
                  <a:srgbClr val="080A0A"/>
                </a:solidFill>
              </a:rPr>
              <a:t>l</a:t>
            </a:r>
            <a:r>
              <a:rPr spc="-135">
                <a:solidFill>
                  <a:srgbClr val="080A0A"/>
                </a:solidFill>
              </a:rPr>
              <a:t> </a:t>
            </a:r>
            <a:r>
              <a:rPr spc="-125">
                <a:solidFill>
                  <a:srgbClr val="606060"/>
                </a:solidFill>
              </a:rPr>
              <a:t>oo</a:t>
            </a:r>
            <a:r>
              <a:rPr spc="70">
                <a:solidFill>
                  <a:srgbClr val="606060"/>
                </a:solidFill>
              </a:rPr>
              <a:t> </a:t>
            </a:r>
            <a:r>
              <a:rPr spc="-120">
                <a:solidFill>
                  <a:srgbClr val="606060"/>
                </a:solidFill>
              </a:rPr>
              <a:t>d	</a:t>
            </a:r>
            <a:r>
              <a:rPr spc="0">
                <a:solidFill>
                  <a:srgbClr val="606060"/>
                </a:solidFill>
              </a:rPr>
              <a:t>1T</a:t>
            </a:r>
            <a:r>
              <a:rPr spc="0">
                <a:solidFill>
                  <a:srgbClr val="383F3F"/>
                </a:solidFill>
              </a:rPr>
              <a:t>.-in</a:t>
            </a:r>
            <a:r>
              <a:rPr spc="0"/>
              <a:t>51u, </a:t>
            </a:r>
            <a:r>
              <a:rPr spc="-20">
                <a:solidFill>
                  <a:srgbClr val="4D4D4D"/>
                </a:solidFill>
              </a:rPr>
              <a:t>to</a:t>
            </a:r>
            <a:r>
              <a:rPr spc="-175">
                <a:solidFill>
                  <a:srgbClr val="4D4D4D"/>
                </a:solidFill>
              </a:rPr>
              <a:t> </a:t>
            </a:r>
            <a:r>
              <a:rPr spc="-20">
                <a:solidFill>
                  <a:srgbClr val="4D4D4D"/>
                </a:solidFill>
              </a:rPr>
              <a:t>n</a:t>
            </a:r>
          </a:p>
        </p:txBody>
      </p:sp>
      <p:sp>
        <p:nvSpPr>
          <p:cNvPr id="637" name="object 69"/>
          <p:cNvSpPr txBox="1"/>
          <p:nvPr/>
        </p:nvSpPr>
        <p:spPr>
          <a:xfrm>
            <a:off x="10488834" y="6326258"/>
            <a:ext cx="1030606" cy="198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25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</a:t>
            </a:r>
            <a:r>
              <a:rPr spc="60">
                <a:solidFill>
                  <a:srgbClr val="8A8C8C"/>
                </a:solidFill>
              </a:rPr>
              <a:t>O</a:t>
            </a:r>
            <a:r>
              <a:rPr spc="-30">
                <a:solidFill>
                  <a:srgbClr val="8A8C8C"/>
                </a:solidFill>
              </a:rPr>
              <a:t> </a:t>
            </a:r>
            <a:r>
              <a:rPr sz="1400" spc="100"/>
              <a:t>o</a:t>
            </a:r>
            <a:r>
              <a:rPr spc="100">
                <a:solidFill>
                  <a:srgbClr val="747474"/>
                </a:solidFill>
              </a:rPr>
              <a:t>l</a:t>
            </a:r>
            <a:r>
              <a:rPr spc="100">
                <a:solidFill>
                  <a:srgbClr val="080A0A"/>
                </a:solidFill>
              </a:rPr>
              <a:t>l</a:t>
            </a:r>
            <a:r>
              <a:rPr spc="100">
                <a:solidFill>
                  <a:srgbClr val="747474"/>
                </a:solidFill>
              </a:rPr>
              <a:t>ikl)/</a:t>
            </a:r>
            <a:r>
              <a:rPr spc="100">
                <a:solidFill>
                  <a:srgbClr val="383F3F"/>
                </a:solidFill>
              </a:rPr>
              <a:t>n</a:t>
            </a:r>
            <a:r>
              <a:rPr spc="100">
                <a:solidFill>
                  <a:srgbClr val="181C1C"/>
                </a:solidFill>
              </a:rPr>
              <a:t>r</a:t>
            </a:r>
          </a:p>
        </p:txBody>
      </p:sp>
      <p:sp>
        <p:nvSpPr>
          <p:cNvPr id="638" name="object 70"/>
          <p:cNvSpPr txBox="1"/>
          <p:nvPr/>
        </p:nvSpPr>
        <p:spPr>
          <a:xfrm>
            <a:off x="10284321" y="6549666"/>
            <a:ext cx="1294131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spc="40">
                <a:solidFill>
                  <a:srgbClr val="282A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 u </a:t>
            </a:r>
            <a:r>
              <a:rPr spc="45">
                <a:solidFill>
                  <a:srgbClr val="606060"/>
                </a:solidFill>
              </a:rPr>
              <a:t>rotlon </a:t>
            </a:r>
            <a:r>
              <a:rPr spc="50">
                <a:solidFill>
                  <a:srgbClr val="747474"/>
                </a:solidFill>
              </a:rPr>
              <a:t>1</a:t>
            </a:r>
            <a:r>
              <a:rPr spc="295">
                <a:solidFill>
                  <a:srgbClr val="747474"/>
                </a:solidFill>
              </a:rPr>
              <a:t> </a:t>
            </a:r>
            <a:r>
              <a:rPr sz="1200" spc="-8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1200" spc="-80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1r</a:t>
            </a:r>
            <a:r>
              <a:rPr sz="1200" spc="-80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39" name="object 71"/>
          <p:cNvSpPr txBox="1"/>
          <p:nvPr/>
        </p:nvSpPr>
        <p:spPr>
          <a:xfrm>
            <a:off x="11002401" y="6596253"/>
            <a:ext cx="224155" cy="5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600" spc="-570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640" name="object 72"/>
          <p:cNvSpPr txBox="1"/>
          <p:nvPr/>
        </p:nvSpPr>
        <p:spPr>
          <a:xfrm>
            <a:off x="8247567" y="7666704"/>
            <a:ext cx="2428241" cy="20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286000" algn="l"/>
              </a:tabLst>
              <a:defRPr sz="1200" spc="-90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pc="30"/>
              <a:t> </a:t>
            </a:r>
            <a:r>
              <a:rPr spc="-215">
                <a:solidFill>
                  <a:srgbClr val="606060"/>
                </a:solidFill>
              </a:rPr>
              <a:t>V</a:t>
            </a:r>
            <a:r>
              <a:rPr spc="0">
                <a:solidFill>
                  <a:srgbClr val="606060"/>
                </a:solidFill>
              </a:rPr>
              <a:t> </a:t>
            </a:r>
            <a:r>
              <a:rPr spc="125">
                <a:solidFill>
                  <a:srgbClr val="606060"/>
                </a:solidFill>
              </a:rPr>
              <a:t> </a:t>
            </a:r>
            <a:r>
              <a:rPr spc="-220">
                <a:solidFill>
                  <a:srgbClr val="606060"/>
                </a:solidFill>
              </a:rPr>
              <a:t>1</a:t>
            </a:r>
            <a:r>
              <a:rPr spc="-180">
                <a:solidFill>
                  <a:srgbClr val="282A2B"/>
                </a:solidFill>
              </a:rPr>
              <a:t>n</a:t>
            </a:r>
            <a:r>
              <a:rPr spc="0">
                <a:solidFill>
                  <a:srgbClr val="282A2B"/>
                </a:solidFill>
              </a:rPr>
              <a:t> </a:t>
            </a:r>
            <a:r>
              <a:rPr spc="-25">
                <a:solidFill>
                  <a:srgbClr val="282A2B"/>
                </a:solidFill>
              </a:rPr>
              <a:t> </a:t>
            </a:r>
            <a:r>
              <a:rPr spc="-135">
                <a:solidFill>
                  <a:srgbClr val="606060"/>
                </a:solidFill>
              </a:rPr>
              <a:t>cr</a:t>
            </a:r>
            <a:r>
              <a:rPr spc="40">
                <a:solidFill>
                  <a:srgbClr val="606060"/>
                </a:solidFill>
              </a:rPr>
              <a:t> </a:t>
            </a:r>
            <a:r>
              <a:rPr spc="5">
                <a:solidFill>
                  <a:srgbClr val="606060"/>
                </a:solidFill>
              </a:rPr>
              <a:t>3</a:t>
            </a:r>
            <a:r>
              <a:rPr spc="155">
                <a:solidFill>
                  <a:srgbClr val="606060"/>
                </a:solidFill>
              </a:rPr>
              <a:t> </a:t>
            </a:r>
            <a:r>
              <a:rPr spc="0">
                <a:solidFill>
                  <a:srgbClr val="606060"/>
                </a:solidFill>
              </a:rPr>
              <a:t>p</a:t>
            </a:r>
            <a:r>
              <a:rPr spc="5">
                <a:solidFill>
                  <a:srgbClr val="606060"/>
                </a:solidFill>
              </a:rPr>
              <a:t>y</a:t>
            </a:r>
            <a:r>
              <a:rPr spc="0">
                <a:solidFill>
                  <a:srgbClr val="606060"/>
                </a:solidFill>
              </a:rPr>
              <a:t>  </a:t>
            </a:r>
            <a:r>
              <a:rPr spc="-55">
                <a:solidFill>
                  <a:srgbClr val="606060"/>
                </a:solidFill>
              </a:rPr>
              <a:t> </a:t>
            </a:r>
            <a:r>
              <a:rPr sz="1500" spc="-5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o,</a:t>
            </a:r>
            <a:r>
              <a:rPr sz="1500" spc="18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pc="-5">
                <a:solidFill>
                  <a:srgbClr val="747474"/>
                </a:solidFill>
              </a:rPr>
              <a:t>c</a:t>
            </a:r>
            <a:r>
              <a:rPr spc="-160">
                <a:solidFill>
                  <a:srgbClr val="747474"/>
                </a:solidFill>
              </a:rPr>
              <a:t> </a:t>
            </a:r>
            <a:r>
              <a:rPr spc="-5">
                <a:solidFill>
                  <a:srgbClr val="4D4D4D"/>
                </a:solidFill>
              </a:rPr>
              <a:t>ry;</a:t>
            </a:r>
            <a:r>
              <a:rPr spc="0">
                <a:solidFill>
                  <a:srgbClr val="4D4D4D"/>
                </a:solidFill>
              </a:rPr>
              <a:t> </a:t>
            </a:r>
            <a:r>
              <a:rPr spc="-110">
                <a:solidFill>
                  <a:srgbClr val="4D4D4D"/>
                </a:solidFill>
              </a:rPr>
              <a:t> </a:t>
            </a:r>
            <a:r>
              <a:rPr spc="-10">
                <a:solidFill>
                  <a:srgbClr val="4D4D4D"/>
                </a:solidFill>
              </a:rPr>
              <a:t>,:</a:t>
            </a:r>
            <a:r>
              <a:rPr spc="-5">
                <a:solidFill>
                  <a:srgbClr val="4D4D4D"/>
                </a:solidFill>
              </a:rPr>
              <a:t>3</a:t>
            </a:r>
            <a:r>
              <a:rPr spc="-85">
                <a:solidFill>
                  <a:srgbClr val="4D4D4D"/>
                </a:solidFill>
              </a:rPr>
              <a:t> </a:t>
            </a:r>
            <a:r>
              <a:rPr spc="-280">
                <a:solidFill>
                  <a:srgbClr val="4D4D4D"/>
                </a:solidFill>
              </a:rPr>
              <a:t>1</a:t>
            </a:r>
            <a:r>
              <a:rPr spc="-580">
                <a:solidFill>
                  <a:srgbClr val="4D4D4D"/>
                </a:solidFill>
              </a:rPr>
              <a:t>1</a:t>
            </a:r>
            <a:r>
              <a:rPr spc="-275">
                <a:solidFill>
                  <a:srgbClr val="747474"/>
                </a:solidFill>
              </a:rPr>
              <a:t>0</a:t>
            </a:r>
            <a:r>
              <a:rPr spc="0">
                <a:solidFill>
                  <a:srgbClr val="747474"/>
                </a:solidFill>
              </a:rPr>
              <a:t> </a:t>
            </a:r>
            <a:r>
              <a:rPr spc="55">
                <a:solidFill>
                  <a:srgbClr val="747474"/>
                </a:solidFill>
              </a:rPr>
              <a:t> </a:t>
            </a:r>
            <a:r>
              <a:rPr spc="-585">
                <a:solidFill>
                  <a:srgbClr val="747474"/>
                </a:solidFill>
              </a:rPr>
              <a:t>1</a:t>
            </a:r>
            <a:r>
              <a:rPr spc="-275">
                <a:solidFill>
                  <a:srgbClr val="383F3F"/>
                </a:solidFill>
              </a:rPr>
              <a:t>0</a:t>
            </a:r>
            <a:r>
              <a:rPr spc="0">
                <a:solidFill>
                  <a:srgbClr val="383F3F"/>
                </a:solidFill>
              </a:rPr>
              <a:t>	</a:t>
            </a:r>
            <a:r>
              <a:rPr spc="0">
                <a:solidFill>
                  <a:srgbClr val="747474"/>
                </a:solidFill>
              </a:rPr>
              <a:t>:s</a:t>
            </a:r>
          </a:p>
        </p:txBody>
      </p:sp>
      <p:sp>
        <p:nvSpPr>
          <p:cNvPr id="641" name="object 73"/>
          <p:cNvSpPr txBox="1"/>
          <p:nvPr/>
        </p:nvSpPr>
        <p:spPr>
          <a:xfrm>
            <a:off x="11160597" y="7711385"/>
            <a:ext cx="501016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2870" indent="-90805">
              <a:spcBef>
                <a:spcPts val="100"/>
              </a:spcBef>
              <a:buSzPct val="100000"/>
              <a:buChar char="•"/>
              <a:tabLst>
                <a:tab pos="101600" algn="l"/>
              </a:tabLst>
              <a:defRPr sz="1200" spc="-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"' </a:t>
            </a:r>
            <a:r>
              <a:rPr spc="0"/>
              <a:t>o</a:t>
            </a:r>
            <a:r>
              <a:rPr spc="-25"/>
              <a:t> </a:t>
            </a:r>
            <a:r>
              <a:rPr spc="25">
                <a:solidFill>
                  <a:srgbClr val="4D4D4D"/>
                </a:solidFill>
              </a:rPr>
              <a:t>t</a:t>
            </a:r>
            <a:r>
              <a:rPr spc="25"/>
              <a:t>y</a:t>
            </a:r>
          </a:p>
        </p:txBody>
      </p:sp>
      <p:sp>
        <p:nvSpPr>
          <p:cNvPr id="642" name="object 74"/>
          <p:cNvSpPr/>
          <p:nvPr/>
        </p:nvSpPr>
        <p:spPr>
          <a:xfrm>
            <a:off x="8960509" y="8092774"/>
            <a:ext cx="51000" cy="184450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3" name="object 75"/>
          <p:cNvSpPr/>
          <p:nvPr/>
        </p:nvSpPr>
        <p:spPr>
          <a:xfrm>
            <a:off x="10744538" y="8092774"/>
            <a:ext cx="25500" cy="184450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4" name="object 76"/>
          <p:cNvSpPr txBox="1"/>
          <p:nvPr/>
        </p:nvSpPr>
        <p:spPr>
          <a:xfrm>
            <a:off x="8217937" y="7826916"/>
            <a:ext cx="3512185" cy="43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31445">
              <a:lnSpc>
                <a:spcPts val="2000"/>
              </a:lnSpc>
              <a:spcBef>
                <a:spcPts val="100"/>
              </a:spcBef>
              <a:defRPr sz="1400" spc="20">
                <a:solidFill>
                  <a:srgbClr val="181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</a:t>
            </a:r>
            <a:r>
              <a:rPr>
                <a:solidFill>
                  <a:srgbClr val="606060"/>
                </a:solidFill>
              </a:rPr>
              <a:t>ecJ</a:t>
            </a:r>
            <a:r>
              <a:rPr>
                <a:solidFill>
                  <a:srgbClr val="282A2B"/>
                </a:solidFill>
              </a:rPr>
              <a:t>u </a:t>
            </a:r>
            <a:r>
              <a:rPr spc="-170">
                <a:solidFill>
                  <a:srgbClr val="747474"/>
                </a:solidFill>
              </a:rPr>
              <a:t>Ge </a:t>
            </a:r>
            <a:r>
              <a:rPr spc="-80"/>
              <a:t>t </a:t>
            </a:r>
            <a:r>
              <a:rPr spc="-5">
                <a:solidFill>
                  <a:srgbClr val="606060"/>
                </a:solidFill>
              </a:rPr>
              <a:t>t1e </a:t>
            </a:r>
            <a:r>
              <a:rPr spc="15">
                <a:solidFill>
                  <a:srgbClr val="383F3F"/>
                </a:solidFill>
              </a:rPr>
              <a:t>n</a:t>
            </a:r>
            <a:r>
              <a:rPr spc="15">
                <a:solidFill>
                  <a:srgbClr val="747474"/>
                </a:solidFill>
              </a:rPr>
              <a:t>oi.</a:t>
            </a:r>
            <a:r>
              <a:rPr spc="15">
                <a:solidFill>
                  <a:srgbClr val="4D4D4D"/>
                </a:solidFill>
              </a:rPr>
              <a:t>v </a:t>
            </a:r>
            <a:r>
              <a:rPr sz="1800" spc="-20">
                <a:solidFill>
                  <a:srgbClr val="4D4D4D"/>
                </a:solidFill>
              </a:rPr>
              <a:t>rro,n </a:t>
            </a:r>
            <a:r>
              <a:rPr sz="1300" spc="-20"/>
              <a:t>1 </a:t>
            </a:r>
            <a:r>
              <a:rPr sz="1300" spc="-20">
                <a:solidFill>
                  <a:srgbClr val="747474"/>
                </a:solidFill>
              </a:rPr>
              <a:t>0  </a:t>
            </a:r>
            <a:r>
              <a:rPr sz="1100" spc="-19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tQ </a:t>
            </a:r>
            <a:r>
              <a:rPr sz="1300" spc="45">
                <a:solidFill>
                  <a:srgbClr val="8A8C8C"/>
                </a:solidFill>
              </a:rPr>
              <a:t>IS, </a:t>
            </a:r>
            <a:r>
              <a:rPr sz="1300" spc="-30">
                <a:solidFill>
                  <a:srgbClr val="747474"/>
                </a:solidFill>
              </a:rPr>
              <a:t>G</a:t>
            </a:r>
            <a:r>
              <a:rPr sz="1300" spc="125">
                <a:solidFill>
                  <a:srgbClr val="747474"/>
                </a:solidFill>
              </a:rPr>
              <a:t> </a:t>
            </a:r>
            <a:r>
              <a:rPr sz="1300" spc="-2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 sz="1300" spc="18">
              <a:latin typeface="Arial"/>
              <a:ea typeface="Arial"/>
              <a:cs typeface="Arial"/>
              <a:sym typeface="Arial"/>
            </a:endParaRPr>
          </a:p>
          <a:p>
            <a:pPr indent="12700">
              <a:lnSpc>
                <a:spcPts val="1400"/>
              </a:lnSpc>
              <a:tabLst>
                <a:tab pos="965200" algn="l"/>
                <a:tab pos="3251200" algn="l"/>
              </a:tabLst>
              <a:defRPr sz="1100" spc="-15">
                <a:solidFill>
                  <a:srgbClr val="8A8C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 </a:t>
            </a:r>
            <a:r>
              <a:rPr>
                <a:solidFill>
                  <a:srgbClr val="383F3F"/>
                </a:solidFill>
              </a:rPr>
              <a:t>1 </a:t>
            </a:r>
            <a:r>
              <a:rPr>
                <a:solidFill>
                  <a:srgbClr val="747474"/>
                </a:solidFill>
              </a:rPr>
              <a:t>n  </a:t>
            </a:r>
            <a:r>
              <a:rPr spc="-120">
                <a:solidFill>
                  <a:srgbClr val="747474"/>
                </a:solidFill>
              </a:rPr>
              <a:t>&amp;Jkg</a:t>
            </a:r>
            <a:r>
              <a:rPr spc="35">
                <a:solidFill>
                  <a:srgbClr val="747474"/>
                </a:solidFill>
              </a:rPr>
              <a:t> </a:t>
            </a:r>
            <a:r>
              <a:rPr spc="-79">
                <a:solidFill>
                  <a:srgbClr val="747474"/>
                </a:solidFill>
              </a:rPr>
              <a:t>hl</a:t>
            </a:r>
            <a:r>
              <a:rPr spc="-114">
                <a:solidFill>
                  <a:srgbClr val="747474"/>
                </a:solidFill>
              </a:rPr>
              <a:t> </a:t>
            </a:r>
            <a:r>
              <a:rPr spc="-70">
                <a:solidFill>
                  <a:srgbClr val="B5BABA"/>
                </a:solidFill>
              </a:rPr>
              <a:t>-</a:t>
            </a:r>
            <a:r>
              <a:rPr spc="-114">
                <a:solidFill>
                  <a:srgbClr val="B5BABA"/>
                </a:solidFill>
              </a:rPr>
              <a:t> </a:t>
            </a:r>
            <a:r>
              <a:rPr spc="-55">
                <a:solidFill>
                  <a:srgbClr val="747474"/>
                </a:solidFill>
              </a:rPr>
              <a:t>,	</a:t>
            </a:r>
            <a:r>
              <a:rPr spc="-150">
                <a:solidFill>
                  <a:srgbClr val="747474"/>
                </a:solidFill>
              </a:rPr>
              <a:t>O    </a:t>
            </a:r>
            <a:r>
              <a:rPr spc="-65">
                <a:solidFill>
                  <a:srgbClr val="747474"/>
                </a:solidFill>
              </a:rPr>
              <a:t>I</a:t>
            </a:r>
            <a:r>
              <a:rPr spc="-65"/>
              <a:t>S </a:t>
            </a:r>
            <a:r>
              <a:rPr spc="-140"/>
              <a:t>C </a:t>
            </a:r>
            <a:r>
              <a:rPr spc="9">
                <a:solidFill>
                  <a:srgbClr val="606060"/>
                </a:solidFill>
              </a:rPr>
              <a:t>Of"ll </a:t>
            </a:r>
            <a:r>
              <a:rPr spc="35">
                <a:solidFill>
                  <a:srgbClr val="606060"/>
                </a:solidFill>
              </a:rPr>
              <a:t>l</a:t>
            </a:r>
            <a:r>
              <a:rPr spc="35">
                <a:solidFill>
                  <a:srgbClr val="282A2B"/>
                </a:solidFill>
              </a:rPr>
              <a:t>ll </a:t>
            </a:r>
            <a:r>
              <a:rPr spc="25">
                <a:solidFill>
                  <a:srgbClr val="282A2B"/>
                </a:solidFill>
              </a:rPr>
              <a:t>1</a:t>
            </a:r>
            <a:r>
              <a:rPr spc="25">
                <a:solidFill>
                  <a:srgbClr val="606060"/>
                </a:solidFill>
              </a:rPr>
              <a:t>10  </a:t>
            </a:r>
            <a:r>
              <a:rPr spc="15">
                <a:solidFill>
                  <a:srgbClr val="747474"/>
                </a:solidFill>
              </a:rPr>
              <a:t>e </a:t>
            </a:r>
            <a:r>
              <a:rPr spc="9">
                <a:solidFill>
                  <a:srgbClr val="4D4D4D"/>
                </a:solidFill>
              </a:rPr>
              <a:t>rr </a:t>
            </a:r>
            <a:r>
              <a:rPr spc="15">
                <a:solidFill>
                  <a:srgbClr val="282A2B"/>
                </a:solidFill>
              </a:rPr>
              <a:t>u </a:t>
            </a:r>
            <a:r>
              <a:rPr spc="-75">
                <a:solidFill>
                  <a:srgbClr val="282A2B"/>
                </a:solidFill>
              </a:rPr>
              <a:t>1</a:t>
            </a:r>
            <a:r>
              <a:rPr spc="-75">
                <a:solidFill>
                  <a:srgbClr val="B5BABA"/>
                </a:solidFill>
              </a:rPr>
              <a:t>· </a:t>
            </a:r>
            <a:r>
              <a:rPr spc="-65">
                <a:solidFill>
                  <a:srgbClr val="B5BABA"/>
                </a:solidFill>
              </a:rPr>
              <a:t> </a:t>
            </a:r>
            <a:r>
              <a:rPr sz="1300" spc="15"/>
              <a:t>2</a:t>
            </a:r>
            <a:r>
              <a:rPr sz="1300" spc="-114"/>
              <a:t> </a:t>
            </a:r>
            <a:r>
              <a:rPr sz="1300" spc="15">
                <a:solidFill>
                  <a:srgbClr val="4D4D4D"/>
                </a:solidFill>
              </a:rPr>
              <a:t>4--49	</a:t>
            </a:r>
            <a:r>
              <a:rPr sz="900" spc="-6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l"'"</a:t>
            </a:r>
            <a:r>
              <a:rPr sz="900" spc="-60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sz="900" spc="-104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900">
                <a:latin typeface="Arial"/>
                <a:ea typeface="Arial"/>
                <a:cs typeface="Arial"/>
                <a:sym typeface="Arial"/>
              </a:rPr>
              <a:t>!i.</a:t>
            </a:r>
          </a:p>
        </p:txBody>
      </p:sp>
      <p:sp>
        <p:nvSpPr>
          <p:cNvPr id="645" name="object 77"/>
          <p:cNvSpPr/>
          <p:nvPr/>
        </p:nvSpPr>
        <p:spPr>
          <a:xfrm>
            <a:off x="7700168" y="8865223"/>
            <a:ext cx="38250" cy="195343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6" name="object 78"/>
          <p:cNvSpPr/>
          <p:nvPr/>
        </p:nvSpPr>
        <p:spPr>
          <a:xfrm>
            <a:off x="3160283" y="9260330"/>
            <a:ext cx="38249" cy="203587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7" name="object 79"/>
          <p:cNvSpPr txBox="1"/>
          <p:nvPr/>
        </p:nvSpPr>
        <p:spPr>
          <a:xfrm>
            <a:off x="1247106" y="8866723"/>
            <a:ext cx="10643872" cy="57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7145">
              <a:lnSpc>
                <a:spcPts val="1100"/>
              </a:lnSpc>
              <a:spcBef>
                <a:spcPts val="100"/>
              </a:spcBef>
              <a:tabLst>
                <a:tab pos="1727200" algn="l"/>
                <a:tab pos="2819400" algn="l"/>
                <a:tab pos="3111500" algn="l"/>
                <a:tab pos="3657600" algn="l"/>
                <a:tab pos="5969000" algn="l"/>
                <a:tab pos="7099300" algn="l"/>
              </a:tabLst>
              <a:defRPr sz="1100" b="1" spc="-9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 </a:t>
            </a:r>
            <a:r>
              <a:rPr spc="-30"/>
              <a:t>m  </a:t>
            </a:r>
            <a:r>
              <a:rPr spc="-19"/>
              <a:t>pr</a:t>
            </a:r>
            <a:r>
              <a:rPr spc="-185"/>
              <a:t> </a:t>
            </a:r>
            <a:r>
              <a:rPr spc="125"/>
              <a:t>OVPnlQfl</a:t>
            </a:r>
            <a:r>
              <a:rPr spc="125">
                <a:solidFill>
                  <a:srgbClr val="747474"/>
                </a:solidFill>
              </a:rPr>
              <a:t>l:</a:t>
            </a:r>
            <a:r>
              <a:rPr spc="434">
                <a:solidFill>
                  <a:srgbClr val="747474"/>
                </a:solidFill>
              </a:rPr>
              <a:t> </a:t>
            </a:r>
            <a:r>
              <a:rPr b="0" spc="280">
                <a:solidFill>
                  <a:srgbClr val="080A0A"/>
                </a:solidFill>
              </a:rPr>
              <a:t>H	</a:t>
            </a:r>
            <a:r>
              <a:rPr b="0" spc="0">
                <a:solidFill>
                  <a:srgbClr val="747474"/>
                </a:solidFill>
              </a:rPr>
              <a:t>e</a:t>
            </a:r>
            <a:r>
              <a:rPr b="0" spc="-145">
                <a:solidFill>
                  <a:srgbClr val="747474"/>
                </a:solidFill>
              </a:rPr>
              <a:t> </a:t>
            </a:r>
            <a:r>
              <a:rPr b="0" spc="130">
                <a:solidFill>
                  <a:srgbClr val="747474"/>
                </a:solidFill>
              </a:rPr>
              <a:t>rrv,</a:t>
            </a:r>
            <a:r>
              <a:rPr b="0" spc="130">
                <a:solidFill>
                  <a:srgbClr val="080A0A"/>
                </a:solidFill>
              </a:rPr>
              <a:t>1</a:t>
            </a:r>
            <a:r>
              <a:rPr b="0" spc="130">
                <a:solidFill>
                  <a:srgbClr val="8A8C8C"/>
                </a:solidFill>
              </a:rPr>
              <a:t>ocr</a:t>
            </a:r>
            <a:r>
              <a:rPr b="0" spc="130"/>
              <a:t>11</a:t>
            </a:r>
            <a:r>
              <a:rPr b="0" spc="-159"/>
              <a:t> </a:t>
            </a:r>
            <a:r>
              <a:rPr b="0">
                <a:solidFill>
                  <a:srgbClr val="181C1C"/>
                </a:solidFill>
              </a:rPr>
              <a:t>r	</a:t>
            </a:r>
            <a:r>
              <a:rPr b="0" spc="0"/>
              <a:t>H	</a:t>
            </a:r>
            <a:r>
              <a:rPr b="0" spc="0">
                <a:solidFill>
                  <a:srgbClr val="8A8C8C"/>
                </a:solidFill>
              </a:rPr>
              <a:t>Jj</a:t>
            </a:r>
            <a:r>
              <a:rPr b="0" spc="-55">
                <a:solidFill>
                  <a:srgbClr val="8A8C8C"/>
                </a:solidFill>
              </a:rPr>
              <a:t> </a:t>
            </a:r>
            <a:r>
              <a:rPr b="0" spc="-19">
                <a:solidFill>
                  <a:srgbClr val="747474"/>
                </a:solidFill>
              </a:rPr>
              <a:t>U</a:t>
            </a:r>
            <a:r>
              <a:rPr b="0" spc="-19"/>
              <a:t>l</a:t>
            </a:r>
            <a:r>
              <a:rPr b="0" spc="-19">
                <a:solidFill>
                  <a:srgbClr val="606060"/>
                </a:solidFill>
              </a:rPr>
              <a:t>$9	</a:t>
            </a:r>
            <a:r>
              <a:rPr b="0" spc="0">
                <a:solidFill>
                  <a:srgbClr val="606060"/>
                </a:solidFill>
              </a:rPr>
              <a:t>r   </a:t>
            </a:r>
            <a:r>
              <a:rPr b="0" spc="-65">
                <a:solidFill>
                  <a:srgbClr val="606060"/>
                </a:solidFill>
              </a:rPr>
              <a:t>:</a:t>
            </a:r>
            <a:r>
              <a:rPr b="0" spc="-65">
                <a:solidFill>
                  <a:srgbClr val="282A2B"/>
                </a:solidFill>
              </a:rPr>
              <a:t>t </a:t>
            </a:r>
            <a:r>
              <a:rPr b="0" spc="-45">
                <a:solidFill>
                  <a:srgbClr val="747474"/>
                </a:solidFill>
              </a:rPr>
              <a:t>@ </a:t>
            </a:r>
            <a:r>
              <a:rPr b="0" spc="280">
                <a:solidFill>
                  <a:srgbClr val="606060"/>
                </a:solidFill>
              </a:rPr>
              <a:t>lll'ld</a:t>
            </a:r>
            <a:r>
              <a:rPr b="0" spc="280">
                <a:solidFill>
                  <a:srgbClr val="747474"/>
                </a:solidFill>
              </a:rPr>
              <a:t>b</a:t>
            </a:r>
            <a:r>
              <a:rPr b="0" spc="280">
                <a:solidFill>
                  <a:srgbClr val="282A2B"/>
                </a:solidFill>
              </a:rPr>
              <a:t>l</a:t>
            </a:r>
            <a:r>
              <a:rPr b="0" spc="280">
                <a:solidFill>
                  <a:srgbClr val="606060"/>
                </a:solidFill>
              </a:rPr>
              <a:t>o</a:t>
            </a:r>
            <a:r>
              <a:rPr b="0" spc="280">
                <a:solidFill>
                  <a:srgbClr val="8A8C8C"/>
                </a:solidFill>
              </a:rPr>
              <a:t>o</a:t>
            </a:r>
            <a:r>
              <a:rPr b="0" spc="280">
                <a:solidFill>
                  <a:srgbClr val="747474"/>
                </a:solidFill>
              </a:rPr>
              <a:t>dp</a:t>
            </a:r>
            <a:r>
              <a:rPr b="0" spc="-50">
                <a:solidFill>
                  <a:srgbClr val="747474"/>
                </a:solidFill>
              </a:rPr>
              <a:t> </a:t>
            </a:r>
            <a:r>
              <a:rPr b="0" spc="85">
                <a:solidFill>
                  <a:srgbClr val="747474"/>
                </a:solidFill>
              </a:rPr>
              <a:t>rE'5)</a:t>
            </a:r>
            <a:r>
              <a:rPr b="0" spc="85"/>
              <a:t>u</a:t>
            </a:r>
            <a:r>
              <a:rPr b="0" spc="85">
                <a:solidFill>
                  <a:srgbClr val="747474"/>
                </a:solidFill>
              </a:rPr>
              <a:t>n</a:t>
            </a:r>
            <a:r>
              <a:rPr b="0" spc="-35">
                <a:solidFill>
                  <a:srgbClr val="747474"/>
                </a:solidFill>
              </a:rPr>
              <a:t> </a:t>
            </a:r>
            <a:r>
              <a:rPr b="0" spc="30">
                <a:solidFill>
                  <a:srgbClr val="4D4D4D"/>
                </a:solidFill>
              </a:rPr>
              <a:t>,	</a:t>
            </a:r>
            <a:r>
              <a:rPr b="0" spc="-4"/>
              <a:t>,l </a:t>
            </a:r>
            <a:r>
              <a:rPr b="0" spc="-50"/>
              <a:t>l'l</a:t>
            </a:r>
            <a:r>
              <a:rPr b="0" spc="-50">
                <a:solidFill>
                  <a:srgbClr val="747474"/>
                </a:solidFill>
              </a:rPr>
              <a:t>b  </a:t>
            </a:r>
            <a:r>
              <a:rPr b="0" spc="-145">
                <a:solidFill>
                  <a:srgbClr val="747474"/>
                </a:solidFill>
              </a:rPr>
              <a:t>t!Elr</a:t>
            </a:r>
            <a:r>
              <a:rPr b="0" spc="-145">
                <a:solidFill>
                  <a:srgbClr val="B5BABA"/>
                </a:solidFill>
              </a:rPr>
              <a:t>.  </a:t>
            </a:r>
            <a:r>
              <a:rPr b="0" spc="-65">
                <a:solidFill>
                  <a:srgbClr val="B5BABA"/>
                </a:solidFill>
              </a:rPr>
              <a:t> </a:t>
            </a:r>
            <a:r>
              <a:rPr sz="1000" b="0" spc="-190">
                <a:solidFill>
                  <a:srgbClr val="747474"/>
                </a:solidFill>
              </a:rPr>
              <a:t>L</a:t>
            </a:r>
            <a:r>
              <a:rPr sz="1000" b="0" spc="-190"/>
              <a:t>r          </a:t>
            </a:r>
            <a:r>
              <a:rPr sz="1000" b="0" spc="-145"/>
              <a:t> </a:t>
            </a:r>
            <a:r>
              <a:rPr sz="1000" b="0" spc="-140">
                <a:solidFill>
                  <a:srgbClr val="606060"/>
                </a:solidFill>
              </a:rPr>
              <a:t>ln	</a:t>
            </a:r>
            <a:r>
              <a:rPr b="0" spc="25">
                <a:solidFill>
                  <a:srgbClr val="606060"/>
                </a:solidFill>
              </a:rPr>
              <a:t>Oll </a:t>
            </a:r>
            <a:r>
              <a:rPr b="0" spc="25"/>
              <a:t>tf;)Ul </a:t>
            </a:r>
            <a:r>
              <a:rPr b="0" spc="0">
                <a:solidFill>
                  <a:srgbClr val="8A8C8C"/>
                </a:solidFill>
              </a:rPr>
              <a:t>r'</a:t>
            </a:r>
            <a:r>
              <a:rPr b="0" spc="-130">
                <a:solidFill>
                  <a:srgbClr val="8A8C8C"/>
                </a:solidFill>
              </a:rPr>
              <a:t> </a:t>
            </a:r>
            <a:r>
              <a:rPr b="0" spc="19">
                <a:solidFill>
                  <a:srgbClr val="606060"/>
                </a:solidFill>
              </a:rPr>
              <a:t>l!l:A</a:t>
            </a:r>
          </a:p>
          <a:p>
            <a:pPr indent="12700">
              <a:lnSpc>
                <a:spcPts val="1600"/>
              </a:lnSpc>
              <a:tabLst>
                <a:tab pos="1943100" algn="l"/>
              </a:tabLst>
              <a:defRPr sz="1400" b="1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 </a:t>
            </a:r>
            <a:r>
              <a:rPr>
                <a:solidFill>
                  <a:srgbClr val="4D4D4D"/>
                </a:solidFill>
              </a:rPr>
              <a:t>l </a:t>
            </a:r>
            <a:r>
              <a:rPr spc="100">
                <a:solidFill>
                  <a:srgbClr val="4D4D4D"/>
                </a:solidFill>
              </a:rPr>
              <a:t>rnp,o</a:t>
            </a:r>
            <a:r>
              <a:rPr spc="100">
                <a:solidFill>
                  <a:srgbClr val="282A2B"/>
                </a:solidFill>
              </a:rPr>
              <a:t>voMGn</a:t>
            </a:r>
            <a:r>
              <a:rPr spc="-229">
                <a:solidFill>
                  <a:srgbClr val="282A2B"/>
                </a:solidFill>
              </a:rPr>
              <a:t> </a:t>
            </a:r>
            <a:r>
              <a:rPr spc="50">
                <a:solidFill>
                  <a:srgbClr val="4D4D4D"/>
                </a:solidFill>
              </a:rPr>
              <a:t>t</a:t>
            </a:r>
            <a:r>
              <a:rPr spc="50">
                <a:solidFill>
                  <a:srgbClr val="747474"/>
                </a:solidFill>
              </a:rPr>
              <a:t>:	</a:t>
            </a:r>
            <a:r>
              <a:rPr sz="1200" b="0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sz="1200" b="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sz="1200" b="0" spc="-16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1200" b="0" spc="-160">
                <a:latin typeface="Arial"/>
                <a:ea typeface="Arial"/>
                <a:cs typeface="Arial"/>
                <a:sym typeface="Arial"/>
              </a:rPr>
              <a:t>n  </a:t>
            </a:r>
            <a:r>
              <a:rPr sz="1200" b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sz="1200" b="0" spc="7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1200" b="0" spc="7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sz="1200" b="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cr </a:t>
            </a:r>
            <a:r>
              <a:rPr sz="1200" b="0" spc="-5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sz="1200" b="0" spc="-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sz="1200" b="0" spc="-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sz="1200" b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pu </a:t>
            </a:r>
            <a:r>
              <a:rPr sz="1200" b="0" spc="-125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1200" b="0" spc="-12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1'0 </a:t>
            </a:r>
            <a:r>
              <a:rPr sz="1200" b="0" spc="-4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ra </a:t>
            </a:r>
            <a:r>
              <a:rPr sz="1200" b="0" spc="-25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sz="1200" b="0" spc="-4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sz="1200" b="0" spc="2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rls.05. </a:t>
            </a:r>
            <a:r>
              <a:rPr sz="1200" b="0" spc="16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putl-0 </a:t>
            </a:r>
            <a:r>
              <a:rPr sz="1200" b="0" spc="-6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p&lt;'O&lt;S</a:t>
            </a:r>
            <a:r>
              <a:rPr sz="1200" b="0" spc="-65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sz="1200" b="0" spc="-1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ro </a:t>
            </a:r>
            <a:r>
              <a:rPr sz="1100" b="0" spc="-39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1./l</a:t>
            </a:r>
            <a:r>
              <a:rPr sz="1200" b="0" spc="-4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sz="1200" b="0" spc="-4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sz="1200" b="0" spc="-9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bo </a:t>
            </a:r>
            <a:r>
              <a:rPr sz="1200" b="0" spc="-35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r>
              <a:rPr sz="1200" b="0" spc="-7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o- </a:t>
            </a:r>
            <a:r>
              <a:rPr sz="1200" b="0" spc="-8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sz="1300" b="0" spc="-94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2 0 </a:t>
            </a:r>
            <a:r>
              <a:rPr sz="1300" b="0" spc="-114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n1m </a:t>
            </a:r>
            <a:r>
              <a:rPr sz="1300" b="0" spc="-12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H </a:t>
            </a:r>
            <a:r>
              <a:rPr sz="1300" b="0" spc="-94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g </a:t>
            </a:r>
            <a:r>
              <a:rPr sz="1700" b="0" spc="-19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L2. </a:t>
            </a:r>
            <a:r>
              <a:rPr b="0" spc="-10">
                <a:solidFill>
                  <a:srgbClr val="8A8C8C"/>
                </a:solidFill>
              </a:rPr>
              <a:t>7'</a:t>
            </a:r>
            <a:r>
              <a:rPr b="0" spc="-10">
                <a:solidFill>
                  <a:srgbClr val="606060"/>
                </a:solidFill>
              </a:rPr>
              <a:t>tcPa) </a:t>
            </a:r>
            <a:r>
              <a:rPr sz="1200" b="0" spc="2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sz="1200" b="0" spc="1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sz="1200" b="0" spc="-6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1200" b="0" spc="-6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sz="1200" b="0" spc="-2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spc="-20">
                <a:solidFill>
                  <a:srgbClr val="606060"/>
                </a:solidFill>
              </a:rPr>
              <a:t>o </a:t>
            </a:r>
            <a:r>
              <a:rPr b="0" spc="-20">
                <a:solidFill>
                  <a:srgbClr val="282A2B"/>
                </a:solidFill>
              </a:rPr>
              <a:t>u </a:t>
            </a:r>
            <a:r>
              <a:rPr b="0">
                <a:solidFill>
                  <a:srgbClr val="4D4D4D"/>
                </a:solidFill>
              </a:rPr>
              <a:t>l!XJl </a:t>
            </a:r>
            <a:r>
              <a:rPr sz="1200" b="0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f </a:t>
            </a:r>
            <a:r>
              <a:rPr sz="1200" b="0" spc="3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sz="1200" b="0" spc="30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ll</a:t>
            </a:r>
            <a:r>
              <a:rPr sz="1200" b="0" spc="60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b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27305">
              <a:lnSpc>
                <a:spcPts val="1800"/>
              </a:lnSpc>
              <a:defRPr sz="170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 </a:t>
            </a:r>
            <a:r>
              <a:rPr sz="1100" spc="270">
                <a:solidFill>
                  <a:srgbClr val="4D4D4D"/>
                </a:solidFill>
              </a:rPr>
              <a:t>miio</a:t>
            </a:r>
            <a:r>
              <a:rPr sz="1100" b="1" spc="270">
                <a:latin typeface="Arial"/>
                <a:ea typeface="Arial"/>
                <a:cs typeface="Arial"/>
                <a:sym typeface="Arial"/>
              </a:rPr>
              <a:t>11 </a:t>
            </a:r>
            <a:r>
              <a:rPr sz="1100" b="1" spc="-55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v1t.111 </a:t>
            </a:r>
            <a:r>
              <a:rPr sz="1100" b="1" spc="-50">
                <a:latin typeface="Arial"/>
                <a:ea typeface="Arial"/>
                <a:cs typeface="Arial"/>
                <a:sym typeface="Arial"/>
              </a:rPr>
              <a:t>Sl </a:t>
            </a:r>
            <a:r>
              <a:rPr sz="1100" b="1" spc="-45">
                <a:latin typeface="Arial"/>
                <a:ea typeface="Arial"/>
                <a:cs typeface="Arial"/>
                <a:sym typeface="Arial"/>
              </a:rPr>
              <a:t>lJf </a:t>
            </a:r>
            <a:r>
              <a:rPr sz="1100" b="1" spc="-30">
                <a:latin typeface="Arial"/>
                <a:ea typeface="Arial"/>
                <a:cs typeface="Arial"/>
                <a:sym typeface="Arial"/>
              </a:rPr>
              <a:t>l'i </a:t>
            </a:r>
            <a:r>
              <a:rPr sz="1100" b="1" spc="-35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spc="30">
                <a:solidFill>
                  <a:srgbClr val="747474"/>
                </a:solidFill>
              </a:rPr>
              <a:t>U</a:t>
            </a:r>
            <a:r>
              <a:rPr spc="30">
                <a:solidFill>
                  <a:srgbClr val="383F3F"/>
                </a:solidFill>
              </a:rPr>
              <a:t>nn</a:t>
            </a:r>
            <a:r>
              <a:rPr spc="30">
                <a:solidFill>
                  <a:srgbClr val="747474"/>
                </a:solidFill>
              </a:rPr>
              <a:t>e, </a:t>
            </a:r>
            <a:r>
              <a:rPr sz="1400" spc="20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1400" spc="2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sz="1400" spc="-20">
                <a:latin typeface="Arial"/>
                <a:ea typeface="Arial"/>
                <a:cs typeface="Arial"/>
                <a:sym typeface="Arial"/>
              </a:rPr>
              <a:t>cpu </a:t>
            </a:r>
            <a:r>
              <a:rPr sz="1400" spc="-55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spc="-185">
                <a:solidFill>
                  <a:srgbClr val="383F3F"/>
                </a:solidFill>
              </a:rPr>
              <a:t>r</a:t>
            </a:r>
            <a:r>
              <a:rPr spc="-185"/>
              <a:t>,</a:t>
            </a:r>
            <a:r>
              <a:rPr spc="-185">
                <a:solidFill>
                  <a:srgbClr val="383F3F"/>
                </a:solidFill>
              </a:rPr>
              <a:t>m</a:t>
            </a:r>
            <a:r>
              <a:rPr spc="-185">
                <a:solidFill>
                  <a:srgbClr val="8A8C8C"/>
                </a:solidFill>
              </a:rPr>
              <a:t>-s.. </a:t>
            </a:r>
            <a:r>
              <a:rPr spc="-55">
                <a:solidFill>
                  <a:srgbClr val="080A0A"/>
                </a:solidFill>
              </a:rPr>
              <a:t>•</a:t>
            </a:r>
            <a:r>
              <a:rPr spc="-55">
                <a:solidFill>
                  <a:srgbClr val="383F3F"/>
                </a:solidFill>
              </a:rPr>
              <a:t>o</a:t>
            </a:r>
            <a:r>
              <a:rPr spc="-55">
                <a:solidFill>
                  <a:srgbClr val="747474"/>
                </a:solidFill>
              </a:rPr>
              <a:t>m </a:t>
            </a:r>
            <a:r>
              <a:rPr spc="40">
                <a:solidFill>
                  <a:srgbClr val="747474"/>
                </a:solidFill>
              </a:rPr>
              <a:t>o</a:t>
            </a:r>
            <a:r>
              <a:rPr spc="40">
                <a:solidFill>
                  <a:srgbClr val="282A2B"/>
                </a:solidFill>
              </a:rPr>
              <a:t>r </a:t>
            </a:r>
            <a:r>
              <a:rPr spc="-60">
                <a:solidFill>
                  <a:srgbClr val="747474"/>
                </a:solidFill>
              </a:rPr>
              <a:t>s</a:t>
            </a:r>
            <a:r>
              <a:rPr spc="-60">
                <a:solidFill>
                  <a:srgbClr val="4D4D4D"/>
                </a:solidFill>
              </a:rPr>
              <a:t>n</a:t>
            </a:r>
            <a:r>
              <a:rPr spc="-60">
                <a:solidFill>
                  <a:srgbClr val="8A8C8C"/>
                </a:solidFill>
              </a:rPr>
              <a:t>o </a:t>
            </a:r>
            <a:r>
              <a:rPr spc="-125">
                <a:solidFill>
                  <a:srgbClr val="747474"/>
                </a:solidFill>
              </a:rPr>
              <a:t>c</a:t>
            </a:r>
            <a:r>
              <a:rPr spc="-275">
                <a:solidFill>
                  <a:srgbClr val="747474"/>
                </a:solidFill>
              </a:rPr>
              <a:t> </a:t>
            </a:r>
            <a:r>
              <a:rPr spc="-175">
                <a:solidFill>
                  <a:srgbClr val="383F3F"/>
                </a:solidFill>
              </a:rPr>
              <a:t>K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object 2"/>
          <p:cNvGrpSpPr/>
          <p:nvPr/>
        </p:nvGrpSpPr>
        <p:grpSpPr>
          <a:xfrm>
            <a:off x="0" y="-1"/>
            <a:ext cx="13004800" cy="9753601"/>
            <a:chOff x="0" y="0"/>
            <a:chExt cx="13004800" cy="9753599"/>
          </a:xfrm>
        </p:grpSpPr>
        <p:sp>
          <p:nvSpPr>
            <p:cNvPr id="653" name="object 3"/>
            <p:cNvSpPr/>
            <p:nvPr/>
          </p:nvSpPr>
          <p:spPr>
            <a:xfrm>
              <a:off x="0" y="-1"/>
              <a:ext cx="13004800" cy="1787261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4" name="object 4"/>
            <p:cNvSpPr/>
            <p:nvPr/>
          </p:nvSpPr>
          <p:spPr>
            <a:xfrm>
              <a:off x="0" y="1812792"/>
              <a:ext cx="13004800" cy="794080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5" name="object 5"/>
            <p:cNvSpPr/>
            <p:nvPr/>
          </p:nvSpPr>
          <p:spPr>
            <a:xfrm flipV="1">
              <a:off x="5418581" y="1991517"/>
              <a:ext cx="1" cy="43405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6" name="object 6"/>
            <p:cNvSpPr/>
            <p:nvPr/>
          </p:nvSpPr>
          <p:spPr>
            <a:xfrm>
              <a:off x="5405832" y="2004283"/>
              <a:ext cx="433488" cy="1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7" name="object 7"/>
            <p:cNvSpPr/>
            <p:nvPr/>
          </p:nvSpPr>
          <p:spPr>
            <a:xfrm>
              <a:off x="5282793" y="2400033"/>
              <a:ext cx="407989" cy="1"/>
            </a:xfrm>
            <a:prstGeom prst="line">
              <a:avLst/>
            </a:prstGeom>
            <a:noFill/>
            <a:ln w="12765" cap="flat">
              <a:solidFill>
                <a:srgbClr val="6062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9" name="object 8"/>
          <p:cNvSpPr txBox="1"/>
          <p:nvPr/>
        </p:nvSpPr>
        <p:spPr>
          <a:xfrm>
            <a:off x="5270093" y="1644260"/>
            <a:ext cx="60833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900" spc="-1285">
                <a:solidFill>
                  <a:srgbClr val="60626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••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2"/>
          <p:cNvSpPr/>
          <p:nvPr/>
        </p:nvSpPr>
        <p:spPr>
          <a:xfrm>
            <a:off x="203992" y="357451"/>
            <a:ext cx="12800808" cy="1225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8" name="object 3"/>
          <p:cNvGrpSpPr/>
          <p:nvPr/>
        </p:nvGrpSpPr>
        <p:grpSpPr>
          <a:xfrm>
            <a:off x="203992" y="1634065"/>
            <a:ext cx="12800808" cy="8119534"/>
            <a:chOff x="0" y="0"/>
            <a:chExt cx="12800806" cy="8119532"/>
          </a:xfrm>
        </p:grpSpPr>
        <p:sp>
          <p:nvSpPr>
            <p:cNvPr id="96" name="object 4"/>
            <p:cNvSpPr/>
            <p:nvPr/>
          </p:nvSpPr>
          <p:spPr>
            <a:xfrm>
              <a:off x="0" y="0"/>
              <a:ext cx="12800807" cy="8119533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" name="object 5"/>
            <p:cNvSpPr/>
            <p:nvPr/>
          </p:nvSpPr>
          <p:spPr>
            <a:xfrm>
              <a:off x="8106064" y="353861"/>
              <a:ext cx="1427956" cy="815339"/>
            </a:xfrm>
            <a:prstGeom prst="rect">
              <a:avLst/>
            </a:prstGeom>
            <a:solidFill>
              <a:srgbClr val="5454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9" name="object 6"/>
          <p:cNvSpPr txBox="1">
            <a:spLocks noGrp="1"/>
          </p:cNvSpPr>
          <p:nvPr>
            <p:ph type="title"/>
          </p:nvPr>
        </p:nvSpPr>
        <p:spPr>
          <a:xfrm>
            <a:off x="8297357" y="1978817"/>
            <a:ext cx="1458596" cy="76073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800">
                <a:solidFill>
                  <a:srgbClr val="E1E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Virus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object 2"/>
          <p:cNvGrpSpPr/>
          <p:nvPr/>
        </p:nvGrpSpPr>
        <p:grpSpPr>
          <a:xfrm>
            <a:off x="0" y="-1"/>
            <a:ext cx="13004800" cy="9753601"/>
            <a:chOff x="0" y="0"/>
            <a:chExt cx="13004800" cy="9753599"/>
          </a:xfrm>
        </p:grpSpPr>
        <p:sp>
          <p:nvSpPr>
            <p:cNvPr id="107" name="object 3"/>
            <p:cNvSpPr/>
            <p:nvPr/>
          </p:nvSpPr>
          <p:spPr>
            <a:xfrm>
              <a:off x="0" y="-1"/>
              <a:ext cx="13004800" cy="2144713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object 4"/>
            <p:cNvSpPr/>
            <p:nvPr/>
          </p:nvSpPr>
          <p:spPr>
            <a:xfrm>
              <a:off x="0" y="2170244"/>
              <a:ext cx="13004800" cy="7583356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object 5"/>
            <p:cNvSpPr/>
            <p:nvPr/>
          </p:nvSpPr>
          <p:spPr>
            <a:xfrm>
              <a:off x="6553296" y="3127704"/>
              <a:ext cx="484487" cy="2042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1" name="object 6"/>
          <p:cNvSpPr txBox="1"/>
          <p:nvPr/>
        </p:nvSpPr>
        <p:spPr>
          <a:xfrm>
            <a:off x="6518209" y="2722364"/>
            <a:ext cx="320041" cy="740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5200" spc="-135">
                <a:solidFill>
                  <a:srgbClr val="7275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sz="2100" spc="-130"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Custom</PresentationFormat>
  <Paragraphs>293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.....</vt:lpstr>
      <vt:lpstr>Slide 4</vt:lpstr>
      <vt:lpstr>Virus</vt:lpstr>
      <vt:lpstr>Slide 6</vt:lpstr>
      <vt:lpstr>Slide 7</vt:lpstr>
      <vt:lpstr>Slide 8</vt:lpstr>
      <vt:lpstr>Slide 9</vt:lpstr>
      <vt:lpstr>Pathophysiology</vt:lpstr>
      <vt:lpstr>Slide 11</vt:lpstr>
      <vt:lpstr>Slide 12</vt:lpstr>
      <vt:lpstr>Slide 13</vt:lpstr>
      <vt:lpstr>Slide 14</vt:lpstr>
      <vt:lpstr>Slide 15</vt:lpstr>
      <vt:lpstr>i.......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 _.. </vt:lpstr>
      <vt:lpstr>How to do a Tourniquet test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1</cp:revision>
  <dcterms:modified xsi:type="dcterms:W3CDTF">2020-08-16T17:52:14Z</dcterms:modified>
</cp:coreProperties>
</file>