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9EE3-34C4-3442-BAA6-5E92138B366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816A9-FB13-1945-BC65-7FD25C5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5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075E40-A19E-6041-9593-9B046E420D3D}"/>
              </a:ext>
            </a:extLst>
          </p:cNvPr>
          <p:cNvSpPr txBox="1"/>
          <p:nvPr/>
        </p:nvSpPr>
        <p:spPr>
          <a:xfrm>
            <a:off x="270479" y="1655152"/>
            <a:ext cx="69152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HIV IN PAEDIATRICS</a:t>
            </a:r>
          </a:p>
          <a:p>
            <a:pPr algn="l"/>
            <a:endParaRPr lang="en-GB" sz="3600" b="1"/>
          </a:p>
          <a:p>
            <a:pPr algn="l"/>
            <a:endParaRPr lang="en-GB" sz="3600" b="1"/>
          </a:p>
          <a:p>
            <a:pPr algn="l"/>
            <a:r>
              <a:rPr lang="en-GB" sz="2400" b="1" i="1">
                <a:solidFill>
                  <a:schemeClr val="accent6">
                    <a:lumMod val="75000"/>
                  </a:schemeClr>
                </a:solidFill>
              </a:rPr>
              <a:t>Dr. Hemal Dave </a:t>
            </a:r>
          </a:p>
          <a:p>
            <a:pPr algn="l"/>
            <a:r>
              <a:rPr lang="en-GB" sz="2400" b="1" i="1">
                <a:solidFill>
                  <a:schemeClr val="accent6">
                    <a:lumMod val="75000"/>
                  </a:schemeClr>
                </a:solidFill>
              </a:rPr>
              <a:t>Asst professor</a:t>
            </a:r>
          </a:p>
          <a:p>
            <a:pPr algn="l"/>
            <a:r>
              <a:rPr lang="en-GB" sz="2400" b="1" i="1">
                <a:solidFill>
                  <a:schemeClr val="accent6">
                    <a:lumMod val="75000"/>
                  </a:schemeClr>
                </a:solidFill>
              </a:rPr>
              <a:t>Dept of Paediatrics</a:t>
            </a:r>
          </a:p>
          <a:p>
            <a:pPr algn="l"/>
            <a:r>
              <a:rPr lang="en-GB" sz="2400" b="1" i="1">
                <a:solidFill>
                  <a:schemeClr val="accent6">
                    <a:lumMod val="75000"/>
                  </a:schemeClr>
                </a:solidFill>
              </a:rPr>
              <a:t>SBKS MI &amp;RC</a:t>
            </a:r>
          </a:p>
          <a:p>
            <a:pPr algn="l"/>
            <a:endParaRPr lang="en-US" sz="2400" b="1" i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srk_catric@yahoo.co.in</cp:lastModifiedBy>
  <cp:revision>2</cp:revision>
  <dcterms:created xsi:type="dcterms:W3CDTF">2020-08-15T17:45:51Z</dcterms:created>
  <dcterms:modified xsi:type="dcterms:W3CDTF">2020-08-16T08:36:55Z</dcterms:modified>
</cp:coreProperties>
</file>