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Dr.Prasad Muley…"/>
          <p:cNvSpPr txBox="1"/>
          <p:nvPr/>
        </p:nvSpPr>
        <p:spPr>
          <a:xfrm>
            <a:off x="5415205" y="3482269"/>
            <a:ext cx="2746994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Dr.Prasad Muley</a:t>
            </a:r>
          </a:p>
          <a:p>
            <a:pPr/>
            <a:r>
              <a:t>Associate Professor</a:t>
            </a:r>
          </a:p>
          <a:p>
            <a:pPr/>
            <a:r>
              <a:t>Department of Paediatrics</a:t>
            </a:r>
          </a:p>
          <a:p>
            <a:pPr/>
            <a:r>
              <a:t>SBKS MIRC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