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303" y="418334"/>
            <a:ext cx="8372562" cy="288786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Box 4"/>
          <p:cNvSpPr txBox="1"/>
          <p:nvPr/>
        </p:nvSpPr>
        <p:spPr>
          <a:xfrm>
            <a:off x="2744656" y="3657060"/>
            <a:ext cx="5104015" cy="1417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Dr. Sunil Pathak </a:t>
            </a:r>
          </a:p>
          <a:p>
            <a:pPr/>
            <a:r>
              <a:t>Associate Professor</a:t>
            </a:r>
          </a:p>
          <a:p>
            <a:pPr/>
            <a:r>
              <a:t>Department of Paediatrics</a:t>
            </a:r>
          </a:p>
          <a:p>
            <a:pPr/>
            <a:r>
              <a:t>SBKS MIRC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" descr="Object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753600" cy="54959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