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9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67E7B-CFB1-4C3C-B48E-B20F79CC1B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76C3266-613F-41AD-AB9A-4AA836338169}">
      <dgm:prSet phldrT="[Text]"/>
      <dgm:spPr/>
      <dgm:t>
        <a:bodyPr/>
        <a:lstStyle/>
        <a:p>
          <a:r>
            <a:rPr lang="en-IN" dirty="0" smtClean="0"/>
            <a:t>causes</a:t>
          </a:r>
          <a:endParaRPr lang="en-IN" dirty="0"/>
        </a:p>
      </dgm:t>
    </dgm:pt>
    <dgm:pt modelId="{14D83F01-A8C1-4D7F-88E9-5AA61C32A8BA}" type="parTrans" cxnId="{BB8378D1-5C35-4268-B274-E82CB5617ECD}">
      <dgm:prSet/>
      <dgm:spPr/>
      <dgm:t>
        <a:bodyPr/>
        <a:lstStyle/>
        <a:p>
          <a:endParaRPr lang="en-IN"/>
        </a:p>
      </dgm:t>
    </dgm:pt>
    <dgm:pt modelId="{3E1AEA37-0DBC-4CC7-8223-3571CE288E6D}" type="sibTrans" cxnId="{BB8378D1-5C35-4268-B274-E82CB5617ECD}">
      <dgm:prSet/>
      <dgm:spPr/>
      <dgm:t>
        <a:bodyPr/>
        <a:lstStyle/>
        <a:p>
          <a:endParaRPr lang="en-IN"/>
        </a:p>
      </dgm:t>
    </dgm:pt>
    <dgm:pt modelId="{C6F97D93-CBE6-4602-9675-C773E0A37726}" type="asst">
      <dgm:prSet phldrT="[Text]"/>
      <dgm:spPr/>
      <dgm:t>
        <a:bodyPr/>
        <a:lstStyle/>
        <a:p>
          <a:r>
            <a:rPr lang="en-IN" dirty="0" smtClean="0"/>
            <a:t>Natural</a:t>
          </a:r>
          <a:endParaRPr lang="en-IN" dirty="0"/>
        </a:p>
      </dgm:t>
    </dgm:pt>
    <dgm:pt modelId="{A3CF5C92-D560-40E9-A1A9-634FB5F5407F}" type="parTrans" cxnId="{0E276F4F-E4E0-4815-B75C-BAE23A2AE5DD}">
      <dgm:prSet/>
      <dgm:spPr/>
      <dgm:t>
        <a:bodyPr/>
        <a:lstStyle/>
        <a:p>
          <a:endParaRPr lang="en-IN"/>
        </a:p>
      </dgm:t>
    </dgm:pt>
    <dgm:pt modelId="{88444F7B-2168-4CFE-BB86-D3B8479EBD74}" type="sibTrans" cxnId="{0E276F4F-E4E0-4815-B75C-BAE23A2AE5DD}">
      <dgm:prSet/>
      <dgm:spPr/>
      <dgm:t>
        <a:bodyPr/>
        <a:lstStyle/>
        <a:p>
          <a:endParaRPr lang="en-IN"/>
        </a:p>
      </dgm:t>
    </dgm:pt>
    <dgm:pt modelId="{FA4DE2AB-BCDA-4867-B5F2-5C463A2E283B}">
      <dgm:prSet phldrT="[Text]"/>
      <dgm:spPr/>
      <dgm:t>
        <a:bodyPr/>
        <a:lstStyle/>
        <a:p>
          <a:r>
            <a:rPr lang="en-IN" dirty="0" smtClean="0"/>
            <a:t>Accidental</a:t>
          </a:r>
          <a:endParaRPr lang="en-IN" dirty="0"/>
        </a:p>
      </dgm:t>
    </dgm:pt>
    <dgm:pt modelId="{B188AAAA-FF93-47C0-80B4-9007D65F303E}" type="parTrans" cxnId="{4F97BA9E-23DF-45E7-9544-8BC3E501202C}">
      <dgm:prSet/>
      <dgm:spPr/>
      <dgm:t>
        <a:bodyPr/>
        <a:lstStyle/>
        <a:p>
          <a:endParaRPr lang="en-IN"/>
        </a:p>
      </dgm:t>
    </dgm:pt>
    <dgm:pt modelId="{D8104581-F753-42E7-A487-8D1ECC1C0048}" type="sibTrans" cxnId="{4F97BA9E-23DF-45E7-9544-8BC3E501202C}">
      <dgm:prSet/>
      <dgm:spPr/>
      <dgm:t>
        <a:bodyPr/>
        <a:lstStyle/>
        <a:p>
          <a:endParaRPr lang="en-IN"/>
        </a:p>
      </dgm:t>
    </dgm:pt>
    <dgm:pt modelId="{A11B0525-444E-4591-840C-8BA744F2B414}">
      <dgm:prSet phldrT="[Text]"/>
      <dgm:spPr/>
      <dgm:t>
        <a:bodyPr/>
        <a:lstStyle/>
        <a:p>
          <a:r>
            <a:rPr lang="en-IN" dirty="0" smtClean="0"/>
            <a:t>Criminal</a:t>
          </a:r>
          <a:endParaRPr lang="en-IN" dirty="0"/>
        </a:p>
      </dgm:t>
    </dgm:pt>
    <dgm:pt modelId="{B748F81C-E726-443B-AB27-A17F6D8B2376}" type="parTrans" cxnId="{04D06524-1C58-4420-92C2-FBBC5356DC92}">
      <dgm:prSet/>
      <dgm:spPr/>
      <dgm:t>
        <a:bodyPr/>
        <a:lstStyle/>
        <a:p>
          <a:endParaRPr lang="en-IN"/>
        </a:p>
      </dgm:t>
    </dgm:pt>
    <dgm:pt modelId="{D02C51ED-4392-4A0E-96E1-EED7E06B8030}" type="sibTrans" cxnId="{04D06524-1C58-4420-92C2-FBBC5356DC92}">
      <dgm:prSet/>
      <dgm:spPr/>
      <dgm:t>
        <a:bodyPr/>
        <a:lstStyle/>
        <a:p>
          <a:endParaRPr lang="en-IN"/>
        </a:p>
      </dgm:t>
    </dgm:pt>
    <dgm:pt modelId="{482EE79D-F433-4A33-86C2-D13B9BC7031D}" type="asst">
      <dgm:prSet/>
      <dgm:spPr/>
      <dgm:t>
        <a:bodyPr/>
        <a:lstStyle/>
        <a:p>
          <a:r>
            <a:rPr lang="en-IN" dirty="0" smtClean="0"/>
            <a:t>Unnatural</a:t>
          </a:r>
          <a:endParaRPr lang="en-IN" dirty="0"/>
        </a:p>
      </dgm:t>
    </dgm:pt>
    <dgm:pt modelId="{6FE4B685-4AA9-4DFF-9485-A4B8AF862070}" type="parTrans" cxnId="{81C1F382-9D63-4C28-B97F-E7ADDCA45FBB}">
      <dgm:prSet/>
      <dgm:spPr/>
      <dgm:t>
        <a:bodyPr/>
        <a:lstStyle/>
        <a:p>
          <a:endParaRPr lang="en-IN"/>
        </a:p>
      </dgm:t>
    </dgm:pt>
    <dgm:pt modelId="{10B49BB9-741F-4BA8-AD1A-7773988D13EA}" type="sibTrans" cxnId="{81C1F382-9D63-4C28-B97F-E7ADDCA45FBB}">
      <dgm:prSet/>
      <dgm:spPr/>
      <dgm:t>
        <a:bodyPr/>
        <a:lstStyle/>
        <a:p>
          <a:endParaRPr lang="en-IN"/>
        </a:p>
      </dgm:t>
    </dgm:pt>
    <dgm:pt modelId="{846DF786-561B-448E-9064-653BAAFD6EE4}">
      <dgm:prSet/>
      <dgm:spPr/>
      <dgm:t>
        <a:bodyPr/>
        <a:lstStyle/>
        <a:p>
          <a:r>
            <a:rPr lang="en-IN" dirty="0" smtClean="0"/>
            <a:t>postnatal</a:t>
          </a:r>
          <a:endParaRPr lang="en-IN" dirty="0"/>
        </a:p>
      </dgm:t>
    </dgm:pt>
    <dgm:pt modelId="{910C439D-A6C4-4B05-9489-0976BB179AE7}" type="parTrans" cxnId="{84A154BC-A0EE-4C8D-9B1E-C0EEDF8C4F68}">
      <dgm:prSet/>
      <dgm:spPr/>
      <dgm:t>
        <a:bodyPr/>
        <a:lstStyle/>
        <a:p>
          <a:endParaRPr lang="en-IN"/>
        </a:p>
      </dgm:t>
    </dgm:pt>
    <dgm:pt modelId="{B5DD4E2B-8146-46E9-A7DE-0F7551C8A5D5}" type="sibTrans" cxnId="{84A154BC-A0EE-4C8D-9B1E-C0EEDF8C4F68}">
      <dgm:prSet/>
      <dgm:spPr/>
      <dgm:t>
        <a:bodyPr/>
        <a:lstStyle/>
        <a:p>
          <a:endParaRPr lang="en-IN"/>
        </a:p>
      </dgm:t>
    </dgm:pt>
    <dgm:pt modelId="{BA427E16-4454-4D1E-8312-AB328C3A3AD7}">
      <dgm:prSet/>
      <dgm:spPr/>
      <dgm:t>
        <a:bodyPr/>
        <a:lstStyle/>
        <a:p>
          <a:r>
            <a:rPr lang="en-IN" dirty="0" err="1" smtClean="0"/>
            <a:t>perinatal</a:t>
          </a:r>
          <a:endParaRPr lang="en-IN" dirty="0"/>
        </a:p>
      </dgm:t>
    </dgm:pt>
    <dgm:pt modelId="{26B9E709-F167-4E8B-B676-4A32E787C247}" type="parTrans" cxnId="{B336DCA2-9CDC-4F52-B2DB-AF92EEE5B203}">
      <dgm:prSet/>
      <dgm:spPr/>
      <dgm:t>
        <a:bodyPr/>
        <a:lstStyle/>
        <a:p>
          <a:endParaRPr lang="en-IN"/>
        </a:p>
      </dgm:t>
    </dgm:pt>
    <dgm:pt modelId="{CFD1B841-EABE-4A5B-9D24-970573B79145}" type="sibTrans" cxnId="{B336DCA2-9CDC-4F52-B2DB-AF92EEE5B203}">
      <dgm:prSet/>
      <dgm:spPr/>
      <dgm:t>
        <a:bodyPr/>
        <a:lstStyle/>
        <a:p>
          <a:endParaRPr lang="en-IN"/>
        </a:p>
      </dgm:t>
    </dgm:pt>
    <dgm:pt modelId="{9CA5023B-3C75-4A13-8055-10DFF0332954}">
      <dgm:prSet/>
      <dgm:spPr/>
      <dgm:t>
        <a:bodyPr/>
        <a:lstStyle/>
        <a:p>
          <a:r>
            <a:rPr lang="en-IN" dirty="0" smtClean="0"/>
            <a:t>Acts of commission</a:t>
          </a:r>
          <a:endParaRPr lang="en-IN" dirty="0"/>
        </a:p>
      </dgm:t>
    </dgm:pt>
    <dgm:pt modelId="{565F94D3-8C2D-4316-BE70-64A9256948F8}" type="parTrans" cxnId="{0C9FC52A-4C14-4B05-844B-28AAE1F56289}">
      <dgm:prSet/>
      <dgm:spPr/>
      <dgm:t>
        <a:bodyPr/>
        <a:lstStyle/>
        <a:p>
          <a:endParaRPr lang="en-IN"/>
        </a:p>
      </dgm:t>
    </dgm:pt>
    <dgm:pt modelId="{598C8A83-44D8-41AF-86CE-DA44D0FD3361}" type="sibTrans" cxnId="{0C9FC52A-4C14-4B05-844B-28AAE1F56289}">
      <dgm:prSet/>
      <dgm:spPr/>
      <dgm:t>
        <a:bodyPr/>
        <a:lstStyle/>
        <a:p>
          <a:endParaRPr lang="en-IN"/>
        </a:p>
      </dgm:t>
    </dgm:pt>
    <dgm:pt modelId="{5C9D6A2C-030B-4D1B-9DA1-97BFD65E78FB}">
      <dgm:prSet/>
      <dgm:spPr/>
      <dgm:t>
        <a:bodyPr/>
        <a:lstStyle/>
        <a:p>
          <a:r>
            <a:rPr lang="en-IN" dirty="0" smtClean="0"/>
            <a:t>Acts of </a:t>
          </a:r>
          <a:r>
            <a:rPr lang="en-IN" dirty="0" err="1" smtClean="0"/>
            <a:t>ommission</a:t>
          </a:r>
          <a:endParaRPr lang="en-IN" dirty="0"/>
        </a:p>
      </dgm:t>
    </dgm:pt>
    <dgm:pt modelId="{6A7319A5-7875-42E2-A442-E0FCAA6D6C51}" type="parTrans" cxnId="{3E328638-B955-45A8-8C7F-EF25F3E976E7}">
      <dgm:prSet/>
      <dgm:spPr/>
      <dgm:t>
        <a:bodyPr/>
        <a:lstStyle/>
        <a:p>
          <a:endParaRPr lang="en-IN"/>
        </a:p>
      </dgm:t>
    </dgm:pt>
    <dgm:pt modelId="{FBAF451D-D112-4DA7-B97F-C4CA24DF82CD}" type="sibTrans" cxnId="{3E328638-B955-45A8-8C7F-EF25F3E976E7}">
      <dgm:prSet/>
      <dgm:spPr/>
      <dgm:t>
        <a:bodyPr/>
        <a:lstStyle/>
        <a:p>
          <a:endParaRPr lang="en-IN"/>
        </a:p>
      </dgm:t>
    </dgm:pt>
    <dgm:pt modelId="{51F8546A-1042-4EA8-BF12-40C4B9802E32}" type="pres">
      <dgm:prSet presAssocID="{7A367E7B-CFB1-4C3C-B48E-B20F79CC1B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38FF46F7-BCEA-4DAA-84FB-AB46C9EB3FDA}" type="pres">
      <dgm:prSet presAssocID="{B76C3266-613F-41AD-AB9A-4AA836338169}" presName="hierRoot1" presStyleCnt="0">
        <dgm:presLayoutVars>
          <dgm:hierBranch val="init"/>
        </dgm:presLayoutVars>
      </dgm:prSet>
      <dgm:spPr/>
    </dgm:pt>
    <dgm:pt modelId="{57158FC9-E4E3-4543-9273-5B2E566072DF}" type="pres">
      <dgm:prSet presAssocID="{B76C3266-613F-41AD-AB9A-4AA836338169}" presName="rootComposite1" presStyleCnt="0"/>
      <dgm:spPr/>
    </dgm:pt>
    <dgm:pt modelId="{CC82DA5C-99D0-4AB2-8C0D-892CE8BDC693}" type="pres">
      <dgm:prSet presAssocID="{B76C3266-613F-41AD-AB9A-4AA83633816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2AF4DB4-0998-4DBF-82A2-893812FD6C69}" type="pres">
      <dgm:prSet presAssocID="{B76C3266-613F-41AD-AB9A-4AA836338169}" presName="rootConnector1" presStyleLbl="node1" presStyleIdx="0" presStyleCnt="0"/>
      <dgm:spPr/>
      <dgm:t>
        <a:bodyPr/>
        <a:lstStyle/>
        <a:p>
          <a:endParaRPr lang="en-IN"/>
        </a:p>
      </dgm:t>
    </dgm:pt>
    <dgm:pt modelId="{46CF86EA-0F5B-4EED-B6A9-885505E53342}" type="pres">
      <dgm:prSet presAssocID="{B76C3266-613F-41AD-AB9A-4AA836338169}" presName="hierChild2" presStyleCnt="0"/>
      <dgm:spPr/>
    </dgm:pt>
    <dgm:pt modelId="{A17434A1-C6AA-497D-823B-D66A72706388}" type="pres">
      <dgm:prSet presAssocID="{B188AAAA-FF93-47C0-80B4-9007D65F303E}" presName="Name37" presStyleLbl="parChTrans1D2" presStyleIdx="0" presStyleCnt="4"/>
      <dgm:spPr/>
      <dgm:t>
        <a:bodyPr/>
        <a:lstStyle/>
        <a:p>
          <a:endParaRPr lang="en-IN"/>
        </a:p>
      </dgm:t>
    </dgm:pt>
    <dgm:pt modelId="{620585FA-F504-4452-96A6-C19FE66CBCF0}" type="pres">
      <dgm:prSet presAssocID="{FA4DE2AB-BCDA-4867-B5F2-5C463A2E283B}" presName="hierRoot2" presStyleCnt="0">
        <dgm:presLayoutVars>
          <dgm:hierBranch val="init"/>
        </dgm:presLayoutVars>
      </dgm:prSet>
      <dgm:spPr/>
    </dgm:pt>
    <dgm:pt modelId="{40D9929A-B1E6-4468-9F11-823425AD3701}" type="pres">
      <dgm:prSet presAssocID="{FA4DE2AB-BCDA-4867-B5F2-5C463A2E283B}" presName="rootComposite" presStyleCnt="0"/>
      <dgm:spPr/>
    </dgm:pt>
    <dgm:pt modelId="{0F4D1E3F-7449-44C6-BF70-871572ADA4A2}" type="pres">
      <dgm:prSet presAssocID="{FA4DE2AB-BCDA-4867-B5F2-5C463A2E283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135D412-D7F5-4676-92FC-D83CFD6310B7}" type="pres">
      <dgm:prSet presAssocID="{FA4DE2AB-BCDA-4867-B5F2-5C463A2E283B}" presName="rootConnector" presStyleLbl="node2" presStyleIdx="0" presStyleCnt="2"/>
      <dgm:spPr/>
      <dgm:t>
        <a:bodyPr/>
        <a:lstStyle/>
        <a:p>
          <a:endParaRPr lang="en-IN"/>
        </a:p>
      </dgm:t>
    </dgm:pt>
    <dgm:pt modelId="{B743B199-EFEA-4BBD-AC2C-D7BB93480374}" type="pres">
      <dgm:prSet presAssocID="{FA4DE2AB-BCDA-4867-B5F2-5C463A2E283B}" presName="hierChild4" presStyleCnt="0"/>
      <dgm:spPr/>
    </dgm:pt>
    <dgm:pt modelId="{BC549BB5-A92A-4E49-BB74-60AC0D8912FD}" type="pres">
      <dgm:prSet presAssocID="{26B9E709-F167-4E8B-B676-4A32E787C247}" presName="Name37" presStyleLbl="parChTrans1D3" presStyleIdx="0" presStyleCnt="4"/>
      <dgm:spPr/>
      <dgm:t>
        <a:bodyPr/>
        <a:lstStyle/>
        <a:p>
          <a:endParaRPr lang="en-IN"/>
        </a:p>
      </dgm:t>
    </dgm:pt>
    <dgm:pt modelId="{4E4C44B7-E642-4505-9507-19B09AA9F702}" type="pres">
      <dgm:prSet presAssocID="{BA427E16-4454-4D1E-8312-AB328C3A3AD7}" presName="hierRoot2" presStyleCnt="0">
        <dgm:presLayoutVars>
          <dgm:hierBranch val="init"/>
        </dgm:presLayoutVars>
      </dgm:prSet>
      <dgm:spPr/>
    </dgm:pt>
    <dgm:pt modelId="{9D3C7EDB-FFF1-4C41-B67B-A12580BB2C7A}" type="pres">
      <dgm:prSet presAssocID="{BA427E16-4454-4D1E-8312-AB328C3A3AD7}" presName="rootComposite" presStyleCnt="0"/>
      <dgm:spPr/>
    </dgm:pt>
    <dgm:pt modelId="{54675A94-982B-4FAA-BD7A-599CA0E8D7D7}" type="pres">
      <dgm:prSet presAssocID="{BA427E16-4454-4D1E-8312-AB328C3A3AD7}" presName="rootText" presStyleLbl="node3" presStyleIdx="0" presStyleCnt="4" custLinFactX="-73005" custLinFactNeighborX="-100000" custLinFactNeighborY="344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82ECD3F-C7D7-4090-AF76-9DBDCE3D2588}" type="pres">
      <dgm:prSet presAssocID="{BA427E16-4454-4D1E-8312-AB328C3A3AD7}" presName="rootConnector" presStyleLbl="node3" presStyleIdx="0" presStyleCnt="4"/>
      <dgm:spPr/>
      <dgm:t>
        <a:bodyPr/>
        <a:lstStyle/>
        <a:p>
          <a:endParaRPr lang="en-IN"/>
        </a:p>
      </dgm:t>
    </dgm:pt>
    <dgm:pt modelId="{220C4A9A-97D5-41AE-A34B-D3EC4EAAE238}" type="pres">
      <dgm:prSet presAssocID="{BA427E16-4454-4D1E-8312-AB328C3A3AD7}" presName="hierChild4" presStyleCnt="0"/>
      <dgm:spPr/>
    </dgm:pt>
    <dgm:pt modelId="{3CDA5A49-B775-42D2-9802-C18D850779CF}" type="pres">
      <dgm:prSet presAssocID="{BA427E16-4454-4D1E-8312-AB328C3A3AD7}" presName="hierChild5" presStyleCnt="0"/>
      <dgm:spPr/>
    </dgm:pt>
    <dgm:pt modelId="{48B1614C-476A-4812-AB34-EA55435C5D2B}" type="pres">
      <dgm:prSet presAssocID="{FA4DE2AB-BCDA-4867-B5F2-5C463A2E283B}" presName="hierChild5" presStyleCnt="0"/>
      <dgm:spPr/>
    </dgm:pt>
    <dgm:pt modelId="{2F56178A-FB8A-4BDC-8487-191D91ADF8A2}" type="pres">
      <dgm:prSet presAssocID="{B748F81C-E726-443B-AB27-A17F6D8B2376}" presName="Name37" presStyleLbl="parChTrans1D2" presStyleIdx="1" presStyleCnt="4"/>
      <dgm:spPr/>
      <dgm:t>
        <a:bodyPr/>
        <a:lstStyle/>
        <a:p>
          <a:endParaRPr lang="en-IN"/>
        </a:p>
      </dgm:t>
    </dgm:pt>
    <dgm:pt modelId="{8BCBA5F9-E32E-47B9-9296-3B24D216B279}" type="pres">
      <dgm:prSet presAssocID="{A11B0525-444E-4591-840C-8BA744F2B414}" presName="hierRoot2" presStyleCnt="0">
        <dgm:presLayoutVars>
          <dgm:hierBranch val="init"/>
        </dgm:presLayoutVars>
      </dgm:prSet>
      <dgm:spPr/>
    </dgm:pt>
    <dgm:pt modelId="{F5514F0C-F2FA-4C4C-BC76-D64AB365DE46}" type="pres">
      <dgm:prSet presAssocID="{A11B0525-444E-4591-840C-8BA744F2B414}" presName="rootComposite" presStyleCnt="0"/>
      <dgm:spPr/>
    </dgm:pt>
    <dgm:pt modelId="{0928D257-1FEC-41AF-981C-6B9907D0E20C}" type="pres">
      <dgm:prSet presAssocID="{A11B0525-444E-4591-840C-8BA744F2B41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C9E9D30-8EA1-41EA-887C-192C7C9FD71D}" type="pres">
      <dgm:prSet presAssocID="{A11B0525-444E-4591-840C-8BA744F2B414}" presName="rootConnector" presStyleLbl="node2" presStyleIdx="1" presStyleCnt="2"/>
      <dgm:spPr/>
      <dgm:t>
        <a:bodyPr/>
        <a:lstStyle/>
        <a:p>
          <a:endParaRPr lang="en-IN"/>
        </a:p>
      </dgm:t>
    </dgm:pt>
    <dgm:pt modelId="{9123B4B6-1C79-4189-A2A8-F24BE1F7D871}" type="pres">
      <dgm:prSet presAssocID="{A11B0525-444E-4591-840C-8BA744F2B414}" presName="hierChild4" presStyleCnt="0"/>
      <dgm:spPr/>
    </dgm:pt>
    <dgm:pt modelId="{57FCCBBF-0780-42C0-A928-3A40961B48BD}" type="pres">
      <dgm:prSet presAssocID="{910C439D-A6C4-4B05-9489-0976BB179AE7}" presName="Name37" presStyleLbl="parChTrans1D3" presStyleIdx="1" presStyleCnt="4"/>
      <dgm:spPr/>
      <dgm:t>
        <a:bodyPr/>
        <a:lstStyle/>
        <a:p>
          <a:endParaRPr lang="en-IN"/>
        </a:p>
      </dgm:t>
    </dgm:pt>
    <dgm:pt modelId="{9C33A1D2-0F62-4AC6-8915-77841C04B677}" type="pres">
      <dgm:prSet presAssocID="{846DF786-561B-448E-9064-653BAAFD6EE4}" presName="hierRoot2" presStyleCnt="0">
        <dgm:presLayoutVars>
          <dgm:hierBranch val="init"/>
        </dgm:presLayoutVars>
      </dgm:prSet>
      <dgm:spPr/>
    </dgm:pt>
    <dgm:pt modelId="{1A3E09DF-FC91-4E3D-AB52-DA4DBA73D535}" type="pres">
      <dgm:prSet presAssocID="{846DF786-561B-448E-9064-653BAAFD6EE4}" presName="rootComposite" presStyleCnt="0"/>
      <dgm:spPr/>
    </dgm:pt>
    <dgm:pt modelId="{C34CAFE7-65E6-408D-B4A4-BA1CD1B0A6B0}" type="pres">
      <dgm:prSet presAssocID="{846DF786-561B-448E-9064-653BAAFD6EE4}" presName="rootText" presStyleLbl="node3" presStyleIdx="1" presStyleCnt="4" custLinFactX="-76176" custLinFactNeighborX="-100000" custLinFactNeighborY="5057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061FEB1-F188-4A37-A3F3-760336CBAC10}" type="pres">
      <dgm:prSet presAssocID="{846DF786-561B-448E-9064-653BAAFD6EE4}" presName="rootConnector" presStyleLbl="node3" presStyleIdx="1" presStyleCnt="4"/>
      <dgm:spPr/>
      <dgm:t>
        <a:bodyPr/>
        <a:lstStyle/>
        <a:p>
          <a:endParaRPr lang="en-IN"/>
        </a:p>
      </dgm:t>
    </dgm:pt>
    <dgm:pt modelId="{DFC004B1-DE49-4303-951B-1B69C879234B}" type="pres">
      <dgm:prSet presAssocID="{846DF786-561B-448E-9064-653BAAFD6EE4}" presName="hierChild4" presStyleCnt="0"/>
      <dgm:spPr/>
    </dgm:pt>
    <dgm:pt modelId="{2ED75671-54E2-4999-9177-D68128B91495}" type="pres">
      <dgm:prSet presAssocID="{846DF786-561B-448E-9064-653BAAFD6EE4}" presName="hierChild5" presStyleCnt="0"/>
      <dgm:spPr/>
    </dgm:pt>
    <dgm:pt modelId="{0BE6D4BE-4496-4211-979D-803D7E7F6DDD}" type="pres">
      <dgm:prSet presAssocID="{565F94D3-8C2D-4316-BE70-64A9256948F8}" presName="Name37" presStyleLbl="parChTrans1D3" presStyleIdx="2" presStyleCnt="4"/>
      <dgm:spPr/>
      <dgm:t>
        <a:bodyPr/>
        <a:lstStyle/>
        <a:p>
          <a:endParaRPr lang="en-IN"/>
        </a:p>
      </dgm:t>
    </dgm:pt>
    <dgm:pt modelId="{907EB57D-42D4-40E9-839D-D54B8B60AEC5}" type="pres">
      <dgm:prSet presAssocID="{9CA5023B-3C75-4A13-8055-10DFF0332954}" presName="hierRoot2" presStyleCnt="0">
        <dgm:presLayoutVars>
          <dgm:hierBranch val="init"/>
        </dgm:presLayoutVars>
      </dgm:prSet>
      <dgm:spPr/>
    </dgm:pt>
    <dgm:pt modelId="{A0A4D6F7-8D5D-438C-9964-98AE8D243B05}" type="pres">
      <dgm:prSet presAssocID="{9CA5023B-3C75-4A13-8055-10DFF0332954}" presName="rootComposite" presStyleCnt="0"/>
      <dgm:spPr/>
    </dgm:pt>
    <dgm:pt modelId="{BB0204A4-6672-4DE2-8B64-70996A28409E}" type="pres">
      <dgm:prSet presAssocID="{9CA5023B-3C75-4A13-8055-10DFF0332954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790442C-4EE0-43A3-867E-A33CC01AD3E2}" type="pres">
      <dgm:prSet presAssocID="{9CA5023B-3C75-4A13-8055-10DFF0332954}" presName="rootConnector" presStyleLbl="node3" presStyleIdx="2" presStyleCnt="4"/>
      <dgm:spPr/>
      <dgm:t>
        <a:bodyPr/>
        <a:lstStyle/>
        <a:p>
          <a:endParaRPr lang="en-IN"/>
        </a:p>
      </dgm:t>
    </dgm:pt>
    <dgm:pt modelId="{0AD915C5-9663-4217-AF09-A7CD271406C3}" type="pres">
      <dgm:prSet presAssocID="{9CA5023B-3C75-4A13-8055-10DFF0332954}" presName="hierChild4" presStyleCnt="0"/>
      <dgm:spPr/>
    </dgm:pt>
    <dgm:pt modelId="{E2365A57-D684-4F96-BE14-D3CDF926EB20}" type="pres">
      <dgm:prSet presAssocID="{9CA5023B-3C75-4A13-8055-10DFF0332954}" presName="hierChild5" presStyleCnt="0"/>
      <dgm:spPr/>
    </dgm:pt>
    <dgm:pt modelId="{0AD89910-A9B0-4A6D-9CF3-457E43990024}" type="pres">
      <dgm:prSet presAssocID="{6A7319A5-7875-42E2-A442-E0FCAA6D6C51}" presName="Name37" presStyleLbl="parChTrans1D3" presStyleIdx="3" presStyleCnt="4"/>
      <dgm:spPr/>
      <dgm:t>
        <a:bodyPr/>
        <a:lstStyle/>
        <a:p>
          <a:endParaRPr lang="en-IN"/>
        </a:p>
      </dgm:t>
    </dgm:pt>
    <dgm:pt modelId="{3FA8C0E7-2C3E-498C-AEE1-AC6C84A15754}" type="pres">
      <dgm:prSet presAssocID="{5C9D6A2C-030B-4D1B-9DA1-97BFD65E78FB}" presName="hierRoot2" presStyleCnt="0">
        <dgm:presLayoutVars>
          <dgm:hierBranch val="init"/>
        </dgm:presLayoutVars>
      </dgm:prSet>
      <dgm:spPr/>
    </dgm:pt>
    <dgm:pt modelId="{95C1BDA7-E464-4414-B7A6-90AA03833395}" type="pres">
      <dgm:prSet presAssocID="{5C9D6A2C-030B-4D1B-9DA1-97BFD65E78FB}" presName="rootComposite" presStyleCnt="0"/>
      <dgm:spPr/>
    </dgm:pt>
    <dgm:pt modelId="{9611B7A4-64C6-41B2-B89F-A8A83084D0A5}" type="pres">
      <dgm:prSet presAssocID="{5C9D6A2C-030B-4D1B-9DA1-97BFD65E78FB}" presName="rootText" presStyleLbl="node3" presStyleIdx="3" presStyleCnt="4" custLinFactNeighborX="5556" custLinFactNeighborY="-373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48819A6-F5FC-4504-9443-750280E991DF}" type="pres">
      <dgm:prSet presAssocID="{5C9D6A2C-030B-4D1B-9DA1-97BFD65E78FB}" presName="rootConnector" presStyleLbl="node3" presStyleIdx="3" presStyleCnt="4"/>
      <dgm:spPr/>
      <dgm:t>
        <a:bodyPr/>
        <a:lstStyle/>
        <a:p>
          <a:endParaRPr lang="en-IN"/>
        </a:p>
      </dgm:t>
    </dgm:pt>
    <dgm:pt modelId="{187A9BAD-27B9-4F7F-A552-DA024ABD9A93}" type="pres">
      <dgm:prSet presAssocID="{5C9D6A2C-030B-4D1B-9DA1-97BFD65E78FB}" presName="hierChild4" presStyleCnt="0"/>
      <dgm:spPr/>
    </dgm:pt>
    <dgm:pt modelId="{EABE0636-59FF-4A71-8DCE-6DD1D14970AC}" type="pres">
      <dgm:prSet presAssocID="{5C9D6A2C-030B-4D1B-9DA1-97BFD65E78FB}" presName="hierChild5" presStyleCnt="0"/>
      <dgm:spPr/>
    </dgm:pt>
    <dgm:pt modelId="{FB95C5E7-0A79-4A7B-A359-36ABC395BF10}" type="pres">
      <dgm:prSet presAssocID="{A11B0525-444E-4591-840C-8BA744F2B414}" presName="hierChild5" presStyleCnt="0"/>
      <dgm:spPr/>
    </dgm:pt>
    <dgm:pt modelId="{D1C31A9B-671F-4FE8-8579-70C5069D93EF}" type="pres">
      <dgm:prSet presAssocID="{B76C3266-613F-41AD-AB9A-4AA836338169}" presName="hierChild3" presStyleCnt="0"/>
      <dgm:spPr/>
    </dgm:pt>
    <dgm:pt modelId="{523BECF9-3AD9-4612-B085-AF85C111336B}" type="pres">
      <dgm:prSet presAssocID="{A3CF5C92-D560-40E9-A1A9-634FB5F5407F}" presName="Name111" presStyleLbl="parChTrans1D2" presStyleIdx="2" presStyleCnt="4"/>
      <dgm:spPr/>
      <dgm:t>
        <a:bodyPr/>
        <a:lstStyle/>
        <a:p>
          <a:endParaRPr lang="en-IN"/>
        </a:p>
      </dgm:t>
    </dgm:pt>
    <dgm:pt modelId="{7859C359-951A-4C41-8A28-D18AF4EC3555}" type="pres">
      <dgm:prSet presAssocID="{C6F97D93-CBE6-4602-9675-C773E0A37726}" presName="hierRoot3" presStyleCnt="0">
        <dgm:presLayoutVars>
          <dgm:hierBranch val="init"/>
        </dgm:presLayoutVars>
      </dgm:prSet>
      <dgm:spPr/>
    </dgm:pt>
    <dgm:pt modelId="{75C657D2-24D8-4ED6-8C7C-4DA57FF21767}" type="pres">
      <dgm:prSet presAssocID="{C6F97D93-CBE6-4602-9675-C773E0A37726}" presName="rootComposite3" presStyleCnt="0"/>
      <dgm:spPr/>
    </dgm:pt>
    <dgm:pt modelId="{797D87D4-8548-4508-B95F-F894E9FCCBDF}" type="pres">
      <dgm:prSet presAssocID="{C6F97D93-CBE6-4602-9675-C773E0A3772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382E35A-43B7-46F3-A255-885DFE6A9ED1}" type="pres">
      <dgm:prSet presAssocID="{C6F97D93-CBE6-4602-9675-C773E0A37726}" presName="rootConnector3" presStyleLbl="asst1" presStyleIdx="0" presStyleCnt="2"/>
      <dgm:spPr/>
      <dgm:t>
        <a:bodyPr/>
        <a:lstStyle/>
        <a:p>
          <a:endParaRPr lang="en-IN"/>
        </a:p>
      </dgm:t>
    </dgm:pt>
    <dgm:pt modelId="{C0E8D212-F7E0-4CCF-B70F-20F77DF54AF3}" type="pres">
      <dgm:prSet presAssocID="{C6F97D93-CBE6-4602-9675-C773E0A37726}" presName="hierChild6" presStyleCnt="0"/>
      <dgm:spPr/>
    </dgm:pt>
    <dgm:pt modelId="{0A991381-33DF-4590-A96D-F92FFB076306}" type="pres">
      <dgm:prSet presAssocID="{C6F97D93-CBE6-4602-9675-C773E0A37726}" presName="hierChild7" presStyleCnt="0"/>
      <dgm:spPr/>
    </dgm:pt>
    <dgm:pt modelId="{D69A53CE-A415-470A-98DE-16A099E889C0}" type="pres">
      <dgm:prSet presAssocID="{6FE4B685-4AA9-4DFF-9485-A4B8AF862070}" presName="Name111" presStyleLbl="parChTrans1D2" presStyleIdx="3" presStyleCnt="4"/>
      <dgm:spPr/>
      <dgm:t>
        <a:bodyPr/>
        <a:lstStyle/>
        <a:p>
          <a:endParaRPr lang="en-IN"/>
        </a:p>
      </dgm:t>
    </dgm:pt>
    <dgm:pt modelId="{43770A49-8B08-4814-8AAF-DA93CAA10AE0}" type="pres">
      <dgm:prSet presAssocID="{482EE79D-F433-4A33-86C2-D13B9BC7031D}" presName="hierRoot3" presStyleCnt="0">
        <dgm:presLayoutVars>
          <dgm:hierBranch val="init"/>
        </dgm:presLayoutVars>
      </dgm:prSet>
      <dgm:spPr/>
    </dgm:pt>
    <dgm:pt modelId="{AA4D5152-FD25-40CE-A329-D298712E30C9}" type="pres">
      <dgm:prSet presAssocID="{482EE79D-F433-4A33-86C2-D13B9BC7031D}" presName="rootComposite3" presStyleCnt="0"/>
      <dgm:spPr/>
    </dgm:pt>
    <dgm:pt modelId="{38D4BB66-48CC-4A9D-B026-1CD7CEEE66A4}" type="pres">
      <dgm:prSet presAssocID="{482EE79D-F433-4A33-86C2-D13B9BC7031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A5DBBEB-9D05-4491-8A76-2613187FDD60}" type="pres">
      <dgm:prSet presAssocID="{482EE79D-F433-4A33-86C2-D13B9BC7031D}" presName="rootConnector3" presStyleLbl="asst1" presStyleIdx="1" presStyleCnt="2"/>
      <dgm:spPr/>
      <dgm:t>
        <a:bodyPr/>
        <a:lstStyle/>
        <a:p>
          <a:endParaRPr lang="en-IN"/>
        </a:p>
      </dgm:t>
    </dgm:pt>
    <dgm:pt modelId="{D70567C0-8A66-44E8-9B0E-5646A3CAC179}" type="pres">
      <dgm:prSet presAssocID="{482EE79D-F433-4A33-86C2-D13B9BC7031D}" presName="hierChild6" presStyleCnt="0"/>
      <dgm:spPr/>
    </dgm:pt>
    <dgm:pt modelId="{8EC249CC-C1E2-466D-A8E1-E596FA3F6374}" type="pres">
      <dgm:prSet presAssocID="{482EE79D-F433-4A33-86C2-D13B9BC7031D}" presName="hierChild7" presStyleCnt="0"/>
      <dgm:spPr/>
    </dgm:pt>
  </dgm:ptLst>
  <dgm:cxnLst>
    <dgm:cxn modelId="{B64833C2-918E-4321-8383-CE32ACC5A424}" type="presOf" srcId="{910C439D-A6C4-4B05-9489-0976BB179AE7}" destId="{57FCCBBF-0780-42C0-A928-3A40961B48BD}" srcOrd="0" destOrd="0" presId="urn:microsoft.com/office/officeart/2005/8/layout/orgChart1"/>
    <dgm:cxn modelId="{3E328638-B955-45A8-8C7F-EF25F3E976E7}" srcId="{A11B0525-444E-4591-840C-8BA744F2B414}" destId="{5C9D6A2C-030B-4D1B-9DA1-97BFD65E78FB}" srcOrd="2" destOrd="0" parTransId="{6A7319A5-7875-42E2-A442-E0FCAA6D6C51}" sibTransId="{FBAF451D-D112-4DA7-B97F-C4CA24DF82CD}"/>
    <dgm:cxn modelId="{566E4054-1350-4958-9E86-4B2A7CF74246}" type="presOf" srcId="{482EE79D-F433-4A33-86C2-D13B9BC7031D}" destId="{2A5DBBEB-9D05-4491-8A76-2613187FDD60}" srcOrd="1" destOrd="0" presId="urn:microsoft.com/office/officeart/2005/8/layout/orgChart1"/>
    <dgm:cxn modelId="{27BEAD8A-50B7-41E9-B2AC-17360FD570C5}" type="presOf" srcId="{B188AAAA-FF93-47C0-80B4-9007D65F303E}" destId="{A17434A1-C6AA-497D-823B-D66A72706388}" srcOrd="0" destOrd="0" presId="urn:microsoft.com/office/officeart/2005/8/layout/orgChart1"/>
    <dgm:cxn modelId="{28C25FB0-7E24-4916-879E-E7A71AA406B2}" type="presOf" srcId="{A3CF5C92-D560-40E9-A1A9-634FB5F5407F}" destId="{523BECF9-3AD9-4612-B085-AF85C111336B}" srcOrd="0" destOrd="0" presId="urn:microsoft.com/office/officeart/2005/8/layout/orgChart1"/>
    <dgm:cxn modelId="{10BD0FB4-D267-460D-9D18-2253F6789E70}" type="presOf" srcId="{565F94D3-8C2D-4316-BE70-64A9256948F8}" destId="{0BE6D4BE-4496-4211-979D-803D7E7F6DDD}" srcOrd="0" destOrd="0" presId="urn:microsoft.com/office/officeart/2005/8/layout/orgChart1"/>
    <dgm:cxn modelId="{0E276F4F-E4E0-4815-B75C-BAE23A2AE5DD}" srcId="{B76C3266-613F-41AD-AB9A-4AA836338169}" destId="{C6F97D93-CBE6-4602-9675-C773E0A37726}" srcOrd="0" destOrd="0" parTransId="{A3CF5C92-D560-40E9-A1A9-634FB5F5407F}" sibTransId="{88444F7B-2168-4CFE-BB86-D3B8479EBD74}"/>
    <dgm:cxn modelId="{0C9FC52A-4C14-4B05-844B-28AAE1F56289}" srcId="{A11B0525-444E-4591-840C-8BA744F2B414}" destId="{9CA5023B-3C75-4A13-8055-10DFF0332954}" srcOrd="1" destOrd="0" parTransId="{565F94D3-8C2D-4316-BE70-64A9256948F8}" sibTransId="{598C8A83-44D8-41AF-86CE-DA44D0FD3361}"/>
    <dgm:cxn modelId="{8E85F1C4-5812-496E-8E78-8C6014E1EC9D}" type="presOf" srcId="{9CA5023B-3C75-4A13-8055-10DFF0332954}" destId="{3790442C-4EE0-43A3-867E-A33CC01AD3E2}" srcOrd="1" destOrd="0" presId="urn:microsoft.com/office/officeart/2005/8/layout/orgChart1"/>
    <dgm:cxn modelId="{70D40D4A-FB47-4F08-91EA-9855E3E173C1}" type="presOf" srcId="{FA4DE2AB-BCDA-4867-B5F2-5C463A2E283B}" destId="{3135D412-D7F5-4676-92FC-D83CFD6310B7}" srcOrd="1" destOrd="0" presId="urn:microsoft.com/office/officeart/2005/8/layout/orgChart1"/>
    <dgm:cxn modelId="{192295B6-E47C-4C70-9F84-A5540175C620}" type="presOf" srcId="{5C9D6A2C-030B-4D1B-9DA1-97BFD65E78FB}" destId="{548819A6-F5FC-4504-9443-750280E991DF}" srcOrd="1" destOrd="0" presId="urn:microsoft.com/office/officeart/2005/8/layout/orgChart1"/>
    <dgm:cxn modelId="{118CB485-F7DD-45C9-A3E1-EA569DF0902D}" type="presOf" srcId="{C6F97D93-CBE6-4602-9675-C773E0A37726}" destId="{3382E35A-43B7-46F3-A255-885DFE6A9ED1}" srcOrd="1" destOrd="0" presId="urn:microsoft.com/office/officeart/2005/8/layout/orgChart1"/>
    <dgm:cxn modelId="{BB8378D1-5C35-4268-B274-E82CB5617ECD}" srcId="{7A367E7B-CFB1-4C3C-B48E-B20F79CC1B6E}" destId="{B76C3266-613F-41AD-AB9A-4AA836338169}" srcOrd="0" destOrd="0" parTransId="{14D83F01-A8C1-4D7F-88E9-5AA61C32A8BA}" sibTransId="{3E1AEA37-0DBC-4CC7-8223-3571CE288E6D}"/>
    <dgm:cxn modelId="{1385F8E7-29F2-4D55-95DF-22CCB2097E70}" type="presOf" srcId="{26B9E709-F167-4E8B-B676-4A32E787C247}" destId="{BC549BB5-A92A-4E49-BB74-60AC0D8912FD}" srcOrd="0" destOrd="0" presId="urn:microsoft.com/office/officeart/2005/8/layout/orgChart1"/>
    <dgm:cxn modelId="{5605D7A5-25CA-4B0E-A27D-A338249810DC}" type="presOf" srcId="{B748F81C-E726-443B-AB27-A17F6D8B2376}" destId="{2F56178A-FB8A-4BDC-8487-191D91ADF8A2}" srcOrd="0" destOrd="0" presId="urn:microsoft.com/office/officeart/2005/8/layout/orgChart1"/>
    <dgm:cxn modelId="{B336DCA2-9CDC-4F52-B2DB-AF92EEE5B203}" srcId="{FA4DE2AB-BCDA-4867-B5F2-5C463A2E283B}" destId="{BA427E16-4454-4D1E-8312-AB328C3A3AD7}" srcOrd="0" destOrd="0" parTransId="{26B9E709-F167-4E8B-B676-4A32E787C247}" sibTransId="{CFD1B841-EABE-4A5B-9D24-970573B79145}"/>
    <dgm:cxn modelId="{1A1C90C6-E7CF-48A3-8382-C11DE6C61EF9}" type="presOf" srcId="{6FE4B685-4AA9-4DFF-9485-A4B8AF862070}" destId="{D69A53CE-A415-470A-98DE-16A099E889C0}" srcOrd="0" destOrd="0" presId="urn:microsoft.com/office/officeart/2005/8/layout/orgChart1"/>
    <dgm:cxn modelId="{764C5841-2943-49EB-B63B-75B3B86B499D}" type="presOf" srcId="{C6F97D93-CBE6-4602-9675-C773E0A37726}" destId="{797D87D4-8548-4508-B95F-F894E9FCCBDF}" srcOrd="0" destOrd="0" presId="urn:microsoft.com/office/officeart/2005/8/layout/orgChart1"/>
    <dgm:cxn modelId="{F306567C-E345-47CF-BD1F-822124E23F90}" type="presOf" srcId="{6A7319A5-7875-42E2-A442-E0FCAA6D6C51}" destId="{0AD89910-A9B0-4A6D-9CF3-457E43990024}" srcOrd="0" destOrd="0" presId="urn:microsoft.com/office/officeart/2005/8/layout/orgChart1"/>
    <dgm:cxn modelId="{84A154BC-A0EE-4C8D-9B1E-C0EEDF8C4F68}" srcId="{A11B0525-444E-4591-840C-8BA744F2B414}" destId="{846DF786-561B-448E-9064-653BAAFD6EE4}" srcOrd="0" destOrd="0" parTransId="{910C439D-A6C4-4B05-9489-0976BB179AE7}" sibTransId="{B5DD4E2B-8146-46E9-A7DE-0F7551C8A5D5}"/>
    <dgm:cxn modelId="{54A71254-9707-45A3-AFB6-650EFF515A3C}" type="presOf" srcId="{846DF786-561B-448E-9064-653BAAFD6EE4}" destId="{7061FEB1-F188-4A37-A3F3-760336CBAC10}" srcOrd="1" destOrd="0" presId="urn:microsoft.com/office/officeart/2005/8/layout/orgChart1"/>
    <dgm:cxn modelId="{2171D239-ACBE-4EA6-9462-A33AD3AA4546}" type="presOf" srcId="{FA4DE2AB-BCDA-4867-B5F2-5C463A2E283B}" destId="{0F4D1E3F-7449-44C6-BF70-871572ADA4A2}" srcOrd="0" destOrd="0" presId="urn:microsoft.com/office/officeart/2005/8/layout/orgChart1"/>
    <dgm:cxn modelId="{7BF95DAD-7617-42DA-8252-0BB0268B23C0}" type="presOf" srcId="{B76C3266-613F-41AD-AB9A-4AA836338169}" destId="{CC82DA5C-99D0-4AB2-8C0D-892CE8BDC693}" srcOrd="0" destOrd="0" presId="urn:microsoft.com/office/officeart/2005/8/layout/orgChart1"/>
    <dgm:cxn modelId="{4C4C4957-5448-4522-A69D-B427615478C8}" type="presOf" srcId="{A11B0525-444E-4591-840C-8BA744F2B414}" destId="{3C9E9D30-8EA1-41EA-887C-192C7C9FD71D}" srcOrd="1" destOrd="0" presId="urn:microsoft.com/office/officeart/2005/8/layout/orgChart1"/>
    <dgm:cxn modelId="{24D4C23F-E8B3-4E41-8F76-91F73844B9E8}" type="presOf" srcId="{BA427E16-4454-4D1E-8312-AB328C3A3AD7}" destId="{54675A94-982B-4FAA-BD7A-599CA0E8D7D7}" srcOrd="0" destOrd="0" presId="urn:microsoft.com/office/officeart/2005/8/layout/orgChart1"/>
    <dgm:cxn modelId="{E0CC465A-AF53-4228-A49F-74BA8560DF35}" type="presOf" srcId="{BA427E16-4454-4D1E-8312-AB328C3A3AD7}" destId="{782ECD3F-C7D7-4090-AF76-9DBDCE3D2588}" srcOrd="1" destOrd="0" presId="urn:microsoft.com/office/officeart/2005/8/layout/orgChart1"/>
    <dgm:cxn modelId="{4F97BA9E-23DF-45E7-9544-8BC3E501202C}" srcId="{B76C3266-613F-41AD-AB9A-4AA836338169}" destId="{FA4DE2AB-BCDA-4867-B5F2-5C463A2E283B}" srcOrd="2" destOrd="0" parTransId="{B188AAAA-FF93-47C0-80B4-9007D65F303E}" sibTransId="{D8104581-F753-42E7-A487-8D1ECC1C0048}"/>
    <dgm:cxn modelId="{04D06524-1C58-4420-92C2-FBBC5356DC92}" srcId="{B76C3266-613F-41AD-AB9A-4AA836338169}" destId="{A11B0525-444E-4591-840C-8BA744F2B414}" srcOrd="3" destOrd="0" parTransId="{B748F81C-E726-443B-AB27-A17F6D8B2376}" sibTransId="{D02C51ED-4392-4A0E-96E1-EED7E06B8030}"/>
    <dgm:cxn modelId="{81C1F382-9D63-4C28-B97F-E7ADDCA45FBB}" srcId="{B76C3266-613F-41AD-AB9A-4AA836338169}" destId="{482EE79D-F433-4A33-86C2-D13B9BC7031D}" srcOrd="1" destOrd="0" parTransId="{6FE4B685-4AA9-4DFF-9485-A4B8AF862070}" sibTransId="{10B49BB9-741F-4BA8-AD1A-7773988D13EA}"/>
    <dgm:cxn modelId="{3BD129A3-0822-466A-93B7-710FEC8848E4}" type="presOf" srcId="{846DF786-561B-448E-9064-653BAAFD6EE4}" destId="{C34CAFE7-65E6-408D-B4A4-BA1CD1B0A6B0}" srcOrd="0" destOrd="0" presId="urn:microsoft.com/office/officeart/2005/8/layout/orgChart1"/>
    <dgm:cxn modelId="{780EC760-9818-40DA-8063-6D2D098419AC}" type="presOf" srcId="{5C9D6A2C-030B-4D1B-9DA1-97BFD65E78FB}" destId="{9611B7A4-64C6-41B2-B89F-A8A83084D0A5}" srcOrd="0" destOrd="0" presId="urn:microsoft.com/office/officeart/2005/8/layout/orgChart1"/>
    <dgm:cxn modelId="{4282AE91-3FFC-4694-A563-F2098027B0B1}" type="presOf" srcId="{9CA5023B-3C75-4A13-8055-10DFF0332954}" destId="{BB0204A4-6672-4DE2-8B64-70996A28409E}" srcOrd="0" destOrd="0" presId="urn:microsoft.com/office/officeart/2005/8/layout/orgChart1"/>
    <dgm:cxn modelId="{6FFBEEC7-8CB3-49A5-8579-E9E715D99C78}" type="presOf" srcId="{A11B0525-444E-4591-840C-8BA744F2B414}" destId="{0928D257-1FEC-41AF-981C-6B9907D0E20C}" srcOrd="0" destOrd="0" presId="urn:microsoft.com/office/officeart/2005/8/layout/orgChart1"/>
    <dgm:cxn modelId="{E9EDA181-21ED-45AD-AC6E-A29539757B8B}" type="presOf" srcId="{B76C3266-613F-41AD-AB9A-4AA836338169}" destId="{B2AF4DB4-0998-4DBF-82A2-893812FD6C69}" srcOrd="1" destOrd="0" presId="urn:microsoft.com/office/officeart/2005/8/layout/orgChart1"/>
    <dgm:cxn modelId="{9170B63E-2950-40A4-987A-C9EA100BBAFB}" type="presOf" srcId="{7A367E7B-CFB1-4C3C-B48E-B20F79CC1B6E}" destId="{51F8546A-1042-4EA8-BF12-40C4B9802E32}" srcOrd="0" destOrd="0" presId="urn:microsoft.com/office/officeart/2005/8/layout/orgChart1"/>
    <dgm:cxn modelId="{380CD30A-314B-4E8B-B945-17331CD8BDD8}" type="presOf" srcId="{482EE79D-F433-4A33-86C2-D13B9BC7031D}" destId="{38D4BB66-48CC-4A9D-B026-1CD7CEEE66A4}" srcOrd="0" destOrd="0" presId="urn:microsoft.com/office/officeart/2005/8/layout/orgChart1"/>
    <dgm:cxn modelId="{19A7A94E-1914-4D96-9136-48131F19E001}" type="presParOf" srcId="{51F8546A-1042-4EA8-BF12-40C4B9802E32}" destId="{38FF46F7-BCEA-4DAA-84FB-AB46C9EB3FDA}" srcOrd="0" destOrd="0" presId="urn:microsoft.com/office/officeart/2005/8/layout/orgChart1"/>
    <dgm:cxn modelId="{FA9A7D07-6135-47BB-A1F5-3C422477DA44}" type="presParOf" srcId="{38FF46F7-BCEA-4DAA-84FB-AB46C9EB3FDA}" destId="{57158FC9-E4E3-4543-9273-5B2E566072DF}" srcOrd="0" destOrd="0" presId="urn:microsoft.com/office/officeart/2005/8/layout/orgChart1"/>
    <dgm:cxn modelId="{A8EDFA3F-763D-4348-8A25-94FAFE4E04FC}" type="presParOf" srcId="{57158FC9-E4E3-4543-9273-5B2E566072DF}" destId="{CC82DA5C-99D0-4AB2-8C0D-892CE8BDC693}" srcOrd="0" destOrd="0" presId="urn:microsoft.com/office/officeart/2005/8/layout/orgChart1"/>
    <dgm:cxn modelId="{1EEDA353-7A34-461E-A4D9-B39737BBBC04}" type="presParOf" srcId="{57158FC9-E4E3-4543-9273-5B2E566072DF}" destId="{B2AF4DB4-0998-4DBF-82A2-893812FD6C69}" srcOrd="1" destOrd="0" presId="urn:microsoft.com/office/officeart/2005/8/layout/orgChart1"/>
    <dgm:cxn modelId="{67BCE03D-FE79-48FB-908F-D6CF43226950}" type="presParOf" srcId="{38FF46F7-BCEA-4DAA-84FB-AB46C9EB3FDA}" destId="{46CF86EA-0F5B-4EED-B6A9-885505E53342}" srcOrd="1" destOrd="0" presId="urn:microsoft.com/office/officeart/2005/8/layout/orgChart1"/>
    <dgm:cxn modelId="{F4DC3206-A6B8-4B29-8AAA-72E7B1D694ED}" type="presParOf" srcId="{46CF86EA-0F5B-4EED-B6A9-885505E53342}" destId="{A17434A1-C6AA-497D-823B-D66A72706388}" srcOrd="0" destOrd="0" presId="urn:microsoft.com/office/officeart/2005/8/layout/orgChart1"/>
    <dgm:cxn modelId="{D16257DF-89BF-4F3D-8B18-B8D920C75440}" type="presParOf" srcId="{46CF86EA-0F5B-4EED-B6A9-885505E53342}" destId="{620585FA-F504-4452-96A6-C19FE66CBCF0}" srcOrd="1" destOrd="0" presId="urn:microsoft.com/office/officeart/2005/8/layout/orgChart1"/>
    <dgm:cxn modelId="{12B0B835-B3F0-45F1-9A61-877F61B455CB}" type="presParOf" srcId="{620585FA-F504-4452-96A6-C19FE66CBCF0}" destId="{40D9929A-B1E6-4468-9F11-823425AD3701}" srcOrd="0" destOrd="0" presId="urn:microsoft.com/office/officeart/2005/8/layout/orgChart1"/>
    <dgm:cxn modelId="{33ED8868-B019-4BFA-8BB8-269DDC744CDF}" type="presParOf" srcId="{40D9929A-B1E6-4468-9F11-823425AD3701}" destId="{0F4D1E3F-7449-44C6-BF70-871572ADA4A2}" srcOrd="0" destOrd="0" presId="urn:microsoft.com/office/officeart/2005/8/layout/orgChart1"/>
    <dgm:cxn modelId="{38C5BD90-9916-4557-BE24-B056CA316442}" type="presParOf" srcId="{40D9929A-B1E6-4468-9F11-823425AD3701}" destId="{3135D412-D7F5-4676-92FC-D83CFD6310B7}" srcOrd="1" destOrd="0" presId="urn:microsoft.com/office/officeart/2005/8/layout/orgChart1"/>
    <dgm:cxn modelId="{2E04108B-367A-4296-A0BA-25AC204CB9E0}" type="presParOf" srcId="{620585FA-F504-4452-96A6-C19FE66CBCF0}" destId="{B743B199-EFEA-4BBD-AC2C-D7BB93480374}" srcOrd="1" destOrd="0" presId="urn:microsoft.com/office/officeart/2005/8/layout/orgChart1"/>
    <dgm:cxn modelId="{CD481B23-BBE2-4274-B7DB-7DB5ED6A85E7}" type="presParOf" srcId="{B743B199-EFEA-4BBD-AC2C-D7BB93480374}" destId="{BC549BB5-A92A-4E49-BB74-60AC0D8912FD}" srcOrd="0" destOrd="0" presId="urn:microsoft.com/office/officeart/2005/8/layout/orgChart1"/>
    <dgm:cxn modelId="{327AD29D-4C40-4179-8D9A-950EB0003867}" type="presParOf" srcId="{B743B199-EFEA-4BBD-AC2C-D7BB93480374}" destId="{4E4C44B7-E642-4505-9507-19B09AA9F702}" srcOrd="1" destOrd="0" presId="urn:microsoft.com/office/officeart/2005/8/layout/orgChart1"/>
    <dgm:cxn modelId="{8C08721B-837C-43B8-8346-DDC2AC682597}" type="presParOf" srcId="{4E4C44B7-E642-4505-9507-19B09AA9F702}" destId="{9D3C7EDB-FFF1-4C41-B67B-A12580BB2C7A}" srcOrd="0" destOrd="0" presId="urn:microsoft.com/office/officeart/2005/8/layout/orgChart1"/>
    <dgm:cxn modelId="{8D4D43A0-1C71-4985-AF42-77A8D0FFAF02}" type="presParOf" srcId="{9D3C7EDB-FFF1-4C41-B67B-A12580BB2C7A}" destId="{54675A94-982B-4FAA-BD7A-599CA0E8D7D7}" srcOrd="0" destOrd="0" presId="urn:microsoft.com/office/officeart/2005/8/layout/orgChart1"/>
    <dgm:cxn modelId="{58D0DBB7-6BCC-46ED-84AC-FAC84A493510}" type="presParOf" srcId="{9D3C7EDB-FFF1-4C41-B67B-A12580BB2C7A}" destId="{782ECD3F-C7D7-4090-AF76-9DBDCE3D2588}" srcOrd="1" destOrd="0" presId="urn:microsoft.com/office/officeart/2005/8/layout/orgChart1"/>
    <dgm:cxn modelId="{86AD9E2E-12AE-4CA6-8D09-EBEE9D8E22AD}" type="presParOf" srcId="{4E4C44B7-E642-4505-9507-19B09AA9F702}" destId="{220C4A9A-97D5-41AE-A34B-D3EC4EAAE238}" srcOrd="1" destOrd="0" presId="urn:microsoft.com/office/officeart/2005/8/layout/orgChart1"/>
    <dgm:cxn modelId="{60A33A21-CFBB-4E8B-A3B4-997AE97C9917}" type="presParOf" srcId="{4E4C44B7-E642-4505-9507-19B09AA9F702}" destId="{3CDA5A49-B775-42D2-9802-C18D850779CF}" srcOrd="2" destOrd="0" presId="urn:microsoft.com/office/officeart/2005/8/layout/orgChart1"/>
    <dgm:cxn modelId="{66913E7B-6414-4B89-B999-D3EE81DCC68A}" type="presParOf" srcId="{620585FA-F504-4452-96A6-C19FE66CBCF0}" destId="{48B1614C-476A-4812-AB34-EA55435C5D2B}" srcOrd="2" destOrd="0" presId="urn:microsoft.com/office/officeart/2005/8/layout/orgChart1"/>
    <dgm:cxn modelId="{783E58A9-21F2-47AA-89DE-02DEAA29F2B1}" type="presParOf" srcId="{46CF86EA-0F5B-4EED-B6A9-885505E53342}" destId="{2F56178A-FB8A-4BDC-8487-191D91ADF8A2}" srcOrd="2" destOrd="0" presId="urn:microsoft.com/office/officeart/2005/8/layout/orgChart1"/>
    <dgm:cxn modelId="{F8A71B48-3841-4BA5-88EF-7751906FD978}" type="presParOf" srcId="{46CF86EA-0F5B-4EED-B6A9-885505E53342}" destId="{8BCBA5F9-E32E-47B9-9296-3B24D216B279}" srcOrd="3" destOrd="0" presId="urn:microsoft.com/office/officeart/2005/8/layout/orgChart1"/>
    <dgm:cxn modelId="{7FBD2689-1C8D-4E2B-AD77-D90FA52FD1E0}" type="presParOf" srcId="{8BCBA5F9-E32E-47B9-9296-3B24D216B279}" destId="{F5514F0C-F2FA-4C4C-BC76-D64AB365DE46}" srcOrd="0" destOrd="0" presId="urn:microsoft.com/office/officeart/2005/8/layout/orgChart1"/>
    <dgm:cxn modelId="{5EAA3D51-E991-4B3F-96B6-FC94B0494809}" type="presParOf" srcId="{F5514F0C-F2FA-4C4C-BC76-D64AB365DE46}" destId="{0928D257-1FEC-41AF-981C-6B9907D0E20C}" srcOrd="0" destOrd="0" presId="urn:microsoft.com/office/officeart/2005/8/layout/orgChart1"/>
    <dgm:cxn modelId="{BA999172-4891-40C7-B59A-84640729B73A}" type="presParOf" srcId="{F5514F0C-F2FA-4C4C-BC76-D64AB365DE46}" destId="{3C9E9D30-8EA1-41EA-887C-192C7C9FD71D}" srcOrd="1" destOrd="0" presId="urn:microsoft.com/office/officeart/2005/8/layout/orgChart1"/>
    <dgm:cxn modelId="{1FC6A29F-72AE-4DAE-9146-4213F50878F6}" type="presParOf" srcId="{8BCBA5F9-E32E-47B9-9296-3B24D216B279}" destId="{9123B4B6-1C79-4189-A2A8-F24BE1F7D871}" srcOrd="1" destOrd="0" presId="urn:microsoft.com/office/officeart/2005/8/layout/orgChart1"/>
    <dgm:cxn modelId="{0BCB5450-5F35-4BFA-8839-760803249464}" type="presParOf" srcId="{9123B4B6-1C79-4189-A2A8-F24BE1F7D871}" destId="{57FCCBBF-0780-42C0-A928-3A40961B48BD}" srcOrd="0" destOrd="0" presId="urn:microsoft.com/office/officeart/2005/8/layout/orgChart1"/>
    <dgm:cxn modelId="{E7EA0359-256E-43F7-A2D7-996DA8CD95B5}" type="presParOf" srcId="{9123B4B6-1C79-4189-A2A8-F24BE1F7D871}" destId="{9C33A1D2-0F62-4AC6-8915-77841C04B677}" srcOrd="1" destOrd="0" presId="urn:microsoft.com/office/officeart/2005/8/layout/orgChart1"/>
    <dgm:cxn modelId="{4D182E44-3B4E-41EE-88AB-6B9B9293B555}" type="presParOf" srcId="{9C33A1D2-0F62-4AC6-8915-77841C04B677}" destId="{1A3E09DF-FC91-4E3D-AB52-DA4DBA73D535}" srcOrd="0" destOrd="0" presId="urn:microsoft.com/office/officeart/2005/8/layout/orgChart1"/>
    <dgm:cxn modelId="{90625C39-4AE3-49F6-B00F-F0FE48A05152}" type="presParOf" srcId="{1A3E09DF-FC91-4E3D-AB52-DA4DBA73D535}" destId="{C34CAFE7-65E6-408D-B4A4-BA1CD1B0A6B0}" srcOrd="0" destOrd="0" presId="urn:microsoft.com/office/officeart/2005/8/layout/orgChart1"/>
    <dgm:cxn modelId="{D9E00B33-1F8D-4034-A531-5F02467FC09C}" type="presParOf" srcId="{1A3E09DF-FC91-4E3D-AB52-DA4DBA73D535}" destId="{7061FEB1-F188-4A37-A3F3-760336CBAC10}" srcOrd="1" destOrd="0" presId="urn:microsoft.com/office/officeart/2005/8/layout/orgChart1"/>
    <dgm:cxn modelId="{374FC68D-BCE6-4BC2-9111-4C4E32675109}" type="presParOf" srcId="{9C33A1D2-0F62-4AC6-8915-77841C04B677}" destId="{DFC004B1-DE49-4303-951B-1B69C879234B}" srcOrd="1" destOrd="0" presId="urn:microsoft.com/office/officeart/2005/8/layout/orgChart1"/>
    <dgm:cxn modelId="{08069AC4-D39E-4272-A752-BA4128D8A86F}" type="presParOf" srcId="{9C33A1D2-0F62-4AC6-8915-77841C04B677}" destId="{2ED75671-54E2-4999-9177-D68128B91495}" srcOrd="2" destOrd="0" presId="urn:microsoft.com/office/officeart/2005/8/layout/orgChart1"/>
    <dgm:cxn modelId="{75E40B53-F647-4341-98C5-34D9D7EA34DA}" type="presParOf" srcId="{9123B4B6-1C79-4189-A2A8-F24BE1F7D871}" destId="{0BE6D4BE-4496-4211-979D-803D7E7F6DDD}" srcOrd="2" destOrd="0" presId="urn:microsoft.com/office/officeart/2005/8/layout/orgChart1"/>
    <dgm:cxn modelId="{D1C05E6C-81FE-449D-B450-04E08BE7F797}" type="presParOf" srcId="{9123B4B6-1C79-4189-A2A8-F24BE1F7D871}" destId="{907EB57D-42D4-40E9-839D-D54B8B60AEC5}" srcOrd="3" destOrd="0" presId="urn:microsoft.com/office/officeart/2005/8/layout/orgChart1"/>
    <dgm:cxn modelId="{A5BE4644-FAC5-49A5-A270-E2FF3D474F27}" type="presParOf" srcId="{907EB57D-42D4-40E9-839D-D54B8B60AEC5}" destId="{A0A4D6F7-8D5D-438C-9964-98AE8D243B05}" srcOrd="0" destOrd="0" presId="urn:microsoft.com/office/officeart/2005/8/layout/orgChart1"/>
    <dgm:cxn modelId="{A9E10D62-DFBC-43A8-A262-EC658273A100}" type="presParOf" srcId="{A0A4D6F7-8D5D-438C-9964-98AE8D243B05}" destId="{BB0204A4-6672-4DE2-8B64-70996A28409E}" srcOrd="0" destOrd="0" presId="urn:microsoft.com/office/officeart/2005/8/layout/orgChart1"/>
    <dgm:cxn modelId="{5F761DBD-9CAA-4906-B856-9F76DB13D999}" type="presParOf" srcId="{A0A4D6F7-8D5D-438C-9964-98AE8D243B05}" destId="{3790442C-4EE0-43A3-867E-A33CC01AD3E2}" srcOrd="1" destOrd="0" presId="urn:microsoft.com/office/officeart/2005/8/layout/orgChart1"/>
    <dgm:cxn modelId="{7CACF175-EFE5-460A-9B35-C991B789A9A8}" type="presParOf" srcId="{907EB57D-42D4-40E9-839D-D54B8B60AEC5}" destId="{0AD915C5-9663-4217-AF09-A7CD271406C3}" srcOrd="1" destOrd="0" presId="urn:microsoft.com/office/officeart/2005/8/layout/orgChart1"/>
    <dgm:cxn modelId="{E7EB0A59-2292-4768-AF92-C4A7C964CB9C}" type="presParOf" srcId="{907EB57D-42D4-40E9-839D-D54B8B60AEC5}" destId="{E2365A57-D684-4F96-BE14-D3CDF926EB20}" srcOrd="2" destOrd="0" presId="urn:microsoft.com/office/officeart/2005/8/layout/orgChart1"/>
    <dgm:cxn modelId="{A1261E32-F254-4F67-B5BC-12DF22BADD8B}" type="presParOf" srcId="{9123B4B6-1C79-4189-A2A8-F24BE1F7D871}" destId="{0AD89910-A9B0-4A6D-9CF3-457E43990024}" srcOrd="4" destOrd="0" presId="urn:microsoft.com/office/officeart/2005/8/layout/orgChart1"/>
    <dgm:cxn modelId="{31CFC0A2-C169-4BBC-AB4C-4AFEFB154657}" type="presParOf" srcId="{9123B4B6-1C79-4189-A2A8-F24BE1F7D871}" destId="{3FA8C0E7-2C3E-498C-AEE1-AC6C84A15754}" srcOrd="5" destOrd="0" presId="urn:microsoft.com/office/officeart/2005/8/layout/orgChart1"/>
    <dgm:cxn modelId="{B1F8E5B6-1F0B-4989-B8C7-CE57AC70044F}" type="presParOf" srcId="{3FA8C0E7-2C3E-498C-AEE1-AC6C84A15754}" destId="{95C1BDA7-E464-4414-B7A6-90AA03833395}" srcOrd="0" destOrd="0" presId="urn:microsoft.com/office/officeart/2005/8/layout/orgChart1"/>
    <dgm:cxn modelId="{9FE44E14-EF28-48CB-8002-20AD412C77D5}" type="presParOf" srcId="{95C1BDA7-E464-4414-B7A6-90AA03833395}" destId="{9611B7A4-64C6-41B2-B89F-A8A83084D0A5}" srcOrd="0" destOrd="0" presId="urn:microsoft.com/office/officeart/2005/8/layout/orgChart1"/>
    <dgm:cxn modelId="{64497695-FA9F-4CCC-A526-3BA2568B5A10}" type="presParOf" srcId="{95C1BDA7-E464-4414-B7A6-90AA03833395}" destId="{548819A6-F5FC-4504-9443-750280E991DF}" srcOrd="1" destOrd="0" presId="urn:microsoft.com/office/officeart/2005/8/layout/orgChart1"/>
    <dgm:cxn modelId="{0A4AE1C4-8C8E-49A8-91D8-37CFED681D0A}" type="presParOf" srcId="{3FA8C0E7-2C3E-498C-AEE1-AC6C84A15754}" destId="{187A9BAD-27B9-4F7F-A552-DA024ABD9A93}" srcOrd="1" destOrd="0" presId="urn:microsoft.com/office/officeart/2005/8/layout/orgChart1"/>
    <dgm:cxn modelId="{459EDC72-35A7-412E-B29A-17677CD06F99}" type="presParOf" srcId="{3FA8C0E7-2C3E-498C-AEE1-AC6C84A15754}" destId="{EABE0636-59FF-4A71-8DCE-6DD1D14970AC}" srcOrd="2" destOrd="0" presId="urn:microsoft.com/office/officeart/2005/8/layout/orgChart1"/>
    <dgm:cxn modelId="{54BBABEB-3438-4EFE-A0E9-067F9E726440}" type="presParOf" srcId="{8BCBA5F9-E32E-47B9-9296-3B24D216B279}" destId="{FB95C5E7-0A79-4A7B-A359-36ABC395BF10}" srcOrd="2" destOrd="0" presId="urn:microsoft.com/office/officeart/2005/8/layout/orgChart1"/>
    <dgm:cxn modelId="{68D1BACD-3957-4CFE-837D-20FB14C5E62F}" type="presParOf" srcId="{38FF46F7-BCEA-4DAA-84FB-AB46C9EB3FDA}" destId="{D1C31A9B-671F-4FE8-8579-70C5069D93EF}" srcOrd="2" destOrd="0" presId="urn:microsoft.com/office/officeart/2005/8/layout/orgChart1"/>
    <dgm:cxn modelId="{387B8490-53BC-45B0-984B-5823B38E6646}" type="presParOf" srcId="{D1C31A9B-671F-4FE8-8579-70C5069D93EF}" destId="{523BECF9-3AD9-4612-B085-AF85C111336B}" srcOrd="0" destOrd="0" presId="urn:microsoft.com/office/officeart/2005/8/layout/orgChart1"/>
    <dgm:cxn modelId="{47801E8D-C185-4379-9043-02E3AE0FADCA}" type="presParOf" srcId="{D1C31A9B-671F-4FE8-8579-70C5069D93EF}" destId="{7859C359-951A-4C41-8A28-D18AF4EC3555}" srcOrd="1" destOrd="0" presId="urn:microsoft.com/office/officeart/2005/8/layout/orgChart1"/>
    <dgm:cxn modelId="{B969490F-C6AD-4027-AEDC-F1030C916BC8}" type="presParOf" srcId="{7859C359-951A-4C41-8A28-D18AF4EC3555}" destId="{75C657D2-24D8-4ED6-8C7C-4DA57FF21767}" srcOrd="0" destOrd="0" presId="urn:microsoft.com/office/officeart/2005/8/layout/orgChart1"/>
    <dgm:cxn modelId="{BF690A60-FB4B-4016-81EB-4FD028F3E2F5}" type="presParOf" srcId="{75C657D2-24D8-4ED6-8C7C-4DA57FF21767}" destId="{797D87D4-8548-4508-B95F-F894E9FCCBDF}" srcOrd="0" destOrd="0" presId="urn:microsoft.com/office/officeart/2005/8/layout/orgChart1"/>
    <dgm:cxn modelId="{1B90EF7A-0A32-4AEB-94D6-BBC09C3D168D}" type="presParOf" srcId="{75C657D2-24D8-4ED6-8C7C-4DA57FF21767}" destId="{3382E35A-43B7-46F3-A255-885DFE6A9ED1}" srcOrd="1" destOrd="0" presId="urn:microsoft.com/office/officeart/2005/8/layout/orgChart1"/>
    <dgm:cxn modelId="{2DBDD6C1-008E-47EC-8689-E64943952E1B}" type="presParOf" srcId="{7859C359-951A-4C41-8A28-D18AF4EC3555}" destId="{C0E8D212-F7E0-4CCF-B70F-20F77DF54AF3}" srcOrd="1" destOrd="0" presId="urn:microsoft.com/office/officeart/2005/8/layout/orgChart1"/>
    <dgm:cxn modelId="{5EB7D102-C85D-435B-A62C-3E416E9E48E4}" type="presParOf" srcId="{7859C359-951A-4C41-8A28-D18AF4EC3555}" destId="{0A991381-33DF-4590-A96D-F92FFB076306}" srcOrd="2" destOrd="0" presId="urn:microsoft.com/office/officeart/2005/8/layout/orgChart1"/>
    <dgm:cxn modelId="{078B3C40-639E-409A-BC6F-C83A810798E1}" type="presParOf" srcId="{D1C31A9B-671F-4FE8-8579-70C5069D93EF}" destId="{D69A53CE-A415-470A-98DE-16A099E889C0}" srcOrd="2" destOrd="0" presId="urn:microsoft.com/office/officeart/2005/8/layout/orgChart1"/>
    <dgm:cxn modelId="{B7383DF0-966C-4870-9852-9F4A76C71F62}" type="presParOf" srcId="{D1C31A9B-671F-4FE8-8579-70C5069D93EF}" destId="{43770A49-8B08-4814-8AAF-DA93CAA10AE0}" srcOrd="3" destOrd="0" presId="urn:microsoft.com/office/officeart/2005/8/layout/orgChart1"/>
    <dgm:cxn modelId="{CC2EA9D0-EFC8-4AC2-81CF-FAFFFFB42CD2}" type="presParOf" srcId="{43770A49-8B08-4814-8AAF-DA93CAA10AE0}" destId="{AA4D5152-FD25-40CE-A329-D298712E30C9}" srcOrd="0" destOrd="0" presId="urn:microsoft.com/office/officeart/2005/8/layout/orgChart1"/>
    <dgm:cxn modelId="{71BE9CCC-1BA7-4657-91AA-4AB12F06D01B}" type="presParOf" srcId="{AA4D5152-FD25-40CE-A329-D298712E30C9}" destId="{38D4BB66-48CC-4A9D-B026-1CD7CEEE66A4}" srcOrd="0" destOrd="0" presId="urn:microsoft.com/office/officeart/2005/8/layout/orgChart1"/>
    <dgm:cxn modelId="{26D80879-BB06-4A80-BD9A-266CD81A7348}" type="presParOf" srcId="{AA4D5152-FD25-40CE-A329-D298712E30C9}" destId="{2A5DBBEB-9D05-4491-8A76-2613187FDD60}" srcOrd="1" destOrd="0" presId="urn:microsoft.com/office/officeart/2005/8/layout/orgChart1"/>
    <dgm:cxn modelId="{53D85BE0-DB58-48D6-A1AD-88E47CF4EF0D}" type="presParOf" srcId="{43770A49-8B08-4814-8AAF-DA93CAA10AE0}" destId="{D70567C0-8A66-44E8-9B0E-5646A3CAC179}" srcOrd="1" destOrd="0" presId="urn:microsoft.com/office/officeart/2005/8/layout/orgChart1"/>
    <dgm:cxn modelId="{D090EEBA-75CA-47B2-A67D-67B954C3EDB2}" type="presParOf" srcId="{43770A49-8B08-4814-8AAF-DA93CAA10AE0}" destId="{8EC249CC-C1E2-466D-A8E1-E596FA3F6374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D52D6F-21A8-4108-A103-CC6B73C94A9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04DEF2C-A395-465B-98C1-C0698A204DA4}">
      <dgm:prSet/>
      <dgm:spPr/>
      <dgm:t>
        <a:bodyPr/>
        <a:lstStyle/>
        <a:p>
          <a:pPr rtl="0"/>
          <a:r>
            <a:rPr lang="en-IN" dirty="0" smtClean="0"/>
            <a:t>Prematurity</a:t>
          </a:r>
          <a:endParaRPr lang="en-IN" dirty="0"/>
        </a:p>
      </dgm:t>
    </dgm:pt>
    <dgm:pt modelId="{EAB51512-F36C-4EA6-A6CB-775715CE99B0}" type="parTrans" cxnId="{0A738555-E98E-4F01-9E12-B6839E292763}">
      <dgm:prSet/>
      <dgm:spPr/>
      <dgm:t>
        <a:bodyPr/>
        <a:lstStyle/>
        <a:p>
          <a:endParaRPr lang="en-IN"/>
        </a:p>
      </dgm:t>
    </dgm:pt>
    <dgm:pt modelId="{21D9F403-A34B-40CE-9AA3-84A317FA53A4}" type="sibTrans" cxnId="{0A738555-E98E-4F01-9E12-B6839E292763}">
      <dgm:prSet/>
      <dgm:spPr/>
      <dgm:t>
        <a:bodyPr/>
        <a:lstStyle/>
        <a:p>
          <a:endParaRPr lang="en-IN"/>
        </a:p>
      </dgm:t>
    </dgm:pt>
    <dgm:pt modelId="{A2D46A0C-8824-4E01-AE5C-DDD053EAEB37}">
      <dgm:prSet/>
      <dgm:spPr/>
      <dgm:t>
        <a:bodyPr/>
        <a:lstStyle/>
        <a:p>
          <a:r>
            <a:rPr lang="en-IN" dirty="0" smtClean="0"/>
            <a:t>ABO &amp; </a:t>
          </a:r>
          <a:r>
            <a:rPr lang="en-IN" dirty="0" err="1" smtClean="0"/>
            <a:t>Rh</a:t>
          </a:r>
          <a:r>
            <a:rPr lang="en-IN" dirty="0" smtClean="0"/>
            <a:t> incompatibility</a:t>
          </a:r>
          <a:endParaRPr lang="en-IN" dirty="0"/>
        </a:p>
      </dgm:t>
    </dgm:pt>
    <dgm:pt modelId="{1421C4B6-22B1-49A3-80D2-E9074959C35B}" type="parTrans" cxnId="{5A8DDDA3-0A14-4F6B-A017-BB30503FAEA5}">
      <dgm:prSet/>
      <dgm:spPr/>
    </dgm:pt>
    <dgm:pt modelId="{0DC78BA5-A0D5-47BC-B622-B4BA83831949}" type="sibTrans" cxnId="{5A8DDDA3-0A14-4F6B-A017-BB30503FAEA5}">
      <dgm:prSet/>
      <dgm:spPr/>
    </dgm:pt>
    <dgm:pt modelId="{5CABFA99-860E-45DB-ABA0-555903D94A3B}">
      <dgm:prSet/>
      <dgm:spPr/>
      <dgm:t>
        <a:bodyPr/>
        <a:lstStyle/>
        <a:p>
          <a:r>
            <a:rPr lang="en-IN" dirty="0" smtClean="0"/>
            <a:t>Pre-</a:t>
          </a:r>
          <a:r>
            <a:rPr lang="en-IN" dirty="0" err="1" smtClean="0"/>
            <a:t>eclamptic</a:t>
          </a:r>
          <a:r>
            <a:rPr lang="en-IN" dirty="0" smtClean="0"/>
            <a:t> </a:t>
          </a:r>
          <a:r>
            <a:rPr lang="en-IN" dirty="0" err="1" smtClean="0"/>
            <a:t>toxemia</a:t>
          </a:r>
          <a:endParaRPr lang="en-IN" dirty="0"/>
        </a:p>
      </dgm:t>
    </dgm:pt>
    <dgm:pt modelId="{5B932C48-10F0-42B2-ABCB-F1AA66F5DAE6}" type="parTrans" cxnId="{490EB756-B460-41D4-8178-32D951EF123E}">
      <dgm:prSet/>
      <dgm:spPr/>
    </dgm:pt>
    <dgm:pt modelId="{5CC1E4D1-83FA-4798-8222-3DBFF1819517}" type="sibTrans" cxnId="{490EB756-B460-41D4-8178-32D951EF123E}">
      <dgm:prSet/>
      <dgm:spPr/>
    </dgm:pt>
    <dgm:pt modelId="{1A35572B-87D5-47FE-800F-C62CF4FCCF58}">
      <dgm:prSet/>
      <dgm:spPr/>
      <dgm:t>
        <a:bodyPr/>
        <a:lstStyle/>
        <a:p>
          <a:r>
            <a:rPr lang="en-IN" dirty="0" smtClean="0"/>
            <a:t>Congenital malformations</a:t>
          </a:r>
          <a:endParaRPr lang="en-IN" dirty="0"/>
        </a:p>
      </dgm:t>
    </dgm:pt>
    <dgm:pt modelId="{C1416919-1D72-49BD-8DDD-1E0888A2061C}" type="sibTrans" cxnId="{DD3F8919-7841-4151-A0A5-D1256EA00258}">
      <dgm:prSet/>
      <dgm:spPr/>
    </dgm:pt>
    <dgm:pt modelId="{61322150-7DB3-4906-9241-BB0F4235D8E8}" type="parTrans" cxnId="{DD3F8919-7841-4151-A0A5-D1256EA00258}">
      <dgm:prSet/>
      <dgm:spPr/>
    </dgm:pt>
    <dgm:pt modelId="{6DC033A3-D72C-4539-A877-145A42169C56}">
      <dgm:prSet/>
      <dgm:spPr/>
      <dgm:t>
        <a:bodyPr/>
        <a:lstStyle/>
        <a:p>
          <a:r>
            <a:rPr lang="en-IN" dirty="0" smtClean="0"/>
            <a:t>Neonatal infection</a:t>
          </a:r>
          <a:endParaRPr lang="en-IN" dirty="0"/>
        </a:p>
      </dgm:t>
    </dgm:pt>
    <dgm:pt modelId="{09CD0C95-5FF0-4F0A-BA2A-453316872469}" type="sibTrans" cxnId="{A90BC7C8-BF09-43BF-9818-0EDDF021F176}">
      <dgm:prSet/>
      <dgm:spPr/>
    </dgm:pt>
    <dgm:pt modelId="{8113F26F-656D-42B9-BD4D-78CE4B339025}" type="parTrans" cxnId="{A90BC7C8-BF09-43BF-9818-0EDDF021F176}">
      <dgm:prSet/>
      <dgm:spPr/>
    </dgm:pt>
    <dgm:pt modelId="{3C539A12-3153-4222-B9AB-00E616B962AF}">
      <dgm:prSet/>
      <dgm:spPr/>
      <dgm:t>
        <a:bodyPr/>
        <a:lstStyle/>
        <a:p>
          <a:r>
            <a:rPr lang="en-IN" dirty="0" err="1" smtClean="0"/>
            <a:t>Intrapartum</a:t>
          </a:r>
          <a:r>
            <a:rPr lang="en-IN" dirty="0" smtClean="0"/>
            <a:t> asphyxia</a:t>
          </a:r>
          <a:endParaRPr lang="en-IN" dirty="0"/>
        </a:p>
      </dgm:t>
    </dgm:pt>
    <dgm:pt modelId="{38269042-9827-4000-BE28-D1A92BFEBD19}" type="sibTrans" cxnId="{78B589AD-0825-4BF6-A2B7-645CA46F9E73}">
      <dgm:prSet/>
      <dgm:spPr/>
    </dgm:pt>
    <dgm:pt modelId="{26C3F8A8-D8A7-4499-8438-E0759F8A3FC3}" type="parTrans" cxnId="{78B589AD-0825-4BF6-A2B7-645CA46F9E73}">
      <dgm:prSet/>
      <dgm:spPr/>
    </dgm:pt>
    <dgm:pt modelId="{746C3B14-419E-45AD-A043-1A5CE9D4B587}">
      <dgm:prSet/>
      <dgm:spPr/>
      <dgm:t>
        <a:bodyPr/>
        <a:lstStyle/>
        <a:p>
          <a:r>
            <a:rPr lang="en-IN" dirty="0" smtClean="0"/>
            <a:t>Birth trauma</a:t>
          </a:r>
          <a:endParaRPr lang="en-IN" dirty="0"/>
        </a:p>
      </dgm:t>
    </dgm:pt>
    <dgm:pt modelId="{E95D3568-16CA-4723-B9AF-B75CE2471CDE}" type="sibTrans" cxnId="{FFD2BB28-5B1E-4ABC-A156-AADC052F4914}">
      <dgm:prSet/>
      <dgm:spPr/>
    </dgm:pt>
    <dgm:pt modelId="{10AE90AF-FA76-4AA2-BA70-533E598CADD4}" type="parTrans" cxnId="{FFD2BB28-5B1E-4ABC-A156-AADC052F4914}">
      <dgm:prSet/>
      <dgm:spPr/>
    </dgm:pt>
    <dgm:pt modelId="{306519D2-2D72-40D4-A4BC-3BE987B87257}" type="pres">
      <dgm:prSet presAssocID="{58D52D6F-21A8-4108-A103-CC6B73C94A9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0A967BD-18DC-44EF-A4D6-7B121358953D}" type="pres">
      <dgm:prSet presAssocID="{604DEF2C-A395-465B-98C1-C0698A204DA4}" presName="circle1" presStyleLbl="node1" presStyleIdx="0" presStyleCnt="7"/>
      <dgm:spPr/>
    </dgm:pt>
    <dgm:pt modelId="{DD468957-75FD-4128-B3D3-5241D986726B}" type="pres">
      <dgm:prSet presAssocID="{604DEF2C-A395-465B-98C1-C0698A204DA4}" presName="space" presStyleCnt="0"/>
      <dgm:spPr/>
    </dgm:pt>
    <dgm:pt modelId="{093022F6-0781-4CC2-AD48-C5044F7AB8CE}" type="pres">
      <dgm:prSet presAssocID="{604DEF2C-A395-465B-98C1-C0698A204DA4}" presName="rect1" presStyleLbl="alignAcc1" presStyleIdx="0" presStyleCnt="7" custLinFactNeighborX="779" custLinFactNeighborY="-916"/>
      <dgm:spPr/>
      <dgm:t>
        <a:bodyPr/>
        <a:lstStyle/>
        <a:p>
          <a:endParaRPr lang="en-IN"/>
        </a:p>
      </dgm:t>
    </dgm:pt>
    <dgm:pt modelId="{31D5A76A-B344-4508-BB00-BA427D384667}" type="pres">
      <dgm:prSet presAssocID="{746C3B14-419E-45AD-A043-1A5CE9D4B587}" presName="vertSpace2" presStyleLbl="node1" presStyleIdx="0" presStyleCnt="7"/>
      <dgm:spPr/>
    </dgm:pt>
    <dgm:pt modelId="{573EA893-0288-4470-B0FF-3FC0C9CA14B1}" type="pres">
      <dgm:prSet presAssocID="{746C3B14-419E-45AD-A043-1A5CE9D4B587}" presName="circle2" presStyleLbl="node1" presStyleIdx="1" presStyleCnt="7"/>
      <dgm:spPr/>
    </dgm:pt>
    <dgm:pt modelId="{30BCF36B-EDA0-4E85-A201-69CE93AC8511}" type="pres">
      <dgm:prSet presAssocID="{746C3B14-419E-45AD-A043-1A5CE9D4B587}" presName="rect2" presStyleLbl="alignAcc1" presStyleIdx="1" presStyleCnt="7"/>
      <dgm:spPr/>
      <dgm:t>
        <a:bodyPr/>
        <a:lstStyle/>
        <a:p>
          <a:endParaRPr lang="en-IN"/>
        </a:p>
      </dgm:t>
    </dgm:pt>
    <dgm:pt modelId="{7095F875-C5BD-465A-8B61-DA2CA1B722C3}" type="pres">
      <dgm:prSet presAssocID="{6DC033A3-D72C-4539-A877-145A42169C56}" presName="vertSpace3" presStyleLbl="node1" presStyleIdx="1" presStyleCnt="7"/>
      <dgm:spPr/>
    </dgm:pt>
    <dgm:pt modelId="{81E33A4F-CF4F-415F-8D6B-B291FB3EA99C}" type="pres">
      <dgm:prSet presAssocID="{6DC033A3-D72C-4539-A877-145A42169C56}" presName="circle3" presStyleLbl="node1" presStyleIdx="2" presStyleCnt="7"/>
      <dgm:spPr/>
    </dgm:pt>
    <dgm:pt modelId="{8D09D48D-46DB-45A5-B8ED-19BC9A101B5D}" type="pres">
      <dgm:prSet presAssocID="{6DC033A3-D72C-4539-A877-145A42169C56}" presName="rect3" presStyleLbl="alignAcc1" presStyleIdx="2" presStyleCnt="7"/>
      <dgm:spPr/>
      <dgm:t>
        <a:bodyPr/>
        <a:lstStyle/>
        <a:p>
          <a:endParaRPr lang="en-IN"/>
        </a:p>
      </dgm:t>
    </dgm:pt>
    <dgm:pt modelId="{30028189-9EBE-4E9C-83D3-F422F6391A3F}" type="pres">
      <dgm:prSet presAssocID="{1A35572B-87D5-47FE-800F-C62CF4FCCF58}" presName="vertSpace4" presStyleLbl="node1" presStyleIdx="2" presStyleCnt="7"/>
      <dgm:spPr/>
    </dgm:pt>
    <dgm:pt modelId="{F64C350F-0AF3-467E-88EE-49D942EE568C}" type="pres">
      <dgm:prSet presAssocID="{1A35572B-87D5-47FE-800F-C62CF4FCCF58}" presName="circle4" presStyleLbl="node1" presStyleIdx="3" presStyleCnt="7"/>
      <dgm:spPr/>
    </dgm:pt>
    <dgm:pt modelId="{D7E675A5-0D4E-4513-B14F-588458311B2F}" type="pres">
      <dgm:prSet presAssocID="{1A35572B-87D5-47FE-800F-C62CF4FCCF58}" presName="rect4" presStyleLbl="alignAcc1" presStyleIdx="3" presStyleCnt="7" custLinFactNeighborX="2035" custLinFactNeighborY="1448"/>
      <dgm:spPr/>
      <dgm:t>
        <a:bodyPr/>
        <a:lstStyle/>
        <a:p>
          <a:endParaRPr lang="en-IN"/>
        </a:p>
      </dgm:t>
    </dgm:pt>
    <dgm:pt modelId="{8B76652F-E1B1-474B-80EA-846A471BF5DF}" type="pres">
      <dgm:prSet presAssocID="{5CABFA99-860E-45DB-ABA0-555903D94A3B}" presName="vertSpace5" presStyleLbl="node1" presStyleIdx="3" presStyleCnt="7"/>
      <dgm:spPr/>
    </dgm:pt>
    <dgm:pt modelId="{39C54A8D-391C-4558-9897-318229905806}" type="pres">
      <dgm:prSet presAssocID="{5CABFA99-860E-45DB-ABA0-555903D94A3B}" presName="circle5" presStyleLbl="node1" presStyleIdx="4" presStyleCnt="7"/>
      <dgm:spPr/>
    </dgm:pt>
    <dgm:pt modelId="{9D63FCB4-C560-4DBB-8DCA-6D592E39CC6F}" type="pres">
      <dgm:prSet presAssocID="{5CABFA99-860E-45DB-ABA0-555903D94A3B}" presName="rect5" presStyleLbl="alignAcc1" presStyleIdx="4" presStyleCnt="7"/>
      <dgm:spPr/>
      <dgm:t>
        <a:bodyPr/>
        <a:lstStyle/>
        <a:p>
          <a:endParaRPr lang="en-IN"/>
        </a:p>
      </dgm:t>
    </dgm:pt>
    <dgm:pt modelId="{716391E9-6584-4185-89B5-0C0D56DFD529}" type="pres">
      <dgm:prSet presAssocID="{3C539A12-3153-4222-B9AB-00E616B962AF}" presName="vertSpace6" presStyleLbl="node1" presStyleIdx="4" presStyleCnt="7"/>
      <dgm:spPr/>
    </dgm:pt>
    <dgm:pt modelId="{B79E9418-0E5E-4725-BE4B-0CF51A54BFA6}" type="pres">
      <dgm:prSet presAssocID="{3C539A12-3153-4222-B9AB-00E616B962AF}" presName="circle6" presStyleLbl="node1" presStyleIdx="5" presStyleCnt="7"/>
      <dgm:spPr/>
    </dgm:pt>
    <dgm:pt modelId="{61ED7509-1244-4BF0-A159-ABD9CBB37253}" type="pres">
      <dgm:prSet presAssocID="{3C539A12-3153-4222-B9AB-00E616B962AF}" presName="rect6" presStyleLbl="alignAcc1" presStyleIdx="5" presStyleCnt="7"/>
      <dgm:spPr/>
      <dgm:t>
        <a:bodyPr/>
        <a:lstStyle/>
        <a:p>
          <a:endParaRPr lang="en-IN"/>
        </a:p>
      </dgm:t>
    </dgm:pt>
    <dgm:pt modelId="{6B22BB88-60F3-4CE3-A9CA-8B7B887BA710}" type="pres">
      <dgm:prSet presAssocID="{A2D46A0C-8824-4E01-AE5C-DDD053EAEB37}" presName="vertSpace7" presStyleLbl="node1" presStyleIdx="5" presStyleCnt="7"/>
      <dgm:spPr/>
    </dgm:pt>
    <dgm:pt modelId="{57E0E224-D422-4F8C-A4DF-B55D27A5B076}" type="pres">
      <dgm:prSet presAssocID="{A2D46A0C-8824-4E01-AE5C-DDD053EAEB37}" presName="circle7" presStyleLbl="node1" presStyleIdx="6" presStyleCnt="7"/>
      <dgm:spPr/>
    </dgm:pt>
    <dgm:pt modelId="{B8A73B73-9298-4E32-AA1C-804C9E44108C}" type="pres">
      <dgm:prSet presAssocID="{A2D46A0C-8824-4E01-AE5C-DDD053EAEB37}" presName="rect7" presStyleLbl="alignAcc1" presStyleIdx="6" presStyleCnt="7"/>
      <dgm:spPr/>
      <dgm:t>
        <a:bodyPr/>
        <a:lstStyle/>
        <a:p>
          <a:endParaRPr lang="en-IN"/>
        </a:p>
      </dgm:t>
    </dgm:pt>
    <dgm:pt modelId="{7C24F3D5-ADE2-4F3D-920D-3D15E21F8628}" type="pres">
      <dgm:prSet presAssocID="{604DEF2C-A395-465B-98C1-C0698A204DA4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5F98B29-3D51-44A0-809F-CA68985D065C}" type="pres">
      <dgm:prSet presAssocID="{746C3B14-419E-45AD-A043-1A5CE9D4B587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A258E0F-CEE9-4FF6-B275-D2778B7CF057}" type="pres">
      <dgm:prSet presAssocID="{6DC033A3-D72C-4539-A877-145A42169C56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99E1681-7BC1-42A3-AB04-41A3AEC1FAFD}" type="pres">
      <dgm:prSet presAssocID="{1A35572B-87D5-47FE-800F-C62CF4FCCF58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E0B0099-8572-4AD8-B034-5388FB0D3D97}" type="pres">
      <dgm:prSet presAssocID="{5CABFA99-860E-45DB-ABA0-555903D94A3B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C93314-3573-44B9-97F7-E0FFBDCBC5DC}" type="pres">
      <dgm:prSet presAssocID="{3C539A12-3153-4222-B9AB-00E616B962AF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F0A7012-EDFC-410F-B030-B0D2E7CEE376}" type="pres">
      <dgm:prSet presAssocID="{A2D46A0C-8824-4E01-AE5C-DDD053EAEB37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A8DDDA3-0A14-4F6B-A017-BB30503FAEA5}" srcId="{58D52D6F-21A8-4108-A103-CC6B73C94A91}" destId="{A2D46A0C-8824-4E01-AE5C-DDD053EAEB37}" srcOrd="6" destOrd="0" parTransId="{1421C4B6-22B1-49A3-80D2-E9074959C35B}" sibTransId="{0DC78BA5-A0D5-47BC-B622-B4BA83831949}"/>
    <dgm:cxn modelId="{FFD2BB28-5B1E-4ABC-A156-AADC052F4914}" srcId="{58D52D6F-21A8-4108-A103-CC6B73C94A91}" destId="{746C3B14-419E-45AD-A043-1A5CE9D4B587}" srcOrd="1" destOrd="0" parTransId="{10AE90AF-FA76-4AA2-BA70-533E598CADD4}" sibTransId="{E95D3568-16CA-4723-B9AF-B75CE2471CDE}"/>
    <dgm:cxn modelId="{45A7FDF6-480E-4E2C-9F95-6B32A297155C}" type="presOf" srcId="{3C539A12-3153-4222-B9AB-00E616B962AF}" destId="{50C93314-3573-44B9-97F7-E0FFBDCBC5DC}" srcOrd="1" destOrd="0" presId="urn:microsoft.com/office/officeart/2005/8/layout/target3"/>
    <dgm:cxn modelId="{DD3F8919-7841-4151-A0A5-D1256EA00258}" srcId="{58D52D6F-21A8-4108-A103-CC6B73C94A91}" destId="{1A35572B-87D5-47FE-800F-C62CF4FCCF58}" srcOrd="3" destOrd="0" parTransId="{61322150-7DB3-4906-9241-BB0F4235D8E8}" sibTransId="{C1416919-1D72-49BD-8DDD-1E0888A2061C}"/>
    <dgm:cxn modelId="{6CF3BD1E-BAED-47DC-A036-860429EE9075}" type="presOf" srcId="{1A35572B-87D5-47FE-800F-C62CF4FCCF58}" destId="{D7E675A5-0D4E-4513-B14F-588458311B2F}" srcOrd="0" destOrd="0" presId="urn:microsoft.com/office/officeart/2005/8/layout/target3"/>
    <dgm:cxn modelId="{0A738555-E98E-4F01-9E12-B6839E292763}" srcId="{58D52D6F-21A8-4108-A103-CC6B73C94A91}" destId="{604DEF2C-A395-465B-98C1-C0698A204DA4}" srcOrd="0" destOrd="0" parTransId="{EAB51512-F36C-4EA6-A6CB-775715CE99B0}" sibTransId="{21D9F403-A34B-40CE-9AA3-84A317FA53A4}"/>
    <dgm:cxn modelId="{688E1DE9-1877-4FEA-8524-638BBA0CE161}" type="presOf" srcId="{6DC033A3-D72C-4539-A877-145A42169C56}" destId="{8D09D48D-46DB-45A5-B8ED-19BC9A101B5D}" srcOrd="0" destOrd="0" presId="urn:microsoft.com/office/officeart/2005/8/layout/target3"/>
    <dgm:cxn modelId="{ABC7FDE7-05F0-4264-B37C-C0D8084F684D}" type="presOf" srcId="{5CABFA99-860E-45DB-ABA0-555903D94A3B}" destId="{9D63FCB4-C560-4DBB-8DCA-6D592E39CC6F}" srcOrd="0" destOrd="0" presId="urn:microsoft.com/office/officeart/2005/8/layout/target3"/>
    <dgm:cxn modelId="{AE87E15B-E50B-4F9F-AA0A-9E0964AB9ED4}" type="presOf" srcId="{746C3B14-419E-45AD-A043-1A5CE9D4B587}" destId="{30BCF36B-EDA0-4E85-A201-69CE93AC8511}" srcOrd="0" destOrd="0" presId="urn:microsoft.com/office/officeart/2005/8/layout/target3"/>
    <dgm:cxn modelId="{C3B04D11-C645-4978-95E9-3E84348A1407}" type="presOf" srcId="{5CABFA99-860E-45DB-ABA0-555903D94A3B}" destId="{DE0B0099-8572-4AD8-B034-5388FB0D3D97}" srcOrd="1" destOrd="0" presId="urn:microsoft.com/office/officeart/2005/8/layout/target3"/>
    <dgm:cxn modelId="{30034EB5-C6FF-43F8-8A5C-E0AF1E25F7B8}" type="presOf" srcId="{3C539A12-3153-4222-B9AB-00E616B962AF}" destId="{61ED7509-1244-4BF0-A159-ABD9CBB37253}" srcOrd="0" destOrd="0" presId="urn:microsoft.com/office/officeart/2005/8/layout/target3"/>
    <dgm:cxn modelId="{057823AF-CA8A-4DB4-A222-12D151D223B1}" type="presOf" srcId="{604DEF2C-A395-465B-98C1-C0698A204DA4}" destId="{7C24F3D5-ADE2-4F3D-920D-3D15E21F8628}" srcOrd="1" destOrd="0" presId="urn:microsoft.com/office/officeart/2005/8/layout/target3"/>
    <dgm:cxn modelId="{61FD4035-FBB4-4E9B-A707-C5202B76BE7D}" type="presOf" srcId="{1A35572B-87D5-47FE-800F-C62CF4FCCF58}" destId="{299E1681-7BC1-42A3-AB04-41A3AEC1FAFD}" srcOrd="1" destOrd="0" presId="urn:microsoft.com/office/officeart/2005/8/layout/target3"/>
    <dgm:cxn modelId="{FB685104-6E07-497D-8687-3D18E2CB8F5A}" type="presOf" srcId="{A2D46A0C-8824-4E01-AE5C-DDD053EAEB37}" destId="{0F0A7012-EDFC-410F-B030-B0D2E7CEE376}" srcOrd="1" destOrd="0" presId="urn:microsoft.com/office/officeart/2005/8/layout/target3"/>
    <dgm:cxn modelId="{714D87DC-85FE-424B-B0BB-23936C44B219}" type="presOf" srcId="{A2D46A0C-8824-4E01-AE5C-DDD053EAEB37}" destId="{B8A73B73-9298-4E32-AA1C-804C9E44108C}" srcOrd="0" destOrd="0" presId="urn:microsoft.com/office/officeart/2005/8/layout/target3"/>
    <dgm:cxn modelId="{90C6F4EF-C8DF-4496-9C30-0C87B89398BD}" type="presOf" srcId="{6DC033A3-D72C-4539-A877-145A42169C56}" destId="{DA258E0F-CEE9-4FF6-B275-D2778B7CF057}" srcOrd="1" destOrd="0" presId="urn:microsoft.com/office/officeart/2005/8/layout/target3"/>
    <dgm:cxn modelId="{A90BC7C8-BF09-43BF-9818-0EDDF021F176}" srcId="{58D52D6F-21A8-4108-A103-CC6B73C94A91}" destId="{6DC033A3-D72C-4539-A877-145A42169C56}" srcOrd="2" destOrd="0" parTransId="{8113F26F-656D-42B9-BD4D-78CE4B339025}" sibTransId="{09CD0C95-5FF0-4F0A-BA2A-453316872469}"/>
    <dgm:cxn modelId="{78B589AD-0825-4BF6-A2B7-645CA46F9E73}" srcId="{58D52D6F-21A8-4108-A103-CC6B73C94A91}" destId="{3C539A12-3153-4222-B9AB-00E616B962AF}" srcOrd="5" destOrd="0" parTransId="{26C3F8A8-D8A7-4499-8438-E0759F8A3FC3}" sibTransId="{38269042-9827-4000-BE28-D1A92BFEBD19}"/>
    <dgm:cxn modelId="{17B7A290-2631-4FE8-978C-5D1CEC6A0530}" type="presOf" srcId="{604DEF2C-A395-465B-98C1-C0698A204DA4}" destId="{093022F6-0781-4CC2-AD48-C5044F7AB8CE}" srcOrd="0" destOrd="0" presId="urn:microsoft.com/office/officeart/2005/8/layout/target3"/>
    <dgm:cxn modelId="{490EB756-B460-41D4-8178-32D951EF123E}" srcId="{58D52D6F-21A8-4108-A103-CC6B73C94A91}" destId="{5CABFA99-860E-45DB-ABA0-555903D94A3B}" srcOrd="4" destOrd="0" parTransId="{5B932C48-10F0-42B2-ABCB-F1AA66F5DAE6}" sibTransId="{5CC1E4D1-83FA-4798-8222-3DBFF1819517}"/>
    <dgm:cxn modelId="{46035A5A-FB5E-492B-B4C1-FE0BEEF1BFDC}" type="presOf" srcId="{58D52D6F-21A8-4108-A103-CC6B73C94A91}" destId="{306519D2-2D72-40D4-A4BC-3BE987B87257}" srcOrd="0" destOrd="0" presId="urn:microsoft.com/office/officeart/2005/8/layout/target3"/>
    <dgm:cxn modelId="{4C1C8EA9-FB22-4CE7-9189-EF4238C49FA8}" type="presOf" srcId="{746C3B14-419E-45AD-A043-1A5CE9D4B587}" destId="{05F98B29-3D51-44A0-809F-CA68985D065C}" srcOrd="1" destOrd="0" presId="urn:microsoft.com/office/officeart/2005/8/layout/target3"/>
    <dgm:cxn modelId="{C219B6BE-297D-47B4-81A5-8C1BD260CFED}" type="presParOf" srcId="{306519D2-2D72-40D4-A4BC-3BE987B87257}" destId="{20A967BD-18DC-44EF-A4D6-7B121358953D}" srcOrd="0" destOrd="0" presId="urn:microsoft.com/office/officeart/2005/8/layout/target3"/>
    <dgm:cxn modelId="{C42A7D05-EFCB-4DDF-9719-D80218810523}" type="presParOf" srcId="{306519D2-2D72-40D4-A4BC-3BE987B87257}" destId="{DD468957-75FD-4128-B3D3-5241D986726B}" srcOrd="1" destOrd="0" presId="urn:microsoft.com/office/officeart/2005/8/layout/target3"/>
    <dgm:cxn modelId="{B7E5401F-F0D6-40B5-B410-AC70A942DCE2}" type="presParOf" srcId="{306519D2-2D72-40D4-A4BC-3BE987B87257}" destId="{093022F6-0781-4CC2-AD48-C5044F7AB8CE}" srcOrd="2" destOrd="0" presId="urn:microsoft.com/office/officeart/2005/8/layout/target3"/>
    <dgm:cxn modelId="{EB386A66-5E62-4A85-A6C4-0213D4C1081F}" type="presParOf" srcId="{306519D2-2D72-40D4-A4BC-3BE987B87257}" destId="{31D5A76A-B344-4508-BB00-BA427D384667}" srcOrd="3" destOrd="0" presId="urn:microsoft.com/office/officeart/2005/8/layout/target3"/>
    <dgm:cxn modelId="{E460BA9E-2396-4D06-BDDD-D1CFD3605F34}" type="presParOf" srcId="{306519D2-2D72-40D4-A4BC-3BE987B87257}" destId="{573EA893-0288-4470-B0FF-3FC0C9CA14B1}" srcOrd="4" destOrd="0" presId="urn:microsoft.com/office/officeart/2005/8/layout/target3"/>
    <dgm:cxn modelId="{14B14C18-47C6-4BA2-8DA8-8A461FF30C8B}" type="presParOf" srcId="{306519D2-2D72-40D4-A4BC-3BE987B87257}" destId="{30BCF36B-EDA0-4E85-A201-69CE93AC8511}" srcOrd="5" destOrd="0" presId="urn:microsoft.com/office/officeart/2005/8/layout/target3"/>
    <dgm:cxn modelId="{F82ECAEC-646E-44AE-992A-3654CF8BDEB2}" type="presParOf" srcId="{306519D2-2D72-40D4-A4BC-3BE987B87257}" destId="{7095F875-C5BD-465A-8B61-DA2CA1B722C3}" srcOrd="6" destOrd="0" presId="urn:microsoft.com/office/officeart/2005/8/layout/target3"/>
    <dgm:cxn modelId="{DB1AD176-F3DD-4558-A264-2CC217F42192}" type="presParOf" srcId="{306519D2-2D72-40D4-A4BC-3BE987B87257}" destId="{81E33A4F-CF4F-415F-8D6B-B291FB3EA99C}" srcOrd="7" destOrd="0" presId="urn:microsoft.com/office/officeart/2005/8/layout/target3"/>
    <dgm:cxn modelId="{AFE57099-3099-482C-AC22-85EF58A53595}" type="presParOf" srcId="{306519D2-2D72-40D4-A4BC-3BE987B87257}" destId="{8D09D48D-46DB-45A5-B8ED-19BC9A101B5D}" srcOrd="8" destOrd="0" presId="urn:microsoft.com/office/officeart/2005/8/layout/target3"/>
    <dgm:cxn modelId="{55E664E9-4D6D-489D-84CF-2FA91112F481}" type="presParOf" srcId="{306519D2-2D72-40D4-A4BC-3BE987B87257}" destId="{30028189-9EBE-4E9C-83D3-F422F6391A3F}" srcOrd="9" destOrd="0" presId="urn:microsoft.com/office/officeart/2005/8/layout/target3"/>
    <dgm:cxn modelId="{3468CE1B-FD93-42DD-890B-9FEB972D06D7}" type="presParOf" srcId="{306519D2-2D72-40D4-A4BC-3BE987B87257}" destId="{F64C350F-0AF3-467E-88EE-49D942EE568C}" srcOrd="10" destOrd="0" presId="urn:microsoft.com/office/officeart/2005/8/layout/target3"/>
    <dgm:cxn modelId="{0740E105-71AC-4378-8A38-23737A4DC383}" type="presParOf" srcId="{306519D2-2D72-40D4-A4BC-3BE987B87257}" destId="{D7E675A5-0D4E-4513-B14F-588458311B2F}" srcOrd="11" destOrd="0" presId="urn:microsoft.com/office/officeart/2005/8/layout/target3"/>
    <dgm:cxn modelId="{FD52877E-92E0-4540-A939-DDD2DF52CB1D}" type="presParOf" srcId="{306519D2-2D72-40D4-A4BC-3BE987B87257}" destId="{8B76652F-E1B1-474B-80EA-846A471BF5DF}" srcOrd="12" destOrd="0" presId="urn:microsoft.com/office/officeart/2005/8/layout/target3"/>
    <dgm:cxn modelId="{9E6BBD90-FD4B-46A6-88B6-53859AE69787}" type="presParOf" srcId="{306519D2-2D72-40D4-A4BC-3BE987B87257}" destId="{39C54A8D-391C-4558-9897-318229905806}" srcOrd="13" destOrd="0" presId="urn:microsoft.com/office/officeart/2005/8/layout/target3"/>
    <dgm:cxn modelId="{D4EE7DF3-75E7-4C6E-B061-7E4371F9A1D5}" type="presParOf" srcId="{306519D2-2D72-40D4-A4BC-3BE987B87257}" destId="{9D63FCB4-C560-4DBB-8DCA-6D592E39CC6F}" srcOrd="14" destOrd="0" presId="urn:microsoft.com/office/officeart/2005/8/layout/target3"/>
    <dgm:cxn modelId="{9E83AA25-638E-46FA-B219-31F38457C10A}" type="presParOf" srcId="{306519D2-2D72-40D4-A4BC-3BE987B87257}" destId="{716391E9-6584-4185-89B5-0C0D56DFD529}" srcOrd="15" destOrd="0" presId="urn:microsoft.com/office/officeart/2005/8/layout/target3"/>
    <dgm:cxn modelId="{79601560-EEF1-4B9E-A7E8-5B43256652F9}" type="presParOf" srcId="{306519D2-2D72-40D4-A4BC-3BE987B87257}" destId="{B79E9418-0E5E-4725-BE4B-0CF51A54BFA6}" srcOrd="16" destOrd="0" presId="urn:microsoft.com/office/officeart/2005/8/layout/target3"/>
    <dgm:cxn modelId="{09B47CA1-F140-4831-9326-6E8FF59E9734}" type="presParOf" srcId="{306519D2-2D72-40D4-A4BC-3BE987B87257}" destId="{61ED7509-1244-4BF0-A159-ABD9CBB37253}" srcOrd="17" destOrd="0" presId="urn:microsoft.com/office/officeart/2005/8/layout/target3"/>
    <dgm:cxn modelId="{C5F3A824-9672-4982-91E8-325A2EAB343F}" type="presParOf" srcId="{306519D2-2D72-40D4-A4BC-3BE987B87257}" destId="{6B22BB88-60F3-4CE3-A9CA-8B7B887BA710}" srcOrd="18" destOrd="0" presId="urn:microsoft.com/office/officeart/2005/8/layout/target3"/>
    <dgm:cxn modelId="{CEC88ACE-12E4-4C08-A2B3-B8622088D1AD}" type="presParOf" srcId="{306519D2-2D72-40D4-A4BC-3BE987B87257}" destId="{57E0E224-D422-4F8C-A4DF-B55D27A5B076}" srcOrd="19" destOrd="0" presId="urn:microsoft.com/office/officeart/2005/8/layout/target3"/>
    <dgm:cxn modelId="{DFC1B60A-7142-480A-B472-B7C695CBC3A6}" type="presParOf" srcId="{306519D2-2D72-40D4-A4BC-3BE987B87257}" destId="{B8A73B73-9298-4E32-AA1C-804C9E44108C}" srcOrd="20" destOrd="0" presId="urn:microsoft.com/office/officeart/2005/8/layout/target3"/>
    <dgm:cxn modelId="{FD91E42C-F201-43F6-9524-7639C9517303}" type="presParOf" srcId="{306519D2-2D72-40D4-A4BC-3BE987B87257}" destId="{7C24F3D5-ADE2-4F3D-920D-3D15E21F8628}" srcOrd="21" destOrd="0" presId="urn:microsoft.com/office/officeart/2005/8/layout/target3"/>
    <dgm:cxn modelId="{FA05552D-7165-4030-9C02-CCE8566A8C5B}" type="presParOf" srcId="{306519D2-2D72-40D4-A4BC-3BE987B87257}" destId="{05F98B29-3D51-44A0-809F-CA68985D065C}" srcOrd="22" destOrd="0" presId="urn:microsoft.com/office/officeart/2005/8/layout/target3"/>
    <dgm:cxn modelId="{A2CC64B5-7DC3-486B-A5FC-B0B66C4F9DED}" type="presParOf" srcId="{306519D2-2D72-40D4-A4BC-3BE987B87257}" destId="{DA258E0F-CEE9-4FF6-B275-D2778B7CF057}" srcOrd="23" destOrd="0" presId="urn:microsoft.com/office/officeart/2005/8/layout/target3"/>
    <dgm:cxn modelId="{C0BAB748-AAD1-4BB7-807B-E52FD1B9E945}" type="presParOf" srcId="{306519D2-2D72-40D4-A4BC-3BE987B87257}" destId="{299E1681-7BC1-42A3-AB04-41A3AEC1FAFD}" srcOrd="24" destOrd="0" presId="urn:microsoft.com/office/officeart/2005/8/layout/target3"/>
    <dgm:cxn modelId="{ECDEC711-3810-4C25-9E51-475B400AF1BB}" type="presParOf" srcId="{306519D2-2D72-40D4-A4BC-3BE987B87257}" destId="{DE0B0099-8572-4AD8-B034-5388FB0D3D97}" srcOrd="25" destOrd="0" presId="urn:microsoft.com/office/officeart/2005/8/layout/target3"/>
    <dgm:cxn modelId="{FA424350-4AF9-471B-96C1-FDC523024701}" type="presParOf" srcId="{306519D2-2D72-40D4-A4BC-3BE987B87257}" destId="{50C93314-3573-44B9-97F7-E0FFBDCBC5DC}" srcOrd="26" destOrd="0" presId="urn:microsoft.com/office/officeart/2005/8/layout/target3"/>
    <dgm:cxn modelId="{399A007A-0F97-4D3D-BB38-131C8F305A8D}" type="presParOf" srcId="{306519D2-2D72-40D4-A4BC-3BE987B87257}" destId="{0F0A7012-EDFC-410F-B030-B0D2E7CEE376}" srcOrd="27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INFANTICIDE</a:t>
            </a:r>
            <a:br>
              <a:rPr lang="en-IN" dirty="0" smtClean="0"/>
            </a:br>
            <a:r>
              <a:rPr lang="en-IN" dirty="0" smtClean="0"/>
              <a:t>		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</a:t>
            </a:r>
            <a:r>
              <a:rPr lang="en-IN" dirty="0" err="1" smtClean="0"/>
              <a:t>Lavlesh</a:t>
            </a:r>
            <a:r>
              <a:rPr lang="en-IN" dirty="0" smtClean="0"/>
              <a:t> Kumar</a:t>
            </a:r>
          </a:p>
          <a:p>
            <a:r>
              <a:rPr lang="en-IN" dirty="0" smtClean="0"/>
              <a:t>Professor &amp; Head</a:t>
            </a:r>
          </a:p>
          <a:p>
            <a:r>
              <a:rPr lang="en-IN" dirty="0" smtClean="0"/>
              <a:t>Forensic Medicine</a:t>
            </a:r>
          </a:p>
          <a:p>
            <a:r>
              <a:rPr lang="en-IN" dirty="0" smtClean="0"/>
              <a:t>SBKS MI &amp; RC, SVDU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Hydrostatic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Based on the principle that specific gravity of the lungs before respiration is 1040-1050 and it becomes 940 after respiration because of the increase in volume and areation</a:t>
            </a:r>
          </a:p>
          <a:p>
            <a:r>
              <a:rPr lang="en-IN" b="1" dirty="0" smtClean="0"/>
              <a:t>Procedure:</a:t>
            </a:r>
          </a:p>
          <a:p>
            <a:r>
              <a:rPr lang="en-IN" b="1" dirty="0" smtClean="0"/>
              <a:t>Fallacies of the test</a:t>
            </a:r>
            <a:r>
              <a:rPr lang="en-IN" dirty="0" smtClean="0"/>
              <a:t>:</a:t>
            </a:r>
          </a:p>
          <a:p>
            <a:r>
              <a:rPr lang="en-IN" dirty="0" smtClean="0"/>
              <a:t>Expanded lungs may sink from: </a:t>
            </a:r>
            <a:r>
              <a:rPr lang="en-IN" b="1" dirty="0" smtClean="0"/>
              <a:t>a</a:t>
            </a:r>
            <a:r>
              <a:rPr lang="en-IN" dirty="0" smtClean="0"/>
              <a:t>. Disease (</a:t>
            </a:r>
            <a:r>
              <a:rPr lang="en-IN" dirty="0" err="1" smtClean="0"/>
              <a:t>Pnumonia</a:t>
            </a:r>
            <a:r>
              <a:rPr lang="en-IN" dirty="0" smtClean="0"/>
              <a:t>, acute oedema, congenital syphilis </a:t>
            </a:r>
            <a:r>
              <a:rPr lang="en-IN" b="1" dirty="0" smtClean="0"/>
              <a:t>b</a:t>
            </a:r>
            <a:r>
              <a:rPr lang="en-IN" dirty="0" smtClean="0"/>
              <a:t>. </a:t>
            </a:r>
            <a:r>
              <a:rPr lang="en-IN" dirty="0" err="1" smtClean="0"/>
              <a:t>Atelectasis</a:t>
            </a:r>
            <a:endParaRPr lang="en-IN" dirty="0" smtClean="0"/>
          </a:p>
          <a:p>
            <a:r>
              <a:rPr lang="en-IN" dirty="0" smtClean="0"/>
              <a:t>Putrefaction,; Artificial inflation</a:t>
            </a:r>
          </a:p>
          <a:p>
            <a:r>
              <a:rPr lang="en-IN" b="1" dirty="0" smtClean="0"/>
              <a:t>Test is unnecessary when</a:t>
            </a:r>
            <a:r>
              <a:rPr lang="en-IN" dirty="0" smtClean="0"/>
              <a:t>:</a:t>
            </a:r>
          </a:p>
          <a:p>
            <a:r>
              <a:rPr lang="en-IN" b="1" dirty="0" smtClean="0"/>
              <a:t>1</a:t>
            </a:r>
            <a:r>
              <a:rPr lang="en-IN" dirty="0" smtClean="0"/>
              <a:t>. Child is born before 180 of gestation,</a:t>
            </a:r>
            <a:r>
              <a:rPr lang="en-IN" b="1" dirty="0" smtClean="0"/>
              <a:t>2.</a:t>
            </a:r>
            <a:r>
              <a:rPr lang="en-IN" dirty="0" smtClean="0"/>
              <a:t> Monster </a:t>
            </a:r>
            <a:r>
              <a:rPr lang="en-IN" b="1" dirty="0" smtClean="0"/>
              <a:t>3.</a:t>
            </a:r>
            <a:r>
              <a:rPr lang="en-IN" dirty="0" smtClean="0"/>
              <a:t> Macerated, </a:t>
            </a:r>
            <a:r>
              <a:rPr lang="en-IN" b="1" dirty="0" smtClean="0"/>
              <a:t>4.</a:t>
            </a:r>
            <a:r>
              <a:rPr lang="en-IN" dirty="0" smtClean="0"/>
              <a:t>umbilicus </a:t>
            </a:r>
            <a:r>
              <a:rPr lang="en-IN" dirty="0" err="1" smtClean="0"/>
              <a:t>helaled</a:t>
            </a:r>
            <a:r>
              <a:rPr lang="en-IN" dirty="0" smtClean="0"/>
              <a:t> and separated, </a:t>
            </a:r>
            <a:r>
              <a:rPr lang="en-IN" b="1" dirty="0" smtClean="0"/>
              <a:t>5.</a:t>
            </a:r>
            <a:r>
              <a:rPr lang="en-IN" dirty="0" smtClean="0"/>
              <a:t>milk in stomach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Still birth is foetal death, occurring after</a:t>
            </a:r>
          </a:p>
          <a:p>
            <a:r>
              <a:rPr lang="en-IN" dirty="0" smtClean="0"/>
              <a:t>A. 20 weeks</a:t>
            </a:r>
          </a:p>
          <a:p>
            <a:r>
              <a:rPr lang="en-IN" dirty="0" smtClean="0"/>
              <a:t>B. 24 weeks</a:t>
            </a:r>
          </a:p>
          <a:p>
            <a:r>
              <a:rPr lang="en-IN" dirty="0" smtClean="0"/>
              <a:t>C. 28 weeks</a:t>
            </a:r>
          </a:p>
          <a:p>
            <a:r>
              <a:rPr lang="en-IN" dirty="0" smtClean="0"/>
              <a:t>D.32 weeks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process of aseptic autolysis is known as</a:t>
            </a:r>
          </a:p>
          <a:p>
            <a:r>
              <a:rPr lang="en-IN" dirty="0" smtClean="0"/>
              <a:t>A. Mummification</a:t>
            </a:r>
          </a:p>
          <a:p>
            <a:r>
              <a:rPr lang="en-IN" dirty="0" smtClean="0"/>
              <a:t>B. Maceration</a:t>
            </a:r>
          </a:p>
          <a:p>
            <a:r>
              <a:rPr lang="en-IN" dirty="0" smtClean="0"/>
              <a:t>C. </a:t>
            </a:r>
            <a:r>
              <a:rPr lang="en-IN" dirty="0" err="1" smtClean="0"/>
              <a:t>Adipocere</a:t>
            </a:r>
            <a:endParaRPr lang="en-IN" dirty="0" smtClean="0"/>
          </a:p>
          <a:p>
            <a:r>
              <a:rPr lang="en-IN" dirty="0" smtClean="0"/>
              <a:t>Putrefaction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test in which weight of lung is considered to know the live birth  is </a:t>
            </a:r>
          </a:p>
          <a:p>
            <a:r>
              <a:rPr lang="en-IN" dirty="0" smtClean="0"/>
              <a:t>A. Hass test</a:t>
            </a:r>
          </a:p>
          <a:p>
            <a:r>
              <a:rPr lang="en-IN" dirty="0" smtClean="0"/>
              <a:t>B. </a:t>
            </a:r>
            <a:r>
              <a:rPr lang="en-IN" dirty="0" err="1" smtClean="0"/>
              <a:t>Fodre’s</a:t>
            </a:r>
            <a:r>
              <a:rPr lang="en-IN" dirty="0" smtClean="0"/>
              <a:t> test</a:t>
            </a:r>
          </a:p>
          <a:p>
            <a:r>
              <a:rPr lang="en-IN" dirty="0" smtClean="0"/>
              <a:t>C. Hydrostatic test</a:t>
            </a:r>
          </a:p>
          <a:p>
            <a:r>
              <a:rPr lang="en-IN" dirty="0" err="1" smtClean="0"/>
              <a:t>D.Breslaus</a:t>
            </a:r>
            <a:r>
              <a:rPr lang="en-IN" dirty="0" smtClean="0"/>
              <a:t> test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confirm a case of infanticide, the following should be proved from autopsy examination</a:t>
            </a:r>
          </a:p>
          <a:p>
            <a:r>
              <a:rPr lang="en-IN" dirty="0" smtClean="0"/>
              <a:t>A. Viability </a:t>
            </a:r>
            <a:r>
              <a:rPr lang="en-IN" dirty="0" err="1" smtClean="0"/>
              <a:t>nof</a:t>
            </a:r>
            <a:r>
              <a:rPr lang="en-IN" dirty="0" smtClean="0"/>
              <a:t> the examination</a:t>
            </a:r>
          </a:p>
          <a:p>
            <a:r>
              <a:rPr lang="en-IN" dirty="0" smtClean="0"/>
              <a:t>B. Unnatural cause of death</a:t>
            </a:r>
          </a:p>
          <a:p>
            <a:r>
              <a:rPr lang="en-IN" dirty="0" smtClean="0"/>
              <a:t>C. Length of survival after live birth</a:t>
            </a:r>
          </a:p>
          <a:p>
            <a:r>
              <a:rPr lang="en-IN" dirty="0" smtClean="0"/>
              <a:t>D. All of the above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Meconium consists of </a:t>
            </a:r>
          </a:p>
          <a:p>
            <a:r>
              <a:rPr lang="en-IN" dirty="0" smtClean="0"/>
              <a:t>A. Urine and blood</a:t>
            </a:r>
          </a:p>
          <a:p>
            <a:r>
              <a:rPr lang="en-IN" dirty="0" smtClean="0"/>
              <a:t>B. Saliva</a:t>
            </a:r>
          </a:p>
          <a:p>
            <a:r>
              <a:rPr lang="en-IN" dirty="0" smtClean="0"/>
              <a:t>C. Bile and mucus</a:t>
            </a:r>
          </a:p>
          <a:p>
            <a:r>
              <a:rPr lang="en-IN" dirty="0" smtClean="0"/>
              <a:t>D. Blood </a:t>
            </a:r>
            <a:r>
              <a:rPr lang="en-IN" smtClean="0"/>
              <a:t>and mucus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Infant death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Natural causes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Criminal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Acts of commission</a:t>
            </a:r>
          </a:p>
          <a:p>
            <a:r>
              <a:rPr lang="en-IN" dirty="0" smtClean="0"/>
              <a:t>1. Strangulation</a:t>
            </a:r>
          </a:p>
          <a:p>
            <a:r>
              <a:rPr lang="en-IN" dirty="0" smtClean="0"/>
              <a:t>2.Poisoning</a:t>
            </a:r>
          </a:p>
          <a:p>
            <a:r>
              <a:rPr lang="en-IN" dirty="0" smtClean="0"/>
              <a:t>3.Smothering</a:t>
            </a:r>
          </a:p>
          <a:p>
            <a:r>
              <a:rPr lang="en-IN" dirty="0" smtClean="0"/>
              <a:t>4.Head injury</a:t>
            </a:r>
          </a:p>
          <a:p>
            <a:r>
              <a:rPr lang="en-IN" dirty="0" smtClean="0"/>
              <a:t>5.Concealed puncture wounds</a:t>
            </a:r>
          </a:p>
          <a:p>
            <a:r>
              <a:rPr lang="en-IN" dirty="0" smtClean="0"/>
              <a:t>6.Twisting the neck</a:t>
            </a:r>
          </a:p>
          <a:p>
            <a:r>
              <a:rPr lang="en-IN" dirty="0" smtClean="0"/>
              <a:t>7.Burning</a:t>
            </a:r>
          </a:p>
          <a:p>
            <a:r>
              <a:rPr lang="en-IN" dirty="0" smtClean="0"/>
              <a:t>8. Drowning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Acts of </a:t>
            </a:r>
            <a:r>
              <a:rPr lang="en-IN" b="1" dirty="0" smtClean="0"/>
              <a:t>Omission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Intentional </a:t>
            </a:r>
            <a:r>
              <a:rPr lang="en-IN" dirty="0" smtClean="0"/>
              <a:t>failure on the part of the mother to extend care to the new born leading to his death</a:t>
            </a:r>
            <a:endParaRPr lang="en-IN" b="1" dirty="0" smtClean="0"/>
          </a:p>
          <a:p>
            <a:r>
              <a:rPr lang="en-IN" dirty="0" smtClean="0"/>
              <a:t>1. Provide proper assistance during labour</a:t>
            </a:r>
          </a:p>
          <a:p>
            <a:r>
              <a:rPr lang="en-IN" dirty="0" smtClean="0"/>
              <a:t>2.Clear the respiratory passage</a:t>
            </a:r>
          </a:p>
          <a:p>
            <a:r>
              <a:rPr lang="en-IN" dirty="0" smtClean="0"/>
              <a:t>3.Tie the cord after it is cut</a:t>
            </a:r>
          </a:p>
          <a:p>
            <a:r>
              <a:rPr lang="en-IN" dirty="0" smtClean="0"/>
              <a:t>4.Protect the child from exposure to heat </a:t>
            </a:r>
          </a:p>
          <a:p>
            <a:r>
              <a:rPr lang="en-IN" dirty="0" smtClean="0"/>
              <a:t>5.Supply the child proper food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Learning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Definitions</a:t>
            </a:r>
          </a:p>
          <a:p>
            <a:r>
              <a:rPr lang="en-IN" dirty="0" smtClean="0"/>
              <a:t>Live born, Dead born &amp; Still born</a:t>
            </a:r>
          </a:p>
          <a:p>
            <a:r>
              <a:rPr lang="en-IN" dirty="0" smtClean="0"/>
              <a:t>Features of Dead born</a:t>
            </a:r>
          </a:p>
          <a:p>
            <a:r>
              <a:rPr lang="en-IN" dirty="0" smtClean="0"/>
              <a:t>Acts of commission and Omission in infant deaths</a:t>
            </a:r>
          </a:p>
          <a:p>
            <a:r>
              <a:rPr lang="en-IN" dirty="0" smtClean="0"/>
              <a:t>Battered baby death syndrome</a:t>
            </a:r>
          </a:p>
          <a:p>
            <a:r>
              <a:rPr lang="en-IN" dirty="0" smtClean="0"/>
              <a:t>Sudden infant death syndrome</a:t>
            </a:r>
          </a:p>
          <a:p>
            <a:r>
              <a:rPr lang="en-IN" dirty="0" smtClean="0"/>
              <a:t>Munchausen syndrome by proxy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Sec 317 IPC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deals with abandoning by the father or mother of the child under age of 12 years with imprisonment up to 7 years with/without fine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Battered Baby Syndrome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A child who has received repetitive injuries as a result of non-accidental violence produced </a:t>
            </a:r>
            <a:r>
              <a:rPr lang="en-IN" dirty="0" err="1" smtClean="0"/>
              <a:t>bya</a:t>
            </a:r>
            <a:r>
              <a:rPr lang="en-IN" dirty="0" smtClean="0"/>
              <a:t> parent or a guardian.</a:t>
            </a:r>
          </a:p>
          <a:p>
            <a:endParaRPr lang="en-IN" dirty="0" smtClean="0"/>
          </a:p>
          <a:p>
            <a:r>
              <a:rPr lang="en-IN" dirty="0" smtClean="0"/>
              <a:t>Age: below 3 years</a:t>
            </a:r>
          </a:p>
          <a:p>
            <a:r>
              <a:rPr lang="en-IN" dirty="0" smtClean="0"/>
              <a:t>Status of the child: Usually illegitimate</a:t>
            </a:r>
          </a:p>
          <a:p>
            <a:r>
              <a:rPr lang="en-IN" dirty="0" smtClean="0"/>
              <a:t>Position in family: eldest or the youngest</a:t>
            </a:r>
          </a:p>
          <a:p>
            <a:r>
              <a:rPr lang="en-IN" dirty="0" smtClean="0"/>
              <a:t>Marital status: unmarried couple</a:t>
            </a:r>
          </a:p>
          <a:p>
            <a:r>
              <a:rPr lang="en-IN" dirty="0" smtClean="0"/>
              <a:t>Age of Parents: Young parent usually</a:t>
            </a:r>
          </a:p>
          <a:p>
            <a:r>
              <a:rPr lang="en-IN" dirty="0" smtClean="0"/>
              <a:t>Socio-economic: Low</a:t>
            </a:r>
          </a:p>
          <a:p>
            <a:r>
              <a:rPr lang="en-IN" dirty="0" smtClean="0"/>
              <a:t>Long standing emotional problem</a:t>
            </a:r>
          </a:p>
          <a:p>
            <a:r>
              <a:rPr lang="en-IN" dirty="0" smtClean="0"/>
              <a:t>Act of disobedience by the child</a:t>
            </a:r>
          </a:p>
          <a:p>
            <a:r>
              <a:rPr lang="en-IN" dirty="0" smtClean="0"/>
              <a:t>Soiling of napkins or bedclothes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Features arising suspicion of abuse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Parents give vague history- not consistent</a:t>
            </a:r>
          </a:p>
          <a:p>
            <a:r>
              <a:rPr lang="en-IN" dirty="0" smtClean="0"/>
              <a:t>Often- tendency of child to bruise </a:t>
            </a:r>
            <a:r>
              <a:rPr lang="en-IN" dirty="0" smtClean="0"/>
              <a:t>easily</a:t>
            </a:r>
            <a:endParaRPr lang="en-IN" dirty="0" smtClean="0"/>
          </a:p>
          <a:p>
            <a:r>
              <a:rPr lang="en-IN" dirty="0" smtClean="0"/>
              <a:t>Seek medical care very late</a:t>
            </a:r>
          </a:p>
          <a:p>
            <a:r>
              <a:rPr lang="en-IN" dirty="0" smtClean="0"/>
              <a:t>Injuries of different ages</a:t>
            </a:r>
          </a:p>
          <a:p>
            <a:r>
              <a:rPr lang="en-IN" dirty="0" smtClean="0"/>
              <a:t>Later, parents admit assaulted the child but very mildly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Injuries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Surface injuries</a:t>
            </a:r>
          </a:p>
          <a:p>
            <a:r>
              <a:rPr lang="en-IN" dirty="0" smtClean="0"/>
              <a:t>CNS: by throwing, dropping the child, Vigorously shaking the child </a:t>
            </a:r>
            <a:r>
              <a:rPr lang="en-IN" i="1" dirty="0" smtClean="0">
                <a:solidFill>
                  <a:srgbClr val="FF0000"/>
                </a:solidFill>
              </a:rPr>
              <a:t>(Shaken Baby Syndrome; Whiplash injury)</a:t>
            </a:r>
          </a:p>
          <a:p>
            <a:r>
              <a:rPr lang="en-IN" dirty="0" smtClean="0"/>
              <a:t>Eyes: retinal haemorrhage</a:t>
            </a:r>
          </a:p>
          <a:p>
            <a:r>
              <a:rPr lang="en-IN" dirty="0" smtClean="0"/>
              <a:t>Visceral injuries: Internal organs tear</a:t>
            </a:r>
          </a:p>
          <a:p>
            <a:r>
              <a:rPr lang="en-IN" dirty="0" smtClean="0"/>
              <a:t>Burns</a:t>
            </a:r>
          </a:p>
          <a:p>
            <a:r>
              <a:rPr lang="en-IN" dirty="0" smtClean="0"/>
              <a:t>Skeletal injuries : Rib fracture : </a:t>
            </a:r>
            <a:r>
              <a:rPr lang="en-IN" i="1" dirty="0" smtClean="0">
                <a:solidFill>
                  <a:srgbClr val="FF0000"/>
                </a:solidFill>
              </a:rPr>
              <a:t>String of beads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Beads of string</a:t>
            </a:r>
            <a:endParaRPr lang="en-IN" dirty="0"/>
          </a:p>
        </p:txBody>
      </p:sp>
      <p:pic>
        <p:nvPicPr>
          <p:cNvPr id="4" name="Content Placeholder 3" descr="presentation-forensic-radiology-3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905000"/>
            <a:ext cx="6096000" cy="4576777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Diagnosis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Nature of injuries</a:t>
            </a:r>
          </a:p>
          <a:p>
            <a:r>
              <a:rPr lang="en-IN" dirty="0" smtClean="0"/>
              <a:t>Delay in seeking medical treatment</a:t>
            </a:r>
          </a:p>
          <a:p>
            <a:r>
              <a:rPr lang="en-IN" dirty="0" smtClean="0"/>
              <a:t>Recurrent injuries</a:t>
            </a:r>
          </a:p>
          <a:p>
            <a:r>
              <a:rPr lang="en-IN" dirty="0" smtClean="0"/>
              <a:t>Radiological manifestations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Sudden infant death syndrome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Sudden and unexpected death of seemingly healthy infant whose death remains unexplained even after complete autopsy.</a:t>
            </a:r>
          </a:p>
          <a:p>
            <a:r>
              <a:rPr lang="en-IN" dirty="0" smtClean="0"/>
              <a:t>It is an autopsy diagnosis and not  a clinical</a:t>
            </a:r>
          </a:p>
          <a:p>
            <a:endParaRPr lang="en-IN" dirty="0" smtClean="0"/>
          </a:p>
          <a:p>
            <a:r>
              <a:rPr lang="en-IN" dirty="0" smtClean="0"/>
              <a:t>Features: </a:t>
            </a:r>
          </a:p>
          <a:p>
            <a:pPr lvl="1"/>
            <a:r>
              <a:rPr lang="en-IN" dirty="0" smtClean="0"/>
              <a:t>Incidence: 0.2-0.4%</a:t>
            </a:r>
          </a:p>
          <a:p>
            <a:pPr lvl="1"/>
            <a:r>
              <a:rPr lang="en-IN" dirty="0" smtClean="0"/>
              <a:t>World wide distribution</a:t>
            </a:r>
          </a:p>
          <a:p>
            <a:pPr lvl="1"/>
            <a:r>
              <a:rPr lang="en-IN" dirty="0" smtClean="0"/>
              <a:t>Age:  between 2 wks to 2 years (peak age 204 months)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55336"/>
          </a:xfrm>
        </p:spPr>
        <p:txBody>
          <a:bodyPr/>
          <a:lstStyle/>
          <a:p>
            <a:r>
              <a:rPr lang="en-IN" dirty="0" smtClean="0"/>
              <a:t>Sex: M:F   3:2</a:t>
            </a:r>
          </a:p>
          <a:p>
            <a:r>
              <a:rPr lang="en-IN" dirty="0" smtClean="0"/>
              <a:t>Socio economic: Low and middle class family, poor housing condition, large family</a:t>
            </a:r>
          </a:p>
          <a:p>
            <a:r>
              <a:rPr lang="en-IN" dirty="0" smtClean="0"/>
              <a:t>Time of Death: Early morning pr some times after first feed in the morning</a:t>
            </a:r>
          </a:p>
          <a:p>
            <a:r>
              <a:rPr lang="en-IN" dirty="0" smtClean="0"/>
              <a:t>Season: mostly Rainy and winter season</a:t>
            </a:r>
          </a:p>
          <a:p>
            <a:r>
              <a:rPr lang="en-IN" dirty="0" smtClean="0"/>
              <a:t>Twining: more among twins</a:t>
            </a:r>
          </a:p>
          <a:p>
            <a:r>
              <a:rPr lang="en-IN" dirty="0" smtClean="0"/>
              <a:t>Addiction: smoking (pre and post natal) and drug abuse by pregnant women increases risk.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Causes: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Prolonged sleep </a:t>
            </a:r>
            <a:r>
              <a:rPr lang="en-IN" dirty="0" smtClean="0"/>
              <a:t>apnoea</a:t>
            </a:r>
            <a:endParaRPr lang="en-IN" dirty="0" smtClean="0"/>
          </a:p>
          <a:p>
            <a:r>
              <a:rPr lang="en-IN" dirty="0" smtClean="0"/>
              <a:t>Respiratory infection </a:t>
            </a:r>
          </a:p>
          <a:p>
            <a:r>
              <a:rPr lang="en-IN" dirty="0" smtClean="0"/>
              <a:t>Hypersensitivity of the respiratory tract</a:t>
            </a:r>
          </a:p>
          <a:p>
            <a:r>
              <a:rPr lang="en-IN" dirty="0" smtClean="0"/>
              <a:t>Overlaying</a:t>
            </a:r>
          </a:p>
          <a:p>
            <a:r>
              <a:rPr lang="en-IN" dirty="0" smtClean="0"/>
              <a:t>MLI:</a:t>
            </a:r>
          </a:p>
          <a:p>
            <a:pPr lvl="1"/>
            <a:r>
              <a:rPr lang="en-IN" dirty="0" smtClean="0"/>
              <a:t>Natural death</a:t>
            </a:r>
          </a:p>
          <a:p>
            <a:pPr lvl="1"/>
            <a:r>
              <a:rPr lang="en-IN" dirty="0" smtClean="0"/>
              <a:t>Some infanticide causes may be presented as cot death cases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Munchausen Syndrome by proxy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form of abuse in which parent or guardian fabricates or produces symptoms of an illness in a child in order to gain sympathy or attention for themselves.</a:t>
            </a:r>
          </a:p>
          <a:p>
            <a:r>
              <a:rPr lang="en-IN" dirty="0" smtClean="0"/>
              <a:t>The parents frequently have abnormal or borderline personality disorder</a:t>
            </a:r>
          </a:p>
          <a:p>
            <a:r>
              <a:rPr lang="en-IN" dirty="0" smtClean="0"/>
              <a:t>Diagnosis may require high level of suspicion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Infanticide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Unlawful killing of an infant</a:t>
            </a:r>
          </a:p>
          <a:p>
            <a:r>
              <a:rPr lang="en-IN" dirty="0" smtClean="0"/>
              <a:t>Sec 302 IPC</a:t>
            </a:r>
          </a:p>
          <a:p>
            <a:r>
              <a:rPr lang="en-IN" dirty="0" smtClean="0"/>
              <a:t>No difference b/w Homicide &amp; Infanticide</a:t>
            </a:r>
          </a:p>
          <a:p>
            <a:endParaRPr lang="en-IN" dirty="0" smtClean="0"/>
          </a:p>
          <a:p>
            <a:r>
              <a:rPr lang="en-IN" dirty="0" smtClean="0"/>
              <a:t>Presumption of Law : Live/Dead</a:t>
            </a:r>
          </a:p>
          <a:p>
            <a:endParaRPr lang="en-IN" dirty="0" smtClean="0"/>
          </a:p>
          <a:p>
            <a:r>
              <a:rPr lang="en-IN" dirty="0" smtClean="0"/>
              <a:t>Birth: </a:t>
            </a:r>
          </a:p>
          <a:p>
            <a:r>
              <a:rPr lang="en-IN" dirty="0" smtClean="0"/>
              <a:t>Indian Law Vs English Law</a:t>
            </a:r>
          </a:p>
          <a:p>
            <a:r>
              <a:rPr lang="en-IN" dirty="0" smtClean="0"/>
              <a:t>Commonly committed by widows , unmarried girls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Child brought with vague complaints</a:t>
            </a:r>
          </a:p>
          <a:p>
            <a:pPr lvl="1"/>
            <a:r>
              <a:rPr lang="en-IN" dirty="0" smtClean="0"/>
              <a:t>Vomiting- Ipecac syrup</a:t>
            </a:r>
          </a:p>
          <a:p>
            <a:pPr lvl="1"/>
            <a:r>
              <a:rPr lang="en-IN" dirty="0" smtClean="0"/>
              <a:t>Bleeding: exogenous blood, anticoagulants</a:t>
            </a:r>
          </a:p>
          <a:p>
            <a:pPr lvl="1"/>
            <a:r>
              <a:rPr lang="en-IN" dirty="0" smtClean="0"/>
              <a:t>Fever: injecting contaminants in iv line</a:t>
            </a:r>
          </a:p>
          <a:p>
            <a:pPr lvl="1"/>
            <a:r>
              <a:rPr lang="en-IN" dirty="0" smtClean="0"/>
              <a:t>Seizures: suffocation</a:t>
            </a:r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The parents or guardians derives some non-economic benefits at the expense of the victim.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Abandoning a child is a crime under section</a:t>
            </a:r>
          </a:p>
          <a:p>
            <a:endParaRPr lang="en-IN" dirty="0" smtClean="0"/>
          </a:p>
          <a:p>
            <a:r>
              <a:rPr lang="en-IN" dirty="0" smtClean="0"/>
              <a:t>A. 302 IPC</a:t>
            </a:r>
          </a:p>
          <a:p>
            <a:r>
              <a:rPr lang="en-IN" dirty="0" smtClean="0"/>
              <a:t>B. 304 IPC</a:t>
            </a:r>
          </a:p>
          <a:p>
            <a:r>
              <a:rPr lang="en-IN" dirty="0" smtClean="0"/>
              <a:t>C. 317 IPC</a:t>
            </a:r>
          </a:p>
          <a:p>
            <a:r>
              <a:rPr lang="en-IN" dirty="0" smtClean="0"/>
              <a:t>D. 318 IPC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Battered baby syndrome is also called as</a:t>
            </a:r>
          </a:p>
          <a:p>
            <a:endParaRPr lang="en-IN" dirty="0" smtClean="0"/>
          </a:p>
          <a:p>
            <a:r>
              <a:rPr lang="en-IN" dirty="0" smtClean="0"/>
              <a:t>A. Sudden infant death syndrome</a:t>
            </a:r>
          </a:p>
          <a:p>
            <a:r>
              <a:rPr lang="en-IN" dirty="0" smtClean="0"/>
              <a:t>B. Non accidental injury of childhood</a:t>
            </a:r>
          </a:p>
          <a:p>
            <a:r>
              <a:rPr lang="en-IN" dirty="0" smtClean="0"/>
              <a:t>C. Indecent assault</a:t>
            </a:r>
          </a:p>
          <a:p>
            <a:r>
              <a:rPr lang="en-IN" dirty="0" smtClean="0"/>
              <a:t>D. All of the above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Violent shaking of child will produce</a:t>
            </a:r>
          </a:p>
          <a:p>
            <a:endParaRPr lang="en-IN" dirty="0" smtClean="0"/>
          </a:p>
          <a:p>
            <a:r>
              <a:rPr lang="en-IN" dirty="0" smtClean="0"/>
              <a:t>A. Subdural haematoma</a:t>
            </a:r>
          </a:p>
          <a:p>
            <a:r>
              <a:rPr lang="en-IN" dirty="0" smtClean="0"/>
              <a:t>B. Fracture of the skull</a:t>
            </a:r>
          </a:p>
          <a:p>
            <a:r>
              <a:rPr lang="en-IN" dirty="0" smtClean="0"/>
              <a:t>C. Fracture of the long bones</a:t>
            </a:r>
          </a:p>
          <a:p>
            <a:r>
              <a:rPr lang="en-IN" dirty="0" smtClean="0"/>
              <a:t>D. Rupture of the spleen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Concealment of birth is a crime under</a:t>
            </a:r>
          </a:p>
          <a:p>
            <a:endParaRPr lang="en-IN" dirty="0" smtClean="0"/>
          </a:p>
          <a:p>
            <a:r>
              <a:rPr lang="en-IN" dirty="0" smtClean="0"/>
              <a:t>A. 302 IPC</a:t>
            </a:r>
          </a:p>
          <a:p>
            <a:r>
              <a:rPr lang="en-IN" dirty="0" smtClean="0"/>
              <a:t>B. 304 IPC</a:t>
            </a:r>
          </a:p>
          <a:p>
            <a:r>
              <a:rPr lang="en-IN" dirty="0" smtClean="0"/>
              <a:t>C. 318 IPC</a:t>
            </a:r>
          </a:p>
          <a:p>
            <a:r>
              <a:rPr lang="en-IN" dirty="0" smtClean="0"/>
              <a:t>D. 317 IPC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 a newly born child who has breathed, the highest point of diaphragm is at the level of </a:t>
            </a:r>
          </a:p>
          <a:p>
            <a:endParaRPr lang="en-IN" dirty="0" smtClean="0"/>
          </a:p>
          <a:p>
            <a:r>
              <a:rPr lang="en-IN" dirty="0" smtClean="0"/>
              <a:t>A. 4</a:t>
            </a:r>
            <a:r>
              <a:rPr lang="en-IN" baseline="30000" dirty="0" smtClean="0"/>
              <a:t>th</a:t>
            </a:r>
            <a:r>
              <a:rPr lang="en-IN" dirty="0" smtClean="0"/>
              <a:t> &amp;n 5</a:t>
            </a:r>
            <a:r>
              <a:rPr lang="en-IN" baseline="30000" dirty="0" smtClean="0"/>
              <a:t>th</a:t>
            </a:r>
            <a:r>
              <a:rPr lang="en-IN" dirty="0" smtClean="0"/>
              <a:t> rib</a:t>
            </a:r>
          </a:p>
          <a:p>
            <a:r>
              <a:rPr lang="en-IN" dirty="0" smtClean="0"/>
              <a:t>B. 6</a:t>
            </a:r>
            <a:r>
              <a:rPr lang="en-IN" baseline="30000" dirty="0" smtClean="0"/>
              <a:t>th</a:t>
            </a:r>
            <a:r>
              <a:rPr lang="en-IN" dirty="0" smtClean="0"/>
              <a:t> &amp; 7</a:t>
            </a:r>
            <a:r>
              <a:rPr lang="en-IN" baseline="30000" dirty="0" smtClean="0"/>
              <a:t>th</a:t>
            </a:r>
            <a:r>
              <a:rPr lang="en-IN" dirty="0" smtClean="0"/>
              <a:t> rib</a:t>
            </a:r>
          </a:p>
          <a:p>
            <a:r>
              <a:rPr lang="en-IN" dirty="0" smtClean="0"/>
              <a:t>C. 8</a:t>
            </a:r>
            <a:r>
              <a:rPr lang="en-IN" baseline="30000" dirty="0" smtClean="0"/>
              <a:t>th</a:t>
            </a:r>
            <a:r>
              <a:rPr lang="en-IN" dirty="0" smtClean="0"/>
              <a:t> &amp; 9</a:t>
            </a:r>
            <a:r>
              <a:rPr lang="en-IN" baseline="30000" dirty="0" smtClean="0"/>
              <a:t>th</a:t>
            </a:r>
            <a:r>
              <a:rPr lang="en-IN" dirty="0" smtClean="0"/>
              <a:t> rib</a:t>
            </a:r>
          </a:p>
          <a:p>
            <a:r>
              <a:rPr lang="en-IN" dirty="0" smtClean="0"/>
              <a:t>D. 10</a:t>
            </a:r>
            <a:r>
              <a:rPr lang="en-IN" baseline="30000" dirty="0" smtClean="0"/>
              <a:t>th</a:t>
            </a:r>
            <a:r>
              <a:rPr lang="en-IN" dirty="0" smtClean="0"/>
              <a:t> rib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to conduct Autopsy on Infants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determine : </a:t>
            </a:r>
          </a:p>
          <a:p>
            <a:r>
              <a:rPr lang="en-IN" dirty="0" smtClean="0"/>
              <a:t>Still born or dead born</a:t>
            </a:r>
          </a:p>
          <a:p>
            <a:r>
              <a:rPr lang="en-IN" dirty="0" smtClean="0"/>
              <a:t>Whether viability attained or not</a:t>
            </a:r>
          </a:p>
          <a:p>
            <a:r>
              <a:rPr lang="en-IN" dirty="0" smtClean="0"/>
              <a:t>The degree of maturity</a:t>
            </a:r>
          </a:p>
          <a:p>
            <a:r>
              <a:rPr lang="en-IN" dirty="0" smtClean="0"/>
              <a:t>If live born; length of survival</a:t>
            </a:r>
          </a:p>
          <a:p>
            <a:r>
              <a:rPr lang="en-IN" dirty="0" smtClean="0"/>
              <a:t>The Cause of death</a:t>
            </a:r>
          </a:p>
          <a:p>
            <a:r>
              <a:rPr lang="en-IN" dirty="0" smtClean="0"/>
              <a:t>Act of commission and Omission leads to death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Still birth, dead born, maceration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Still born</a:t>
            </a:r>
            <a:r>
              <a:rPr lang="en-IN" dirty="0" smtClean="0"/>
              <a:t>: born after 28</a:t>
            </a:r>
            <a:r>
              <a:rPr lang="en-IN" baseline="30000" dirty="0" smtClean="0"/>
              <a:t>th</a:t>
            </a:r>
            <a:r>
              <a:rPr lang="en-IN" dirty="0" smtClean="0"/>
              <a:t> week of gestation, live in </a:t>
            </a:r>
            <a:r>
              <a:rPr lang="en-IN" dirty="0" err="1" smtClean="0"/>
              <a:t>utero</a:t>
            </a:r>
            <a:r>
              <a:rPr lang="en-IN" dirty="0" smtClean="0"/>
              <a:t>, do not exhibit any sign of live after completely born</a:t>
            </a:r>
          </a:p>
          <a:p>
            <a:endParaRPr lang="en-IN" dirty="0" smtClean="0"/>
          </a:p>
          <a:p>
            <a:r>
              <a:rPr lang="en-IN" dirty="0" smtClean="0"/>
              <a:t>Dead Born: dead in </a:t>
            </a:r>
            <a:r>
              <a:rPr lang="en-IN" dirty="0" err="1" smtClean="0"/>
              <a:t>utero</a:t>
            </a:r>
            <a:r>
              <a:rPr lang="en-IN" dirty="0" smtClean="0"/>
              <a:t> : Rigor , maceration</a:t>
            </a:r>
          </a:p>
          <a:p>
            <a:endParaRPr lang="en-IN" dirty="0" smtClean="0"/>
          </a:p>
          <a:p>
            <a:r>
              <a:rPr lang="en-IN" dirty="0" smtClean="0"/>
              <a:t>Maceration : Aseptic Autolysis</a:t>
            </a:r>
          </a:p>
          <a:p>
            <a:endParaRPr lang="en-IN" dirty="0" smtClean="0"/>
          </a:p>
          <a:p>
            <a:r>
              <a:rPr lang="en-IN" b="1" dirty="0" smtClean="0"/>
              <a:t>Features: </a:t>
            </a:r>
            <a:r>
              <a:rPr lang="en-IN" dirty="0" smtClean="0"/>
              <a:t>Earliest sign: detachment of bronchial linings with degeneration of nuclear structure</a:t>
            </a:r>
          </a:p>
          <a:p>
            <a:endParaRPr lang="en-IN" dirty="0" smtClean="0"/>
          </a:p>
          <a:p>
            <a:r>
              <a:rPr lang="en-IN" dirty="0" smtClean="0"/>
              <a:t>Earliest X Ray feature: Gas shadow in the aorta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Viability of infant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210 days of IUL/ 180 days</a:t>
            </a:r>
          </a:p>
          <a:p>
            <a:endParaRPr lang="en-IN" dirty="0" smtClean="0"/>
          </a:p>
          <a:p>
            <a:r>
              <a:rPr lang="en-IN" dirty="0" smtClean="0"/>
              <a:t>Features of Viable child</a:t>
            </a:r>
          </a:p>
          <a:p>
            <a:r>
              <a:rPr lang="en-IN" b="1" dirty="0" smtClean="0"/>
              <a:t>End of seven month</a:t>
            </a:r>
            <a:r>
              <a:rPr lang="en-IN" dirty="0" smtClean="0"/>
              <a:t>: 35 </a:t>
            </a:r>
            <a:r>
              <a:rPr lang="en-IN" dirty="0" err="1" smtClean="0"/>
              <a:t>cms</a:t>
            </a:r>
            <a:r>
              <a:rPr lang="en-IN" dirty="0" smtClean="0"/>
              <a:t>, 1-1.5 kg, eyelids open, nails reach up to tip of finger, meconium in entire large intestine, testes at external inguinal canal, placenta 35-400 g , </a:t>
            </a:r>
            <a:r>
              <a:rPr lang="en-IN" dirty="0" err="1" smtClean="0"/>
              <a:t>center</a:t>
            </a:r>
            <a:r>
              <a:rPr lang="en-IN" dirty="0" smtClean="0"/>
              <a:t> of ossification in talus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Full term fetus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50 </a:t>
            </a:r>
            <a:r>
              <a:rPr lang="en-IN" dirty="0" err="1" smtClean="0"/>
              <a:t>cms</a:t>
            </a:r>
            <a:r>
              <a:rPr lang="en-IN" dirty="0" smtClean="0"/>
              <a:t>, 2.5-4 kg, thick scalp hair, </a:t>
            </a:r>
            <a:r>
              <a:rPr lang="en-IN" dirty="0" err="1" smtClean="0"/>
              <a:t>lanugo</a:t>
            </a:r>
            <a:r>
              <a:rPr lang="en-IN" dirty="0" smtClean="0"/>
              <a:t> hair only on shoulders, testes in scrotum, nail projects beyond the tip of finger, meconium in rectum, umbilicus midway between pubis and </a:t>
            </a:r>
            <a:r>
              <a:rPr lang="en-IN" dirty="0" err="1" smtClean="0"/>
              <a:t>xhiphoid</a:t>
            </a:r>
            <a:r>
              <a:rPr lang="en-IN" dirty="0" smtClean="0"/>
              <a:t> process, centre of ossification in lower end of femur and sometimes in </a:t>
            </a:r>
            <a:r>
              <a:rPr lang="en-IN" dirty="0" err="1" smtClean="0"/>
              <a:t>cuboid</a:t>
            </a:r>
            <a:r>
              <a:rPr lang="en-IN" dirty="0" smtClean="0"/>
              <a:t> and upper end of tibia. Placenta 22 </a:t>
            </a:r>
            <a:r>
              <a:rPr lang="en-IN" dirty="0" err="1" smtClean="0"/>
              <a:t>cms</a:t>
            </a:r>
            <a:r>
              <a:rPr lang="en-IN" dirty="0" smtClean="0"/>
              <a:t> in diameter, 1.5 cm thick, 1 kg weight, umbilical cord 1 cm thick, 50 cm long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Rule of </a:t>
            </a:r>
            <a:r>
              <a:rPr lang="en-IN" dirty="0" err="1" smtClean="0"/>
              <a:t>Haase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Rough method to calculate the age of fetus.</a:t>
            </a:r>
          </a:p>
          <a:p>
            <a:r>
              <a:rPr lang="en-IN" dirty="0" smtClean="0"/>
              <a:t>Length is measured in </a:t>
            </a:r>
            <a:r>
              <a:rPr lang="en-IN" dirty="0" err="1" smtClean="0"/>
              <a:t>cms</a:t>
            </a:r>
            <a:r>
              <a:rPr lang="en-IN" dirty="0" smtClean="0"/>
              <a:t> from crown to heel</a:t>
            </a:r>
          </a:p>
          <a:p>
            <a:r>
              <a:rPr lang="en-IN" dirty="0" smtClean="0"/>
              <a:t>First 5 months of pregnancy, square root of length gives age of foetus in lunar months</a:t>
            </a:r>
          </a:p>
          <a:p>
            <a:r>
              <a:rPr lang="en-IN" dirty="0" err="1" smtClean="0"/>
              <a:t>Eg</a:t>
            </a:r>
            <a:r>
              <a:rPr lang="en-IN" dirty="0" smtClean="0"/>
              <a:t>. 25 </a:t>
            </a:r>
            <a:r>
              <a:rPr lang="en-IN" dirty="0" err="1" smtClean="0"/>
              <a:t>cms</a:t>
            </a:r>
            <a:r>
              <a:rPr lang="en-IN" dirty="0" smtClean="0"/>
              <a:t> is 5 month old</a:t>
            </a:r>
          </a:p>
          <a:p>
            <a:r>
              <a:rPr lang="en-IN" dirty="0" smtClean="0"/>
              <a:t>After 5 month, length is divided by 5, gives age in lunar month</a:t>
            </a:r>
          </a:p>
          <a:p>
            <a:r>
              <a:rPr lang="en-IN" dirty="0" smtClean="0"/>
              <a:t>E.g. 40 </a:t>
            </a:r>
            <a:r>
              <a:rPr lang="en-IN" dirty="0" err="1" smtClean="0"/>
              <a:t>cms</a:t>
            </a:r>
            <a:r>
              <a:rPr lang="en-IN" dirty="0" smtClean="0"/>
              <a:t> is 8 months old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Signs of live birth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Chest</a:t>
            </a:r>
          </a:p>
          <a:p>
            <a:r>
              <a:rPr lang="en-IN" dirty="0" smtClean="0"/>
              <a:t>Diaphragm: 3</a:t>
            </a:r>
            <a:r>
              <a:rPr lang="en-IN" baseline="30000" dirty="0" smtClean="0"/>
              <a:t>rd</a:t>
            </a:r>
            <a:r>
              <a:rPr lang="en-IN" dirty="0" smtClean="0"/>
              <a:t>-4</a:t>
            </a:r>
            <a:r>
              <a:rPr lang="en-IN" baseline="30000" dirty="0" smtClean="0"/>
              <a:t>th</a:t>
            </a:r>
            <a:r>
              <a:rPr lang="en-IN" dirty="0" smtClean="0"/>
              <a:t>  rib ..... 6</a:t>
            </a:r>
            <a:r>
              <a:rPr lang="en-IN" baseline="30000" dirty="0" smtClean="0"/>
              <a:t>th</a:t>
            </a:r>
            <a:r>
              <a:rPr lang="en-IN" dirty="0" smtClean="0"/>
              <a:t>-7</a:t>
            </a:r>
            <a:r>
              <a:rPr lang="en-IN" baseline="30000" dirty="0" smtClean="0"/>
              <a:t>th</a:t>
            </a:r>
            <a:r>
              <a:rPr lang="en-IN" dirty="0" smtClean="0"/>
              <a:t> rib</a:t>
            </a:r>
          </a:p>
          <a:p>
            <a:r>
              <a:rPr lang="en-IN" dirty="0" smtClean="0"/>
              <a:t>Lungs</a:t>
            </a:r>
          </a:p>
          <a:p>
            <a:r>
              <a:rPr lang="en-IN" dirty="0" err="1" smtClean="0"/>
              <a:t>Unrespired</a:t>
            </a:r>
            <a:r>
              <a:rPr lang="en-IN" dirty="0" smtClean="0"/>
              <a:t> : Lies close to spine, margins sharp, solid, firm, reddish brown </a:t>
            </a:r>
            <a:r>
              <a:rPr lang="en-IN" dirty="0" err="1" smtClean="0"/>
              <a:t>color</a:t>
            </a:r>
            <a:r>
              <a:rPr lang="en-IN" dirty="0" smtClean="0"/>
              <a:t>, wt 30-40 gm; 1/70 </a:t>
            </a:r>
            <a:r>
              <a:rPr lang="en-IN" dirty="0" err="1" smtClean="0"/>
              <a:t>th</a:t>
            </a:r>
            <a:r>
              <a:rPr lang="en-IN" dirty="0" smtClean="0"/>
              <a:t> of the body weight, sp gravity: 1040 -1050</a:t>
            </a:r>
          </a:p>
          <a:p>
            <a:r>
              <a:rPr lang="en-IN" dirty="0" smtClean="0"/>
              <a:t>Respired : fill the chest cavity, margins rounded, pink </a:t>
            </a:r>
            <a:r>
              <a:rPr lang="en-IN" dirty="0" err="1" smtClean="0"/>
              <a:t>color</a:t>
            </a:r>
            <a:r>
              <a:rPr lang="en-IN" dirty="0" smtClean="0"/>
              <a:t>, wt- 60- 80 </a:t>
            </a:r>
            <a:r>
              <a:rPr lang="en-IN" dirty="0" err="1" smtClean="0"/>
              <a:t>gms</a:t>
            </a:r>
            <a:r>
              <a:rPr lang="en-IN" dirty="0" smtClean="0"/>
              <a:t> (double)   </a:t>
            </a:r>
            <a:r>
              <a:rPr lang="en-IN" b="1" dirty="0" smtClean="0"/>
              <a:t>(</a:t>
            </a:r>
            <a:r>
              <a:rPr lang="en-IN" b="1" dirty="0" err="1" smtClean="0"/>
              <a:t>Fodere’s</a:t>
            </a:r>
            <a:r>
              <a:rPr lang="en-IN" b="1" dirty="0" smtClean="0"/>
              <a:t> test</a:t>
            </a:r>
            <a:r>
              <a:rPr lang="en-IN" dirty="0" smtClean="0"/>
              <a:t>); 1/35</a:t>
            </a:r>
            <a:r>
              <a:rPr lang="en-IN" baseline="30000" dirty="0" smtClean="0"/>
              <a:t>th</a:t>
            </a:r>
            <a:r>
              <a:rPr lang="en-IN" dirty="0" smtClean="0"/>
              <a:t> of body weight (</a:t>
            </a:r>
            <a:r>
              <a:rPr lang="en-IN" b="1" dirty="0" err="1" smtClean="0"/>
              <a:t>Ploucquet’s</a:t>
            </a:r>
            <a:r>
              <a:rPr lang="en-IN" b="1" dirty="0" smtClean="0"/>
              <a:t> test</a:t>
            </a:r>
            <a:r>
              <a:rPr lang="en-IN" dirty="0" smtClean="0"/>
              <a:t>) and sp gravity 940 (</a:t>
            </a:r>
            <a:r>
              <a:rPr lang="en-IN" b="1" dirty="0" smtClean="0"/>
              <a:t>Hydrostatic test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252</TotalTime>
  <Words>1418</Words>
  <Application>Microsoft Office PowerPoint</Application>
  <PresentationFormat>On-screen Show (4:3)</PresentationFormat>
  <Paragraphs>237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INFANTICIDE   </vt:lpstr>
      <vt:lpstr>Learning objectives</vt:lpstr>
      <vt:lpstr>Infanticide </vt:lpstr>
      <vt:lpstr>Why to conduct Autopsy on Infants</vt:lpstr>
      <vt:lpstr>Still birth, dead born, maceration</vt:lpstr>
      <vt:lpstr>Viability of infant</vt:lpstr>
      <vt:lpstr>Full term fetus</vt:lpstr>
      <vt:lpstr>Rule of Haase</vt:lpstr>
      <vt:lpstr>Signs of live birth</vt:lpstr>
      <vt:lpstr>Hydrostatic test</vt:lpstr>
      <vt:lpstr>MCQ 1</vt:lpstr>
      <vt:lpstr>MCQ 2</vt:lpstr>
      <vt:lpstr>MCQ 3</vt:lpstr>
      <vt:lpstr>MCQ  4</vt:lpstr>
      <vt:lpstr>MCQ 5</vt:lpstr>
      <vt:lpstr>Infant death</vt:lpstr>
      <vt:lpstr>Natural causes</vt:lpstr>
      <vt:lpstr>Criminal causes</vt:lpstr>
      <vt:lpstr>Acts of Omission </vt:lpstr>
      <vt:lpstr>Sec 317 IPC</vt:lpstr>
      <vt:lpstr>Battered Baby Syndrome</vt:lpstr>
      <vt:lpstr>Features arising suspicion of abuse </vt:lpstr>
      <vt:lpstr>Injuries </vt:lpstr>
      <vt:lpstr>Beads of string</vt:lpstr>
      <vt:lpstr>Diagnosis </vt:lpstr>
      <vt:lpstr>Sudden infant death syndrome</vt:lpstr>
      <vt:lpstr>Slide 27</vt:lpstr>
      <vt:lpstr>Causes:</vt:lpstr>
      <vt:lpstr>Munchausen Syndrome by proxy </vt:lpstr>
      <vt:lpstr>Features 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INFANTICIDE   </dc:title>
  <dc:creator>Sheetal</dc:creator>
  <cp:lastModifiedBy>user</cp:lastModifiedBy>
  <cp:revision>17</cp:revision>
  <dcterms:created xsi:type="dcterms:W3CDTF">2006-08-16T00:00:00Z</dcterms:created>
  <dcterms:modified xsi:type="dcterms:W3CDTF">2017-01-13T05:46:22Z</dcterms:modified>
</cp:coreProperties>
</file>