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5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382000" cy="6400800"/>
          </a:xfrm>
        </p:spPr>
        <p:txBody>
          <a:bodyPr>
            <a:normAutofit fontScale="25000" lnSpcReduction="20000"/>
          </a:bodyPr>
          <a:lstStyle/>
          <a:p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9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Demography and Family Planning II</a:t>
            </a:r>
          </a:p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Manish Kathad </a:t>
            </a:r>
            <a:endParaRPr lang="en-US" sz="9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</a:t>
            </a: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Professor 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 Piparia </a:t>
            </a:r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="" val="257333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Literacy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person is deemed as literate if he or she can write with understanding in any language.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person who can merely read but cannot write is not considered literate.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Crude Literacy Rate = Number of literate persons x100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Total population in a given year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Effective Literacy Rate = Number of literate persons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aged 7 years and above x100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Population aged 7 and above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in a given year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810000" y="3657600"/>
            <a:ext cx="434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191000" y="5181600"/>
            <a:ext cx="3886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99705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national percentage of literates in the population above 7 years of age for 2011 is about 74.04 with literate males about 82.14% and females lagging behind with about 65.46%.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Kerala – 93.91%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Bihar – 63.82%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594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Life Expectancy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Life expectancy at a given age is the average number of years which a person of that age may expect to live, according to the mortality pattern prevalent in that country.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India Expectation of life at birth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years for 1901 was 23.63 for males and 23.96 for females whereas for 2001 it was 63.90 for males and 66.90 for females.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14778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9160661"/>
              </p:ext>
            </p:extLst>
          </p:nvPr>
        </p:nvGraphicFramePr>
        <p:xfrm>
          <a:off x="457200" y="127000"/>
          <a:ext cx="8229600" cy="6502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502400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Dadwani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R. S., Thomas T., Knowledge Regarding Sex- Ratio and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PCPNDT Act – A Cross Sectional Study. International Journal of Scientific Research 2014; 3(8): 274-76.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Cross Sectional Study(Low level of Evidence)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cross sectional study was carried out through house to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house visit on 500 randomly selected people of 18-49 years age group of urban and rural field practice areas of C.U. Shah Medical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College. 58 % were aware about adverse sex ratio.</a:t>
                      </a:r>
                      <a:endParaRPr lang="en-US" sz="1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46% has replied female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foeticide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as major cause for adverse sex ratio. 76% were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aware about PCPNDT Act.</a:t>
                      </a:r>
                      <a:endParaRPr lang="en-US" sz="12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7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study concluded that people are aware about causes and effects of adverse sex ratio, but still they are</a:t>
                      </a:r>
                    </a:p>
                    <a:p>
                      <a:pPr algn="just"/>
                      <a:r>
                        <a:rPr lang="en-US" sz="17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doing prenatal sex determination. Along with education there is a need to change in attitude towards gender equality and recommendations</a:t>
                      </a:r>
                    </a:p>
                    <a:p>
                      <a:pPr algn="just"/>
                      <a:r>
                        <a:rPr lang="en-US" sz="17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under PCPNDT act to improve declining sex ratio.</a:t>
                      </a:r>
                      <a:endParaRPr lang="en-US" sz="17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702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Sex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ratio of India during 2011 census was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940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941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942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944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84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In child sex ratio children which age group are included?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0-5 years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0-6 years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0-4 years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1-5 years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3537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What happens in demographic bonus?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Dependency Ratio increases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Dependency Ratio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emains same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Dependency Ratio decreases</a:t>
            </a:r>
          </a:p>
          <a:p>
            <a:pPr marL="514350" indent="-514350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Dependency Ratio becomes negative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387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Which state has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largest rural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population?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Bihar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Gujarat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Maharashtra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Uttar Pradesh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859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national percentage of literates in the population above 7 years of age for 2011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about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74.04%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74.05%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74.06%</a:t>
            </a:r>
          </a:p>
          <a:p>
            <a:pPr marL="514350" indent="-514350" algn="just"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74.07%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703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Answers</a:t>
            </a:r>
            <a:endParaRPr lang="en-US" sz="4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94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Structured </a:t>
            </a:r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Learning Objectives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Age and sex composition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Sex Ratio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Dependency Ratio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Density of Population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Urbanization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Family Size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Literacy</a:t>
            </a:r>
          </a:p>
          <a:p>
            <a:pPr>
              <a:buFont typeface="Wingdings" pitchFamily="2" charset="2"/>
              <a:buChar char="Ø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Life Expectancy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410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Age and Sex 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Composition(2010)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proportion of population in the age group of 0-14 years is higher in rural areas (32.4%) than urban areas (26.7%) for both male and  female population.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2133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3167546"/>
              </p:ext>
            </p:extLst>
          </p:nvPr>
        </p:nvGraphicFramePr>
        <p:xfrm>
          <a:off x="609600" y="1981200"/>
          <a:ext cx="8229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  <a:gridCol w="3200400"/>
                <a:gridCol w="3048000"/>
              </a:tblGrid>
              <a:tr h="370840">
                <a:tc rowSpan="2">
                  <a:txBody>
                    <a:bodyPr/>
                    <a:lstStyle/>
                    <a:p>
                      <a:pPr lvl="0"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Age Group           (in years)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Population Percentage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Males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Females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31.5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30.3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60+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7.1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7.7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9613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Sex Ratio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number of females per 1000 males.</a:t>
            </a:r>
          </a:p>
          <a:p>
            <a:pPr marL="0" indent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low sex ratio indicates strong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male child preference and consequent gender inequities, neglect of the girl child resulting in higher mortality at young age, female infanticide, female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foeticide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higher maternal mortality and male bias.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Sex ratio of India during 2011 census was 940.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836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Sex Ratio at Birth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India for the year 2011 has been estimated as 878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871 in rural areas to 891 in urban areas.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Kerala 1084  Rural 1077  Urban 1091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Haryana 877 Rural 880 Urban 871</a:t>
            </a:r>
          </a:p>
          <a:p>
            <a:pPr marL="0" indent="0" algn="ctr">
              <a:buNone/>
            </a:pPr>
            <a:endParaRPr lang="en-US" sz="4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Child Sex Ratio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0-6 years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2001- 927, 2011-913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rural areas the child sex ratio decreased from 934 in 2001 to 919 in 2011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urban areas the child sex ration decreased from 906 in 2001 to 902 in 2011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656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Dependency Ratio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Total Dependency Ratio</a:t>
            </a:r>
          </a:p>
          <a:p>
            <a:pPr marL="0" indent="0" algn="ctr">
              <a:buNone/>
            </a:pPr>
            <a:endParaRPr lang="en-US" sz="1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Children 0-14 years age + Population more than 65 years age x 100</a:t>
            </a:r>
          </a:p>
          <a:p>
            <a:pPr marL="0" indent="0" algn="ctr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Population of 15 to 64 years</a:t>
            </a:r>
          </a:p>
          <a:p>
            <a:pPr marL="0" indent="0" algn="ctr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Children 0-14 years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age – Young age dependency ratio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Population more than 65 years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age – Old age dependency ratio</a:t>
            </a:r>
          </a:p>
          <a:p>
            <a:pPr>
              <a:buFont typeface="Wingdings" pitchFamily="2" charset="2"/>
              <a:buChar char="Ø"/>
            </a:pP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Demographic Bonus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– Dependency ratio declines or decreases</a:t>
            </a:r>
          </a:p>
          <a:p>
            <a:pPr>
              <a:buFont typeface="Wingdings" pitchFamily="2" charset="2"/>
              <a:buChar char="Ø"/>
            </a:pP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Demographic Burden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Dependency ratio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increases mostly due to increased old age dependency ratio</a:t>
            </a:r>
          </a:p>
          <a:p>
            <a:pPr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Total dependency ratio of India for the year 2005 was 61.1%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0" y="28194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55834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Density of Population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number of persons living per square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kilometre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area.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the year 2011 the density of population per sq. km. in India was 382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363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Urbanization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per Indian census 2011 the rural population stands at 833.1 million (68.84%) and urban population at 377.1 million (31.80%).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Uttar Pradesh has largest rural population.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Maharashtra has largest urban population.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0196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Family Size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total number of children a woman  has borne at a point  of time.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completed family size indicates the total number of borne by a woman during her child bearing age which is generally assumed between 15 and 45 years.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9322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863</Words>
  <Application>Microsoft Office PowerPoint</Application>
  <PresentationFormat>On-screen Show (4:3)</PresentationFormat>
  <Paragraphs>179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</vt:lpstr>
      <vt:lpstr>Structured Learning Objectives </vt:lpstr>
      <vt:lpstr>Age and Sex Composition(2010)</vt:lpstr>
      <vt:lpstr>Sex Ratio</vt:lpstr>
      <vt:lpstr> </vt:lpstr>
      <vt:lpstr>Dependency Ratio</vt:lpstr>
      <vt:lpstr>Density of Population</vt:lpstr>
      <vt:lpstr>Urbanization</vt:lpstr>
      <vt:lpstr>Family Size</vt:lpstr>
      <vt:lpstr>Literacy </vt:lpstr>
      <vt:lpstr> </vt:lpstr>
      <vt:lpstr>Life Expectancy</vt:lpstr>
      <vt:lpstr> </vt:lpstr>
      <vt:lpstr> </vt:lpstr>
      <vt:lpstr> </vt:lpstr>
      <vt:lpstr> </vt:lpstr>
      <vt:lpstr> </vt:lpstr>
      <vt:lpstr> </vt:lpstr>
      <vt:lpstr>Answers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>user</cp:lastModifiedBy>
  <cp:revision>42</cp:revision>
  <dcterms:created xsi:type="dcterms:W3CDTF">2006-08-16T00:00:00Z</dcterms:created>
  <dcterms:modified xsi:type="dcterms:W3CDTF">2015-05-21T11:01:00Z</dcterms:modified>
</cp:coreProperties>
</file>