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7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382000" cy="6400800"/>
          </a:xfrm>
        </p:spPr>
        <p:txBody>
          <a:bodyPr>
            <a:normAutofit fontScale="25000" lnSpcReduction="20000"/>
          </a:bodyPr>
          <a:lstStyle/>
          <a:p>
            <a:endParaRPr lang="en-US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9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5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Demography and Family Planning III</a:t>
            </a:r>
          </a:p>
          <a:p>
            <a:endParaRPr lang="en-US" sz="15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3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3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3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3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r>
              <a:rPr lang="en-US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 </a:t>
            </a:r>
            <a:r>
              <a:rPr lang="en-US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Manish Kathad </a:t>
            </a:r>
            <a:endParaRPr lang="en-US" sz="9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r>
              <a:rPr lang="en-US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Associate </a:t>
            </a:r>
            <a:r>
              <a:rPr lang="en-US" sz="9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Professor </a:t>
            </a:r>
          </a:p>
          <a:p>
            <a:pPr algn="r">
              <a:spcBef>
                <a:spcPts val="0"/>
              </a:spcBef>
            </a:pPr>
            <a:r>
              <a:rPr lang="en-US" sz="9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 of Community Medicine</a:t>
            </a:r>
          </a:p>
          <a:p>
            <a:pPr algn="r">
              <a:spcBef>
                <a:spcPts val="0"/>
              </a:spcBef>
            </a:pPr>
            <a:r>
              <a:rPr lang="en-US" sz="9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SBKS MI RC Piparia </a:t>
            </a:r>
          </a:p>
          <a:p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xmlns="" val="330657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Total Marital Fertility Rate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(TMFR)</a:t>
            </a:r>
          </a:p>
          <a:p>
            <a:pPr marL="0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Represents the average number of children that would be born to a married woman if she experiences the current fertility pattern throughout her reproductive span.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6791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Gross Reproduction Rate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(GRR)</a:t>
            </a:r>
          </a:p>
          <a:p>
            <a:pPr marL="0" indent="0">
              <a:buNone/>
            </a:pP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Average  number  of  girls  that would born to woman if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she experiences the current fertility pattern throughout her reproductive span (15-44 or 49 years), assuming no mortality.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9207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Net Reproduction Rate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(NRR)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number of daughters a newborn girl will bear during her life time assuming fix age specific fertility and mortality rates.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NRR is a demographic indicator.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NRR of 1 is equivalent to attaining approximately 2 child norm.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NRR is less than 1, then the reproductive performance of the population is said to be below replacement level.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2990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Child woman Ratio</a:t>
            </a:r>
          </a:p>
          <a:p>
            <a:pPr marL="0" indent="0">
              <a:buNone/>
            </a:pP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the number of children 0-4 years of age per 1000 women od child bearing age, usually defined as 15-44 or 49 years of age.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0502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77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Pregnancy Rate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the ratio of number of pregnancies in a year to married women in ages 15-44 (or 49) years.</a:t>
            </a:r>
          </a:p>
          <a:p>
            <a:pPr marL="0" indent="0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Abortion Rate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annual number of all types of abortions, usually per 1000 women of child bearing age (usually defined as age 15-44).</a:t>
            </a: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Abortion Ratio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calculated by dividing the number of abortions performed during a particular time period by the number of live births over the same period. </a:t>
            </a:r>
          </a:p>
          <a:p>
            <a:pPr marL="0" indent="0" algn="just"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2778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Marriage Rate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the number of marriages in the year per 1000 population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b="1" u="sng" dirty="0" smtClean="0">
                <a:latin typeface="Times New Roman" pitchFamily="18" charset="0"/>
                <a:cs typeface="Times New Roman" pitchFamily="18" charset="0"/>
              </a:rPr>
              <a:t>Crude Marriage Rate</a:t>
            </a:r>
          </a:p>
          <a:p>
            <a:pPr marL="0" indent="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Number of marriages in a year x 1000</a:t>
            </a:r>
          </a:p>
          <a:p>
            <a:pPr marL="0" indent="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Mid year population</a:t>
            </a:r>
          </a:p>
          <a:p>
            <a:pPr marL="0" indent="0">
              <a:buNone/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b="1" u="sng" dirty="0" smtClean="0">
                <a:latin typeface="Times New Roman" pitchFamily="18" charset="0"/>
                <a:cs typeface="Times New Roman" pitchFamily="18" charset="0"/>
              </a:rPr>
              <a:t>General Marriage Rate</a:t>
            </a:r>
          </a:p>
          <a:p>
            <a:pPr marL="0" indent="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Number of marriages within one year x 1000</a:t>
            </a:r>
          </a:p>
          <a:p>
            <a:pPr marL="0" indent="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Number of unmarried persons age</a:t>
            </a:r>
          </a:p>
          <a:p>
            <a:pPr marL="0" indent="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14-49 years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00743" y="2971800"/>
            <a:ext cx="43760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00743" y="4816929"/>
            <a:ext cx="54428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73538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51252347"/>
              </p:ext>
            </p:extLst>
          </p:nvPr>
        </p:nvGraphicFramePr>
        <p:xfrm>
          <a:off x="457200" y="127000"/>
          <a:ext cx="8229600" cy="6502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650240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Lund R., Holstein B. E., Osler M., Marital history from age 15 to 40 years and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subsequent 10-year mortality: a longitudinal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study of Danish males born in 1953. International Journal of Epidemiology 2004; 33(2): 389-97.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Cohort Study</a:t>
                      </a:r>
                    </a:p>
                    <a:p>
                      <a:pPr algn="just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(Middle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level of Evidence)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5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Prospective birth cohort study with follow-up of mortality from 1992 to 2002.</a:t>
                      </a:r>
                    </a:p>
                    <a:p>
                      <a:pPr algn="just"/>
                      <a:r>
                        <a:rPr lang="en-US" sz="15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Participants were 10 891 men born within the metropolitan area of Copenhagen,</a:t>
                      </a:r>
                    </a:p>
                    <a:p>
                      <a:pPr algn="just"/>
                      <a:r>
                        <a:rPr lang="en-US" sz="15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Denmark. Marital status in 1992 as well as start and termination of all previous</a:t>
                      </a:r>
                    </a:p>
                    <a:p>
                      <a:pPr algn="just"/>
                      <a:r>
                        <a:rPr lang="en-US" sz="15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marital status events from 1968 to 1992 were retrieved from the Danish Civil</a:t>
                      </a:r>
                    </a:p>
                    <a:p>
                      <a:pPr algn="just"/>
                      <a:r>
                        <a:rPr lang="en-US" sz="15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Registration System. Main outcome measures were hazard ratios (HR) for </a:t>
                      </a:r>
                      <a:r>
                        <a:rPr lang="en-US" sz="15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allcause</a:t>
                      </a:r>
                      <a:endParaRPr lang="en-US" sz="1500" b="0" i="0" u="none" strike="noStrike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en-US" sz="15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mortality from age 40 to 49 years.</a:t>
                      </a:r>
                      <a:endParaRPr lang="en-US" sz="15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It was found that a strong protective effect of being married compared with never being</a:t>
                      </a:r>
                    </a:p>
                    <a:p>
                      <a:pPr algn="just"/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married or divorced/widowed at every age. The association increased in strength</a:t>
                      </a:r>
                    </a:p>
                    <a:p>
                      <a:pPr algn="just"/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with increasing age. Number of years divorced was associated with increased</a:t>
                      </a:r>
                    </a:p>
                    <a:p>
                      <a:pPr algn="just"/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mortality risk in a dose-dependent manner at age 34 and 39 years. One or more</a:t>
                      </a:r>
                    </a:p>
                    <a:p>
                      <a:pPr algn="just"/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marital break-ups was associated with higher mortality, whereas increasing</a:t>
                      </a:r>
                    </a:p>
                    <a:p>
                      <a:pPr algn="just"/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number of years married was associated with lower mortality. Inclusion of</a:t>
                      </a:r>
                    </a:p>
                    <a:p>
                      <a:pPr algn="just"/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current marital status attenuated the strength of the associations but most of</a:t>
                      </a:r>
                    </a:p>
                    <a:p>
                      <a:pPr algn="just"/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them remained statistically significant.</a:t>
                      </a:r>
                      <a:endParaRPr lang="en-US" sz="12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2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Marital status and cumulated marital periods, especially cumulated periods</a:t>
                      </a:r>
                    </a:p>
                    <a:p>
                      <a:pPr algn="just"/>
                      <a:r>
                        <a:rPr lang="en-US" sz="22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divorced/widowed are strong independent predictors of mortality among</a:t>
                      </a:r>
                    </a:p>
                    <a:p>
                      <a:pPr algn="just"/>
                      <a:r>
                        <a:rPr lang="en-US" sz="22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younger males.</a:t>
                      </a:r>
                      <a:endParaRPr lang="en-US" sz="22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0855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According to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Marriage Act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legal age of marriage for boys is</a:t>
            </a:r>
          </a:p>
          <a:p>
            <a:pPr marL="514350" indent="-514350">
              <a:buAutoNum type="arabicPeriod"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22 years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21 years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 years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23 years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14760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According to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Marriage Act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legal age of         marriage for girls is</a:t>
            </a:r>
          </a:p>
          <a:p>
            <a:pPr marL="514350" indent="-514350">
              <a:buAutoNum type="arabicPeriod"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18 years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 years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17 years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16 years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7962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Which rate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gives the approximate magnitude of “completed family size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marL="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ASFR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TMFR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TFR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GRR</a:t>
            </a:r>
          </a:p>
          <a:p>
            <a:pPr marL="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0017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Fertility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Bearing  of children</a:t>
            </a:r>
          </a:p>
          <a:p>
            <a:pPr algn="just"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Some prefer to use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natality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Woman’s reproductive period is roughly from 15 to 45 years, a period of 30 years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17301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Expand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GFR</a:t>
            </a:r>
          </a:p>
          <a:p>
            <a:pPr marL="0" indent="0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Gross Fertility Rate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 Fertility Rate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 Fertility Ratio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Gross Fertility Ratio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66780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reproductive performance of the population is said to be below replacement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level if</a:t>
            </a:r>
          </a:p>
          <a:p>
            <a:pPr marL="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NRR &gt; 1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NRR = 1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NRR &gt;= 1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NRR &lt; 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3038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Answers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5204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Factors affecting Fertility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Age at Marriage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Duration of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arried Life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Spacing of Children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Education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Economic Status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Caste and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eligion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Nutrition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Family Planning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Other Factors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0858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Fertility Indicators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Birth Rate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Number of live births during the year x 1000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Estimated mid year population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990600" y="3352800"/>
            <a:ext cx="5410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57313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General Fertility Rate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(GFR)</a:t>
            </a: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It is the number of live births per 1000 women in the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reproductive  age  group  (15 - 44  or  49 years)  in  a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given year.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Number of live births in an area during the year x 1000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Mid year female population age 15-44 (or 49)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in the same area in same year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3505200"/>
            <a:ext cx="6781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13008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u="sng" smtClean="0">
                <a:latin typeface="Times New Roman" pitchFamily="18" charset="0"/>
                <a:cs typeface="Times New Roman" pitchFamily="18" charset="0"/>
              </a:rPr>
              <a:t>General Marital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Fertility Rate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(GMFR)</a:t>
            </a: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It is the number of live births per 1000  married women in the reproductive  age  group  (15 - 44  or  49 years)  in  a given tear.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Number of live births in an area during the year x 1000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Mid year married female population in the age 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group 15-49 years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3335383"/>
            <a:ext cx="6842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43657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Age specific Fertility Rate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(ASFR)</a:t>
            </a:r>
          </a:p>
          <a:p>
            <a:pPr marL="0" indent="0" algn="just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more precise measure of fertility is age specific fertility rate, defined as the number of live births in a year to 1000 women in any specified age group.</a:t>
            </a:r>
          </a:p>
          <a:p>
            <a:pPr marL="0" indent="0" algn="just"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Number of live births in particular age group x 1000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Mid year female population of the  same age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group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429000"/>
            <a:ext cx="64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85071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Age specific Marital Fertility Rate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(ASMFR)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 number of live births in a year to 1000 married women in any specified age group.</a:t>
            </a:r>
          </a:p>
          <a:p>
            <a:pPr marL="0" indent="0" algn="just"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Number of live births in particular age group x 1000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Mid year married female  population  of  the  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same age group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429000"/>
            <a:ext cx="64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51775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Total  Fertility Rate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(TFR)</a:t>
            </a:r>
          </a:p>
          <a:p>
            <a:pPr marL="0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Represents the average number of children a woman would have if she were to pass through her reproductive years bearing children at the same rates as the women now in each age group. </a:t>
            </a:r>
          </a:p>
          <a:p>
            <a:pPr marL="0" indent="0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TFR gives the approximate magnitude of “completed family size”.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6796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1031</Words>
  <Application>Microsoft Office PowerPoint</Application>
  <PresentationFormat>On-screen Show (4:3)</PresentationFormat>
  <Paragraphs>200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 </vt:lpstr>
      <vt:lpstr>Fertility</vt:lpstr>
      <vt:lpstr>Factors affecting Fertility</vt:lpstr>
      <vt:lpstr>Fertility Indicators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Answers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/>
  <cp:lastModifiedBy>user</cp:lastModifiedBy>
  <cp:revision>34</cp:revision>
  <dcterms:created xsi:type="dcterms:W3CDTF">2006-08-16T00:00:00Z</dcterms:created>
  <dcterms:modified xsi:type="dcterms:W3CDTF">2015-05-21T11:01:47Z</dcterms:modified>
</cp:coreProperties>
</file>