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9" r:id="rId15"/>
    <p:sldId id="260" r:id="rId16"/>
    <p:sldId id="264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8486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Lathyrism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Maharshi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Patel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6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Banning the crop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an extreme step not feasible for immediate implementation.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Prevention of Food Adulteration Act in India has banned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all forms ­whole, split or flour.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ban is not operative where it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needed, Madhya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Pradesh, Bihar, Orissa and Gujarat where the pulse is widely grown. 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Genetic approach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Certain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strains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contain very low levels of toxin (0.1 %).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selective propagation and cultivation of such strains may be the most effective way to eradicate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without any drastic change in the food habits of the people.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51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Removal of toxin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Both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Steeping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toxins are water soluble, they can be removed by soaking the pulse in hot water.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 can be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practised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home.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large quantity of water is boiled and the pulse is soaked in hot water for 2 hours; after which the soaked water is drained off completely.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pulse is washed again with clean water, then drained off and dried in the sun.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pulse is then used for consumption.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drawback with this method is that it entails loss of vitamins and minerals. </a:t>
            </a:r>
          </a:p>
        </p:txBody>
      </p:sp>
    </p:spTree>
    <p:extLst>
      <p:ext uri="{BB962C8B-B14F-4D97-AF65-F5344CB8AC3E}">
        <p14:creationId xmlns:p14="http://schemas.microsoft.com/office/powerpoint/2010/main" val="3800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Parboiling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improved method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detoxicating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pulse is "parboiling" as is done in the case of parboiled rice.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technique is suitable for large scale operation. Simple soaking in lime water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overnight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followed by boiling is credited to destroy the toxin.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treatment also destroys trypsin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inhibitiors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easily available as it is used with betel leaves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(e)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public must be educated on the dangers of consuming this pulse and the need for removing its toxin before consumption.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66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Socio-economic changes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final analysis, it is only socio-economic changes or overall development that can root out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65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982910"/>
              </p:ext>
            </p:extLst>
          </p:nvPr>
        </p:nvGraphicFramePr>
        <p:xfrm>
          <a:off x="457200" y="228600"/>
          <a:ext cx="8229600" cy="603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019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Abidfaheem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T.K.,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Nayak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S.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B,Maxie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Food Adulteration and Family's Knowledge on Food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Adulteration in Selected Village of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Udupi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Taluk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Karnataka.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Nitte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University Journal of Health Science 2011; 3(2): 33-37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Cross sectional study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(Low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level of evidence)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cross sectional survey was under taken among 75 families using structured knowledge questionnaire and observation technique.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collected data was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analysed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using SPSS version 16.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findings showed that majority (60%)of the subjects had moderate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knowledge on food adulteration. Out of 75 samples tested, 2.7% chili powder samples were adulterated with artificial color and 10.7%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the common salt samples were adulterated with insoluble impurities. In tea powder 12 % were adulterated with iron fillings and 2.7%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were adulterated with artificial color. There was significant association of knowledge score on food adulteration with age (x²=8.627 p=0.013) and educational status (x²=9.876, p= 0.043) of the respondents</a:t>
                      </a: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concludes that the food adulteration even though 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low, still it is existing. However awareness of the public in relation to food adulteration should be ongoing especially to the general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public with lower level of education.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Toxin responsible for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oxalyl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amino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alanine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oxalyl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amino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alaline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oxalyl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amino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alanyle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oxalyl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amino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alalyle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ativus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commonly known as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Khesari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dhal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dhal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Khesari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dal</a:t>
            </a: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8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Total number of stages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0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seeds is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Grey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Brown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87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For control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daily administration __________  of ascorbic is given 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500-700 mg 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700-1000 mg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400-800 mg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500-1000 mg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7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>
                <a:latin typeface="Times New Roman" pitchFamily="18" charset="0"/>
                <a:cs typeface="Times New Roman" pitchFamily="18" charset="0"/>
              </a:rPr>
            </a:b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paralysing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disease of humans and animals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humans it is referred to as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it affects the nervous system, and in animals as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osteolathyrism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odoratism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because the pathological changes occur in the bones resulting in skeletal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deformities.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crippling disease of the nervous system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gradually developing spastic paralysis of lower limbs, occurring mostly in adults consuming the pulse,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sativus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large quantities. </a:t>
            </a:r>
          </a:p>
          <a:p>
            <a:pPr marL="0" indent="0" algn="just">
              <a:buNone/>
            </a:pP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8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The Problem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prevalent in parts of Madhya Pradesh, Uttar Pradesh, Bihar and Orissa.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also been reported in Maharashtra, West Bengal, Rajasthan, Assam and Gujarat where the pulse is grown.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magnitude of the problem can be assessed from the fact that at one time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Satna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districts of Madhya Pradesh alone, there were 25,000 and 32,000 cases respectively.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recent reports, there are no fresh outbreaks of the disease in endemic areas.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The Pulse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sativus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commonly known as 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Khesari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dhal".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known by local names such as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Teora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dhal,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dhal,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Batra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Gharas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have a characteristic triangular shape and grey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dehusked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pulse looks similar to red gram dhal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bengal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gram dhal.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other pulses,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good source of protein, but for its toxin which affects the nerves.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eaten mostly by the poor agricultural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labourer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because it is relatively cheap.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shown that diets containing over 30% of this dhal if taken over a period of 2-6 months will result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neurolathyrism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6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The Toxin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toxin present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seeds has been identified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oxalyl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amino alanine (BOAA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been isolated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crystalline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form and is water soluble; this property has been made use of in removing the toxin from the pulse by soaking it in hot water and rejecting the soak water.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indicate that there is a blood-brain barrier to this toxin. In order to overcome this barrier, the pulse must be eaten in large amounts over a period of time for 2 months or more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The Disease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disease affects mainly young men between the age of 15 to 45 years and manifests itself in stages: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Latent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individual is apparently healthy, but when subjected to physical stress exhibits ungainly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gait.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Neurological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examination shows characteristic physical signs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stage is considered important from the preventive aspect, since at this stage, if the pulse is withdrawn from the diet, it will result in complete remission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disease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1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No-stick stage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 walks with short jerky steps without the aid of a stick.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large number of patients are found in this stage. 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One-stick stage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 walks with a crossed gait with a tendency to walk on toes.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Muscular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stiffness makes it necessary to use a stick to maintain balance. 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stick stage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symptoms are more severe.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excessive bending of knees and crossed legs, the patient needs two crutches for support.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gait is slow and clumsy and the patient gets tired easily after walking a short distance. </a:t>
            </a:r>
          </a:p>
        </p:txBody>
      </p:sp>
    </p:spTree>
    <p:extLst>
      <p:ext uri="{BB962C8B-B14F-4D97-AF65-F5344CB8AC3E}">
        <p14:creationId xmlns:p14="http://schemas.microsoft.com/office/powerpoint/2010/main" val="16744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Crawler stage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Finally the erect posture becomes impossible as the knee joints cannot support the weight of the body.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atrophy of the thigh and leg muscles.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 is reduced to crawling by throwing his weight on 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hands.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irreversible stage.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Interventions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possible interventions for the prevention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control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</a:t>
            </a:r>
          </a:p>
          <a:p>
            <a:pPr marL="457200" indent="-457200" algn="just">
              <a:buAutoNum type="alphaLcParenBoth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Vitamin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 prophylaxis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condition is believed to be irreversible, in certain instances the damages could be repaired by the daily administration of 500-1000 mg of ascorbic acid for a week or so.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damage could also be prevented by generous provision of ascorbic acid in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lathyrogenic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diet, as demonstrated in guinea pigs and monkeys. </a:t>
            </a:r>
          </a:p>
        </p:txBody>
      </p:sp>
    </p:spTree>
    <p:extLst>
      <p:ext uri="{BB962C8B-B14F-4D97-AF65-F5344CB8AC3E}">
        <p14:creationId xmlns:p14="http://schemas.microsoft.com/office/powerpoint/2010/main" val="13457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1370</Words>
  <Application>Microsoft Office PowerPoint</Application>
  <PresentationFormat>On-screen Show (4:3)</PresentationFormat>
  <Paragraphs>161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</vt:lpstr>
      <vt:lpstr> Neurolathyrism </vt:lpstr>
      <vt:lpstr>The Problem</vt:lpstr>
      <vt:lpstr>The Pulse</vt:lpstr>
      <vt:lpstr>The Toxin</vt:lpstr>
      <vt:lpstr>The Disease</vt:lpstr>
      <vt:lpstr> </vt:lpstr>
      <vt:lpstr> </vt:lpstr>
      <vt:lpstr>Interventions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dell</cp:lastModifiedBy>
  <cp:revision>19</cp:revision>
  <dcterms:created xsi:type="dcterms:W3CDTF">2006-08-16T00:00:00Z</dcterms:created>
  <dcterms:modified xsi:type="dcterms:W3CDTF">2014-12-22T05:39:58Z</dcterms:modified>
</cp:coreProperties>
</file>