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32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86" r:id="rId12"/>
    <p:sldId id="287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70" d="100"/>
          <a:sy n="70" d="100"/>
        </p:scale>
        <p:origin x="1810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82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AA2EC1-56C8-4E14-BC4A-9B1336187F53}"/>
              </a:ext>
            </a:extLst>
          </p:cNvPr>
          <p:cNvSpPr/>
          <p:nvPr/>
        </p:nvSpPr>
        <p:spPr>
          <a:xfrm>
            <a:off x="559541" y="618742"/>
            <a:ext cx="77636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BLOOD COMPONENTS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SUBSTITUTES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BEB9B-0B58-4A79-8E1D-382F3F1DE15A}"/>
              </a:ext>
            </a:extLst>
          </p:cNvPr>
          <p:cNvSpPr/>
          <p:nvPr/>
        </p:nvSpPr>
        <p:spPr>
          <a:xfrm>
            <a:off x="3016882" y="3721171"/>
            <a:ext cx="6071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Dr.Pratik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shaparia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169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8233" y="-58170"/>
            <a:ext cx="8885767" cy="49982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95400" y="191861"/>
            <a:ext cx="6346371" cy="47597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0343" y="87085"/>
            <a:ext cx="6542314" cy="49067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98171" y="244928"/>
            <a:ext cx="6204857" cy="46536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51857" y="277586"/>
            <a:ext cx="6117771" cy="45883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1371" y="87086"/>
            <a:ext cx="6749143" cy="5061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6666" y="70884"/>
            <a:ext cx="6590668" cy="49430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9714" y="0"/>
            <a:ext cx="6607629" cy="49557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93372" y="87086"/>
            <a:ext cx="6542314" cy="49067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1486" y="32657"/>
            <a:ext cx="6814457" cy="51108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0214" y="-130629"/>
            <a:ext cx="6803571" cy="51026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87086"/>
            <a:ext cx="6411686" cy="48087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4014" y="-73478"/>
            <a:ext cx="6955971" cy="521697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1057" y="87086"/>
            <a:ext cx="6741885" cy="505641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7057" y="0"/>
            <a:ext cx="6781800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0342" y="0"/>
            <a:ext cx="6727371" cy="50455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9457" y="53067"/>
            <a:ext cx="6716486" cy="50373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2114" y="53067"/>
            <a:ext cx="6716486" cy="503736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70B56-B40C-4246-A8F2-97E152F22AAC}"/>
              </a:ext>
            </a:extLst>
          </p:cNvPr>
          <p:cNvSpPr/>
          <p:nvPr/>
        </p:nvSpPr>
        <p:spPr>
          <a:xfrm>
            <a:off x="2466137" y="2110085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4233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800" y="57150"/>
            <a:ext cx="6781800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9457" y="48985"/>
            <a:ext cx="6792686" cy="5094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0600" y="0"/>
            <a:ext cx="6792686" cy="5094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33500" y="87086"/>
            <a:ext cx="64770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8571" y="87086"/>
            <a:ext cx="6368143" cy="47761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55</Words>
  <Application>Microsoft Office PowerPoint</Application>
  <PresentationFormat>On-screen Show (16:9)</PresentationFormat>
  <Paragraphs>49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pavan kumar tungala</cp:lastModifiedBy>
  <cp:revision>3</cp:revision>
  <dcterms:created xsi:type="dcterms:W3CDTF">2020-04-22T09:52:07Z</dcterms:created>
  <dcterms:modified xsi:type="dcterms:W3CDTF">2020-04-22T10:03:52Z</dcterms:modified>
</cp:coreProperties>
</file>