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0" r:id="rId3"/>
    <p:sldId id="271" r:id="rId4"/>
    <p:sldId id="272" r:id="rId5"/>
    <p:sldId id="273" r:id="rId6"/>
    <p:sldId id="274" r:id="rId7"/>
    <p:sldId id="275" r:id="rId8"/>
    <p:sldId id="276" r:id="rId9"/>
    <p:sldId id="277" r:id="rId10"/>
    <p:sldId id="278" r:id="rId11"/>
    <p:sldId id="279" r:id="rId12"/>
    <p:sldId id="280" r:id="rId13"/>
    <p:sldId id="282" r:id="rId14"/>
    <p:sldId id="283" r:id="rId15"/>
    <p:sldId id="284" r:id="rId16"/>
    <p:sldId id="285" r:id="rId17"/>
    <p:sldId id="286" r:id="rId18"/>
    <p:sldId id="281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FF2CE-6DD1-42BB-B024-C0EA7791B4A4}" type="datetimeFigureOut">
              <a:rPr lang="en-US" smtClean="0"/>
              <a:pPr/>
              <a:t>4/23/2020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B8CE7B-341E-44DF-9E4C-167308D1403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FF2CE-6DD1-42BB-B024-C0EA7791B4A4}" type="datetimeFigureOut">
              <a:rPr lang="en-US" smtClean="0"/>
              <a:pPr/>
              <a:t>4/23/2020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B8CE7B-341E-44DF-9E4C-167308D1403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FF2CE-6DD1-42BB-B024-C0EA7791B4A4}" type="datetimeFigureOut">
              <a:rPr lang="en-US" smtClean="0"/>
              <a:pPr/>
              <a:t>4/23/2020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B8CE7B-341E-44DF-9E4C-167308D1403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FF2CE-6DD1-42BB-B024-C0EA7791B4A4}" type="datetimeFigureOut">
              <a:rPr lang="en-US" smtClean="0"/>
              <a:pPr/>
              <a:t>4/23/2020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B8CE7B-341E-44DF-9E4C-167308D1403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FF2CE-6DD1-42BB-B024-C0EA7791B4A4}" type="datetimeFigureOut">
              <a:rPr lang="en-US" smtClean="0"/>
              <a:pPr/>
              <a:t>4/23/2020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B8CE7B-341E-44DF-9E4C-167308D1403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FF2CE-6DD1-42BB-B024-C0EA7791B4A4}" type="datetimeFigureOut">
              <a:rPr lang="en-US" smtClean="0"/>
              <a:pPr/>
              <a:t>4/23/2020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B8CE7B-341E-44DF-9E4C-167308D1403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FF2CE-6DD1-42BB-B024-C0EA7791B4A4}" type="datetimeFigureOut">
              <a:rPr lang="en-US" smtClean="0"/>
              <a:pPr/>
              <a:t>4/23/2020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B8CE7B-341E-44DF-9E4C-167308D1403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FF2CE-6DD1-42BB-B024-C0EA7791B4A4}" type="datetimeFigureOut">
              <a:rPr lang="en-US" smtClean="0"/>
              <a:pPr/>
              <a:t>4/23/2020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B8CE7B-341E-44DF-9E4C-167308D1403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FF2CE-6DD1-42BB-B024-C0EA7791B4A4}" type="datetimeFigureOut">
              <a:rPr lang="en-US" smtClean="0"/>
              <a:pPr/>
              <a:t>4/23/2020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B8CE7B-341E-44DF-9E4C-167308D1403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FF2CE-6DD1-42BB-B024-C0EA7791B4A4}" type="datetimeFigureOut">
              <a:rPr lang="en-US" smtClean="0"/>
              <a:pPr/>
              <a:t>4/23/2020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B8CE7B-341E-44DF-9E4C-167308D1403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FF2CE-6DD1-42BB-B024-C0EA7791B4A4}" type="datetimeFigureOut">
              <a:rPr lang="en-US" smtClean="0"/>
              <a:pPr/>
              <a:t>4/23/2020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B8CE7B-341E-44DF-9E4C-167308D1403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1FF2CE-6DD1-42BB-B024-C0EA7791B4A4}" type="datetimeFigureOut">
              <a:rPr lang="en-US" smtClean="0"/>
              <a:pPr/>
              <a:t>4/23/2020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B8CE7B-341E-44DF-9E4C-167308D1403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Round worm &amp; its surgical complications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Dr. Ohang </a:t>
            </a:r>
            <a:r>
              <a:rPr lang="en-US" dirty="0"/>
              <a:t>C</a:t>
            </a:r>
            <a:r>
              <a:rPr lang="en-US" dirty="0" smtClean="0"/>
              <a:t>haudhari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perforation</a:t>
            </a:r>
            <a:endParaRPr lang="en-US" dirty="0"/>
          </a:p>
        </p:txBody>
      </p:sp>
      <p:pic>
        <p:nvPicPr>
          <p:cNvPr id="9218" name="Picture 2" descr="C:\Users\ohang chaudhari\Documents\My Bluetooth\2-Figure2-1.pn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412365" y="1143000"/>
            <a:ext cx="6957624" cy="498316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.</a:t>
            </a:r>
            <a:endParaRPr lang="en-US" dirty="0"/>
          </a:p>
        </p:txBody>
      </p:sp>
      <p:pic>
        <p:nvPicPr>
          <p:cNvPr id="10242" name="Picture 2" descr="C:\Users\ohang chaudhari\Documents\My Bluetooth\images (15).jpe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143000" y="685800"/>
            <a:ext cx="7010400" cy="4673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ERCP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Endoscopic retrograde cholangiopancratography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for removing worms from CBD/pancreatic duct</a:t>
            </a: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MCQ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Route of transmission of round worm										1. droplet							2 feco oral							3 blood							4 local spread</a:t>
            </a: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MCQ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Common site for bowel perforation  in round worm infestation														1. caecum							2. rectum							3. ileum							4. ascending colon						</a:t>
            </a:r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MCQ 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All can be used to investigate round worm infection EXCEPT….						1. USG ABDOMEN					2. STOOL EXAMINATION				3.BAREUM MEAL					4.URINE MICROSCOPY</a:t>
            </a:r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MCQ 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Which one is not  antihelminthic drug										1.mebendazole				2.piperazine						3.albendazole						4.miconazole</a:t>
            </a:r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MCQ 5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Worm in common bile duct can be investigate by																	1. USG ABDOMEN					2. CECT ABDOMEN`					3. BAREUM MEAL					4. X RAY ABDOMEN</a:t>
            </a:r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THANK YOU</a:t>
            </a:r>
            <a:endParaRPr lang="en-US" dirty="0"/>
          </a:p>
        </p:txBody>
      </p:sp>
      <p:pic>
        <p:nvPicPr>
          <p:cNvPr id="11266" name="Picture 2" descr="D:\CANON 18 SEPT 18\IMG_2741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1219200"/>
            <a:ext cx="8458200" cy="56388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Round worm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Ascaris lumbricoids-parasite</a:t>
            </a:r>
          </a:p>
          <a:p>
            <a:r>
              <a:rPr lang="en-US" dirty="0" smtClean="0"/>
              <a:t>LIFE CYCLE															eggs-faecooral route-larvae-portal circulation-liver-hepatic veins- IVC,  heart, pulmonary arteries-lung-mature-alveoli-coughed-swallowed to intestine-adult worm-male female union-release of eggs in stool</a:t>
            </a:r>
            <a:endParaRPr lang="en-US" dirty="0"/>
          </a:p>
        </p:txBody>
      </p:sp>
      <p:cxnSp>
        <p:nvCxnSpPr>
          <p:cNvPr id="5" name="Elbow Connector 4"/>
          <p:cNvCxnSpPr/>
          <p:nvPr/>
        </p:nvCxnSpPr>
        <p:spPr>
          <a:xfrm rot="16200000" flipH="1">
            <a:off x="1219200" y="2743200"/>
            <a:ext cx="609600" cy="457200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presentation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Colic pain</a:t>
            </a:r>
          </a:p>
          <a:p>
            <a:r>
              <a:rPr lang="en-US" dirty="0" smtClean="0"/>
              <a:t>Fever ,tachycardia</a:t>
            </a:r>
          </a:p>
          <a:p>
            <a:r>
              <a:rPr lang="en-US" dirty="0" smtClean="0"/>
              <a:t>Sub acute intestinal obstruction</a:t>
            </a:r>
          </a:p>
          <a:p>
            <a:r>
              <a:rPr lang="en-US" dirty="0" smtClean="0"/>
              <a:t>Acute intestinal obstruction with palpable round worm bolus per abdomen</a:t>
            </a:r>
          </a:p>
          <a:p>
            <a:r>
              <a:rPr lang="en-US" dirty="0" smtClean="0"/>
              <a:t>Perforation---ileum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investigations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Barium meal</a:t>
            </a:r>
          </a:p>
          <a:p>
            <a:r>
              <a:rPr lang="en-US" dirty="0" smtClean="0"/>
              <a:t>USG</a:t>
            </a:r>
          </a:p>
          <a:p>
            <a:r>
              <a:rPr lang="en-US" dirty="0" smtClean="0"/>
              <a:t>Peripheral  smear – eosinophilia</a:t>
            </a:r>
          </a:p>
          <a:p>
            <a:r>
              <a:rPr lang="en-US" dirty="0" smtClean="0"/>
              <a:t>Chest x ray – bronchitis</a:t>
            </a:r>
          </a:p>
          <a:p>
            <a:r>
              <a:rPr lang="en-US" dirty="0" smtClean="0"/>
              <a:t>Stool examination – eggs</a:t>
            </a:r>
          </a:p>
          <a:p>
            <a:r>
              <a:rPr lang="en-US" dirty="0" smtClean="0"/>
              <a:t>CT /MRI---obstruction, worm in CBD</a:t>
            </a:r>
          </a:p>
          <a:p>
            <a:r>
              <a:rPr lang="en-US" dirty="0" smtClean="0"/>
              <a:t>gastroduodenoscopy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MANAGEMENT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 based on presentation</a:t>
            </a:r>
          </a:p>
          <a:p>
            <a:r>
              <a:rPr lang="en-US" dirty="0" smtClean="0"/>
              <a:t>Antihelminthic drugs </a:t>
            </a:r>
          </a:p>
          <a:p>
            <a:pPr>
              <a:buNone/>
            </a:pPr>
            <a:r>
              <a:rPr lang="en-US" dirty="0" smtClean="0"/>
              <a:t>( piperazine,albendazole,mabendazole)</a:t>
            </a:r>
          </a:p>
          <a:p>
            <a:r>
              <a:rPr lang="en-US" dirty="0" smtClean="0"/>
              <a:t>Ryle's tube</a:t>
            </a:r>
          </a:p>
          <a:p>
            <a:r>
              <a:rPr lang="en-US" dirty="0" smtClean="0"/>
              <a:t>Iv fluids</a:t>
            </a:r>
          </a:p>
          <a:p>
            <a:r>
              <a:rPr lang="en-US" dirty="0" smtClean="0"/>
              <a:t>If sub acute obstruction---child may pass stool with adult worms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Acute obstruction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Exploratory laparotomy</a:t>
            </a:r>
          </a:p>
          <a:p>
            <a:r>
              <a:rPr lang="en-US" dirty="0" smtClean="0"/>
              <a:t>Milking worm in caecum then colon</a:t>
            </a:r>
          </a:p>
          <a:p>
            <a:r>
              <a:rPr lang="en-US" dirty="0" smtClean="0"/>
              <a:t>Once they are in colon  hypertonic saline per anus ------passed in stool</a:t>
            </a:r>
          </a:p>
          <a:p>
            <a:r>
              <a:rPr lang="en-US" dirty="0" smtClean="0"/>
              <a:t>Removal of worms by ENTEROTOMY rarely done ………it can lead to worm toxin peritonitis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perforation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Common in ileum</a:t>
            </a:r>
          </a:p>
          <a:p>
            <a:r>
              <a:rPr lang="en-US" dirty="0" smtClean="0"/>
              <a:t>Remove all worms by ENTEROTOMY</a:t>
            </a:r>
          </a:p>
          <a:p>
            <a:r>
              <a:rPr lang="en-US" dirty="0" smtClean="0"/>
              <a:t>Give saline wash</a:t>
            </a:r>
          </a:p>
          <a:p>
            <a:r>
              <a:rPr lang="en-US" dirty="0" smtClean="0"/>
              <a:t>Ileostomy</a:t>
            </a:r>
          </a:p>
          <a:p>
            <a:r>
              <a:rPr lang="en-US" dirty="0" smtClean="0"/>
              <a:t>After 6-12 week closure of ileostomy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gastroduodenoscopy</a:t>
            </a:r>
            <a:endParaRPr lang="en-US" dirty="0"/>
          </a:p>
        </p:txBody>
      </p:sp>
      <p:pic>
        <p:nvPicPr>
          <p:cNvPr id="7170" name="Picture 2" descr="C:\Users\ohang chaudhari\Documents\My Bluetooth\images (16).jpe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554691" y="1371600"/>
            <a:ext cx="6339417" cy="475456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On table obstruction</a:t>
            </a:r>
            <a:endParaRPr lang="en-US" dirty="0"/>
          </a:p>
        </p:txBody>
      </p:sp>
      <p:pic>
        <p:nvPicPr>
          <p:cNvPr id="8194" name="Picture 2" descr="C:\Users\ohang chaudhari\Documents\My Bluetooth\colic-3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438400" y="1219200"/>
            <a:ext cx="4261184" cy="5181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235</TotalTime>
  <Words>212</Words>
  <Application>Microsoft Office PowerPoint</Application>
  <PresentationFormat>On-screen Show (4:3)</PresentationFormat>
  <Paragraphs>57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Office Theme</vt:lpstr>
      <vt:lpstr> Round worm &amp; its surgical complications</vt:lpstr>
      <vt:lpstr>Round worm</vt:lpstr>
      <vt:lpstr>presentation</vt:lpstr>
      <vt:lpstr>investigations</vt:lpstr>
      <vt:lpstr>MANAGEMENT</vt:lpstr>
      <vt:lpstr>Acute obstruction</vt:lpstr>
      <vt:lpstr>perforation</vt:lpstr>
      <vt:lpstr>gastroduodenoscopy</vt:lpstr>
      <vt:lpstr>On table obstruction</vt:lpstr>
      <vt:lpstr>perforation</vt:lpstr>
      <vt:lpstr>.</vt:lpstr>
      <vt:lpstr>ERCP</vt:lpstr>
      <vt:lpstr>MCQ 1</vt:lpstr>
      <vt:lpstr>MCQ 2</vt:lpstr>
      <vt:lpstr>MCQ 3</vt:lpstr>
      <vt:lpstr>MCQ 4</vt:lpstr>
      <vt:lpstr>MCQ 5</vt:lpstr>
      <vt:lpstr>THANK YOU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Surgical complications of typhoid  &amp; round worm</dc:title>
  <dc:creator>drohang chaudhari</dc:creator>
  <cp:lastModifiedBy>drohang chaudhari</cp:lastModifiedBy>
  <cp:revision>51</cp:revision>
  <dcterms:created xsi:type="dcterms:W3CDTF">2019-04-11T03:37:40Z</dcterms:created>
  <dcterms:modified xsi:type="dcterms:W3CDTF">2020-04-23T18:14:13Z</dcterms:modified>
</cp:coreProperties>
</file>