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41"/>
  </p:notesMasterIdLst>
  <p:sldIdLst>
    <p:sldId id="256" r:id="rId2"/>
    <p:sldId id="325" r:id="rId3"/>
    <p:sldId id="335" r:id="rId4"/>
    <p:sldId id="285" r:id="rId5"/>
    <p:sldId id="357" r:id="rId6"/>
    <p:sldId id="356" r:id="rId7"/>
    <p:sldId id="286" r:id="rId8"/>
    <p:sldId id="358" r:id="rId9"/>
    <p:sldId id="287" r:id="rId10"/>
    <p:sldId id="288" r:id="rId11"/>
    <p:sldId id="344" r:id="rId12"/>
    <p:sldId id="330" r:id="rId13"/>
    <p:sldId id="291" r:id="rId14"/>
    <p:sldId id="328" r:id="rId15"/>
    <p:sldId id="293" r:id="rId16"/>
    <p:sldId id="299" r:id="rId17"/>
    <p:sldId id="354" r:id="rId18"/>
    <p:sldId id="300" r:id="rId19"/>
    <p:sldId id="303" r:id="rId20"/>
    <p:sldId id="359" r:id="rId21"/>
    <p:sldId id="355" r:id="rId22"/>
    <p:sldId id="360" r:id="rId23"/>
    <p:sldId id="329" r:id="rId24"/>
    <p:sldId id="308" r:id="rId25"/>
    <p:sldId id="311" r:id="rId26"/>
    <p:sldId id="313" r:id="rId27"/>
    <p:sldId id="314" r:id="rId28"/>
    <p:sldId id="315" r:id="rId29"/>
    <p:sldId id="361" r:id="rId30"/>
    <p:sldId id="316" r:id="rId31"/>
    <p:sldId id="317" r:id="rId32"/>
    <p:sldId id="336" r:id="rId33"/>
    <p:sldId id="337" r:id="rId34"/>
    <p:sldId id="339" r:id="rId35"/>
    <p:sldId id="342" r:id="rId36"/>
    <p:sldId id="349" r:id="rId37"/>
    <p:sldId id="350" r:id="rId38"/>
    <p:sldId id="323" r:id="rId39"/>
    <p:sldId id="351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81230" autoAdjust="0"/>
  </p:normalViewPr>
  <p:slideViewPr>
    <p:cSldViewPr>
      <p:cViewPr varScale="1">
        <p:scale>
          <a:sx n="62" d="100"/>
          <a:sy n="62" d="100"/>
        </p:scale>
        <p:origin x="-11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3C85C4-A29F-9646-B579-1C179EE8205E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05DF89-7F62-B349-AE32-0CB638AF8A2B}">
      <dgm:prSet/>
      <dgm:spPr/>
      <dgm:t>
        <a:bodyPr/>
        <a:lstStyle/>
        <a:p>
          <a:pPr rtl="0"/>
          <a:r>
            <a:rPr lang="en-US" smtClean="0"/>
            <a:t>Foreign body ingestion</a:t>
          </a:r>
          <a:endParaRPr lang="en-US"/>
        </a:p>
      </dgm:t>
    </dgm:pt>
    <dgm:pt modelId="{9EEB15B9-E807-3344-A7E0-C5C3B3D09E5A}" type="parTrans" cxnId="{C05400FB-BBAF-9347-AA73-256775375844}">
      <dgm:prSet/>
      <dgm:spPr/>
      <dgm:t>
        <a:bodyPr/>
        <a:lstStyle/>
        <a:p>
          <a:endParaRPr lang="en-US"/>
        </a:p>
      </dgm:t>
    </dgm:pt>
    <dgm:pt modelId="{5B9C5DF0-AF16-C045-A1EF-46F458F68479}" type="sibTrans" cxnId="{C05400FB-BBAF-9347-AA73-256775375844}">
      <dgm:prSet/>
      <dgm:spPr/>
      <dgm:t>
        <a:bodyPr/>
        <a:lstStyle/>
        <a:p>
          <a:endParaRPr lang="en-US"/>
        </a:p>
      </dgm:t>
    </dgm:pt>
    <dgm:pt modelId="{C312C52C-26F0-7343-84F2-5B9152432152}">
      <dgm:prSet/>
      <dgm:spPr/>
      <dgm:t>
        <a:bodyPr/>
        <a:lstStyle/>
        <a:p>
          <a:pPr rtl="0"/>
          <a:r>
            <a:rPr lang="en-US" smtClean="0"/>
            <a:t>Foreign body aspiration</a:t>
          </a:r>
          <a:endParaRPr lang="en-US"/>
        </a:p>
      </dgm:t>
    </dgm:pt>
    <dgm:pt modelId="{DB8A4B64-C35D-F443-92DD-E27A6DBB5836}" type="parTrans" cxnId="{DBEE16C4-85BD-BA4C-924F-E2968F2469B1}">
      <dgm:prSet/>
      <dgm:spPr/>
      <dgm:t>
        <a:bodyPr/>
        <a:lstStyle/>
        <a:p>
          <a:endParaRPr lang="en-US"/>
        </a:p>
      </dgm:t>
    </dgm:pt>
    <dgm:pt modelId="{79743B30-E38D-8841-ACD7-C43329E10B80}" type="sibTrans" cxnId="{DBEE16C4-85BD-BA4C-924F-E2968F2469B1}">
      <dgm:prSet/>
      <dgm:spPr/>
      <dgm:t>
        <a:bodyPr/>
        <a:lstStyle/>
        <a:p>
          <a:endParaRPr lang="en-US"/>
        </a:p>
      </dgm:t>
    </dgm:pt>
    <dgm:pt modelId="{CA19B949-8EAF-3745-9F05-FA43C5C4C36B}" type="pres">
      <dgm:prSet presAssocID="{9A3C85C4-A29F-9646-B579-1C179EE820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09D29-F4CB-3A4E-80BE-11261FA20DC4}" type="pres">
      <dgm:prSet presAssocID="{B105DF89-7F62-B349-AE32-0CB638AF8A2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47C65B-301D-B84A-B7F9-4950E2217601}" type="pres">
      <dgm:prSet presAssocID="{5B9C5DF0-AF16-C045-A1EF-46F458F68479}" presName="spacer" presStyleCnt="0"/>
      <dgm:spPr/>
    </dgm:pt>
    <dgm:pt modelId="{8E29F5F9-F9BF-3641-8BF7-686B9A8D3B4C}" type="pres">
      <dgm:prSet presAssocID="{C312C52C-26F0-7343-84F2-5B91524321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45FF3B-940D-584D-AC62-BC6F0579EF82}" type="presOf" srcId="{C312C52C-26F0-7343-84F2-5B9152432152}" destId="{8E29F5F9-F9BF-3641-8BF7-686B9A8D3B4C}" srcOrd="0" destOrd="0" presId="urn:microsoft.com/office/officeart/2005/8/layout/vList2"/>
    <dgm:cxn modelId="{C05400FB-BBAF-9347-AA73-256775375844}" srcId="{9A3C85C4-A29F-9646-B579-1C179EE8205E}" destId="{B105DF89-7F62-B349-AE32-0CB638AF8A2B}" srcOrd="0" destOrd="0" parTransId="{9EEB15B9-E807-3344-A7E0-C5C3B3D09E5A}" sibTransId="{5B9C5DF0-AF16-C045-A1EF-46F458F68479}"/>
    <dgm:cxn modelId="{E76B51C0-9B7A-1B45-93B7-2629334A6FA8}" type="presOf" srcId="{B105DF89-7F62-B349-AE32-0CB638AF8A2B}" destId="{84E09D29-F4CB-3A4E-80BE-11261FA20DC4}" srcOrd="0" destOrd="0" presId="urn:microsoft.com/office/officeart/2005/8/layout/vList2"/>
    <dgm:cxn modelId="{03A80EDB-2537-3042-BE05-03B4D76489DB}" type="presOf" srcId="{9A3C85C4-A29F-9646-B579-1C179EE8205E}" destId="{CA19B949-8EAF-3745-9F05-FA43C5C4C36B}" srcOrd="0" destOrd="0" presId="urn:microsoft.com/office/officeart/2005/8/layout/vList2"/>
    <dgm:cxn modelId="{DBEE16C4-85BD-BA4C-924F-E2968F2469B1}" srcId="{9A3C85C4-A29F-9646-B579-1C179EE8205E}" destId="{C312C52C-26F0-7343-84F2-5B9152432152}" srcOrd="1" destOrd="0" parTransId="{DB8A4B64-C35D-F443-92DD-E27A6DBB5836}" sibTransId="{79743B30-E38D-8841-ACD7-C43329E10B80}"/>
    <dgm:cxn modelId="{52875CB4-68D2-4440-890B-C7D79D34E322}" type="presParOf" srcId="{CA19B949-8EAF-3745-9F05-FA43C5C4C36B}" destId="{84E09D29-F4CB-3A4E-80BE-11261FA20DC4}" srcOrd="0" destOrd="0" presId="urn:microsoft.com/office/officeart/2005/8/layout/vList2"/>
    <dgm:cxn modelId="{485E2E63-876A-1542-97B7-C98152ABDDB9}" type="presParOf" srcId="{CA19B949-8EAF-3745-9F05-FA43C5C4C36B}" destId="{1447C65B-301D-B84A-B7F9-4950E2217601}" srcOrd="1" destOrd="0" presId="urn:microsoft.com/office/officeart/2005/8/layout/vList2"/>
    <dgm:cxn modelId="{F58DB012-7894-A14E-BEF4-8F380B8DB99A}" type="presParOf" srcId="{CA19B949-8EAF-3745-9F05-FA43C5C4C36B}" destId="{8E29F5F9-F9BF-3641-8BF7-686B9A8D3B4C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D29622-018C-7942-B0CD-B51631033B5D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81B70A-494F-D741-8AAA-B8C267AA8CEC}">
      <dgm:prSet/>
      <dgm:spPr/>
      <dgm:t>
        <a:bodyPr/>
        <a:lstStyle/>
        <a:p>
          <a:pPr rtl="0"/>
          <a:r>
            <a:rPr lang="en-US" dirty="0" smtClean="0"/>
            <a:t>Parental suspicion</a:t>
          </a:r>
          <a:endParaRPr lang="en-US" dirty="0"/>
        </a:p>
      </dgm:t>
    </dgm:pt>
    <dgm:pt modelId="{4EBD4F6A-18B6-C44E-9809-0F246F5C33F1}" type="parTrans" cxnId="{62076B16-C860-9D4E-9E9B-03E358DEBE0B}">
      <dgm:prSet/>
      <dgm:spPr/>
      <dgm:t>
        <a:bodyPr/>
        <a:lstStyle/>
        <a:p>
          <a:endParaRPr lang="en-US"/>
        </a:p>
      </dgm:t>
    </dgm:pt>
    <dgm:pt modelId="{2640A400-85F7-7D49-851E-9EB578F91536}" type="sibTrans" cxnId="{62076B16-C860-9D4E-9E9B-03E358DEBE0B}">
      <dgm:prSet/>
      <dgm:spPr/>
      <dgm:t>
        <a:bodyPr/>
        <a:lstStyle/>
        <a:p>
          <a:endParaRPr lang="en-US"/>
        </a:p>
      </dgm:t>
    </dgm:pt>
    <dgm:pt modelId="{F7DB8335-3AEC-AF49-AE12-07E876682FAC}">
      <dgm:prSet/>
      <dgm:spPr/>
      <dgm:t>
        <a:bodyPr/>
        <a:lstStyle/>
        <a:p>
          <a:pPr rtl="0"/>
          <a:r>
            <a:rPr lang="en-US" dirty="0" smtClean="0"/>
            <a:t>Symptoms</a:t>
          </a:r>
          <a:endParaRPr lang="en-US" dirty="0"/>
        </a:p>
      </dgm:t>
    </dgm:pt>
    <dgm:pt modelId="{2BD315D4-DD35-CC49-A5D6-943D12775F87}" type="parTrans" cxnId="{73C213BE-C144-A348-8D4B-0CC335EE5277}">
      <dgm:prSet/>
      <dgm:spPr/>
      <dgm:t>
        <a:bodyPr/>
        <a:lstStyle/>
        <a:p>
          <a:endParaRPr lang="en-US"/>
        </a:p>
      </dgm:t>
    </dgm:pt>
    <dgm:pt modelId="{84D8C797-8CE7-9041-B3E1-0A3EA3625866}" type="sibTrans" cxnId="{73C213BE-C144-A348-8D4B-0CC335EE5277}">
      <dgm:prSet/>
      <dgm:spPr/>
      <dgm:t>
        <a:bodyPr/>
        <a:lstStyle/>
        <a:p>
          <a:endParaRPr lang="en-US"/>
        </a:p>
      </dgm:t>
    </dgm:pt>
    <dgm:pt modelId="{A21ABA31-CAE6-854B-B3AF-ACCE66257802}">
      <dgm:prSet/>
      <dgm:spPr/>
      <dgm:t>
        <a:bodyPr/>
        <a:lstStyle/>
        <a:p>
          <a:pPr rtl="0"/>
          <a:r>
            <a:rPr lang="en-US" dirty="0" err="1" smtClean="0"/>
            <a:t>dysphagia</a:t>
          </a:r>
          <a:r>
            <a:rPr lang="en-US" dirty="0" smtClean="0"/>
            <a:t>, </a:t>
          </a:r>
          <a:r>
            <a:rPr lang="en-US" dirty="0" err="1" smtClean="0"/>
            <a:t>odynophagia</a:t>
          </a:r>
          <a:r>
            <a:rPr lang="en-US" dirty="0" smtClean="0"/>
            <a:t> </a:t>
          </a:r>
          <a:r>
            <a:rPr lang="en-US" u="sng" dirty="0" smtClean="0"/>
            <a:t>+ </a:t>
          </a:r>
          <a:r>
            <a:rPr lang="en-US" dirty="0" smtClean="0"/>
            <a:t>Choking, coughing</a:t>
          </a:r>
          <a:endParaRPr lang="en-US" u="sng" dirty="0"/>
        </a:p>
      </dgm:t>
    </dgm:pt>
    <dgm:pt modelId="{407FC4B6-4138-464C-8F0F-F300CAB13538}" type="parTrans" cxnId="{DBD32154-0548-6C4C-8EB1-BA429CB279D6}">
      <dgm:prSet/>
      <dgm:spPr/>
      <dgm:t>
        <a:bodyPr/>
        <a:lstStyle/>
        <a:p>
          <a:endParaRPr lang="en-US"/>
        </a:p>
      </dgm:t>
    </dgm:pt>
    <dgm:pt modelId="{0B9EC0AE-DDDD-2445-BC07-3D54973F5936}" type="sibTrans" cxnId="{DBD32154-0548-6C4C-8EB1-BA429CB279D6}">
      <dgm:prSet/>
      <dgm:spPr/>
      <dgm:t>
        <a:bodyPr/>
        <a:lstStyle/>
        <a:p>
          <a:endParaRPr lang="en-US"/>
        </a:p>
      </dgm:t>
    </dgm:pt>
    <dgm:pt modelId="{95F62F21-E88A-2A45-AD12-8943D0AE9649}">
      <dgm:prSet/>
      <dgm:spPr/>
      <dgm:t>
        <a:bodyPr/>
        <a:lstStyle/>
        <a:p>
          <a:pPr rtl="0"/>
          <a:r>
            <a:rPr lang="en-US" smtClean="0"/>
            <a:t>Physical exam</a:t>
          </a:r>
          <a:endParaRPr lang="en-US"/>
        </a:p>
      </dgm:t>
    </dgm:pt>
    <dgm:pt modelId="{886A160C-D2D9-6D4C-BF34-124C3C345058}" type="parTrans" cxnId="{490E01CB-CFE8-A74A-8D32-49AE4BD8770B}">
      <dgm:prSet/>
      <dgm:spPr/>
      <dgm:t>
        <a:bodyPr/>
        <a:lstStyle/>
        <a:p>
          <a:endParaRPr lang="en-US"/>
        </a:p>
      </dgm:t>
    </dgm:pt>
    <dgm:pt modelId="{522C941E-DFC9-854F-9EB2-989B1CA17EC7}" type="sibTrans" cxnId="{490E01CB-CFE8-A74A-8D32-49AE4BD8770B}">
      <dgm:prSet/>
      <dgm:spPr/>
      <dgm:t>
        <a:bodyPr/>
        <a:lstStyle/>
        <a:p>
          <a:endParaRPr lang="en-US"/>
        </a:p>
      </dgm:t>
    </dgm:pt>
    <dgm:pt modelId="{D58DD032-0A59-5F43-8481-80B2E83BF809}">
      <dgm:prSet/>
      <dgm:spPr/>
      <dgm:t>
        <a:bodyPr/>
        <a:lstStyle/>
        <a:p>
          <a:pPr rtl="0"/>
          <a:r>
            <a:rPr lang="fi-FI" smtClean="0"/>
            <a:t>Drooling</a:t>
          </a:r>
          <a:endParaRPr lang="fi-FI"/>
        </a:p>
      </dgm:t>
    </dgm:pt>
    <dgm:pt modelId="{35F90418-CF6A-9140-BB08-C52F3435610A}" type="parTrans" cxnId="{9D94040C-877F-1B44-AEFE-53353828A647}">
      <dgm:prSet/>
      <dgm:spPr/>
      <dgm:t>
        <a:bodyPr/>
        <a:lstStyle/>
        <a:p>
          <a:endParaRPr lang="en-US"/>
        </a:p>
      </dgm:t>
    </dgm:pt>
    <dgm:pt modelId="{849FA955-2A66-7F49-A429-4385815FDE13}" type="sibTrans" cxnId="{9D94040C-877F-1B44-AEFE-53353828A647}">
      <dgm:prSet/>
      <dgm:spPr/>
      <dgm:t>
        <a:bodyPr/>
        <a:lstStyle/>
        <a:p>
          <a:endParaRPr lang="en-US"/>
        </a:p>
      </dgm:t>
    </dgm:pt>
    <dgm:pt modelId="{F7AC3EC6-6305-1B4B-94DE-BB5AE986B0CF}">
      <dgm:prSet/>
      <dgm:spPr/>
      <dgm:t>
        <a:bodyPr/>
        <a:lstStyle/>
        <a:p>
          <a:pPr rtl="0"/>
          <a:r>
            <a:rPr lang="en-US" smtClean="0"/>
            <a:t>Respiratory compromise </a:t>
          </a:r>
          <a:endParaRPr lang="en-US"/>
        </a:p>
      </dgm:t>
    </dgm:pt>
    <dgm:pt modelId="{B7F062DC-6220-8D43-8DE2-45EE68067A4D}" type="parTrans" cxnId="{F23B344A-665C-0343-827D-E566A137084E}">
      <dgm:prSet/>
      <dgm:spPr/>
      <dgm:t>
        <a:bodyPr/>
        <a:lstStyle/>
        <a:p>
          <a:endParaRPr lang="en-US"/>
        </a:p>
      </dgm:t>
    </dgm:pt>
    <dgm:pt modelId="{D647E079-2611-B845-AC81-00B68A4E7A09}" type="sibTrans" cxnId="{F23B344A-665C-0343-827D-E566A137084E}">
      <dgm:prSet/>
      <dgm:spPr/>
      <dgm:t>
        <a:bodyPr/>
        <a:lstStyle/>
        <a:p>
          <a:endParaRPr lang="en-US"/>
        </a:p>
      </dgm:t>
    </dgm:pt>
    <dgm:pt modelId="{E74EC4F0-CB7F-1145-A329-B9850D483E0C}" type="pres">
      <dgm:prSet presAssocID="{6CD29622-018C-7942-B0CD-B51631033B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C46DC7-6847-D14F-9E4B-3933CE98A82B}" type="pres">
      <dgm:prSet presAssocID="{FC81B70A-494F-D741-8AAA-B8C267AA8CE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115549-9ECB-6442-9962-F4B93CA5D751}" type="pres">
      <dgm:prSet presAssocID="{2640A400-85F7-7D49-851E-9EB578F91536}" presName="spacer" presStyleCnt="0"/>
      <dgm:spPr/>
    </dgm:pt>
    <dgm:pt modelId="{FDFFBA32-9254-2E4D-BB99-2C2E5D636F3C}" type="pres">
      <dgm:prSet presAssocID="{F7DB8335-3AEC-AF49-AE12-07E876682F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D7469E-F501-6B4F-A636-66229AD8FAC0}" type="pres">
      <dgm:prSet presAssocID="{F7DB8335-3AEC-AF49-AE12-07E876682FA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1C52C3-E69D-A941-8081-2D5A342E55E9}" type="pres">
      <dgm:prSet presAssocID="{95F62F21-E88A-2A45-AD12-8943D0AE964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29149-4D54-2D40-982F-3333DE4C20A8}" type="pres">
      <dgm:prSet presAssocID="{95F62F21-E88A-2A45-AD12-8943D0AE964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471523-C6FC-C24D-9CAE-C8A0099E7DE2}" type="presOf" srcId="{D58DD032-0A59-5F43-8481-80B2E83BF809}" destId="{3B029149-4D54-2D40-982F-3333DE4C20A8}" srcOrd="0" destOrd="0" presId="urn:microsoft.com/office/officeart/2005/8/layout/vList2"/>
    <dgm:cxn modelId="{490E01CB-CFE8-A74A-8D32-49AE4BD8770B}" srcId="{6CD29622-018C-7942-B0CD-B51631033B5D}" destId="{95F62F21-E88A-2A45-AD12-8943D0AE9649}" srcOrd="2" destOrd="0" parTransId="{886A160C-D2D9-6D4C-BF34-124C3C345058}" sibTransId="{522C941E-DFC9-854F-9EB2-989B1CA17EC7}"/>
    <dgm:cxn modelId="{F23B344A-665C-0343-827D-E566A137084E}" srcId="{95F62F21-E88A-2A45-AD12-8943D0AE9649}" destId="{F7AC3EC6-6305-1B4B-94DE-BB5AE986B0CF}" srcOrd="1" destOrd="0" parTransId="{B7F062DC-6220-8D43-8DE2-45EE68067A4D}" sibTransId="{D647E079-2611-B845-AC81-00B68A4E7A09}"/>
    <dgm:cxn modelId="{9D94040C-877F-1B44-AEFE-53353828A647}" srcId="{95F62F21-E88A-2A45-AD12-8943D0AE9649}" destId="{D58DD032-0A59-5F43-8481-80B2E83BF809}" srcOrd="0" destOrd="0" parTransId="{35F90418-CF6A-9140-BB08-C52F3435610A}" sibTransId="{849FA955-2A66-7F49-A429-4385815FDE13}"/>
    <dgm:cxn modelId="{B6519328-807F-424D-9B72-9D214CEB1E04}" type="presOf" srcId="{6CD29622-018C-7942-B0CD-B51631033B5D}" destId="{E74EC4F0-CB7F-1145-A329-B9850D483E0C}" srcOrd="0" destOrd="0" presId="urn:microsoft.com/office/officeart/2005/8/layout/vList2"/>
    <dgm:cxn modelId="{63131F57-49D9-304C-89DD-9052DD9A09D2}" type="presOf" srcId="{95F62F21-E88A-2A45-AD12-8943D0AE9649}" destId="{D51C52C3-E69D-A941-8081-2D5A342E55E9}" srcOrd="0" destOrd="0" presId="urn:microsoft.com/office/officeart/2005/8/layout/vList2"/>
    <dgm:cxn modelId="{BC526412-45B3-D042-928B-F67D977668B9}" type="presOf" srcId="{F7AC3EC6-6305-1B4B-94DE-BB5AE986B0CF}" destId="{3B029149-4D54-2D40-982F-3333DE4C20A8}" srcOrd="0" destOrd="1" presId="urn:microsoft.com/office/officeart/2005/8/layout/vList2"/>
    <dgm:cxn modelId="{DBD32154-0548-6C4C-8EB1-BA429CB279D6}" srcId="{F7DB8335-3AEC-AF49-AE12-07E876682FAC}" destId="{A21ABA31-CAE6-854B-B3AF-ACCE66257802}" srcOrd="0" destOrd="0" parTransId="{407FC4B6-4138-464C-8F0F-F300CAB13538}" sibTransId="{0B9EC0AE-DDDD-2445-BC07-3D54973F5936}"/>
    <dgm:cxn modelId="{BD4F2F6D-9374-3D46-ADA1-5DDEFE3E84DE}" type="presOf" srcId="{FC81B70A-494F-D741-8AAA-B8C267AA8CEC}" destId="{F6C46DC7-6847-D14F-9E4B-3933CE98A82B}" srcOrd="0" destOrd="0" presId="urn:microsoft.com/office/officeart/2005/8/layout/vList2"/>
    <dgm:cxn modelId="{73C213BE-C144-A348-8D4B-0CC335EE5277}" srcId="{6CD29622-018C-7942-B0CD-B51631033B5D}" destId="{F7DB8335-3AEC-AF49-AE12-07E876682FAC}" srcOrd="1" destOrd="0" parTransId="{2BD315D4-DD35-CC49-A5D6-943D12775F87}" sibTransId="{84D8C797-8CE7-9041-B3E1-0A3EA3625866}"/>
    <dgm:cxn modelId="{62076B16-C860-9D4E-9E9B-03E358DEBE0B}" srcId="{6CD29622-018C-7942-B0CD-B51631033B5D}" destId="{FC81B70A-494F-D741-8AAA-B8C267AA8CEC}" srcOrd="0" destOrd="0" parTransId="{4EBD4F6A-18B6-C44E-9809-0F246F5C33F1}" sibTransId="{2640A400-85F7-7D49-851E-9EB578F91536}"/>
    <dgm:cxn modelId="{58F01657-1BF8-594F-B059-67BB3F88D062}" type="presOf" srcId="{A21ABA31-CAE6-854B-B3AF-ACCE66257802}" destId="{DBD7469E-F501-6B4F-A636-66229AD8FAC0}" srcOrd="0" destOrd="0" presId="urn:microsoft.com/office/officeart/2005/8/layout/vList2"/>
    <dgm:cxn modelId="{C57C2E48-07DC-C44A-9947-893600A53268}" type="presOf" srcId="{F7DB8335-3AEC-AF49-AE12-07E876682FAC}" destId="{FDFFBA32-9254-2E4D-BB99-2C2E5D636F3C}" srcOrd="0" destOrd="0" presId="urn:microsoft.com/office/officeart/2005/8/layout/vList2"/>
    <dgm:cxn modelId="{9B53A97A-099E-A54C-8453-B0B997FC2A30}" type="presParOf" srcId="{E74EC4F0-CB7F-1145-A329-B9850D483E0C}" destId="{F6C46DC7-6847-D14F-9E4B-3933CE98A82B}" srcOrd="0" destOrd="0" presId="urn:microsoft.com/office/officeart/2005/8/layout/vList2"/>
    <dgm:cxn modelId="{B3B463C6-B68E-924A-A47C-FC116DC4391B}" type="presParOf" srcId="{E74EC4F0-CB7F-1145-A329-B9850D483E0C}" destId="{15115549-9ECB-6442-9962-F4B93CA5D751}" srcOrd="1" destOrd="0" presId="urn:microsoft.com/office/officeart/2005/8/layout/vList2"/>
    <dgm:cxn modelId="{81CF6D13-CBDC-7443-B1E2-93E38F60A774}" type="presParOf" srcId="{E74EC4F0-CB7F-1145-A329-B9850D483E0C}" destId="{FDFFBA32-9254-2E4D-BB99-2C2E5D636F3C}" srcOrd="2" destOrd="0" presId="urn:microsoft.com/office/officeart/2005/8/layout/vList2"/>
    <dgm:cxn modelId="{9475016A-86A0-5D49-919D-1AECC95DBDE7}" type="presParOf" srcId="{E74EC4F0-CB7F-1145-A329-B9850D483E0C}" destId="{DBD7469E-F501-6B4F-A636-66229AD8FAC0}" srcOrd="3" destOrd="0" presId="urn:microsoft.com/office/officeart/2005/8/layout/vList2"/>
    <dgm:cxn modelId="{25E87B98-D681-9C47-97C2-F7F030D49CFF}" type="presParOf" srcId="{E74EC4F0-CB7F-1145-A329-B9850D483E0C}" destId="{D51C52C3-E69D-A941-8081-2D5A342E55E9}" srcOrd="4" destOrd="0" presId="urn:microsoft.com/office/officeart/2005/8/layout/vList2"/>
    <dgm:cxn modelId="{7FE8993F-31C0-9F40-8FCA-D1C34A3779C3}" type="presParOf" srcId="{E74EC4F0-CB7F-1145-A329-B9850D483E0C}" destId="{3B029149-4D54-2D40-982F-3333DE4C20A8}" srcOrd="5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2ADE52-6A2B-7C42-9C13-87BAA974741C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DB3928-3D0F-664B-BEE6-0BB65BCD2C60}">
      <dgm:prSet/>
      <dgm:spPr/>
      <dgm:t>
        <a:bodyPr/>
        <a:lstStyle/>
        <a:p>
          <a:pPr rtl="0"/>
          <a:r>
            <a:rPr lang="en-US" dirty="0" smtClean="0"/>
            <a:t>Common locations</a:t>
          </a:r>
          <a:endParaRPr lang="en-US" dirty="0"/>
        </a:p>
      </dgm:t>
    </dgm:pt>
    <dgm:pt modelId="{D5B1A525-9CF4-C443-BAAF-E5CF4E7EBB15}" type="parTrans" cxnId="{2CC75DF1-5C46-5A43-A8B2-AEB34F6596D8}">
      <dgm:prSet/>
      <dgm:spPr/>
      <dgm:t>
        <a:bodyPr/>
        <a:lstStyle/>
        <a:p>
          <a:endParaRPr lang="en-US"/>
        </a:p>
      </dgm:t>
    </dgm:pt>
    <dgm:pt modelId="{C6E667AD-235E-5A4A-9FC5-79AAFEA30C71}" type="sibTrans" cxnId="{2CC75DF1-5C46-5A43-A8B2-AEB34F6596D8}">
      <dgm:prSet/>
      <dgm:spPr/>
      <dgm:t>
        <a:bodyPr/>
        <a:lstStyle/>
        <a:p>
          <a:endParaRPr lang="en-US"/>
        </a:p>
      </dgm:t>
    </dgm:pt>
    <dgm:pt modelId="{A2444224-E680-A247-BE50-19D513BD3909}">
      <dgm:prSet custT="1"/>
      <dgm:spPr/>
      <dgm:t>
        <a:bodyPr/>
        <a:lstStyle/>
        <a:p>
          <a:pPr rtl="0"/>
          <a:r>
            <a:rPr lang="en-US" sz="2800" dirty="0" err="1" smtClean="0"/>
            <a:t>Cricopharyngeus</a:t>
          </a:r>
          <a:endParaRPr lang="en-US" sz="2800" dirty="0"/>
        </a:p>
      </dgm:t>
    </dgm:pt>
    <dgm:pt modelId="{751FEC1D-62A1-0E4A-8CC9-A57518D37B57}" type="parTrans" cxnId="{FC9081ED-9133-454F-A8EB-41C7A6EF0E98}">
      <dgm:prSet/>
      <dgm:spPr/>
      <dgm:t>
        <a:bodyPr/>
        <a:lstStyle/>
        <a:p>
          <a:endParaRPr lang="en-US"/>
        </a:p>
      </dgm:t>
    </dgm:pt>
    <dgm:pt modelId="{D6B35D92-4395-8042-A254-505D8C12B617}" type="sibTrans" cxnId="{FC9081ED-9133-454F-A8EB-41C7A6EF0E98}">
      <dgm:prSet/>
      <dgm:spPr/>
      <dgm:t>
        <a:bodyPr/>
        <a:lstStyle/>
        <a:p>
          <a:endParaRPr lang="en-US"/>
        </a:p>
      </dgm:t>
    </dgm:pt>
    <dgm:pt modelId="{D54BA948-8961-BB4E-8943-6397DA4594A3}">
      <dgm:prSet custT="1"/>
      <dgm:spPr/>
      <dgm:t>
        <a:bodyPr/>
        <a:lstStyle/>
        <a:p>
          <a:pPr rtl="0"/>
          <a:r>
            <a:rPr lang="en-US" sz="2800" dirty="0" smtClean="0"/>
            <a:t>Aorta/left </a:t>
          </a:r>
          <a:r>
            <a:rPr lang="en-US" sz="2800" dirty="0" err="1" smtClean="0"/>
            <a:t>mainstem</a:t>
          </a:r>
          <a:r>
            <a:rPr lang="en-US" sz="2800" dirty="0" smtClean="0"/>
            <a:t> bronchus</a:t>
          </a:r>
          <a:endParaRPr lang="en-US" sz="2800" dirty="0"/>
        </a:p>
      </dgm:t>
    </dgm:pt>
    <dgm:pt modelId="{27FC1959-9535-0740-B714-3A50E822E812}" type="parTrans" cxnId="{1C96AEB8-7ED9-6A44-AAA6-6E638573D8E1}">
      <dgm:prSet/>
      <dgm:spPr/>
      <dgm:t>
        <a:bodyPr/>
        <a:lstStyle/>
        <a:p>
          <a:endParaRPr lang="en-US"/>
        </a:p>
      </dgm:t>
    </dgm:pt>
    <dgm:pt modelId="{914EDE10-3A0B-F448-A4E5-8054F0E4A637}" type="sibTrans" cxnId="{1C96AEB8-7ED9-6A44-AAA6-6E638573D8E1}">
      <dgm:prSet/>
      <dgm:spPr/>
      <dgm:t>
        <a:bodyPr/>
        <a:lstStyle/>
        <a:p>
          <a:endParaRPr lang="en-US"/>
        </a:p>
      </dgm:t>
    </dgm:pt>
    <dgm:pt modelId="{D6BB7D68-D267-094E-9F88-5028AE195DD4}">
      <dgm:prSet custT="1"/>
      <dgm:spPr/>
      <dgm:t>
        <a:bodyPr/>
        <a:lstStyle/>
        <a:p>
          <a:pPr rtl="0"/>
          <a:r>
            <a:rPr lang="nl-NL" sz="2800" dirty="0" smtClean="0"/>
            <a:t>Gastroesophageal junction</a:t>
          </a:r>
          <a:endParaRPr lang="nl-NL" sz="2800" dirty="0"/>
        </a:p>
      </dgm:t>
    </dgm:pt>
    <dgm:pt modelId="{65F2999B-31CA-A842-B0B0-7EA379968CFB}" type="parTrans" cxnId="{37B77977-5458-F343-B9BF-DD7E2E905F60}">
      <dgm:prSet/>
      <dgm:spPr/>
      <dgm:t>
        <a:bodyPr/>
        <a:lstStyle/>
        <a:p>
          <a:endParaRPr lang="en-US"/>
        </a:p>
      </dgm:t>
    </dgm:pt>
    <dgm:pt modelId="{7AF510B7-22CC-D740-A895-ACA74FCDEE42}" type="sibTrans" cxnId="{37B77977-5458-F343-B9BF-DD7E2E905F60}">
      <dgm:prSet/>
      <dgm:spPr/>
      <dgm:t>
        <a:bodyPr/>
        <a:lstStyle/>
        <a:p>
          <a:endParaRPr lang="en-US"/>
        </a:p>
      </dgm:t>
    </dgm:pt>
    <dgm:pt modelId="{7E217EC9-A654-4FD7-88FD-10396A7C7DF1}">
      <dgm:prSet custT="1"/>
      <dgm:spPr/>
      <dgm:t>
        <a:bodyPr/>
        <a:lstStyle/>
        <a:p>
          <a:pPr rtl="0"/>
          <a:r>
            <a:rPr lang="nl-NL" sz="2800" dirty="0" smtClean="0"/>
            <a:t>Tonsil,BOT, valleculla, PPW,PF least commonly </a:t>
          </a:r>
          <a:endParaRPr lang="nl-NL" sz="2800" dirty="0"/>
        </a:p>
      </dgm:t>
    </dgm:pt>
    <dgm:pt modelId="{72124433-2D5B-4A38-BFB2-FCE71A318BE1}" type="parTrans" cxnId="{24F5261C-9772-486F-8549-1D0BE323D326}">
      <dgm:prSet/>
      <dgm:spPr/>
    </dgm:pt>
    <dgm:pt modelId="{AE4DA9C2-732C-44F2-86CF-CB1D54D4513D}" type="sibTrans" cxnId="{24F5261C-9772-486F-8549-1D0BE323D326}">
      <dgm:prSet/>
      <dgm:spPr/>
    </dgm:pt>
    <dgm:pt modelId="{3A593804-B3E8-B247-B0FC-26FEB3295E4C}" type="pres">
      <dgm:prSet presAssocID="{422ADE52-6A2B-7C42-9C13-87BAA97474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4375EA-F2E0-A040-A97D-A307FBD197ED}" type="pres">
      <dgm:prSet presAssocID="{5FDB3928-3D0F-664B-BEE6-0BB65BCD2C60}" presName="parentText" presStyleLbl="node1" presStyleIdx="0" presStyleCnt="1" custLinFactNeighborX="652" custLinFactNeighborY="-706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E1CFA-2D4B-5044-861E-322607708C5C}" type="pres">
      <dgm:prSet presAssocID="{5FDB3928-3D0F-664B-BEE6-0BB65BCD2C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7AEF0E-F25E-4D51-BCE6-A958E9A4D9DF}" type="presOf" srcId="{7E217EC9-A654-4FD7-88FD-10396A7C7DF1}" destId="{053E1CFA-2D4B-5044-861E-322607708C5C}" srcOrd="0" destOrd="3" presId="urn:microsoft.com/office/officeart/2005/8/layout/vList2"/>
    <dgm:cxn modelId="{37B77977-5458-F343-B9BF-DD7E2E905F60}" srcId="{5FDB3928-3D0F-664B-BEE6-0BB65BCD2C60}" destId="{D6BB7D68-D267-094E-9F88-5028AE195DD4}" srcOrd="2" destOrd="0" parTransId="{65F2999B-31CA-A842-B0B0-7EA379968CFB}" sibTransId="{7AF510B7-22CC-D740-A895-ACA74FCDEE42}"/>
    <dgm:cxn modelId="{2CC75DF1-5C46-5A43-A8B2-AEB34F6596D8}" srcId="{422ADE52-6A2B-7C42-9C13-87BAA974741C}" destId="{5FDB3928-3D0F-664B-BEE6-0BB65BCD2C60}" srcOrd="0" destOrd="0" parTransId="{D5B1A525-9CF4-C443-BAAF-E5CF4E7EBB15}" sibTransId="{C6E667AD-235E-5A4A-9FC5-79AAFEA30C71}"/>
    <dgm:cxn modelId="{1C96AEB8-7ED9-6A44-AAA6-6E638573D8E1}" srcId="{5FDB3928-3D0F-664B-BEE6-0BB65BCD2C60}" destId="{D54BA948-8961-BB4E-8943-6397DA4594A3}" srcOrd="1" destOrd="0" parTransId="{27FC1959-9535-0740-B714-3A50E822E812}" sibTransId="{914EDE10-3A0B-F448-A4E5-8054F0E4A637}"/>
    <dgm:cxn modelId="{FC9081ED-9133-454F-A8EB-41C7A6EF0E98}" srcId="{5FDB3928-3D0F-664B-BEE6-0BB65BCD2C60}" destId="{A2444224-E680-A247-BE50-19D513BD3909}" srcOrd="0" destOrd="0" parTransId="{751FEC1D-62A1-0E4A-8CC9-A57518D37B57}" sibTransId="{D6B35D92-4395-8042-A254-505D8C12B617}"/>
    <dgm:cxn modelId="{24F5261C-9772-486F-8549-1D0BE323D326}" srcId="{5FDB3928-3D0F-664B-BEE6-0BB65BCD2C60}" destId="{7E217EC9-A654-4FD7-88FD-10396A7C7DF1}" srcOrd="3" destOrd="0" parTransId="{72124433-2D5B-4A38-BFB2-FCE71A318BE1}" sibTransId="{AE4DA9C2-732C-44F2-86CF-CB1D54D4513D}"/>
    <dgm:cxn modelId="{3C183EC2-8AD5-7246-87FD-253CEEEF6B53}" type="presOf" srcId="{D6BB7D68-D267-094E-9F88-5028AE195DD4}" destId="{053E1CFA-2D4B-5044-861E-322607708C5C}" srcOrd="0" destOrd="2" presId="urn:microsoft.com/office/officeart/2005/8/layout/vList2"/>
    <dgm:cxn modelId="{33175BB0-2C90-8F42-880F-21DF1EAAFE0D}" type="presOf" srcId="{D54BA948-8961-BB4E-8943-6397DA4594A3}" destId="{053E1CFA-2D4B-5044-861E-322607708C5C}" srcOrd="0" destOrd="1" presId="urn:microsoft.com/office/officeart/2005/8/layout/vList2"/>
    <dgm:cxn modelId="{194B00FA-A6D6-A447-93C6-FDAC5C52ACD6}" type="presOf" srcId="{422ADE52-6A2B-7C42-9C13-87BAA974741C}" destId="{3A593804-B3E8-B247-B0FC-26FEB3295E4C}" srcOrd="0" destOrd="0" presId="urn:microsoft.com/office/officeart/2005/8/layout/vList2"/>
    <dgm:cxn modelId="{9F427AA5-67E8-B848-BC50-469E26B5E55A}" type="presOf" srcId="{5FDB3928-3D0F-664B-BEE6-0BB65BCD2C60}" destId="{DC4375EA-F2E0-A040-A97D-A307FBD197ED}" srcOrd="0" destOrd="0" presId="urn:microsoft.com/office/officeart/2005/8/layout/vList2"/>
    <dgm:cxn modelId="{49A5537F-60A2-6E43-A15B-9F4D9C233873}" type="presOf" srcId="{A2444224-E680-A247-BE50-19D513BD3909}" destId="{053E1CFA-2D4B-5044-861E-322607708C5C}" srcOrd="0" destOrd="0" presId="urn:microsoft.com/office/officeart/2005/8/layout/vList2"/>
    <dgm:cxn modelId="{28BA21F9-3391-A14D-8BEC-CD32193F0A95}" type="presParOf" srcId="{3A593804-B3E8-B247-B0FC-26FEB3295E4C}" destId="{DC4375EA-F2E0-A040-A97D-A307FBD197ED}" srcOrd="0" destOrd="0" presId="urn:microsoft.com/office/officeart/2005/8/layout/vList2"/>
    <dgm:cxn modelId="{5235058A-34A9-4C43-8AF9-B5E68BCD812E}" type="presParOf" srcId="{3A593804-B3E8-B247-B0FC-26FEB3295E4C}" destId="{053E1CFA-2D4B-5044-861E-322607708C5C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4D10D1-5E34-EA4B-8770-5A5917F419A9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9B167C-B835-3F4B-8BA1-AC597C08C3E5}">
      <dgm:prSet/>
      <dgm:spPr/>
      <dgm:t>
        <a:bodyPr/>
        <a:lstStyle/>
        <a:p>
          <a:pPr rtl="0"/>
          <a:r>
            <a:rPr lang="en-US" smtClean="0"/>
            <a:t>TE fistula, mediastinitis, stricture are all potential complications</a:t>
          </a:r>
          <a:endParaRPr lang="en-US"/>
        </a:p>
      </dgm:t>
    </dgm:pt>
    <dgm:pt modelId="{F3305A05-1262-1F4E-A5A5-68EF1F2CC7A6}" type="parTrans" cxnId="{EFE6718B-05B8-A744-85C6-479C0949AF8D}">
      <dgm:prSet/>
      <dgm:spPr/>
      <dgm:t>
        <a:bodyPr/>
        <a:lstStyle/>
        <a:p>
          <a:endParaRPr lang="en-US"/>
        </a:p>
      </dgm:t>
    </dgm:pt>
    <dgm:pt modelId="{9B5FF45A-13A2-2F4A-89F6-FD4D55E7964B}" type="sibTrans" cxnId="{EFE6718B-05B8-A744-85C6-479C0949AF8D}">
      <dgm:prSet/>
      <dgm:spPr/>
      <dgm:t>
        <a:bodyPr/>
        <a:lstStyle/>
        <a:p>
          <a:endParaRPr lang="en-US"/>
        </a:p>
      </dgm:t>
    </dgm:pt>
    <dgm:pt modelId="{ACAC96BA-BD84-E74F-9A23-069A40C7F305}">
      <dgm:prSet/>
      <dgm:spPr/>
      <dgm:t>
        <a:bodyPr/>
        <a:lstStyle/>
        <a:p>
          <a:pPr rtl="0"/>
          <a:r>
            <a:rPr lang="en-US" smtClean="0"/>
            <a:t>If in stomach – send home with parents checking stools, xray in 4-7 days, endoscopy if in stomach</a:t>
          </a:r>
          <a:endParaRPr lang="en-US"/>
        </a:p>
      </dgm:t>
    </dgm:pt>
    <dgm:pt modelId="{DEE5A470-FF64-9147-B8E5-E5E6B81F1049}" type="parTrans" cxnId="{BE0CD157-2503-8C41-8A10-A6B3193D89C1}">
      <dgm:prSet/>
      <dgm:spPr/>
      <dgm:t>
        <a:bodyPr/>
        <a:lstStyle/>
        <a:p>
          <a:endParaRPr lang="en-US"/>
        </a:p>
      </dgm:t>
    </dgm:pt>
    <dgm:pt modelId="{75C3346A-4CFF-854C-BC7F-B337325E7AE2}" type="sibTrans" cxnId="{BE0CD157-2503-8C41-8A10-A6B3193D89C1}">
      <dgm:prSet/>
      <dgm:spPr/>
      <dgm:t>
        <a:bodyPr/>
        <a:lstStyle/>
        <a:p>
          <a:endParaRPr lang="en-US"/>
        </a:p>
      </dgm:t>
    </dgm:pt>
    <dgm:pt modelId="{56FA5703-B514-8745-9B7C-125A9ED858A7}" type="pres">
      <dgm:prSet presAssocID="{164D10D1-5E34-EA4B-8770-5A5917F419A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B0903F4-4106-F74C-BEB8-6915F14D4144}" type="pres">
      <dgm:prSet presAssocID="{9E9B167C-B835-3F4B-8BA1-AC597C08C3E5}" presName="thickLine" presStyleLbl="alignNode1" presStyleIdx="0" presStyleCnt="2"/>
      <dgm:spPr/>
    </dgm:pt>
    <dgm:pt modelId="{3C602879-23F4-0643-9FBC-C2C8A349049A}" type="pres">
      <dgm:prSet presAssocID="{9E9B167C-B835-3F4B-8BA1-AC597C08C3E5}" presName="horz1" presStyleCnt="0"/>
      <dgm:spPr/>
    </dgm:pt>
    <dgm:pt modelId="{6D8B6C19-57B7-0B4A-A6A2-5D3764CB175E}" type="pres">
      <dgm:prSet presAssocID="{9E9B167C-B835-3F4B-8BA1-AC597C08C3E5}" presName="tx1" presStyleLbl="revTx" presStyleIdx="0" presStyleCnt="2" custLinFactNeighborY="-1849"/>
      <dgm:spPr/>
      <dgm:t>
        <a:bodyPr/>
        <a:lstStyle/>
        <a:p>
          <a:endParaRPr lang="en-US"/>
        </a:p>
      </dgm:t>
    </dgm:pt>
    <dgm:pt modelId="{C7C5DEB7-B88E-EF42-8D9C-444A50695FD1}" type="pres">
      <dgm:prSet presAssocID="{9E9B167C-B835-3F4B-8BA1-AC597C08C3E5}" presName="vert1" presStyleCnt="0"/>
      <dgm:spPr/>
    </dgm:pt>
    <dgm:pt modelId="{195E82F4-55D4-4E42-B16A-78E0101000B0}" type="pres">
      <dgm:prSet presAssocID="{ACAC96BA-BD84-E74F-9A23-069A40C7F305}" presName="thickLine" presStyleLbl="alignNode1" presStyleIdx="1" presStyleCnt="2"/>
      <dgm:spPr/>
    </dgm:pt>
    <dgm:pt modelId="{37DF7B04-A732-F44E-A308-31470FF60615}" type="pres">
      <dgm:prSet presAssocID="{ACAC96BA-BD84-E74F-9A23-069A40C7F305}" presName="horz1" presStyleCnt="0"/>
      <dgm:spPr/>
    </dgm:pt>
    <dgm:pt modelId="{7C003117-884C-5844-A714-5AAB28DBB39F}" type="pres">
      <dgm:prSet presAssocID="{ACAC96BA-BD84-E74F-9A23-069A40C7F305}" presName="tx1" presStyleLbl="revTx" presStyleIdx="1" presStyleCnt="2"/>
      <dgm:spPr/>
      <dgm:t>
        <a:bodyPr/>
        <a:lstStyle/>
        <a:p>
          <a:endParaRPr lang="en-US"/>
        </a:p>
      </dgm:t>
    </dgm:pt>
    <dgm:pt modelId="{B5F24FFD-289C-1044-B82B-AE70D3FF1176}" type="pres">
      <dgm:prSet presAssocID="{ACAC96BA-BD84-E74F-9A23-069A40C7F305}" presName="vert1" presStyleCnt="0"/>
      <dgm:spPr/>
    </dgm:pt>
  </dgm:ptLst>
  <dgm:cxnLst>
    <dgm:cxn modelId="{F16EFB36-33E6-C14A-8488-8CC421E57209}" type="presOf" srcId="{164D10D1-5E34-EA4B-8770-5A5917F419A9}" destId="{56FA5703-B514-8745-9B7C-125A9ED858A7}" srcOrd="0" destOrd="0" presId="urn:microsoft.com/office/officeart/2008/layout/LinedList"/>
    <dgm:cxn modelId="{49164022-E98C-0E43-BD23-96C2D55A86EB}" type="presOf" srcId="{ACAC96BA-BD84-E74F-9A23-069A40C7F305}" destId="{7C003117-884C-5844-A714-5AAB28DBB39F}" srcOrd="0" destOrd="0" presId="urn:microsoft.com/office/officeart/2008/layout/LinedList"/>
    <dgm:cxn modelId="{9F9A3815-11D5-AC44-8F1C-C3FBB0666A59}" type="presOf" srcId="{9E9B167C-B835-3F4B-8BA1-AC597C08C3E5}" destId="{6D8B6C19-57B7-0B4A-A6A2-5D3764CB175E}" srcOrd="0" destOrd="0" presId="urn:microsoft.com/office/officeart/2008/layout/LinedList"/>
    <dgm:cxn modelId="{EFE6718B-05B8-A744-85C6-479C0949AF8D}" srcId="{164D10D1-5E34-EA4B-8770-5A5917F419A9}" destId="{9E9B167C-B835-3F4B-8BA1-AC597C08C3E5}" srcOrd="0" destOrd="0" parTransId="{F3305A05-1262-1F4E-A5A5-68EF1F2CC7A6}" sibTransId="{9B5FF45A-13A2-2F4A-89F6-FD4D55E7964B}"/>
    <dgm:cxn modelId="{BE0CD157-2503-8C41-8A10-A6B3193D89C1}" srcId="{164D10D1-5E34-EA4B-8770-5A5917F419A9}" destId="{ACAC96BA-BD84-E74F-9A23-069A40C7F305}" srcOrd="1" destOrd="0" parTransId="{DEE5A470-FF64-9147-B8E5-E5E6B81F1049}" sibTransId="{75C3346A-4CFF-854C-BC7F-B337325E7AE2}"/>
    <dgm:cxn modelId="{4BD2E905-30E4-864C-87CC-F4BEED78C0CD}" type="presParOf" srcId="{56FA5703-B514-8745-9B7C-125A9ED858A7}" destId="{DB0903F4-4106-F74C-BEB8-6915F14D4144}" srcOrd="0" destOrd="0" presId="urn:microsoft.com/office/officeart/2008/layout/LinedList"/>
    <dgm:cxn modelId="{A70514E3-110C-DE43-83AD-9AB313B79C9C}" type="presParOf" srcId="{56FA5703-B514-8745-9B7C-125A9ED858A7}" destId="{3C602879-23F4-0643-9FBC-C2C8A349049A}" srcOrd="1" destOrd="0" presId="urn:microsoft.com/office/officeart/2008/layout/LinedList"/>
    <dgm:cxn modelId="{4D8D9A63-8EDB-2248-AD95-1A0B25747CEC}" type="presParOf" srcId="{3C602879-23F4-0643-9FBC-C2C8A349049A}" destId="{6D8B6C19-57B7-0B4A-A6A2-5D3764CB175E}" srcOrd="0" destOrd="0" presId="urn:microsoft.com/office/officeart/2008/layout/LinedList"/>
    <dgm:cxn modelId="{A4BED70F-5F87-A44D-A631-2C0A6D16AE4C}" type="presParOf" srcId="{3C602879-23F4-0643-9FBC-C2C8A349049A}" destId="{C7C5DEB7-B88E-EF42-8D9C-444A50695FD1}" srcOrd="1" destOrd="0" presId="urn:microsoft.com/office/officeart/2008/layout/LinedList"/>
    <dgm:cxn modelId="{3A746B95-F807-4249-A6AB-A68C351A8A8A}" type="presParOf" srcId="{56FA5703-B514-8745-9B7C-125A9ED858A7}" destId="{195E82F4-55D4-4E42-B16A-78E0101000B0}" srcOrd="2" destOrd="0" presId="urn:microsoft.com/office/officeart/2008/layout/LinedList"/>
    <dgm:cxn modelId="{5F8102B5-BA52-6C49-86ED-7C7EAB54FEBF}" type="presParOf" srcId="{56FA5703-B514-8745-9B7C-125A9ED858A7}" destId="{37DF7B04-A732-F44E-A308-31470FF60615}" srcOrd="3" destOrd="0" presId="urn:microsoft.com/office/officeart/2008/layout/LinedList"/>
    <dgm:cxn modelId="{EEA9C6A6-546D-9F47-A836-1515ADD90DDE}" type="presParOf" srcId="{37DF7B04-A732-F44E-A308-31470FF60615}" destId="{7C003117-884C-5844-A714-5AAB28DBB39F}" srcOrd="0" destOrd="0" presId="urn:microsoft.com/office/officeart/2008/layout/LinedList"/>
    <dgm:cxn modelId="{2E65517C-7A44-F54F-BF8F-6123B1163065}" type="presParOf" srcId="{37DF7B04-A732-F44E-A308-31470FF60615}" destId="{B5F24FFD-289C-1044-B82B-AE70D3FF1176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388E2D-E93A-374F-87D0-CBC0FC9B42F4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C7F9B69-9F4A-9543-9301-19406EC35522}">
      <dgm:prSet/>
      <dgm:spPr/>
      <dgm:t>
        <a:bodyPr/>
        <a:lstStyle/>
        <a:p>
          <a:pPr rtl="0"/>
          <a:r>
            <a:rPr lang="fr-FR" smtClean="0"/>
            <a:t>Radiography</a:t>
          </a:r>
          <a:endParaRPr lang="fr-FR"/>
        </a:p>
      </dgm:t>
    </dgm:pt>
    <dgm:pt modelId="{60CB6B27-CE4F-954E-BCBA-F54E3F860BB8}" type="parTrans" cxnId="{BF046863-85E7-D74A-BD76-564690C9E203}">
      <dgm:prSet/>
      <dgm:spPr/>
      <dgm:t>
        <a:bodyPr/>
        <a:lstStyle/>
        <a:p>
          <a:endParaRPr lang="en-US"/>
        </a:p>
      </dgm:t>
    </dgm:pt>
    <dgm:pt modelId="{3206978D-0980-DE48-B55E-5C4CCCB2A38A}" type="sibTrans" cxnId="{BF046863-85E7-D74A-BD76-564690C9E203}">
      <dgm:prSet/>
      <dgm:spPr/>
      <dgm:t>
        <a:bodyPr/>
        <a:lstStyle/>
        <a:p>
          <a:endParaRPr lang="en-US"/>
        </a:p>
      </dgm:t>
    </dgm:pt>
    <dgm:pt modelId="{89104F59-9A2B-DB4A-B0DB-7BF9655B15C4}">
      <dgm:prSet/>
      <dgm:spPr/>
      <dgm:t>
        <a:bodyPr/>
        <a:lstStyle/>
        <a:p>
          <a:pPr rtl="0"/>
          <a:r>
            <a:rPr lang="en-US" smtClean="0"/>
            <a:t>PA &amp; lateral views of chest &amp; neck</a:t>
          </a:r>
          <a:endParaRPr lang="en-US"/>
        </a:p>
      </dgm:t>
    </dgm:pt>
    <dgm:pt modelId="{4B97771A-4A46-5544-8CF6-05035F5F39E0}" type="parTrans" cxnId="{F6B0A873-A76E-0A47-B6CC-DB9765F1A5AA}">
      <dgm:prSet/>
      <dgm:spPr/>
      <dgm:t>
        <a:bodyPr/>
        <a:lstStyle/>
        <a:p>
          <a:endParaRPr lang="en-US"/>
        </a:p>
      </dgm:t>
    </dgm:pt>
    <dgm:pt modelId="{0B79C4A0-7EDB-AB4E-AE4A-8710C8160FAD}" type="sibTrans" cxnId="{F6B0A873-A76E-0A47-B6CC-DB9765F1A5AA}">
      <dgm:prSet/>
      <dgm:spPr/>
      <dgm:t>
        <a:bodyPr/>
        <a:lstStyle/>
        <a:p>
          <a:endParaRPr lang="en-US"/>
        </a:p>
      </dgm:t>
    </dgm:pt>
    <dgm:pt modelId="{BA89FC8B-08A2-9947-B57D-4F9528E96733}">
      <dgm:prSet/>
      <dgm:spPr/>
      <dgm:t>
        <a:bodyPr/>
        <a:lstStyle/>
        <a:p>
          <a:pPr rtl="0"/>
          <a:r>
            <a:rPr lang="en-US" smtClean="0"/>
            <a:t>Inspiration &amp; expiration</a:t>
          </a:r>
          <a:endParaRPr lang="en-US"/>
        </a:p>
      </dgm:t>
    </dgm:pt>
    <dgm:pt modelId="{A8AE4718-7D88-224E-BAD8-59A8EFC2BCD9}" type="parTrans" cxnId="{D3A5829B-5D25-6C4F-A21D-DC8F75CF6966}">
      <dgm:prSet/>
      <dgm:spPr/>
      <dgm:t>
        <a:bodyPr/>
        <a:lstStyle/>
        <a:p>
          <a:endParaRPr lang="en-US"/>
        </a:p>
      </dgm:t>
    </dgm:pt>
    <dgm:pt modelId="{1F25451D-5758-5A41-BDDD-A5D60F8FD8C0}" type="sibTrans" cxnId="{D3A5829B-5D25-6C4F-A21D-DC8F75CF6966}">
      <dgm:prSet/>
      <dgm:spPr/>
      <dgm:t>
        <a:bodyPr/>
        <a:lstStyle/>
        <a:p>
          <a:endParaRPr lang="en-US"/>
        </a:p>
      </dgm:t>
    </dgm:pt>
    <dgm:pt modelId="{E069497F-86AD-514F-9CBE-AE8CFDA3DCA5}">
      <dgm:prSet/>
      <dgm:spPr/>
      <dgm:t>
        <a:bodyPr/>
        <a:lstStyle/>
        <a:p>
          <a:pPr rtl="0"/>
          <a:r>
            <a:rPr lang="en-US" smtClean="0"/>
            <a:t>Lateral decubitus views</a:t>
          </a:r>
          <a:endParaRPr lang="en-US"/>
        </a:p>
      </dgm:t>
    </dgm:pt>
    <dgm:pt modelId="{C67253AF-EBDD-BD41-95A9-075BA432C8FF}" type="parTrans" cxnId="{2E5ACE86-EE3A-C64C-BD8F-E1D752A143B9}">
      <dgm:prSet/>
      <dgm:spPr/>
      <dgm:t>
        <a:bodyPr/>
        <a:lstStyle/>
        <a:p>
          <a:endParaRPr lang="en-US"/>
        </a:p>
      </dgm:t>
    </dgm:pt>
    <dgm:pt modelId="{8406953C-7B32-CD4B-AE29-5A120116C490}" type="sibTrans" cxnId="{2E5ACE86-EE3A-C64C-BD8F-E1D752A143B9}">
      <dgm:prSet/>
      <dgm:spPr/>
      <dgm:t>
        <a:bodyPr/>
        <a:lstStyle/>
        <a:p>
          <a:endParaRPr lang="en-US"/>
        </a:p>
      </dgm:t>
    </dgm:pt>
    <dgm:pt modelId="{8B22DDE9-E362-D149-9B29-ED3848DDD282}">
      <dgm:prSet/>
      <dgm:spPr/>
      <dgm:t>
        <a:bodyPr/>
        <a:lstStyle/>
        <a:p>
          <a:pPr rtl="0"/>
          <a:r>
            <a:rPr lang="en-US" smtClean="0"/>
            <a:t>Airway fluoroscopy</a:t>
          </a:r>
          <a:endParaRPr lang="en-US"/>
        </a:p>
      </dgm:t>
    </dgm:pt>
    <dgm:pt modelId="{36203328-3651-E547-9416-4185A10CE2C7}" type="parTrans" cxnId="{300853F2-2AF8-0C45-BD17-DAB4ADE35DB1}">
      <dgm:prSet/>
      <dgm:spPr/>
      <dgm:t>
        <a:bodyPr/>
        <a:lstStyle/>
        <a:p>
          <a:endParaRPr lang="en-US"/>
        </a:p>
      </dgm:t>
    </dgm:pt>
    <dgm:pt modelId="{590A3CF1-4DD0-6447-9890-EA2A466459C4}" type="sibTrans" cxnId="{300853F2-2AF8-0C45-BD17-DAB4ADE35DB1}">
      <dgm:prSet/>
      <dgm:spPr/>
      <dgm:t>
        <a:bodyPr/>
        <a:lstStyle/>
        <a:p>
          <a:endParaRPr lang="en-US"/>
        </a:p>
      </dgm:t>
    </dgm:pt>
    <dgm:pt modelId="{4F72A7FC-8183-6F4A-B958-466972FF30D2}">
      <dgm:prSet/>
      <dgm:spPr/>
      <dgm:t>
        <a:bodyPr/>
        <a:lstStyle/>
        <a:p>
          <a:pPr rtl="0"/>
          <a:r>
            <a:rPr lang="fr-FR" smtClean="0"/>
            <a:t>25% have normal radiography</a:t>
          </a:r>
          <a:endParaRPr lang="fr-FR"/>
        </a:p>
      </dgm:t>
    </dgm:pt>
    <dgm:pt modelId="{743C8E20-D74A-6643-B628-14D93DB3D35E}" type="parTrans" cxnId="{57D306E2-79A2-0842-85A6-D0EA4ECA4CA6}">
      <dgm:prSet/>
      <dgm:spPr/>
      <dgm:t>
        <a:bodyPr/>
        <a:lstStyle/>
        <a:p>
          <a:endParaRPr lang="en-US"/>
        </a:p>
      </dgm:t>
    </dgm:pt>
    <dgm:pt modelId="{61F34B9F-3AD3-D346-BA56-1B105CFB9994}" type="sibTrans" cxnId="{57D306E2-79A2-0842-85A6-D0EA4ECA4CA6}">
      <dgm:prSet/>
      <dgm:spPr/>
      <dgm:t>
        <a:bodyPr/>
        <a:lstStyle/>
        <a:p>
          <a:endParaRPr lang="en-US"/>
        </a:p>
      </dgm:t>
    </dgm:pt>
    <dgm:pt modelId="{A5ABDC89-DECA-AC44-8D5D-59CC710AE45C}" type="pres">
      <dgm:prSet presAssocID="{F3388E2D-E93A-374F-87D0-CBC0FC9B42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3837C5-119D-3641-B836-239086A4700B}" type="pres">
      <dgm:prSet presAssocID="{5C7F9B69-9F4A-9543-9301-19406EC35522}" presName="parentText" presStyleLbl="node1" presStyleIdx="0" presStyleCnt="2" custLinFactNeighborY="-25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F59EA9-567F-0A4E-9111-C41CB81711E0}" type="pres">
      <dgm:prSet presAssocID="{5C7F9B69-9F4A-9543-9301-19406EC3552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79A02-BF22-DC4E-AAB5-ACBE3D87C3C1}" type="pres">
      <dgm:prSet presAssocID="{4F72A7FC-8183-6F4A-B958-466972FF30D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CF939B-836B-5141-9214-AA74B7FBD3F0}" type="presOf" srcId="{F3388E2D-E93A-374F-87D0-CBC0FC9B42F4}" destId="{A5ABDC89-DECA-AC44-8D5D-59CC710AE45C}" srcOrd="0" destOrd="0" presId="urn:microsoft.com/office/officeart/2005/8/layout/vList2"/>
    <dgm:cxn modelId="{D3FEA802-CF8C-D34E-A878-2F367A1D4B0C}" type="presOf" srcId="{BA89FC8B-08A2-9947-B57D-4F9528E96733}" destId="{15F59EA9-567F-0A4E-9111-C41CB81711E0}" srcOrd="0" destOrd="1" presId="urn:microsoft.com/office/officeart/2005/8/layout/vList2"/>
    <dgm:cxn modelId="{AF494AD9-A2EF-B54D-A992-FB025E6666DD}" type="presOf" srcId="{E069497F-86AD-514F-9CBE-AE8CFDA3DCA5}" destId="{15F59EA9-567F-0A4E-9111-C41CB81711E0}" srcOrd="0" destOrd="2" presId="urn:microsoft.com/office/officeart/2005/8/layout/vList2"/>
    <dgm:cxn modelId="{DF4D1F8E-D48F-BA44-8D2A-5D6F870EB0F4}" type="presOf" srcId="{8B22DDE9-E362-D149-9B29-ED3848DDD282}" destId="{15F59EA9-567F-0A4E-9111-C41CB81711E0}" srcOrd="0" destOrd="3" presId="urn:microsoft.com/office/officeart/2005/8/layout/vList2"/>
    <dgm:cxn modelId="{905628A8-66B3-3E4C-A3E0-AB1CFC96E488}" type="presOf" srcId="{5C7F9B69-9F4A-9543-9301-19406EC35522}" destId="{593837C5-119D-3641-B836-239086A4700B}" srcOrd="0" destOrd="0" presId="urn:microsoft.com/office/officeart/2005/8/layout/vList2"/>
    <dgm:cxn modelId="{A0E3CB48-3699-B447-B387-78267F21D23F}" type="presOf" srcId="{89104F59-9A2B-DB4A-B0DB-7BF9655B15C4}" destId="{15F59EA9-567F-0A4E-9111-C41CB81711E0}" srcOrd="0" destOrd="0" presId="urn:microsoft.com/office/officeart/2005/8/layout/vList2"/>
    <dgm:cxn modelId="{57D306E2-79A2-0842-85A6-D0EA4ECA4CA6}" srcId="{F3388E2D-E93A-374F-87D0-CBC0FC9B42F4}" destId="{4F72A7FC-8183-6F4A-B958-466972FF30D2}" srcOrd="1" destOrd="0" parTransId="{743C8E20-D74A-6643-B628-14D93DB3D35E}" sibTransId="{61F34B9F-3AD3-D346-BA56-1B105CFB9994}"/>
    <dgm:cxn modelId="{F6B0A873-A76E-0A47-B6CC-DB9765F1A5AA}" srcId="{5C7F9B69-9F4A-9543-9301-19406EC35522}" destId="{89104F59-9A2B-DB4A-B0DB-7BF9655B15C4}" srcOrd="0" destOrd="0" parTransId="{4B97771A-4A46-5544-8CF6-05035F5F39E0}" sibTransId="{0B79C4A0-7EDB-AB4E-AE4A-8710C8160FAD}"/>
    <dgm:cxn modelId="{E640E95F-F17D-AA47-9F34-AC51676A05B9}" type="presOf" srcId="{4F72A7FC-8183-6F4A-B958-466972FF30D2}" destId="{29279A02-BF22-DC4E-AAB5-ACBE3D87C3C1}" srcOrd="0" destOrd="0" presId="urn:microsoft.com/office/officeart/2005/8/layout/vList2"/>
    <dgm:cxn modelId="{BF046863-85E7-D74A-BD76-564690C9E203}" srcId="{F3388E2D-E93A-374F-87D0-CBC0FC9B42F4}" destId="{5C7F9B69-9F4A-9543-9301-19406EC35522}" srcOrd="0" destOrd="0" parTransId="{60CB6B27-CE4F-954E-BCBA-F54E3F860BB8}" sibTransId="{3206978D-0980-DE48-B55E-5C4CCCB2A38A}"/>
    <dgm:cxn modelId="{300853F2-2AF8-0C45-BD17-DAB4ADE35DB1}" srcId="{5C7F9B69-9F4A-9543-9301-19406EC35522}" destId="{8B22DDE9-E362-D149-9B29-ED3848DDD282}" srcOrd="3" destOrd="0" parTransId="{36203328-3651-E547-9416-4185A10CE2C7}" sibTransId="{590A3CF1-4DD0-6447-9890-EA2A466459C4}"/>
    <dgm:cxn modelId="{2E5ACE86-EE3A-C64C-BD8F-E1D752A143B9}" srcId="{5C7F9B69-9F4A-9543-9301-19406EC35522}" destId="{E069497F-86AD-514F-9CBE-AE8CFDA3DCA5}" srcOrd="2" destOrd="0" parTransId="{C67253AF-EBDD-BD41-95A9-075BA432C8FF}" sibTransId="{8406953C-7B32-CD4B-AE29-5A120116C490}"/>
    <dgm:cxn modelId="{D3A5829B-5D25-6C4F-A21D-DC8F75CF6966}" srcId="{5C7F9B69-9F4A-9543-9301-19406EC35522}" destId="{BA89FC8B-08A2-9947-B57D-4F9528E96733}" srcOrd="1" destOrd="0" parTransId="{A8AE4718-7D88-224E-BAD8-59A8EFC2BCD9}" sibTransId="{1F25451D-5758-5A41-BDDD-A5D60F8FD8C0}"/>
    <dgm:cxn modelId="{047CE1C7-B322-4C46-BD9D-6940E2C316C1}" type="presParOf" srcId="{A5ABDC89-DECA-AC44-8D5D-59CC710AE45C}" destId="{593837C5-119D-3641-B836-239086A4700B}" srcOrd="0" destOrd="0" presId="urn:microsoft.com/office/officeart/2005/8/layout/vList2"/>
    <dgm:cxn modelId="{94C93980-5169-7642-A28B-38E25BC69CE2}" type="presParOf" srcId="{A5ABDC89-DECA-AC44-8D5D-59CC710AE45C}" destId="{15F59EA9-567F-0A4E-9111-C41CB81711E0}" srcOrd="1" destOrd="0" presId="urn:microsoft.com/office/officeart/2005/8/layout/vList2"/>
    <dgm:cxn modelId="{1454BEF2-D9D7-3646-8B51-A06D703DA6F7}" type="presParOf" srcId="{A5ABDC89-DECA-AC44-8D5D-59CC710AE45C}" destId="{29279A02-BF22-DC4E-AAB5-ACBE3D87C3C1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8443DA-EF1A-0942-9152-907080CFFBC6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0FE203-EAC9-8F45-87D1-B411D1624ECA}">
      <dgm:prSet/>
      <dgm:spPr/>
      <dgm:t>
        <a:bodyPr/>
        <a:lstStyle/>
        <a:p>
          <a:pPr rtl="0"/>
          <a:r>
            <a:rPr lang="en-US" smtClean="0"/>
            <a:t>Complete airway obstruction</a:t>
          </a:r>
          <a:endParaRPr lang="en-US"/>
        </a:p>
      </dgm:t>
    </dgm:pt>
    <dgm:pt modelId="{DFDA8481-1013-ED4F-9B3B-BFD7B8641AFD}" type="parTrans" cxnId="{787C705E-198C-C849-8DD9-F634D85D8AFD}">
      <dgm:prSet/>
      <dgm:spPr/>
      <dgm:t>
        <a:bodyPr/>
        <a:lstStyle/>
        <a:p>
          <a:endParaRPr lang="en-US"/>
        </a:p>
      </dgm:t>
    </dgm:pt>
    <dgm:pt modelId="{165935E4-6DAF-C04C-A51D-04A7B06FF885}" type="sibTrans" cxnId="{787C705E-198C-C849-8DD9-F634D85D8AFD}">
      <dgm:prSet/>
      <dgm:spPr/>
      <dgm:t>
        <a:bodyPr/>
        <a:lstStyle/>
        <a:p>
          <a:endParaRPr lang="en-US"/>
        </a:p>
      </dgm:t>
    </dgm:pt>
    <dgm:pt modelId="{E4462BAE-FF0D-8B44-8EAC-7559D69F7C8D}">
      <dgm:prSet/>
      <dgm:spPr/>
      <dgm:t>
        <a:bodyPr/>
        <a:lstStyle/>
        <a:p>
          <a:pPr rtl="0"/>
          <a:r>
            <a:rPr lang="en-US" smtClean="0"/>
            <a:t>Respiratory distress</a:t>
          </a:r>
          <a:endParaRPr lang="en-US"/>
        </a:p>
      </dgm:t>
    </dgm:pt>
    <dgm:pt modelId="{D15F213A-A291-C843-9D6D-5C068055D7FE}" type="parTrans" cxnId="{F1450939-D26E-AB48-9F69-78644EE3AA4A}">
      <dgm:prSet/>
      <dgm:spPr/>
      <dgm:t>
        <a:bodyPr/>
        <a:lstStyle/>
        <a:p>
          <a:endParaRPr lang="en-US"/>
        </a:p>
      </dgm:t>
    </dgm:pt>
    <dgm:pt modelId="{139CAF81-1038-6545-9E82-AAB4E9FBF0BE}" type="sibTrans" cxnId="{F1450939-D26E-AB48-9F69-78644EE3AA4A}">
      <dgm:prSet/>
      <dgm:spPr/>
      <dgm:t>
        <a:bodyPr/>
        <a:lstStyle/>
        <a:p>
          <a:endParaRPr lang="en-US"/>
        </a:p>
      </dgm:t>
    </dgm:pt>
    <dgm:pt modelId="{8FEB21AC-BE35-484A-A2C7-6EDEBA71FC92}">
      <dgm:prSet/>
      <dgm:spPr/>
      <dgm:t>
        <a:bodyPr/>
        <a:lstStyle/>
        <a:p>
          <a:pPr rtl="0"/>
          <a:r>
            <a:rPr lang="en-US" smtClean="0"/>
            <a:t>Inability to speak or cough</a:t>
          </a:r>
          <a:endParaRPr lang="en-US"/>
        </a:p>
      </dgm:t>
    </dgm:pt>
    <dgm:pt modelId="{E8C89867-934F-5345-BE05-31BBF693FE36}" type="parTrans" cxnId="{552D7EB7-20B0-6B40-968A-FD81008083F8}">
      <dgm:prSet/>
      <dgm:spPr/>
      <dgm:t>
        <a:bodyPr/>
        <a:lstStyle/>
        <a:p>
          <a:endParaRPr lang="en-US"/>
        </a:p>
      </dgm:t>
    </dgm:pt>
    <dgm:pt modelId="{F3DE0796-F77B-7D49-BD86-1F502D11833F}" type="sibTrans" cxnId="{552D7EB7-20B0-6B40-968A-FD81008083F8}">
      <dgm:prSet/>
      <dgm:spPr/>
      <dgm:t>
        <a:bodyPr/>
        <a:lstStyle/>
        <a:p>
          <a:endParaRPr lang="en-US"/>
        </a:p>
      </dgm:t>
    </dgm:pt>
    <dgm:pt modelId="{834D3A94-8606-7446-B663-A2587F93E41B}">
      <dgm:prSet/>
      <dgm:spPr/>
      <dgm:t>
        <a:bodyPr/>
        <a:lstStyle/>
        <a:p>
          <a:pPr rtl="0"/>
          <a:r>
            <a:rPr lang="en-US" smtClean="0"/>
            <a:t>Partial airway obstruction</a:t>
          </a:r>
          <a:endParaRPr lang="en-US"/>
        </a:p>
      </dgm:t>
    </dgm:pt>
    <dgm:pt modelId="{D6F57A33-907F-BC47-B328-C65B94A3571E}" type="parTrans" cxnId="{7A3D8E4E-B97B-0C4A-A439-AE9A81C9C10C}">
      <dgm:prSet/>
      <dgm:spPr/>
      <dgm:t>
        <a:bodyPr/>
        <a:lstStyle/>
        <a:p>
          <a:endParaRPr lang="en-US"/>
        </a:p>
      </dgm:t>
    </dgm:pt>
    <dgm:pt modelId="{69A157BC-50CC-0146-9FA4-609231465322}" type="sibTrans" cxnId="{7A3D8E4E-B97B-0C4A-A439-AE9A81C9C10C}">
      <dgm:prSet/>
      <dgm:spPr/>
      <dgm:t>
        <a:bodyPr/>
        <a:lstStyle/>
        <a:p>
          <a:endParaRPr lang="en-US"/>
        </a:p>
      </dgm:t>
    </dgm:pt>
    <dgm:pt modelId="{B0390836-4EA3-D84E-86DD-22674BB2B5C6}">
      <dgm:prSet/>
      <dgm:spPr/>
      <dgm:t>
        <a:bodyPr/>
        <a:lstStyle/>
        <a:p>
          <a:pPr rtl="0"/>
          <a:r>
            <a:rPr lang="en-US" sz="2600" smtClean="0"/>
            <a:t>Coughing</a:t>
          </a:r>
          <a:endParaRPr lang="en-US" sz="2600"/>
        </a:p>
      </dgm:t>
    </dgm:pt>
    <dgm:pt modelId="{620B1A3A-FF0D-8141-9B24-D062A95F65DE}" type="parTrans" cxnId="{5783865B-174A-AF46-8D9E-523448568BBE}">
      <dgm:prSet/>
      <dgm:spPr/>
      <dgm:t>
        <a:bodyPr/>
        <a:lstStyle/>
        <a:p>
          <a:endParaRPr lang="en-US"/>
        </a:p>
      </dgm:t>
    </dgm:pt>
    <dgm:pt modelId="{AA4F23A1-304C-134F-9855-4995483B7032}" type="sibTrans" cxnId="{5783865B-174A-AF46-8D9E-523448568BBE}">
      <dgm:prSet/>
      <dgm:spPr/>
      <dgm:t>
        <a:bodyPr/>
        <a:lstStyle/>
        <a:p>
          <a:endParaRPr lang="en-US"/>
        </a:p>
      </dgm:t>
    </dgm:pt>
    <dgm:pt modelId="{F80428F9-4AD8-9043-A2AF-377CEFE9C3BD}">
      <dgm:prSet/>
      <dgm:spPr/>
      <dgm:t>
        <a:bodyPr/>
        <a:lstStyle/>
        <a:p>
          <a:pPr rtl="0"/>
          <a:r>
            <a:rPr lang="it-IT" sz="2600" smtClean="0"/>
            <a:t>Gagging</a:t>
          </a:r>
          <a:endParaRPr lang="it-IT" sz="2600"/>
        </a:p>
      </dgm:t>
    </dgm:pt>
    <dgm:pt modelId="{73B3F42C-4513-3942-9D57-DF8B0E0159D3}" type="parTrans" cxnId="{9F6EDC00-C36D-E543-BCF5-9F7B1018A1D9}">
      <dgm:prSet/>
      <dgm:spPr/>
      <dgm:t>
        <a:bodyPr/>
        <a:lstStyle/>
        <a:p>
          <a:endParaRPr lang="en-US"/>
        </a:p>
      </dgm:t>
    </dgm:pt>
    <dgm:pt modelId="{857557A2-701F-164D-A4FF-0CEF904607A8}" type="sibTrans" cxnId="{9F6EDC00-C36D-E543-BCF5-9F7B1018A1D9}">
      <dgm:prSet/>
      <dgm:spPr/>
      <dgm:t>
        <a:bodyPr/>
        <a:lstStyle/>
        <a:p>
          <a:endParaRPr lang="en-US"/>
        </a:p>
      </dgm:t>
    </dgm:pt>
    <dgm:pt modelId="{FB6214E1-19A1-BD41-A2C7-234B39C3AD61}">
      <dgm:prSet/>
      <dgm:spPr/>
      <dgm:t>
        <a:bodyPr/>
        <a:lstStyle/>
        <a:p>
          <a:pPr rtl="0"/>
          <a:r>
            <a:rPr lang="en-US" sz="2600" smtClean="0"/>
            <a:t>Throat clearing</a:t>
          </a:r>
          <a:endParaRPr lang="en-US" sz="2600"/>
        </a:p>
      </dgm:t>
    </dgm:pt>
    <dgm:pt modelId="{602CD4BC-3C4C-5445-8970-64697C39C75C}" type="parTrans" cxnId="{0EB48A96-DED4-0D46-AFDE-BA2BCD71B4E0}">
      <dgm:prSet/>
      <dgm:spPr/>
      <dgm:t>
        <a:bodyPr/>
        <a:lstStyle/>
        <a:p>
          <a:endParaRPr lang="en-US"/>
        </a:p>
      </dgm:t>
    </dgm:pt>
    <dgm:pt modelId="{EE65D9AE-6B17-3049-9891-A50B89BDCD7B}" type="sibTrans" cxnId="{0EB48A96-DED4-0D46-AFDE-BA2BCD71B4E0}">
      <dgm:prSet/>
      <dgm:spPr/>
      <dgm:t>
        <a:bodyPr/>
        <a:lstStyle/>
        <a:p>
          <a:endParaRPr lang="en-US"/>
        </a:p>
      </dgm:t>
    </dgm:pt>
    <dgm:pt modelId="{3E60A320-3D9D-4E41-82AB-7783BE4261B9}">
      <dgm:prSet/>
      <dgm:spPr/>
      <dgm:t>
        <a:bodyPr/>
        <a:lstStyle/>
        <a:p>
          <a:pPr rtl="0"/>
          <a:r>
            <a:rPr lang="en-US" sz="2600" dirty="0" smtClean="0"/>
            <a:t>Back blows/probing </a:t>
          </a:r>
          <a:r>
            <a:rPr lang="en-US" sz="2600" dirty="0" err="1" smtClean="0"/>
            <a:t>hypopharynx</a:t>
          </a:r>
          <a:r>
            <a:rPr lang="en-US" sz="2600" dirty="0" smtClean="0"/>
            <a:t> not recommended</a:t>
          </a:r>
          <a:endParaRPr lang="en-US" sz="2600" dirty="0"/>
        </a:p>
      </dgm:t>
    </dgm:pt>
    <dgm:pt modelId="{89CA284B-396F-A541-ABF7-06004CD3C1F7}" type="parTrans" cxnId="{32734CDD-64AF-0A4E-AD55-6A8F4223F7BF}">
      <dgm:prSet/>
      <dgm:spPr/>
      <dgm:t>
        <a:bodyPr/>
        <a:lstStyle/>
        <a:p>
          <a:endParaRPr lang="en-US"/>
        </a:p>
      </dgm:t>
    </dgm:pt>
    <dgm:pt modelId="{BE5DD57E-D27B-804B-80CA-5734A05F64D2}" type="sibTrans" cxnId="{32734CDD-64AF-0A4E-AD55-6A8F4223F7BF}">
      <dgm:prSet/>
      <dgm:spPr/>
      <dgm:t>
        <a:bodyPr/>
        <a:lstStyle/>
        <a:p>
          <a:endParaRPr lang="en-US"/>
        </a:p>
      </dgm:t>
    </dgm:pt>
    <dgm:pt modelId="{25297D6F-9ED6-430B-9824-AEC4FB5B7194}">
      <dgm:prSet custT="1"/>
      <dgm:spPr/>
      <dgm:t>
        <a:bodyPr/>
        <a:lstStyle/>
        <a:p>
          <a:pPr rtl="0"/>
          <a:r>
            <a:rPr lang="en-US" sz="1600" dirty="0" smtClean="0"/>
            <a:t>Very important to recognize complete airway obstruction vs. partial airway obstruction Blindly probing </a:t>
          </a:r>
          <a:r>
            <a:rPr lang="en-US" sz="1600" dirty="0" err="1" smtClean="0"/>
            <a:t>hypopharynx</a:t>
          </a:r>
          <a:r>
            <a:rPr lang="en-US" sz="1600" dirty="0" smtClean="0"/>
            <a:t> can convert to complete obstruction</a:t>
          </a:r>
          <a:endParaRPr lang="en-US" sz="1600" dirty="0"/>
        </a:p>
      </dgm:t>
    </dgm:pt>
    <dgm:pt modelId="{4BCFA1A4-6D3A-4B53-9B9E-8373B6ADFB90}" type="parTrans" cxnId="{87144ED1-43E9-4C2B-86DB-76D7D1D06A9C}">
      <dgm:prSet/>
      <dgm:spPr/>
      <dgm:t>
        <a:bodyPr/>
        <a:lstStyle/>
        <a:p>
          <a:endParaRPr lang="en-US"/>
        </a:p>
      </dgm:t>
    </dgm:pt>
    <dgm:pt modelId="{FD926FE8-3BDA-40C2-A712-04A5CBF66935}" type="sibTrans" cxnId="{87144ED1-43E9-4C2B-86DB-76D7D1D06A9C}">
      <dgm:prSet/>
      <dgm:spPr/>
      <dgm:t>
        <a:bodyPr/>
        <a:lstStyle/>
        <a:p>
          <a:endParaRPr lang="en-US"/>
        </a:p>
      </dgm:t>
    </dgm:pt>
    <dgm:pt modelId="{DA0348D6-53FD-E747-9F89-32898232AF4F}" type="pres">
      <dgm:prSet presAssocID="{6D8443DA-EF1A-0942-9152-907080CFFB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B6750C-1FD3-6D49-84F9-F6FB77484543}" type="pres">
      <dgm:prSet presAssocID="{230FE203-EAC9-8F45-87D1-B411D1624EC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BD7079-C100-484E-AAFE-29F0C6C3EC14}" type="pres">
      <dgm:prSet presAssocID="{230FE203-EAC9-8F45-87D1-B411D1624EC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EFE30-7A69-8743-B5BC-7594C4E7CBF7}" type="pres">
      <dgm:prSet presAssocID="{834D3A94-8606-7446-B663-A2587F93E41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54E0E-D060-5B43-A29F-B1BFA640F63D}" type="pres">
      <dgm:prSet presAssocID="{834D3A94-8606-7446-B663-A2587F93E41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3D8E4E-B97B-0C4A-A439-AE9A81C9C10C}" srcId="{6D8443DA-EF1A-0942-9152-907080CFFBC6}" destId="{834D3A94-8606-7446-B663-A2587F93E41B}" srcOrd="1" destOrd="0" parTransId="{D6F57A33-907F-BC47-B328-C65B94A3571E}" sibTransId="{69A157BC-50CC-0146-9FA4-609231465322}"/>
    <dgm:cxn modelId="{787C705E-198C-C849-8DD9-F634D85D8AFD}" srcId="{6D8443DA-EF1A-0942-9152-907080CFFBC6}" destId="{230FE203-EAC9-8F45-87D1-B411D1624ECA}" srcOrd="0" destOrd="0" parTransId="{DFDA8481-1013-ED4F-9B3B-BFD7B8641AFD}" sibTransId="{165935E4-6DAF-C04C-A51D-04A7B06FF885}"/>
    <dgm:cxn modelId="{8A22F3FF-3406-7D41-8A6D-2C78C42FFAB9}" type="presOf" srcId="{834D3A94-8606-7446-B663-A2587F93E41B}" destId="{2BCEFE30-7A69-8743-B5BC-7594C4E7CBF7}" srcOrd="0" destOrd="0" presId="urn:microsoft.com/office/officeart/2005/8/layout/vList2"/>
    <dgm:cxn modelId="{B8074B3C-1AD5-984E-9611-041C1C0A8501}" type="presOf" srcId="{E4462BAE-FF0D-8B44-8EAC-7559D69F7C8D}" destId="{7ABD7079-C100-484E-AAFE-29F0C6C3EC14}" srcOrd="0" destOrd="0" presId="urn:microsoft.com/office/officeart/2005/8/layout/vList2"/>
    <dgm:cxn modelId="{6A7FC51F-DFD0-0147-985F-6D477E937D24}" type="presOf" srcId="{6D8443DA-EF1A-0942-9152-907080CFFBC6}" destId="{DA0348D6-53FD-E747-9F89-32898232AF4F}" srcOrd="0" destOrd="0" presId="urn:microsoft.com/office/officeart/2005/8/layout/vList2"/>
    <dgm:cxn modelId="{32734CDD-64AF-0A4E-AD55-6A8F4223F7BF}" srcId="{834D3A94-8606-7446-B663-A2587F93E41B}" destId="{3E60A320-3D9D-4E41-82AB-7783BE4261B9}" srcOrd="3" destOrd="0" parTransId="{89CA284B-396F-A541-ABF7-06004CD3C1F7}" sibTransId="{BE5DD57E-D27B-804B-80CA-5734A05F64D2}"/>
    <dgm:cxn modelId="{8D927044-9A44-8040-959B-53A9EC76A8DF}" type="presOf" srcId="{FB6214E1-19A1-BD41-A2C7-234B39C3AD61}" destId="{DAB54E0E-D060-5B43-A29F-B1BFA640F63D}" srcOrd="0" destOrd="2" presId="urn:microsoft.com/office/officeart/2005/8/layout/vList2"/>
    <dgm:cxn modelId="{F3997A7A-9AA7-D443-A598-628FE948CC67}" type="presOf" srcId="{3E60A320-3D9D-4E41-82AB-7783BE4261B9}" destId="{DAB54E0E-D060-5B43-A29F-B1BFA640F63D}" srcOrd="0" destOrd="3" presId="urn:microsoft.com/office/officeart/2005/8/layout/vList2"/>
    <dgm:cxn modelId="{C36B82F4-26E0-4F53-89AE-84356BEAD0AF}" type="presOf" srcId="{25297D6F-9ED6-430B-9824-AEC4FB5B7194}" destId="{DAB54E0E-D060-5B43-A29F-B1BFA640F63D}" srcOrd="0" destOrd="4" presId="urn:microsoft.com/office/officeart/2005/8/layout/vList2"/>
    <dgm:cxn modelId="{0EB48A96-DED4-0D46-AFDE-BA2BCD71B4E0}" srcId="{834D3A94-8606-7446-B663-A2587F93E41B}" destId="{FB6214E1-19A1-BD41-A2C7-234B39C3AD61}" srcOrd="2" destOrd="0" parTransId="{602CD4BC-3C4C-5445-8970-64697C39C75C}" sibTransId="{EE65D9AE-6B17-3049-9891-A50B89BDCD7B}"/>
    <dgm:cxn modelId="{9F6EDC00-C36D-E543-BCF5-9F7B1018A1D9}" srcId="{834D3A94-8606-7446-B663-A2587F93E41B}" destId="{F80428F9-4AD8-9043-A2AF-377CEFE9C3BD}" srcOrd="1" destOrd="0" parTransId="{73B3F42C-4513-3942-9D57-DF8B0E0159D3}" sibTransId="{857557A2-701F-164D-A4FF-0CEF904607A8}"/>
    <dgm:cxn modelId="{F1450939-D26E-AB48-9F69-78644EE3AA4A}" srcId="{230FE203-EAC9-8F45-87D1-B411D1624ECA}" destId="{E4462BAE-FF0D-8B44-8EAC-7559D69F7C8D}" srcOrd="0" destOrd="0" parTransId="{D15F213A-A291-C843-9D6D-5C068055D7FE}" sibTransId="{139CAF81-1038-6545-9E82-AAB4E9FBF0BE}"/>
    <dgm:cxn modelId="{87144ED1-43E9-4C2B-86DB-76D7D1D06A9C}" srcId="{834D3A94-8606-7446-B663-A2587F93E41B}" destId="{25297D6F-9ED6-430B-9824-AEC4FB5B7194}" srcOrd="4" destOrd="0" parTransId="{4BCFA1A4-6D3A-4B53-9B9E-8373B6ADFB90}" sibTransId="{FD926FE8-3BDA-40C2-A712-04A5CBF66935}"/>
    <dgm:cxn modelId="{9E9C81EC-3809-4342-A303-A2AD96FD059E}" type="presOf" srcId="{8FEB21AC-BE35-484A-A2C7-6EDEBA71FC92}" destId="{7ABD7079-C100-484E-AAFE-29F0C6C3EC14}" srcOrd="0" destOrd="1" presId="urn:microsoft.com/office/officeart/2005/8/layout/vList2"/>
    <dgm:cxn modelId="{8263FB51-AD3F-8647-B3A6-7EBA80BFD4BB}" type="presOf" srcId="{B0390836-4EA3-D84E-86DD-22674BB2B5C6}" destId="{DAB54E0E-D060-5B43-A29F-B1BFA640F63D}" srcOrd="0" destOrd="0" presId="urn:microsoft.com/office/officeart/2005/8/layout/vList2"/>
    <dgm:cxn modelId="{38E18AE4-078D-E344-9530-16905A9E4430}" type="presOf" srcId="{230FE203-EAC9-8F45-87D1-B411D1624ECA}" destId="{C1B6750C-1FD3-6D49-84F9-F6FB77484543}" srcOrd="0" destOrd="0" presId="urn:microsoft.com/office/officeart/2005/8/layout/vList2"/>
    <dgm:cxn modelId="{90869752-1175-3245-A32B-B54645839CDB}" type="presOf" srcId="{F80428F9-4AD8-9043-A2AF-377CEFE9C3BD}" destId="{DAB54E0E-D060-5B43-A29F-B1BFA640F63D}" srcOrd="0" destOrd="1" presId="urn:microsoft.com/office/officeart/2005/8/layout/vList2"/>
    <dgm:cxn modelId="{552D7EB7-20B0-6B40-968A-FD81008083F8}" srcId="{230FE203-EAC9-8F45-87D1-B411D1624ECA}" destId="{8FEB21AC-BE35-484A-A2C7-6EDEBA71FC92}" srcOrd="1" destOrd="0" parTransId="{E8C89867-934F-5345-BE05-31BBF693FE36}" sibTransId="{F3DE0796-F77B-7D49-BD86-1F502D11833F}"/>
    <dgm:cxn modelId="{5783865B-174A-AF46-8D9E-523448568BBE}" srcId="{834D3A94-8606-7446-B663-A2587F93E41B}" destId="{B0390836-4EA3-D84E-86DD-22674BB2B5C6}" srcOrd="0" destOrd="0" parTransId="{620B1A3A-FF0D-8141-9B24-D062A95F65DE}" sibTransId="{AA4F23A1-304C-134F-9855-4995483B7032}"/>
    <dgm:cxn modelId="{524997ED-BBAA-ED4C-9117-AEA563EEBBE6}" type="presParOf" srcId="{DA0348D6-53FD-E747-9F89-32898232AF4F}" destId="{C1B6750C-1FD3-6D49-84F9-F6FB77484543}" srcOrd="0" destOrd="0" presId="urn:microsoft.com/office/officeart/2005/8/layout/vList2"/>
    <dgm:cxn modelId="{AC22E1B1-3B8B-D446-875D-80B0A69CEA04}" type="presParOf" srcId="{DA0348D6-53FD-E747-9F89-32898232AF4F}" destId="{7ABD7079-C100-484E-AAFE-29F0C6C3EC14}" srcOrd="1" destOrd="0" presId="urn:microsoft.com/office/officeart/2005/8/layout/vList2"/>
    <dgm:cxn modelId="{7872400E-2979-5940-8AAF-B96AD58EC87F}" type="presParOf" srcId="{DA0348D6-53FD-E747-9F89-32898232AF4F}" destId="{2BCEFE30-7A69-8743-B5BC-7594C4E7CBF7}" srcOrd="2" destOrd="0" presId="urn:microsoft.com/office/officeart/2005/8/layout/vList2"/>
    <dgm:cxn modelId="{F18F0860-64B3-ED43-9557-64B4AE222A31}" type="presParOf" srcId="{DA0348D6-53FD-E747-9F89-32898232AF4F}" destId="{DAB54E0E-D060-5B43-A29F-B1BFA640F63D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719E57-8190-4F4C-B057-1656A70B23DC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26488C-2BCB-CE4A-ADD5-177AB0F093F1}">
      <dgm:prSet/>
      <dgm:spPr/>
      <dgm:t>
        <a:bodyPr/>
        <a:lstStyle/>
        <a:p>
          <a:pPr rtl="0"/>
          <a:r>
            <a:rPr lang="en-US" smtClean="0"/>
            <a:t>Complete airway obstruction</a:t>
          </a:r>
          <a:endParaRPr lang="en-US"/>
        </a:p>
      </dgm:t>
    </dgm:pt>
    <dgm:pt modelId="{D8CD4027-1558-B14A-B20F-03354CED46AD}" type="parTrans" cxnId="{CBC33DCF-6B43-6D45-9409-48F4841058F8}">
      <dgm:prSet/>
      <dgm:spPr/>
      <dgm:t>
        <a:bodyPr/>
        <a:lstStyle/>
        <a:p>
          <a:endParaRPr lang="en-US"/>
        </a:p>
      </dgm:t>
    </dgm:pt>
    <dgm:pt modelId="{A4AD54CB-A0DE-FC44-A432-FE0030FCE4B3}" type="sibTrans" cxnId="{CBC33DCF-6B43-6D45-9409-48F4841058F8}">
      <dgm:prSet/>
      <dgm:spPr/>
      <dgm:t>
        <a:bodyPr/>
        <a:lstStyle/>
        <a:p>
          <a:endParaRPr lang="en-US"/>
        </a:p>
      </dgm:t>
    </dgm:pt>
    <dgm:pt modelId="{C5047342-9A2E-8840-A048-5E1DBF775795}">
      <dgm:prSet/>
      <dgm:spPr/>
      <dgm:t>
        <a:bodyPr/>
        <a:lstStyle/>
        <a:p>
          <a:pPr rtl="0"/>
          <a:r>
            <a:rPr lang="en-US" smtClean="0"/>
            <a:t>&lt; one year</a:t>
          </a:r>
          <a:endParaRPr lang="en-US"/>
        </a:p>
      </dgm:t>
    </dgm:pt>
    <dgm:pt modelId="{2D99C0D0-27D3-2A43-BDE6-E649FDDBA837}" type="parTrans" cxnId="{3CA1CEF0-96AA-A64A-ADF8-4BD6389D9EB7}">
      <dgm:prSet/>
      <dgm:spPr/>
      <dgm:t>
        <a:bodyPr/>
        <a:lstStyle/>
        <a:p>
          <a:endParaRPr lang="en-US"/>
        </a:p>
      </dgm:t>
    </dgm:pt>
    <dgm:pt modelId="{6A68C9C9-0D0E-1F4D-9A34-D1E5CC57738B}" type="sibTrans" cxnId="{3CA1CEF0-96AA-A64A-ADF8-4BD6389D9EB7}">
      <dgm:prSet/>
      <dgm:spPr/>
      <dgm:t>
        <a:bodyPr/>
        <a:lstStyle/>
        <a:p>
          <a:endParaRPr lang="en-US"/>
        </a:p>
      </dgm:t>
    </dgm:pt>
    <dgm:pt modelId="{8BB1EE5F-1D7E-BB4E-B7FF-95BE82D8518A}">
      <dgm:prSet/>
      <dgm:spPr/>
      <dgm:t>
        <a:bodyPr/>
        <a:lstStyle/>
        <a:p>
          <a:pPr rtl="0"/>
          <a:r>
            <a:rPr lang="en-US" smtClean="0"/>
            <a:t>Back blows</a:t>
          </a:r>
          <a:endParaRPr lang="en-US"/>
        </a:p>
      </dgm:t>
    </dgm:pt>
    <dgm:pt modelId="{FE1E49EE-4443-AC45-9FFB-BFD15D91215C}" type="parTrans" cxnId="{F4D37A22-16C8-4344-8801-3983515A6F49}">
      <dgm:prSet/>
      <dgm:spPr/>
      <dgm:t>
        <a:bodyPr/>
        <a:lstStyle/>
        <a:p>
          <a:endParaRPr lang="en-US"/>
        </a:p>
      </dgm:t>
    </dgm:pt>
    <dgm:pt modelId="{8D9682FB-3744-E642-9124-2AD543E05314}" type="sibTrans" cxnId="{F4D37A22-16C8-4344-8801-3983515A6F49}">
      <dgm:prSet/>
      <dgm:spPr/>
      <dgm:t>
        <a:bodyPr/>
        <a:lstStyle/>
        <a:p>
          <a:endParaRPr lang="en-US"/>
        </a:p>
      </dgm:t>
    </dgm:pt>
    <dgm:pt modelId="{AC35AC7F-54BA-3D49-A0AE-133E4E0E44BC}">
      <dgm:prSet/>
      <dgm:spPr/>
      <dgm:t>
        <a:bodyPr/>
        <a:lstStyle/>
        <a:p>
          <a:pPr rtl="0"/>
          <a:r>
            <a:rPr lang="en-US" smtClean="0"/>
            <a:t>&gt; one year</a:t>
          </a:r>
          <a:endParaRPr lang="en-US"/>
        </a:p>
      </dgm:t>
    </dgm:pt>
    <dgm:pt modelId="{AC55C039-9983-4843-932F-F683EBFE2269}" type="parTrans" cxnId="{BAC93F1E-7C9C-B941-BC94-3BCF969B0386}">
      <dgm:prSet/>
      <dgm:spPr/>
      <dgm:t>
        <a:bodyPr/>
        <a:lstStyle/>
        <a:p>
          <a:endParaRPr lang="en-US"/>
        </a:p>
      </dgm:t>
    </dgm:pt>
    <dgm:pt modelId="{1748448A-83E3-0E4B-9560-EC3DABE4402E}" type="sibTrans" cxnId="{BAC93F1E-7C9C-B941-BC94-3BCF969B0386}">
      <dgm:prSet/>
      <dgm:spPr/>
      <dgm:t>
        <a:bodyPr/>
        <a:lstStyle/>
        <a:p>
          <a:endParaRPr lang="en-US"/>
        </a:p>
      </dgm:t>
    </dgm:pt>
    <dgm:pt modelId="{54D5DF01-913A-CB48-B59A-B6B4F225B361}">
      <dgm:prSet/>
      <dgm:spPr/>
      <dgm:t>
        <a:bodyPr/>
        <a:lstStyle/>
        <a:p>
          <a:pPr rtl="0"/>
          <a:r>
            <a:rPr lang="en-US" smtClean="0"/>
            <a:t>Gentle abdominal thrusts while supine</a:t>
          </a:r>
          <a:endParaRPr lang="en-US"/>
        </a:p>
      </dgm:t>
    </dgm:pt>
    <dgm:pt modelId="{B099DA2B-A13D-8A41-9809-671A7172A76B}" type="parTrans" cxnId="{DF8770EF-C302-6943-8021-C4E7D928693C}">
      <dgm:prSet/>
      <dgm:spPr/>
      <dgm:t>
        <a:bodyPr/>
        <a:lstStyle/>
        <a:p>
          <a:endParaRPr lang="en-US"/>
        </a:p>
      </dgm:t>
    </dgm:pt>
    <dgm:pt modelId="{E1BD6F04-20D3-904B-BD2C-9B1101CC3F4A}" type="sibTrans" cxnId="{DF8770EF-C302-6943-8021-C4E7D928693C}">
      <dgm:prSet/>
      <dgm:spPr/>
      <dgm:t>
        <a:bodyPr/>
        <a:lstStyle/>
        <a:p>
          <a:endParaRPr lang="en-US"/>
        </a:p>
      </dgm:t>
    </dgm:pt>
    <dgm:pt modelId="{C53948B5-E32F-E444-872A-497061695133}">
      <dgm:prSet/>
      <dgm:spPr/>
      <dgm:t>
        <a:bodyPr/>
        <a:lstStyle/>
        <a:p>
          <a:pPr rtl="0"/>
          <a:r>
            <a:rPr lang="en-US" smtClean="0"/>
            <a:t>Older children/adults</a:t>
          </a:r>
          <a:endParaRPr lang="en-US"/>
        </a:p>
      </dgm:t>
    </dgm:pt>
    <dgm:pt modelId="{9F1944EA-4F49-594C-93C5-AE52CB61FCCC}" type="parTrans" cxnId="{7EE3F89E-66DF-A943-8DCC-CB12EBD01292}">
      <dgm:prSet/>
      <dgm:spPr/>
      <dgm:t>
        <a:bodyPr/>
        <a:lstStyle/>
        <a:p>
          <a:endParaRPr lang="en-US"/>
        </a:p>
      </dgm:t>
    </dgm:pt>
    <dgm:pt modelId="{9FDEDFDD-0D1F-124C-B7F2-DEDB08481244}" type="sibTrans" cxnId="{7EE3F89E-66DF-A943-8DCC-CB12EBD01292}">
      <dgm:prSet/>
      <dgm:spPr/>
      <dgm:t>
        <a:bodyPr/>
        <a:lstStyle/>
        <a:p>
          <a:endParaRPr lang="en-US"/>
        </a:p>
      </dgm:t>
    </dgm:pt>
    <dgm:pt modelId="{B4DAB997-785F-7048-9218-E9D4076494BE}">
      <dgm:prSet/>
      <dgm:spPr/>
      <dgm:t>
        <a:bodyPr/>
        <a:lstStyle/>
        <a:p>
          <a:pPr rtl="0"/>
          <a:r>
            <a:rPr lang="de-DE" smtClean="0"/>
            <a:t>Heimlich maneuver</a:t>
          </a:r>
          <a:endParaRPr lang="de-DE"/>
        </a:p>
      </dgm:t>
    </dgm:pt>
    <dgm:pt modelId="{F6669BFD-931F-BC47-A685-0301552CD149}" type="parTrans" cxnId="{DE1BD990-0FF5-6148-942E-545B724B0E96}">
      <dgm:prSet/>
      <dgm:spPr/>
      <dgm:t>
        <a:bodyPr/>
        <a:lstStyle/>
        <a:p>
          <a:endParaRPr lang="en-US"/>
        </a:p>
      </dgm:t>
    </dgm:pt>
    <dgm:pt modelId="{662B45FF-CBAF-BA4D-B332-580258F978B5}" type="sibTrans" cxnId="{DE1BD990-0FF5-6148-942E-545B724B0E96}">
      <dgm:prSet/>
      <dgm:spPr/>
      <dgm:t>
        <a:bodyPr/>
        <a:lstStyle/>
        <a:p>
          <a:endParaRPr lang="en-US"/>
        </a:p>
      </dgm:t>
    </dgm:pt>
    <dgm:pt modelId="{20777D9B-53F8-8645-9122-CD0A30211ADF}" type="pres">
      <dgm:prSet presAssocID="{5B719E57-8190-4F4C-B057-1656A70B23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D776DB-6B64-F04C-86F5-2461B341283B}" type="pres">
      <dgm:prSet presAssocID="{9926488C-2BCB-CE4A-ADD5-177AB0F093F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8E693-712B-F845-BF67-54535A5C8BF9}" type="pres">
      <dgm:prSet presAssocID="{9926488C-2BCB-CE4A-ADD5-177AB0F093F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0ED24C-A3D2-5346-9FDC-18CB246D2D72}" type="presOf" srcId="{C53948B5-E32F-E444-872A-497061695133}" destId="{7B48E693-712B-F845-BF67-54535A5C8BF9}" srcOrd="0" destOrd="4" presId="urn:microsoft.com/office/officeart/2005/8/layout/vList2"/>
    <dgm:cxn modelId="{275A8C56-9379-8141-B109-8DFEE247647E}" type="presOf" srcId="{54D5DF01-913A-CB48-B59A-B6B4F225B361}" destId="{7B48E693-712B-F845-BF67-54535A5C8BF9}" srcOrd="0" destOrd="3" presId="urn:microsoft.com/office/officeart/2005/8/layout/vList2"/>
    <dgm:cxn modelId="{0CBB6BCB-6A51-5640-9B28-657B04253D99}" type="presOf" srcId="{C5047342-9A2E-8840-A048-5E1DBF775795}" destId="{7B48E693-712B-F845-BF67-54535A5C8BF9}" srcOrd="0" destOrd="0" presId="urn:microsoft.com/office/officeart/2005/8/layout/vList2"/>
    <dgm:cxn modelId="{B1CE0953-0380-804B-8D62-937C7B560C69}" type="presOf" srcId="{8BB1EE5F-1D7E-BB4E-B7FF-95BE82D8518A}" destId="{7B48E693-712B-F845-BF67-54535A5C8BF9}" srcOrd="0" destOrd="1" presId="urn:microsoft.com/office/officeart/2005/8/layout/vList2"/>
    <dgm:cxn modelId="{F4D37A22-16C8-4344-8801-3983515A6F49}" srcId="{C5047342-9A2E-8840-A048-5E1DBF775795}" destId="{8BB1EE5F-1D7E-BB4E-B7FF-95BE82D8518A}" srcOrd="0" destOrd="0" parTransId="{FE1E49EE-4443-AC45-9FFB-BFD15D91215C}" sibTransId="{8D9682FB-3744-E642-9124-2AD543E05314}"/>
    <dgm:cxn modelId="{BAC93F1E-7C9C-B941-BC94-3BCF969B0386}" srcId="{9926488C-2BCB-CE4A-ADD5-177AB0F093F1}" destId="{AC35AC7F-54BA-3D49-A0AE-133E4E0E44BC}" srcOrd="1" destOrd="0" parTransId="{AC55C039-9983-4843-932F-F683EBFE2269}" sibTransId="{1748448A-83E3-0E4B-9560-EC3DABE4402E}"/>
    <dgm:cxn modelId="{CBC33DCF-6B43-6D45-9409-48F4841058F8}" srcId="{5B719E57-8190-4F4C-B057-1656A70B23DC}" destId="{9926488C-2BCB-CE4A-ADD5-177AB0F093F1}" srcOrd="0" destOrd="0" parTransId="{D8CD4027-1558-B14A-B20F-03354CED46AD}" sibTransId="{A4AD54CB-A0DE-FC44-A432-FE0030FCE4B3}"/>
    <dgm:cxn modelId="{DF8770EF-C302-6943-8021-C4E7D928693C}" srcId="{AC35AC7F-54BA-3D49-A0AE-133E4E0E44BC}" destId="{54D5DF01-913A-CB48-B59A-B6B4F225B361}" srcOrd="0" destOrd="0" parTransId="{B099DA2B-A13D-8A41-9809-671A7172A76B}" sibTransId="{E1BD6F04-20D3-904B-BD2C-9B1101CC3F4A}"/>
    <dgm:cxn modelId="{296FEA23-9399-6E48-BCCC-56FED50461E7}" type="presOf" srcId="{5B719E57-8190-4F4C-B057-1656A70B23DC}" destId="{20777D9B-53F8-8645-9122-CD0A30211ADF}" srcOrd="0" destOrd="0" presId="urn:microsoft.com/office/officeart/2005/8/layout/vList2"/>
    <dgm:cxn modelId="{0BD4BA53-B049-8140-8968-D96390D74587}" type="presOf" srcId="{B4DAB997-785F-7048-9218-E9D4076494BE}" destId="{7B48E693-712B-F845-BF67-54535A5C8BF9}" srcOrd="0" destOrd="5" presId="urn:microsoft.com/office/officeart/2005/8/layout/vList2"/>
    <dgm:cxn modelId="{DE1BD990-0FF5-6148-942E-545B724B0E96}" srcId="{C53948B5-E32F-E444-872A-497061695133}" destId="{B4DAB997-785F-7048-9218-E9D4076494BE}" srcOrd="0" destOrd="0" parTransId="{F6669BFD-931F-BC47-A685-0301552CD149}" sibTransId="{662B45FF-CBAF-BA4D-B332-580258F978B5}"/>
    <dgm:cxn modelId="{3CA1CEF0-96AA-A64A-ADF8-4BD6389D9EB7}" srcId="{9926488C-2BCB-CE4A-ADD5-177AB0F093F1}" destId="{C5047342-9A2E-8840-A048-5E1DBF775795}" srcOrd="0" destOrd="0" parTransId="{2D99C0D0-27D3-2A43-BDE6-E649FDDBA837}" sibTransId="{6A68C9C9-0D0E-1F4D-9A34-D1E5CC57738B}"/>
    <dgm:cxn modelId="{3448DBA1-FCFA-2442-8D50-D218BFCD141A}" type="presOf" srcId="{9926488C-2BCB-CE4A-ADD5-177AB0F093F1}" destId="{7ED776DB-6B64-F04C-86F5-2461B341283B}" srcOrd="0" destOrd="0" presId="urn:microsoft.com/office/officeart/2005/8/layout/vList2"/>
    <dgm:cxn modelId="{1119CDC0-E45B-064E-83BF-471B45F16513}" type="presOf" srcId="{AC35AC7F-54BA-3D49-A0AE-133E4E0E44BC}" destId="{7B48E693-712B-F845-BF67-54535A5C8BF9}" srcOrd="0" destOrd="2" presId="urn:microsoft.com/office/officeart/2005/8/layout/vList2"/>
    <dgm:cxn modelId="{7EE3F89E-66DF-A943-8DCC-CB12EBD01292}" srcId="{9926488C-2BCB-CE4A-ADD5-177AB0F093F1}" destId="{C53948B5-E32F-E444-872A-497061695133}" srcOrd="2" destOrd="0" parTransId="{9F1944EA-4F49-594C-93C5-AE52CB61FCCC}" sibTransId="{9FDEDFDD-0D1F-124C-B7F2-DEDB08481244}"/>
    <dgm:cxn modelId="{8E4E51D1-BFD8-0E4B-8186-C03A5C15B795}" type="presParOf" srcId="{20777D9B-53F8-8645-9122-CD0A30211ADF}" destId="{7ED776DB-6B64-F04C-86F5-2461B341283B}" srcOrd="0" destOrd="0" presId="urn:microsoft.com/office/officeart/2005/8/layout/vList2"/>
    <dgm:cxn modelId="{34EA071C-B39E-1B4D-8F83-B85E11E69905}" type="presParOf" srcId="{20777D9B-53F8-8645-9122-CD0A30211ADF}" destId="{7B48E693-712B-F845-BF67-54535A5C8BF9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E841ABC-CF59-4944-ADD3-7A3D99E0E404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C05B0D8-EC45-524C-B489-1500783A1F9E}">
      <dgm:prSet/>
      <dgm:spPr/>
      <dgm:t>
        <a:bodyPr/>
        <a:lstStyle/>
        <a:p>
          <a:pPr rtl="0"/>
          <a:r>
            <a:rPr lang="it-IT" smtClean="0"/>
            <a:t>Bronchoscopy</a:t>
          </a:r>
          <a:endParaRPr lang="it-IT"/>
        </a:p>
      </dgm:t>
    </dgm:pt>
    <dgm:pt modelId="{8CED69B7-12B2-EB4C-B0A1-B31224F84059}" type="parTrans" cxnId="{88F5A29F-E656-FA46-815A-F0C51FC16527}">
      <dgm:prSet/>
      <dgm:spPr/>
      <dgm:t>
        <a:bodyPr/>
        <a:lstStyle/>
        <a:p>
          <a:endParaRPr lang="en-US"/>
        </a:p>
      </dgm:t>
    </dgm:pt>
    <dgm:pt modelId="{4305FAA6-35B8-B54D-9C11-AE8814712101}" type="sibTrans" cxnId="{88F5A29F-E656-FA46-815A-F0C51FC16527}">
      <dgm:prSet/>
      <dgm:spPr/>
      <dgm:t>
        <a:bodyPr/>
        <a:lstStyle/>
        <a:p>
          <a:endParaRPr lang="en-US"/>
        </a:p>
      </dgm:t>
    </dgm:pt>
    <dgm:pt modelId="{B2A8C9BA-1B2B-2B4C-B5F5-7EF7B5F93A11}">
      <dgm:prSet/>
      <dgm:spPr/>
      <dgm:t>
        <a:bodyPr/>
        <a:lstStyle/>
        <a:p>
          <a:pPr rtl="0"/>
          <a:r>
            <a:rPr lang="en-US" smtClean="0"/>
            <a:t>Suction opposite bronchus </a:t>
          </a:r>
          <a:endParaRPr lang="en-US"/>
        </a:p>
      </dgm:t>
    </dgm:pt>
    <dgm:pt modelId="{B0B7D58C-F47F-7F4E-8B92-234C536FD1E3}" type="parTrans" cxnId="{D074BD1A-DA5C-4B4D-8AE7-9786A4A5C94A}">
      <dgm:prSet/>
      <dgm:spPr/>
      <dgm:t>
        <a:bodyPr/>
        <a:lstStyle/>
        <a:p>
          <a:endParaRPr lang="en-US"/>
        </a:p>
      </dgm:t>
    </dgm:pt>
    <dgm:pt modelId="{F3FFF16E-1AC8-6E4A-8586-9BB955D111E2}" type="sibTrans" cxnId="{D074BD1A-DA5C-4B4D-8AE7-9786A4A5C94A}">
      <dgm:prSet/>
      <dgm:spPr/>
      <dgm:t>
        <a:bodyPr/>
        <a:lstStyle/>
        <a:p>
          <a:endParaRPr lang="en-US"/>
        </a:p>
      </dgm:t>
    </dgm:pt>
    <dgm:pt modelId="{21A0D983-4B75-C840-B32B-9FE607D3D56C}">
      <dgm:prSet/>
      <dgm:spPr/>
      <dgm:t>
        <a:bodyPr/>
        <a:lstStyle/>
        <a:p>
          <a:pPr rtl="0"/>
          <a:r>
            <a:rPr lang="en-US" smtClean="0"/>
            <a:t>If Bleeding- conrolled by adrenaline soaked patties         [</a:t>
          </a:r>
          <a:endParaRPr lang="en-US"/>
        </a:p>
      </dgm:t>
    </dgm:pt>
    <dgm:pt modelId="{F95C367A-7F8E-0D44-8113-2E470EB5AB74}" type="parTrans" cxnId="{04C42A5B-3C77-A549-A9ED-FD7CF419FCCE}">
      <dgm:prSet/>
      <dgm:spPr/>
      <dgm:t>
        <a:bodyPr/>
        <a:lstStyle/>
        <a:p>
          <a:endParaRPr lang="en-US"/>
        </a:p>
      </dgm:t>
    </dgm:pt>
    <dgm:pt modelId="{B1D6F3AC-23FF-E545-A996-D89D56085E9A}" type="sibTrans" cxnId="{04C42A5B-3C77-A549-A9ED-FD7CF419FCCE}">
      <dgm:prSet/>
      <dgm:spPr/>
      <dgm:t>
        <a:bodyPr/>
        <a:lstStyle/>
        <a:p>
          <a:endParaRPr lang="en-US"/>
        </a:p>
      </dgm:t>
    </dgm:pt>
    <dgm:pt modelId="{C3C1C289-CAE1-F64D-8072-60935A952573}">
      <dgm:prSet/>
      <dgm:spPr/>
      <dgm:t>
        <a:bodyPr/>
        <a:lstStyle/>
        <a:p>
          <a:pPr rtl="0"/>
          <a:r>
            <a:rPr lang="en-US" smtClean="0"/>
            <a:t>Advance to foreign body</a:t>
          </a:r>
          <a:endParaRPr lang="en-US"/>
        </a:p>
      </dgm:t>
    </dgm:pt>
    <dgm:pt modelId="{8F448912-FD2C-664A-8EC7-A562AB1833E7}" type="parTrans" cxnId="{DCD6C5E9-4B65-1F42-9713-7BA38EC45F73}">
      <dgm:prSet/>
      <dgm:spPr/>
      <dgm:t>
        <a:bodyPr/>
        <a:lstStyle/>
        <a:p>
          <a:endParaRPr lang="en-US"/>
        </a:p>
      </dgm:t>
    </dgm:pt>
    <dgm:pt modelId="{76D7B130-C6CD-C847-8FD3-0AD95B48D8AE}" type="sibTrans" cxnId="{DCD6C5E9-4B65-1F42-9713-7BA38EC45F73}">
      <dgm:prSet/>
      <dgm:spPr/>
      <dgm:t>
        <a:bodyPr/>
        <a:lstStyle/>
        <a:p>
          <a:endParaRPr lang="en-US"/>
        </a:p>
      </dgm:t>
    </dgm:pt>
    <dgm:pt modelId="{0AD63BC5-493C-8644-9D1B-4F3D9CE5F500}">
      <dgm:prSet/>
      <dgm:spPr/>
      <dgm:t>
        <a:bodyPr/>
        <a:lstStyle/>
        <a:p>
          <a:pPr rtl="0"/>
          <a:r>
            <a:rPr lang="en-US" smtClean="0"/>
            <a:t>Atraumatically grasp foreign body</a:t>
          </a:r>
          <a:endParaRPr lang="en-US"/>
        </a:p>
      </dgm:t>
    </dgm:pt>
    <dgm:pt modelId="{0570E3AC-A8FC-904F-89BE-39384B34A7F6}" type="parTrans" cxnId="{61586704-23AF-EF4C-945B-1CAF19A46CE4}">
      <dgm:prSet/>
      <dgm:spPr/>
      <dgm:t>
        <a:bodyPr/>
        <a:lstStyle/>
        <a:p>
          <a:endParaRPr lang="en-US"/>
        </a:p>
      </dgm:t>
    </dgm:pt>
    <dgm:pt modelId="{4788EF8D-B036-9B41-9285-5A8F6DADB605}" type="sibTrans" cxnId="{61586704-23AF-EF4C-945B-1CAF19A46CE4}">
      <dgm:prSet/>
      <dgm:spPr/>
      <dgm:t>
        <a:bodyPr/>
        <a:lstStyle/>
        <a:p>
          <a:endParaRPr lang="en-US"/>
        </a:p>
      </dgm:t>
    </dgm:pt>
    <dgm:pt modelId="{2609F152-1961-B94B-BFFF-F86804E25196}">
      <dgm:prSet/>
      <dgm:spPr/>
      <dgm:t>
        <a:bodyPr/>
        <a:lstStyle/>
        <a:p>
          <a:pPr rtl="0"/>
          <a:r>
            <a:rPr lang="en-US" smtClean="0"/>
            <a:t>Repeat bronchoscopy</a:t>
          </a:r>
          <a:endParaRPr lang="en-US"/>
        </a:p>
      </dgm:t>
    </dgm:pt>
    <dgm:pt modelId="{9BBEDF31-9A25-4449-AE83-E77B7302A7AF}" type="parTrans" cxnId="{6CE8D638-DE86-404D-813E-AE2A1313E428}">
      <dgm:prSet/>
      <dgm:spPr/>
      <dgm:t>
        <a:bodyPr/>
        <a:lstStyle/>
        <a:p>
          <a:endParaRPr lang="en-US"/>
        </a:p>
      </dgm:t>
    </dgm:pt>
    <dgm:pt modelId="{BF693E9A-FD51-EE4D-8F3F-ADBDE3D8C1A8}" type="sibTrans" cxnId="{6CE8D638-DE86-404D-813E-AE2A1313E428}">
      <dgm:prSet/>
      <dgm:spPr/>
      <dgm:t>
        <a:bodyPr/>
        <a:lstStyle/>
        <a:p>
          <a:endParaRPr lang="en-US"/>
        </a:p>
      </dgm:t>
    </dgm:pt>
    <dgm:pt modelId="{232E59A9-2E33-BD44-8318-11FC0A574A2F}">
      <dgm:prSet/>
      <dgm:spPr/>
      <dgm:t>
        <a:bodyPr/>
        <a:lstStyle/>
        <a:p>
          <a:pPr rtl="0"/>
          <a:r>
            <a:rPr lang="en-US" dirty="0" smtClean="0"/>
            <a:t>Suction bronchus</a:t>
          </a:r>
          <a:endParaRPr lang="en-US" dirty="0"/>
        </a:p>
      </dgm:t>
    </dgm:pt>
    <dgm:pt modelId="{2459C720-7C7F-B646-85BD-8CC7A379E0B3}" type="parTrans" cxnId="{24F833F4-CC80-D14E-9AA8-2BBC17AC5994}">
      <dgm:prSet/>
      <dgm:spPr/>
      <dgm:t>
        <a:bodyPr/>
        <a:lstStyle/>
        <a:p>
          <a:endParaRPr lang="en-US"/>
        </a:p>
      </dgm:t>
    </dgm:pt>
    <dgm:pt modelId="{F942DBFF-9A74-A34E-90A1-F675E2FF696A}" type="sibTrans" cxnId="{24F833F4-CC80-D14E-9AA8-2BBC17AC5994}">
      <dgm:prSet/>
      <dgm:spPr/>
      <dgm:t>
        <a:bodyPr/>
        <a:lstStyle/>
        <a:p>
          <a:endParaRPr lang="en-US"/>
        </a:p>
      </dgm:t>
    </dgm:pt>
    <dgm:pt modelId="{F9D9D944-A532-2041-AD3E-D1B63DD58DAB}">
      <dgm:prSet/>
      <dgm:spPr/>
      <dgm:t>
        <a:bodyPr/>
        <a:lstStyle/>
        <a:p>
          <a:pPr rtl="0"/>
          <a:r>
            <a:rPr lang="en-US" smtClean="0"/>
            <a:t>Multiple foreign bodies in 5-19%</a:t>
          </a:r>
          <a:endParaRPr lang="en-US"/>
        </a:p>
      </dgm:t>
    </dgm:pt>
    <dgm:pt modelId="{23626408-7E60-E349-A85E-230F778CD2FE}" type="parTrans" cxnId="{FD8797E1-1A9B-D040-A6CF-263BBA284311}">
      <dgm:prSet/>
      <dgm:spPr/>
      <dgm:t>
        <a:bodyPr/>
        <a:lstStyle/>
        <a:p>
          <a:endParaRPr lang="en-US"/>
        </a:p>
      </dgm:t>
    </dgm:pt>
    <dgm:pt modelId="{831E006C-6762-1C4D-8424-4DAEB1F7402F}" type="sibTrans" cxnId="{FD8797E1-1A9B-D040-A6CF-263BBA284311}">
      <dgm:prSet/>
      <dgm:spPr/>
      <dgm:t>
        <a:bodyPr/>
        <a:lstStyle/>
        <a:p>
          <a:endParaRPr lang="en-US"/>
        </a:p>
      </dgm:t>
    </dgm:pt>
    <dgm:pt modelId="{1C18B711-32AA-C549-A061-B84E8D05BBB2}">
      <dgm:prSet/>
      <dgm:spPr/>
      <dgm:t>
        <a:bodyPr/>
        <a:lstStyle/>
        <a:p>
          <a:pPr rtl="0"/>
          <a:r>
            <a:rPr lang="en-US" smtClean="0"/>
            <a:t>Remove granulation tissue</a:t>
          </a:r>
          <a:endParaRPr lang="en-US"/>
        </a:p>
      </dgm:t>
    </dgm:pt>
    <dgm:pt modelId="{37E954AF-5271-B14B-90B1-239B1A33089C}" type="parTrans" cxnId="{11F59285-86FF-E345-9853-261134BEE082}">
      <dgm:prSet/>
      <dgm:spPr/>
      <dgm:t>
        <a:bodyPr/>
        <a:lstStyle/>
        <a:p>
          <a:endParaRPr lang="en-US"/>
        </a:p>
      </dgm:t>
    </dgm:pt>
    <dgm:pt modelId="{2A8A0375-B169-8043-89B9-6B19A8BC608C}" type="sibTrans" cxnId="{11F59285-86FF-E345-9853-261134BEE082}">
      <dgm:prSet/>
      <dgm:spPr/>
      <dgm:t>
        <a:bodyPr/>
        <a:lstStyle/>
        <a:p>
          <a:endParaRPr lang="en-US"/>
        </a:p>
      </dgm:t>
    </dgm:pt>
    <dgm:pt modelId="{9ED8CCEC-FE3E-354D-8525-C2F2550D5729}">
      <dgm:prSet/>
      <dgm:spPr/>
      <dgm:t>
        <a:bodyPr/>
        <a:lstStyle/>
        <a:p>
          <a:pPr rtl="0"/>
          <a:r>
            <a:rPr lang="en-US" smtClean="0"/>
            <a:t>Topical vasoconstrictors for bleeding</a:t>
          </a:r>
          <a:endParaRPr lang="en-US"/>
        </a:p>
      </dgm:t>
    </dgm:pt>
    <dgm:pt modelId="{ABB53FE3-D874-6846-8D3E-D57BA5DF538D}" type="parTrans" cxnId="{79156E8B-E052-3049-B528-4E9B7F8CC381}">
      <dgm:prSet/>
      <dgm:spPr/>
      <dgm:t>
        <a:bodyPr/>
        <a:lstStyle/>
        <a:p>
          <a:endParaRPr lang="en-US"/>
        </a:p>
      </dgm:t>
    </dgm:pt>
    <dgm:pt modelId="{7E958473-7E4B-1D48-9658-00182DEDC4FF}" type="sibTrans" cxnId="{79156E8B-E052-3049-B528-4E9B7F8CC381}">
      <dgm:prSet/>
      <dgm:spPr/>
      <dgm:t>
        <a:bodyPr/>
        <a:lstStyle/>
        <a:p>
          <a:endParaRPr lang="en-US"/>
        </a:p>
      </dgm:t>
    </dgm:pt>
    <dgm:pt modelId="{E0209045-F2C8-A342-99F5-D4C815E5EBBF}" type="pres">
      <dgm:prSet presAssocID="{CE841ABC-CF59-4944-ADD3-7A3D99E0E4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6EE218-6A0B-8546-8038-C5D50EE7AF07}" type="pres">
      <dgm:prSet presAssocID="{1C05B0D8-EC45-524C-B489-1500783A1F9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10756-DCB1-234C-B051-3BB8B1271E0E}" type="pres">
      <dgm:prSet presAssocID="{1C05B0D8-EC45-524C-B489-1500783A1F9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6A1C26-51AF-8A48-83DF-63EEA7E04F3D}" type="presOf" srcId="{9ED8CCEC-FE3E-354D-8525-C2F2550D5729}" destId="{99C10756-DCB1-234C-B051-3BB8B1271E0E}" srcOrd="0" destOrd="8" presId="urn:microsoft.com/office/officeart/2005/8/layout/vList2"/>
    <dgm:cxn modelId="{88F5A29F-E656-FA46-815A-F0C51FC16527}" srcId="{CE841ABC-CF59-4944-ADD3-7A3D99E0E404}" destId="{1C05B0D8-EC45-524C-B489-1500783A1F9E}" srcOrd="0" destOrd="0" parTransId="{8CED69B7-12B2-EB4C-B0A1-B31224F84059}" sibTransId="{4305FAA6-35B8-B54D-9C11-AE8814712101}"/>
    <dgm:cxn modelId="{11F59285-86FF-E345-9853-261134BEE082}" srcId="{1C05B0D8-EC45-524C-B489-1500783A1F9E}" destId="{1C18B711-32AA-C549-A061-B84E8D05BBB2}" srcOrd="5" destOrd="0" parTransId="{37E954AF-5271-B14B-90B1-239B1A33089C}" sibTransId="{2A8A0375-B169-8043-89B9-6B19A8BC608C}"/>
    <dgm:cxn modelId="{04C42A5B-3C77-A549-A9ED-FD7CF419FCCE}" srcId="{1C05B0D8-EC45-524C-B489-1500783A1F9E}" destId="{21A0D983-4B75-C840-B32B-9FE607D3D56C}" srcOrd="1" destOrd="0" parTransId="{F95C367A-7F8E-0D44-8113-2E470EB5AB74}" sibTransId="{B1D6F3AC-23FF-E545-A996-D89D56085E9A}"/>
    <dgm:cxn modelId="{6974F1B6-B21A-594B-88C8-E90B96B0C43C}" type="presOf" srcId="{F9D9D944-A532-2041-AD3E-D1B63DD58DAB}" destId="{99C10756-DCB1-234C-B051-3BB8B1271E0E}" srcOrd="0" destOrd="6" presId="urn:microsoft.com/office/officeart/2005/8/layout/vList2"/>
    <dgm:cxn modelId="{523E5130-A2DC-B145-A575-5B99495B493D}" type="presOf" srcId="{2609F152-1961-B94B-BFFF-F86804E25196}" destId="{99C10756-DCB1-234C-B051-3BB8B1271E0E}" srcOrd="0" destOrd="4" presId="urn:microsoft.com/office/officeart/2005/8/layout/vList2"/>
    <dgm:cxn modelId="{FD8797E1-1A9B-D040-A6CF-263BBA284311}" srcId="{2609F152-1961-B94B-BFFF-F86804E25196}" destId="{F9D9D944-A532-2041-AD3E-D1B63DD58DAB}" srcOrd="1" destOrd="0" parTransId="{23626408-7E60-E349-A85E-230F778CD2FE}" sibTransId="{831E006C-6762-1C4D-8424-4DAEB1F7402F}"/>
    <dgm:cxn modelId="{24F833F4-CC80-D14E-9AA8-2BBC17AC5994}" srcId="{2609F152-1961-B94B-BFFF-F86804E25196}" destId="{232E59A9-2E33-BD44-8318-11FC0A574A2F}" srcOrd="0" destOrd="0" parTransId="{2459C720-7C7F-B646-85BD-8CC7A379E0B3}" sibTransId="{F942DBFF-9A74-A34E-90A1-F675E2FF696A}"/>
    <dgm:cxn modelId="{A975DBBD-4A72-0848-BD4B-6315E973E7D6}" type="presOf" srcId="{1C18B711-32AA-C549-A061-B84E8D05BBB2}" destId="{99C10756-DCB1-234C-B051-3BB8B1271E0E}" srcOrd="0" destOrd="7" presId="urn:microsoft.com/office/officeart/2005/8/layout/vList2"/>
    <dgm:cxn modelId="{E11E03E9-4840-F544-8767-219383D056C5}" type="presOf" srcId="{CE841ABC-CF59-4944-ADD3-7A3D99E0E404}" destId="{E0209045-F2C8-A342-99F5-D4C815E5EBBF}" srcOrd="0" destOrd="0" presId="urn:microsoft.com/office/officeart/2005/8/layout/vList2"/>
    <dgm:cxn modelId="{7E985B8B-FD8E-174F-A6EB-F31CF54BACD2}" type="presOf" srcId="{0AD63BC5-493C-8644-9D1B-4F3D9CE5F500}" destId="{99C10756-DCB1-234C-B051-3BB8B1271E0E}" srcOrd="0" destOrd="3" presId="urn:microsoft.com/office/officeart/2005/8/layout/vList2"/>
    <dgm:cxn modelId="{DCD6C5E9-4B65-1F42-9713-7BA38EC45F73}" srcId="{1C05B0D8-EC45-524C-B489-1500783A1F9E}" destId="{C3C1C289-CAE1-F64D-8072-60935A952573}" srcOrd="2" destOrd="0" parTransId="{8F448912-FD2C-664A-8EC7-A562AB1833E7}" sibTransId="{76D7B130-C6CD-C847-8FD3-0AD95B48D8AE}"/>
    <dgm:cxn modelId="{41FD1BE3-2FA0-1847-9A09-0FD50459406E}" type="presOf" srcId="{C3C1C289-CAE1-F64D-8072-60935A952573}" destId="{99C10756-DCB1-234C-B051-3BB8B1271E0E}" srcOrd="0" destOrd="2" presId="urn:microsoft.com/office/officeart/2005/8/layout/vList2"/>
    <dgm:cxn modelId="{6CE8D638-DE86-404D-813E-AE2A1313E428}" srcId="{1C05B0D8-EC45-524C-B489-1500783A1F9E}" destId="{2609F152-1961-B94B-BFFF-F86804E25196}" srcOrd="4" destOrd="0" parTransId="{9BBEDF31-9A25-4449-AE83-E77B7302A7AF}" sibTransId="{BF693E9A-FD51-EE4D-8F3F-ADBDE3D8C1A8}"/>
    <dgm:cxn modelId="{79156E8B-E052-3049-B528-4E9B7F8CC381}" srcId="{1C05B0D8-EC45-524C-B489-1500783A1F9E}" destId="{9ED8CCEC-FE3E-354D-8525-C2F2550D5729}" srcOrd="6" destOrd="0" parTransId="{ABB53FE3-D874-6846-8D3E-D57BA5DF538D}" sibTransId="{7E958473-7E4B-1D48-9658-00182DEDC4FF}"/>
    <dgm:cxn modelId="{61586704-23AF-EF4C-945B-1CAF19A46CE4}" srcId="{1C05B0D8-EC45-524C-B489-1500783A1F9E}" destId="{0AD63BC5-493C-8644-9D1B-4F3D9CE5F500}" srcOrd="3" destOrd="0" parTransId="{0570E3AC-A8FC-904F-89BE-39384B34A7F6}" sibTransId="{4788EF8D-B036-9B41-9285-5A8F6DADB605}"/>
    <dgm:cxn modelId="{10471A28-1D91-9B4F-A499-C2F2675D68D9}" type="presOf" srcId="{B2A8C9BA-1B2B-2B4C-B5F5-7EF7B5F93A11}" destId="{99C10756-DCB1-234C-B051-3BB8B1271E0E}" srcOrd="0" destOrd="0" presId="urn:microsoft.com/office/officeart/2005/8/layout/vList2"/>
    <dgm:cxn modelId="{91FAF5E8-BB7B-B646-990C-8AC42ED4874C}" type="presOf" srcId="{1C05B0D8-EC45-524C-B489-1500783A1F9E}" destId="{D36EE218-6A0B-8546-8038-C5D50EE7AF07}" srcOrd="0" destOrd="0" presId="urn:microsoft.com/office/officeart/2005/8/layout/vList2"/>
    <dgm:cxn modelId="{96CACFD0-92F8-224F-B6DA-7D734E1239E5}" type="presOf" srcId="{21A0D983-4B75-C840-B32B-9FE607D3D56C}" destId="{99C10756-DCB1-234C-B051-3BB8B1271E0E}" srcOrd="0" destOrd="1" presId="urn:microsoft.com/office/officeart/2005/8/layout/vList2"/>
    <dgm:cxn modelId="{D074BD1A-DA5C-4B4D-8AE7-9786A4A5C94A}" srcId="{1C05B0D8-EC45-524C-B489-1500783A1F9E}" destId="{B2A8C9BA-1B2B-2B4C-B5F5-7EF7B5F93A11}" srcOrd="0" destOrd="0" parTransId="{B0B7D58C-F47F-7F4E-8B92-234C536FD1E3}" sibTransId="{F3FFF16E-1AC8-6E4A-8586-9BB955D111E2}"/>
    <dgm:cxn modelId="{ABD90AB9-096F-7440-A812-E9FEAC0AF427}" type="presOf" srcId="{232E59A9-2E33-BD44-8318-11FC0A574A2F}" destId="{99C10756-DCB1-234C-B051-3BB8B1271E0E}" srcOrd="0" destOrd="5" presId="urn:microsoft.com/office/officeart/2005/8/layout/vList2"/>
    <dgm:cxn modelId="{ACD56DA6-0286-0840-A81B-8B04EB53E819}" type="presParOf" srcId="{E0209045-F2C8-A342-99F5-D4C815E5EBBF}" destId="{D36EE218-6A0B-8546-8038-C5D50EE7AF07}" srcOrd="0" destOrd="0" presId="urn:microsoft.com/office/officeart/2005/8/layout/vList2"/>
    <dgm:cxn modelId="{82BC4931-7863-AC42-88C0-0CE5E2734A94}" type="presParOf" srcId="{E0209045-F2C8-A342-99F5-D4C815E5EBBF}" destId="{99C10756-DCB1-234C-B051-3BB8B1271E0E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79DF8FD-4B95-7646-B757-F221259D3847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87779D5-59FF-B14F-B579-614EFD4CD68C}">
      <dgm:prSet/>
      <dgm:spPr/>
      <dgm:t>
        <a:bodyPr/>
        <a:lstStyle/>
        <a:p>
          <a:pPr rtl="0"/>
          <a:r>
            <a:rPr lang="en-US" smtClean="0"/>
            <a:t>Complications</a:t>
          </a:r>
          <a:endParaRPr lang="en-US"/>
        </a:p>
      </dgm:t>
    </dgm:pt>
    <dgm:pt modelId="{F3A4EE40-4917-3D43-B3DE-B4E1B81B3286}" type="parTrans" cxnId="{3B423772-AC36-A241-87B8-7819E5B3F615}">
      <dgm:prSet/>
      <dgm:spPr/>
      <dgm:t>
        <a:bodyPr/>
        <a:lstStyle/>
        <a:p>
          <a:endParaRPr lang="en-US"/>
        </a:p>
      </dgm:t>
    </dgm:pt>
    <dgm:pt modelId="{9F14BD26-A596-F440-86AF-7165892AA7A0}" type="sibTrans" cxnId="{3B423772-AC36-A241-87B8-7819E5B3F615}">
      <dgm:prSet/>
      <dgm:spPr/>
      <dgm:t>
        <a:bodyPr/>
        <a:lstStyle/>
        <a:p>
          <a:endParaRPr lang="en-US"/>
        </a:p>
      </dgm:t>
    </dgm:pt>
    <dgm:pt modelId="{C957EA19-5C93-A841-AE1C-92539DBBA71F}">
      <dgm:prSet/>
      <dgm:spPr/>
      <dgm:t>
        <a:bodyPr/>
        <a:lstStyle/>
        <a:p>
          <a:pPr rtl="0"/>
          <a:r>
            <a:rPr lang="it-IT" smtClean="0"/>
            <a:t>Pneumonia</a:t>
          </a:r>
          <a:endParaRPr lang="it-IT"/>
        </a:p>
      </dgm:t>
    </dgm:pt>
    <dgm:pt modelId="{F21093FA-37C8-BA4A-A2A7-1233399445DB}" type="parTrans" cxnId="{5743C00F-91D5-5F42-A551-829589B865CF}">
      <dgm:prSet/>
      <dgm:spPr/>
      <dgm:t>
        <a:bodyPr/>
        <a:lstStyle/>
        <a:p>
          <a:endParaRPr lang="en-US"/>
        </a:p>
      </dgm:t>
    </dgm:pt>
    <dgm:pt modelId="{D5E89881-FAB6-A74E-9D45-5FA0B96F4E2A}" type="sibTrans" cxnId="{5743C00F-91D5-5F42-A551-829589B865CF}">
      <dgm:prSet/>
      <dgm:spPr/>
      <dgm:t>
        <a:bodyPr/>
        <a:lstStyle/>
        <a:p>
          <a:endParaRPr lang="en-US"/>
        </a:p>
      </dgm:t>
    </dgm:pt>
    <dgm:pt modelId="{5BCA936D-7061-EF4B-925E-06E3CF4CDE57}">
      <dgm:prSet/>
      <dgm:spPr/>
      <dgm:t>
        <a:bodyPr/>
        <a:lstStyle/>
        <a:p>
          <a:pPr rtl="0"/>
          <a:r>
            <a:rPr lang="en-US" smtClean="0"/>
            <a:t>Antibiotics, physiotherapy</a:t>
          </a:r>
          <a:endParaRPr lang="en-US"/>
        </a:p>
      </dgm:t>
    </dgm:pt>
    <dgm:pt modelId="{5523418C-0CE1-3D4C-AF92-9D2AAF6CDB12}" type="parTrans" cxnId="{61A1D410-7B07-1047-8E00-802E7665A582}">
      <dgm:prSet/>
      <dgm:spPr/>
      <dgm:t>
        <a:bodyPr/>
        <a:lstStyle/>
        <a:p>
          <a:endParaRPr lang="en-US"/>
        </a:p>
      </dgm:t>
    </dgm:pt>
    <dgm:pt modelId="{86AAC191-D3F5-204B-A362-119AEEFDB256}" type="sibTrans" cxnId="{61A1D410-7B07-1047-8E00-802E7665A582}">
      <dgm:prSet/>
      <dgm:spPr/>
      <dgm:t>
        <a:bodyPr/>
        <a:lstStyle/>
        <a:p>
          <a:endParaRPr lang="en-US"/>
        </a:p>
      </dgm:t>
    </dgm:pt>
    <dgm:pt modelId="{F3A81379-4E42-FB4E-AC13-802A666973F6}">
      <dgm:prSet/>
      <dgm:spPr/>
      <dgm:t>
        <a:bodyPr/>
        <a:lstStyle/>
        <a:p>
          <a:pPr rtl="0"/>
          <a:r>
            <a:rPr lang="es-ES_tradnl" smtClean="0"/>
            <a:t>Atelectasis</a:t>
          </a:r>
          <a:endParaRPr lang="es-ES_tradnl"/>
        </a:p>
      </dgm:t>
    </dgm:pt>
    <dgm:pt modelId="{244FB525-B67F-314B-9381-7CBE631723ED}" type="parTrans" cxnId="{D18DE00C-9FC2-9242-9695-FE1365577814}">
      <dgm:prSet/>
      <dgm:spPr/>
      <dgm:t>
        <a:bodyPr/>
        <a:lstStyle/>
        <a:p>
          <a:endParaRPr lang="en-US"/>
        </a:p>
      </dgm:t>
    </dgm:pt>
    <dgm:pt modelId="{ADB84091-75E4-4F4E-9189-685FB7D31236}" type="sibTrans" cxnId="{D18DE00C-9FC2-9242-9695-FE1365577814}">
      <dgm:prSet/>
      <dgm:spPr/>
      <dgm:t>
        <a:bodyPr/>
        <a:lstStyle/>
        <a:p>
          <a:endParaRPr lang="en-US"/>
        </a:p>
      </dgm:t>
    </dgm:pt>
    <dgm:pt modelId="{C7DDD5F2-2302-0E44-AB96-84C4C32A8C75}">
      <dgm:prSet/>
      <dgm:spPr/>
      <dgm:t>
        <a:bodyPr/>
        <a:lstStyle/>
        <a:p>
          <a:pPr rtl="0"/>
          <a:r>
            <a:rPr lang="en-US" smtClean="0"/>
            <a:t>Expectant management, physiotherapy</a:t>
          </a:r>
          <a:endParaRPr lang="en-US"/>
        </a:p>
      </dgm:t>
    </dgm:pt>
    <dgm:pt modelId="{7664744B-7A8F-B146-A077-D7974FD1F744}" type="parTrans" cxnId="{E669330D-F9F2-4140-B597-C87B3675B16D}">
      <dgm:prSet/>
      <dgm:spPr/>
      <dgm:t>
        <a:bodyPr/>
        <a:lstStyle/>
        <a:p>
          <a:endParaRPr lang="en-US"/>
        </a:p>
      </dgm:t>
    </dgm:pt>
    <dgm:pt modelId="{22DE2A7D-18E1-8F47-A2AA-57EC2C34DF8A}" type="sibTrans" cxnId="{E669330D-F9F2-4140-B597-C87B3675B16D}">
      <dgm:prSet/>
      <dgm:spPr/>
      <dgm:t>
        <a:bodyPr/>
        <a:lstStyle/>
        <a:p>
          <a:endParaRPr lang="en-US"/>
        </a:p>
      </dgm:t>
    </dgm:pt>
    <dgm:pt modelId="{980BE03B-E3CC-1345-8987-01C48CD33DFB}">
      <dgm:prSet/>
      <dgm:spPr/>
      <dgm:t>
        <a:bodyPr/>
        <a:lstStyle/>
        <a:p>
          <a:pPr rtl="0"/>
          <a:r>
            <a:rPr lang="en-US" smtClean="0"/>
            <a:t>Pneumothorax</a:t>
          </a:r>
          <a:endParaRPr lang="en-US"/>
        </a:p>
      </dgm:t>
    </dgm:pt>
    <dgm:pt modelId="{D9C090E2-BD81-DF43-AC43-4658D9D266D3}" type="parTrans" cxnId="{AD267982-100B-344B-AB3F-2BE79BFEDDD7}">
      <dgm:prSet/>
      <dgm:spPr/>
      <dgm:t>
        <a:bodyPr/>
        <a:lstStyle/>
        <a:p>
          <a:endParaRPr lang="en-US"/>
        </a:p>
      </dgm:t>
    </dgm:pt>
    <dgm:pt modelId="{17CBDD0A-F0C2-6D48-B98E-55B32136FCBF}" type="sibTrans" cxnId="{AD267982-100B-344B-AB3F-2BE79BFEDDD7}">
      <dgm:prSet/>
      <dgm:spPr/>
      <dgm:t>
        <a:bodyPr/>
        <a:lstStyle/>
        <a:p>
          <a:endParaRPr lang="en-US"/>
        </a:p>
      </dgm:t>
    </dgm:pt>
    <dgm:pt modelId="{7F7BB6DC-F3DB-BF40-BFA4-BCB26D6A69E1}">
      <dgm:prSet/>
      <dgm:spPr/>
      <dgm:t>
        <a:bodyPr/>
        <a:lstStyle/>
        <a:p>
          <a:pPr rtl="0"/>
          <a:r>
            <a:rPr lang="is-IS" smtClean="0"/>
            <a:t>Pneumomediastinum </a:t>
          </a:r>
          <a:endParaRPr lang="is-IS"/>
        </a:p>
      </dgm:t>
    </dgm:pt>
    <dgm:pt modelId="{5D4EAA4A-6B72-374D-80BF-88C8F6F00EF5}" type="parTrans" cxnId="{A1E1CC8E-F4F9-4B49-B768-F5953841B072}">
      <dgm:prSet/>
      <dgm:spPr/>
      <dgm:t>
        <a:bodyPr/>
        <a:lstStyle/>
        <a:p>
          <a:endParaRPr lang="en-US"/>
        </a:p>
      </dgm:t>
    </dgm:pt>
    <dgm:pt modelId="{48D5954C-7616-0F4F-8D07-59226D283781}" type="sibTrans" cxnId="{A1E1CC8E-F4F9-4B49-B768-F5953841B072}">
      <dgm:prSet/>
      <dgm:spPr/>
      <dgm:t>
        <a:bodyPr/>
        <a:lstStyle/>
        <a:p>
          <a:endParaRPr lang="en-US"/>
        </a:p>
      </dgm:t>
    </dgm:pt>
    <dgm:pt modelId="{C85BCE46-A5DD-894E-A4A6-B9A358408BF9}" type="pres">
      <dgm:prSet presAssocID="{F79DF8FD-4B95-7646-B757-F221259D384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CB2A1C-8C67-FD43-8496-0FF0CE59B678}" type="pres">
      <dgm:prSet presAssocID="{A87779D5-59FF-B14F-B579-614EFD4CD68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59AFF9-0174-FE48-8DC7-830E22473593}" type="pres">
      <dgm:prSet presAssocID="{A87779D5-59FF-B14F-B579-614EFD4CD68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F1036D-F739-A14C-97C1-B4A15B71E2C0}" type="presOf" srcId="{C957EA19-5C93-A841-AE1C-92539DBBA71F}" destId="{4B59AFF9-0174-FE48-8DC7-830E22473593}" srcOrd="0" destOrd="0" presId="urn:microsoft.com/office/officeart/2005/8/layout/vList2"/>
    <dgm:cxn modelId="{9C8100F0-A984-614A-AD53-349F9A9EDBD6}" type="presOf" srcId="{F3A81379-4E42-FB4E-AC13-802A666973F6}" destId="{4B59AFF9-0174-FE48-8DC7-830E22473593}" srcOrd="0" destOrd="2" presId="urn:microsoft.com/office/officeart/2005/8/layout/vList2"/>
    <dgm:cxn modelId="{31A87BB2-5724-8E48-98E8-64AD3EB4B26D}" type="presOf" srcId="{5BCA936D-7061-EF4B-925E-06E3CF4CDE57}" destId="{4B59AFF9-0174-FE48-8DC7-830E22473593}" srcOrd="0" destOrd="1" presId="urn:microsoft.com/office/officeart/2005/8/layout/vList2"/>
    <dgm:cxn modelId="{5743C00F-91D5-5F42-A551-829589B865CF}" srcId="{A87779D5-59FF-B14F-B579-614EFD4CD68C}" destId="{C957EA19-5C93-A841-AE1C-92539DBBA71F}" srcOrd="0" destOrd="0" parTransId="{F21093FA-37C8-BA4A-A2A7-1233399445DB}" sibTransId="{D5E89881-FAB6-A74E-9D45-5FA0B96F4E2A}"/>
    <dgm:cxn modelId="{242A3F1D-BF4D-2640-801B-E9BBB5FE0B2E}" type="presOf" srcId="{A87779D5-59FF-B14F-B579-614EFD4CD68C}" destId="{F0CB2A1C-8C67-FD43-8496-0FF0CE59B678}" srcOrd="0" destOrd="0" presId="urn:microsoft.com/office/officeart/2005/8/layout/vList2"/>
    <dgm:cxn modelId="{3B423772-AC36-A241-87B8-7819E5B3F615}" srcId="{F79DF8FD-4B95-7646-B757-F221259D3847}" destId="{A87779D5-59FF-B14F-B579-614EFD4CD68C}" srcOrd="0" destOrd="0" parTransId="{F3A4EE40-4917-3D43-B3DE-B4E1B81B3286}" sibTransId="{9F14BD26-A596-F440-86AF-7165892AA7A0}"/>
    <dgm:cxn modelId="{61A1D410-7B07-1047-8E00-802E7665A582}" srcId="{C957EA19-5C93-A841-AE1C-92539DBBA71F}" destId="{5BCA936D-7061-EF4B-925E-06E3CF4CDE57}" srcOrd="0" destOrd="0" parTransId="{5523418C-0CE1-3D4C-AF92-9D2AAF6CDB12}" sibTransId="{86AAC191-D3F5-204B-A362-119AEEFDB256}"/>
    <dgm:cxn modelId="{D18DE00C-9FC2-9242-9695-FE1365577814}" srcId="{A87779D5-59FF-B14F-B579-614EFD4CD68C}" destId="{F3A81379-4E42-FB4E-AC13-802A666973F6}" srcOrd="1" destOrd="0" parTransId="{244FB525-B67F-314B-9381-7CBE631723ED}" sibTransId="{ADB84091-75E4-4F4E-9189-685FB7D31236}"/>
    <dgm:cxn modelId="{E669330D-F9F2-4140-B597-C87B3675B16D}" srcId="{F3A81379-4E42-FB4E-AC13-802A666973F6}" destId="{C7DDD5F2-2302-0E44-AB96-84C4C32A8C75}" srcOrd="0" destOrd="0" parTransId="{7664744B-7A8F-B146-A077-D7974FD1F744}" sibTransId="{22DE2A7D-18E1-8F47-A2AA-57EC2C34DF8A}"/>
    <dgm:cxn modelId="{AD267982-100B-344B-AB3F-2BE79BFEDDD7}" srcId="{A87779D5-59FF-B14F-B579-614EFD4CD68C}" destId="{980BE03B-E3CC-1345-8987-01C48CD33DFB}" srcOrd="2" destOrd="0" parTransId="{D9C090E2-BD81-DF43-AC43-4658D9D266D3}" sibTransId="{17CBDD0A-F0C2-6D48-B98E-55B32136FCBF}"/>
    <dgm:cxn modelId="{4193D471-77D8-414C-8BEA-D23BC4D19689}" type="presOf" srcId="{7F7BB6DC-F3DB-BF40-BFA4-BCB26D6A69E1}" destId="{4B59AFF9-0174-FE48-8DC7-830E22473593}" srcOrd="0" destOrd="5" presId="urn:microsoft.com/office/officeart/2005/8/layout/vList2"/>
    <dgm:cxn modelId="{2699A4F4-816A-7449-A07E-4A90DAEF278F}" type="presOf" srcId="{F79DF8FD-4B95-7646-B757-F221259D3847}" destId="{C85BCE46-A5DD-894E-A4A6-B9A358408BF9}" srcOrd="0" destOrd="0" presId="urn:microsoft.com/office/officeart/2005/8/layout/vList2"/>
    <dgm:cxn modelId="{9C2F7CE2-FA20-D247-8378-09C63254E586}" type="presOf" srcId="{980BE03B-E3CC-1345-8987-01C48CD33DFB}" destId="{4B59AFF9-0174-FE48-8DC7-830E22473593}" srcOrd="0" destOrd="4" presId="urn:microsoft.com/office/officeart/2005/8/layout/vList2"/>
    <dgm:cxn modelId="{A1E1CC8E-F4F9-4B49-B768-F5953841B072}" srcId="{A87779D5-59FF-B14F-B579-614EFD4CD68C}" destId="{7F7BB6DC-F3DB-BF40-BFA4-BCB26D6A69E1}" srcOrd="3" destOrd="0" parTransId="{5D4EAA4A-6B72-374D-80BF-88C8F6F00EF5}" sibTransId="{48D5954C-7616-0F4F-8D07-59226D283781}"/>
    <dgm:cxn modelId="{6FE3C48E-71C4-C64C-A3B7-FC4BCA761ED1}" type="presOf" srcId="{C7DDD5F2-2302-0E44-AB96-84C4C32A8C75}" destId="{4B59AFF9-0174-FE48-8DC7-830E22473593}" srcOrd="0" destOrd="3" presId="urn:microsoft.com/office/officeart/2005/8/layout/vList2"/>
    <dgm:cxn modelId="{9078F89F-CD70-9841-9FC3-A41AFF163321}" type="presParOf" srcId="{C85BCE46-A5DD-894E-A4A6-B9A358408BF9}" destId="{F0CB2A1C-8C67-FD43-8496-0FF0CE59B678}" srcOrd="0" destOrd="0" presId="urn:microsoft.com/office/officeart/2005/8/layout/vList2"/>
    <dgm:cxn modelId="{0E819194-B8BD-FE4B-B455-AF4128DD831D}" type="presParOf" srcId="{C85BCE46-A5DD-894E-A4A6-B9A358408BF9}" destId="{4B59AFF9-0174-FE48-8DC7-830E22473593}" srcOrd="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B2A1C-8C67-FD43-8496-0FF0CE59B678}">
      <dsp:nvSpPr>
        <dsp:cNvPr id="0" name=""/>
        <dsp:cNvSpPr/>
      </dsp:nvSpPr>
      <dsp:spPr>
        <a:xfrm>
          <a:off x="0" y="86984"/>
          <a:ext cx="850392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smtClean="0"/>
            <a:t>Complications</a:t>
          </a:r>
          <a:endParaRPr lang="en-US" sz="4200" kern="1200"/>
        </a:p>
      </dsp:txBody>
      <dsp:txXfrm>
        <a:off x="49176" y="136160"/>
        <a:ext cx="8405568" cy="909018"/>
      </dsp:txXfrm>
    </dsp:sp>
    <dsp:sp modelId="{4B59AFF9-0174-FE48-8DC7-830E22473593}">
      <dsp:nvSpPr>
        <dsp:cNvPr id="0" name=""/>
        <dsp:cNvSpPr/>
      </dsp:nvSpPr>
      <dsp:spPr>
        <a:xfrm>
          <a:off x="0" y="1094354"/>
          <a:ext cx="8503920" cy="339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3300" kern="1200" smtClean="0"/>
            <a:t>Pneumonia</a:t>
          </a:r>
          <a:endParaRPr lang="it-IT" sz="3300" kern="1200"/>
        </a:p>
        <a:p>
          <a:pPr marL="571500" lvl="2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Antibiotics, physiotherapy</a:t>
          </a:r>
          <a:endParaRPr lang="en-U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3300" kern="1200" smtClean="0"/>
            <a:t>Atelectasis</a:t>
          </a:r>
          <a:endParaRPr lang="es-ES_tradnl" sz="3300" kern="1200"/>
        </a:p>
        <a:p>
          <a:pPr marL="571500" lvl="2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Expectant management, physiotherapy</a:t>
          </a:r>
          <a:endParaRPr lang="en-U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Pneumothorax</a:t>
          </a:r>
          <a:endParaRPr lang="en-U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s-IS" sz="3300" kern="1200" smtClean="0"/>
            <a:t>Pneumomediastinum </a:t>
          </a:r>
          <a:endParaRPr lang="is-IS" sz="3300" kern="1200"/>
        </a:p>
      </dsp:txBody>
      <dsp:txXfrm>
        <a:off x="0" y="1094354"/>
        <a:ext cx="8503920" cy="3390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09D29-F4CB-3A4E-80BE-11261FA20DC4}">
      <dsp:nvSpPr>
        <dsp:cNvPr id="0" name=""/>
        <dsp:cNvSpPr/>
      </dsp:nvSpPr>
      <dsp:spPr>
        <a:xfrm>
          <a:off x="0" y="785925"/>
          <a:ext cx="8503920" cy="1415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smtClean="0"/>
            <a:t>Foreign body ingestion</a:t>
          </a:r>
          <a:endParaRPr lang="en-US" sz="5900" kern="1200"/>
        </a:p>
      </dsp:txBody>
      <dsp:txXfrm>
        <a:off x="69080" y="855005"/>
        <a:ext cx="8365760" cy="1276954"/>
      </dsp:txXfrm>
    </dsp:sp>
    <dsp:sp modelId="{8E29F5F9-F9BF-3641-8BF7-686B9A8D3B4C}">
      <dsp:nvSpPr>
        <dsp:cNvPr id="0" name=""/>
        <dsp:cNvSpPr/>
      </dsp:nvSpPr>
      <dsp:spPr>
        <a:xfrm>
          <a:off x="0" y="2370960"/>
          <a:ext cx="8503920" cy="14151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900" kern="1200" smtClean="0"/>
            <a:t>Foreign body aspiration</a:t>
          </a:r>
          <a:endParaRPr lang="en-US" sz="5900" kern="1200"/>
        </a:p>
      </dsp:txBody>
      <dsp:txXfrm>
        <a:off x="69080" y="2440040"/>
        <a:ext cx="8365760" cy="12769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C46DC7-6847-D14F-9E4B-3933CE98A82B}">
      <dsp:nvSpPr>
        <dsp:cNvPr id="0" name=""/>
        <dsp:cNvSpPr/>
      </dsp:nvSpPr>
      <dsp:spPr>
        <a:xfrm>
          <a:off x="0" y="38205"/>
          <a:ext cx="850392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Parental suspicion</a:t>
          </a:r>
          <a:endParaRPr lang="en-US" sz="3800" kern="1200"/>
        </a:p>
      </dsp:txBody>
      <dsp:txXfrm>
        <a:off x="44492" y="82697"/>
        <a:ext cx="8414936" cy="822446"/>
      </dsp:txXfrm>
    </dsp:sp>
    <dsp:sp modelId="{FDFFBA32-9254-2E4D-BB99-2C2E5D636F3C}">
      <dsp:nvSpPr>
        <dsp:cNvPr id="0" name=""/>
        <dsp:cNvSpPr/>
      </dsp:nvSpPr>
      <dsp:spPr>
        <a:xfrm>
          <a:off x="0" y="1059075"/>
          <a:ext cx="850392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Symptoms</a:t>
          </a:r>
          <a:endParaRPr lang="en-US" sz="3800" kern="1200"/>
        </a:p>
      </dsp:txBody>
      <dsp:txXfrm>
        <a:off x="44492" y="1103567"/>
        <a:ext cx="8414936" cy="822446"/>
      </dsp:txXfrm>
    </dsp:sp>
    <dsp:sp modelId="{DBD7469E-F501-6B4F-A636-66229AD8FAC0}">
      <dsp:nvSpPr>
        <dsp:cNvPr id="0" name=""/>
        <dsp:cNvSpPr/>
      </dsp:nvSpPr>
      <dsp:spPr>
        <a:xfrm>
          <a:off x="0" y="1970505"/>
          <a:ext cx="8503920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48260" rIns="270256" bIns="4826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000" kern="1200" smtClean="0"/>
            <a:t>Choking, coughing, dysphagia, odynophagia</a:t>
          </a:r>
          <a:endParaRPr lang="en-US" sz="3000" kern="1200"/>
        </a:p>
      </dsp:txBody>
      <dsp:txXfrm>
        <a:off x="0" y="1970505"/>
        <a:ext cx="8503920" cy="629280"/>
      </dsp:txXfrm>
    </dsp:sp>
    <dsp:sp modelId="{D51C52C3-E69D-A941-8081-2D5A342E55E9}">
      <dsp:nvSpPr>
        <dsp:cNvPr id="0" name=""/>
        <dsp:cNvSpPr/>
      </dsp:nvSpPr>
      <dsp:spPr>
        <a:xfrm>
          <a:off x="0" y="2599785"/>
          <a:ext cx="850392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smtClean="0"/>
            <a:t>Physical exam</a:t>
          </a:r>
          <a:endParaRPr lang="en-US" sz="3800" kern="1200"/>
        </a:p>
      </dsp:txBody>
      <dsp:txXfrm>
        <a:off x="44492" y="2644277"/>
        <a:ext cx="8414936" cy="822446"/>
      </dsp:txXfrm>
    </dsp:sp>
    <dsp:sp modelId="{3B029149-4D54-2D40-982F-3333DE4C20A8}">
      <dsp:nvSpPr>
        <dsp:cNvPr id="0" name=""/>
        <dsp:cNvSpPr/>
      </dsp:nvSpPr>
      <dsp:spPr>
        <a:xfrm>
          <a:off x="0" y="3511215"/>
          <a:ext cx="8503920" cy="1022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48260" rIns="270256" bIns="4826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i-FI" sz="3000" kern="1200" smtClean="0"/>
            <a:t>Drooling</a:t>
          </a:r>
          <a:endParaRPr lang="fi-FI" sz="3000" kern="120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000" kern="1200" smtClean="0"/>
            <a:t>Respiratory compromise </a:t>
          </a:r>
          <a:endParaRPr lang="en-US" sz="3000" kern="1200"/>
        </a:p>
      </dsp:txBody>
      <dsp:txXfrm>
        <a:off x="0" y="3511215"/>
        <a:ext cx="8503920" cy="10225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375EA-F2E0-A040-A97D-A307FBD197ED}">
      <dsp:nvSpPr>
        <dsp:cNvPr id="0" name=""/>
        <dsp:cNvSpPr/>
      </dsp:nvSpPr>
      <dsp:spPr>
        <a:xfrm>
          <a:off x="0" y="7649"/>
          <a:ext cx="850392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100" kern="1200" smtClean="0"/>
            <a:t>Common locations</a:t>
          </a:r>
          <a:endParaRPr lang="en-US" sz="6100" kern="1200"/>
        </a:p>
      </dsp:txBody>
      <dsp:txXfrm>
        <a:off x="71422" y="79071"/>
        <a:ext cx="8361076" cy="1320241"/>
      </dsp:txXfrm>
    </dsp:sp>
    <dsp:sp modelId="{053E1CFA-2D4B-5044-861E-322607708C5C}">
      <dsp:nvSpPr>
        <dsp:cNvPr id="0" name=""/>
        <dsp:cNvSpPr/>
      </dsp:nvSpPr>
      <dsp:spPr>
        <a:xfrm>
          <a:off x="0" y="1470735"/>
          <a:ext cx="8503920" cy="3093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77470" rIns="433832" bIns="77470" numCol="1" spcCol="1270" anchor="t" anchorCtr="0">
          <a:noAutofit/>
        </a:bodyPr>
        <a:lstStyle/>
        <a:p>
          <a:pPr marL="285750" lvl="1" indent="-285750" algn="l" defTabSz="2133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4800" kern="1200" smtClean="0"/>
            <a:t>Cricopharyngeus</a:t>
          </a:r>
          <a:endParaRPr lang="en-US" sz="4800" kern="1200"/>
        </a:p>
        <a:p>
          <a:pPr marL="285750" lvl="1" indent="-285750" algn="l" defTabSz="2133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4800" kern="1200" smtClean="0"/>
            <a:t>Aorta/left mainstem bronchus</a:t>
          </a:r>
          <a:endParaRPr lang="en-US" sz="4800" kern="1200"/>
        </a:p>
        <a:p>
          <a:pPr marL="285750" lvl="1" indent="-285750" algn="l" defTabSz="2133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nl-NL" sz="4800" kern="1200" smtClean="0"/>
            <a:t>Gastroesophageal junction</a:t>
          </a:r>
          <a:endParaRPr lang="nl-NL" sz="4800" kern="1200"/>
        </a:p>
      </dsp:txBody>
      <dsp:txXfrm>
        <a:off x="0" y="1470735"/>
        <a:ext cx="8503920" cy="3093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0903F4-4106-F74C-BEB8-6915F14D4144}">
      <dsp:nvSpPr>
        <dsp:cNvPr id="0" name=""/>
        <dsp:cNvSpPr/>
      </dsp:nvSpPr>
      <dsp:spPr>
        <a:xfrm>
          <a:off x="0" y="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8B6C19-57B7-0B4A-A6A2-5D3764CB175E}">
      <dsp:nvSpPr>
        <dsp:cNvPr id="0" name=""/>
        <dsp:cNvSpPr/>
      </dsp:nvSpPr>
      <dsp:spPr>
        <a:xfrm>
          <a:off x="0" y="0"/>
          <a:ext cx="8503920" cy="228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smtClean="0"/>
            <a:t>TE fistula, mediastinitis, stricture are all potential complications</a:t>
          </a:r>
          <a:endParaRPr lang="en-US" sz="4300" kern="1200"/>
        </a:p>
      </dsp:txBody>
      <dsp:txXfrm>
        <a:off x="0" y="0"/>
        <a:ext cx="8503920" cy="2286000"/>
      </dsp:txXfrm>
    </dsp:sp>
    <dsp:sp modelId="{195E82F4-55D4-4E42-B16A-78E0101000B0}">
      <dsp:nvSpPr>
        <dsp:cNvPr id="0" name=""/>
        <dsp:cNvSpPr/>
      </dsp:nvSpPr>
      <dsp:spPr>
        <a:xfrm>
          <a:off x="0" y="2286000"/>
          <a:ext cx="85039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003117-884C-5844-A714-5AAB28DBB39F}">
      <dsp:nvSpPr>
        <dsp:cNvPr id="0" name=""/>
        <dsp:cNvSpPr/>
      </dsp:nvSpPr>
      <dsp:spPr>
        <a:xfrm>
          <a:off x="0" y="2286000"/>
          <a:ext cx="8503920" cy="228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smtClean="0"/>
            <a:t>If in stomach – send home with parents checking stools, xray in 4-7 days, endoscopy if in stomach</a:t>
          </a:r>
          <a:endParaRPr lang="en-US" sz="4300" kern="1200"/>
        </a:p>
      </dsp:txBody>
      <dsp:txXfrm>
        <a:off x="0" y="2286000"/>
        <a:ext cx="8503920" cy="2286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837C5-119D-3641-B836-239086A4700B}">
      <dsp:nvSpPr>
        <dsp:cNvPr id="0" name=""/>
        <dsp:cNvSpPr/>
      </dsp:nvSpPr>
      <dsp:spPr>
        <a:xfrm>
          <a:off x="0" y="0"/>
          <a:ext cx="850392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smtClean="0"/>
            <a:t>Radiography</a:t>
          </a:r>
          <a:endParaRPr lang="fr-FR" sz="4500" kern="1200"/>
        </a:p>
      </dsp:txBody>
      <dsp:txXfrm>
        <a:off x="52688" y="52688"/>
        <a:ext cx="8398544" cy="973949"/>
      </dsp:txXfrm>
    </dsp:sp>
    <dsp:sp modelId="{15F59EA9-567F-0A4E-9111-C41CB81711E0}">
      <dsp:nvSpPr>
        <dsp:cNvPr id="0" name=""/>
        <dsp:cNvSpPr/>
      </dsp:nvSpPr>
      <dsp:spPr>
        <a:xfrm>
          <a:off x="0" y="1098337"/>
          <a:ext cx="8503920" cy="2375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500" kern="1200" smtClean="0"/>
            <a:t>PA &amp; lateral views of chest &amp; neck</a:t>
          </a:r>
          <a:endParaRPr lang="en-US" sz="3500" kern="1200"/>
        </a:p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500" kern="1200" smtClean="0"/>
            <a:t>Inspiration &amp; expiration</a:t>
          </a:r>
          <a:endParaRPr lang="en-US" sz="3500" kern="1200"/>
        </a:p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500" kern="1200" smtClean="0"/>
            <a:t>Lateral decubitus views</a:t>
          </a:r>
          <a:endParaRPr lang="en-US" sz="3500" kern="1200"/>
        </a:p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500" kern="1200" smtClean="0"/>
            <a:t>Airway fluoroscopy</a:t>
          </a:r>
          <a:endParaRPr lang="en-US" sz="3500" kern="1200"/>
        </a:p>
      </dsp:txBody>
      <dsp:txXfrm>
        <a:off x="0" y="1098337"/>
        <a:ext cx="8503920" cy="2375324"/>
      </dsp:txXfrm>
    </dsp:sp>
    <dsp:sp modelId="{29279A02-BF22-DC4E-AAB5-ACBE3D87C3C1}">
      <dsp:nvSpPr>
        <dsp:cNvPr id="0" name=""/>
        <dsp:cNvSpPr/>
      </dsp:nvSpPr>
      <dsp:spPr>
        <a:xfrm>
          <a:off x="0" y="3473662"/>
          <a:ext cx="850392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smtClean="0"/>
            <a:t>25% have normal radiography</a:t>
          </a:r>
          <a:endParaRPr lang="fr-FR" sz="4500" kern="1200"/>
        </a:p>
      </dsp:txBody>
      <dsp:txXfrm>
        <a:off x="52688" y="3526350"/>
        <a:ext cx="8398544" cy="97394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B6750C-1FD3-6D49-84F9-F6FB77484543}">
      <dsp:nvSpPr>
        <dsp:cNvPr id="0" name=""/>
        <dsp:cNvSpPr/>
      </dsp:nvSpPr>
      <dsp:spPr>
        <a:xfrm>
          <a:off x="0" y="162449"/>
          <a:ext cx="850392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Complete airway obstruction</a:t>
          </a:r>
          <a:endParaRPr lang="en-US" sz="3300" kern="1200"/>
        </a:p>
      </dsp:txBody>
      <dsp:txXfrm>
        <a:off x="38638" y="201087"/>
        <a:ext cx="8426644" cy="714229"/>
      </dsp:txXfrm>
    </dsp:sp>
    <dsp:sp modelId="{7ABD7079-C100-484E-AAFE-29F0C6C3EC14}">
      <dsp:nvSpPr>
        <dsp:cNvPr id="0" name=""/>
        <dsp:cNvSpPr/>
      </dsp:nvSpPr>
      <dsp:spPr>
        <a:xfrm>
          <a:off x="0" y="953955"/>
          <a:ext cx="850392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Respiratory distress</a:t>
          </a:r>
          <a:endParaRPr lang="en-US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Inability to speak or cough</a:t>
          </a:r>
          <a:endParaRPr lang="en-US" sz="2600" kern="1200"/>
        </a:p>
      </dsp:txBody>
      <dsp:txXfrm>
        <a:off x="0" y="953955"/>
        <a:ext cx="8503920" cy="888030"/>
      </dsp:txXfrm>
    </dsp:sp>
    <dsp:sp modelId="{2BCEFE30-7A69-8743-B5BC-7594C4E7CBF7}">
      <dsp:nvSpPr>
        <dsp:cNvPr id="0" name=""/>
        <dsp:cNvSpPr/>
      </dsp:nvSpPr>
      <dsp:spPr>
        <a:xfrm>
          <a:off x="0" y="1841985"/>
          <a:ext cx="850392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Partial airway obstruction</a:t>
          </a:r>
          <a:endParaRPr lang="en-US" sz="3300" kern="1200"/>
        </a:p>
      </dsp:txBody>
      <dsp:txXfrm>
        <a:off x="38638" y="1880623"/>
        <a:ext cx="8426644" cy="714229"/>
      </dsp:txXfrm>
    </dsp:sp>
    <dsp:sp modelId="{DAB54E0E-D060-5B43-A29F-B1BFA640F63D}">
      <dsp:nvSpPr>
        <dsp:cNvPr id="0" name=""/>
        <dsp:cNvSpPr/>
      </dsp:nvSpPr>
      <dsp:spPr>
        <a:xfrm>
          <a:off x="0" y="2633490"/>
          <a:ext cx="8503920" cy="1776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Coughing</a:t>
          </a:r>
          <a:endParaRPr lang="en-US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it-IT" sz="2600" kern="1200" smtClean="0"/>
            <a:t>Gagging</a:t>
          </a:r>
          <a:endParaRPr lang="it-IT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Throat clearing</a:t>
          </a:r>
          <a:endParaRPr lang="en-US" sz="2600" kern="120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smtClean="0"/>
            <a:t>Back blows/probing hypopharynx not recommended</a:t>
          </a:r>
          <a:endParaRPr lang="en-US" sz="2600" kern="1200"/>
        </a:p>
      </dsp:txBody>
      <dsp:txXfrm>
        <a:off x="0" y="2633490"/>
        <a:ext cx="8503920" cy="17760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776DB-6B64-F04C-86F5-2461B341283B}">
      <dsp:nvSpPr>
        <dsp:cNvPr id="0" name=""/>
        <dsp:cNvSpPr/>
      </dsp:nvSpPr>
      <dsp:spPr>
        <a:xfrm>
          <a:off x="0" y="86984"/>
          <a:ext cx="850392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smtClean="0"/>
            <a:t>Complete airway obstruction</a:t>
          </a:r>
          <a:endParaRPr lang="en-US" sz="4200" kern="1200"/>
        </a:p>
      </dsp:txBody>
      <dsp:txXfrm>
        <a:off x="49176" y="136160"/>
        <a:ext cx="8405568" cy="909018"/>
      </dsp:txXfrm>
    </dsp:sp>
    <dsp:sp modelId="{7B48E693-712B-F845-BF67-54535A5C8BF9}">
      <dsp:nvSpPr>
        <dsp:cNvPr id="0" name=""/>
        <dsp:cNvSpPr/>
      </dsp:nvSpPr>
      <dsp:spPr>
        <a:xfrm>
          <a:off x="0" y="1094354"/>
          <a:ext cx="8503920" cy="3390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53340" rIns="298704" bIns="53340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&lt; one year</a:t>
          </a:r>
          <a:endParaRPr lang="en-US" sz="3300" kern="1200"/>
        </a:p>
        <a:p>
          <a:pPr marL="571500" lvl="2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Back blows</a:t>
          </a:r>
          <a:endParaRPr lang="en-U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&gt; one year</a:t>
          </a:r>
          <a:endParaRPr lang="en-US" sz="3300" kern="1200"/>
        </a:p>
        <a:p>
          <a:pPr marL="571500" lvl="2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Gentle abdominal thrusts while supine</a:t>
          </a:r>
          <a:endParaRPr lang="en-U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300" kern="1200" smtClean="0"/>
            <a:t>Older children/adults</a:t>
          </a:r>
          <a:endParaRPr lang="en-US" sz="3300" kern="1200"/>
        </a:p>
        <a:p>
          <a:pPr marL="571500" lvl="2" indent="-285750" algn="l" defTabSz="1466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de-DE" sz="3300" kern="1200" smtClean="0"/>
            <a:t>Heimlich maneuver</a:t>
          </a:r>
          <a:endParaRPr lang="de-DE" sz="3300" kern="1200"/>
        </a:p>
      </dsp:txBody>
      <dsp:txXfrm>
        <a:off x="0" y="1094354"/>
        <a:ext cx="8503920" cy="33906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EE218-6A0B-8546-8038-C5D50EE7AF07}">
      <dsp:nvSpPr>
        <dsp:cNvPr id="0" name=""/>
        <dsp:cNvSpPr/>
      </dsp:nvSpPr>
      <dsp:spPr>
        <a:xfrm>
          <a:off x="0" y="85387"/>
          <a:ext cx="850392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kern="1200" smtClean="0"/>
            <a:t>Bronchoscopy</a:t>
          </a:r>
          <a:endParaRPr lang="it-IT" sz="3100" kern="1200"/>
        </a:p>
      </dsp:txBody>
      <dsp:txXfrm>
        <a:off x="36296" y="121683"/>
        <a:ext cx="8431328" cy="670943"/>
      </dsp:txXfrm>
    </dsp:sp>
    <dsp:sp modelId="{99C10756-DCB1-234C-B051-3BB8B1271E0E}">
      <dsp:nvSpPr>
        <dsp:cNvPr id="0" name=""/>
        <dsp:cNvSpPr/>
      </dsp:nvSpPr>
      <dsp:spPr>
        <a:xfrm>
          <a:off x="0" y="828922"/>
          <a:ext cx="8503920" cy="3657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Suction opposite bronchus 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If Bleeding- conrolled by adrenaline soaked patties         [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Advance to foreign body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Atraumatically grasp foreign body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Repeat bronchoscopy</a:t>
          </a:r>
          <a:endParaRPr lang="en-US" sz="2400" kern="120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Suction bronchus</a:t>
          </a:r>
          <a:endParaRPr lang="en-US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Multiple foreign bodies in 5-19%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Remove granulation tissue</a:t>
          </a:r>
          <a:endParaRPr lang="en-US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smtClean="0"/>
            <a:t>Topical vasoconstrictors for bleeding</a:t>
          </a:r>
          <a:endParaRPr lang="en-US" sz="2400" kern="1200"/>
        </a:p>
      </dsp:txBody>
      <dsp:txXfrm>
        <a:off x="0" y="828922"/>
        <a:ext cx="8503920" cy="3657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8FA7E136-6627-406A-BFC7-49F6983A7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5580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059D-78B4-453B-9384-0DA70349C9B1}" type="slidenum">
              <a:rPr lang="en-US"/>
              <a:pPr/>
              <a:t>1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105A2-4607-4CD7-BC71-4E8BE88AF2AD}" type="slidenum">
              <a:rPr lang="en-US"/>
              <a:pPr/>
              <a:t>19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1B45F-0959-493C-9562-05C939B70536}" type="slidenum">
              <a:rPr lang="en-US"/>
              <a:pPr/>
              <a:t>24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3560B-C71A-485D-BCD6-E8A6BC1FABF2}" type="slidenum">
              <a:rPr lang="en-US"/>
              <a:pPr/>
              <a:t>25</a:t>
            </a:fld>
            <a:endParaRPr lang="en-US"/>
          </a:p>
        </p:txBody>
      </p:sp>
      <p:sp>
        <p:nvSpPr>
          <p:cNvPr id="11571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4ED6B-64D7-4254-B475-ED4F204A7A70}" type="slidenum">
              <a:rPr lang="en-US"/>
              <a:pPr/>
              <a:t>26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E47B28-83B4-45D7-975B-1618F65E0AE4}" type="slidenum">
              <a:rPr lang="en-US"/>
              <a:pPr/>
              <a:t>27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37BEF-58DE-4B7E-8BBB-CC32C76EF86E}" type="slidenum">
              <a:rPr lang="en-US"/>
              <a:pPr/>
              <a:t>28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1BE256-DE7D-49B5-9FAB-BC55A9CA865F}" type="slidenum">
              <a:rPr lang="en-US"/>
              <a:pPr/>
              <a:t>30</a:t>
            </a:fld>
            <a:endParaRPr lang="en-US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AD5BE-AA70-4DFD-82DE-76CE3F69A458}" type="slidenum">
              <a:rPr lang="en-US"/>
              <a:pPr/>
              <a:t>4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678E65-011A-4233-B645-B4D924388AAE}" type="slidenum">
              <a:rPr lang="en-US"/>
              <a:pPr/>
              <a:t>7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B65EB-8154-42C0-9A71-6BAE055BBC8C}" type="slidenum">
              <a:rPr lang="en-US"/>
              <a:pPr/>
              <a:t>9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28FF7-BB3A-4192-A490-2252E95A42C9}" type="slidenum">
              <a:rPr lang="en-US"/>
              <a:pPr/>
              <a:t>10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3738B-3FA5-49A7-A34D-37DA116CDB08}" type="slidenum">
              <a:rPr lang="en-US"/>
              <a:pPr/>
              <a:t>13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4D810-38CD-429F-8D3A-EF87723A465A}" type="slidenum">
              <a:rPr lang="en-US"/>
              <a:pPr/>
              <a:t>15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5662-6320-4F85-8E5D-133F3C5C9911}" type="slidenum">
              <a:rPr lang="en-US"/>
              <a:pPr/>
              <a:t>16</a:t>
            </a:fld>
            <a:endParaRPr lang="en-US"/>
          </a:p>
        </p:txBody>
      </p:sp>
      <p:sp>
        <p:nvSpPr>
          <p:cNvPr id="1034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1AAA2-7287-49E8-8AF8-42FFE88309D5}" type="slidenum">
              <a:rPr lang="en-US"/>
              <a:pPr/>
              <a:t>18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9EDF7B9-D061-4F6E-9709-D9ACE6A335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57BD3-A3D5-4438-B52C-F8B918F878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53A9FAA3-E1C4-4DB3-97ED-89D76CC8C6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47EE40BA-6277-4307-A31B-D6C91D9A4F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5BD65A6-7EE4-4F39-8A8C-262E3C44F7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84475-8D01-446D-99C1-831DF12046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EB7F504-77E6-4508-9277-E293BDEF66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C204AE0F-7E2C-48CE-BBA3-5A7ED9C327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6AE581-D71D-4459-9E7B-B28DA86880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528BC-DE89-4091-8237-E568DABD51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6E645FE1-32D3-4633-8BBC-A54790803E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36E509-6BE2-4806-AEF9-48FBB260D5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US" sz="2800" dirty="0" smtClean="0"/>
              <a:t>DR. </a:t>
            </a:r>
            <a:r>
              <a:rPr lang="en-US" sz="2800" dirty="0" err="1" smtClean="0"/>
              <a:t>Nirali</a:t>
            </a:r>
            <a:r>
              <a:rPr lang="en-US" sz="2800" dirty="0" smtClean="0"/>
              <a:t> </a:t>
            </a:r>
            <a:r>
              <a:rPr lang="en-US" sz="2800" dirty="0" err="1" smtClean="0"/>
              <a:t>chauhAN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algn="l" eaLnBrk="1" hangingPunct="1"/>
            <a:r>
              <a:rPr lang="en-US" sz="2800" dirty="0" smtClean="0"/>
              <a:t>DEPARTMENT OF 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800" dirty="0" smtClean="0"/>
              <a:t>Foreign Bodies of the </a:t>
            </a:r>
            <a:br>
              <a:rPr lang="en-US" sz="4800" dirty="0" smtClean="0"/>
            </a:br>
            <a:r>
              <a:rPr lang="en-US" sz="4800" dirty="0" smtClean="0"/>
              <a:t>Aero digestive 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Ingestion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386641421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 BODY- COIN</a:t>
            </a:r>
            <a:endParaRPr lang="en-US" dirty="0"/>
          </a:p>
        </p:txBody>
      </p:sp>
      <p:pic>
        <p:nvPicPr>
          <p:cNvPr id="1026" name="Picture 2" descr="C:\Users\user\Desktop\Aerodigestive Foreign Bodies-Q1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59632" y="1412776"/>
            <a:ext cx="5900779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Once the presumptive diagnosis of </a:t>
            </a:r>
            <a:r>
              <a:rPr lang="en-US" dirty="0" err="1" smtClean="0"/>
              <a:t>pharyngo</a:t>
            </a:r>
            <a:r>
              <a:rPr lang="en-US" dirty="0" smtClean="0"/>
              <a:t> esophageal FB made, early removal as </a:t>
            </a:r>
            <a:r>
              <a:rPr lang="en-US" dirty="0" err="1" smtClean="0"/>
              <a:t>odema</a:t>
            </a:r>
            <a:r>
              <a:rPr lang="en-US" dirty="0" smtClean="0"/>
              <a:t> &amp; mucosal swelling will make </a:t>
            </a:r>
            <a:r>
              <a:rPr lang="en-US" dirty="0" err="1" smtClean="0"/>
              <a:t>retrival</a:t>
            </a:r>
            <a:r>
              <a:rPr lang="en-US" dirty="0" smtClean="0"/>
              <a:t> difficult.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Ingestion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2743200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Removal</a:t>
            </a:r>
          </a:p>
          <a:p>
            <a:pPr lvl="1" eaLnBrk="1" hangingPunct="1"/>
            <a:r>
              <a:rPr lang="en-US" dirty="0" smtClean="0"/>
              <a:t>General anesthesia</a:t>
            </a:r>
          </a:p>
          <a:p>
            <a:pPr lvl="1" eaLnBrk="1" hangingPunct="1"/>
            <a:r>
              <a:rPr lang="en-US" dirty="0" smtClean="0"/>
              <a:t>Intubated</a:t>
            </a:r>
          </a:p>
          <a:p>
            <a:pPr lvl="1" eaLnBrk="1" hangingPunct="1"/>
            <a:r>
              <a:rPr lang="en-US" dirty="0" err="1" smtClean="0"/>
              <a:t>Esophagoscopy</a:t>
            </a:r>
            <a:endParaRPr lang="en-US" dirty="0" smtClean="0"/>
          </a:p>
          <a:p>
            <a:pPr lvl="1" eaLnBrk="1" hangingPunct="1"/>
            <a:r>
              <a:rPr lang="en-US" dirty="0" smtClean="0"/>
              <a:t>Examine for ulceration/perforation</a:t>
            </a:r>
          </a:p>
          <a:p>
            <a:pPr lvl="1" eaLnBrk="1" hangingPunct="1"/>
            <a:endParaRPr lang="en-US" dirty="0" smtClean="0"/>
          </a:p>
          <a:p>
            <a:r>
              <a:rPr lang="en-US" sz="1900" dirty="0" smtClean="0"/>
              <a:t>Direct </a:t>
            </a:r>
            <a:r>
              <a:rPr lang="en-US" sz="1900" dirty="0" err="1" smtClean="0"/>
              <a:t>laryngoscopy</a:t>
            </a:r>
            <a:r>
              <a:rPr lang="en-US" sz="1900" dirty="0" smtClean="0"/>
              <a:t> can remove some at </a:t>
            </a:r>
            <a:r>
              <a:rPr lang="en-US" sz="1900" dirty="0" err="1" smtClean="0"/>
              <a:t>cricopharyngeus</a:t>
            </a:r>
            <a:endParaRPr lang="en-US" sz="1900" dirty="0" smtClean="0"/>
          </a:p>
          <a:p>
            <a:r>
              <a:rPr lang="en-US" sz="1900" dirty="0" smtClean="0"/>
              <a:t>Multiple FB in 5%</a:t>
            </a:r>
          </a:p>
          <a:p>
            <a:r>
              <a:rPr lang="en-US" sz="1900" smtClean="0"/>
              <a:t>Round FB If </a:t>
            </a:r>
            <a:r>
              <a:rPr lang="en-US" sz="1900" dirty="0" smtClean="0"/>
              <a:t>pushed into stomach, stop to avoid esophageal trauma  (exceptions – needles and safety pins)</a:t>
            </a:r>
          </a:p>
          <a:p>
            <a:pPr lvl="1" eaLnBrk="1" hangingPunct="1"/>
            <a:endParaRPr lang="en-US" dirty="0" smtClean="0"/>
          </a:p>
        </p:txBody>
      </p:sp>
      <p:pic>
        <p:nvPicPr>
          <p:cNvPr id="38916" name="Picture 4" descr="C:\My Documents\esophinstrumen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4000496" y="1285860"/>
            <a:ext cx="4724400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804215393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0939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Ingestion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Postoperative management</a:t>
            </a:r>
          </a:p>
          <a:p>
            <a:pPr eaLnBrk="1" hangingPunct="1"/>
            <a:r>
              <a:rPr lang="en-US" smtClean="0"/>
              <a:t>NPO for 4-12 hours</a:t>
            </a:r>
          </a:p>
          <a:p>
            <a:pPr eaLnBrk="1" hangingPunct="1"/>
            <a:r>
              <a:rPr lang="en-US" smtClean="0"/>
              <a:t>Perforation</a:t>
            </a:r>
          </a:p>
          <a:p>
            <a:pPr lvl="1" eaLnBrk="1" hangingPunct="1"/>
            <a:r>
              <a:rPr lang="en-US" smtClean="0"/>
              <a:t>Tachycardia</a:t>
            </a:r>
          </a:p>
          <a:p>
            <a:pPr lvl="1" eaLnBrk="1" hangingPunct="1"/>
            <a:r>
              <a:rPr lang="en-US" smtClean="0"/>
              <a:t>Tachypnea</a:t>
            </a:r>
          </a:p>
          <a:p>
            <a:pPr lvl="1" eaLnBrk="1" hangingPunct="1"/>
            <a:r>
              <a:rPr lang="en-US" smtClean="0"/>
              <a:t>Fever</a:t>
            </a:r>
          </a:p>
          <a:p>
            <a:pPr lvl="1" eaLnBrk="1" hangingPunct="1"/>
            <a:r>
              <a:rPr lang="en-US" smtClean="0"/>
              <a:t>Chest pain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Bronchi – 80-90%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Right </a:t>
            </a:r>
            <a:r>
              <a:rPr lang="en-US" dirty="0" err="1" smtClean="0"/>
              <a:t>mainstem</a:t>
            </a:r>
            <a:r>
              <a:rPr lang="en-US" dirty="0" smtClean="0"/>
              <a:t> most common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Carina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Less divergent angle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Greater diameter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Trachea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Larynx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Larger objects, irregular edges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  <a:p>
            <a:pPr>
              <a:buNone/>
            </a:pPr>
            <a:r>
              <a:rPr lang="en-US" sz="1900" dirty="0" smtClean="0"/>
              <a:t>Size and configuration cause most to end up in peripheral bronchi</a:t>
            </a:r>
          </a:p>
          <a:p>
            <a:pPr>
              <a:buNone/>
            </a:pPr>
            <a:r>
              <a:rPr lang="en-US" sz="1900" dirty="0" smtClean="0"/>
              <a:t>Carina to left of midline which is most important reason that most are seen in right</a:t>
            </a:r>
          </a:p>
          <a:p>
            <a:pPr lvl="2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AETIOLOGY:</a:t>
            </a:r>
          </a:p>
          <a:p>
            <a:r>
              <a:rPr lang="en-US" dirty="0" smtClean="0"/>
              <a:t>Accidental</a:t>
            </a:r>
          </a:p>
          <a:p>
            <a:r>
              <a:rPr lang="en-US" dirty="0" smtClean="0"/>
              <a:t>Adult: coma, alcohol intoxication, deep sleep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NATURE:</a:t>
            </a:r>
          </a:p>
          <a:p>
            <a:r>
              <a:rPr lang="en-US" u="sng" dirty="0" smtClean="0"/>
              <a:t>Non irritating</a:t>
            </a:r>
          </a:p>
          <a:p>
            <a:r>
              <a:rPr lang="en-US" u="sng" dirty="0" smtClean="0"/>
              <a:t>Irritating - </a:t>
            </a:r>
            <a:r>
              <a:rPr lang="en-US" sz="1600" dirty="0" smtClean="0"/>
              <a:t>vegetable , beans or seed leads to congestion &amp;  </a:t>
            </a:r>
            <a:r>
              <a:rPr lang="en-US" sz="1600" dirty="0" err="1" smtClean="0"/>
              <a:t>oedema</a:t>
            </a:r>
            <a:r>
              <a:rPr lang="en-US" sz="1600" dirty="0" smtClean="0"/>
              <a:t>- vegetal bronchitis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0"/>
            <a:ext cx="8534400" cy="758952"/>
          </a:xfrm>
        </p:spPr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000108"/>
            <a:ext cx="8805672" cy="509894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/>
              <a:t>History</a:t>
            </a:r>
          </a:p>
          <a:p>
            <a:pPr lvl="2" eaLnBrk="1" hangingPunct="1"/>
            <a:r>
              <a:rPr lang="en-US" sz="2000" dirty="0" smtClean="0"/>
              <a:t>Choking</a:t>
            </a:r>
          </a:p>
          <a:p>
            <a:pPr lvl="2" eaLnBrk="1" hangingPunct="1"/>
            <a:r>
              <a:rPr lang="en-US" sz="2000" dirty="0" smtClean="0"/>
              <a:t>Gagging</a:t>
            </a:r>
          </a:p>
          <a:p>
            <a:pPr lvl="2" eaLnBrk="1" hangingPunct="1"/>
            <a:r>
              <a:rPr lang="en-US" sz="2000" dirty="0" smtClean="0"/>
              <a:t>Wheezing</a:t>
            </a:r>
          </a:p>
          <a:p>
            <a:pPr lvl="2" eaLnBrk="1" hangingPunct="1"/>
            <a:r>
              <a:rPr lang="en-US" sz="2000" dirty="0" smtClean="0"/>
              <a:t>Hoarseness</a:t>
            </a:r>
          </a:p>
          <a:p>
            <a:pPr lvl="2" eaLnBrk="1" hangingPunct="1"/>
            <a:r>
              <a:rPr lang="en-US" sz="2000" dirty="0" err="1" smtClean="0"/>
              <a:t>Dysphonia</a:t>
            </a:r>
            <a:endParaRPr lang="en-US" sz="2000" dirty="0" smtClean="0"/>
          </a:p>
          <a:p>
            <a:pPr eaLnBrk="1" hangingPunct="1"/>
            <a:r>
              <a:rPr lang="en-US" sz="2800" dirty="0" smtClean="0"/>
              <a:t>Can mimic asthma, croup, pneumonia</a:t>
            </a:r>
          </a:p>
          <a:p>
            <a:pPr eaLnBrk="1" hangingPunct="1"/>
            <a:r>
              <a:rPr lang="en-US" sz="2800" dirty="0" smtClean="0"/>
              <a:t>“A positive history must never be ignored, while a negative history may be misleading”</a:t>
            </a:r>
          </a:p>
          <a:p>
            <a:pPr eaLnBrk="1" hangingPunct="1"/>
            <a:r>
              <a:rPr lang="en-US" sz="2800" dirty="0" err="1" smtClean="0"/>
              <a:t>Palpatory</a:t>
            </a:r>
            <a:r>
              <a:rPr lang="en-US" sz="2800" dirty="0" smtClean="0"/>
              <a:t> thud or Audible slap – Tracheal thud</a:t>
            </a:r>
          </a:p>
          <a:p>
            <a:r>
              <a:rPr lang="en-US" sz="2800" dirty="0" smtClean="0"/>
              <a:t>Persistence of pneumonia or </a:t>
            </a:r>
            <a:r>
              <a:rPr lang="en-US" sz="2800" dirty="0" err="1" smtClean="0"/>
              <a:t>atelectasis</a:t>
            </a:r>
            <a:r>
              <a:rPr lang="en-US" sz="2800" dirty="0" smtClean="0"/>
              <a:t> symptoms beyond one week must make you consider retained FB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082342410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3600" dirty="0" smtClean="0"/>
              <a:t>Grade A – Systemic reviews, Meta analyses, RCT</a:t>
            </a:r>
          </a:p>
          <a:p>
            <a:pPr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dirty="0" smtClean="0"/>
              <a:t>Grade B – Non-randomized studies</a:t>
            </a:r>
          </a:p>
          <a:p>
            <a:pPr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dirty="0" smtClean="0"/>
              <a:t>Grade C – Observational studies</a:t>
            </a:r>
          </a:p>
          <a:p>
            <a:pPr>
              <a:buFontTx/>
              <a:buNone/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 BODY IN BRONCHUS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user\Desktop\CXR-RMB-FB_AP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1484784"/>
            <a:ext cx="7361890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Radiopaque</a:t>
            </a:r>
            <a:r>
              <a:rPr lang="en-US" dirty="0" smtClean="0"/>
              <a:t> FB easily seen with </a:t>
            </a:r>
            <a:r>
              <a:rPr lang="en-US" dirty="0" err="1" smtClean="0"/>
              <a:t>xray</a:t>
            </a:r>
            <a:endParaRPr lang="en-US" dirty="0" smtClean="0"/>
          </a:p>
          <a:p>
            <a:r>
              <a:rPr lang="en-US" dirty="0" smtClean="0"/>
              <a:t>Radiolucent FB (the majority) may have obliterated bronchial air column, </a:t>
            </a:r>
            <a:r>
              <a:rPr lang="en-US" dirty="0" err="1" smtClean="0"/>
              <a:t>atelectasis</a:t>
            </a:r>
            <a:r>
              <a:rPr lang="en-US" dirty="0" smtClean="0"/>
              <a:t>, </a:t>
            </a:r>
            <a:r>
              <a:rPr lang="en-US" dirty="0" err="1" smtClean="0"/>
              <a:t>mediastinal</a:t>
            </a:r>
            <a:r>
              <a:rPr lang="en-US" dirty="0" smtClean="0"/>
              <a:t> shifts, or air-trapping in the affected lung</a:t>
            </a:r>
          </a:p>
          <a:p>
            <a:r>
              <a:rPr lang="en-US" dirty="0" err="1" smtClean="0"/>
              <a:t>Inspiratory</a:t>
            </a:r>
            <a:r>
              <a:rPr lang="en-US" dirty="0" smtClean="0"/>
              <a:t> </a:t>
            </a:r>
            <a:r>
              <a:rPr lang="en-US" dirty="0" err="1" smtClean="0"/>
              <a:t>hypoinflation</a:t>
            </a:r>
            <a:r>
              <a:rPr lang="en-US" dirty="0" smtClean="0"/>
              <a:t> and expiratory hyperinflation in hallmark of bronchial FB</a:t>
            </a:r>
          </a:p>
          <a:p>
            <a:r>
              <a:rPr lang="en-US" dirty="0" err="1" smtClean="0"/>
              <a:t>Decubitus</a:t>
            </a:r>
            <a:r>
              <a:rPr lang="en-US" dirty="0" smtClean="0"/>
              <a:t> films – dependent lung should collapse but will remain inflated if FB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CT SCAN CHEST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CHEST X RAY PA VIEW</a:t>
            </a:r>
            <a:endParaRPr lang="en-US" dirty="0"/>
          </a:p>
        </p:txBody>
      </p:sp>
      <p:pic>
        <p:nvPicPr>
          <p:cNvPr id="1026" name="Picture 2" descr="C:\Users\user\Desktop\1-10-500-500-10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17769" b="1776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GA is required, wait for suitable elective operative list, except for corrosive items which require urgent removal.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042970008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765660956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22098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smtClean="0"/>
              <a:t>General anesthesia</a:t>
            </a:r>
          </a:p>
          <a:p>
            <a:pPr eaLnBrk="1" hangingPunct="1"/>
            <a:r>
              <a:rPr lang="en-US" sz="2400" dirty="0" smtClean="0"/>
              <a:t>Spontaneous ventilation</a:t>
            </a:r>
          </a:p>
          <a:p>
            <a:pPr eaLnBrk="1" hangingPunct="1"/>
            <a:r>
              <a:rPr lang="en-US" sz="2400" dirty="0" smtClean="0"/>
              <a:t>Laryngoscopes</a:t>
            </a:r>
          </a:p>
          <a:p>
            <a:pPr eaLnBrk="1" hangingPunct="1"/>
            <a:r>
              <a:rPr lang="en-US" sz="2400" dirty="0" smtClean="0"/>
              <a:t>Bronchoscopes</a:t>
            </a:r>
          </a:p>
          <a:p>
            <a:pPr eaLnBrk="1" hangingPunct="1"/>
            <a:r>
              <a:rPr lang="en-US" sz="2400" dirty="0" smtClean="0"/>
              <a:t>Suction</a:t>
            </a:r>
          </a:p>
          <a:p>
            <a:pPr eaLnBrk="1" hangingPunct="1"/>
            <a:r>
              <a:rPr lang="en-US" sz="2400" dirty="0" smtClean="0"/>
              <a:t>Forceps</a:t>
            </a:r>
          </a:p>
          <a:p>
            <a:pPr eaLnBrk="1" hangingPunct="1"/>
            <a:r>
              <a:rPr lang="en-US" sz="2400" dirty="0" smtClean="0"/>
              <a:t>Rod-lens telescopes</a:t>
            </a:r>
          </a:p>
          <a:p>
            <a:pPr eaLnBrk="1" hangingPunct="1"/>
            <a:endParaRPr lang="en-US" sz="2400" dirty="0" smtClean="0"/>
          </a:p>
          <a:p>
            <a:pPr>
              <a:buNone/>
            </a:pPr>
            <a:r>
              <a:rPr lang="en-US" sz="1800" dirty="0" smtClean="0"/>
              <a:t>Age matched appropriate bronchoscopes and a size smaller in case edema or </a:t>
            </a:r>
            <a:r>
              <a:rPr lang="en-US" sz="1800" dirty="0" err="1" smtClean="0"/>
              <a:t>stenosis</a:t>
            </a:r>
            <a:r>
              <a:rPr lang="en-US" sz="1800" dirty="0" smtClean="0"/>
              <a:t> is encountered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  <p:pic>
        <p:nvPicPr>
          <p:cNvPr id="60420" name="Picture 4" descr="C:\My Documents\bronchinstrument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714488"/>
            <a:ext cx="4953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Ready to assume airway during induction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Laryngoscopy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Examination of upper airway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Atraumatic</a:t>
            </a:r>
            <a:r>
              <a:rPr lang="en-US" dirty="0" smtClean="0"/>
              <a:t> insertion of bronchoscope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Topical anesthesia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Bronchoscopy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Attached to ventilating circuit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Ready to assume airway during induction if ventilation becomes impaired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786575699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Suction opposite bronchus to improve oxygenation</a:t>
            </a:r>
          </a:p>
          <a:p>
            <a:r>
              <a:rPr lang="en-US" dirty="0" smtClean="0"/>
              <a:t>Smaller objects pulled through bronchoscope</a:t>
            </a:r>
          </a:p>
          <a:p>
            <a:r>
              <a:rPr lang="en-US" dirty="0" smtClean="0"/>
              <a:t>Larger objects pulled snugly against bronchoscope and removed as one unit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268323033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Aspiration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Postoperative Care</a:t>
            </a:r>
          </a:p>
          <a:p>
            <a:pPr lvl="1" eaLnBrk="1" hangingPunct="1"/>
            <a:r>
              <a:rPr lang="en-US" smtClean="0"/>
              <a:t>Chest physiotherapy for retained secretions</a:t>
            </a:r>
          </a:p>
          <a:p>
            <a:pPr lvl="1" eaLnBrk="1" hangingPunct="1"/>
            <a:r>
              <a:rPr lang="en-US" smtClean="0"/>
              <a:t>Antibiotics</a:t>
            </a:r>
          </a:p>
          <a:p>
            <a:pPr lvl="2" eaLnBrk="1" hangingPunct="1"/>
            <a:r>
              <a:rPr lang="en-US" smtClean="0"/>
              <a:t>Not routinely used</a:t>
            </a:r>
          </a:p>
          <a:p>
            <a:pPr lvl="1" eaLnBrk="1" hangingPunct="1"/>
            <a:r>
              <a:rPr lang="en-US" smtClean="0"/>
              <a:t>Steroids</a:t>
            </a:r>
          </a:p>
          <a:p>
            <a:pPr lvl="2" eaLnBrk="1" hangingPunct="1"/>
            <a:r>
              <a:rPr lang="en-US" smtClean="0"/>
              <a:t>Not routinely used</a:t>
            </a:r>
          </a:p>
          <a:p>
            <a:pPr lvl="2" eaLnBrk="1" hangingPunct="1"/>
            <a:r>
              <a:rPr lang="en-US" smtClean="0"/>
              <a:t>Traumatic insertion or removal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 smtClean="0"/>
              <a:t>MCQ</a:t>
            </a: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1. Which are the following are common sites for foreign body after ingestion?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71550" lvl="1" indent="-514350" eaLnBrk="1" hangingPunct="1">
              <a:buFont typeface="+mj-lt"/>
              <a:buAutoNum type="alphaLcPeriod"/>
            </a:pPr>
            <a:r>
              <a:rPr lang="en-US" sz="2800" dirty="0" err="1" smtClean="0">
                <a:solidFill>
                  <a:schemeClr val="tx1"/>
                </a:solidFill>
              </a:rPr>
              <a:t>Cricopharynx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971550" lvl="1" indent="-514350" eaLnBrk="1" hangingPunct="1">
              <a:buFont typeface="+mj-lt"/>
              <a:buAutoNum type="alphaLcPeriod"/>
            </a:pPr>
            <a:r>
              <a:rPr lang="en-US" sz="2800" dirty="0" smtClean="0">
                <a:solidFill>
                  <a:schemeClr val="tx1"/>
                </a:solidFill>
              </a:rPr>
              <a:t>Aorta</a:t>
            </a:r>
          </a:p>
          <a:p>
            <a:pPr marL="971550" lvl="1" indent="-514350" eaLnBrk="1" hangingPunct="1">
              <a:buFont typeface="+mj-lt"/>
              <a:buAutoNum type="alphaLcPeriod"/>
            </a:pPr>
            <a:r>
              <a:rPr lang="en-US" sz="2800" dirty="0" smtClean="0">
                <a:solidFill>
                  <a:schemeClr val="tx1"/>
                </a:solidFill>
              </a:rPr>
              <a:t>Right  </a:t>
            </a:r>
            <a:r>
              <a:rPr lang="en-US" sz="2800" dirty="0" err="1" smtClean="0">
                <a:solidFill>
                  <a:schemeClr val="tx1"/>
                </a:solidFill>
              </a:rPr>
              <a:t>mainstem</a:t>
            </a:r>
            <a:r>
              <a:rPr lang="en-US" sz="2800" dirty="0" smtClean="0">
                <a:solidFill>
                  <a:schemeClr val="tx1"/>
                </a:solidFill>
              </a:rPr>
              <a:t> bronchus</a:t>
            </a:r>
          </a:p>
          <a:p>
            <a:pPr marL="971550" lvl="1" indent="-514350" eaLnBrk="1" hangingPunct="1">
              <a:buFont typeface="+mj-lt"/>
              <a:buAutoNum type="alphaLcPeriod"/>
            </a:pPr>
            <a:r>
              <a:rPr lang="en-US" sz="2800" dirty="0" smtClean="0">
                <a:solidFill>
                  <a:schemeClr val="tx1"/>
                </a:solidFill>
              </a:rPr>
              <a:t>Gastroesophageal junction</a:t>
            </a:r>
          </a:p>
          <a:p>
            <a:pPr marL="971550" lvl="1" indent="-514350" eaLnBrk="1" hangingPunct="1">
              <a:buFont typeface="+mj-lt"/>
              <a:buAutoNum type="alphaLcPeriod"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2. Which of the following is the commonest site for foreign body aspiration?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Larynx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Trachea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Right main bronchus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left main bronchus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3. Which maneuver is performed in older child or adult in c/o foreign body aspiration?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3" indent="-514350">
              <a:buClr>
                <a:schemeClr val="folHlink"/>
              </a:buClr>
              <a:buSzPct val="6000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a. </a:t>
            </a:r>
            <a:r>
              <a:rPr lang="en-US" sz="2800" dirty="0" err="1" smtClean="0">
                <a:solidFill>
                  <a:schemeClr val="tx1"/>
                </a:solidFill>
              </a:rPr>
              <a:t>Eplye’s</a:t>
            </a:r>
            <a:r>
              <a:rPr lang="en-US" sz="2800" dirty="0" smtClean="0">
                <a:solidFill>
                  <a:schemeClr val="tx1"/>
                </a:solidFill>
              </a:rPr>
              <a:t> maneuver</a:t>
            </a:r>
          </a:p>
          <a:p>
            <a:pPr marL="457200" lvl="3" indent="-457200">
              <a:buClr>
                <a:schemeClr val="folHlink"/>
              </a:buClr>
              <a:buSzPct val="6000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b. Heimlich maneuver</a:t>
            </a:r>
          </a:p>
          <a:p>
            <a:pPr marL="457200" lvl="0" indent="-457200">
              <a:buNone/>
            </a:pPr>
            <a:r>
              <a:rPr lang="en-US" sz="2800" dirty="0" smtClean="0"/>
              <a:t>c. </a:t>
            </a:r>
            <a:r>
              <a:rPr lang="en-US" sz="2800" dirty="0" err="1" smtClean="0"/>
              <a:t>Mendelsohn</a:t>
            </a:r>
            <a:r>
              <a:rPr lang="en-US" sz="2800" dirty="0" smtClean="0"/>
              <a:t> </a:t>
            </a:r>
            <a:r>
              <a:rPr lang="en-US" sz="2800" dirty="0" err="1" smtClean="0"/>
              <a:t>maneuvre</a:t>
            </a:r>
            <a:r>
              <a:rPr lang="en-US" sz="2800" dirty="0" smtClean="0"/>
              <a:t> </a:t>
            </a:r>
          </a:p>
          <a:p>
            <a:pPr marL="457200" lvl="0" indent="-457200">
              <a:buNone/>
            </a:pPr>
            <a:r>
              <a:rPr lang="en-US" sz="2800" dirty="0" smtClean="0"/>
              <a:t>d. Shaker </a:t>
            </a:r>
            <a:r>
              <a:rPr lang="en-US" sz="2800" dirty="0" err="1" smtClean="0"/>
              <a:t>maneuvre</a:t>
            </a:r>
            <a:r>
              <a:rPr lang="en-US" sz="2800" dirty="0" smtClean="0"/>
              <a:t> </a:t>
            </a:r>
          </a:p>
          <a:p>
            <a:pPr marL="457200" lvl="3" indent="-457200">
              <a:buClr>
                <a:schemeClr val="folHlink"/>
              </a:buClr>
              <a:buSzPct val="60000"/>
              <a:buFont typeface="+mj-lt"/>
              <a:buAutoNum type="alphaLcPeriod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lphaL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Which of the following is dangerous complication of </a:t>
            </a:r>
            <a:r>
              <a:rPr lang="en-US" dirty="0" err="1" smtClean="0"/>
              <a:t>esophagoscopy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Esophageal spasm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Esophageal reflux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Esophageal perforation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Esophageal stricture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Which of the following site foreign body will give </a:t>
            </a:r>
            <a:r>
              <a:rPr lang="en-US" dirty="0" err="1" smtClean="0"/>
              <a:t>Palpatory</a:t>
            </a:r>
            <a:r>
              <a:rPr lang="en-US" dirty="0" smtClean="0"/>
              <a:t> Thud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Trachea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Rt</a:t>
            </a:r>
            <a:r>
              <a:rPr lang="en-US" dirty="0" smtClean="0"/>
              <a:t> Bronchus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Lt Bronchus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Esophagus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>
                <a:solidFill>
                  <a:srgbClr val="00B0F0"/>
                </a:solidFill>
                <a:latin typeface="Algerian" pitchFamily="82" charset="0"/>
              </a:rPr>
              <a:t>Thank you</a:t>
            </a:r>
            <a:endParaRPr lang="en-US" sz="6000" dirty="0">
              <a:solidFill>
                <a:srgbClr val="00B0F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Foreign Bodies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3071955134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leading cause of accidental death in 1-3 yr, 3</a:t>
            </a:r>
            <a:r>
              <a:rPr lang="en-US" baseline="30000" dirty="0" smtClean="0"/>
              <a:t>rd</a:t>
            </a:r>
            <a:r>
              <a:rPr lang="en-US" dirty="0" smtClean="0"/>
              <a:t> leading cause of accidental death in those below one year  </a:t>
            </a:r>
          </a:p>
          <a:p>
            <a:r>
              <a:rPr lang="en-US" dirty="0" smtClean="0"/>
              <a:t>Twice as common in boys</a:t>
            </a:r>
          </a:p>
          <a:p>
            <a:r>
              <a:rPr lang="en-US" dirty="0" smtClean="0"/>
              <a:t>More common in vacation (April to June)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body in nose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user\Desktop\Foreign-Object-in-the-No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928802"/>
            <a:ext cx="7715304" cy="432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Foreign Body Ingestion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Coins – 75%</a:t>
            </a:r>
          </a:p>
          <a:p>
            <a:pPr eaLnBrk="1" hangingPunct="1"/>
            <a:r>
              <a:rPr lang="en-US" dirty="0" smtClean="0"/>
              <a:t>Meat</a:t>
            </a:r>
          </a:p>
          <a:p>
            <a:pPr eaLnBrk="1" hangingPunct="1"/>
            <a:r>
              <a:rPr lang="en-US" dirty="0" smtClean="0"/>
              <a:t>Vegetable matter</a:t>
            </a:r>
          </a:p>
          <a:p>
            <a:pPr eaLnBrk="1" hangingPunct="1"/>
            <a:endParaRPr lang="en-US" dirty="0" smtClean="0"/>
          </a:p>
          <a:p>
            <a:pPr>
              <a:buNone/>
            </a:pPr>
            <a:r>
              <a:rPr lang="en-US" sz="1800" dirty="0" smtClean="0"/>
              <a:t>Meat and vegetable matter less common in children – more in adults</a:t>
            </a:r>
          </a:p>
          <a:p>
            <a:pPr>
              <a:buNone/>
            </a:pPr>
            <a:r>
              <a:rPr lang="en-US" sz="1800" dirty="0" smtClean="0"/>
              <a:t>Esophageal anomalies found in pts with recurrent impactions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Age </a:t>
            </a:r>
          </a:p>
          <a:p>
            <a:r>
              <a:rPr lang="en-US" dirty="0" smtClean="0"/>
              <a:t>Loss of protective mechanism</a:t>
            </a:r>
          </a:p>
          <a:p>
            <a:r>
              <a:rPr lang="en-US" dirty="0" smtClean="0"/>
              <a:t>Narrowing of esophagus – stricture/CA</a:t>
            </a:r>
          </a:p>
          <a:p>
            <a:r>
              <a:rPr lang="en-US" dirty="0" smtClean="0"/>
              <a:t>Psychotics</a:t>
            </a:r>
          </a:p>
          <a:p>
            <a:r>
              <a:rPr lang="en-US" dirty="0" smtClean="0"/>
              <a:t>Carelessness- improper mastication, poorly prepared food, hasty food habits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Foreign Body Ingestion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681317694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1204</TotalTime>
  <Words>944</Words>
  <Application>Microsoft Macintosh PowerPoint</Application>
  <PresentationFormat>On-screen Show (4:3)</PresentationFormat>
  <Paragraphs>241</Paragraphs>
  <Slides>39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Civic</vt:lpstr>
      <vt:lpstr>Foreign Bodies of the  Aero digestive Tract</vt:lpstr>
      <vt:lpstr>Levels of Evidence</vt:lpstr>
      <vt:lpstr>Levels of Evidence</vt:lpstr>
      <vt:lpstr>Foreign Bodies</vt:lpstr>
      <vt:lpstr>Slide 5</vt:lpstr>
      <vt:lpstr>Foreign body in nose</vt:lpstr>
      <vt:lpstr>Foreign Body Ingestion</vt:lpstr>
      <vt:lpstr>Etiology </vt:lpstr>
      <vt:lpstr>Foreign Body Ingestion</vt:lpstr>
      <vt:lpstr>Foreign Body Ingestion</vt:lpstr>
      <vt:lpstr>FOREIGN  BODY- COIN</vt:lpstr>
      <vt:lpstr>Slide 12</vt:lpstr>
      <vt:lpstr>Foreign Body Ingestion</vt:lpstr>
      <vt:lpstr>COMPLICATIONS</vt:lpstr>
      <vt:lpstr>Foreign Body Ingestion</vt:lpstr>
      <vt:lpstr>Foreign Body Aspiration</vt:lpstr>
      <vt:lpstr>Slide 17</vt:lpstr>
      <vt:lpstr>Foreign Body Aspiration</vt:lpstr>
      <vt:lpstr>Foreign Body Aspiration</vt:lpstr>
      <vt:lpstr>FOREIGN  BODY IN BRONCHUS</vt:lpstr>
      <vt:lpstr>Slide 21</vt:lpstr>
      <vt:lpstr>NORMAL CHEST X RAY PA VIEW</vt:lpstr>
      <vt:lpstr>Slide 23</vt:lpstr>
      <vt:lpstr>Foreign Body Aspiration</vt:lpstr>
      <vt:lpstr>Foreign Body Aspiration</vt:lpstr>
      <vt:lpstr>Foreign Body Aspiration</vt:lpstr>
      <vt:lpstr>Foreign Body Aspiration</vt:lpstr>
      <vt:lpstr>Foreign Body Aspiration</vt:lpstr>
      <vt:lpstr>Slide 29</vt:lpstr>
      <vt:lpstr>Foreign Body Aspiration</vt:lpstr>
      <vt:lpstr>Foreign Body Aspiration</vt:lpstr>
      <vt:lpstr>Slide 32</vt:lpstr>
      <vt:lpstr>1. Which are the following are common sites for foreign body after ingestion?</vt:lpstr>
      <vt:lpstr>2. Which of the following is the commonest site for foreign body aspiration?</vt:lpstr>
      <vt:lpstr>3. Which maneuver is performed in older child or adult in c/o foreign body aspiration?</vt:lpstr>
      <vt:lpstr>4. Which of the following is dangerous complication of esophagoscopy?</vt:lpstr>
      <vt:lpstr>5. Which of the following site foreign body will give Palpatory Thud ? </vt:lpstr>
      <vt:lpstr>Slide 38</vt:lpstr>
      <vt:lpstr>Slide 39</vt:lpstr>
    </vt:vector>
  </TitlesOfParts>
  <Company>UTMB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Caustic Ingestion and Foreign Bodies of the Aerodigestive Tract</dc:title>
  <dc:creator>William Kevin Katzenmeyer</dc:creator>
  <cp:lastModifiedBy>sony</cp:lastModifiedBy>
  <cp:revision>91</cp:revision>
  <dcterms:created xsi:type="dcterms:W3CDTF">2001-04-22T02:51:31Z</dcterms:created>
  <dcterms:modified xsi:type="dcterms:W3CDTF">2020-08-11T15:42:12Z</dcterms:modified>
</cp:coreProperties>
</file>