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0" r:id="rId2"/>
    <p:sldId id="278" r:id="rId3"/>
    <p:sldId id="257" r:id="rId4"/>
    <p:sldId id="277" r:id="rId5"/>
    <p:sldId id="260" r:id="rId6"/>
    <p:sldId id="280" r:id="rId7"/>
    <p:sldId id="258" r:id="rId8"/>
    <p:sldId id="261" r:id="rId9"/>
    <p:sldId id="263" r:id="rId10"/>
    <p:sldId id="291" r:id="rId11"/>
    <p:sldId id="289" r:id="rId12"/>
    <p:sldId id="287" r:id="rId13"/>
    <p:sldId id="292" r:id="rId14"/>
    <p:sldId id="293" r:id="rId15"/>
    <p:sldId id="294" r:id="rId16"/>
    <p:sldId id="295" r:id="rId17"/>
    <p:sldId id="296" r:id="rId18"/>
    <p:sldId id="297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231EE-606B-4291-B3D0-E6A5EB52E421}" type="doc">
      <dgm:prSet loTypeId="urn:microsoft.com/office/officeart/2005/8/layout/pyramid3" loCatId="pyramid" qsTypeId="urn:microsoft.com/office/officeart/2005/8/quickstyle/simple1" qsCatId="simple" csTypeId="urn:microsoft.com/office/officeart/2005/8/colors/colorful2" csCatId="colorful" phldr="1"/>
      <dgm:spPr/>
    </dgm:pt>
    <dgm:pt modelId="{1567BE07-3665-4F65-A750-1BAE5D687E1A}">
      <dgm:prSet phldrT="[Text]"/>
      <dgm:spPr/>
      <dgm:t>
        <a:bodyPr/>
        <a:lstStyle/>
        <a:p>
          <a:r>
            <a:rPr lang="en-US" dirty="0"/>
            <a:t>50% diagnosed</a:t>
          </a:r>
          <a:endParaRPr lang="en-IN" dirty="0"/>
        </a:p>
      </dgm:t>
    </dgm:pt>
    <dgm:pt modelId="{6E50C361-948A-4BC5-8C5C-30B475C441E7}" type="parTrans" cxnId="{23DE222A-B7F6-4B9B-AD4D-4B6F3D1D8FE1}">
      <dgm:prSet/>
      <dgm:spPr/>
      <dgm:t>
        <a:bodyPr/>
        <a:lstStyle/>
        <a:p>
          <a:endParaRPr lang="en-IN"/>
        </a:p>
      </dgm:t>
    </dgm:pt>
    <dgm:pt modelId="{68528D7A-C03F-4479-9A38-2C875AB88480}" type="sibTrans" cxnId="{23DE222A-B7F6-4B9B-AD4D-4B6F3D1D8FE1}">
      <dgm:prSet/>
      <dgm:spPr/>
      <dgm:t>
        <a:bodyPr/>
        <a:lstStyle/>
        <a:p>
          <a:endParaRPr lang="en-IN"/>
        </a:p>
      </dgm:t>
    </dgm:pt>
    <dgm:pt modelId="{27766ACE-48F7-4E1D-BF0A-49852696C7EF}">
      <dgm:prSet phldrT="[Text]"/>
      <dgm:spPr/>
      <dgm:t>
        <a:bodyPr/>
        <a:lstStyle/>
        <a:p>
          <a:r>
            <a:rPr lang="en-US" dirty="0"/>
            <a:t>Out of it 50% treated</a:t>
          </a:r>
          <a:endParaRPr lang="en-IN" dirty="0"/>
        </a:p>
      </dgm:t>
    </dgm:pt>
    <dgm:pt modelId="{1E07A520-140B-426B-A408-62408ECD2CDD}" type="parTrans" cxnId="{AAF543FE-F061-4B44-A1BD-69B370703B6E}">
      <dgm:prSet/>
      <dgm:spPr/>
      <dgm:t>
        <a:bodyPr/>
        <a:lstStyle/>
        <a:p>
          <a:endParaRPr lang="en-IN"/>
        </a:p>
      </dgm:t>
    </dgm:pt>
    <dgm:pt modelId="{F30ABE20-1CD4-4F02-AF8F-B69861E43528}" type="sibTrans" cxnId="{AAF543FE-F061-4B44-A1BD-69B370703B6E}">
      <dgm:prSet/>
      <dgm:spPr/>
      <dgm:t>
        <a:bodyPr/>
        <a:lstStyle/>
        <a:p>
          <a:endParaRPr lang="en-IN"/>
        </a:p>
      </dgm:t>
    </dgm:pt>
    <dgm:pt modelId="{A8B0E4B9-1DFC-41EF-B749-9ADFC766F359}">
      <dgm:prSet phldrT="[Text]"/>
      <dgm:spPr/>
      <dgm:t>
        <a:bodyPr/>
        <a:lstStyle/>
        <a:p>
          <a:r>
            <a:rPr lang="en-US" dirty="0"/>
            <a:t>Out of it 50% given </a:t>
          </a:r>
          <a:r>
            <a:rPr lang="en-US" dirty="0" err="1"/>
            <a:t>cholinestrase</a:t>
          </a:r>
          <a:r>
            <a:rPr lang="en-US" dirty="0"/>
            <a:t> inhibitor (only for 200 days)</a:t>
          </a:r>
          <a:endParaRPr lang="en-IN" dirty="0"/>
        </a:p>
      </dgm:t>
    </dgm:pt>
    <dgm:pt modelId="{FA37CECC-47E0-4B5B-879F-39CBF37D8F04}" type="parTrans" cxnId="{1EB77F0F-1F8F-4FDE-916F-97E061C2BA87}">
      <dgm:prSet/>
      <dgm:spPr/>
      <dgm:t>
        <a:bodyPr/>
        <a:lstStyle/>
        <a:p>
          <a:endParaRPr lang="en-IN"/>
        </a:p>
      </dgm:t>
    </dgm:pt>
    <dgm:pt modelId="{DAA35A6A-0D79-4287-8E19-CF7D528A9473}" type="sibTrans" cxnId="{1EB77F0F-1F8F-4FDE-916F-97E061C2BA87}">
      <dgm:prSet/>
      <dgm:spPr/>
      <dgm:t>
        <a:bodyPr/>
        <a:lstStyle/>
        <a:p>
          <a:endParaRPr lang="en-IN"/>
        </a:p>
      </dgm:t>
    </dgm:pt>
    <dgm:pt modelId="{98A71F5E-356B-4D83-B4FE-F880BC36E517}" type="pres">
      <dgm:prSet presAssocID="{18F231EE-606B-4291-B3D0-E6A5EB52E421}" presName="Name0" presStyleCnt="0">
        <dgm:presLayoutVars>
          <dgm:dir/>
          <dgm:animLvl val="lvl"/>
          <dgm:resizeHandles val="exact"/>
        </dgm:presLayoutVars>
      </dgm:prSet>
      <dgm:spPr/>
    </dgm:pt>
    <dgm:pt modelId="{425CD0DE-DB32-452C-AAF3-667D4DA5C359}" type="pres">
      <dgm:prSet presAssocID="{1567BE07-3665-4F65-A750-1BAE5D687E1A}" presName="Name8" presStyleCnt="0"/>
      <dgm:spPr/>
    </dgm:pt>
    <dgm:pt modelId="{F6AB9F2A-8F94-4633-8A1D-D5DE4787897A}" type="pres">
      <dgm:prSet presAssocID="{1567BE07-3665-4F65-A750-1BAE5D687E1A}" presName="level" presStyleLbl="node1" presStyleIdx="0" presStyleCnt="3">
        <dgm:presLayoutVars>
          <dgm:chMax val="1"/>
          <dgm:bulletEnabled val="1"/>
        </dgm:presLayoutVars>
      </dgm:prSet>
      <dgm:spPr/>
    </dgm:pt>
    <dgm:pt modelId="{7AD70D59-8CFB-4B8F-8174-275D3DC4CE6D}" type="pres">
      <dgm:prSet presAssocID="{1567BE07-3665-4F65-A750-1BAE5D687E1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0CDE8FF-5BE6-4958-AF3D-BBA0154E46C8}" type="pres">
      <dgm:prSet presAssocID="{27766ACE-48F7-4E1D-BF0A-49852696C7EF}" presName="Name8" presStyleCnt="0"/>
      <dgm:spPr/>
    </dgm:pt>
    <dgm:pt modelId="{1EED8862-577F-41B3-AC4E-4E09650F4C75}" type="pres">
      <dgm:prSet presAssocID="{27766ACE-48F7-4E1D-BF0A-49852696C7EF}" presName="level" presStyleLbl="node1" presStyleIdx="1" presStyleCnt="3">
        <dgm:presLayoutVars>
          <dgm:chMax val="1"/>
          <dgm:bulletEnabled val="1"/>
        </dgm:presLayoutVars>
      </dgm:prSet>
      <dgm:spPr/>
    </dgm:pt>
    <dgm:pt modelId="{62C3CB29-20D5-416C-87DE-04EC6F66F341}" type="pres">
      <dgm:prSet presAssocID="{27766ACE-48F7-4E1D-BF0A-49852696C7E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8790FF1-7BD7-46B6-AE8C-D7EDCB1C2623}" type="pres">
      <dgm:prSet presAssocID="{A8B0E4B9-1DFC-41EF-B749-9ADFC766F359}" presName="Name8" presStyleCnt="0"/>
      <dgm:spPr/>
    </dgm:pt>
    <dgm:pt modelId="{C6B62476-5396-44C8-BB9E-5C9C44F01C00}" type="pres">
      <dgm:prSet presAssocID="{A8B0E4B9-1DFC-41EF-B749-9ADFC766F359}" presName="level" presStyleLbl="node1" presStyleIdx="2" presStyleCnt="3">
        <dgm:presLayoutVars>
          <dgm:chMax val="1"/>
          <dgm:bulletEnabled val="1"/>
        </dgm:presLayoutVars>
      </dgm:prSet>
      <dgm:spPr/>
    </dgm:pt>
    <dgm:pt modelId="{AB577B56-183E-4F10-B26B-5D7BB8D4BF96}" type="pres">
      <dgm:prSet presAssocID="{A8B0E4B9-1DFC-41EF-B749-9ADFC766F35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EB77F0F-1F8F-4FDE-916F-97E061C2BA87}" srcId="{18F231EE-606B-4291-B3D0-E6A5EB52E421}" destId="{A8B0E4B9-1DFC-41EF-B749-9ADFC766F359}" srcOrd="2" destOrd="0" parTransId="{FA37CECC-47E0-4B5B-879F-39CBF37D8F04}" sibTransId="{DAA35A6A-0D79-4287-8E19-CF7D528A9473}"/>
    <dgm:cxn modelId="{23DE222A-B7F6-4B9B-AD4D-4B6F3D1D8FE1}" srcId="{18F231EE-606B-4291-B3D0-E6A5EB52E421}" destId="{1567BE07-3665-4F65-A750-1BAE5D687E1A}" srcOrd="0" destOrd="0" parTransId="{6E50C361-948A-4BC5-8C5C-30B475C441E7}" sibTransId="{68528D7A-C03F-4479-9A38-2C875AB88480}"/>
    <dgm:cxn modelId="{E2B35C38-EDED-4FFF-A5AC-55C469905168}" type="presOf" srcId="{1567BE07-3665-4F65-A750-1BAE5D687E1A}" destId="{7AD70D59-8CFB-4B8F-8174-275D3DC4CE6D}" srcOrd="1" destOrd="0" presId="urn:microsoft.com/office/officeart/2005/8/layout/pyramid3"/>
    <dgm:cxn modelId="{DCB35A3A-FE4E-494B-BBA4-0E1A1BA3B50F}" type="presOf" srcId="{A8B0E4B9-1DFC-41EF-B749-9ADFC766F359}" destId="{C6B62476-5396-44C8-BB9E-5C9C44F01C00}" srcOrd="0" destOrd="0" presId="urn:microsoft.com/office/officeart/2005/8/layout/pyramid3"/>
    <dgm:cxn modelId="{B8FA6940-87AE-4A1A-BC13-3240C1901940}" type="presOf" srcId="{18F231EE-606B-4291-B3D0-E6A5EB52E421}" destId="{98A71F5E-356B-4D83-B4FE-F880BC36E517}" srcOrd="0" destOrd="0" presId="urn:microsoft.com/office/officeart/2005/8/layout/pyramid3"/>
    <dgm:cxn modelId="{59A25565-A836-4367-A8AC-A6EA1FD599F2}" type="presOf" srcId="{A8B0E4B9-1DFC-41EF-B749-9ADFC766F359}" destId="{AB577B56-183E-4F10-B26B-5D7BB8D4BF96}" srcOrd="1" destOrd="0" presId="urn:microsoft.com/office/officeart/2005/8/layout/pyramid3"/>
    <dgm:cxn modelId="{C775BE69-9351-4871-A5B8-A1935D009654}" type="presOf" srcId="{27766ACE-48F7-4E1D-BF0A-49852696C7EF}" destId="{1EED8862-577F-41B3-AC4E-4E09650F4C75}" srcOrd="0" destOrd="0" presId="urn:microsoft.com/office/officeart/2005/8/layout/pyramid3"/>
    <dgm:cxn modelId="{F3BF154C-5F9D-47B0-BB42-C5EF571C747B}" type="presOf" srcId="{27766ACE-48F7-4E1D-BF0A-49852696C7EF}" destId="{62C3CB29-20D5-416C-87DE-04EC6F66F341}" srcOrd="1" destOrd="0" presId="urn:microsoft.com/office/officeart/2005/8/layout/pyramid3"/>
    <dgm:cxn modelId="{8C86D5CC-AC17-41B8-965A-A9BDC24DFBA6}" type="presOf" srcId="{1567BE07-3665-4F65-A750-1BAE5D687E1A}" destId="{F6AB9F2A-8F94-4633-8A1D-D5DE4787897A}" srcOrd="0" destOrd="0" presId="urn:microsoft.com/office/officeart/2005/8/layout/pyramid3"/>
    <dgm:cxn modelId="{AAF543FE-F061-4B44-A1BD-69B370703B6E}" srcId="{18F231EE-606B-4291-B3D0-E6A5EB52E421}" destId="{27766ACE-48F7-4E1D-BF0A-49852696C7EF}" srcOrd="1" destOrd="0" parTransId="{1E07A520-140B-426B-A408-62408ECD2CDD}" sibTransId="{F30ABE20-1CD4-4F02-AF8F-B69861E43528}"/>
    <dgm:cxn modelId="{79FECBFC-1AE4-456C-AE09-7FD5186E83E1}" type="presParOf" srcId="{98A71F5E-356B-4D83-B4FE-F880BC36E517}" destId="{425CD0DE-DB32-452C-AAF3-667D4DA5C359}" srcOrd="0" destOrd="0" presId="urn:microsoft.com/office/officeart/2005/8/layout/pyramid3"/>
    <dgm:cxn modelId="{E842F781-190A-4AAA-AD52-783860AA6247}" type="presParOf" srcId="{425CD0DE-DB32-452C-AAF3-667D4DA5C359}" destId="{F6AB9F2A-8F94-4633-8A1D-D5DE4787897A}" srcOrd="0" destOrd="0" presId="urn:microsoft.com/office/officeart/2005/8/layout/pyramid3"/>
    <dgm:cxn modelId="{2B45B8AD-85BD-4430-82B3-5B5498C3871D}" type="presParOf" srcId="{425CD0DE-DB32-452C-AAF3-667D4DA5C359}" destId="{7AD70D59-8CFB-4B8F-8174-275D3DC4CE6D}" srcOrd="1" destOrd="0" presId="urn:microsoft.com/office/officeart/2005/8/layout/pyramid3"/>
    <dgm:cxn modelId="{66BC65BC-69AE-48FE-834F-B243A54629DB}" type="presParOf" srcId="{98A71F5E-356B-4D83-B4FE-F880BC36E517}" destId="{30CDE8FF-5BE6-4958-AF3D-BBA0154E46C8}" srcOrd="1" destOrd="0" presId="urn:microsoft.com/office/officeart/2005/8/layout/pyramid3"/>
    <dgm:cxn modelId="{C260A937-D2E5-4BB0-9367-D078090C9ADF}" type="presParOf" srcId="{30CDE8FF-5BE6-4958-AF3D-BBA0154E46C8}" destId="{1EED8862-577F-41B3-AC4E-4E09650F4C75}" srcOrd="0" destOrd="0" presId="urn:microsoft.com/office/officeart/2005/8/layout/pyramid3"/>
    <dgm:cxn modelId="{E42379DC-14CD-4DC8-B2E8-43DC747D0667}" type="presParOf" srcId="{30CDE8FF-5BE6-4958-AF3D-BBA0154E46C8}" destId="{62C3CB29-20D5-416C-87DE-04EC6F66F341}" srcOrd="1" destOrd="0" presId="urn:microsoft.com/office/officeart/2005/8/layout/pyramid3"/>
    <dgm:cxn modelId="{EB009798-C2A7-41DA-A918-AA2A1F051075}" type="presParOf" srcId="{98A71F5E-356B-4D83-B4FE-F880BC36E517}" destId="{B8790FF1-7BD7-46B6-AE8C-D7EDCB1C2623}" srcOrd="2" destOrd="0" presId="urn:microsoft.com/office/officeart/2005/8/layout/pyramid3"/>
    <dgm:cxn modelId="{66B1F1A5-A7CF-447C-88A7-0F2D67BFB973}" type="presParOf" srcId="{B8790FF1-7BD7-46B6-AE8C-D7EDCB1C2623}" destId="{C6B62476-5396-44C8-BB9E-5C9C44F01C00}" srcOrd="0" destOrd="0" presId="urn:microsoft.com/office/officeart/2005/8/layout/pyramid3"/>
    <dgm:cxn modelId="{B94912DE-A213-46A3-966E-CC898E471000}" type="presParOf" srcId="{B8790FF1-7BD7-46B6-AE8C-D7EDCB1C2623}" destId="{AB577B56-183E-4F10-B26B-5D7BB8D4BF9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13C8AF-6480-4BB4-8A04-238666C4125A}" type="doc">
      <dgm:prSet loTypeId="urn:microsoft.com/office/officeart/2005/8/layout/hProcess9" loCatId="process" qsTypeId="urn:microsoft.com/office/officeart/2005/8/quickstyle/3d3" qsCatId="3D" csTypeId="urn:microsoft.com/office/officeart/2005/8/colors/accent0_2" csCatId="mainScheme" phldr="1"/>
      <dgm:spPr/>
    </dgm:pt>
    <dgm:pt modelId="{5DDF6E60-3EC7-445C-9857-51B9FF897064}">
      <dgm:prSet phldrT="[Text]"/>
      <dgm:spPr/>
      <dgm:t>
        <a:bodyPr/>
        <a:lstStyle/>
        <a:p>
          <a:r>
            <a:rPr lang="en-US" dirty="0"/>
            <a:t>Cognitive symptoms</a:t>
          </a:r>
          <a:endParaRPr lang="en-IN" dirty="0"/>
        </a:p>
      </dgm:t>
    </dgm:pt>
    <dgm:pt modelId="{B93E5EAB-7922-4459-BE26-9F07D2E520E7}" type="parTrans" cxnId="{2EAA4A2C-621A-44E9-A2CC-94DD220D8F76}">
      <dgm:prSet/>
      <dgm:spPr/>
      <dgm:t>
        <a:bodyPr/>
        <a:lstStyle/>
        <a:p>
          <a:endParaRPr lang="en-IN"/>
        </a:p>
      </dgm:t>
    </dgm:pt>
    <dgm:pt modelId="{C79A11D5-3D9F-4E05-97ED-A1EC8960E554}" type="sibTrans" cxnId="{2EAA4A2C-621A-44E9-A2CC-94DD220D8F76}">
      <dgm:prSet/>
      <dgm:spPr/>
      <dgm:t>
        <a:bodyPr/>
        <a:lstStyle/>
        <a:p>
          <a:endParaRPr lang="en-IN"/>
        </a:p>
      </dgm:t>
    </dgm:pt>
    <dgm:pt modelId="{53C26452-519F-4C65-BAE4-83AC9BA65483}">
      <dgm:prSet phldrT="[Text]"/>
      <dgm:spPr/>
      <dgm:t>
        <a:bodyPr/>
        <a:lstStyle/>
        <a:p>
          <a:r>
            <a:rPr lang="en-US" dirty="0"/>
            <a:t>Functional</a:t>
          </a:r>
          <a:endParaRPr lang="en-IN" dirty="0"/>
        </a:p>
      </dgm:t>
    </dgm:pt>
    <dgm:pt modelId="{2A95D4D3-E72C-4A27-BA40-8DFDD08901BA}" type="parTrans" cxnId="{B90CDD30-1404-4428-9790-36B528C363F3}">
      <dgm:prSet/>
      <dgm:spPr/>
      <dgm:t>
        <a:bodyPr/>
        <a:lstStyle/>
        <a:p>
          <a:endParaRPr lang="en-IN"/>
        </a:p>
      </dgm:t>
    </dgm:pt>
    <dgm:pt modelId="{38DE6E12-EECF-4ECE-923C-99E2917AE14B}" type="sibTrans" cxnId="{B90CDD30-1404-4428-9790-36B528C363F3}">
      <dgm:prSet/>
      <dgm:spPr/>
      <dgm:t>
        <a:bodyPr/>
        <a:lstStyle/>
        <a:p>
          <a:endParaRPr lang="en-IN"/>
        </a:p>
      </dgm:t>
    </dgm:pt>
    <dgm:pt modelId="{4142B2C0-A6EC-4E2D-80A5-2A613709C723}">
      <dgm:prSet/>
      <dgm:spPr/>
      <dgm:t>
        <a:bodyPr/>
        <a:lstStyle/>
        <a:p>
          <a:r>
            <a:rPr lang="en-US" dirty="0"/>
            <a:t>Behavioral &amp; psychological symptoms of dementia</a:t>
          </a:r>
          <a:endParaRPr lang="en-IN" dirty="0"/>
        </a:p>
      </dgm:t>
    </dgm:pt>
    <dgm:pt modelId="{D1478467-C1A2-43C8-83E1-CD84901F525B}" type="parTrans" cxnId="{ABD8DD41-F289-49D5-A645-39517899EE20}">
      <dgm:prSet/>
      <dgm:spPr/>
      <dgm:t>
        <a:bodyPr/>
        <a:lstStyle/>
        <a:p>
          <a:endParaRPr lang="en-IN"/>
        </a:p>
      </dgm:t>
    </dgm:pt>
    <dgm:pt modelId="{605C084C-7534-47B5-A9DD-DCD1AEE39884}" type="sibTrans" cxnId="{ABD8DD41-F289-49D5-A645-39517899EE20}">
      <dgm:prSet/>
      <dgm:spPr/>
      <dgm:t>
        <a:bodyPr/>
        <a:lstStyle/>
        <a:p>
          <a:endParaRPr lang="en-IN"/>
        </a:p>
      </dgm:t>
    </dgm:pt>
    <dgm:pt modelId="{4FA36604-36A8-406A-AC88-D877334ABB8A}" type="pres">
      <dgm:prSet presAssocID="{C113C8AF-6480-4BB4-8A04-238666C4125A}" presName="CompostProcess" presStyleCnt="0">
        <dgm:presLayoutVars>
          <dgm:dir/>
          <dgm:resizeHandles val="exact"/>
        </dgm:presLayoutVars>
      </dgm:prSet>
      <dgm:spPr/>
    </dgm:pt>
    <dgm:pt modelId="{EFF7B4B9-4B4F-4F88-8A44-A9E3D60CD4A8}" type="pres">
      <dgm:prSet presAssocID="{C113C8AF-6480-4BB4-8A04-238666C4125A}" presName="arrow" presStyleLbl="bgShp" presStyleIdx="0" presStyleCnt="1"/>
      <dgm:spPr/>
    </dgm:pt>
    <dgm:pt modelId="{C72AEC77-33F0-4053-B015-1162C0DA38E8}" type="pres">
      <dgm:prSet presAssocID="{C113C8AF-6480-4BB4-8A04-238666C4125A}" presName="linearProcess" presStyleCnt="0"/>
      <dgm:spPr/>
    </dgm:pt>
    <dgm:pt modelId="{3293A246-8D3C-46C0-BECB-9905D17A9417}" type="pres">
      <dgm:prSet presAssocID="{5DDF6E60-3EC7-445C-9857-51B9FF897064}" presName="textNode" presStyleLbl="node1" presStyleIdx="0" presStyleCnt="3">
        <dgm:presLayoutVars>
          <dgm:bulletEnabled val="1"/>
        </dgm:presLayoutVars>
      </dgm:prSet>
      <dgm:spPr/>
    </dgm:pt>
    <dgm:pt modelId="{3249ABF6-7392-4804-8262-94295F1005E2}" type="pres">
      <dgm:prSet presAssocID="{C79A11D5-3D9F-4E05-97ED-A1EC8960E554}" presName="sibTrans" presStyleCnt="0"/>
      <dgm:spPr/>
    </dgm:pt>
    <dgm:pt modelId="{45996178-2BC1-4436-BA23-845408DAA801}" type="pres">
      <dgm:prSet presAssocID="{53C26452-519F-4C65-BAE4-83AC9BA65483}" presName="textNode" presStyleLbl="node1" presStyleIdx="1" presStyleCnt="3">
        <dgm:presLayoutVars>
          <dgm:bulletEnabled val="1"/>
        </dgm:presLayoutVars>
      </dgm:prSet>
      <dgm:spPr/>
    </dgm:pt>
    <dgm:pt modelId="{874FF6AF-59F7-48F4-9691-2D29A98424D1}" type="pres">
      <dgm:prSet presAssocID="{38DE6E12-EECF-4ECE-923C-99E2917AE14B}" presName="sibTrans" presStyleCnt="0"/>
      <dgm:spPr/>
    </dgm:pt>
    <dgm:pt modelId="{3ECED2D7-0BBD-4C1D-8AB2-8D9BF30B7BE5}" type="pres">
      <dgm:prSet presAssocID="{4142B2C0-A6EC-4E2D-80A5-2A613709C723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EAA4A2C-621A-44E9-A2CC-94DD220D8F76}" srcId="{C113C8AF-6480-4BB4-8A04-238666C4125A}" destId="{5DDF6E60-3EC7-445C-9857-51B9FF897064}" srcOrd="0" destOrd="0" parTransId="{B93E5EAB-7922-4459-BE26-9F07D2E520E7}" sibTransId="{C79A11D5-3D9F-4E05-97ED-A1EC8960E554}"/>
    <dgm:cxn modelId="{B90CDD30-1404-4428-9790-36B528C363F3}" srcId="{C113C8AF-6480-4BB4-8A04-238666C4125A}" destId="{53C26452-519F-4C65-BAE4-83AC9BA65483}" srcOrd="1" destOrd="0" parTransId="{2A95D4D3-E72C-4A27-BA40-8DFDD08901BA}" sibTransId="{38DE6E12-EECF-4ECE-923C-99E2917AE14B}"/>
    <dgm:cxn modelId="{ABD8DD41-F289-49D5-A645-39517899EE20}" srcId="{C113C8AF-6480-4BB4-8A04-238666C4125A}" destId="{4142B2C0-A6EC-4E2D-80A5-2A613709C723}" srcOrd="2" destOrd="0" parTransId="{D1478467-C1A2-43C8-83E1-CD84901F525B}" sibTransId="{605C084C-7534-47B5-A9DD-DCD1AEE39884}"/>
    <dgm:cxn modelId="{96EFBF50-306E-41C4-9C8F-1097CDB8B2BF}" type="presOf" srcId="{C113C8AF-6480-4BB4-8A04-238666C4125A}" destId="{4FA36604-36A8-406A-AC88-D877334ABB8A}" srcOrd="0" destOrd="0" presId="urn:microsoft.com/office/officeart/2005/8/layout/hProcess9"/>
    <dgm:cxn modelId="{0405C858-B1C4-4334-8806-EF41ACC45BD1}" type="presOf" srcId="{4142B2C0-A6EC-4E2D-80A5-2A613709C723}" destId="{3ECED2D7-0BBD-4C1D-8AB2-8D9BF30B7BE5}" srcOrd="0" destOrd="0" presId="urn:microsoft.com/office/officeart/2005/8/layout/hProcess9"/>
    <dgm:cxn modelId="{E395CABE-F345-4D43-9F17-B05BCC097BA4}" type="presOf" srcId="{5DDF6E60-3EC7-445C-9857-51B9FF897064}" destId="{3293A246-8D3C-46C0-BECB-9905D17A9417}" srcOrd="0" destOrd="0" presId="urn:microsoft.com/office/officeart/2005/8/layout/hProcess9"/>
    <dgm:cxn modelId="{2C64E2E8-F040-4772-8136-568E63F1901D}" type="presOf" srcId="{53C26452-519F-4C65-BAE4-83AC9BA65483}" destId="{45996178-2BC1-4436-BA23-845408DAA801}" srcOrd="0" destOrd="0" presId="urn:microsoft.com/office/officeart/2005/8/layout/hProcess9"/>
    <dgm:cxn modelId="{00D1C66C-5913-4D8C-BD29-844EFD925B10}" type="presParOf" srcId="{4FA36604-36A8-406A-AC88-D877334ABB8A}" destId="{EFF7B4B9-4B4F-4F88-8A44-A9E3D60CD4A8}" srcOrd="0" destOrd="0" presId="urn:microsoft.com/office/officeart/2005/8/layout/hProcess9"/>
    <dgm:cxn modelId="{BA0FEB47-CD73-4F17-A0B8-DF5EDCCEA307}" type="presParOf" srcId="{4FA36604-36A8-406A-AC88-D877334ABB8A}" destId="{C72AEC77-33F0-4053-B015-1162C0DA38E8}" srcOrd="1" destOrd="0" presId="urn:microsoft.com/office/officeart/2005/8/layout/hProcess9"/>
    <dgm:cxn modelId="{0C36EF62-3347-41DF-B2A7-58205777D89B}" type="presParOf" srcId="{C72AEC77-33F0-4053-B015-1162C0DA38E8}" destId="{3293A246-8D3C-46C0-BECB-9905D17A9417}" srcOrd="0" destOrd="0" presId="urn:microsoft.com/office/officeart/2005/8/layout/hProcess9"/>
    <dgm:cxn modelId="{08FEB16A-C522-4A54-9AB2-D6C2BCF9A805}" type="presParOf" srcId="{C72AEC77-33F0-4053-B015-1162C0DA38E8}" destId="{3249ABF6-7392-4804-8262-94295F1005E2}" srcOrd="1" destOrd="0" presId="urn:microsoft.com/office/officeart/2005/8/layout/hProcess9"/>
    <dgm:cxn modelId="{95AF316C-EDFF-4FF5-A7D4-6FB32B763265}" type="presParOf" srcId="{C72AEC77-33F0-4053-B015-1162C0DA38E8}" destId="{45996178-2BC1-4436-BA23-845408DAA801}" srcOrd="2" destOrd="0" presId="urn:microsoft.com/office/officeart/2005/8/layout/hProcess9"/>
    <dgm:cxn modelId="{D3478F64-C861-4FCB-95A3-4EB0C3F5E574}" type="presParOf" srcId="{C72AEC77-33F0-4053-B015-1162C0DA38E8}" destId="{874FF6AF-59F7-48F4-9691-2D29A98424D1}" srcOrd="3" destOrd="0" presId="urn:microsoft.com/office/officeart/2005/8/layout/hProcess9"/>
    <dgm:cxn modelId="{BDF8EE18-7612-4F2F-B33D-EC2897BEBA7D}" type="presParOf" srcId="{C72AEC77-33F0-4053-B015-1162C0DA38E8}" destId="{3ECED2D7-0BBD-4C1D-8AB2-8D9BF30B7BE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B983E9-4E6B-4928-BCBC-9F539EA0627A}" type="doc">
      <dgm:prSet loTypeId="urn:microsoft.com/office/officeart/2005/8/layout/equation2" loCatId="process" qsTypeId="urn:microsoft.com/office/officeart/2005/8/quickstyle/simple1" qsCatId="simple" csTypeId="urn:microsoft.com/office/officeart/2005/8/colors/colorful1#1" csCatId="colorful" phldr="1"/>
      <dgm:spPr/>
    </dgm:pt>
    <dgm:pt modelId="{DD3D801B-28DC-48BE-BD84-96855ADF5257}">
      <dgm:prSet phldrT="[Text]"/>
      <dgm:spPr/>
      <dgm:t>
        <a:bodyPr/>
        <a:lstStyle/>
        <a:p>
          <a:r>
            <a:rPr lang="en-US" dirty="0"/>
            <a:t>symptoms</a:t>
          </a:r>
          <a:endParaRPr lang="en-IN" dirty="0"/>
        </a:p>
      </dgm:t>
    </dgm:pt>
    <dgm:pt modelId="{0638E3F5-CBE8-4B92-8D8E-232E9F5A1E25}" type="parTrans" cxnId="{1045A892-AAD0-467B-B0C8-93C877A5F66E}">
      <dgm:prSet/>
      <dgm:spPr/>
    </dgm:pt>
    <dgm:pt modelId="{D6E964DC-2B8E-429B-860B-37CBEB3A6B7F}" type="sibTrans" cxnId="{1045A892-AAD0-467B-B0C8-93C877A5F66E}">
      <dgm:prSet/>
      <dgm:spPr/>
    </dgm:pt>
    <dgm:pt modelId="{ADAF9500-BEE6-46BC-822C-CFD935EBE059}" type="pres">
      <dgm:prSet presAssocID="{2AB983E9-4E6B-4928-BCBC-9F539EA0627A}" presName="Name0" presStyleCnt="0">
        <dgm:presLayoutVars>
          <dgm:dir/>
          <dgm:resizeHandles val="exact"/>
        </dgm:presLayoutVars>
      </dgm:prSet>
      <dgm:spPr/>
    </dgm:pt>
    <dgm:pt modelId="{F02745D6-F228-4B3C-BE34-EF1D85CE0D45}" type="pres">
      <dgm:prSet presAssocID="{2AB983E9-4E6B-4928-BCBC-9F539EA0627A}" presName="vNodes" presStyleCnt="0"/>
      <dgm:spPr/>
    </dgm:pt>
    <dgm:pt modelId="{ABC2690C-BA22-4158-A4C0-6F03F17C209E}" type="pres">
      <dgm:prSet presAssocID="{2AB983E9-4E6B-4928-BCBC-9F539EA0627A}" presName="lastNode" presStyleLbl="node1" presStyleIdx="0" presStyleCnt="1">
        <dgm:presLayoutVars>
          <dgm:bulletEnabled val="1"/>
        </dgm:presLayoutVars>
      </dgm:prSet>
      <dgm:spPr/>
    </dgm:pt>
  </dgm:ptLst>
  <dgm:cxnLst>
    <dgm:cxn modelId="{CD08AD10-DBFB-4706-8A09-9393DA39CD63}" type="presOf" srcId="{DD3D801B-28DC-48BE-BD84-96855ADF5257}" destId="{ABC2690C-BA22-4158-A4C0-6F03F17C209E}" srcOrd="0" destOrd="0" presId="urn:microsoft.com/office/officeart/2005/8/layout/equation2"/>
    <dgm:cxn modelId="{A45ADA2C-7FCF-4FE0-A940-D3D6CE2B03BB}" type="presOf" srcId="{2AB983E9-4E6B-4928-BCBC-9F539EA0627A}" destId="{ADAF9500-BEE6-46BC-822C-CFD935EBE059}" srcOrd="0" destOrd="0" presId="urn:microsoft.com/office/officeart/2005/8/layout/equation2"/>
    <dgm:cxn modelId="{1045A892-AAD0-467B-B0C8-93C877A5F66E}" srcId="{2AB983E9-4E6B-4928-BCBC-9F539EA0627A}" destId="{DD3D801B-28DC-48BE-BD84-96855ADF5257}" srcOrd="0" destOrd="0" parTransId="{0638E3F5-CBE8-4B92-8D8E-232E9F5A1E25}" sibTransId="{D6E964DC-2B8E-429B-860B-37CBEB3A6B7F}"/>
    <dgm:cxn modelId="{2AA74EE3-080A-4A7B-8A08-686930BAF46C}" type="presParOf" srcId="{ADAF9500-BEE6-46BC-822C-CFD935EBE059}" destId="{F02745D6-F228-4B3C-BE34-EF1D85CE0D45}" srcOrd="0" destOrd="0" presId="urn:microsoft.com/office/officeart/2005/8/layout/equation2"/>
    <dgm:cxn modelId="{687E2393-A0C2-4565-B96A-C44E48EA68C0}" type="presParOf" srcId="{ADAF9500-BEE6-46BC-822C-CFD935EBE059}" destId="{ABC2690C-BA22-4158-A4C0-6F03F17C209E}" srcOrd="1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B305A1-9477-4AC7-BBA8-D1274EA8E0A1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B20D8998-BD1C-4CD6-A856-9EDC1C4D05D4}">
      <dgm:prSet phldrT="[Text]" phldr="1"/>
      <dgm:spPr/>
      <dgm:t>
        <a:bodyPr/>
        <a:lstStyle/>
        <a:p>
          <a:endParaRPr lang="en-IN" dirty="0"/>
        </a:p>
      </dgm:t>
    </dgm:pt>
    <dgm:pt modelId="{E9B7A6DA-89C1-43A5-BECA-FFC001C14B1E}" type="parTrans" cxnId="{05F7CF17-42A4-422C-B2F0-FC5F15A3FC69}">
      <dgm:prSet/>
      <dgm:spPr/>
      <dgm:t>
        <a:bodyPr/>
        <a:lstStyle/>
        <a:p>
          <a:endParaRPr lang="en-IN"/>
        </a:p>
      </dgm:t>
    </dgm:pt>
    <dgm:pt modelId="{A31C3037-816D-4BD3-8F9A-BA1402F36C30}" type="sibTrans" cxnId="{05F7CF17-42A4-422C-B2F0-FC5F15A3FC69}">
      <dgm:prSet/>
      <dgm:spPr/>
      <dgm:t>
        <a:bodyPr/>
        <a:lstStyle/>
        <a:p>
          <a:endParaRPr lang="en-IN"/>
        </a:p>
      </dgm:t>
    </dgm:pt>
    <dgm:pt modelId="{8039F0AC-5018-4AB0-A08D-35FB93418D33}">
      <dgm:prSet phldrT="[Text]"/>
      <dgm:spPr/>
      <dgm:t>
        <a:bodyPr/>
        <a:lstStyle/>
        <a:p>
          <a:r>
            <a:rPr lang="en-US" dirty="0"/>
            <a:t>TIME</a:t>
          </a:r>
          <a:endParaRPr lang="en-IN" dirty="0"/>
        </a:p>
      </dgm:t>
    </dgm:pt>
    <dgm:pt modelId="{1B177C89-55ED-4657-8FE4-2379274B7BD4}" type="parTrans" cxnId="{C819DB9C-B1AC-4E1E-9157-25EDF55ABB5E}">
      <dgm:prSet/>
      <dgm:spPr/>
      <dgm:t>
        <a:bodyPr/>
        <a:lstStyle/>
        <a:p>
          <a:endParaRPr lang="en-IN"/>
        </a:p>
      </dgm:t>
    </dgm:pt>
    <dgm:pt modelId="{2C294AC4-6595-451E-B684-FEA7B645011B}" type="sibTrans" cxnId="{C819DB9C-B1AC-4E1E-9157-25EDF55ABB5E}">
      <dgm:prSet/>
      <dgm:spPr/>
      <dgm:t>
        <a:bodyPr/>
        <a:lstStyle/>
        <a:p>
          <a:endParaRPr lang="en-IN"/>
        </a:p>
      </dgm:t>
    </dgm:pt>
    <dgm:pt modelId="{62AE2114-D734-4FD9-A9C9-28A6E42F7678}">
      <dgm:prSet phldrT="[Text]" phldr="1"/>
      <dgm:spPr/>
      <dgm:t>
        <a:bodyPr/>
        <a:lstStyle/>
        <a:p>
          <a:endParaRPr lang="en-IN"/>
        </a:p>
      </dgm:t>
    </dgm:pt>
    <dgm:pt modelId="{17F118B1-E9F7-4030-8E0F-040239615966}" type="parTrans" cxnId="{F0FA07AA-6733-4C23-AC21-C04CF66EB00D}">
      <dgm:prSet/>
      <dgm:spPr/>
      <dgm:t>
        <a:bodyPr/>
        <a:lstStyle/>
        <a:p>
          <a:endParaRPr lang="en-IN"/>
        </a:p>
      </dgm:t>
    </dgm:pt>
    <dgm:pt modelId="{7B1E18BC-79D9-4797-8166-CD7D980DE236}" type="sibTrans" cxnId="{F0FA07AA-6733-4C23-AC21-C04CF66EB00D}">
      <dgm:prSet/>
      <dgm:spPr/>
      <dgm:t>
        <a:bodyPr/>
        <a:lstStyle/>
        <a:p>
          <a:endParaRPr lang="en-IN"/>
        </a:p>
      </dgm:t>
    </dgm:pt>
    <dgm:pt modelId="{C992AB45-3532-47F4-9949-6A623519453E}" type="pres">
      <dgm:prSet presAssocID="{FFB305A1-9477-4AC7-BBA8-D1274EA8E0A1}" presName="Name0" presStyleCnt="0">
        <dgm:presLayoutVars>
          <dgm:dir/>
          <dgm:animLvl val="lvl"/>
          <dgm:resizeHandles val="exact"/>
        </dgm:presLayoutVars>
      </dgm:prSet>
      <dgm:spPr/>
    </dgm:pt>
    <dgm:pt modelId="{6FE0DCBE-EA2F-4FDF-864D-31356D826398}" type="pres">
      <dgm:prSet presAssocID="{FFB305A1-9477-4AC7-BBA8-D1274EA8E0A1}" presName="dummy" presStyleCnt="0"/>
      <dgm:spPr/>
    </dgm:pt>
    <dgm:pt modelId="{5ECA5178-1A92-4780-9587-5A759329141F}" type="pres">
      <dgm:prSet presAssocID="{FFB305A1-9477-4AC7-BBA8-D1274EA8E0A1}" presName="linH" presStyleCnt="0"/>
      <dgm:spPr/>
    </dgm:pt>
    <dgm:pt modelId="{2A661E53-65EB-4B0D-BF7E-69E8C59A9C11}" type="pres">
      <dgm:prSet presAssocID="{FFB305A1-9477-4AC7-BBA8-D1274EA8E0A1}" presName="padding1" presStyleCnt="0"/>
      <dgm:spPr/>
    </dgm:pt>
    <dgm:pt modelId="{3FF01AD2-A533-4DE2-9AC3-84617009B386}" type="pres">
      <dgm:prSet presAssocID="{B20D8998-BD1C-4CD6-A856-9EDC1C4D05D4}" presName="linV" presStyleCnt="0"/>
      <dgm:spPr/>
    </dgm:pt>
    <dgm:pt modelId="{287359E7-F9E0-42B9-B01F-15110CB430B1}" type="pres">
      <dgm:prSet presAssocID="{B20D8998-BD1C-4CD6-A856-9EDC1C4D05D4}" presName="spVertical1" presStyleCnt="0"/>
      <dgm:spPr/>
    </dgm:pt>
    <dgm:pt modelId="{A91FFCB5-2D0A-4B38-A7A7-405BA1E0B351}" type="pres">
      <dgm:prSet presAssocID="{B20D8998-BD1C-4CD6-A856-9EDC1C4D05D4}" presName="parTx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088CB61-DD4C-4611-B2EB-4B914CF4F0CC}" type="pres">
      <dgm:prSet presAssocID="{B20D8998-BD1C-4CD6-A856-9EDC1C4D05D4}" presName="spVertical2" presStyleCnt="0"/>
      <dgm:spPr/>
    </dgm:pt>
    <dgm:pt modelId="{45CB9879-F6A6-45D2-8568-31ACAB35AF20}" type="pres">
      <dgm:prSet presAssocID="{B20D8998-BD1C-4CD6-A856-9EDC1C4D05D4}" presName="spVertical3" presStyleCnt="0"/>
      <dgm:spPr/>
    </dgm:pt>
    <dgm:pt modelId="{7E21FC06-6F64-444D-9251-04D357676AD1}" type="pres">
      <dgm:prSet presAssocID="{A31C3037-816D-4BD3-8F9A-BA1402F36C30}" presName="space" presStyleCnt="0"/>
      <dgm:spPr/>
    </dgm:pt>
    <dgm:pt modelId="{9DC9FE84-D90C-4681-A3E6-35AB9DE14496}" type="pres">
      <dgm:prSet presAssocID="{8039F0AC-5018-4AB0-A08D-35FB93418D33}" presName="linV" presStyleCnt="0"/>
      <dgm:spPr/>
    </dgm:pt>
    <dgm:pt modelId="{7D76BA47-8913-4133-994F-3543A57D67FD}" type="pres">
      <dgm:prSet presAssocID="{8039F0AC-5018-4AB0-A08D-35FB93418D33}" presName="spVertical1" presStyleCnt="0"/>
      <dgm:spPr/>
    </dgm:pt>
    <dgm:pt modelId="{8E0CAC41-77B8-46DF-8307-39EEB9617375}" type="pres">
      <dgm:prSet presAssocID="{8039F0AC-5018-4AB0-A08D-35FB93418D33}" presName="par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8377A8F8-5A23-4A8F-958B-C17ABD554FFB}" type="pres">
      <dgm:prSet presAssocID="{8039F0AC-5018-4AB0-A08D-35FB93418D33}" presName="spVertical2" presStyleCnt="0"/>
      <dgm:spPr/>
    </dgm:pt>
    <dgm:pt modelId="{ECF383CB-5A8A-4AB7-887E-90EFAF887CC8}" type="pres">
      <dgm:prSet presAssocID="{8039F0AC-5018-4AB0-A08D-35FB93418D33}" presName="spVertical3" presStyleCnt="0"/>
      <dgm:spPr/>
    </dgm:pt>
    <dgm:pt modelId="{0CAF65BB-3CFB-4530-AE95-36F5999E8520}" type="pres">
      <dgm:prSet presAssocID="{2C294AC4-6595-451E-B684-FEA7B645011B}" presName="space" presStyleCnt="0"/>
      <dgm:spPr/>
    </dgm:pt>
    <dgm:pt modelId="{749A9B0B-BFF0-47D4-89F4-D18D503A1A09}" type="pres">
      <dgm:prSet presAssocID="{62AE2114-D734-4FD9-A9C9-28A6E42F7678}" presName="linV" presStyleCnt="0"/>
      <dgm:spPr/>
    </dgm:pt>
    <dgm:pt modelId="{3DCC5DAB-768E-40EF-8D16-70BD0D58FFF5}" type="pres">
      <dgm:prSet presAssocID="{62AE2114-D734-4FD9-A9C9-28A6E42F7678}" presName="spVertical1" presStyleCnt="0"/>
      <dgm:spPr/>
    </dgm:pt>
    <dgm:pt modelId="{9D2E3574-CF5E-40EA-8568-BF78F83C43CF}" type="pres">
      <dgm:prSet presAssocID="{62AE2114-D734-4FD9-A9C9-28A6E42F7678}" presName="parTx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F1CA097D-E418-4F0B-98E9-67403495A212}" type="pres">
      <dgm:prSet presAssocID="{62AE2114-D734-4FD9-A9C9-28A6E42F7678}" presName="spVertical2" presStyleCnt="0"/>
      <dgm:spPr/>
    </dgm:pt>
    <dgm:pt modelId="{A95444E7-FB9C-4E3B-A40A-54EEEAA5D316}" type="pres">
      <dgm:prSet presAssocID="{62AE2114-D734-4FD9-A9C9-28A6E42F7678}" presName="spVertical3" presStyleCnt="0"/>
      <dgm:spPr/>
    </dgm:pt>
    <dgm:pt modelId="{F9082961-E007-4F10-B29C-3FF8F01D2D10}" type="pres">
      <dgm:prSet presAssocID="{FFB305A1-9477-4AC7-BBA8-D1274EA8E0A1}" presName="padding2" presStyleCnt="0"/>
      <dgm:spPr/>
    </dgm:pt>
    <dgm:pt modelId="{45D1EC8F-AA6A-4DCC-944D-5AC4CA0021BA}" type="pres">
      <dgm:prSet presAssocID="{FFB305A1-9477-4AC7-BBA8-D1274EA8E0A1}" presName="negArrow" presStyleCnt="0"/>
      <dgm:spPr/>
    </dgm:pt>
    <dgm:pt modelId="{98F43159-7DF9-4C4B-B46B-E0F7896622DE}" type="pres">
      <dgm:prSet presAssocID="{FFB305A1-9477-4AC7-BBA8-D1274EA8E0A1}" presName="backgroundArrow" presStyleLbl="node1" presStyleIdx="0" presStyleCnt="1"/>
      <dgm:spPr/>
    </dgm:pt>
  </dgm:ptLst>
  <dgm:cxnLst>
    <dgm:cxn modelId="{01982000-0D89-4751-96FD-DC78E9A2100D}" type="presOf" srcId="{8039F0AC-5018-4AB0-A08D-35FB93418D33}" destId="{8E0CAC41-77B8-46DF-8307-39EEB9617375}" srcOrd="0" destOrd="0" presId="urn:microsoft.com/office/officeart/2005/8/layout/hProcess3"/>
    <dgm:cxn modelId="{05F7CF17-42A4-422C-B2F0-FC5F15A3FC69}" srcId="{FFB305A1-9477-4AC7-BBA8-D1274EA8E0A1}" destId="{B20D8998-BD1C-4CD6-A856-9EDC1C4D05D4}" srcOrd="0" destOrd="0" parTransId="{E9B7A6DA-89C1-43A5-BECA-FFC001C14B1E}" sibTransId="{A31C3037-816D-4BD3-8F9A-BA1402F36C30}"/>
    <dgm:cxn modelId="{0F668B2B-B7C7-4DFA-8DBB-0CDC0C2D3393}" type="presOf" srcId="{B20D8998-BD1C-4CD6-A856-9EDC1C4D05D4}" destId="{A91FFCB5-2D0A-4B38-A7A7-405BA1E0B351}" srcOrd="0" destOrd="0" presId="urn:microsoft.com/office/officeart/2005/8/layout/hProcess3"/>
    <dgm:cxn modelId="{C819DB9C-B1AC-4E1E-9157-25EDF55ABB5E}" srcId="{FFB305A1-9477-4AC7-BBA8-D1274EA8E0A1}" destId="{8039F0AC-5018-4AB0-A08D-35FB93418D33}" srcOrd="1" destOrd="0" parTransId="{1B177C89-55ED-4657-8FE4-2379274B7BD4}" sibTransId="{2C294AC4-6595-451E-B684-FEA7B645011B}"/>
    <dgm:cxn modelId="{F0FA07AA-6733-4C23-AC21-C04CF66EB00D}" srcId="{FFB305A1-9477-4AC7-BBA8-D1274EA8E0A1}" destId="{62AE2114-D734-4FD9-A9C9-28A6E42F7678}" srcOrd="2" destOrd="0" parTransId="{17F118B1-E9F7-4030-8E0F-040239615966}" sibTransId="{7B1E18BC-79D9-4797-8166-CD7D980DE236}"/>
    <dgm:cxn modelId="{59AA9DD9-99CD-4AE2-B87B-55148B2A19C4}" type="presOf" srcId="{62AE2114-D734-4FD9-A9C9-28A6E42F7678}" destId="{9D2E3574-CF5E-40EA-8568-BF78F83C43CF}" srcOrd="0" destOrd="0" presId="urn:microsoft.com/office/officeart/2005/8/layout/hProcess3"/>
    <dgm:cxn modelId="{C55B73EC-7083-42D2-B725-AED5A754DADD}" type="presOf" srcId="{FFB305A1-9477-4AC7-BBA8-D1274EA8E0A1}" destId="{C992AB45-3532-47F4-9949-6A623519453E}" srcOrd="0" destOrd="0" presId="urn:microsoft.com/office/officeart/2005/8/layout/hProcess3"/>
    <dgm:cxn modelId="{6625B151-A368-44BA-A4B8-C03FBAFDC42A}" type="presParOf" srcId="{C992AB45-3532-47F4-9949-6A623519453E}" destId="{6FE0DCBE-EA2F-4FDF-864D-31356D826398}" srcOrd="0" destOrd="0" presId="urn:microsoft.com/office/officeart/2005/8/layout/hProcess3"/>
    <dgm:cxn modelId="{4A50F973-B2DC-4C66-80FC-F771F8282CCC}" type="presParOf" srcId="{C992AB45-3532-47F4-9949-6A623519453E}" destId="{5ECA5178-1A92-4780-9587-5A759329141F}" srcOrd="1" destOrd="0" presId="urn:microsoft.com/office/officeart/2005/8/layout/hProcess3"/>
    <dgm:cxn modelId="{13CB13F9-7675-4C2F-ADC2-89B219CBB568}" type="presParOf" srcId="{5ECA5178-1A92-4780-9587-5A759329141F}" destId="{2A661E53-65EB-4B0D-BF7E-69E8C59A9C11}" srcOrd="0" destOrd="0" presId="urn:microsoft.com/office/officeart/2005/8/layout/hProcess3"/>
    <dgm:cxn modelId="{C061C699-89D5-433C-B2B1-70AE394E29E7}" type="presParOf" srcId="{5ECA5178-1A92-4780-9587-5A759329141F}" destId="{3FF01AD2-A533-4DE2-9AC3-84617009B386}" srcOrd="1" destOrd="0" presId="urn:microsoft.com/office/officeart/2005/8/layout/hProcess3"/>
    <dgm:cxn modelId="{E799BF79-B15A-4C2D-9F0D-D3757332B39F}" type="presParOf" srcId="{3FF01AD2-A533-4DE2-9AC3-84617009B386}" destId="{287359E7-F9E0-42B9-B01F-15110CB430B1}" srcOrd="0" destOrd="0" presId="urn:microsoft.com/office/officeart/2005/8/layout/hProcess3"/>
    <dgm:cxn modelId="{682603FC-3C34-45F1-AB43-442B05BE65F9}" type="presParOf" srcId="{3FF01AD2-A533-4DE2-9AC3-84617009B386}" destId="{A91FFCB5-2D0A-4B38-A7A7-405BA1E0B351}" srcOrd="1" destOrd="0" presId="urn:microsoft.com/office/officeart/2005/8/layout/hProcess3"/>
    <dgm:cxn modelId="{8FCB8498-2BA9-4B40-8C74-EA62BEC4BC91}" type="presParOf" srcId="{3FF01AD2-A533-4DE2-9AC3-84617009B386}" destId="{1088CB61-DD4C-4611-B2EB-4B914CF4F0CC}" srcOrd="2" destOrd="0" presId="urn:microsoft.com/office/officeart/2005/8/layout/hProcess3"/>
    <dgm:cxn modelId="{E5B2E931-A231-4C65-9976-D0DCB9725528}" type="presParOf" srcId="{3FF01AD2-A533-4DE2-9AC3-84617009B386}" destId="{45CB9879-F6A6-45D2-8568-31ACAB35AF20}" srcOrd="3" destOrd="0" presId="urn:microsoft.com/office/officeart/2005/8/layout/hProcess3"/>
    <dgm:cxn modelId="{E38CF230-FDBB-4236-949A-6468B4E32484}" type="presParOf" srcId="{5ECA5178-1A92-4780-9587-5A759329141F}" destId="{7E21FC06-6F64-444D-9251-04D357676AD1}" srcOrd="2" destOrd="0" presId="urn:microsoft.com/office/officeart/2005/8/layout/hProcess3"/>
    <dgm:cxn modelId="{FA9C9074-F798-494A-871B-3294AFED79AF}" type="presParOf" srcId="{5ECA5178-1A92-4780-9587-5A759329141F}" destId="{9DC9FE84-D90C-4681-A3E6-35AB9DE14496}" srcOrd="3" destOrd="0" presId="urn:microsoft.com/office/officeart/2005/8/layout/hProcess3"/>
    <dgm:cxn modelId="{CC5C29EA-769C-405E-A201-1016130C8925}" type="presParOf" srcId="{9DC9FE84-D90C-4681-A3E6-35AB9DE14496}" destId="{7D76BA47-8913-4133-994F-3543A57D67FD}" srcOrd="0" destOrd="0" presId="urn:microsoft.com/office/officeart/2005/8/layout/hProcess3"/>
    <dgm:cxn modelId="{1EA8EEC2-E312-4DC5-BCA2-58FC16A8B105}" type="presParOf" srcId="{9DC9FE84-D90C-4681-A3E6-35AB9DE14496}" destId="{8E0CAC41-77B8-46DF-8307-39EEB9617375}" srcOrd="1" destOrd="0" presId="urn:microsoft.com/office/officeart/2005/8/layout/hProcess3"/>
    <dgm:cxn modelId="{8C03BDDD-234B-42B6-AD26-837625A11B13}" type="presParOf" srcId="{9DC9FE84-D90C-4681-A3E6-35AB9DE14496}" destId="{8377A8F8-5A23-4A8F-958B-C17ABD554FFB}" srcOrd="2" destOrd="0" presId="urn:microsoft.com/office/officeart/2005/8/layout/hProcess3"/>
    <dgm:cxn modelId="{B92AEF47-D10A-4761-A52C-8F71D20F7824}" type="presParOf" srcId="{9DC9FE84-D90C-4681-A3E6-35AB9DE14496}" destId="{ECF383CB-5A8A-4AB7-887E-90EFAF887CC8}" srcOrd="3" destOrd="0" presId="urn:microsoft.com/office/officeart/2005/8/layout/hProcess3"/>
    <dgm:cxn modelId="{27526A61-1036-4F51-BE02-B3E552C4B6D3}" type="presParOf" srcId="{5ECA5178-1A92-4780-9587-5A759329141F}" destId="{0CAF65BB-3CFB-4530-AE95-36F5999E8520}" srcOrd="4" destOrd="0" presId="urn:microsoft.com/office/officeart/2005/8/layout/hProcess3"/>
    <dgm:cxn modelId="{CCBB9C92-2C32-444B-A815-4C0C99677E47}" type="presParOf" srcId="{5ECA5178-1A92-4780-9587-5A759329141F}" destId="{749A9B0B-BFF0-47D4-89F4-D18D503A1A09}" srcOrd="5" destOrd="0" presId="urn:microsoft.com/office/officeart/2005/8/layout/hProcess3"/>
    <dgm:cxn modelId="{6899B9C1-3161-45D3-9BFF-EB0BF5D827AE}" type="presParOf" srcId="{749A9B0B-BFF0-47D4-89F4-D18D503A1A09}" destId="{3DCC5DAB-768E-40EF-8D16-70BD0D58FFF5}" srcOrd="0" destOrd="0" presId="urn:microsoft.com/office/officeart/2005/8/layout/hProcess3"/>
    <dgm:cxn modelId="{9FCA4964-BEE6-4F59-A934-4F76598ABAC1}" type="presParOf" srcId="{749A9B0B-BFF0-47D4-89F4-D18D503A1A09}" destId="{9D2E3574-CF5E-40EA-8568-BF78F83C43CF}" srcOrd="1" destOrd="0" presId="urn:microsoft.com/office/officeart/2005/8/layout/hProcess3"/>
    <dgm:cxn modelId="{0EBADB6D-069C-4949-A838-7503AC405CDB}" type="presParOf" srcId="{749A9B0B-BFF0-47D4-89F4-D18D503A1A09}" destId="{F1CA097D-E418-4F0B-98E9-67403495A212}" srcOrd="2" destOrd="0" presId="urn:microsoft.com/office/officeart/2005/8/layout/hProcess3"/>
    <dgm:cxn modelId="{00216D28-94B1-4D20-8918-1D2A4D42ED87}" type="presParOf" srcId="{749A9B0B-BFF0-47D4-89F4-D18D503A1A09}" destId="{A95444E7-FB9C-4E3B-A40A-54EEEAA5D316}" srcOrd="3" destOrd="0" presId="urn:microsoft.com/office/officeart/2005/8/layout/hProcess3"/>
    <dgm:cxn modelId="{C9C82598-C34C-41FE-BAD4-82C88079CC38}" type="presParOf" srcId="{5ECA5178-1A92-4780-9587-5A759329141F}" destId="{F9082961-E007-4F10-B29C-3FF8F01D2D10}" srcOrd="6" destOrd="0" presId="urn:microsoft.com/office/officeart/2005/8/layout/hProcess3"/>
    <dgm:cxn modelId="{9246D763-D7E4-40A2-A351-0A390315F5EB}" type="presParOf" srcId="{5ECA5178-1A92-4780-9587-5A759329141F}" destId="{45D1EC8F-AA6A-4DCC-944D-5AC4CA0021BA}" srcOrd="7" destOrd="0" presId="urn:microsoft.com/office/officeart/2005/8/layout/hProcess3"/>
    <dgm:cxn modelId="{7FED3F86-C18A-4C61-B319-A14D8D6B52AF}" type="presParOf" srcId="{5ECA5178-1A92-4780-9587-5A759329141F}" destId="{98F43159-7DF9-4C4B-B46B-E0F7896622DE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97A2DB-FECF-4B14-9351-E1AEA991356F}" type="doc">
      <dgm:prSet loTypeId="urn:microsoft.com/office/officeart/2005/8/layout/default" loCatId="list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IN"/>
        </a:p>
      </dgm:t>
    </dgm:pt>
    <dgm:pt modelId="{5D55ED8B-4C94-4A8C-8273-BF201ED4A65F}">
      <dgm:prSet phldrT="[Text]"/>
      <dgm:spPr/>
      <dgm:t>
        <a:bodyPr/>
        <a:lstStyle/>
        <a:p>
          <a:r>
            <a:rPr lang="en-US" dirty="0"/>
            <a:t>Not included as core features in definition.</a:t>
          </a:r>
          <a:endParaRPr lang="en-IN" dirty="0"/>
        </a:p>
      </dgm:t>
    </dgm:pt>
    <dgm:pt modelId="{3EC4E728-AB82-43F0-B53B-2D4264007BFE}" type="parTrans" cxnId="{033AA5E5-0492-47DE-BB54-CD58A53CD11B}">
      <dgm:prSet/>
      <dgm:spPr/>
      <dgm:t>
        <a:bodyPr/>
        <a:lstStyle/>
        <a:p>
          <a:endParaRPr lang="en-IN"/>
        </a:p>
      </dgm:t>
    </dgm:pt>
    <dgm:pt modelId="{6ABC7F34-0725-4328-B4C8-4D6C9AA2F7C4}" type="sibTrans" cxnId="{033AA5E5-0492-47DE-BB54-CD58A53CD11B}">
      <dgm:prSet/>
      <dgm:spPr/>
      <dgm:t>
        <a:bodyPr/>
        <a:lstStyle/>
        <a:p>
          <a:endParaRPr lang="en-IN"/>
        </a:p>
      </dgm:t>
    </dgm:pt>
    <dgm:pt modelId="{08F8CA20-B2D6-4A8D-879B-2FE57092143C}">
      <dgm:prSet phldrT="[Text]"/>
      <dgm:spPr/>
      <dgm:t>
        <a:bodyPr/>
        <a:lstStyle/>
        <a:p>
          <a:r>
            <a:rPr lang="en-US" dirty="0"/>
            <a:t>66% of people with dementia; experience at any point in life time.</a:t>
          </a:r>
          <a:endParaRPr lang="en-IN" dirty="0"/>
        </a:p>
      </dgm:t>
    </dgm:pt>
    <dgm:pt modelId="{F94BE55C-A3D3-4AD2-92A8-8ACE2AA8EC7C}" type="parTrans" cxnId="{2E26F920-9738-42C4-9551-7AF37059FCFE}">
      <dgm:prSet/>
      <dgm:spPr/>
      <dgm:t>
        <a:bodyPr/>
        <a:lstStyle/>
        <a:p>
          <a:endParaRPr lang="en-IN"/>
        </a:p>
      </dgm:t>
    </dgm:pt>
    <dgm:pt modelId="{E39DC8B7-86A1-4BF8-9688-69361A5E42CA}" type="sibTrans" cxnId="{2E26F920-9738-42C4-9551-7AF37059FCFE}">
      <dgm:prSet/>
      <dgm:spPr/>
      <dgm:t>
        <a:bodyPr/>
        <a:lstStyle/>
        <a:p>
          <a:endParaRPr lang="en-IN"/>
        </a:p>
      </dgm:t>
    </dgm:pt>
    <dgm:pt modelId="{43E45BFF-00F4-4F68-9903-ECFC12667736}">
      <dgm:prSet phldrT="[Text]"/>
      <dgm:spPr/>
      <dgm:t>
        <a:bodyPr/>
        <a:lstStyle/>
        <a:p>
          <a:r>
            <a:rPr lang="en-US" dirty="0"/>
            <a:t>33%; in clinically significant range.</a:t>
          </a:r>
          <a:endParaRPr lang="en-IN" dirty="0"/>
        </a:p>
      </dgm:t>
    </dgm:pt>
    <dgm:pt modelId="{FC5356C3-587B-4BCD-A647-7F90616BB55C}" type="parTrans" cxnId="{A0805A74-F3E8-4813-B89A-712C989B84A5}">
      <dgm:prSet/>
      <dgm:spPr/>
      <dgm:t>
        <a:bodyPr/>
        <a:lstStyle/>
        <a:p>
          <a:endParaRPr lang="en-IN"/>
        </a:p>
      </dgm:t>
    </dgm:pt>
    <dgm:pt modelId="{A261BE51-794E-4671-B24B-9530BD134324}" type="sibTrans" cxnId="{A0805A74-F3E8-4813-B89A-712C989B84A5}">
      <dgm:prSet/>
      <dgm:spPr/>
      <dgm:t>
        <a:bodyPr/>
        <a:lstStyle/>
        <a:p>
          <a:endParaRPr lang="en-IN"/>
        </a:p>
      </dgm:t>
    </dgm:pt>
    <dgm:pt modelId="{F15D1A52-6A7A-4540-8B9D-B18BEE3E2108}">
      <dgm:prSet/>
      <dgm:spPr/>
      <dgm:t>
        <a:bodyPr/>
        <a:lstStyle/>
        <a:p>
          <a:r>
            <a:rPr lang="en-US" dirty="0"/>
            <a:t>Strong predictor for institutionalization.</a:t>
          </a:r>
          <a:endParaRPr lang="en-IN" dirty="0"/>
        </a:p>
      </dgm:t>
    </dgm:pt>
    <dgm:pt modelId="{64FFEB35-B876-4A05-AA73-9B3DED89BB99}" type="parTrans" cxnId="{F55EF9A7-711D-473E-9A49-3397360162ED}">
      <dgm:prSet/>
      <dgm:spPr/>
      <dgm:t>
        <a:bodyPr/>
        <a:lstStyle/>
        <a:p>
          <a:endParaRPr lang="en-IN"/>
        </a:p>
      </dgm:t>
    </dgm:pt>
    <dgm:pt modelId="{90F840E9-9FC1-48D8-BE79-19881DEEE5AE}" type="sibTrans" cxnId="{F55EF9A7-711D-473E-9A49-3397360162ED}">
      <dgm:prSet/>
      <dgm:spPr/>
      <dgm:t>
        <a:bodyPr/>
        <a:lstStyle/>
        <a:p>
          <a:endParaRPr lang="en-IN"/>
        </a:p>
      </dgm:t>
    </dgm:pt>
    <dgm:pt modelId="{D7298220-7328-4877-ADEE-90DF18DBC687}" type="pres">
      <dgm:prSet presAssocID="{C697A2DB-FECF-4B14-9351-E1AEA991356F}" presName="diagram" presStyleCnt="0">
        <dgm:presLayoutVars>
          <dgm:dir/>
          <dgm:resizeHandles val="exact"/>
        </dgm:presLayoutVars>
      </dgm:prSet>
      <dgm:spPr/>
    </dgm:pt>
    <dgm:pt modelId="{BCDBEA3E-340D-47C1-8CD4-3203F5590BC5}" type="pres">
      <dgm:prSet presAssocID="{5D55ED8B-4C94-4A8C-8273-BF201ED4A65F}" presName="node" presStyleLbl="node1" presStyleIdx="0" presStyleCnt="4">
        <dgm:presLayoutVars>
          <dgm:bulletEnabled val="1"/>
        </dgm:presLayoutVars>
      </dgm:prSet>
      <dgm:spPr/>
    </dgm:pt>
    <dgm:pt modelId="{9634C04B-F237-40E2-8B04-F2496533958C}" type="pres">
      <dgm:prSet presAssocID="{6ABC7F34-0725-4328-B4C8-4D6C9AA2F7C4}" presName="sibTrans" presStyleCnt="0"/>
      <dgm:spPr/>
    </dgm:pt>
    <dgm:pt modelId="{815A4078-015C-493D-A51F-3CC478A6249F}" type="pres">
      <dgm:prSet presAssocID="{08F8CA20-B2D6-4A8D-879B-2FE57092143C}" presName="node" presStyleLbl="node1" presStyleIdx="1" presStyleCnt="4">
        <dgm:presLayoutVars>
          <dgm:bulletEnabled val="1"/>
        </dgm:presLayoutVars>
      </dgm:prSet>
      <dgm:spPr/>
    </dgm:pt>
    <dgm:pt modelId="{FE219861-D20E-40BB-9403-46DE059389FF}" type="pres">
      <dgm:prSet presAssocID="{E39DC8B7-86A1-4BF8-9688-69361A5E42CA}" presName="sibTrans" presStyleCnt="0"/>
      <dgm:spPr/>
    </dgm:pt>
    <dgm:pt modelId="{323931FF-2312-4609-AF4B-623CA316FFA9}" type="pres">
      <dgm:prSet presAssocID="{43E45BFF-00F4-4F68-9903-ECFC12667736}" presName="node" presStyleLbl="node1" presStyleIdx="2" presStyleCnt="4">
        <dgm:presLayoutVars>
          <dgm:bulletEnabled val="1"/>
        </dgm:presLayoutVars>
      </dgm:prSet>
      <dgm:spPr/>
    </dgm:pt>
    <dgm:pt modelId="{62DF0C5C-897F-4462-8EA3-0D0876CF0E4C}" type="pres">
      <dgm:prSet presAssocID="{A261BE51-794E-4671-B24B-9530BD134324}" presName="sibTrans" presStyleCnt="0"/>
      <dgm:spPr/>
    </dgm:pt>
    <dgm:pt modelId="{81ECDC8A-3178-4012-99A8-31E40248958E}" type="pres">
      <dgm:prSet presAssocID="{F15D1A52-6A7A-4540-8B9D-B18BEE3E2108}" presName="node" presStyleLbl="node1" presStyleIdx="3" presStyleCnt="4">
        <dgm:presLayoutVars>
          <dgm:bulletEnabled val="1"/>
        </dgm:presLayoutVars>
      </dgm:prSet>
      <dgm:spPr/>
    </dgm:pt>
  </dgm:ptLst>
  <dgm:cxnLst>
    <dgm:cxn modelId="{99C9CE20-C761-4185-9463-87AE42C387DB}" type="presOf" srcId="{08F8CA20-B2D6-4A8D-879B-2FE57092143C}" destId="{815A4078-015C-493D-A51F-3CC478A6249F}" srcOrd="0" destOrd="0" presId="urn:microsoft.com/office/officeart/2005/8/layout/default"/>
    <dgm:cxn modelId="{2E26F920-9738-42C4-9551-7AF37059FCFE}" srcId="{C697A2DB-FECF-4B14-9351-E1AEA991356F}" destId="{08F8CA20-B2D6-4A8D-879B-2FE57092143C}" srcOrd="1" destOrd="0" parTransId="{F94BE55C-A3D3-4AD2-92A8-8ACE2AA8EC7C}" sibTransId="{E39DC8B7-86A1-4BF8-9688-69361A5E42CA}"/>
    <dgm:cxn modelId="{20701C4C-3B18-410F-B45A-2DB9A43D8D7B}" type="presOf" srcId="{F15D1A52-6A7A-4540-8B9D-B18BEE3E2108}" destId="{81ECDC8A-3178-4012-99A8-31E40248958E}" srcOrd="0" destOrd="0" presId="urn:microsoft.com/office/officeart/2005/8/layout/default"/>
    <dgm:cxn modelId="{A0805A74-F3E8-4813-B89A-712C989B84A5}" srcId="{C697A2DB-FECF-4B14-9351-E1AEA991356F}" destId="{43E45BFF-00F4-4F68-9903-ECFC12667736}" srcOrd="2" destOrd="0" parTransId="{FC5356C3-587B-4BCD-A647-7F90616BB55C}" sibTransId="{A261BE51-794E-4671-B24B-9530BD134324}"/>
    <dgm:cxn modelId="{F55EF9A7-711D-473E-9A49-3397360162ED}" srcId="{C697A2DB-FECF-4B14-9351-E1AEA991356F}" destId="{F15D1A52-6A7A-4540-8B9D-B18BEE3E2108}" srcOrd="3" destOrd="0" parTransId="{64FFEB35-B876-4A05-AA73-9B3DED89BB99}" sibTransId="{90F840E9-9FC1-48D8-BE79-19881DEEE5AE}"/>
    <dgm:cxn modelId="{7A3338B8-C192-4601-A71F-8390F759DB73}" type="presOf" srcId="{C697A2DB-FECF-4B14-9351-E1AEA991356F}" destId="{D7298220-7328-4877-ADEE-90DF18DBC687}" srcOrd="0" destOrd="0" presId="urn:microsoft.com/office/officeart/2005/8/layout/default"/>
    <dgm:cxn modelId="{AB1A71CA-15D8-4F6F-8B6F-5F1975536F1D}" type="presOf" srcId="{5D55ED8B-4C94-4A8C-8273-BF201ED4A65F}" destId="{BCDBEA3E-340D-47C1-8CD4-3203F5590BC5}" srcOrd="0" destOrd="0" presId="urn:microsoft.com/office/officeart/2005/8/layout/default"/>
    <dgm:cxn modelId="{033AA5E5-0492-47DE-BB54-CD58A53CD11B}" srcId="{C697A2DB-FECF-4B14-9351-E1AEA991356F}" destId="{5D55ED8B-4C94-4A8C-8273-BF201ED4A65F}" srcOrd="0" destOrd="0" parTransId="{3EC4E728-AB82-43F0-B53B-2D4264007BFE}" sibTransId="{6ABC7F34-0725-4328-B4C8-4D6C9AA2F7C4}"/>
    <dgm:cxn modelId="{890863F8-E15D-46F6-B732-9D919F5A6DCD}" type="presOf" srcId="{43E45BFF-00F4-4F68-9903-ECFC12667736}" destId="{323931FF-2312-4609-AF4B-623CA316FFA9}" srcOrd="0" destOrd="0" presId="urn:microsoft.com/office/officeart/2005/8/layout/default"/>
    <dgm:cxn modelId="{9AB4058B-716A-4DD3-A40A-7E47EF4B4B4C}" type="presParOf" srcId="{D7298220-7328-4877-ADEE-90DF18DBC687}" destId="{BCDBEA3E-340D-47C1-8CD4-3203F5590BC5}" srcOrd="0" destOrd="0" presId="urn:microsoft.com/office/officeart/2005/8/layout/default"/>
    <dgm:cxn modelId="{3396B51E-4856-4365-B1AC-C211F9258B58}" type="presParOf" srcId="{D7298220-7328-4877-ADEE-90DF18DBC687}" destId="{9634C04B-F237-40E2-8B04-F2496533958C}" srcOrd="1" destOrd="0" presId="urn:microsoft.com/office/officeart/2005/8/layout/default"/>
    <dgm:cxn modelId="{B5DA31B7-00D0-480F-8033-7BBD30D64FED}" type="presParOf" srcId="{D7298220-7328-4877-ADEE-90DF18DBC687}" destId="{815A4078-015C-493D-A51F-3CC478A6249F}" srcOrd="2" destOrd="0" presId="urn:microsoft.com/office/officeart/2005/8/layout/default"/>
    <dgm:cxn modelId="{36144DC6-5824-43CD-B2FD-FDE6E48363A7}" type="presParOf" srcId="{D7298220-7328-4877-ADEE-90DF18DBC687}" destId="{FE219861-D20E-40BB-9403-46DE059389FF}" srcOrd="3" destOrd="0" presId="urn:microsoft.com/office/officeart/2005/8/layout/default"/>
    <dgm:cxn modelId="{B0E347A4-A3A8-4755-B191-D0878AA12EB9}" type="presParOf" srcId="{D7298220-7328-4877-ADEE-90DF18DBC687}" destId="{323931FF-2312-4609-AF4B-623CA316FFA9}" srcOrd="4" destOrd="0" presId="urn:microsoft.com/office/officeart/2005/8/layout/default"/>
    <dgm:cxn modelId="{DA96BFB4-DD87-4111-A36A-8667A0697B81}" type="presParOf" srcId="{D7298220-7328-4877-ADEE-90DF18DBC687}" destId="{62DF0C5C-897F-4462-8EA3-0D0876CF0E4C}" srcOrd="5" destOrd="0" presId="urn:microsoft.com/office/officeart/2005/8/layout/default"/>
    <dgm:cxn modelId="{0D6F87FA-EE60-408C-8C0E-0ABA1FA33BCB}" type="presParOf" srcId="{D7298220-7328-4877-ADEE-90DF18DBC687}" destId="{81ECDC8A-3178-4012-99A8-31E40248958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5289DD-6199-45A4-AE64-02668A3A6C81}" type="doc">
      <dgm:prSet loTypeId="urn:microsoft.com/office/officeart/2005/8/layout/venn1" loCatId="relationship" qsTypeId="urn:microsoft.com/office/officeart/2005/8/quickstyle/simple1" qsCatId="simple" csTypeId="urn:microsoft.com/office/officeart/2005/8/colors/colorful1#3" csCatId="colorful" phldr="1"/>
      <dgm:spPr/>
    </dgm:pt>
    <dgm:pt modelId="{7EEF5371-C408-4ED4-848D-E2853F23CEA1}">
      <dgm:prSet phldrT="[Text]"/>
      <dgm:spPr/>
      <dgm:t>
        <a:bodyPr/>
        <a:lstStyle/>
        <a:p>
          <a:r>
            <a:rPr lang="en-US" b="1" dirty="0"/>
            <a:t>Cholinesterase</a:t>
          </a:r>
        </a:p>
        <a:p>
          <a:r>
            <a:rPr lang="en-US" b="1" dirty="0"/>
            <a:t>Inhibitors</a:t>
          </a:r>
        </a:p>
        <a:p>
          <a:r>
            <a:rPr lang="en-US" b="1" dirty="0"/>
            <a:t>(esp. </a:t>
          </a:r>
          <a:r>
            <a:rPr lang="en-US" b="1" dirty="0" err="1"/>
            <a:t>Donepezil</a:t>
          </a:r>
          <a:r>
            <a:rPr lang="en-US" b="1" dirty="0"/>
            <a:t> and </a:t>
          </a:r>
          <a:r>
            <a:rPr lang="en-US" b="1" dirty="0" err="1"/>
            <a:t>galantamine</a:t>
          </a:r>
          <a:r>
            <a:rPr lang="en-US" b="1" dirty="0"/>
            <a:t>)</a:t>
          </a:r>
          <a:endParaRPr lang="en-IN" b="1" dirty="0"/>
        </a:p>
      </dgm:t>
    </dgm:pt>
    <dgm:pt modelId="{4F83D22F-2D19-492A-B7A0-D766EE82B4D5}" type="parTrans" cxnId="{DA6F4BA4-4C72-409C-B3A7-B8753A23D65F}">
      <dgm:prSet/>
      <dgm:spPr/>
      <dgm:t>
        <a:bodyPr/>
        <a:lstStyle/>
        <a:p>
          <a:endParaRPr lang="en-IN"/>
        </a:p>
      </dgm:t>
    </dgm:pt>
    <dgm:pt modelId="{381C5B8A-857F-4264-BC8E-E6E4A2C76B0D}" type="sibTrans" cxnId="{DA6F4BA4-4C72-409C-B3A7-B8753A23D65F}">
      <dgm:prSet/>
      <dgm:spPr/>
      <dgm:t>
        <a:bodyPr/>
        <a:lstStyle/>
        <a:p>
          <a:endParaRPr lang="en-IN"/>
        </a:p>
      </dgm:t>
    </dgm:pt>
    <dgm:pt modelId="{C85256CF-AFDE-490E-BCD5-D3C7A304F982}">
      <dgm:prSet phldrT="[Text]"/>
      <dgm:spPr/>
      <dgm:t>
        <a:bodyPr/>
        <a:lstStyle/>
        <a:p>
          <a:r>
            <a:rPr lang="en-US" b="0" dirty="0"/>
            <a:t>Traditional:</a:t>
          </a:r>
        </a:p>
        <a:p>
          <a:r>
            <a:rPr lang="en-US" b="1" dirty="0"/>
            <a:t>Antipsychotics,</a:t>
          </a:r>
        </a:p>
        <a:p>
          <a:r>
            <a:rPr lang="en-US" b="1" dirty="0"/>
            <a:t>Antidepressants,</a:t>
          </a:r>
        </a:p>
        <a:p>
          <a:r>
            <a:rPr lang="en-US" b="1" dirty="0"/>
            <a:t>Mood stabilizers</a:t>
          </a:r>
          <a:endParaRPr lang="en-IN" b="1" dirty="0"/>
        </a:p>
      </dgm:t>
    </dgm:pt>
    <dgm:pt modelId="{ADE07BE4-5ADC-40E8-AE23-76B0D3DE3BD6}" type="parTrans" cxnId="{C0F19285-2B49-4984-A77B-B700182072CF}">
      <dgm:prSet/>
      <dgm:spPr/>
      <dgm:t>
        <a:bodyPr/>
        <a:lstStyle/>
        <a:p>
          <a:endParaRPr lang="en-IN"/>
        </a:p>
      </dgm:t>
    </dgm:pt>
    <dgm:pt modelId="{2E79CD64-25EB-4F9E-8C04-6A1425C8B3BE}" type="sibTrans" cxnId="{C0F19285-2B49-4984-A77B-B700182072CF}">
      <dgm:prSet/>
      <dgm:spPr/>
      <dgm:t>
        <a:bodyPr/>
        <a:lstStyle/>
        <a:p>
          <a:endParaRPr lang="en-IN"/>
        </a:p>
      </dgm:t>
    </dgm:pt>
    <dgm:pt modelId="{FDE199EE-D447-4FA5-9F46-5C7BD6920DE2}">
      <dgm:prSet phldrT="[Text]"/>
      <dgm:spPr/>
      <dgm:t>
        <a:bodyPr/>
        <a:lstStyle/>
        <a:p>
          <a:r>
            <a:rPr lang="en-US" b="1" dirty="0" err="1"/>
            <a:t>Memantine</a:t>
          </a:r>
          <a:endParaRPr lang="en-IN" b="1" dirty="0"/>
        </a:p>
      </dgm:t>
    </dgm:pt>
    <dgm:pt modelId="{9A973ADE-61AE-436E-8E46-EE3187BD31B6}" type="parTrans" cxnId="{23034841-C138-48E9-9F05-D9A30C09E8A2}">
      <dgm:prSet/>
      <dgm:spPr/>
      <dgm:t>
        <a:bodyPr/>
        <a:lstStyle/>
        <a:p>
          <a:endParaRPr lang="en-IN"/>
        </a:p>
      </dgm:t>
    </dgm:pt>
    <dgm:pt modelId="{42BF8E56-ED2D-4A88-B691-677400534C01}" type="sibTrans" cxnId="{23034841-C138-48E9-9F05-D9A30C09E8A2}">
      <dgm:prSet/>
      <dgm:spPr/>
      <dgm:t>
        <a:bodyPr/>
        <a:lstStyle/>
        <a:p>
          <a:endParaRPr lang="en-IN"/>
        </a:p>
      </dgm:t>
    </dgm:pt>
    <dgm:pt modelId="{88F85749-47BA-442B-9122-0558187A18FA}" type="pres">
      <dgm:prSet presAssocID="{B95289DD-6199-45A4-AE64-02668A3A6C81}" presName="compositeShape" presStyleCnt="0">
        <dgm:presLayoutVars>
          <dgm:chMax val="7"/>
          <dgm:dir/>
          <dgm:resizeHandles val="exact"/>
        </dgm:presLayoutVars>
      </dgm:prSet>
      <dgm:spPr/>
    </dgm:pt>
    <dgm:pt modelId="{9F0A94B6-039B-481E-B188-3A493F821159}" type="pres">
      <dgm:prSet presAssocID="{7EEF5371-C408-4ED4-848D-E2853F23CEA1}" presName="circ1" presStyleLbl="vennNode1" presStyleIdx="0" presStyleCnt="3" custScaleX="142056" custLinFactNeighborX="7328" custLinFactNeighborY="-3136"/>
      <dgm:spPr/>
    </dgm:pt>
    <dgm:pt modelId="{BD6988B3-5EB3-4700-B62F-D8828C267E12}" type="pres">
      <dgm:prSet presAssocID="{7EEF5371-C408-4ED4-848D-E2853F23CEA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2647225-F3D9-40AF-BDEA-A29E8F85D5B9}" type="pres">
      <dgm:prSet presAssocID="{C85256CF-AFDE-490E-BCD5-D3C7A304F982}" presName="circ2" presStyleLbl="vennNode1" presStyleIdx="1" presStyleCnt="3" custScaleX="141293" custScaleY="94477" custLinFactNeighborX="49783" custLinFactNeighborY="10523"/>
      <dgm:spPr/>
    </dgm:pt>
    <dgm:pt modelId="{79F00D8B-648B-4614-B141-9C43BA334C63}" type="pres">
      <dgm:prSet presAssocID="{C85256CF-AFDE-490E-BCD5-D3C7A304F98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82493B2-DB34-4448-9718-ABF3B6713AEE}" type="pres">
      <dgm:prSet presAssocID="{FDE199EE-D447-4FA5-9F46-5C7BD6920DE2}" presName="circ3" presStyleLbl="vennNode1" presStyleIdx="2" presStyleCnt="3" custScaleX="154071" custLinFactNeighborX="-42655" custLinFactNeighborY="8023"/>
      <dgm:spPr/>
    </dgm:pt>
    <dgm:pt modelId="{BCD97F2B-065E-4C1E-907B-64A6CB57317A}" type="pres">
      <dgm:prSet presAssocID="{FDE199EE-D447-4FA5-9F46-5C7BD6920DE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0075D03-9358-4001-9A8E-EDCAD1A59881}" type="presOf" srcId="{FDE199EE-D447-4FA5-9F46-5C7BD6920DE2}" destId="{382493B2-DB34-4448-9718-ABF3B6713AEE}" srcOrd="0" destOrd="0" presId="urn:microsoft.com/office/officeart/2005/8/layout/venn1"/>
    <dgm:cxn modelId="{F0A09D23-B71D-48E2-AC6F-4BC458D87DB0}" type="presOf" srcId="{C85256CF-AFDE-490E-BCD5-D3C7A304F982}" destId="{B2647225-F3D9-40AF-BDEA-A29E8F85D5B9}" srcOrd="0" destOrd="0" presId="urn:microsoft.com/office/officeart/2005/8/layout/venn1"/>
    <dgm:cxn modelId="{A752E431-2842-4A70-ABCB-4A4183979275}" type="presOf" srcId="{FDE199EE-D447-4FA5-9F46-5C7BD6920DE2}" destId="{BCD97F2B-065E-4C1E-907B-64A6CB57317A}" srcOrd="1" destOrd="0" presId="urn:microsoft.com/office/officeart/2005/8/layout/venn1"/>
    <dgm:cxn modelId="{23034841-C138-48E9-9F05-D9A30C09E8A2}" srcId="{B95289DD-6199-45A4-AE64-02668A3A6C81}" destId="{FDE199EE-D447-4FA5-9F46-5C7BD6920DE2}" srcOrd="2" destOrd="0" parTransId="{9A973ADE-61AE-436E-8E46-EE3187BD31B6}" sibTransId="{42BF8E56-ED2D-4A88-B691-677400534C01}"/>
    <dgm:cxn modelId="{DB285D6F-BEFB-4A87-8ADA-DE95882B7F73}" type="presOf" srcId="{B95289DD-6199-45A4-AE64-02668A3A6C81}" destId="{88F85749-47BA-442B-9122-0558187A18FA}" srcOrd="0" destOrd="0" presId="urn:microsoft.com/office/officeart/2005/8/layout/venn1"/>
    <dgm:cxn modelId="{C0F19285-2B49-4984-A77B-B700182072CF}" srcId="{B95289DD-6199-45A4-AE64-02668A3A6C81}" destId="{C85256CF-AFDE-490E-BCD5-D3C7A304F982}" srcOrd="1" destOrd="0" parTransId="{ADE07BE4-5ADC-40E8-AE23-76B0D3DE3BD6}" sibTransId="{2E79CD64-25EB-4F9E-8C04-6A1425C8B3BE}"/>
    <dgm:cxn modelId="{DA6F4BA4-4C72-409C-B3A7-B8753A23D65F}" srcId="{B95289DD-6199-45A4-AE64-02668A3A6C81}" destId="{7EEF5371-C408-4ED4-848D-E2853F23CEA1}" srcOrd="0" destOrd="0" parTransId="{4F83D22F-2D19-492A-B7A0-D766EE82B4D5}" sibTransId="{381C5B8A-857F-4264-BC8E-E6E4A2C76B0D}"/>
    <dgm:cxn modelId="{372138C8-8290-4CFD-9B66-1AE3CBA6F4AF}" type="presOf" srcId="{C85256CF-AFDE-490E-BCD5-D3C7A304F982}" destId="{79F00D8B-648B-4614-B141-9C43BA334C63}" srcOrd="1" destOrd="0" presId="urn:microsoft.com/office/officeart/2005/8/layout/venn1"/>
    <dgm:cxn modelId="{32AAEED5-3FD0-4A6B-B486-2106DC8661EB}" type="presOf" srcId="{7EEF5371-C408-4ED4-848D-E2853F23CEA1}" destId="{BD6988B3-5EB3-4700-B62F-D8828C267E12}" srcOrd="1" destOrd="0" presId="urn:microsoft.com/office/officeart/2005/8/layout/venn1"/>
    <dgm:cxn modelId="{C95532FC-CFBA-4187-9A5B-BD59532C1052}" type="presOf" srcId="{7EEF5371-C408-4ED4-848D-E2853F23CEA1}" destId="{9F0A94B6-039B-481E-B188-3A493F821159}" srcOrd="0" destOrd="0" presId="urn:microsoft.com/office/officeart/2005/8/layout/venn1"/>
    <dgm:cxn modelId="{989B6D53-3133-4DA5-8E8B-3A865B7C0509}" type="presParOf" srcId="{88F85749-47BA-442B-9122-0558187A18FA}" destId="{9F0A94B6-039B-481E-B188-3A493F821159}" srcOrd="0" destOrd="0" presId="urn:microsoft.com/office/officeart/2005/8/layout/venn1"/>
    <dgm:cxn modelId="{1CB87DBD-BBE0-43CD-A6E0-2EE12C5AF03B}" type="presParOf" srcId="{88F85749-47BA-442B-9122-0558187A18FA}" destId="{BD6988B3-5EB3-4700-B62F-D8828C267E12}" srcOrd="1" destOrd="0" presId="urn:microsoft.com/office/officeart/2005/8/layout/venn1"/>
    <dgm:cxn modelId="{4CF3881A-D8A2-4E4D-AE93-24D8E76601BD}" type="presParOf" srcId="{88F85749-47BA-442B-9122-0558187A18FA}" destId="{B2647225-F3D9-40AF-BDEA-A29E8F85D5B9}" srcOrd="2" destOrd="0" presId="urn:microsoft.com/office/officeart/2005/8/layout/venn1"/>
    <dgm:cxn modelId="{C3FCDF78-D608-4957-B46B-A895E27685F6}" type="presParOf" srcId="{88F85749-47BA-442B-9122-0558187A18FA}" destId="{79F00D8B-648B-4614-B141-9C43BA334C63}" srcOrd="3" destOrd="0" presId="urn:microsoft.com/office/officeart/2005/8/layout/venn1"/>
    <dgm:cxn modelId="{6417C96C-0C05-4987-9D2B-02A8ED7CD14A}" type="presParOf" srcId="{88F85749-47BA-442B-9122-0558187A18FA}" destId="{382493B2-DB34-4448-9718-ABF3B6713AEE}" srcOrd="4" destOrd="0" presId="urn:microsoft.com/office/officeart/2005/8/layout/venn1"/>
    <dgm:cxn modelId="{3096CC83-251D-42E8-A780-7CCBE997277F}" type="presParOf" srcId="{88F85749-47BA-442B-9122-0558187A18FA}" destId="{BCD97F2B-065E-4C1E-907B-64A6CB57317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528A40-7CA1-472C-A170-77FC405B638C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5EA46C2-9C8A-4272-ADC5-A13BF9DC1190}">
      <dgm:prSet phldrT="[Text]"/>
      <dgm:spPr/>
      <dgm:t>
        <a:bodyPr/>
        <a:lstStyle/>
        <a:p>
          <a:r>
            <a:rPr lang="en-US" dirty="0"/>
            <a:t>DONEPEZIL</a:t>
          </a:r>
          <a:endParaRPr lang="en-IN" dirty="0"/>
        </a:p>
      </dgm:t>
    </dgm:pt>
    <dgm:pt modelId="{5592F614-66C1-4431-A9D2-1416219A553D}" type="parTrans" cxnId="{D80056E1-C173-454B-854D-9FDBE85DAA43}">
      <dgm:prSet/>
      <dgm:spPr/>
      <dgm:t>
        <a:bodyPr/>
        <a:lstStyle/>
        <a:p>
          <a:endParaRPr lang="en-IN"/>
        </a:p>
      </dgm:t>
    </dgm:pt>
    <dgm:pt modelId="{850FEC94-B9DD-4EF8-8C48-34DC93DD8E36}" type="sibTrans" cxnId="{D80056E1-C173-454B-854D-9FDBE85DAA43}">
      <dgm:prSet/>
      <dgm:spPr/>
      <dgm:t>
        <a:bodyPr/>
        <a:lstStyle/>
        <a:p>
          <a:endParaRPr lang="en-IN"/>
        </a:p>
      </dgm:t>
    </dgm:pt>
    <dgm:pt modelId="{A98C1FAF-60B9-4BC9-840C-D99B8FC64BDB}">
      <dgm:prSet phldrT="[Text]"/>
      <dgm:spPr/>
      <dgm:t>
        <a:bodyPr/>
        <a:lstStyle/>
        <a:p>
          <a:r>
            <a:rPr lang="en-US" dirty="0"/>
            <a:t>GALANTAMINE</a:t>
          </a:r>
          <a:endParaRPr lang="en-IN" dirty="0"/>
        </a:p>
      </dgm:t>
    </dgm:pt>
    <dgm:pt modelId="{EC3FDA7C-A7AC-4A15-8F91-386F3BFC60F5}" type="parTrans" cxnId="{3E0F352A-E2FE-4E0E-BBA1-0E36911A11BF}">
      <dgm:prSet/>
      <dgm:spPr/>
      <dgm:t>
        <a:bodyPr/>
        <a:lstStyle/>
        <a:p>
          <a:endParaRPr lang="en-IN"/>
        </a:p>
      </dgm:t>
    </dgm:pt>
    <dgm:pt modelId="{FEEACCCE-65D6-44AC-A22D-D5141A5290ED}" type="sibTrans" cxnId="{3E0F352A-E2FE-4E0E-BBA1-0E36911A11BF}">
      <dgm:prSet/>
      <dgm:spPr/>
      <dgm:t>
        <a:bodyPr/>
        <a:lstStyle/>
        <a:p>
          <a:endParaRPr lang="en-IN"/>
        </a:p>
      </dgm:t>
    </dgm:pt>
    <dgm:pt modelId="{89DEE50D-165D-4E44-B874-12A2AFF5A6EB}" type="pres">
      <dgm:prSet presAssocID="{23528A40-7CA1-472C-A170-77FC405B638C}" presName="diagram" presStyleCnt="0">
        <dgm:presLayoutVars>
          <dgm:dir/>
          <dgm:resizeHandles val="exact"/>
        </dgm:presLayoutVars>
      </dgm:prSet>
      <dgm:spPr/>
    </dgm:pt>
    <dgm:pt modelId="{DCC322F1-0DDC-41A8-845C-35F0DCB0CE9E}" type="pres">
      <dgm:prSet presAssocID="{65EA46C2-9C8A-4272-ADC5-A13BF9DC1190}" presName="arrow" presStyleLbl="node1" presStyleIdx="0" presStyleCnt="2" custScaleY="48470">
        <dgm:presLayoutVars>
          <dgm:bulletEnabled val="1"/>
        </dgm:presLayoutVars>
      </dgm:prSet>
      <dgm:spPr/>
    </dgm:pt>
    <dgm:pt modelId="{B1936A4E-00C1-4584-A386-EF6625D6A404}" type="pres">
      <dgm:prSet presAssocID="{A98C1FAF-60B9-4BC9-840C-D99B8FC64BDB}" presName="arrow" presStyleLbl="node1" presStyleIdx="1" presStyleCnt="2" custScaleY="113084" custRadScaleRad="76736" custRadScaleInc="1311">
        <dgm:presLayoutVars>
          <dgm:bulletEnabled val="1"/>
        </dgm:presLayoutVars>
      </dgm:prSet>
      <dgm:spPr/>
    </dgm:pt>
  </dgm:ptLst>
  <dgm:cxnLst>
    <dgm:cxn modelId="{3E0F352A-E2FE-4E0E-BBA1-0E36911A11BF}" srcId="{23528A40-7CA1-472C-A170-77FC405B638C}" destId="{A98C1FAF-60B9-4BC9-840C-D99B8FC64BDB}" srcOrd="1" destOrd="0" parTransId="{EC3FDA7C-A7AC-4A15-8F91-386F3BFC60F5}" sibTransId="{FEEACCCE-65D6-44AC-A22D-D5141A5290ED}"/>
    <dgm:cxn modelId="{F1A55859-7FDE-465B-BCDC-913DFA08605B}" type="presOf" srcId="{65EA46C2-9C8A-4272-ADC5-A13BF9DC1190}" destId="{DCC322F1-0DDC-41A8-845C-35F0DCB0CE9E}" srcOrd="0" destOrd="0" presId="urn:microsoft.com/office/officeart/2005/8/layout/arrow5"/>
    <dgm:cxn modelId="{6B1D99A1-B75B-45E0-B252-38C156233D43}" type="presOf" srcId="{A98C1FAF-60B9-4BC9-840C-D99B8FC64BDB}" destId="{B1936A4E-00C1-4584-A386-EF6625D6A404}" srcOrd="0" destOrd="0" presId="urn:microsoft.com/office/officeart/2005/8/layout/arrow5"/>
    <dgm:cxn modelId="{2D40B3D4-1460-4991-8BCF-534FD9090709}" type="presOf" srcId="{23528A40-7CA1-472C-A170-77FC405B638C}" destId="{89DEE50D-165D-4E44-B874-12A2AFF5A6EB}" srcOrd="0" destOrd="0" presId="urn:microsoft.com/office/officeart/2005/8/layout/arrow5"/>
    <dgm:cxn modelId="{D80056E1-C173-454B-854D-9FDBE85DAA43}" srcId="{23528A40-7CA1-472C-A170-77FC405B638C}" destId="{65EA46C2-9C8A-4272-ADC5-A13BF9DC1190}" srcOrd="0" destOrd="0" parTransId="{5592F614-66C1-4431-A9D2-1416219A553D}" sibTransId="{850FEC94-B9DD-4EF8-8C48-34DC93DD8E36}"/>
    <dgm:cxn modelId="{8DB48F28-A99C-4964-9BE4-3BEC144E19F4}" type="presParOf" srcId="{89DEE50D-165D-4E44-B874-12A2AFF5A6EB}" destId="{DCC322F1-0DDC-41A8-845C-35F0DCB0CE9E}" srcOrd="0" destOrd="0" presId="urn:microsoft.com/office/officeart/2005/8/layout/arrow5"/>
    <dgm:cxn modelId="{A0909173-5F04-4BC3-9812-2FC9FD8B3FC2}" type="presParOf" srcId="{89DEE50D-165D-4E44-B874-12A2AFF5A6EB}" destId="{B1936A4E-00C1-4584-A386-EF6625D6A40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B9F2A-8F94-4633-8A1D-D5DE4787897A}">
      <dsp:nvSpPr>
        <dsp:cNvPr id="0" name=""/>
        <dsp:cNvSpPr/>
      </dsp:nvSpPr>
      <dsp:spPr>
        <a:xfrm rot="10800000">
          <a:off x="0" y="0"/>
          <a:ext cx="8229600" cy="1595448"/>
        </a:xfrm>
        <a:prstGeom prst="trapezoid">
          <a:avLst>
            <a:gd name="adj" fmla="val 859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50% diagnosed</a:t>
          </a:r>
          <a:endParaRPr lang="en-IN" sz="2700" kern="1200" dirty="0"/>
        </a:p>
      </dsp:txBody>
      <dsp:txXfrm rot="-10800000">
        <a:off x="1440179" y="0"/>
        <a:ext cx="5349240" cy="1595448"/>
      </dsp:txXfrm>
    </dsp:sp>
    <dsp:sp modelId="{1EED8862-577F-41B3-AC4E-4E09650F4C75}">
      <dsp:nvSpPr>
        <dsp:cNvPr id="0" name=""/>
        <dsp:cNvSpPr/>
      </dsp:nvSpPr>
      <dsp:spPr>
        <a:xfrm rot="10800000">
          <a:off x="1371599" y="1595448"/>
          <a:ext cx="5486400" cy="1595448"/>
        </a:xfrm>
        <a:prstGeom prst="trapezoid">
          <a:avLst>
            <a:gd name="adj" fmla="val 8597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Out of it 50% treated</a:t>
          </a:r>
          <a:endParaRPr lang="en-IN" sz="2700" kern="1200" dirty="0"/>
        </a:p>
      </dsp:txBody>
      <dsp:txXfrm rot="-10800000">
        <a:off x="2331719" y="1595448"/>
        <a:ext cx="3566160" cy="1595448"/>
      </dsp:txXfrm>
    </dsp:sp>
    <dsp:sp modelId="{C6B62476-5396-44C8-BB9E-5C9C44F01C00}">
      <dsp:nvSpPr>
        <dsp:cNvPr id="0" name=""/>
        <dsp:cNvSpPr/>
      </dsp:nvSpPr>
      <dsp:spPr>
        <a:xfrm rot="10800000">
          <a:off x="2743199" y="3190897"/>
          <a:ext cx="2743200" cy="1595448"/>
        </a:xfrm>
        <a:prstGeom prst="trapezoid">
          <a:avLst>
            <a:gd name="adj" fmla="val 859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Out of it 50% given </a:t>
          </a:r>
          <a:r>
            <a:rPr lang="en-US" sz="2700" kern="1200" dirty="0" err="1"/>
            <a:t>cholinestrase</a:t>
          </a:r>
          <a:r>
            <a:rPr lang="en-US" sz="2700" kern="1200" dirty="0"/>
            <a:t> inhibitor (only for 200 days)</a:t>
          </a:r>
          <a:endParaRPr lang="en-IN" sz="2700" kern="1200" dirty="0"/>
        </a:p>
      </dsp:txBody>
      <dsp:txXfrm rot="-10800000">
        <a:off x="2743199" y="3190897"/>
        <a:ext cx="2743200" cy="1595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7B4B9-4B4F-4F88-8A44-A9E3D60CD4A8}">
      <dsp:nvSpPr>
        <dsp:cNvPr id="0" name=""/>
        <dsp:cNvSpPr/>
      </dsp:nvSpPr>
      <dsp:spPr>
        <a:xfrm>
          <a:off x="321113" y="0"/>
          <a:ext cx="3639290" cy="5429288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93A246-8D3C-46C0-BECB-9905D17A9417}">
      <dsp:nvSpPr>
        <dsp:cNvPr id="0" name=""/>
        <dsp:cNvSpPr/>
      </dsp:nvSpPr>
      <dsp:spPr>
        <a:xfrm>
          <a:off x="4599" y="1628786"/>
          <a:ext cx="1378113" cy="2171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Cognitive symptoms</a:t>
          </a:r>
          <a:endParaRPr lang="en-IN" sz="1600" kern="1200" dirty="0"/>
        </a:p>
      </dsp:txBody>
      <dsp:txXfrm>
        <a:off x="4599" y="1628786"/>
        <a:ext cx="1378113" cy="2171715"/>
      </dsp:txXfrm>
    </dsp:sp>
    <dsp:sp modelId="{45996178-2BC1-4436-BA23-845408DAA801}">
      <dsp:nvSpPr>
        <dsp:cNvPr id="0" name=""/>
        <dsp:cNvSpPr/>
      </dsp:nvSpPr>
      <dsp:spPr>
        <a:xfrm>
          <a:off x="1451702" y="1628786"/>
          <a:ext cx="1378113" cy="2171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Functional</a:t>
          </a:r>
          <a:endParaRPr lang="en-IN" sz="1600" kern="1200" dirty="0"/>
        </a:p>
      </dsp:txBody>
      <dsp:txXfrm>
        <a:off x="1451702" y="1628786"/>
        <a:ext cx="1378113" cy="2171715"/>
      </dsp:txXfrm>
    </dsp:sp>
    <dsp:sp modelId="{3ECED2D7-0BBD-4C1D-8AB2-8D9BF30B7BE5}">
      <dsp:nvSpPr>
        <dsp:cNvPr id="0" name=""/>
        <dsp:cNvSpPr/>
      </dsp:nvSpPr>
      <dsp:spPr>
        <a:xfrm>
          <a:off x="2898805" y="1628786"/>
          <a:ext cx="1378113" cy="2171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Behavioral &amp; psychological symptoms of dementia</a:t>
          </a:r>
          <a:endParaRPr lang="en-IN" sz="1600" kern="1200" dirty="0"/>
        </a:p>
      </dsp:txBody>
      <dsp:txXfrm>
        <a:off x="2898805" y="1628786"/>
        <a:ext cx="1378113" cy="21717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2690C-BA22-4158-A4C0-6F03F17C209E}">
      <dsp:nvSpPr>
        <dsp:cNvPr id="0" name=""/>
        <dsp:cNvSpPr/>
      </dsp:nvSpPr>
      <dsp:spPr>
        <a:xfrm>
          <a:off x="0" y="243681"/>
          <a:ext cx="4038600" cy="4038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symptoms</a:t>
          </a:r>
          <a:endParaRPr lang="en-IN" sz="5100" kern="1200" dirty="0"/>
        </a:p>
      </dsp:txBody>
      <dsp:txXfrm>
        <a:off x="0" y="243681"/>
        <a:ext cx="4038600" cy="4038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43159-7DF9-4C4B-B46B-E0F7896622DE}">
      <dsp:nvSpPr>
        <dsp:cNvPr id="0" name=""/>
        <dsp:cNvSpPr/>
      </dsp:nvSpPr>
      <dsp:spPr>
        <a:xfrm>
          <a:off x="0" y="30930"/>
          <a:ext cx="7715304" cy="1224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E3574-CF5E-40EA-8568-BF78F83C43CF}">
      <dsp:nvSpPr>
        <dsp:cNvPr id="0" name=""/>
        <dsp:cNvSpPr/>
      </dsp:nvSpPr>
      <dsp:spPr>
        <a:xfrm>
          <a:off x="5400969" y="336930"/>
          <a:ext cx="1992869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>
        <a:off x="5400969" y="336930"/>
        <a:ext cx="1992869" cy="612000"/>
      </dsp:txXfrm>
    </dsp:sp>
    <dsp:sp modelId="{8E0CAC41-77B8-46DF-8307-39EEB9617375}">
      <dsp:nvSpPr>
        <dsp:cNvPr id="0" name=""/>
        <dsp:cNvSpPr/>
      </dsp:nvSpPr>
      <dsp:spPr>
        <a:xfrm>
          <a:off x="3009527" y="336930"/>
          <a:ext cx="1992869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TIME</a:t>
          </a:r>
          <a:endParaRPr lang="en-IN" sz="1700" kern="1200" dirty="0"/>
        </a:p>
      </dsp:txBody>
      <dsp:txXfrm>
        <a:off x="3009527" y="336930"/>
        <a:ext cx="1992869" cy="612000"/>
      </dsp:txXfrm>
    </dsp:sp>
    <dsp:sp modelId="{A91FFCB5-2D0A-4B38-A7A7-405BA1E0B351}">
      <dsp:nvSpPr>
        <dsp:cNvPr id="0" name=""/>
        <dsp:cNvSpPr/>
      </dsp:nvSpPr>
      <dsp:spPr>
        <a:xfrm>
          <a:off x="618084" y="336930"/>
          <a:ext cx="1992869" cy="61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 dirty="0"/>
        </a:p>
      </dsp:txBody>
      <dsp:txXfrm>
        <a:off x="618084" y="336930"/>
        <a:ext cx="1992869" cy="612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BEA3E-340D-47C1-8CD4-3203F5590BC5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Not included as core features in definition.</a:t>
          </a:r>
          <a:endParaRPr lang="en-IN" sz="3200" kern="1200" dirty="0"/>
        </a:p>
      </dsp:txBody>
      <dsp:txXfrm>
        <a:off x="460905" y="1047"/>
        <a:ext cx="3479899" cy="2087939"/>
      </dsp:txXfrm>
    </dsp:sp>
    <dsp:sp modelId="{815A4078-015C-493D-A51F-3CC478A6249F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66% of people with dementia; experience at any point in life time.</a:t>
          </a:r>
          <a:endParaRPr lang="en-IN" sz="3200" kern="1200" dirty="0"/>
        </a:p>
      </dsp:txBody>
      <dsp:txXfrm>
        <a:off x="4288794" y="1047"/>
        <a:ext cx="3479899" cy="2087939"/>
      </dsp:txXfrm>
    </dsp:sp>
    <dsp:sp modelId="{323931FF-2312-4609-AF4B-623CA316FFA9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33%; in clinically significant range.</a:t>
          </a:r>
          <a:endParaRPr lang="en-IN" sz="3200" kern="1200" dirty="0"/>
        </a:p>
      </dsp:txBody>
      <dsp:txXfrm>
        <a:off x="460905" y="2436976"/>
        <a:ext cx="3479899" cy="2087939"/>
      </dsp:txXfrm>
    </dsp:sp>
    <dsp:sp modelId="{81ECDC8A-3178-4012-99A8-31E40248958E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Strong predictor for institutionalization.</a:t>
          </a:r>
          <a:endParaRPr lang="en-IN" sz="3200" kern="1200" dirty="0"/>
        </a:p>
      </dsp:txBody>
      <dsp:txXfrm>
        <a:off x="4288794" y="2436976"/>
        <a:ext cx="3479899" cy="20879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0A94B6-039B-481E-B188-3A493F821159}">
      <dsp:nvSpPr>
        <dsp:cNvPr id="0" name=""/>
        <dsp:cNvSpPr/>
      </dsp:nvSpPr>
      <dsp:spPr>
        <a:xfrm>
          <a:off x="2471726" y="0"/>
          <a:ext cx="3857641" cy="271557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Cholinesterase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Inhibitors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(esp. </a:t>
          </a:r>
          <a:r>
            <a:rPr lang="en-US" sz="1800" b="1" kern="1200" dirty="0" err="1"/>
            <a:t>Donepezil</a:t>
          </a:r>
          <a:r>
            <a:rPr lang="en-US" sz="1800" b="1" kern="1200" dirty="0"/>
            <a:t> and </a:t>
          </a:r>
          <a:r>
            <a:rPr lang="en-US" sz="1800" b="1" kern="1200" dirty="0" err="1"/>
            <a:t>galantamine</a:t>
          </a:r>
          <a:r>
            <a:rPr lang="en-US" sz="1800" b="1" kern="1200" dirty="0"/>
            <a:t>)</a:t>
          </a:r>
          <a:endParaRPr lang="en-IN" sz="1800" b="1" kern="1200" dirty="0"/>
        </a:p>
      </dsp:txBody>
      <dsp:txXfrm>
        <a:off x="2986078" y="475226"/>
        <a:ext cx="2828936" cy="1222010"/>
      </dsp:txXfrm>
    </dsp:sp>
    <dsp:sp modelId="{B2647225-F3D9-40AF-BDEA-A29E8F85D5B9}">
      <dsp:nvSpPr>
        <dsp:cNvPr id="0" name=""/>
        <dsp:cNvSpPr/>
      </dsp:nvSpPr>
      <dsp:spPr>
        <a:xfrm>
          <a:off x="4392678" y="1960366"/>
          <a:ext cx="3836921" cy="256559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Traditional: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Antipsychotics,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Antidepressants,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Mood stabilizers</a:t>
          </a:r>
          <a:endParaRPr lang="en-IN" sz="1800" b="1" kern="1200" dirty="0"/>
        </a:p>
      </dsp:txBody>
      <dsp:txXfrm>
        <a:off x="5566137" y="2623145"/>
        <a:ext cx="2302152" cy="1411078"/>
      </dsp:txXfrm>
    </dsp:sp>
    <dsp:sp modelId="{382493B2-DB34-4448-9718-ABF3B6713AEE}">
      <dsp:nvSpPr>
        <dsp:cNvPr id="0" name=""/>
        <dsp:cNvSpPr/>
      </dsp:nvSpPr>
      <dsp:spPr>
        <a:xfrm>
          <a:off x="0" y="1810385"/>
          <a:ext cx="4183917" cy="271557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Memantine</a:t>
          </a:r>
          <a:endParaRPr lang="en-IN" sz="1800" b="1" kern="1200" dirty="0"/>
        </a:p>
      </dsp:txBody>
      <dsp:txXfrm>
        <a:off x="393985" y="2511909"/>
        <a:ext cx="2510350" cy="14935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322F1-0DDC-41A8-845C-35F0DCB0CE9E}">
      <dsp:nvSpPr>
        <dsp:cNvPr id="0" name=""/>
        <dsp:cNvSpPr/>
      </dsp:nvSpPr>
      <dsp:spPr>
        <a:xfrm rot="16200000">
          <a:off x="702" y="1293027"/>
          <a:ext cx="4002285" cy="193990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DONEPEZIL</a:t>
          </a:r>
          <a:endParaRPr lang="en-IN" sz="2200" kern="1200" dirty="0"/>
        </a:p>
      </dsp:txBody>
      <dsp:txXfrm rot="5400000">
        <a:off x="1031891" y="1262409"/>
        <a:ext cx="1600423" cy="2001143"/>
      </dsp:txXfrm>
    </dsp:sp>
    <dsp:sp modelId="{B1936A4E-00C1-4584-A386-EF6625D6A404}">
      <dsp:nvSpPr>
        <dsp:cNvPr id="0" name=""/>
        <dsp:cNvSpPr/>
      </dsp:nvSpPr>
      <dsp:spPr>
        <a:xfrm rot="5400000">
          <a:off x="3733678" y="66769"/>
          <a:ext cx="4002285" cy="452594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GALANTAMINE</a:t>
          </a:r>
          <a:endParaRPr lang="en-IN" sz="2200" kern="1200" dirty="0"/>
        </a:p>
      </dsp:txBody>
      <dsp:txXfrm rot="-5400000">
        <a:off x="4172248" y="1329170"/>
        <a:ext cx="3825545" cy="2001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168A6-577B-4A24-8DB5-E1A7F25C9125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42D16-777E-4F2D-A9DA-C6A46483CEC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C.S INCLUDES memory</a:t>
            </a:r>
            <a:r>
              <a:rPr lang="en-US" baseline="0" dirty="0"/>
              <a:t> loss, impaired spatial and temporal orientation, language disturbance.</a:t>
            </a:r>
          </a:p>
          <a:p>
            <a:r>
              <a:rPr lang="en-US" baseline="0" dirty="0"/>
              <a:t>It can lead on to functional symptoms including reduced ability to carry out daily living, such as dressing, handling money. Personal </a:t>
            </a:r>
            <a:r>
              <a:rPr lang="en-US" baseline="0" dirty="0" err="1"/>
              <a:t>hygienes</a:t>
            </a:r>
            <a:endParaRPr lang="en-US" baseline="0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42D16-777E-4F2D-A9DA-C6A46483CEC4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Apraxi</a:t>
            </a:r>
            <a:r>
              <a:rPr lang="en-US"/>
              <a:t>: Inability </a:t>
            </a:r>
            <a:r>
              <a:rPr lang="en-US" dirty="0"/>
              <a:t>to carry out learned purposeful movements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42D16-777E-4F2D-A9DA-C6A46483CEC4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903A0-9C86-4A29-9AE7-BC32016683CC}" type="datetimeFigureOut">
              <a:rPr lang="en-US" smtClean="0"/>
              <a:pPr/>
              <a:t>8/14/2020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56210-68A3-4C7A-B26F-5A2C9A9841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Alzheimer’s disease</a:t>
            </a:r>
            <a:endParaRPr lang="en-IN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Dr LAKHAN KATARIA</a:t>
            </a:r>
          </a:p>
          <a:p>
            <a:r>
              <a:rPr lang="en-US" dirty="0"/>
              <a:t>DEPARTMENT OF PSYCHIATRY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Galantamine</a:t>
            </a:r>
            <a:r>
              <a:rPr lang="en-US" dirty="0"/>
              <a:t> preferred over </a:t>
            </a:r>
            <a:r>
              <a:rPr lang="en-US" dirty="0" err="1"/>
              <a:t>donepezil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714348" y="6215082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u="sng" dirty="0" err="1"/>
              <a:t>Wilcock</a:t>
            </a:r>
            <a:r>
              <a:rPr lang="en-IN" u="sng" dirty="0"/>
              <a:t> G</a:t>
            </a:r>
            <a:r>
              <a:rPr lang="en-IN" u="sng" baseline="30000" dirty="0"/>
              <a:t> </a:t>
            </a:r>
            <a:r>
              <a:rPr lang="en-IN" u="sng" dirty="0"/>
              <a:t> et al, Drugs Aging.</a:t>
            </a:r>
            <a:r>
              <a:rPr lang="en-IN" dirty="0"/>
              <a:t>2003;20(10): 777-89.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br>
              <a:rPr lang="en-US">
                <a:ea typeface="ＭＳ Ｐゴシック" pitchFamily="34" charset="-128"/>
              </a:rPr>
            </a:br>
            <a:br>
              <a:rPr lang="en-IN">
                <a:ea typeface="ＭＳ Ｐゴシック" pitchFamily="34" charset="-128"/>
              </a:rPr>
            </a:br>
            <a:endParaRPr lang="en-IN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7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  <a:p>
                      <a:endParaRPr lang="en-US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0">
                <a:tc>
                  <a:txBody>
                    <a:bodyPr/>
                    <a:lstStyle/>
                    <a:p>
                      <a:pPr fontAlgn="base"/>
                      <a:r>
                        <a:rPr lang="en-IN" sz="1800" b="0" i="0" u="sng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Wilcock</a:t>
                      </a:r>
                      <a:r>
                        <a:rPr lang="en-IN" sz="1800" b="0" i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IN" sz="1800" b="0" i="0" u="sng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al, </a:t>
                      </a:r>
                      <a:r>
                        <a:rPr lang="en-IN" sz="1800" b="0" i="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Drugs Aging.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2003;20(10): 777-89.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Randomised</a:t>
                      </a:r>
                      <a:r>
                        <a:rPr lang="en-US" dirty="0"/>
                        <a:t> Control study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BrADL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total scores showed no significant difference between treatment groups in mean change from baseline to week 52. In the total population, in terms of cognition, 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galantamine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patients' scores on the MMSE at week 52 did not differ significantly from baseline (-0.52 +/- 0.39, p &lt; 0.5 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baseline), whereas 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donepezil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patients' scores deteriorated significantly from baseline (-1.58 +/- 0.42, p &lt; 0.0005 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baseline).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Significant advantages were found in the treatment response to 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galantamine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(versus </a:t>
                      </a:r>
                      <a:r>
                        <a:rPr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donepezil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on cognition as measured by response rates on the MMSE and ADAS-cog/11.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92500" lnSpcReduction="20000"/>
          </a:bodyPr>
          <a:lstStyle/>
          <a:p>
            <a:r>
              <a:rPr lang="en-IN" dirty="0">
                <a:latin typeface="Tempus Sans ITC" pitchFamily="82" charset="0"/>
              </a:rPr>
              <a:t>Said the little boy, "Sometimes I drop my spoon."</a:t>
            </a: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Said the old man, "I do that too.“</a:t>
            </a:r>
          </a:p>
          <a:p>
            <a:pPr>
              <a:buNone/>
            </a:pP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The little boy whispered, "I wet my pants."</a:t>
            </a: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I do that too," laughed the  old man.</a:t>
            </a:r>
          </a:p>
          <a:p>
            <a:pPr>
              <a:buNone/>
            </a:pP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Said the little boy, "I often cry."</a:t>
            </a: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The old man nodded, "So do I.“</a:t>
            </a:r>
          </a:p>
          <a:p>
            <a:pPr>
              <a:buNone/>
            </a:pP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But worst of all," said the boy, "it seems</a:t>
            </a: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Grown-ups don't pay attention to me."</a:t>
            </a: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And he felt the warmth of a wrinkled old hand.</a:t>
            </a:r>
            <a:br>
              <a:rPr lang="en-IN" dirty="0">
                <a:latin typeface="Tempus Sans ITC" pitchFamily="82" charset="0"/>
              </a:rPr>
            </a:br>
            <a:r>
              <a:rPr lang="en-IN" dirty="0">
                <a:latin typeface="Tempus Sans ITC" pitchFamily="82" charset="0"/>
              </a:rPr>
              <a:t>I know what you mean," said the little old man.”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1]Among person who successfully commit suicide, the most frequent psychiatric diagnosis are major depression and-</a:t>
            </a:r>
          </a:p>
          <a:p>
            <a:pPr lvl="0">
              <a:buNone/>
            </a:pPr>
            <a:r>
              <a:rPr lang="en-US" dirty="0"/>
              <a:t>A)Alcoholism</a:t>
            </a:r>
          </a:p>
          <a:p>
            <a:pPr lvl="0">
              <a:buNone/>
            </a:pPr>
            <a:r>
              <a:rPr lang="en-US" dirty="0"/>
              <a:t>B)Borderline personality disorder</a:t>
            </a:r>
          </a:p>
          <a:p>
            <a:pPr lvl="0">
              <a:buNone/>
            </a:pPr>
            <a:r>
              <a:rPr lang="en-US" dirty="0"/>
              <a:t>C)Dementia</a:t>
            </a:r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Somatization</a:t>
            </a:r>
            <a:r>
              <a:rPr lang="en-US" dirty="0"/>
              <a:t> disorder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2]</a:t>
            </a:r>
            <a:r>
              <a:rPr lang="en-IN" dirty="0" err="1"/>
              <a:t>Wernick’s</a:t>
            </a:r>
            <a:r>
              <a:rPr lang="en-IN" dirty="0"/>
              <a:t> Encephalopathy is due to deficiency of;</a:t>
            </a:r>
            <a:endParaRPr lang="en-US" dirty="0"/>
          </a:p>
          <a:p>
            <a:pPr marL="514350" indent="-514350">
              <a:buAutoNum type="alphaUcParenR"/>
            </a:pPr>
            <a:r>
              <a:rPr lang="en-IN" dirty="0"/>
              <a:t>Niacin</a:t>
            </a:r>
            <a:endParaRPr lang="en-US" dirty="0"/>
          </a:p>
          <a:p>
            <a:pPr marL="514350" indent="-514350">
              <a:buAutoNum type="alphaUcParenR"/>
            </a:pPr>
            <a:r>
              <a:rPr lang="en-IN" dirty="0"/>
              <a:t>Riboflavin</a:t>
            </a:r>
            <a:endParaRPr lang="en-US" dirty="0"/>
          </a:p>
          <a:p>
            <a:pPr>
              <a:buNone/>
            </a:pPr>
            <a:r>
              <a:rPr lang="en-IN" dirty="0"/>
              <a:t>C)  Thiamine</a:t>
            </a:r>
            <a:endParaRPr lang="en-US" dirty="0"/>
          </a:p>
          <a:p>
            <a:pPr>
              <a:buNone/>
            </a:pPr>
            <a:r>
              <a:rPr lang="en-IN" dirty="0"/>
              <a:t>D) </a:t>
            </a:r>
            <a:r>
              <a:rPr lang="en-IN" dirty="0" err="1"/>
              <a:t>Methylcobalamine</a:t>
            </a:r>
            <a:r>
              <a:rPr lang="en-IN" dirty="0"/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3]Disorientation is most commonly seen in </a:t>
            </a:r>
            <a:endParaRPr lang="en-US" dirty="0"/>
          </a:p>
          <a:p>
            <a:pPr marL="514350" indent="-514350">
              <a:buAutoNum type="alphaUcParenR"/>
            </a:pPr>
            <a:r>
              <a:rPr lang="en-IN" dirty="0"/>
              <a:t>Organic Brain damage</a:t>
            </a:r>
            <a:endParaRPr lang="en-US" dirty="0"/>
          </a:p>
          <a:p>
            <a:pPr marL="514350" indent="-514350">
              <a:buAutoNum type="alphaUcParenR"/>
            </a:pPr>
            <a:r>
              <a:rPr lang="en-IN" dirty="0"/>
              <a:t> Schizophrenia</a:t>
            </a:r>
            <a:endParaRPr lang="en-US" dirty="0"/>
          </a:p>
          <a:p>
            <a:pPr>
              <a:buNone/>
            </a:pPr>
            <a:r>
              <a:rPr lang="en-IN" dirty="0"/>
              <a:t>C)   Mania</a:t>
            </a:r>
            <a:endParaRPr lang="en-US" dirty="0"/>
          </a:p>
          <a:p>
            <a:pPr>
              <a:buNone/>
            </a:pPr>
            <a:r>
              <a:rPr lang="en-IN" dirty="0"/>
              <a:t>D)   Major Depressive Disorder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4] </a:t>
            </a:r>
            <a:r>
              <a:rPr lang="en-US" dirty="0" err="1"/>
              <a:t>Perservation</a:t>
            </a:r>
            <a:r>
              <a:rPr lang="en-US" dirty="0"/>
              <a:t> is:</a:t>
            </a:r>
          </a:p>
          <a:p>
            <a:pPr lvl="0">
              <a:buNone/>
            </a:pPr>
            <a:r>
              <a:rPr lang="en-US" dirty="0"/>
              <a:t>A)Persistent repetition of words</a:t>
            </a:r>
          </a:p>
          <a:p>
            <a:pPr lvl="0">
              <a:buNone/>
            </a:pPr>
            <a:r>
              <a:rPr lang="en-US" dirty="0"/>
              <a:t>B)Found in depression</a:t>
            </a:r>
          </a:p>
          <a:p>
            <a:pPr lvl="0">
              <a:buNone/>
            </a:pPr>
            <a:r>
              <a:rPr lang="en-US" dirty="0"/>
              <a:t>C)After panic attack</a:t>
            </a:r>
          </a:p>
          <a:p>
            <a:pPr lvl="0">
              <a:buNone/>
            </a:pPr>
            <a:r>
              <a:rPr lang="en-US" dirty="0"/>
              <a:t>D) none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5]Cognition is:</a:t>
            </a:r>
          </a:p>
          <a:p>
            <a:pPr lvl="0">
              <a:buNone/>
            </a:pPr>
            <a:r>
              <a:rPr lang="en-US" dirty="0"/>
              <a:t>A) Perception</a:t>
            </a:r>
          </a:p>
          <a:p>
            <a:pPr lvl="0">
              <a:buNone/>
            </a:pPr>
            <a:r>
              <a:rPr lang="en-US" dirty="0"/>
              <a:t>B) Thought</a:t>
            </a:r>
          </a:p>
          <a:p>
            <a:pPr lvl="0">
              <a:buNone/>
            </a:pPr>
            <a:r>
              <a:rPr lang="en-US" dirty="0"/>
              <a:t>C) Behavior</a:t>
            </a:r>
          </a:p>
          <a:p>
            <a:pPr lvl="0">
              <a:buNone/>
            </a:pPr>
            <a:r>
              <a:rPr lang="en-US" dirty="0"/>
              <a:t>D) Feeling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1] - B</a:t>
            </a:r>
          </a:p>
          <a:p>
            <a:r>
              <a:rPr lang="en-US" dirty="0"/>
              <a:t>2] - C</a:t>
            </a:r>
          </a:p>
          <a:p>
            <a:r>
              <a:rPr lang="en-US" dirty="0"/>
              <a:t>3] - A</a:t>
            </a:r>
          </a:p>
          <a:p>
            <a:r>
              <a:rPr lang="en-US" dirty="0"/>
              <a:t>4] - A</a:t>
            </a:r>
          </a:p>
          <a:p>
            <a:r>
              <a:rPr lang="en-US" dirty="0"/>
              <a:t>5</a:t>
            </a:r>
            <a:r>
              <a:rPr lang="en-US"/>
              <a:t>] - B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:\Users\RAGHAV ARORA\Desktop\donepezil vs memantine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57158" y="5500702"/>
            <a:ext cx="8001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8000" dirty="0">
                <a:solidFill>
                  <a:schemeClr val="bg1">
                    <a:lumMod val="85000"/>
                    <a:lumOff val="15000"/>
                  </a:schemeClr>
                </a:solidFill>
                <a:latin typeface="Tempus Sans ITC" pitchFamily="82" charset="0"/>
              </a:rPr>
              <a:t>― </a:t>
            </a:r>
            <a:r>
              <a:rPr lang="en-IN" sz="8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Tempus Sans ITC" pitchFamily="82" charset="0"/>
              </a:rPr>
              <a:t>thank you </a:t>
            </a:r>
            <a:r>
              <a:rPr lang="en-IN" sz="8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Tempus Sans ITC" pitchFamily="82" charset="0"/>
                <a:sym typeface="Wingdings" pitchFamily="2" charset="2"/>
              </a:rPr>
              <a:t></a:t>
            </a:r>
            <a:endParaRPr lang="en-IN" sz="8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Introduction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844" y="6356350"/>
            <a:ext cx="4286280" cy="365125"/>
          </a:xfrm>
        </p:spPr>
        <p:txBody>
          <a:bodyPr/>
          <a:lstStyle/>
          <a:p>
            <a:r>
              <a:rPr lang="en-IN" dirty="0">
                <a:solidFill>
                  <a:schemeClr val="tx1"/>
                </a:solidFill>
              </a:rPr>
              <a:t>Stahl's Essential Psychopharmacology 4th edition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Alzheimer’s disease is an incurable, neurodegenerative disease </a:t>
            </a:r>
          </a:p>
          <a:p>
            <a:endParaRPr lang="en-US" dirty="0"/>
          </a:p>
          <a:p>
            <a:r>
              <a:rPr lang="en-US" dirty="0"/>
              <a:t>Most common cause of dementia</a:t>
            </a:r>
          </a:p>
          <a:p>
            <a:endParaRPr lang="en-US" dirty="0"/>
          </a:p>
          <a:p>
            <a:r>
              <a:rPr lang="en-US" dirty="0"/>
              <a:t>One of most economically costly diseases to society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7158" y="6356350"/>
            <a:ext cx="8072494" cy="365125"/>
          </a:xfrm>
        </p:spPr>
        <p:txBody>
          <a:bodyPr/>
          <a:lstStyle/>
          <a:p>
            <a:r>
              <a:rPr lang="en-IN" dirty="0">
                <a:solidFill>
                  <a:schemeClr val="tx1"/>
                </a:solidFill>
              </a:rPr>
              <a:t>Mc Keith I, Cummings J: </a:t>
            </a:r>
            <a:r>
              <a:rPr lang="en-IN" dirty="0" err="1">
                <a:solidFill>
                  <a:schemeClr val="tx1"/>
                </a:solidFill>
              </a:rPr>
              <a:t>Behavioral</a:t>
            </a:r>
            <a:r>
              <a:rPr lang="en-IN" dirty="0">
                <a:solidFill>
                  <a:schemeClr val="tx1"/>
                </a:solidFill>
              </a:rPr>
              <a:t> changes &amp; Psychological symptoms in dementia </a:t>
            </a:r>
            <a:r>
              <a:rPr lang="en-IN" dirty="0" err="1">
                <a:solidFill>
                  <a:schemeClr val="tx1"/>
                </a:solidFill>
              </a:rPr>
              <a:t>diorders</a:t>
            </a:r>
            <a:r>
              <a:rPr lang="en-IN" dirty="0">
                <a:solidFill>
                  <a:schemeClr val="tx1"/>
                </a:solidFill>
              </a:rPr>
              <a:t>. Lancet </a:t>
            </a:r>
            <a:r>
              <a:rPr lang="en-IN" dirty="0" err="1">
                <a:solidFill>
                  <a:schemeClr val="tx1"/>
                </a:solidFill>
              </a:rPr>
              <a:t>Neurol</a:t>
            </a:r>
            <a:r>
              <a:rPr lang="en-IN" dirty="0">
                <a:solidFill>
                  <a:schemeClr val="tx1"/>
                </a:solidFill>
              </a:rPr>
              <a:t> 2005;4:735-742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Affect approximately 18 million people worldwide.</a:t>
            </a:r>
          </a:p>
          <a:p>
            <a:endParaRPr lang="en-US" dirty="0"/>
          </a:p>
          <a:p>
            <a:r>
              <a:rPr lang="en-US" dirty="0"/>
              <a:t>Age is the greatest risk factor</a:t>
            </a:r>
          </a:p>
          <a:p>
            <a:endParaRPr lang="en-US" dirty="0"/>
          </a:p>
          <a:p>
            <a:r>
              <a:rPr lang="en-US" dirty="0"/>
              <a:t>Estimates indicate prevalence of AD doubles every 5 years after age 50 years.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643998" cy="365125"/>
          </a:xfrm>
        </p:spPr>
        <p:txBody>
          <a:bodyPr/>
          <a:lstStyle/>
          <a:p>
            <a:r>
              <a:rPr lang="en-IN" dirty="0">
                <a:solidFill>
                  <a:schemeClr val="tx1"/>
                </a:solidFill>
              </a:rPr>
              <a:t>Vas </a:t>
            </a:r>
            <a:r>
              <a:rPr lang="en-IN" dirty="0" err="1">
                <a:solidFill>
                  <a:schemeClr val="tx1"/>
                </a:solidFill>
              </a:rPr>
              <a:t>Cj</a:t>
            </a:r>
            <a:r>
              <a:rPr lang="en-IN" dirty="0">
                <a:solidFill>
                  <a:schemeClr val="tx1"/>
                </a:solidFill>
              </a:rPr>
              <a:t>, </a:t>
            </a:r>
            <a:r>
              <a:rPr lang="en-IN" dirty="0" err="1">
                <a:solidFill>
                  <a:schemeClr val="tx1"/>
                </a:solidFill>
              </a:rPr>
              <a:t>Rajkumar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S,Tankitpisal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P,Chandra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V.Alzeimer's</a:t>
            </a:r>
            <a:r>
              <a:rPr lang="en-IN" dirty="0">
                <a:solidFill>
                  <a:schemeClr val="tx1"/>
                </a:solidFill>
              </a:rPr>
              <a:t> disease: the brain </a:t>
            </a:r>
            <a:r>
              <a:rPr lang="en-IN" dirty="0" err="1">
                <a:solidFill>
                  <a:schemeClr val="tx1"/>
                </a:solidFill>
              </a:rPr>
              <a:t>killer.WHO,Regional</a:t>
            </a:r>
            <a:r>
              <a:rPr lang="en-IN" dirty="0">
                <a:solidFill>
                  <a:schemeClr val="tx1"/>
                </a:solidFill>
              </a:rPr>
              <a:t> Office for South East </a:t>
            </a:r>
            <a:r>
              <a:rPr lang="en-IN" dirty="0" err="1">
                <a:solidFill>
                  <a:schemeClr val="tx1"/>
                </a:solidFill>
              </a:rPr>
              <a:t>asia</a:t>
            </a:r>
            <a:r>
              <a:rPr lang="en-IN" dirty="0">
                <a:solidFill>
                  <a:schemeClr val="tx1"/>
                </a:solidFill>
              </a:rPr>
              <a:t> 2001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214282" y="1142984"/>
          <a:ext cx="428151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Pattern of symptoms over time in patients with AD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00176"/>
          <a:ext cx="8229600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9673">
                <a:tc>
                  <a:txBody>
                    <a:bodyPr/>
                    <a:lstStyle/>
                    <a:p>
                      <a:r>
                        <a:rPr lang="en-US" dirty="0"/>
                        <a:t>MILD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SEVERE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TERMINAL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673">
                <a:tc>
                  <a:txBody>
                    <a:bodyPr/>
                    <a:lstStyle/>
                    <a:p>
                      <a:r>
                        <a:rPr lang="en-US" dirty="0"/>
                        <a:t>memory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aphasia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resisitiveness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bedridden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73">
                <a:tc>
                  <a:txBody>
                    <a:bodyPr/>
                    <a:lstStyle/>
                    <a:p>
                      <a:r>
                        <a:rPr lang="en-US" dirty="0"/>
                        <a:t>personality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apraxia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incontinence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mute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disorientation</a:t>
                      </a:r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confusion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Eating difficulties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dysphagia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9673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agitation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Motor impairment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infection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9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insomnia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714348" y="5572140"/>
          <a:ext cx="7715304" cy="128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7158" y="6500834"/>
            <a:ext cx="7500990" cy="357166"/>
          </a:xfrm>
        </p:spPr>
        <p:txBody>
          <a:bodyPr/>
          <a:lstStyle/>
          <a:p>
            <a:r>
              <a:rPr lang="en-IN" dirty="0" err="1">
                <a:solidFill>
                  <a:schemeClr val="tx1"/>
                </a:solidFill>
              </a:rPr>
              <a:t>Volicer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L,Hurley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A.Hospice</a:t>
            </a:r>
            <a:r>
              <a:rPr lang="en-IN" dirty="0">
                <a:solidFill>
                  <a:schemeClr val="tx1"/>
                </a:solidFill>
              </a:rPr>
              <a:t> care for patients with advanced progressive </a:t>
            </a:r>
            <a:r>
              <a:rPr lang="en-IN" dirty="0" err="1">
                <a:solidFill>
                  <a:schemeClr val="tx1"/>
                </a:solidFill>
              </a:rPr>
              <a:t>demetia.New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York:Springer</a:t>
            </a:r>
            <a:r>
              <a:rPr lang="en-IN" dirty="0">
                <a:solidFill>
                  <a:schemeClr val="tx1"/>
                </a:solidFill>
              </a:rPr>
              <a:t> 1998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Behavioral and Psychological Symptoms of Dementia (BPSD)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Apathy </a:t>
            </a:r>
          </a:p>
          <a:p>
            <a:r>
              <a:rPr lang="en-US" dirty="0"/>
              <a:t>Depressive symptoms</a:t>
            </a:r>
          </a:p>
          <a:p>
            <a:r>
              <a:rPr lang="en-US" dirty="0"/>
              <a:t>Anxiety</a:t>
            </a:r>
          </a:p>
          <a:p>
            <a:r>
              <a:rPr lang="en-US" dirty="0"/>
              <a:t>Agitation/irritability/</a:t>
            </a:r>
            <a:br>
              <a:rPr lang="en-US" dirty="0"/>
            </a:br>
            <a:r>
              <a:rPr lang="en-US" dirty="0"/>
              <a:t>aggression</a:t>
            </a:r>
          </a:p>
          <a:p>
            <a:r>
              <a:rPr lang="en-US" dirty="0"/>
              <a:t>Psychotic symptoms</a:t>
            </a:r>
          </a:p>
          <a:p>
            <a:pPr lvl="1"/>
            <a:r>
              <a:rPr lang="en-US" dirty="0"/>
              <a:t>Delusions</a:t>
            </a:r>
          </a:p>
          <a:p>
            <a:pPr lvl="1"/>
            <a:r>
              <a:rPr lang="en-US" dirty="0"/>
              <a:t>Hallucinations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038600" cy="4525963"/>
          </a:xfrm>
        </p:spPr>
        <p:txBody>
          <a:bodyPr/>
          <a:lstStyle/>
          <a:p>
            <a:r>
              <a:rPr lang="en-US" dirty="0" err="1"/>
              <a:t>Disinhibition</a:t>
            </a:r>
            <a:endParaRPr lang="en-US" dirty="0"/>
          </a:p>
          <a:p>
            <a:r>
              <a:rPr lang="en-US" dirty="0"/>
              <a:t>Euphoria</a:t>
            </a:r>
          </a:p>
          <a:p>
            <a:r>
              <a:rPr lang="en-US" dirty="0"/>
              <a:t>Loss of appetite</a:t>
            </a:r>
          </a:p>
          <a:p>
            <a:r>
              <a:rPr lang="en-US" dirty="0"/>
              <a:t>Sleep disturbances</a:t>
            </a:r>
          </a:p>
          <a:p>
            <a:r>
              <a:rPr lang="en-US" dirty="0"/>
              <a:t>Stereotyped behaviors (</a:t>
            </a:r>
            <a:r>
              <a:rPr lang="en-US" dirty="0" err="1"/>
              <a:t>eg</a:t>
            </a:r>
            <a:r>
              <a:rPr lang="en-US" dirty="0"/>
              <a:t>, pacing, wandering, picking)</a:t>
            </a:r>
          </a:p>
          <a:p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642910" y="6286520"/>
            <a:ext cx="61647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Tampi</a:t>
            </a:r>
            <a:r>
              <a:rPr lang="en-US" sz="1200" dirty="0"/>
              <a:t> et al. </a:t>
            </a:r>
            <a:r>
              <a:rPr lang="en-US" sz="1200" i="1" dirty="0"/>
              <a:t>Clinical Geriatrics.</a:t>
            </a:r>
            <a:r>
              <a:rPr lang="en-US" sz="1200" dirty="0"/>
              <a:t> 2011;19:41-46.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85720" y="6500834"/>
            <a:ext cx="88582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/>
              <a:t>Mc Keith I, Cummings J: </a:t>
            </a:r>
            <a:r>
              <a:rPr lang="en-IN" sz="1200" dirty="0" err="1"/>
              <a:t>Behavioral</a:t>
            </a:r>
            <a:r>
              <a:rPr lang="en-IN" sz="1200" dirty="0"/>
              <a:t> changes &amp; Psychological symptoms in dementia </a:t>
            </a:r>
            <a:r>
              <a:rPr lang="en-IN" sz="1200" dirty="0" err="1"/>
              <a:t>diorders</a:t>
            </a:r>
            <a:r>
              <a:rPr lang="en-IN" sz="1200" dirty="0"/>
              <a:t>. Lancet </a:t>
            </a:r>
            <a:r>
              <a:rPr lang="en-IN" sz="1200" dirty="0" err="1"/>
              <a:t>Neurol</a:t>
            </a:r>
            <a:r>
              <a:rPr lang="en-IN" sz="1200" dirty="0"/>
              <a:t> 2005;4:735-742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Pharmacotherapy options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776</Words>
  <Application>Microsoft Office PowerPoint</Application>
  <PresentationFormat>On-screen Show (4:3)</PresentationFormat>
  <Paragraphs>131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Tempus Sans ITC</vt:lpstr>
      <vt:lpstr>Office Theme</vt:lpstr>
      <vt:lpstr>Alzheimer’s disease</vt:lpstr>
      <vt:lpstr>Introduction</vt:lpstr>
      <vt:lpstr>PowerPoint Presentation</vt:lpstr>
      <vt:lpstr>PowerPoint Presentation</vt:lpstr>
      <vt:lpstr>PowerPoint Presentation</vt:lpstr>
      <vt:lpstr>Pattern of symptoms over time in patients with AD</vt:lpstr>
      <vt:lpstr>Behavioral and Psychological Symptoms of Dementia (BPSD)</vt:lpstr>
      <vt:lpstr>PowerPoint Presentation</vt:lpstr>
      <vt:lpstr>Pharmacotherapy options</vt:lpstr>
      <vt:lpstr>Galantamine preferred over donepezil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Key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REVIEW: The efficacy of licensed- indication use of donepezil &amp; memantine monotherapies for treating behavioural &amp; psychological symptoms of dementia in patients with Alzheimer’s disease:  Systemic review &amp; meta analysis I.A.Lockhart, M.E.Orme, S.A.Mitchell</dc:title>
  <dc:creator>RAGHAV ARORA</dc:creator>
  <cp:lastModifiedBy>918477051901</cp:lastModifiedBy>
  <cp:revision>86</cp:revision>
  <dcterms:created xsi:type="dcterms:W3CDTF">2013-06-30T06:56:50Z</dcterms:created>
  <dcterms:modified xsi:type="dcterms:W3CDTF">2020-08-14T09:50:16Z</dcterms:modified>
</cp:coreProperties>
</file>