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8.xml" ContentType="application/vnd.ms-office.drawingml.diagramDrawing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56" r:id="rId2"/>
    <p:sldId id="257" r:id="rId3"/>
    <p:sldId id="286" r:id="rId4"/>
    <p:sldId id="288" r:id="rId5"/>
    <p:sldId id="289" r:id="rId6"/>
    <p:sldId id="290" r:id="rId7"/>
    <p:sldId id="291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5" r:id="rId23"/>
    <p:sldId id="276" r:id="rId24"/>
    <p:sldId id="272" r:id="rId25"/>
    <p:sldId id="273" r:id="rId26"/>
    <p:sldId id="274" r:id="rId27"/>
    <p:sldId id="277" r:id="rId28"/>
    <p:sldId id="28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92" r:id="rId38"/>
    <p:sldId id="293" r:id="rId39"/>
    <p:sldId id="294" r:id="rId40"/>
    <p:sldId id="295" r:id="rId41"/>
    <p:sldId id="303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4" r:id="rId50"/>
    <p:sldId id="306" r:id="rId51"/>
    <p:sldId id="305" r:id="rId52"/>
    <p:sldId id="307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53898-C60D-42A2-83A7-C344B62F6760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451A3D37-753D-42CC-AE46-DF6A489A9E58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White coat hypertension</a:t>
          </a:r>
        </a:p>
        <a:p>
          <a:r>
            <a:rPr lang="en-US" sz="1600" dirty="0"/>
            <a:t>( BP high when measured in the office by a </a:t>
          </a:r>
          <a:r>
            <a:rPr lang="en-US" sz="1600" dirty="0" err="1"/>
            <a:t>proffesional</a:t>
          </a:r>
          <a:r>
            <a:rPr lang="en-US" sz="1600" dirty="0"/>
            <a:t> than when done at home or under casual circumstances </a:t>
          </a:r>
          <a:endParaRPr lang="en-IN" sz="1600" dirty="0"/>
        </a:p>
      </dgm:t>
    </dgm:pt>
    <dgm:pt modelId="{F4218128-7B7A-4172-AA52-A58D42E05EA8}" type="parTrans" cxnId="{A20FD780-E4D8-47C5-82B3-48CAD8554C8E}">
      <dgm:prSet/>
      <dgm:spPr/>
      <dgm:t>
        <a:bodyPr/>
        <a:lstStyle/>
        <a:p>
          <a:endParaRPr lang="en-IN"/>
        </a:p>
      </dgm:t>
    </dgm:pt>
    <dgm:pt modelId="{E075D55C-1827-4E1A-97E4-01FC3C974B00}" type="sibTrans" cxnId="{A20FD780-E4D8-47C5-82B3-48CAD8554C8E}">
      <dgm:prSet/>
      <dgm:spPr/>
      <dgm:t>
        <a:bodyPr/>
        <a:lstStyle/>
        <a:p>
          <a:endParaRPr lang="en-IN"/>
        </a:p>
      </dgm:t>
    </dgm:pt>
    <dgm:pt modelId="{F440FEE5-FE52-4B6C-9669-1F3D03641479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labile hypertension</a:t>
          </a:r>
        </a:p>
        <a:p>
          <a:r>
            <a:rPr lang="en-US" dirty="0"/>
            <a:t>Patients with BP readings  in the hypertensive range at times and not always. They are considered to have borderline hypertension </a:t>
          </a:r>
        </a:p>
        <a:p>
          <a:endParaRPr lang="en-IN" dirty="0"/>
        </a:p>
      </dgm:t>
    </dgm:pt>
    <dgm:pt modelId="{F818BB8A-001D-4D3A-ADF6-8C9F1B0B1E7E}" type="sibTrans" cxnId="{2EBB3873-9983-4869-B6AD-AA40E0308C8F}">
      <dgm:prSet/>
      <dgm:spPr/>
      <dgm:t>
        <a:bodyPr/>
        <a:lstStyle/>
        <a:p>
          <a:endParaRPr lang="en-IN"/>
        </a:p>
      </dgm:t>
    </dgm:pt>
    <dgm:pt modelId="{B4185C02-BEDA-469B-ABE9-4F6FFFF01DC4}" type="parTrans" cxnId="{2EBB3873-9983-4869-B6AD-AA40E0308C8F}">
      <dgm:prSet/>
      <dgm:spPr/>
      <dgm:t>
        <a:bodyPr/>
        <a:lstStyle/>
        <a:p>
          <a:endParaRPr lang="en-IN"/>
        </a:p>
      </dgm:t>
    </dgm:pt>
    <dgm:pt modelId="{EC4B4357-4B1F-4484-B416-6BD21C62DDF9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Reverse white coat hypertension</a:t>
          </a:r>
        </a:p>
        <a:p>
          <a:r>
            <a:rPr lang="en-US" dirty="0"/>
            <a:t>- Normal office, but </a:t>
          </a:r>
          <a:r>
            <a:rPr lang="en-US" dirty="0" err="1"/>
            <a:t>elevatd</a:t>
          </a:r>
          <a:r>
            <a:rPr lang="en-US" dirty="0"/>
            <a:t> ambulatory findings </a:t>
          </a:r>
          <a:endParaRPr lang="en-IN" dirty="0"/>
        </a:p>
      </dgm:t>
    </dgm:pt>
    <dgm:pt modelId="{50D2690E-A8A3-4D42-BA47-92476DE0DE65}" type="sibTrans" cxnId="{1DC80E43-F48B-4A35-B31C-06FCA6115414}">
      <dgm:prSet/>
      <dgm:spPr/>
      <dgm:t>
        <a:bodyPr/>
        <a:lstStyle/>
        <a:p>
          <a:endParaRPr lang="en-IN"/>
        </a:p>
      </dgm:t>
    </dgm:pt>
    <dgm:pt modelId="{9985CB48-BC67-468E-B852-A055BC2172E9}" type="parTrans" cxnId="{1DC80E43-F48B-4A35-B31C-06FCA6115414}">
      <dgm:prSet/>
      <dgm:spPr/>
      <dgm:t>
        <a:bodyPr/>
        <a:lstStyle/>
        <a:p>
          <a:endParaRPr lang="en-IN"/>
        </a:p>
      </dgm:t>
    </dgm:pt>
    <dgm:pt modelId="{3DBFC1CE-88BC-4C77-9BCE-E4A3E0A12F6D}" type="pres">
      <dgm:prSet presAssocID="{5AB53898-C60D-42A2-83A7-C344B62F676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80B34BB-3CED-4A93-8266-39F9C47D2B15}" type="pres">
      <dgm:prSet presAssocID="{EC4B4357-4B1F-4484-B416-6BD21C62DDF9}" presName="gear1" presStyleLbl="node1" presStyleIdx="0" presStyleCnt="3" custScaleX="92406" custLinFactNeighborX="1209" custLinFactNeighborY="62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FC1C8E-D42C-41C7-A90D-586CBDFB6B27}" type="pres">
      <dgm:prSet presAssocID="{EC4B4357-4B1F-4484-B416-6BD21C62DDF9}" presName="gear1srcNode" presStyleLbl="node1" presStyleIdx="0" presStyleCnt="3"/>
      <dgm:spPr/>
      <dgm:t>
        <a:bodyPr/>
        <a:lstStyle/>
        <a:p>
          <a:endParaRPr lang="en-US"/>
        </a:p>
      </dgm:t>
    </dgm:pt>
    <dgm:pt modelId="{8D7212EB-5C25-4045-B100-653FD7129EB2}" type="pres">
      <dgm:prSet presAssocID="{EC4B4357-4B1F-4484-B416-6BD21C62DDF9}" presName="gear1dstNode" presStyleLbl="node1" presStyleIdx="0" presStyleCnt="3"/>
      <dgm:spPr/>
      <dgm:t>
        <a:bodyPr/>
        <a:lstStyle/>
        <a:p>
          <a:endParaRPr lang="en-US"/>
        </a:p>
      </dgm:t>
    </dgm:pt>
    <dgm:pt modelId="{D00FEC6F-5378-485D-B42E-764EBB9FB3F1}" type="pres">
      <dgm:prSet presAssocID="{F440FEE5-FE52-4B6C-9669-1F3D03641479}" presName="gear2" presStyleLbl="node1" presStyleIdx="1" presStyleCnt="3" custScaleX="171964" custScaleY="174640" custLinFactNeighborX="-58039" custLinFactNeighborY="2320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980CCB-47A4-4AD7-9587-0C52EF35BD8C}" type="pres">
      <dgm:prSet presAssocID="{F440FEE5-FE52-4B6C-9669-1F3D03641479}" presName="gear2srcNode" presStyleLbl="node1" presStyleIdx="1" presStyleCnt="3"/>
      <dgm:spPr/>
      <dgm:t>
        <a:bodyPr/>
        <a:lstStyle/>
        <a:p>
          <a:endParaRPr lang="en-US"/>
        </a:p>
      </dgm:t>
    </dgm:pt>
    <dgm:pt modelId="{D6800A74-1A3C-4466-8B51-687F3B5EA4D7}" type="pres">
      <dgm:prSet presAssocID="{F440FEE5-FE52-4B6C-9669-1F3D03641479}" presName="gear2dstNode" presStyleLbl="node1" presStyleIdx="1" presStyleCnt="3"/>
      <dgm:spPr/>
      <dgm:t>
        <a:bodyPr/>
        <a:lstStyle/>
        <a:p>
          <a:endParaRPr lang="en-US"/>
        </a:p>
      </dgm:t>
    </dgm:pt>
    <dgm:pt modelId="{4D3DF631-0836-45AC-B79B-6A3A6CA557F4}" type="pres">
      <dgm:prSet presAssocID="{451A3D37-753D-42CC-AE46-DF6A489A9E58}" presName="gear3" presStyleLbl="node1" presStyleIdx="2" presStyleCnt="3" custScaleX="157794" custScaleY="144093"/>
      <dgm:spPr/>
      <dgm:t>
        <a:bodyPr/>
        <a:lstStyle/>
        <a:p>
          <a:endParaRPr lang="en-US"/>
        </a:p>
      </dgm:t>
    </dgm:pt>
    <dgm:pt modelId="{232C65B0-7171-4077-88E1-1AB6311CE768}" type="pres">
      <dgm:prSet presAssocID="{451A3D37-753D-42CC-AE46-DF6A489A9E5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147A24-712D-4AF5-A82C-F9189DDBF137}" type="pres">
      <dgm:prSet presAssocID="{451A3D37-753D-42CC-AE46-DF6A489A9E58}" presName="gear3srcNode" presStyleLbl="node1" presStyleIdx="2" presStyleCnt="3"/>
      <dgm:spPr/>
      <dgm:t>
        <a:bodyPr/>
        <a:lstStyle/>
        <a:p>
          <a:endParaRPr lang="en-US"/>
        </a:p>
      </dgm:t>
    </dgm:pt>
    <dgm:pt modelId="{F39D7283-5756-43DD-B316-3BCBEDD541AF}" type="pres">
      <dgm:prSet presAssocID="{451A3D37-753D-42CC-AE46-DF6A489A9E58}" presName="gear3dstNode" presStyleLbl="node1" presStyleIdx="2" presStyleCnt="3"/>
      <dgm:spPr/>
      <dgm:t>
        <a:bodyPr/>
        <a:lstStyle/>
        <a:p>
          <a:endParaRPr lang="en-US"/>
        </a:p>
      </dgm:t>
    </dgm:pt>
    <dgm:pt modelId="{F4C0B578-12E8-4B64-89A2-40E36AFF7B77}" type="pres">
      <dgm:prSet presAssocID="{50D2690E-A8A3-4D42-BA47-92476DE0DE65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75F31853-85F1-400E-A65A-64DB62167B4E}" type="pres">
      <dgm:prSet presAssocID="{F818BB8A-001D-4D3A-ADF6-8C9F1B0B1E7E}" presName="connector2" presStyleLbl="sibTrans2D1" presStyleIdx="1" presStyleCnt="3" custLinFactNeighborX="-282" custLinFactNeighborY="-33115"/>
      <dgm:spPr/>
      <dgm:t>
        <a:bodyPr/>
        <a:lstStyle/>
        <a:p>
          <a:endParaRPr lang="en-US"/>
        </a:p>
      </dgm:t>
    </dgm:pt>
    <dgm:pt modelId="{B0ADEC67-2479-4C07-912B-CAC76B8D3D2D}" type="pres">
      <dgm:prSet presAssocID="{E075D55C-1827-4E1A-97E4-01FC3C974B00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A35FBFC-C741-4273-B4F6-2B1CE73BF0C4}" type="presOf" srcId="{EC4B4357-4B1F-4484-B416-6BD21C62DDF9}" destId="{8D7212EB-5C25-4045-B100-653FD7129EB2}" srcOrd="2" destOrd="0" presId="urn:microsoft.com/office/officeart/2005/8/layout/gear1"/>
    <dgm:cxn modelId="{9B16713A-0058-4F89-95BF-D6EB8F9E7F85}" type="presOf" srcId="{451A3D37-753D-42CC-AE46-DF6A489A9E58}" destId="{F39D7283-5756-43DD-B316-3BCBEDD541AF}" srcOrd="3" destOrd="0" presId="urn:microsoft.com/office/officeart/2005/8/layout/gear1"/>
    <dgm:cxn modelId="{1DC80E43-F48B-4A35-B31C-06FCA6115414}" srcId="{5AB53898-C60D-42A2-83A7-C344B62F6760}" destId="{EC4B4357-4B1F-4484-B416-6BD21C62DDF9}" srcOrd="0" destOrd="0" parTransId="{9985CB48-BC67-468E-B852-A055BC2172E9}" sibTransId="{50D2690E-A8A3-4D42-BA47-92476DE0DE65}"/>
    <dgm:cxn modelId="{274AE04B-CF8B-427F-82BB-35ECF8784E52}" type="presOf" srcId="{F440FEE5-FE52-4B6C-9669-1F3D03641479}" destId="{98980CCB-47A4-4AD7-9587-0C52EF35BD8C}" srcOrd="1" destOrd="0" presId="urn:microsoft.com/office/officeart/2005/8/layout/gear1"/>
    <dgm:cxn modelId="{F97233BA-FE22-485D-8ABB-D4DB797FFA8D}" type="presOf" srcId="{451A3D37-753D-42CC-AE46-DF6A489A9E58}" destId="{232C65B0-7171-4077-88E1-1AB6311CE768}" srcOrd="1" destOrd="0" presId="urn:microsoft.com/office/officeart/2005/8/layout/gear1"/>
    <dgm:cxn modelId="{76949404-76DF-4481-A650-A532CF9A838F}" type="presOf" srcId="{E075D55C-1827-4E1A-97E4-01FC3C974B00}" destId="{B0ADEC67-2479-4C07-912B-CAC76B8D3D2D}" srcOrd="0" destOrd="0" presId="urn:microsoft.com/office/officeart/2005/8/layout/gear1"/>
    <dgm:cxn modelId="{9E7EE913-7DBF-4312-91CE-802D224E2062}" type="presOf" srcId="{F440FEE5-FE52-4B6C-9669-1F3D03641479}" destId="{D00FEC6F-5378-485D-B42E-764EBB9FB3F1}" srcOrd="0" destOrd="0" presId="urn:microsoft.com/office/officeart/2005/8/layout/gear1"/>
    <dgm:cxn modelId="{EF4CEE6A-F0C3-4379-A44C-631FD989A898}" type="presOf" srcId="{F818BB8A-001D-4D3A-ADF6-8C9F1B0B1E7E}" destId="{75F31853-85F1-400E-A65A-64DB62167B4E}" srcOrd="0" destOrd="0" presId="urn:microsoft.com/office/officeart/2005/8/layout/gear1"/>
    <dgm:cxn modelId="{9D3C2C79-DA99-43B9-A02B-F7019B3726A0}" type="presOf" srcId="{EC4B4357-4B1F-4484-B416-6BD21C62DDF9}" destId="{280B34BB-3CED-4A93-8266-39F9C47D2B15}" srcOrd="0" destOrd="0" presId="urn:microsoft.com/office/officeart/2005/8/layout/gear1"/>
    <dgm:cxn modelId="{7AED47B3-5E32-4E64-8DBF-7566E9E948F2}" type="presOf" srcId="{50D2690E-A8A3-4D42-BA47-92476DE0DE65}" destId="{F4C0B578-12E8-4B64-89A2-40E36AFF7B77}" srcOrd="0" destOrd="0" presId="urn:microsoft.com/office/officeart/2005/8/layout/gear1"/>
    <dgm:cxn modelId="{A20FD780-E4D8-47C5-82B3-48CAD8554C8E}" srcId="{5AB53898-C60D-42A2-83A7-C344B62F6760}" destId="{451A3D37-753D-42CC-AE46-DF6A489A9E58}" srcOrd="2" destOrd="0" parTransId="{F4218128-7B7A-4172-AA52-A58D42E05EA8}" sibTransId="{E075D55C-1827-4E1A-97E4-01FC3C974B00}"/>
    <dgm:cxn modelId="{83502CE0-799B-4FFD-B3DE-1A6D650FAA60}" type="presOf" srcId="{451A3D37-753D-42CC-AE46-DF6A489A9E58}" destId="{A3147A24-712D-4AF5-A82C-F9189DDBF137}" srcOrd="2" destOrd="0" presId="urn:microsoft.com/office/officeart/2005/8/layout/gear1"/>
    <dgm:cxn modelId="{F738FB0C-98EB-4CAC-9B47-5E91323B7F2F}" type="presOf" srcId="{EC4B4357-4B1F-4484-B416-6BD21C62DDF9}" destId="{8EFC1C8E-D42C-41C7-A90D-586CBDFB6B27}" srcOrd="1" destOrd="0" presId="urn:microsoft.com/office/officeart/2005/8/layout/gear1"/>
    <dgm:cxn modelId="{C66EFDFF-12C6-473B-AE44-593BD9F05206}" type="presOf" srcId="{F440FEE5-FE52-4B6C-9669-1F3D03641479}" destId="{D6800A74-1A3C-4466-8B51-687F3B5EA4D7}" srcOrd="2" destOrd="0" presId="urn:microsoft.com/office/officeart/2005/8/layout/gear1"/>
    <dgm:cxn modelId="{2EBB3873-9983-4869-B6AD-AA40E0308C8F}" srcId="{5AB53898-C60D-42A2-83A7-C344B62F6760}" destId="{F440FEE5-FE52-4B6C-9669-1F3D03641479}" srcOrd="1" destOrd="0" parTransId="{B4185C02-BEDA-469B-ABE9-4F6FFFF01DC4}" sibTransId="{F818BB8A-001D-4D3A-ADF6-8C9F1B0B1E7E}"/>
    <dgm:cxn modelId="{EAA0B7E2-C5D5-4CDC-9F00-3FFE5096B1BE}" type="presOf" srcId="{5AB53898-C60D-42A2-83A7-C344B62F6760}" destId="{3DBFC1CE-88BC-4C77-9BCE-E4A3E0A12F6D}" srcOrd="0" destOrd="0" presId="urn:microsoft.com/office/officeart/2005/8/layout/gear1"/>
    <dgm:cxn modelId="{7E76CA1D-F9DB-4CDC-9EDA-6508AA12B90A}" type="presOf" srcId="{451A3D37-753D-42CC-AE46-DF6A489A9E58}" destId="{4D3DF631-0836-45AC-B79B-6A3A6CA557F4}" srcOrd="0" destOrd="0" presId="urn:microsoft.com/office/officeart/2005/8/layout/gear1"/>
    <dgm:cxn modelId="{090200B9-AD4E-4DAA-8C02-5EFD7CD25793}" type="presParOf" srcId="{3DBFC1CE-88BC-4C77-9BCE-E4A3E0A12F6D}" destId="{280B34BB-3CED-4A93-8266-39F9C47D2B15}" srcOrd="0" destOrd="0" presId="urn:microsoft.com/office/officeart/2005/8/layout/gear1"/>
    <dgm:cxn modelId="{CD8BF95F-9B40-43AB-AAE0-EAADCCD03324}" type="presParOf" srcId="{3DBFC1CE-88BC-4C77-9BCE-E4A3E0A12F6D}" destId="{8EFC1C8E-D42C-41C7-A90D-586CBDFB6B27}" srcOrd="1" destOrd="0" presId="urn:microsoft.com/office/officeart/2005/8/layout/gear1"/>
    <dgm:cxn modelId="{BE6F92D9-ED18-409A-A63C-838ED7C26756}" type="presParOf" srcId="{3DBFC1CE-88BC-4C77-9BCE-E4A3E0A12F6D}" destId="{8D7212EB-5C25-4045-B100-653FD7129EB2}" srcOrd="2" destOrd="0" presId="urn:microsoft.com/office/officeart/2005/8/layout/gear1"/>
    <dgm:cxn modelId="{E204403B-4E68-48EA-989D-65FCB074B4AE}" type="presParOf" srcId="{3DBFC1CE-88BC-4C77-9BCE-E4A3E0A12F6D}" destId="{D00FEC6F-5378-485D-B42E-764EBB9FB3F1}" srcOrd="3" destOrd="0" presId="urn:microsoft.com/office/officeart/2005/8/layout/gear1"/>
    <dgm:cxn modelId="{1839C589-DD7B-4A46-9575-A079E4D79057}" type="presParOf" srcId="{3DBFC1CE-88BC-4C77-9BCE-E4A3E0A12F6D}" destId="{98980CCB-47A4-4AD7-9587-0C52EF35BD8C}" srcOrd="4" destOrd="0" presId="urn:microsoft.com/office/officeart/2005/8/layout/gear1"/>
    <dgm:cxn modelId="{42CD4C80-27A7-4638-9C50-64EEAAE8F88E}" type="presParOf" srcId="{3DBFC1CE-88BC-4C77-9BCE-E4A3E0A12F6D}" destId="{D6800A74-1A3C-4466-8B51-687F3B5EA4D7}" srcOrd="5" destOrd="0" presId="urn:microsoft.com/office/officeart/2005/8/layout/gear1"/>
    <dgm:cxn modelId="{0A2649C0-2232-4858-9B29-1DCC0F23C241}" type="presParOf" srcId="{3DBFC1CE-88BC-4C77-9BCE-E4A3E0A12F6D}" destId="{4D3DF631-0836-45AC-B79B-6A3A6CA557F4}" srcOrd="6" destOrd="0" presId="urn:microsoft.com/office/officeart/2005/8/layout/gear1"/>
    <dgm:cxn modelId="{A0FBC92F-FE51-4A5B-9F94-2500C4A62271}" type="presParOf" srcId="{3DBFC1CE-88BC-4C77-9BCE-E4A3E0A12F6D}" destId="{232C65B0-7171-4077-88E1-1AB6311CE768}" srcOrd="7" destOrd="0" presId="urn:microsoft.com/office/officeart/2005/8/layout/gear1"/>
    <dgm:cxn modelId="{4A47036D-A060-436C-AE96-43DFA57A6885}" type="presParOf" srcId="{3DBFC1CE-88BC-4C77-9BCE-E4A3E0A12F6D}" destId="{A3147A24-712D-4AF5-A82C-F9189DDBF137}" srcOrd="8" destOrd="0" presId="urn:microsoft.com/office/officeart/2005/8/layout/gear1"/>
    <dgm:cxn modelId="{57399B30-DB18-42AF-BDF1-4265C4A5C302}" type="presParOf" srcId="{3DBFC1CE-88BC-4C77-9BCE-E4A3E0A12F6D}" destId="{F39D7283-5756-43DD-B316-3BCBEDD541AF}" srcOrd="9" destOrd="0" presId="urn:microsoft.com/office/officeart/2005/8/layout/gear1"/>
    <dgm:cxn modelId="{78FA7563-6DEF-4C01-85C4-3B06A9B0E0A0}" type="presParOf" srcId="{3DBFC1CE-88BC-4C77-9BCE-E4A3E0A12F6D}" destId="{F4C0B578-12E8-4B64-89A2-40E36AFF7B77}" srcOrd="10" destOrd="0" presId="urn:microsoft.com/office/officeart/2005/8/layout/gear1"/>
    <dgm:cxn modelId="{C0D3BBEB-D038-4F50-BF45-D59021D8988E}" type="presParOf" srcId="{3DBFC1CE-88BC-4C77-9BCE-E4A3E0A12F6D}" destId="{75F31853-85F1-400E-A65A-64DB62167B4E}" srcOrd="11" destOrd="0" presId="urn:microsoft.com/office/officeart/2005/8/layout/gear1"/>
    <dgm:cxn modelId="{98AEFD64-47D8-43CA-9CB8-A295C6DB175B}" type="presParOf" srcId="{3DBFC1CE-88BC-4C77-9BCE-E4A3E0A12F6D}" destId="{B0ADEC67-2479-4C07-912B-CAC76B8D3D2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AACF6F-17C6-4BB8-80BC-2A912F9B41C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D377018-114D-44AB-A5E5-C5D87E39273D}">
      <dgm:prSet phldrT="[Text]"/>
      <dgm:spPr/>
      <dgm:t>
        <a:bodyPr/>
        <a:lstStyle/>
        <a:p>
          <a:r>
            <a:rPr lang="en-US" dirty="0"/>
            <a:t>CARDIAC</a:t>
          </a:r>
          <a:endParaRPr lang="en-IN" dirty="0"/>
        </a:p>
      </dgm:t>
    </dgm:pt>
    <dgm:pt modelId="{EA3093B4-5F4B-4497-B446-8A2151D1D2B8}" type="parTrans" cxnId="{2E468A73-16A5-4EC4-A075-04B807518063}">
      <dgm:prSet/>
      <dgm:spPr/>
      <dgm:t>
        <a:bodyPr/>
        <a:lstStyle/>
        <a:p>
          <a:endParaRPr lang="en-IN"/>
        </a:p>
      </dgm:t>
    </dgm:pt>
    <dgm:pt modelId="{FEFDADE8-7A75-4F9E-BEA4-F270C5C73C76}" type="sibTrans" cxnId="{2E468A73-16A5-4EC4-A075-04B807518063}">
      <dgm:prSet/>
      <dgm:spPr/>
      <dgm:t>
        <a:bodyPr/>
        <a:lstStyle/>
        <a:p>
          <a:endParaRPr lang="en-IN"/>
        </a:p>
      </dgm:t>
    </dgm:pt>
    <dgm:pt modelId="{B78B3652-24BD-46D2-992B-73853A4EA0A8}">
      <dgm:prSet phldrT="[Text]"/>
      <dgm:spPr/>
      <dgm:t>
        <a:bodyPr/>
        <a:lstStyle/>
        <a:p>
          <a:r>
            <a:rPr lang="en-US" dirty="0"/>
            <a:t>VASCULAR</a:t>
          </a:r>
          <a:endParaRPr lang="en-IN" dirty="0"/>
        </a:p>
      </dgm:t>
    </dgm:pt>
    <dgm:pt modelId="{DDF33C7F-F9F3-4120-811D-B4A46CE1CCBF}" type="parTrans" cxnId="{AFACCEC3-89A3-444D-BA5A-C1C78D27760D}">
      <dgm:prSet/>
      <dgm:spPr/>
      <dgm:t>
        <a:bodyPr/>
        <a:lstStyle/>
        <a:p>
          <a:endParaRPr lang="en-IN"/>
        </a:p>
      </dgm:t>
    </dgm:pt>
    <dgm:pt modelId="{A76EA4E8-5AC4-4F7D-BD80-A8B58FF89D0E}" type="sibTrans" cxnId="{AFACCEC3-89A3-444D-BA5A-C1C78D27760D}">
      <dgm:prSet/>
      <dgm:spPr/>
      <dgm:t>
        <a:bodyPr/>
        <a:lstStyle/>
        <a:p>
          <a:endParaRPr lang="en-IN"/>
        </a:p>
      </dgm:t>
    </dgm:pt>
    <dgm:pt modelId="{77ED41F5-E961-481C-AD6A-B87B89D527C6}">
      <dgm:prSet phldrT="[Text]"/>
      <dgm:spPr/>
      <dgm:t>
        <a:bodyPr/>
        <a:lstStyle/>
        <a:p>
          <a:r>
            <a:rPr lang="en-US" dirty="0"/>
            <a:t>RENAL</a:t>
          </a:r>
          <a:endParaRPr lang="en-IN" dirty="0"/>
        </a:p>
      </dgm:t>
    </dgm:pt>
    <dgm:pt modelId="{986D5255-115C-4DA3-8D9E-80D2B5CC8BD9}" type="parTrans" cxnId="{89C17126-F608-4BA9-BBD9-3642C12E2CB0}">
      <dgm:prSet/>
      <dgm:spPr/>
      <dgm:t>
        <a:bodyPr/>
        <a:lstStyle/>
        <a:p>
          <a:endParaRPr lang="en-IN"/>
        </a:p>
      </dgm:t>
    </dgm:pt>
    <dgm:pt modelId="{A3A10753-3BF3-4FE6-9D43-76907F24A2F8}" type="sibTrans" cxnId="{89C17126-F608-4BA9-BBD9-3642C12E2CB0}">
      <dgm:prSet/>
      <dgm:spPr/>
      <dgm:t>
        <a:bodyPr/>
        <a:lstStyle/>
        <a:p>
          <a:endParaRPr lang="en-IN"/>
        </a:p>
      </dgm:t>
    </dgm:pt>
    <dgm:pt modelId="{C98CC8FB-A2AB-4119-9C31-05AAB81C6EC4}">
      <dgm:prSet phldrT="[Text]"/>
      <dgm:spPr/>
      <dgm:t>
        <a:bodyPr/>
        <a:lstStyle/>
        <a:p>
          <a:r>
            <a:rPr lang="en-US" dirty="0"/>
            <a:t>CEREBROVASCULAR</a:t>
          </a:r>
          <a:endParaRPr lang="en-IN" dirty="0"/>
        </a:p>
      </dgm:t>
    </dgm:pt>
    <dgm:pt modelId="{CB6152AA-8B48-41F6-9E52-7047B253F116}" type="parTrans" cxnId="{4F95195E-8506-49C4-89CA-470D70B11CAF}">
      <dgm:prSet/>
      <dgm:spPr/>
      <dgm:t>
        <a:bodyPr/>
        <a:lstStyle/>
        <a:p>
          <a:endParaRPr lang="en-IN"/>
        </a:p>
      </dgm:t>
    </dgm:pt>
    <dgm:pt modelId="{468F25F5-7612-4142-821F-992E98339389}" type="sibTrans" cxnId="{4F95195E-8506-49C4-89CA-470D70B11CAF}">
      <dgm:prSet/>
      <dgm:spPr/>
      <dgm:t>
        <a:bodyPr/>
        <a:lstStyle/>
        <a:p>
          <a:endParaRPr lang="en-IN"/>
        </a:p>
      </dgm:t>
    </dgm:pt>
    <dgm:pt modelId="{CA1399E8-BE88-4B8A-B44F-5FD24F797ECF}" type="pres">
      <dgm:prSet presAssocID="{CDAACF6F-17C6-4BB8-80BC-2A912F9B41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B6D808-3564-40D6-AF16-7046DFA01576}" type="pres">
      <dgm:prSet presAssocID="{BD377018-114D-44AB-A5E5-C5D87E39273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6B7E2D-1D66-417B-B347-64F67ADB5905}" type="pres">
      <dgm:prSet presAssocID="{FEFDADE8-7A75-4F9E-BEA4-F270C5C73C7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18879DFC-2F6F-44D1-AE03-8AB6DE27F465}" type="pres">
      <dgm:prSet presAssocID="{FEFDADE8-7A75-4F9E-BEA4-F270C5C73C76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37D64AC-3E4E-461D-92CD-8BE500547E2D}" type="pres">
      <dgm:prSet presAssocID="{B78B3652-24BD-46D2-992B-73853A4EA0A8}" presName="node" presStyleLbl="node1" presStyleIdx="1" presStyleCnt="4" custScaleX="170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00DA8-964E-46FB-B5AD-DC788B61AB47}" type="pres">
      <dgm:prSet presAssocID="{A76EA4E8-5AC4-4F7D-BD80-A8B58FF89D0E}" presName="sibTrans" presStyleLbl="sibTrans2D1" presStyleIdx="1" presStyleCnt="4"/>
      <dgm:spPr/>
      <dgm:t>
        <a:bodyPr/>
        <a:lstStyle/>
        <a:p>
          <a:endParaRPr lang="en-US"/>
        </a:p>
      </dgm:t>
    </dgm:pt>
    <dgm:pt modelId="{4CC3CE76-CBAD-441A-8CDC-EE1182B9D87F}" type="pres">
      <dgm:prSet presAssocID="{A76EA4E8-5AC4-4F7D-BD80-A8B58FF89D0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6AF4107C-E4DA-4FA4-B834-E35EC54B6184}" type="pres">
      <dgm:prSet presAssocID="{77ED41F5-E961-481C-AD6A-B87B89D527C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A03A6D-1B6E-49C5-A42D-279473A2C147}" type="pres">
      <dgm:prSet presAssocID="{A3A10753-3BF3-4FE6-9D43-76907F24A2F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A260757-4F0F-4721-B408-75FC36CFB33A}" type="pres">
      <dgm:prSet presAssocID="{A3A10753-3BF3-4FE6-9D43-76907F24A2F8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2CE8012A-4FA8-4AD1-B5B7-2BC72F2D5F6B}" type="pres">
      <dgm:prSet presAssocID="{C98CC8FB-A2AB-4119-9C31-05AAB81C6EC4}" presName="node" presStyleLbl="node1" presStyleIdx="3" presStyleCnt="4" custScaleX="1625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39B93-46C6-49DF-AFE7-33595ED65F14}" type="pres">
      <dgm:prSet presAssocID="{468F25F5-7612-4142-821F-992E98339389}" presName="sibTrans" presStyleLbl="sibTrans2D1" presStyleIdx="3" presStyleCnt="4"/>
      <dgm:spPr/>
      <dgm:t>
        <a:bodyPr/>
        <a:lstStyle/>
        <a:p>
          <a:endParaRPr lang="en-US"/>
        </a:p>
      </dgm:t>
    </dgm:pt>
    <dgm:pt modelId="{85AE5910-2580-46F0-AB43-9731837CCDD4}" type="pres">
      <dgm:prSet presAssocID="{468F25F5-7612-4142-821F-992E98339389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1657C533-06B0-402C-A6BF-59E7192C383D}" type="presOf" srcId="{468F25F5-7612-4142-821F-992E98339389}" destId="{EBF39B93-46C6-49DF-AFE7-33595ED65F14}" srcOrd="0" destOrd="0" presId="urn:microsoft.com/office/officeart/2005/8/layout/cycle2"/>
    <dgm:cxn modelId="{2E468A73-16A5-4EC4-A075-04B807518063}" srcId="{CDAACF6F-17C6-4BB8-80BC-2A912F9B41C2}" destId="{BD377018-114D-44AB-A5E5-C5D87E39273D}" srcOrd="0" destOrd="0" parTransId="{EA3093B4-5F4B-4497-B446-8A2151D1D2B8}" sibTransId="{FEFDADE8-7A75-4F9E-BEA4-F270C5C73C76}"/>
    <dgm:cxn modelId="{FBC9F1D5-BAD4-41B7-9748-7ABEFFF8D197}" type="presOf" srcId="{CDAACF6F-17C6-4BB8-80BC-2A912F9B41C2}" destId="{CA1399E8-BE88-4B8A-B44F-5FD24F797ECF}" srcOrd="0" destOrd="0" presId="urn:microsoft.com/office/officeart/2005/8/layout/cycle2"/>
    <dgm:cxn modelId="{0327FC3D-ECEA-4609-8721-235CA807416C}" type="presOf" srcId="{FEFDADE8-7A75-4F9E-BEA4-F270C5C73C76}" destId="{AF6B7E2D-1D66-417B-B347-64F67ADB5905}" srcOrd="0" destOrd="0" presId="urn:microsoft.com/office/officeart/2005/8/layout/cycle2"/>
    <dgm:cxn modelId="{05B49888-21E0-428B-8702-D7AEA9CD6C25}" type="presOf" srcId="{BD377018-114D-44AB-A5E5-C5D87E39273D}" destId="{0BB6D808-3564-40D6-AF16-7046DFA01576}" srcOrd="0" destOrd="0" presId="urn:microsoft.com/office/officeart/2005/8/layout/cycle2"/>
    <dgm:cxn modelId="{86FCCDB7-C18E-47EA-AB1A-5F346E018B3E}" type="presOf" srcId="{A76EA4E8-5AC4-4F7D-BD80-A8B58FF89D0E}" destId="{19C00DA8-964E-46FB-B5AD-DC788B61AB47}" srcOrd="0" destOrd="0" presId="urn:microsoft.com/office/officeart/2005/8/layout/cycle2"/>
    <dgm:cxn modelId="{FE5300F0-70F8-43EB-B350-063AE557E3C0}" type="presOf" srcId="{77ED41F5-E961-481C-AD6A-B87B89D527C6}" destId="{6AF4107C-E4DA-4FA4-B834-E35EC54B6184}" srcOrd="0" destOrd="0" presId="urn:microsoft.com/office/officeart/2005/8/layout/cycle2"/>
    <dgm:cxn modelId="{C20CFE95-6EFD-4BBA-9BF1-0BB1E342D6EE}" type="presOf" srcId="{A3A10753-3BF3-4FE6-9D43-76907F24A2F8}" destId="{11A03A6D-1B6E-49C5-A42D-279473A2C147}" srcOrd="0" destOrd="0" presId="urn:microsoft.com/office/officeart/2005/8/layout/cycle2"/>
    <dgm:cxn modelId="{4F95195E-8506-49C4-89CA-470D70B11CAF}" srcId="{CDAACF6F-17C6-4BB8-80BC-2A912F9B41C2}" destId="{C98CC8FB-A2AB-4119-9C31-05AAB81C6EC4}" srcOrd="3" destOrd="0" parTransId="{CB6152AA-8B48-41F6-9E52-7047B253F116}" sibTransId="{468F25F5-7612-4142-821F-992E98339389}"/>
    <dgm:cxn modelId="{89C17126-F608-4BA9-BBD9-3642C12E2CB0}" srcId="{CDAACF6F-17C6-4BB8-80BC-2A912F9B41C2}" destId="{77ED41F5-E961-481C-AD6A-B87B89D527C6}" srcOrd="2" destOrd="0" parTransId="{986D5255-115C-4DA3-8D9E-80D2B5CC8BD9}" sibTransId="{A3A10753-3BF3-4FE6-9D43-76907F24A2F8}"/>
    <dgm:cxn modelId="{4B271E2A-B73C-4F7D-B7A5-6FE3F8DB73AE}" type="presOf" srcId="{A3A10753-3BF3-4FE6-9D43-76907F24A2F8}" destId="{8A260757-4F0F-4721-B408-75FC36CFB33A}" srcOrd="1" destOrd="0" presId="urn:microsoft.com/office/officeart/2005/8/layout/cycle2"/>
    <dgm:cxn modelId="{0237AEDC-60F4-4658-838C-8C364CAA72B4}" type="presOf" srcId="{C98CC8FB-A2AB-4119-9C31-05AAB81C6EC4}" destId="{2CE8012A-4FA8-4AD1-B5B7-2BC72F2D5F6B}" srcOrd="0" destOrd="0" presId="urn:microsoft.com/office/officeart/2005/8/layout/cycle2"/>
    <dgm:cxn modelId="{AFACCEC3-89A3-444D-BA5A-C1C78D27760D}" srcId="{CDAACF6F-17C6-4BB8-80BC-2A912F9B41C2}" destId="{B78B3652-24BD-46D2-992B-73853A4EA0A8}" srcOrd="1" destOrd="0" parTransId="{DDF33C7F-F9F3-4120-811D-B4A46CE1CCBF}" sibTransId="{A76EA4E8-5AC4-4F7D-BD80-A8B58FF89D0E}"/>
    <dgm:cxn modelId="{512B1E00-E7A6-4EE0-966D-372F270257EC}" type="presOf" srcId="{FEFDADE8-7A75-4F9E-BEA4-F270C5C73C76}" destId="{18879DFC-2F6F-44D1-AE03-8AB6DE27F465}" srcOrd="1" destOrd="0" presId="urn:microsoft.com/office/officeart/2005/8/layout/cycle2"/>
    <dgm:cxn modelId="{DA0980BD-FC74-4A8B-8E11-5FCE5FE6EFAF}" type="presOf" srcId="{B78B3652-24BD-46D2-992B-73853A4EA0A8}" destId="{137D64AC-3E4E-461D-92CD-8BE500547E2D}" srcOrd="0" destOrd="0" presId="urn:microsoft.com/office/officeart/2005/8/layout/cycle2"/>
    <dgm:cxn modelId="{A2CD323F-E459-4686-A407-B9DEE912A5FA}" type="presOf" srcId="{A76EA4E8-5AC4-4F7D-BD80-A8B58FF89D0E}" destId="{4CC3CE76-CBAD-441A-8CDC-EE1182B9D87F}" srcOrd="1" destOrd="0" presId="urn:microsoft.com/office/officeart/2005/8/layout/cycle2"/>
    <dgm:cxn modelId="{7FF7FB48-8051-48CC-9B77-416852A84ED3}" type="presOf" srcId="{468F25F5-7612-4142-821F-992E98339389}" destId="{85AE5910-2580-46F0-AB43-9731837CCDD4}" srcOrd="1" destOrd="0" presId="urn:microsoft.com/office/officeart/2005/8/layout/cycle2"/>
    <dgm:cxn modelId="{AFDBBCEC-EA92-4C50-9798-05CB71319221}" type="presParOf" srcId="{CA1399E8-BE88-4B8A-B44F-5FD24F797ECF}" destId="{0BB6D808-3564-40D6-AF16-7046DFA01576}" srcOrd="0" destOrd="0" presId="urn:microsoft.com/office/officeart/2005/8/layout/cycle2"/>
    <dgm:cxn modelId="{A265A7E9-8A25-4ED4-B333-1F960CD79E7C}" type="presParOf" srcId="{CA1399E8-BE88-4B8A-B44F-5FD24F797ECF}" destId="{AF6B7E2D-1D66-417B-B347-64F67ADB5905}" srcOrd="1" destOrd="0" presId="urn:microsoft.com/office/officeart/2005/8/layout/cycle2"/>
    <dgm:cxn modelId="{75F7EDDF-FC83-422B-8EB2-C8B31B364FC6}" type="presParOf" srcId="{AF6B7E2D-1D66-417B-B347-64F67ADB5905}" destId="{18879DFC-2F6F-44D1-AE03-8AB6DE27F465}" srcOrd="0" destOrd="0" presId="urn:microsoft.com/office/officeart/2005/8/layout/cycle2"/>
    <dgm:cxn modelId="{9DE76CA9-C860-4823-B257-92BA47770685}" type="presParOf" srcId="{CA1399E8-BE88-4B8A-B44F-5FD24F797ECF}" destId="{137D64AC-3E4E-461D-92CD-8BE500547E2D}" srcOrd="2" destOrd="0" presId="urn:microsoft.com/office/officeart/2005/8/layout/cycle2"/>
    <dgm:cxn modelId="{053E920B-7FAD-4F1E-86DE-BADD2639DA2F}" type="presParOf" srcId="{CA1399E8-BE88-4B8A-B44F-5FD24F797ECF}" destId="{19C00DA8-964E-46FB-B5AD-DC788B61AB47}" srcOrd="3" destOrd="0" presId="urn:microsoft.com/office/officeart/2005/8/layout/cycle2"/>
    <dgm:cxn modelId="{2F3FCD94-3876-4E8C-9C92-4540BE5123E7}" type="presParOf" srcId="{19C00DA8-964E-46FB-B5AD-DC788B61AB47}" destId="{4CC3CE76-CBAD-441A-8CDC-EE1182B9D87F}" srcOrd="0" destOrd="0" presId="urn:microsoft.com/office/officeart/2005/8/layout/cycle2"/>
    <dgm:cxn modelId="{7125CD79-E1A1-4EB0-A9FB-4B83D688F87C}" type="presParOf" srcId="{CA1399E8-BE88-4B8A-B44F-5FD24F797ECF}" destId="{6AF4107C-E4DA-4FA4-B834-E35EC54B6184}" srcOrd="4" destOrd="0" presId="urn:microsoft.com/office/officeart/2005/8/layout/cycle2"/>
    <dgm:cxn modelId="{559F32ED-823E-4CBD-B525-C36742955E60}" type="presParOf" srcId="{CA1399E8-BE88-4B8A-B44F-5FD24F797ECF}" destId="{11A03A6D-1B6E-49C5-A42D-279473A2C147}" srcOrd="5" destOrd="0" presId="urn:microsoft.com/office/officeart/2005/8/layout/cycle2"/>
    <dgm:cxn modelId="{7CD4D69F-036D-4A8B-A9FB-8381068B4AA0}" type="presParOf" srcId="{11A03A6D-1B6E-49C5-A42D-279473A2C147}" destId="{8A260757-4F0F-4721-B408-75FC36CFB33A}" srcOrd="0" destOrd="0" presId="urn:microsoft.com/office/officeart/2005/8/layout/cycle2"/>
    <dgm:cxn modelId="{A9ACF7BC-0752-4187-B063-10698CDDDE59}" type="presParOf" srcId="{CA1399E8-BE88-4B8A-B44F-5FD24F797ECF}" destId="{2CE8012A-4FA8-4AD1-B5B7-2BC72F2D5F6B}" srcOrd="6" destOrd="0" presId="urn:microsoft.com/office/officeart/2005/8/layout/cycle2"/>
    <dgm:cxn modelId="{C631DD7A-9D77-44EE-93E7-D59D1B31601A}" type="presParOf" srcId="{CA1399E8-BE88-4B8A-B44F-5FD24F797ECF}" destId="{EBF39B93-46C6-49DF-AFE7-33595ED65F14}" srcOrd="7" destOrd="0" presId="urn:microsoft.com/office/officeart/2005/8/layout/cycle2"/>
    <dgm:cxn modelId="{5EB90871-714A-4DFC-9422-924BB73086C8}" type="presParOf" srcId="{EBF39B93-46C6-49DF-AFE7-33595ED65F14}" destId="{85AE5910-2580-46F0-AB43-9731837CCDD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EDEE8C3-A1D1-4BD3-ABA7-647A8A800C84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F3625BFA-8295-49C3-A5EC-C778B1F400E0}">
      <dgm:prSet phldrT="[Text]"/>
      <dgm:spPr/>
      <dgm:t>
        <a:bodyPr/>
        <a:lstStyle/>
        <a:p>
          <a:r>
            <a:rPr lang="en-US" dirty="0"/>
            <a:t>CARDIAC ISCHEMIC EVENTS</a:t>
          </a:r>
          <a:endParaRPr lang="en-IN" dirty="0"/>
        </a:p>
      </dgm:t>
    </dgm:pt>
    <dgm:pt modelId="{58381999-6393-4D1E-80EC-BED5E52AD375}" type="parTrans" cxnId="{5DFC1884-3F22-4AD5-A546-10A42F8B51A8}">
      <dgm:prSet/>
      <dgm:spPr/>
      <dgm:t>
        <a:bodyPr/>
        <a:lstStyle/>
        <a:p>
          <a:endParaRPr lang="en-IN"/>
        </a:p>
      </dgm:t>
    </dgm:pt>
    <dgm:pt modelId="{4C6FD32F-8B21-47BA-9880-B3BF197670DD}" type="sibTrans" cxnId="{5DFC1884-3F22-4AD5-A546-10A42F8B51A8}">
      <dgm:prSet/>
      <dgm:spPr/>
      <dgm:t>
        <a:bodyPr/>
        <a:lstStyle/>
        <a:p>
          <a:endParaRPr lang="en-IN"/>
        </a:p>
      </dgm:t>
    </dgm:pt>
    <dgm:pt modelId="{F00FA1D6-EF0E-4331-BF36-05D183E5B366}">
      <dgm:prSet phldrT="[Text]"/>
      <dgm:spPr/>
      <dgm:t>
        <a:bodyPr/>
        <a:lstStyle/>
        <a:p>
          <a:r>
            <a:rPr lang="en-US" dirty="0"/>
            <a:t>ARRHYTHMIAS</a:t>
          </a:r>
          <a:endParaRPr lang="en-IN" dirty="0"/>
        </a:p>
      </dgm:t>
    </dgm:pt>
    <dgm:pt modelId="{AAB8880C-0574-4338-A31A-1DE6AE5822F4}" type="parTrans" cxnId="{B835B59E-6214-4605-9B62-0C5CD1A82617}">
      <dgm:prSet/>
      <dgm:spPr/>
      <dgm:t>
        <a:bodyPr/>
        <a:lstStyle/>
        <a:p>
          <a:endParaRPr lang="en-IN"/>
        </a:p>
      </dgm:t>
    </dgm:pt>
    <dgm:pt modelId="{32919628-569A-4F2C-B219-B7B886D4C938}" type="sibTrans" cxnId="{B835B59E-6214-4605-9B62-0C5CD1A82617}">
      <dgm:prSet/>
      <dgm:spPr/>
      <dgm:t>
        <a:bodyPr/>
        <a:lstStyle/>
        <a:p>
          <a:endParaRPr lang="en-IN"/>
        </a:p>
      </dgm:t>
    </dgm:pt>
    <dgm:pt modelId="{CBFF3F0B-8C91-4A34-B543-E02E98467342}">
      <dgm:prSet phldrT="[Text]"/>
      <dgm:spPr/>
      <dgm:t>
        <a:bodyPr/>
        <a:lstStyle/>
        <a:p>
          <a:r>
            <a:rPr lang="en-US" dirty="0"/>
            <a:t>CVA</a:t>
          </a:r>
          <a:endParaRPr lang="en-IN" dirty="0"/>
        </a:p>
      </dgm:t>
    </dgm:pt>
    <dgm:pt modelId="{F3E47383-87EE-4B52-A2EC-4C67EA965AC1}" type="parTrans" cxnId="{6E1561D9-80D3-410A-B6A3-2CFC9C11BFCC}">
      <dgm:prSet/>
      <dgm:spPr/>
      <dgm:t>
        <a:bodyPr/>
        <a:lstStyle/>
        <a:p>
          <a:endParaRPr lang="en-IN"/>
        </a:p>
      </dgm:t>
    </dgm:pt>
    <dgm:pt modelId="{4A4711D9-EADC-4EFF-B8B3-B2819920CB60}" type="sibTrans" cxnId="{6E1561D9-80D3-410A-B6A3-2CFC9C11BFCC}">
      <dgm:prSet/>
      <dgm:spPr/>
      <dgm:t>
        <a:bodyPr/>
        <a:lstStyle/>
        <a:p>
          <a:endParaRPr lang="en-IN"/>
        </a:p>
      </dgm:t>
    </dgm:pt>
    <dgm:pt modelId="{A0A57F01-930C-4AE5-B8F7-EE610983DE83}">
      <dgm:prSet phldrT="[Text]"/>
      <dgm:spPr/>
      <dgm:t>
        <a:bodyPr/>
        <a:lstStyle/>
        <a:p>
          <a:r>
            <a:rPr lang="en-US" dirty="0"/>
            <a:t>EXAGERRATED CVS RESPONSE TO INTUBATION AND EXTUBATION</a:t>
          </a:r>
          <a:endParaRPr lang="en-IN" dirty="0"/>
        </a:p>
      </dgm:t>
    </dgm:pt>
    <dgm:pt modelId="{3042A5C9-F984-4C48-A135-CA67FCB9AEAD}" type="parTrans" cxnId="{16730503-D272-4F55-A485-95059C6DE50F}">
      <dgm:prSet/>
      <dgm:spPr/>
      <dgm:t>
        <a:bodyPr/>
        <a:lstStyle/>
        <a:p>
          <a:endParaRPr lang="en-IN"/>
        </a:p>
      </dgm:t>
    </dgm:pt>
    <dgm:pt modelId="{FFF46906-B8A8-41D2-8994-1F7BD64C4226}" type="sibTrans" cxnId="{16730503-D272-4F55-A485-95059C6DE50F}">
      <dgm:prSet/>
      <dgm:spPr/>
      <dgm:t>
        <a:bodyPr/>
        <a:lstStyle/>
        <a:p>
          <a:endParaRPr lang="en-IN"/>
        </a:p>
      </dgm:t>
    </dgm:pt>
    <dgm:pt modelId="{C25F55C9-CDEA-43FF-A0B7-F7B764ABB31B}">
      <dgm:prSet phldrT="[Text]"/>
      <dgm:spPr/>
      <dgm:t>
        <a:bodyPr/>
        <a:lstStyle/>
        <a:p>
          <a:r>
            <a:rPr lang="en-US" dirty="0"/>
            <a:t>PRESENCE OF DIASTOLIC DYSFUNCTION</a:t>
          </a:r>
          <a:endParaRPr lang="en-IN" dirty="0"/>
        </a:p>
      </dgm:t>
    </dgm:pt>
    <dgm:pt modelId="{FE803644-8DEC-4C2B-A695-FCBE37455DAE}" type="parTrans" cxnId="{E285E664-F6B7-45AA-954B-341546654F87}">
      <dgm:prSet/>
      <dgm:spPr/>
      <dgm:t>
        <a:bodyPr/>
        <a:lstStyle/>
        <a:p>
          <a:endParaRPr lang="en-IN"/>
        </a:p>
      </dgm:t>
    </dgm:pt>
    <dgm:pt modelId="{43A7E0A8-D44B-403D-87F5-D304AFF53430}" type="sibTrans" cxnId="{E285E664-F6B7-45AA-954B-341546654F87}">
      <dgm:prSet/>
      <dgm:spPr/>
      <dgm:t>
        <a:bodyPr/>
        <a:lstStyle/>
        <a:p>
          <a:endParaRPr lang="en-IN"/>
        </a:p>
      </dgm:t>
    </dgm:pt>
    <dgm:pt modelId="{0267EAC8-DC6A-40E0-A53F-0BD7C6FA4B9D}" type="pres">
      <dgm:prSet presAssocID="{4EDEE8C3-A1D1-4BD3-ABA7-647A8A800C8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5B1E40-AFA7-4B3B-9384-3B78F522C473}" type="pres">
      <dgm:prSet presAssocID="{F3625BFA-8295-49C3-A5EC-C778B1F400E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347B1-B8AD-4618-85A1-436D3990DC7D}" type="pres">
      <dgm:prSet presAssocID="{F3625BFA-8295-49C3-A5EC-C778B1F400E0}" presName="spNode" presStyleCnt="0"/>
      <dgm:spPr/>
    </dgm:pt>
    <dgm:pt modelId="{4040A87F-F29D-447C-AB9C-2DE91546BF33}" type="pres">
      <dgm:prSet presAssocID="{4C6FD32F-8B21-47BA-9880-B3BF197670DD}" presName="sibTrans" presStyleLbl="sibTrans1D1" presStyleIdx="0" presStyleCnt="5"/>
      <dgm:spPr/>
      <dgm:t>
        <a:bodyPr/>
        <a:lstStyle/>
        <a:p>
          <a:endParaRPr lang="en-US"/>
        </a:p>
      </dgm:t>
    </dgm:pt>
    <dgm:pt modelId="{1F96CF95-615F-4175-AAF7-55987931DE0D}" type="pres">
      <dgm:prSet presAssocID="{F00FA1D6-EF0E-4331-BF36-05D183E5B36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8F77B-7291-4219-9443-4EEA2AB51CC6}" type="pres">
      <dgm:prSet presAssocID="{F00FA1D6-EF0E-4331-BF36-05D183E5B366}" presName="spNode" presStyleCnt="0"/>
      <dgm:spPr/>
    </dgm:pt>
    <dgm:pt modelId="{2A41CFAA-6C98-467D-AB8B-233C713393C9}" type="pres">
      <dgm:prSet presAssocID="{32919628-569A-4F2C-B219-B7B886D4C938}" presName="sibTrans" presStyleLbl="sibTrans1D1" presStyleIdx="1" presStyleCnt="5"/>
      <dgm:spPr/>
      <dgm:t>
        <a:bodyPr/>
        <a:lstStyle/>
        <a:p>
          <a:endParaRPr lang="en-US"/>
        </a:p>
      </dgm:t>
    </dgm:pt>
    <dgm:pt modelId="{FDA28237-4B1B-452A-8E2C-8B24640A6834}" type="pres">
      <dgm:prSet presAssocID="{CBFF3F0B-8C91-4A34-B543-E02E9846734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FD462-197F-4AF3-906A-E0F4D09AEC18}" type="pres">
      <dgm:prSet presAssocID="{CBFF3F0B-8C91-4A34-B543-E02E98467342}" presName="spNode" presStyleCnt="0"/>
      <dgm:spPr/>
    </dgm:pt>
    <dgm:pt modelId="{04C85987-53FF-4006-9286-F111BECBF1FC}" type="pres">
      <dgm:prSet presAssocID="{4A4711D9-EADC-4EFF-B8B3-B2819920CB60}" presName="sibTrans" presStyleLbl="sibTrans1D1" presStyleIdx="2" presStyleCnt="5"/>
      <dgm:spPr/>
      <dgm:t>
        <a:bodyPr/>
        <a:lstStyle/>
        <a:p>
          <a:endParaRPr lang="en-US"/>
        </a:p>
      </dgm:t>
    </dgm:pt>
    <dgm:pt modelId="{7B34CF2F-D093-4A33-B70F-56752D1D5C81}" type="pres">
      <dgm:prSet presAssocID="{A0A57F01-930C-4AE5-B8F7-EE610983DE8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08316-7B78-448C-A1B9-825FC355EE44}" type="pres">
      <dgm:prSet presAssocID="{A0A57F01-930C-4AE5-B8F7-EE610983DE83}" presName="spNode" presStyleCnt="0"/>
      <dgm:spPr/>
    </dgm:pt>
    <dgm:pt modelId="{2ED6D84D-7981-4B57-9736-3AB2CF4F29E9}" type="pres">
      <dgm:prSet presAssocID="{FFF46906-B8A8-41D2-8994-1F7BD64C4226}" presName="sibTrans" presStyleLbl="sibTrans1D1" presStyleIdx="3" presStyleCnt="5"/>
      <dgm:spPr/>
      <dgm:t>
        <a:bodyPr/>
        <a:lstStyle/>
        <a:p>
          <a:endParaRPr lang="en-US"/>
        </a:p>
      </dgm:t>
    </dgm:pt>
    <dgm:pt modelId="{BBD86A1D-C267-4DA3-8E38-A24CE5062803}" type="pres">
      <dgm:prSet presAssocID="{C25F55C9-CDEA-43FF-A0B7-F7B764ABB31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40AE1-1518-4540-8F25-9530B04D676A}" type="pres">
      <dgm:prSet presAssocID="{C25F55C9-CDEA-43FF-A0B7-F7B764ABB31B}" presName="spNode" presStyleCnt="0"/>
      <dgm:spPr/>
    </dgm:pt>
    <dgm:pt modelId="{5E18FF97-D2BC-410E-8D4B-2EA110D87214}" type="pres">
      <dgm:prSet presAssocID="{43A7E0A8-D44B-403D-87F5-D304AFF53430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59C83A88-2640-49C2-A002-E61479614655}" type="presOf" srcId="{32919628-569A-4F2C-B219-B7B886D4C938}" destId="{2A41CFAA-6C98-467D-AB8B-233C713393C9}" srcOrd="0" destOrd="0" presId="urn:microsoft.com/office/officeart/2005/8/layout/cycle6"/>
    <dgm:cxn modelId="{5DFC1884-3F22-4AD5-A546-10A42F8B51A8}" srcId="{4EDEE8C3-A1D1-4BD3-ABA7-647A8A800C84}" destId="{F3625BFA-8295-49C3-A5EC-C778B1F400E0}" srcOrd="0" destOrd="0" parTransId="{58381999-6393-4D1E-80EC-BED5E52AD375}" sibTransId="{4C6FD32F-8B21-47BA-9880-B3BF197670DD}"/>
    <dgm:cxn modelId="{4790A94F-1C2E-4252-9AFF-1E5B8BE590E3}" type="presOf" srcId="{4EDEE8C3-A1D1-4BD3-ABA7-647A8A800C84}" destId="{0267EAC8-DC6A-40E0-A53F-0BD7C6FA4B9D}" srcOrd="0" destOrd="0" presId="urn:microsoft.com/office/officeart/2005/8/layout/cycle6"/>
    <dgm:cxn modelId="{ACF4C47C-B807-4CA1-B8E9-F0DC084505AD}" type="presOf" srcId="{A0A57F01-930C-4AE5-B8F7-EE610983DE83}" destId="{7B34CF2F-D093-4A33-B70F-56752D1D5C81}" srcOrd="0" destOrd="0" presId="urn:microsoft.com/office/officeart/2005/8/layout/cycle6"/>
    <dgm:cxn modelId="{B835B59E-6214-4605-9B62-0C5CD1A82617}" srcId="{4EDEE8C3-A1D1-4BD3-ABA7-647A8A800C84}" destId="{F00FA1D6-EF0E-4331-BF36-05D183E5B366}" srcOrd="1" destOrd="0" parTransId="{AAB8880C-0574-4338-A31A-1DE6AE5822F4}" sibTransId="{32919628-569A-4F2C-B219-B7B886D4C938}"/>
    <dgm:cxn modelId="{6E1561D9-80D3-410A-B6A3-2CFC9C11BFCC}" srcId="{4EDEE8C3-A1D1-4BD3-ABA7-647A8A800C84}" destId="{CBFF3F0B-8C91-4A34-B543-E02E98467342}" srcOrd="2" destOrd="0" parTransId="{F3E47383-87EE-4B52-A2EC-4C67EA965AC1}" sibTransId="{4A4711D9-EADC-4EFF-B8B3-B2819920CB60}"/>
    <dgm:cxn modelId="{E285E664-F6B7-45AA-954B-341546654F87}" srcId="{4EDEE8C3-A1D1-4BD3-ABA7-647A8A800C84}" destId="{C25F55C9-CDEA-43FF-A0B7-F7B764ABB31B}" srcOrd="4" destOrd="0" parTransId="{FE803644-8DEC-4C2B-A695-FCBE37455DAE}" sibTransId="{43A7E0A8-D44B-403D-87F5-D304AFF53430}"/>
    <dgm:cxn modelId="{F83AF4B5-B86C-4B98-A884-D83877C6F5A5}" type="presOf" srcId="{43A7E0A8-D44B-403D-87F5-D304AFF53430}" destId="{5E18FF97-D2BC-410E-8D4B-2EA110D87214}" srcOrd="0" destOrd="0" presId="urn:microsoft.com/office/officeart/2005/8/layout/cycle6"/>
    <dgm:cxn modelId="{16730503-D272-4F55-A485-95059C6DE50F}" srcId="{4EDEE8C3-A1D1-4BD3-ABA7-647A8A800C84}" destId="{A0A57F01-930C-4AE5-B8F7-EE610983DE83}" srcOrd="3" destOrd="0" parTransId="{3042A5C9-F984-4C48-A135-CA67FCB9AEAD}" sibTransId="{FFF46906-B8A8-41D2-8994-1F7BD64C4226}"/>
    <dgm:cxn modelId="{369CC1C3-1689-415A-9194-4B3F751BBEDF}" type="presOf" srcId="{F00FA1D6-EF0E-4331-BF36-05D183E5B366}" destId="{1F96CF95-615F-4175-AAF7-55987931DE0D}" srcOrd="0" destOrd="0" presId="urn:microsoft.com/office/officeart/2005/8/layout/cycle6"/>
    <dgm:cxn modelId="{C0672604-281C-4B50-8C5C-B413FA4DF9D9}" type="presOf" srcId="{C25F55C9-CDEA-43FF-A0B7-F7B764ABB31B}" destId="{BBD86A1D-C267-4DA3-8E38-A24CE5062803}" srcOrd="0" destOrd="0" presId="urn:microsoft.com/office/officeart/2005/8/layout/cycle6"/>
    <dgm:cxn modelId="{0345FD64-A88E-4CC3-8577-651BF26C95B7}" type="presOf" srcId="{4A4711D9-EADC-4EFF-B8B3-B2819920CB60}" destId="{04C85987-53FF-4006-9286-F111BECBF1FC}" srcOrd="0" destOrd="0" presId="urn:microsoft.com/office/officeart/2005/8/layout/cycle6"/>
    <dgm:cxn modelId="{5A11A809-F804-494B-B2A3-29C304D1FD51}" type="presOf" srcId="{FFF46906-B8A8-41D2-8994-1F7BD64C4226}" destId="{2ED6D84D-7981-4B57-9736-3AB2CF4F29E9}" srcOrd="0" destOrd="0" presId="urn:microsoft.com/office/officeart/2005/8/layout/cycle6"/>
    <dgm:cxn modelId="{77DB9CAB-42AE-4BC3-9A9F-702BC79DED5D}" type="presOf" srcId="{4C6FD32F-8B21-47BA-9880-B3BF197670DD}" destId="{4040A87F-F29D-447C-AB9C-2DE91546BF33}" srcOrd="0" destOrd="0" presId="urn:microsoft.com/office/officeart/2005/8/layout/cycle6"/>
    <dgm:cxn modelId="{77DBC931-269A-406B-A1AD-A8FCA0F08413}" type="presOf" srcId="{F3625BFA-8295-49C3-A5EC-C778B1F400E0}" destId="{045B1E40-AFA7-4B3B-9384-3B78F522C473}" srcOrd="0" destOrd="0" presId="urn:microsoft.com/office/officeart/2005/8/layout/cycle6"/>
    <dgm:cxn modelId="{4F658605-01A3-4DBD-AC8C-FBB3D7C7C450}" type="presOf" srcId="{CBFF3F0B-8C91-4A34-B543-E02E98467342}" destId="{FDA28237-4B1B-452A-8E2C-8B24640A6834}" srcOrd="0" destOrd="0" presId="urn:microsoft.com/office/officeart/2005/8/layout/cycle6"/>
    <dgm:cxn modelId="{84093240-B63A-4634-8D64-10495FEB7EB0}" type="presParOf" srcId="{0267EAC8-DC6A-40E0-A53F-0BD7C6FA4B9D}" destId="{045B1E40-AFA7-4B3B-9384-3B78F522C473}" srcOrd="0" destOrd="0" presId="urn:microsoft.com/office/officeart/2005/8/layout/cycle6"/>
    <dgm:cxn modelId="{8AFF9E5B-8F87-4BE8-9956-265284321B8D}" type="presParOf" srcId="{0267EAC8-DC6A-40E0-A53F-0BD7C6FA4B9D}" destId="{ED5347B1-B8AD-4618-85A1-436D3990DC7D}" srcOrd="1" destOrd="0" presId="urn:microsoft.com/office/officeart/2005/8/layout/cycle6"/>
    <dgm:cxn modelId="{502BA24D-8B1F-4A2E-AC27-BC0C76780B98}" type="presParOf" srcId="{0267EAC8-DC6A-40E0-A53F-0BD7C6FA4B9D}" destId="{4040A87F-F29D-447C-AB9C-2DE91546BF33}" srcOrd="2" destOrd="0" presId="urn:microsoft.com/office/officeart/2005/8/layout/cycle6"/>
    <dgm:cxn modelId="{CED0C821-AB6C-4FAD-BDA4-D41BAC52CBAB}" type="presParOf" srcId="{0267EAC8-DC6A-40E0-A53F-0BD7C6FA4B9D}" destId="{1F96CF95-615F-4175-AAF7-55987931DE0D}" srcOrd="3" destOrd="0" presId="urn:microsoft.com/office/officeart/2005/8/layout/cycle6"/>
    <dgm:cxn modelId="{142598EA-5835-49AA-9C24-9BC427FEF83E}" type="presParOf" srcId="{0267EAC8-DC6A-40E0-A53F-0BD7C6FA4B9D}" destId="{3F58F77B-7291-4219-9443-4EEA2AB51CC6}" srcOrd="4" destOrd="0" presId="urn:microsoft.com/office/officeart/2005/8/layout/cycle6"/>
    <dgm:cxn modelId="{07DC78F9-E8C9-4640-8954-CE1FEA3AAFC8}" type="presParOf" srcId="{0267EAC8-DC6A-40E0-A53F-0BD7C6FA4B9D}" destId="{2A41CFAA-6C98-467D-AB8B-233C713393C9}" srcOrd="5" destOrd="0" presId="urn:microsoft.com/office/officeart/2005/8/layout/cycle6"/>
    <dgm:cxn modelId="{8492A12B-381B-4991-9762-59D3C0BF2F23}" type="presParOf" srcId="{0267EAC8-DC6A-40E0-A53F-0BD7C6FA4B9D}" destId="{FDA28237-4B1B-452A-8E2C-8B24640A6834}" srcOrd="6" destOrd="0" presId="urn:microsoft.com/office/officeart/2005/8/layout/cycle6"/>
    <dgm:cxn modelId="{C66AE764-118F-4F9B-A5BA-42EE57574699}" type="presParOf" srcId="{0267EAC8-DC6A-40E0-A53F-0BD7C6FA4B9D}" destId="{86EFD462-197F-4AF3-906A-E0F4D09AEC18}" srcOrd="7" destOrd="0" presId="urn:microsoft.com/office/officeart/2005/8/layout/cycle6"/>
    <dgm:cxn modelId="{37FA75B5-DDDA-40A1-8B01-FAD0CC0CBB37}" type="presParOf" srcId="{0267EAC8-DC6A-40E0-A53F-0BD7C6FA4B9D}" destId="{04C85987-53FF-4006-9286-F111BECBF1FC}" srcOrd="8" destOrd="0" presId="urn:microsoft.com/office/officeart/2005/8/layout/cycle6"/>
    <dgm:cxn modelId="{7B768F6E-44C3-40DF-A99B-250985C1F5F7}" type="presParOf" srcId="{0267EAC8-DC6A-40E0-A53F-0BD7C6FA4B9D}" destId="{7B34CF2F-D093-4A33-B70F-56752D1D5C81}" srcOrd="9" destOrd="0" presId="urn:microsoft.com/office/officeart/2005/8/layout/cycle6"/>
    <dgm:cxn modelId="{1E018378-0CB9-4DEB-91D9-4EE4BFEBC0B6}" type="presParOf" srcId="{0267EAC8-DC6A-40E0-A53F-0BD7C6FA4B9D}" destId="{D6F08316-7B78-448C-A1B9-825FC355EE44}" srcOrd="10" destOrd="0" presId="urn:microsoft.com/office/officeart/2005/8/layout/cycle6"/>
    <dgm:cxn modelId="{4E9DBDE7-C093-4338-A286-FB80B3E9CA2C}" type="presParOf" srcId="{0267EAC8-DC6A-40E0-A53F-0BD7C6FA4B9D}" destId="{2ED6D84D-7981-4B57-9736-3AB2CF4F29E9}" srcOrd="11" destOrd="0" presId="urn:microsoft.com/office/officeart/2005/8/layout/cycle6"/>
    <dgm:cxn modelId="{31B0E8E4-1A66-47D8-8064-EC22A15F1FD6}" type="presParOf" srcId="{0267EAC8-DC6A-40E0-A53F-0BD7C6FA4B9D}" destId="{BBD86A1D-C267-4DA3-8E38-A24CE5062803}" srcOrd="12" destOrd="0" presId="urn:microsoft.com/office/officeart/2005/8/layout/cycle6"/>
    <dgm:cxn modelId="{0A25985E-4DBD-48DD-8EFB-45568D7125D5}" type="presParOf" srcId="{0267EAC8-DC6A-40E0-A53F-0BD7C6FA4B9D}" destId="{22340AE1-1518-4540-8F25-9530B04D676A}" srcOrd="13" destOrd="0" presId="urn:microsoft.com/office/officeart/2005/8/layout/cycle6"/>
    <dgm:cxn modelId="{A8EEDA16-35B7-43AA-98AA-0252E398A52F}" type="presParOf" srcId="{0267EAC8-DC6A-40E0-A53F-0BD7C6FA4B9D}" destId="{5E18FF97-D2BC-410E-8D4B-2EA110D8721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306CC6D-8D4A-478A-8084-19BF4F667652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A3FF251C-F49B-4708-B8EB-F7DCCCA991FA}">
      <dgm:prSet phldrT="[Text]"/>
      <dgm:spPr/>
      <dgm:t>
        <a:bodyPr/>
        <a:lstStyle/>
        <a:p>
          <a:r>
            <a:rPr lang="en-US" dirty="0" err="1"/>
            <a:t>Etomidate</a:t>
          </a:r>
          <a:r>
            <a:rPr lang="en-US" dirty="0"/>
            <a:t> – most </a:t>
          </a:r>
          <a:r>
            <a:rPr lang="en-US" dirty="0" err="1"/>
            <a:t>cardiostable</a:t>
          </a:r>
          <a:endParaRPr lang="en-IN" dirty="0"/>
        </a:p>
      </dgm:t>
    </dgm:pt>
    <dgm:pt modelId="{EDAC85F7-59C1-421E-BF1F-CF170BC43062}" type="parTrans" cxnId="{D821BBD6-A8E0-4122-AC01-68F55B8E0146}">
      <dgm:prSet/>
      <dgm:spPr/>
      <dgm:t>
        <a:bodyPr/>
        <a:lstStyle/>
        <a:p>
          <a:endParaRPr lang="en-IN"/>
        </a:p>
      </dgm:t>
    </dgm:pt>
    <dgm:pt modelId="{F3EB5EEA-2C82-475A-8986-B0114D0A6663}" type="sibTrans" cxnId="{D821BBD6-A8E0-4122-AC01-68F55B8E0146}">
      <dgm:prSet/>
      <dgm:spPr/>
      <dgm:t>
        <a:bodyPr/>
        <a:lstStyle/>
        <a:p>
          <a:endParaRPr lang="en-IN"/>
        </a:p>
      </dgm:t>
    </dgm:pt>
    <dgm:pt modelId="{E1FDEE3A-8D1C-42D1-9693-0E5009E979FA}">
      <dgm:prSet phldrT="[Text]"/>
      <dgm:spPr/>
      <dgm:t>
        <a:bodyPr/>
        <a:lstStyle/>
        <a:p>
          <a:r>
            <a:rPr lang="en-US" dirty="0" err="1"/>
            <a:t>Thiopentone</a:t>
          </a:r>
          <a:r>
            <a:rPr lang="en-US" dirty="0"/>
            <a:t> – given slowly and titrated against response</a:t>
          </a:r>
          <a:endParaRPr lang="en-IN" dirty="0"/>
        </a:p>
      </dgm:t>
    </dgm:pt>
    <dgm:pt modelId="{E879F076-111F-4981-95A9-BC7C2E633D61}" type="parTrans" cxnId="{8E75176C-FC62-4EAA-8CD6-59EC273C39EC}">
      <dgm:prSet/>
      <dgm:spPr/>
      <dgm:t>
        <a:bodyPr/>
        <a:lstStyle/>
        <a:p>
          <a:endParaRPr lang="en-IN"/>
        </a:p>
      </dgm:t>
    </dgm:pt>
    <dgm:pt modelId="{32B7F749-01C0-4D6A-BC0C-4E80EE6AA3C1}" type="sibTrans" cxnId="{8E75176C-FC62-4EAA-8CD6-59EC273C39EC}">
      <dgm:prSet/>
      <dgm:spPr/>
      <dgm:t>
        <a:bodyPr/>
        <a:lstStyle/>
        <a:p>
          <a:endParaRPr lang="en-IN"/>
        </a:p>
      </dgm:t>
    </dgm:pt>
    <dgm:pt modelId="{A5094B6D-F644-4DF4-886F-F5FBEB85CB45}">
      <dgm:prSet phldrT="[Text]"/>
      <dgm:spPr/>
      <dgm:t>
        <a:bodyPr/>
        <a:lstStyle/>
        <a:p>
          <a:r>
            <a:rPr lang="en-US" dirty="0" err="1"/>
            <a:t>Propofol</a:t>
          </a:r>
          <a:r>
            <a:rPr lang="en-US" dirty="0"/>
            <a:t> – precipitous hypotension</a:t>
          </a:r>
          <a:endParaRPr lang="en-IN" dirty="0"/>
        </a:p>
      </dgm:t>
    </dgm:pt>
    <dgm:pt modelId="{0ECFE11E-E115-44D6-99B3-5176B2CDC4BD}" type="parTrans" cxnId="{F2FD9004-1E5F-4967-8C5F-4F518A7281B5}">
      <dgm:prSet/>
      <dgm:spPr/>
      <dgm:t>
        <a:bodyPr/>
        <a:lstStyle/>
        <a:p>
          <a:endParaRPr lang="en-IN"/>
        </a:p>
      </dgm:t>
    </dgm:pt>
    <dgm:pt modelId="{300CCEB7-2980-446F-8B06-556EE0B59B12}" type="sibTrans" cxnId="{F2FD9004-1E5F-4967-8C5F-4F518A7281B5}">
      <dgm:prSet/>
      <dgm:spPr/>
      <dgm:t>
        <a:bodyPr/>
        <a:lstStyle/>
        <a:p>
          <a:endParaRPr lang="en-IN"/>
        </a:p>
      </dgm:t>
    </dgm:pt>
    <dgm:pt modelId="{0141C48B-3629-4071-8C9A-1986EED13E93}">
      <dgm:prSet phldrT="[Text]"/>
      <dgm:spPr/>
      <dgm:t>
        <a:bodyPr/>
        <a:lstStyle/>
        <a:p>
          <a:r>
            <a:rPr lang="en-US" dirty="0" err="1"/>
            <a:t>Ketamine</a:t>
          </a:r>
          <a:r>
            <a:rPr lang="en-US" dirty="0"/>
            <a:t> – raises arterial pressure and HR ; should be avoided</a:t>
          </a:r>
          <a:endParaRPr lang="en-IN" dirty="0"/>
        </a:p>
      </dgm:t>
    </dgm:pt>
    <dgm:pt modelId="{3662BE37-425F-4BD6-8F7F-82EAA446F83E}" type="parTrans" cxnId="{F1119A42-D4DC-41E5-96DA-8515B281EBEC}">
      <dgm:prSet/>
      <dgm:spPr/>
      <dgm:t>
        <a:bodyPr/>
        <a:lstStyle/>
        <a:p>
          <a:endParaRPr lang="en-IN"/>
        </a:p>
      </dgm:t>
    </dgm:pt>
    <dgm:pt modelId="{7FE6E481-E66D-448D-A801-AD546F9AE5B2}" type="sibTrans" cxnId="{F1119A42-D4DC-41E5-96DA-8515B281EBEC}">
      <dgm:prSet/>
      <dgm:spPr/>
      <dgm:t>
        <a:bodyPr/>
        <a:lstStyle/>
        <a:p>
          <a:endParaRPr lang="en-IN"/>
        </a:p>
      </dgm:t>
    </dgm:pt>
    <dgm:pt modelId="{A0AC3567-6E67-41F7-8F16-3AB52C9CFCC4}" type="pres">
      <dgm:prSet presAssocID="{C306CC6D-8D4A-478A-8084-19BF4F667652}" presName="compositeShape" presStyleCnt="0">
        <dgm:presLayoutVars>
          <dgm:dir/>
          <dgm:resizeHandles/>
        </dgm:presLayoutVars>
      </dgm:prSet>
      <dgm:spPr/>
    </dgm:pt>
    <dgm:pt modelId="{B8D116AD-AE4A-4F72-95C3-16872617BD23}" type="pres">
      <dgm:prSet presAssocID="{C306CC6D-8D4A-478A-8084-19BF4F667652}" presName="pyramid" presStyleLbl="node1" presStyleIdx="0" presStyleCnt="1" custLinFactNeighborX="11" custLinFactNeighborY="0"/>
      <dgm:spPr/>
    </dgm:pt>
    <dgm:pt modelId="{B3ABEA92-8652-4225-AF53-BE15ADA6F815}" type="pres">
      <dgm:prSet presAssocID="{C306CC6D-8D4A-478A-8084-19BF4F667652}" presName="theList" presStyleCnt="0"/>
      <dgm:spPr/>
    </dgm:pt>
    <dgm:pt modelId="{A88EB935-A0A9-4F96-AFB5-7DD3EBD1472C}" type="pres">
      <dgm:prSet presAssocID="{A3FF251C-F49B-4708-B8EB-F7DCCCA991FA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43541C-7E99-4E18-B77B-5E138C293E8F}" type="pres">
      <dgm:prSet presAssocID="{A3FF251C-F49B-4708-B8EB-F7DCCCA991FA}" presName="aSpace" presStyleCnt="0"/>
      <dgm:spPr/>
    </dgm:pt>
    <dgm:pt modelId="{9F90C8A9-D115-4D31-B661-8643E168D4FE}" type="pres">
      <dgm:prSet presAssocID="{0141C48B-3629-4071-8C9A-1986EED13E93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2DDC99-A6B9-4F6A-B032-3315916F225D}" type="pres">
      <dgm:prSet presAssocID="{0141C48B-3629-4071-8C9A-1986EED13E93}" presName="aSpace" presStyleCnt="0"/>
      <dgm:spPr/>
    </dgm:pt>
    <dgm:pt modelId="{1057A53A-50CC-45C7-A376-775540E278B9}" type="pres">
      <dgm:prSet presAssocID="{E1FDEE3A-8D1C-42D1-9693-0E5009E979FA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DD2B5-D75F-4D98-8DF6-13C76F510A5A}" type="pres">
      <dgm:prSet presAssocID="{E1FDEE3A-8D1C-42D1-9693-0E5009E979FA}" presName="aSpace" presStyleCnt="0"/>
      <dgm:spPr/>
    </dgm:pt>
    <dgm:pt modelId="{EDB4DCE5-466B-4EA4-8B6C-E768FFF2DABA}" type="pres">
      <dgm:prSet presAssocID="{A5094B6D-F644-4DF4-886F-F5FBEB85CB45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8D267F-0BEB-46F4-B1CD-2AB03E85A4DA}" type="pres">
      <dgm:prSet presAssocID="{A5094B6D-F644-4DF4-886F-F5FBEB85CB45}" presName="aSpace" presStyleCnt="0"/>
      <dgm:spPr/>
    </dgm:pt>
  </dgm:ptLst>
  <dgm:cxnLst>
    <dgm:cxn modelId="{F2FD9004-1E5F-4967-8C5F-4F518A7281B5}" srcId="{C306CC6D-8D4A-478A-8084-19BF4F667652}" destId="{A5094B6D-F644-4DF4-886F-F5FBEB85CB45}" srcOrd="3" destOrd="0" parTransId="{0ECFE11E-E115-44D6-99B3-5176B2CDC4BD}" sibTransId="{300CCEB7-2980-446F-8B06-556EE0B59B12}"/>
    <dgm:cxn modelId="{8E75176C-FC62-4EAA-8CD6-59EC273C39EC}" srcId="{C306CC6D-8D4A-478A-8084-19BF4F667652}" destId="{E1FDEE3A-8D1C-42D1-9693-0E5009E979FA}" srcOrd="2" destOrd="0" parTransId="{E879F076-111F-4981-95A9-BC7C2E633D61}" sibTransId="{32B7F749-01C0-4D6A-BC0C-4E80EE6AA3C1}"/>
    <dgm:cxn modelId="{D821BBD6-A8E0-4122-AC01-68F55B8E0146}" srcId="{C306CC6D-8D4A-478A-8084-19BF4F667652}" destId="{A3FF251C-F49B-4708-B8EB-F7DCCCA991FA}" srcOrd="0" destOrd="0" parTransId="{EDAC85F7-59C1-421E-BF1F-CF170BC43062}" sibTransId="{F3EB5EEA-2C82-475A-8986-B0114D0A6663}"/>
    <dgm:cxn modelId="{FA420F46-B353-402B-BAC5-D3E6089AE5C5}" type="presOf" srcId="{C306CC6D-8D4A-478A-8084-19BF4F667652}" destId="{A0AC3567-6E67-41F7-8F16-3AB52C9CFCC4}" srcOrd="0" destOrd="0" presId="urn:microsoft.com/office/officeart/2005/8/layout/pyramid2"/>
    <dgm:cxn modelId="{09C5C6E2-B931-4A37-9321-97B1E32497F2}" type="presOf" srcId="{A5094B6D-F644-4DF4-886F-F5FBEB85CB45}" destId="{EDB4DCE5-466B-4EA4-8B6C-E768FFF2DABA}" srcOrd="0" destOrd="0" presId="urn:microsoft.com/office/officeart/2005/8/layout/pyramid2"/>
    <dgm:cxn modelId="{A5053263-3978-411F-A2E3-4CA3CF0746B6}" type="presOf" srcId="{A3FF251C-F49B-4708-B8EB-F7DCCCA991FA}" destId="{A88EB935-A0A9-4F96-AFB5-7DD3EBD1472C}" srcOrd="0" destOrd="0" presId="urn:microsoft.com/office/officeart/2005/8/layout/pyramid2"/>
    <dgm:cxn modelId="{F1119A42-D4DC-41E5-96DA-8515B281EBEC}" srcId="{C306CC6D-8D4A-478A-8084-19BF4F667652}" destId="{0141C48B-3629-4071-8C9A-1986EED13E93}" srcOrd="1" destOrd="0" parTransId="{3662BE37-425F-4BD6-8F7F-82EAA446F83E}" sibTransId="{7FE6E481-E66D-448D-A801-AD546F9AE5B2}"/>
    <dgm:cxn modelId="{3C91BB34-85CD-440E-A7BB-7A95F840A81E}" type="presOf" srcId="{E1FDEE3A-8D1C-42D1-9693-0E5009E979FA}" destId="{1057A53A-50CC-45C7-A376-775540E278B9}" srcOrd="0" destOrd="0" presId="urn:microsoft.com/office/officeart/2005/8/layout/pyramid2"/>
    <dgm:cxn modelId="{65AD173B-5073-4CC0-BE85-7AE25CCE6E03}" type="presOf" srcId="{0141C48B-3629-4071-8C9A-1986EED13E93}" destId="{9F90C8A9-D115-4D31-B661-8643E168D4FE}" srcOrd="0" destOrd="0" presId="urn:microsoft.com/office/officeart/2005/8/layout/pyramid2"/>
    <dgm:cxn modelId="{44647262-221D-4331-A501-158E26FD4578}" type="presParOf" srcId="{A0AC3567-6E67-41F7-8F16-3AB52C9CFCC4}" destId="{B8D116AD-AE4A-4F72-95C3-16872617BD23}" srcOrd="0" destOrd="0" presId="urn:microsoft.com/office/officeart/2005/8/layout/pyramid2"/>
    <dgm:cxn modelId="{C0B977A3-EEE5-46AD-B7F5-1B42CA3B8D70}" type="presParOf" srcId="{A0AC3567-6E67-41F7-8F16-3AB52C9CFCC4}" destId="{B3ABEA92-8652-4225-AF53-BE15ADA6F815}" srcOrd="1" destOrd="0" presId="urn:microsoft.com/office/officeart/2005/8/layout/pyramid2"/>
    <dgm:cxn modelId="{E7BC1F75-D7AA-419B-BDDE-1C4B63F9ABC5}" type="presParOf" srcId="{B3ABEA92-8652-4225-AF53-BE15ADA6F815}" destId="{A88EB935-A0A9-4F96-AFB5-7DD3EBD1472C}" srcOrd="0" destOrd="0" presId="urn:microsoft.com/office/officeart/2005/8/layout/pyramid2"/>
    <dgm:cxn modelId="{06B37E8E-F9AA-4461-A29A-F62326E94142}" type="presParOf" srcId="{B3ABEA92-8652-4225-AF53-BE15ADA6F815}" destId="{7743541C-7E99-4E18-B77B-5E138C293E8F}" srcOrd="1" destOrd="0" presId="urn:microsoft.com/office/officeart/2005/8/layout/pyramid2"/>
    <dgm:cxn modelId="{08DA3DBD-F427-4ADD-A3B4-7CE72FFB1382}" type="presParOf" srcId="{B3ABEA92-8652-4225-AF53-BE15ADA6F815}" destId="{9F90C8A9-D115-4D31-B661-8643E168D4FE}" srcOrd="2" destOrd="0" presId="urn:microsoft.com/office/officeart/2005/8/layout/pyramid2"/>
    <dgm:cxn modelId="{5A193CA8-1075-45F5-A01C-308DA5AE3C50}" type="presParOf" srcId="{B3ABEA92-8652-4225-AF53-BE15ADA6F815}" destId="{CB2DDC99-A6B9-4F6A-B032-3315916F225D}" srcOrd="3" destOrd="0" presId="urn:microsoft.com/office/officeart/2005/8/layout/pyramid2"/>
    <dgm:cxn modelId="{AEB5E2D9-437C-455D-97B0-111C185E25AF}" type="presParOf" srcId="{B3ABEA92-8652-4225-AF53-BE15ADA6F815}" destId="{1057A53A-50CC-45C7-A376-775540E278B9}" srcOrd="4" destOrd="0" presId="urn:microsoft.com/office/officeart/2005/8/layout/pyramid2"/>
    <dgm:cxn modelId="{E8F469F6-F971-4027-9A0C-0E5667AACFC2}" type="presParOf" srcId="{B3ABEA92-8652-4225-AF53-BE15ADA6F815}" destId="{509DD2B5-D75F-4D98-8DF6-13C76F510A5A}" srcOrd="5" destOrd="0" presId="urn:microsoft.com/office/officeart/2005/8/layout/pyramid2"/>
    <dgm:cxn modelId="{6450F9C0-0688-4D35-B36A-61C0517772F9}" type="presParOf" srcId="{B3ABEA92-8652-4225-AF53-BE15ADA6F815}" destId="{EDB4DCE5-466B-4EA4-8B6C-E768FFF2DABA}" srcOrd="6" destOrd="0" presId="urn:microsoft.com/office/officeart/2005/8/layout/pyramid2"/>
    <dgm:cxn modelId="{5C834BB5-0879-44BB-A985-5746944FF18C}" type="presParOf" srcId="{B3ABEA92-8652-4225-AF53-BE15ADA6F815}" destId="{4F8D267F-0BEB-46F4-B1CD-2AB03E85A4D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1098E8F-62EE-4ABB-ABDE-0CB780E5529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F3EF43E-3618-468B-90A9-4290A8F6426F}">
      <dgm:prSet phldrT="[Text]"/>
      <dgm:spPr/>
      <dgm:t>
        <a:bodyPr/>
        <a:lstStyle/>
        <a:p>
          <a:r>
            <a:rPr lang="en-US" dirty="0"/>
            <a:t>Pain</a:t>
          </a:r>
          <a:endParaRPr lang="en-IN" dirty="0"/>
        </a:p>
      </dgm:t>
    </dgm:pt>
    <dgm:pt modelId="{7129B277-1511-413D-B168-2126F2A2F1D1}" type="parTrans" cxnId="{081C1052-1278-4CAE-982D-1CE0B7B5F9F7}">
      <dgm:prSet/>
      <dgm:spPr/>
      <dgm:t>
        <a:bodyPr/>
        <a:lstStyle/>
        <a:p>
          <a:endParaRPr lang="en-IN"/>
        </a:p>
      </dgm:t>
    </dgm:pt>
    <dgm:pt modelId="{50061CC6-CB3E-482C-8921-9A4F32DF0E80}" type="sibTrans" cxnId="{081C1052-1278-4CAE-982D-1CE0B7B5F9F7}">
      <dgm:prSet/>
      <dgm:spPr/>
      <dgm:t>
        <a:bodyPr/>
        <a:lstStyle/>
        <a:p>
          <a:endParaRPr lang="en-IN"/>
        </a:p>
      </dgm:t>
    </dgm:pt>
    <dgm:pt modelId="{6A4ABEA4-5B7F-48C1-A576-08F9CDACAB37}">
      <dgm:prSet phldrT="[Text]"/>
      <dgm:spPr/>
      <dgm:t>
        <a:bodyPr/>
        <a:lstStyle/>
        <a:p>
          <a:r>
            <a:rPr lang="en-US" dirty="0"/>
            <a:t>Emergency excitement</a:t>
          </a:r>
          <a:endParaRPr lang="en-IN" dirty="0"/>
        </a:p>
      </dgm:t>
    </dgm:pt>
    <dgm:pt modelId="{7A08321C-EFA1-4310-82DB-8AE1D44F0700}" type="parTrans" cxnId="{5C2BD8BF-BE9C-40C2-9AB6-678B508218E0}">
      <dgm:prSet/>
      <dgm:spPr/>
      <dgm:t>
        <a:bodyPr/>
        <a:lstStyle/>
        <a:p>
          <a:endParaRPr lang="en-IN"/>
        </a:p>
      </dgm:t>
    </dgm:pt>
    <dgm:pt modelId="{7AB49FAC-036F-4091-B89D-BBAC18ED1803}" type="sibTrans" cxnId="{5C2BD8BF-BE9C-40C2-9AB6-678B508218E0}">
      <dgm:prSet/>
      <dgm:spPr/>
      <dgm:t>
        <a:bodyPr/>
        <a:lstStyle/>
        <a:p>
          <a:endParaRPr lang="en-IN"/>
        </a:p>
      </dgm:t>
    </dgm:pt>
    <dgm:pt modelId="{949C3488-725E-46BA-9367-2ACD5D9655E2}">
      <dgm:prSet phldrT="[Text]"/>
      <dgm:spPr/>
      <dgm:t>
        <a:bodyPr/>
        <a:lstStyle/>
        <a:p>
          <a:r>
            <a:rPr lang="en-US" dirty="0"/>
            <a:t>Hypoxemia</a:t>
          </a:r>
          <a:endParaRPr lang="en-IN" dirty="0"/>
        </a:p>
      </dgm:t>
    </dgm:pt>
    <dgm:pt modelId="{7D6AC240-DF26-461F-AC01-9E3AB135378E}" type="parTrans" cxnId="{6B36DEFE-F77F-4B77-A480-F6BE2A229303}">
      <dgm:prSet/>
      <dgm:spPr/>
      <dgm:t>
        <a:bodyPr/>
        <a:lstStyle/>
        <a:p>
          <a:endParaRPr lang="en-IN"/>
        </a:p>
      </dgm:t>
    </dgm:pt>
    <dgm:pt modelId="{BB40E489-2AE8-44B7-8227-D7B83974F081}" type="sibTrans" cxnId="{6B36DEFE-F77F-4B77-A480-F6BE2A229303}">
      <dgm:prSet/>
      <dgm:spPr/>
      <dgm:t>
        <a:bodyPr/>
        <a:lstStyle/>
        <a:p>
          <a:endParaRPr lang="en-IN"/>
        </a:p>
      </dgm:t>
    </dgm:pt>
    <dgm:pt modelId="{DFF48367-9FF4-422A-8B73-95107C0C45BD}">
      <dgm:prSet phldrT="[Text]"/>
      <dgm:spPr/>
      <dgm:t>
        <a:bodyPr/>
        <a:lstStyle/>
        <a:p>
          <a:r>
            <a:rPr lang="en-US" dirty="0" err="1"/>
            <a:t>Hypercarbia</a:t>
          </a:r>
          <a:endParaRPr lang="en-IN" dirty="0"/>
        </a:p>
      </dgm:t>
    </dgm:pt>
    <dgm:pt modelId="{FAD05E10-DD29-41CC-98C2-192EFFAD5CFF}" type="parTrans" cxnId="{5BEC1579-37D0-4E54-A98A-2407056427FF}">
      <dgm:prSet/>
      <dgm:spPr/>
      <dgm:t>
        <a:bodyPr/>
        <a:lstStyle/>
        <a:p>
          <a:endParaRPr lang="en-IN"/>
        </a:p>
      </dgm:t>
    </dgm:pt>
    <dgm:pt modelId="{C4F08168-9674-40ED-96F9-ACBD33293B3C}" type="sibTrans" cxnId="{5BEC1579-37D0-4E54-A98A-2407056427FF}">
      <dgm:prSet/>
      <dgm:spPr/>
      <dgm:t>
        <a:bodyPr/>
        <a:lstStyle/>
        <a:p>
          <a:endParaRPr lang="en-IN"/>
        </a:p>
      </dgm:t>
    </dgm:pt>
    <dgm:pt modelId="{C263100D-DA9E-4E48-A31F-BAAEBA80C1D4}">
      <dgm:prSet phldrT="[Text]"/>
      <dgm:spPr/>
      <dgm:t>
        <a:bodyPr/>
        <a:lstStyle/>
        <a:p>
          <a:r>
            <a:rPr lang="en-US" dirty="0"/>
            <a:t>Reaction to ET tube</a:t>
          </a:r>
          <a:endParaRPr lang="en-IN" dirty="0"/>
        </a:p>
      </dgm:t>
    </dgm:pt>
    <dgm:pt modelId="{00A0DDDF-57E6-4205-AE7E-8CEA24705F44}" type="parTrans" cxnId="{65C65EDD-82D0-4562-9B7E-D1860AA0B1D0}">
      <dgm:prSet/>
      <dgm:spPr/>
      <dgm:t>
        <a:bodyPr/>
        <a:lstStyle/>
        <a:p>
          <a:endParaRPr lang="en-IN"/>
        </a:p>
      </dgm:t>
    </dgm:pt>
    <dgm:pt modelId="{602A0411-2D8C-404B-BCF8-4B2FAD9961B8}" type="sibTrans" cxnId="{65C65EDD-82D0-4562-9B7E-D1860AA0B1D0}">
      <dgm:prSet/>
      <dgm:spPr/>
      <dgm:t>
        <a:bodyPr/>
        <a:lstStyle/>
        <a:p>
          <a:endParaRPr lang="en-IN"/>
        </a:p>
      </dgm:t>
    </dgm:pt>
    <dgm:pt modelId="{9E75D95B-5803-49B7-9159-E37CBDC9BD8C}" type="pres">
      <dgm:prSet presAssocID="{C1098E8F-62EE-4ABB-ABDE-0CB780E552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340BE8-EE1A-48AD-A8CE-6EA240C3CC0E}" type="pres">
      <dgm:prSet presAssocID="{DF3EF43E-3618-468B-90A9-4290A8F6426F}" presName="dummy" presStyleCnt="0"/>
      <dgm:spPr/>
    </dgm:pt>
    <dgm:pt modelId="{4219DD5A-9648-4EEC-B889-C3B00757D756}" type="pres">
      <dgm:prSet presAssocID="{DF3EF43E-3618-468B-90A9-4290A8F6426F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A2D96A-42D5-4174-9CC1-0AEEA49942C5}" type="pres">
      <dgm:prSet presAssocID="{50061CC6-CB3E-482C-8921-9A4F32DF0E80}" presName="sibTrans" presStyleLbl="node1" presStyleIdx="0" presStyleCnt="5"/>
      <dgm:spPr/>
      <dgm:t>
        <a:bodyPr/>
        <a:lstStyle/>
        <a:p>
          <a:endParaRPr lang="en-US"/>
        </a:p>
      </dgm:t>
    </dgm:pt>
    <dgm:pt modelId="{71014EE6-3239-4421-82B8-8693334F43B1}" type="pres">
      <dgm:prSet presAssocID="{6A4ABEA4-5B7F-48C1-A576-08F9CDACAB37}" presName="dummy" presStyleCnt="0"/>
      <dgm:spPr/>
    </dgm:pt>
    <dgm:pt modelId="{369D2FC3-D0D9-4A60-8182-B0EC687EC50D}" type="pres">
      <dgm:prSet presAssocID="{6A4ABEA4-5B7F-48C1-A576-08F9CDACAB37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8B6E8-D92E-46A5-9E11-387C0D9C83B3}" type="pres">
      <dgm:prSet presAssocID="{7AB49FAC-036F-4091-B89D-BBAC18ED1803}" presName="sibTrans" presStyleLbl="node1" presStyleIdx="1" presStyleCnt="5"/>
      <dgm:spPr/>
      <dgm:t>
        <a:bodyPr/>
        <a:lstStyle/>
        <a:p>
          <a:endParaRPr lang="en-US"/>
        </a:p>
      </dgm:t>
    </dgm:pt>
    <dgm:pt modelId="{41F7BFC6-46CE-4164-A8FD-4E5A681B9D04}" type="pres">
      <dgm:prSet presAssocID="{949C3488-725E-46BA-9367-2ACD5D9655E2}" presName="dummy" presStyleCnt="0"/>
      <dgm:spPr/>
    </dgm:pt>
    <dgm:pt modelId="{CAD6A74A-3F93-4733-B7E7-376AD94D96C2}" type="pres">
      <dgm:prSet presAssocID="{949C3488-725E-46BA-9367-2ACD5D9655E2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553C2-E177-4AB9-8216-8A4A4B2D1813}" type="pres">
      <dgm:prSet presAssocID="{BB40E489-2AE8-44B7-8227-D7B83974F081}" presName="sibTrans" presStyleLbl="node1" presStyleIdx="2" presStyleCnt="5"/>
      <dgm:spPr/>
      <dgm:t>
        <a:bodyPr/>
        <a:lstStyle/>
        <a:p>
          <a:endParaRPr lang="en-US"/>
        </a:p>
      </dgm:t>
    </dgm:pt>
    <dgm:pt modelId="{6338EBC0-74AF-4908-B598-9ACAB39A7124}" type="pres">
      <dgm:prSet presAssocID="{DFF48367-9FF4-422A-8B73-95107C0C45BD}" presName="dummy" presStyleCnt="0"/>
      <dgm:spPr/>
    </dgm:pt>
    <dgm:pt modelId="{1FCCE763-A3C4-4B0F-AA3F-75A8584B85E9}" type="pres">
      <dgm:prSet presAssocID="{DFF48367-9FF4-422A-8B73-95107C0C45BD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82DEF-2EFF-483D-A52C-C1FDAEB701C8}" type="pres">
      <dgm:prSet presAssocID="{C4F08168-9674-40ED-96F9-ACBD33293B3C}" presName="sibTrans" presStyleLbl="node1" presStyleIdx="3" presStyleCnt="5"/>
      <dgm:spPr/>
      <dgm:t>
        <a:bodyPr/>
        <a:lstStyle/>
        <a:p>
          <a:endParaRPr lang="en-US"/>
        </a:p>
      </dgm:t>
    </dgm:pt>
    <dgm:pt modelId="{C5937945-B683-411C-944B-B1D856B66BA2}" type="pres">
      <dgm:prSet presAssocID="{C263100D-DA9E-4E48-A31F-BAAEBA80C1D4}" presName="dummy" presStyleCnt="0"/>
      <dgm:spPr/>
    </dgm:pt>
    <dgm:pt modelId="{6664C727-A6E9-4B8D-9244-36622FE2BBF9}" type="pres">
      <dgm:prSet presAssocID="{C263100D-DA9E-4E48-A31F-BAAEBA80C1D4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B0B4C-8A70-4CA0-849E-236424736A65}" type="pres">
      <dgm:prSet presAssocID="{602A0411-2D8C-404B-BCF8-4B2FAD9961B8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47F6C817-2136-42C5-9EEF-CC004908AC18}" type="presOf" srcId="{C4F08168-9674-40ED-96F9-ACBD33293B3C}" destId="{3C182DEF-2EFF-483D-A52C-C1FDAEB701C8}" srcOrd="0" destOrd="0" presId="urn:microsoft.com/office/officeart/2005/8/layout/cycle1"/>
    <dgm:cxn modelId="{5C2BD8BF-BE9C-40C2-9AB6-678B508218E0}" srcId="{C1098E8F-62EE-4ABB-ABDE-0CB780E5529D}" destId="{6A4ABEA4-5B7F-48C1-A576-08F9CDACAB37}" srcOrd="1" destOrd="0" parTransId="{7A08321C-EFA1-4310-82DB-8AE1D44F0700}" sibTransId="{7AB49FAC-036F-4091-B89D-BBAC18ED1803}"/>
    <dgm:cxn modelId="{2478B090-ED68-430B-8CB3-9008907A9564}" type="presOf" srcId="{949C3488-725E-46BA-9367-2ACD5D9655E2}" destId="{CAD6A74A-3F93-4733-B7E7-376AD94D96C2}" srcOrd="0" destOrd="0" presId="urn:microsoft.com/office/officeart/2005/8/layout/cycle1"/>
    <dgm:cxn modelId="{5BEC1579-37D0-4E54-A98A-2407056427FF}" srcId="{C1098E8F-62EE-4ABB-ABDE-0CB780E5529D}" destId="{DFF48367-9FF4-422A-8B73-95107C0C45BD}" srcOrd="3" destOrd="0" parTransId="{FAD05E10-DD29-41CC-98C2-192EFFAD5CFF}" sibTransId="{C4F08168-9674-40ED-96F9-ACBD33293B3C}"/>
    <dgm:cxn modelId="{D192A1B3-5681-461D-B8D4-E445BAEB815F}" type="presOf" srcId="{DF3EF43E-3618-468B-90A9-4290A8F6426F}" destId="{4219DD5A-9648-4EEC-B889-C3B00757D756}" srcOrd="0" destOrd="0" presId="urn:microsoft.com/office/officeart/2005/8/layout/cycle1"/>
    <dgm:cxn modelId="{081C1052-1278-4CAE-982D-1CE0B7B5F9F7}" srcId="{C1098E8F-62EE-4ABB-ABDE-0CB780E5529D}" destId="{DF3EF43E-3618-468B-90A9-4290A8F6426F}" srcOrd="0" destOrd="0" parTransId="{7129B277-1511-413D-B168-2126F2A2F1D1}" sibTransId="{50061CC6-CB3E-482C-8921-9A4F32DF0E80}"/>
    <dgm:cxn modelId="{BB8F4616-725A-43F9-819B-F4FA4EEAA311}" type="presOf" srcId="{C263100D-DA9E-4E48-A31F-BAAEBA80C1D4}" destId="{6664C727-A6E9-4B8D-9244-36622FE2BBF9}" srcOrd="0" destOrd="0" presId="urn:microsoft.com/office/officeart/2005/8/layout/cycle1"/>
    <dgm:cxn modelId="{8F99900E-9C5C-4B15-B9F7-D5642994BE70}" type="presOf" srcId="{602A0411-2D8C-404B-BCF8-4B2FAD9961B8}" destId="{B27B0B4C-8A70-4CA0-849E-236424736A65}" srcOrd="0" destOrd="0" presId="urn:microsoft.com/office/officeart/2005/8/layout/cycle1"/>
    <dgm:cxn modelId="{79630D95-A694-4EC6-88A0-C9E504129F3C}" type="presOf" srcId="{C1098E8F-62EE-4ABB-ABDE-0CB780E5529D}" destId="{9E75D95B-5803-49B7-9159-E37CBDC9BD8C}" srcOrd="0" destOrd="0" presId="urn:microsoft.com/office/officeart/2005/8/layout/cycle1"/>
    <dgm:cxn modelId="{04BCB772-C428-4A44-9A19-3289B4955116}" type="presOf" srcId="{50061CC6-CB3E-482C-8921-9A4F32DF0E80}" destId="{C3A2D96A-42D5-4174-9CC1-0AEEA49942C5}" srcOrd="0" destOrd="0" presId="urn:microsoft.com/office/officeart/2005/8/layout/cycle1"/>
    <dgm:cxn modelId="{644A3CB6-8467-425A-A97D-AC51C425A774}" type="presOf" srcId="{BB40E489-2AE8-44B7-8227-D7B83974F081}" destId="{AC6553C2-E177-4AB9-8216-8A4A4B2D1813}" srcOrd="0" destOrd="0" presId="urn:microsoft.com/office/officeart/2005/8/layout/cycle1"/>
    <dgm:cxn modelId="{65C65EDD-82D0-4562-9B7E-D1860AA0B1D0}" srcId="{C1098E8F-62EE-4ABB-ABDE-0CB780E5529D}" destId="{C263100D-DA9E-4E48-A31F-BAAEBA80C1D4}" srcOrd="4" destOrd="0" parTransId="{00A0DDDF-57E6-4205-AE7E-8CEA24705F44}" sibTransId="{602A0411-2D8C-404B-BCF8-4B2FAD9961B8}"/>
    <dgm:cxn modelId="{5CB88CA0-BE5B-47E7-BB60-25DC0460F468}" type="presOf" srcId="{6A4ABEA4-5B7F-48C1-A576-08F9CDACAB37}" destId="{369D2FC3-D0D9-4A60-8182-B0EC687EC50D}" srcOrd="0" destOrd="0" presId="urn:microsoft.com/office/officeart/2005/8/layout/cycle1"/>
    <dgm:cxn modelId="{6B36DEFE-F77F-4B77-A480-F6BE2A229303}" srcId="{C1098E8F-62EE-4ABB-ABDE-0CB780E5529D}" destId="{949C3488-725E-46BA-9367-2ACD5D9655E2}" srcOrd="2" destOrd="0" parTransId="{7D6AC240-DF26-461F-AC01-9E3AB135378E}" sibTransId="{BB40E489-2AE8-44B7-8227-D7B83974F081}"/>
    <dgm:cxn modelId="{94D60DA4-EB36-40F5-9274-840AB5BD6C07}" type="presOf" srcId="{DFF48367-9FF4-422A-8B73-95107C0C45BD}" destId="{1FCCE763-A3C4-4B0F-AA3F-75A8584B85E9}" srcOrd="0" destOrd="0" presId="urn:microsoft.com/office/officeart/2005/8/layout/cycle1"/>
    <dgm:cxn modelId="{2905CF32-C660-4BA6-980C-3F3BCE2C2DCD}" type="presOf" srcId="{7AB49FAC-036F-4091-B89D-BBAC18ED1803}" destId="{5CA8B6E8-D92E-46A5-9E11-387C0D9C83B3}" srcOrd="0" destOrd="0" presId="urn:microsoft.com/office/officeart/2005/8/layout/cycle1"/>
    <dgm:cxn modelId="{62F68345-04C6-4815-9C98-852B4026D977}" type="presParOf" srcId="{9E75D95B-5803-49B7-9159-E37CBDC9BD8C}" destId="{49340BE8-EE1A-48AD-A8CE-6EA240C3CC0E}" srcOrd="0" destOrd="0" presId="urn:microsoft.com/office/officeart/2005/8/layout/cycle1"/>
    <dgm:cxn modelId="{7224EE33-AEEC-4D02-8361-1BEDDB6783D1}" type="presParOf" srcId="{9E75D95B-5803-49B7-9159-E37CBDC9BD8C}" destId="{4219DD5A-9648-4EEC-B889-C3B00757D756}" srcOrd="1" destOrd="0" presId="urn:microsoft.com/office/officeart/2005/8/layout/cycle1"/>
    <dgm:cxn modelId="{5AAC645C-0C55-4ACF-8686-6BD9B74A5EF5}" type="presParOf" srcId="{9E75D95B-5803-49B7-9159-E37CBDC9BD8C}" destId="{C3A2D96A-42D5-4174-9CC1-0AEEA49942C5}" srcOrd="2" destOrd="0" presId="urn:microsoft.com/office/officeart/2005/8/layout/cycle1"/>
    <dgm:cxn modelId="{BFD83BC5-F39D-4BFB-89D1-F9DEC16C92EA}" type="presParOf" srcId="{9E75D95B-5803-49B7-9159-E37CBDC9BD8C}" destId="{71014EE6-3239-4421-82B8-8693334F43B1}" srcOrd="3" destOrd="0" presId="urn:microsoft.com/office/officeart/2005/8/layout/cycle1"/>
    <dgm:cxn modelId="{00A19895-FBA8-4D55-A7F1-4A83F4CC53B4}" type="presParOf" srcId="{9E75D95B-5803-49B7-9159-E37CBDC9BD8C}" destId="{369D2FC3-D0D9-4A60-8182-B0EC687EC50D}" srcOrd="4" destOrd="0" presId="urn:microsoft.com/office/officeart/2005/8/layout/cycle1"/>
    <dgm:cxn modelId="{2A21A6A7-084F-410D-AC68-8C4F42D390B5}" type="presParOf" srcId="{9E75D95B-5803-49B7-9159-E37CBDC9BD8C}" destId="{5CA8B6E8-D92E-46A5-9E11-387C0D9C83B3}" srcOrd="5" destOrd="0" presId="urn:microsoft.com/office/officeart/2005/8/layout/cycle1"/>
    <dgm:cxn modelId="{3A51AB2C-4792-41CF-ADA4-9B0270550862}" type="presParOf" srcId="{9E75D95B-5803-49B7-9159-E37CBDC9BD8C}" destId="{41F7BFC6-46CE-4164-A8FD-4E5A681B9D04}" srcOrd="6" destOrd="0" presId="urn:microsoft.com/office/officeart/2005/8/layout/cycle1"/>
    <dgm:cxn modelId="{316D1254-01A9-4B48-AEFA-C833280F3544}" type="presParOf" srcId="{9E75D95B-5803-49B7-9159-E37CBDC9BD8C}" destId="{CAD6A74A-3F93-4733-B7E7-376AD94D96C2}" srcOrd="7" destOrd="0" presId="urn:microsoft.com/office/officeart/2005/8/layout/cycle1"/>
    <dgm:cxn modelId="{BC2E873A-DA41-40DF-B41B-6292390BEB62}" type="presParOf" srcId="{9E75D95B-5803-49B7-9159-E37CBDC9BD8C}" destId="{AC6553C2-E177-4AB9-8216-8A4A4B2D1813}" srcOrd="8" destOrd="0" presId="urn:microsoft.com/office/officeart/2005/8/layout/cycle1"/>
    <dgm:cxn modelId="{0B5DA4D4-D789-4FCC-9064-8459FB09127B}" type="presParOf" srcId="{9E75D95B-5803-49B7-9159-E37CBDC9BD8C}" destId="{6338EBC0-74AF-4908-B598-9ACAB39A7124}" srcOrd="9" destOrd="0" presId="urn:microsoft.com/office/officeart/2005/8/layout/cycle1"/>
    <dgm:cxn modelId="{80EAA187-276A-42CF-B903-7EE216422B27}" type="presParOf" srcId="{9E75D95B-5803-49B7-9159-E37CBDC9BD8C}" destId="{1FCCE763-A3C4-4B0F-AA3F-75A8584B85E9}" srcOrd="10" destOrd="0" presId="urn:microsoft.com/office/officeart/2005/8/layout/cycle1"/>
    <dgm:cxn modelId="{027E70B3-875B-41BE-A2FC-DB73980907A9}" type="presParOf" srcId="{9E75D95B-5803-49B7-9159-E37CBDC9BD8C}" destId="{3C182DEF-2EFF-483D-A52C-C1FDAEB701C8}" srcOrd="11" destOrd="0" presId="urn:microsoft.com/office/officeart/2005/8/layout/cycle1"/>
    <dgm:cxn modelId="{DDE8BE6D-012A-4161-A19D-F9DB79B2E591}" type="presParOf" srcId="{9E75D95B-5803-49B7-9159-E37CBDC9BD8C}" destId="{C5937945-B683-411C-944B-B1D856B66BA2}" srcOrd="12" destOrd="0" presId="urn:microsoft.com/office/officeart/2005/8/layout/cycle1"/>
    <dgm:cxn modelId="{FD698B76-9FC7-4BF2-B768-A8CC17416FCA}" type="presParOf" srcId="{9E75D95B-5803-49B7-9159-E37CBDC9BD8C}" destId="{6664C727-A6E9-4B8D-9244-36622FE2BBF9}" srcOrd="13" destOrd="0" presId="urn:microsoft.com/office/officeart/2005/8/layout/cycle1"/>
    <dgm:cxn modelId="{DF42C04E-87E9-477E-8715-76A79F0E5BAC}" type="presParOf" srcId="{9E75D95B-5803-49B7-9159-E37CBDC9BD8C}" destId="{B27B0B4C-8A70-4CA0-849E-236424736A6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4ACF7F9-A726-4B67-9C86-4B50447C80A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FE60879-1D3F-4A62-9700-46D96800120B}">
      <dgm:prSet phldrT="[Text]"/>
      <dgm:spPr/>
      <dgm:t>
        <a:bodyPr/>
        <a:lstStyle/>
        <a:p>
          <a:r>
            <a:rPr lang="en-US" dirty="0"/>
            <a:t>Damage to vascular </a:t>
          </a:r>
          <a:r>
            <a:rPr lang="en-US" dirty="0" err="1"/>
            <a:t>anastomosis</a:t>
          </a:r>
          <a:endParaRPr lang="en-IN" dirty="0"/>
        </a:p>
      </dgm:t>
    </dgm:pt>
    <dgm:pt modelId="{A1842863-4E29-4E51-8295-08D6C0B0ABB1}" type="parTrans" cxnId="{CC3F7441-915F-455A-B9EA-1989C3A8A40E}">
      <dgm:prSet/>
      <dgm:spPr/>
      <dgm:t>
        <a:bodyPr/>
        <a:lstStyle/>
        <a:p>
          <a:endParaRPr lang="en-IN"/>
        </a:p>
      </dgm:t>
    </dgm:pt>
    <dgm:pt modelId="{7E4A27E9-72A4-4717-B746-493219C18304}" type="sibTrans" cxnId="{CC3F7441-915F-455A-B9EA-1989C3A8A40E}">
      <dgm:prSet/>
      <dgm:spPr/>
      <dgm:t>
        <a:bodyPr/>
        <a:lstStyle/>
        <a:p>
          <a:endParaRPr lang="en-IN"/>
        </a:p>
      </dgm:t>
    </dgm:pt>
    <dgm:pt modelId="{0C307721-C0C5-4965-B85D-DD0D555AF2BB}">
      <dgm:prSet phldrT="[Text]"/>
      <dgm:spPr/>
      <dgm:t>
        <a:bodyPr/>
        <a:lstStyle/>
        <a:p>
          <a:r>
            <a:rPr lang="en-US" dirty="0"/>
            <a:t>Postoperative bleeding</a:t>
          </a:r>
          <a:endParaRPr lang="en-IN" dirty="0"/>
        </a:p>
      </dgm:t>
    </dgm:pt>
    <dgm:pt modelId="{6706BD48-8644-4A62-BEF4-D2FB1D607E66}" type="parTrans" cxnId="{C68741C4-3807-4EE3-9E94-EABB82BF3AF2}">
      <dgm:prSet/>
      <dgm:spPr/>
      <dgm:t>
        <a:bodyPr/>
        <a:lstStyle/>
        <a:p>
          <a:endParaRPr lang="en-IN"/>
        </a:p>
      </dgm:t>
    </dgm:pt>
    <dgm:pt modelId="{3520B8A5-A9B2-4E47-8449-212BEBC2D35D}" type="sibTrans" cxnId="{C68741C4-3807-4EE3-9E94-EABB82BF3AF2}">
      <dgm:prSet/>
      <dgm:spPr/>
      <dgm:t>
        <a:bodyPr/>
        <a:lstStyle/>
        <a:p>
          <a:endParaRPr lang="en-IN"/>
        </a:p>
      </dgm:t>
    </dgm:pt>
    <dgm:pt modelId="{229AE495-7682-4DBD-8D73-A861940D81CE}">
      <dgm:prSet phldrT="[Text]"/>
      <dgm:spPr/>
      <dgm:t>
        <a:bodyPr/>
        <a:lstStyle/>
        <a:p>
          <a:r>
            <a:rPr lang="en-US" dirty="0"/>
            <a:t>Intracranial bleeding</a:t>
          </a:r>
          <a:endParaRPr lang="en-IN" dirty="0"/>
        </a:p>
      </dgm:t>
    </dgm:pt>
    <dgm:pt modelId="{C685865D-CE08-4900-84E9-27443BF5F40A}" type="parTrans" cxnId="{216D1647-1BD8-43D8-82DB-581B2294893C}">
      <dgm:prSet/>
      <dgm:spPr/>
      <dgm:t>
        <a:bodyPr/>
        <a:lstStyle/>
        <a:p>
          <a:endParaRPr lang="en-IN"/>
        </a:p>
      </dgm:t>
    </dgm:pt>
    <dgm:pt modelId="{A06B8DFD-B520-4D14-A213-FA766F707424}" type="sibTrans" cxnId="{216D1647-1BD8-43D8-82DB-581B2294893C}">
      <dgm:prSet/>
      <dgm:spPr/>
      <dgm:t>
        <a:bodyPr/>
        <a:lstStyle/>
        <a:p>
          <a:endParaRPr lang="en-IN"/>
        </a:p>
      </dgm:t>
    </dgm:pt>
    <dgm:pt modelId="{7330F32C-6115-43C0-BEC3-7BDA758733D3}">
      <dgm:prSet phldrT="[Text]"/>
      <dgm:spPr/>
      <dgm:t>
        <a:bodyPr/>
        <a:lstStyle/>
        <a:p>
          <a:r>
            <a:rPr lang="en-US" dirty="0"/>
            <a:t>MI</a:t>
          </a:r>
          <a:endParaRPr lang="en-IN" dirty="0"/>
        </a:p>
      </dgm:t>
    </dgm:pt>
    <dgm:pt modelId="{C70540C1-C66B-4D3D-A0BA-8C63648450AE}" type="parTrans" cxnId="{54C0D109-A08A-4B16-B84D-95F3040BD17B}">
      <dgm:prSet/>
      <dgm:spPr/>
      <dgm:t>
        <a:bodyPr/>
        <a:lstStyle/>
        <a:p>
          <a:endParaRPr lang="en-IN"/>
        </a:p>
      </dgm:t>
    </dgm:pt>
    <dgm:pt modelId="{84C09074-7EDE-44E7-AF01-8B13FE594826}" type="sibTrans" cxnId="{54C0D109-A08A-4B16-B84D-95F3040BD17B}">
      <dgm:prSet/>
      <dgm:spPr/>
      <dgm:t>
        <a:bodyPr/>
        <a:lstStyle/>
        <a:p>
          <a:endParaRPr lang="en-IN"/>
        </a:p>
      </dgm:t>
    </dgm:pt>
    <dgm:pt modelId="{BC07001F-3D99-4253-97EB-1B900E695969}" type="pres">
      <dgm:prSet presAssocID="{64ACF7F9-A726-4B67-9C86-4B50447C80A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C351DF-1900-4A39-B6AE-D785CF1C9FE3}" type="pres">
      <dgm:prSet presAssocID="{4FE60879-1D3F-4A62-9700-46D96800120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454ADA-1DE6-4838-8920-CD4D69EA6018}" type="pres">
      <dgm:prSet presAssocID="{7E4A27E9-72A4-4717-B746-493219C18304}" presName="sibTrans" presStyleLbl="sibTrans2D1" presStyleIdx="0" presStyleCnt="4"/>
      <dgm:spPr/>
      <dgm:t>
        <a:bodyPr/>
        <a:lstStyle/>
        <a:p>
          <a:endParaRPr lang="en-US"/>
        </a:p>
      </dgm:t>
    </dgm:pt>
    <dgm:pt modelId="{2F886F82-7918-4002-B3AC-087B4EF466F4}" type="pres">
      <dgm:prSet presAssocID="{7E4A27E9-72A4-4717-B746-493219C18304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05E94FFD-ADE5-4C9A-8A19-ACA80D7E4FDB}" type="pres">
      <dgm:prSet presAssocID="{0C307721-C0C5-4965-B85D-DD0D555AF2B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02DD2C-03A4-421D-BDC1-760F7D3E3DF5}" type="pres">
      <dgm:prSet presAssocID="{3520B8A5-A9B2-4E47-8449-212BEBC2D35D}" presName="sibTrans" presStyleLbl="sibTrans2D1" presStyleIdx="1" presStyleCnt="4"/>
      <dgm:spPr/>
      <dgm:t>
        <a:bodyPr/>
        <a:lstStyle/>
        <a:p>
          <a:endParaRPr lang="en-US"/>
        </a:p>
      </dgm:t>
    </dgm:pt>
    <dgm:pt modelId="{497E4817-6585-4C5F-9E36-16879AF389E7}" type="pres">
      <dgm:prSet presAssocID="{3520B8A5-A9B2-4E47-8449-212BEBC2D35D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556F44C-6F14-42EC-BC26-71118B77EB42}" type="pres">
      <dgm:prSet presAssocID="{229AE495-7682-4DBD-8D73-A861940D81C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D04041-A5E0-4AD5-B8A7-0BB949ADCC01}" type="pres">
      <dgm:prSet presAssocID="{A06B8DFD-B520-4D14-A213-FA766F70742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14BC3AA-56AD-4FB8-900F-919310297303}" type="pres">
      <dgm:prSet presAssocID="{A06B8DFD-B520-4D14-A213-FA766F70742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FD6E1F2E-1120-42A3-A832-426FBE337819}" type="pres">
      <dgm:prSet presAssocID="{7330F32C-6115-43C0-BEC3-7BDA758733D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13DC5F-EC6E-4DDB-887F-0ADA8ECB7544}" type="pres">
      <dgm:prSet presAssocID="{84C09074-7EDE-44E7-AF01-8B13FE59482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02C01FC3-A9D8-444F-9588-D5E5C567EB5C}" type="pres">
      <dgm:prSet presAssocID="{84C09074-7EDE-44E7-AF01-8B13FE594826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1635A14F-BEAB-46EF-8F32-0C9634BE4FF9}" type="presOf" srcId="{84C09074-7EDE-44E7-AF01-8B13FE594826}" destId="{3E13DC5F-EC6E-4DDB-887F-0ADA8ECB7544}" srcOrd="0" destOrd="0" presId="urn:microsoft.com/office/officeart/2005/8/layout/cycle2"/>
    <dgm:cxn modelId="{300CF6CF-3E16-49FC-B8DD-1A9C2AA82E18}" type="presOf" srcId="{3520B8A5-A9B2-4E47-8449-212BEBC2D35D}" destId="{0E02DD2C-03A4-421D-BDC1-760F7D3E3DF5}" srcOrd="0" destOrd="0" presId="urn:microsoft.com/office/officeart/2005/8/layout/cycle2"/>
    <dgm:cxn modelId="{2EBDDD0A-7A66-4045-A0F7-49C0A1D412B2}" type="presOf" srcId="{A06B8DFD-B520-4D14-A213-FA766F707424}" destId="{62D04041-A5E0-4AD5-B8A7-0BB949ADCC01}" srcOrd="0" destOrd="0" presId="urn:microsoft.com/office/officeart/2005/8/layout/cycle2"/>
    <dgm:cxn modelId="{C26CD220-E747-4235-8A8B-ECB8E27E90DB}" type="presOf" srcId="{64ACF7F9-A726-4B67-9C86-4B50447C80AC}" destId="{BC07001F-3D99-4253-97EB-1B900E695969}" srcOrd="0" destOrd="0" presId="urn:microsoft.com/office/officeart/2005/8/layout/cycle2"/>
    <dgm:cxn modelId="{CC3F7441-915F-455A-B9EA-1989C3A8A40E}" srcId="{64ACF7F9-A726-4B67-9C86-4B50447C80AC}" destId="{4FE60879-1D3F-4A62-9700-46D96800120B}" srcOrd="0" destOrd="0" parTransId="{A1842863-4E29-4E51-8295-08D6C0B0ABB1}" sibTransId="{7E4A27E9-72A4-4717-B746-493219C18304}"/>
    <dgm:cxn modelId="{C68741C4-3807-4EE3-9E94-EABB82BF3AF2}" srcId="{64ACF7F9-A726-4B67-9C86-4B50447C80AC}" destId="{0C307721-C0C5-4965-B85D-DD0D555AF2BB}" srcOrd="1" destOrd="0" parTransId="{6706BD48-8644-4A62-BEF4-D2FB1D607E66}" sibTransId="{3520B8A5-A9B2-4E47-8449-212BEBC2D35D}"/>
    <dgm:cxn modelId="{258C5C24-FB84-4366-B97D-2EB44FC6659E}" type="presOf" srcId="{4FE60879-1D3F-4A62-9700-46D96800120B}" destId="{07C351DF-1900-4A39-B6AE-D785CF1C9FE3}" srcOrd="0" destOrd="0" presId="urn:microsoft.com/office/officeart/2005/8/layout/cycle2"/>
    <dgm:cxn modelId="{B062A090-7767-4F1E-9A12-B5D26870414E}" type="presOf" srcId="{7E4A27E9-72A4-4717-B746-493219C18304}" destId="{03454ADA-1DE6-4838-8920-CD4D69EA6018}" srcOrd="0" destOrd="0" presId="urn:microsoft.com/office/officeart/2005/8/layout/cycle2"/>
    <dgm:cxn modelId="{54C0D109-A08A-4B16-B84D-95F3040BD17B}" srcId="{64ACF7F9-A726-4B67-9C86-4B50447C80AC}" destId="{7330F32C-6115-43C0-BEC3-7BDA758733D3}" srcOrd="3" destOrd="0" parTransId="{C70540C1-C66B-4D3D-A0BA-8C63648450AE}" sibTransId="{84C09074-7EDE-44E7-AF01-8B13FE594826}"/>
    <dgm:cxn modelId="{1AD3F14A-2962-493A-A2FA-4CA829C5ACC7}" type="presOf" srcId="{229AE495-7682-4DBD-8D73-A861940D81CE}" destId="{3556F44C-6F14-42EC-BC26-71118B77EB42}" srcOrd="0" destOrd="0" presId="urn:microsoft.com/office/officeart/2005/8/layout/cycle2"/>
    <dgm:cxn modelId="{B542DE73-96BC-4DB6-8791-7F5C39D400A2}" type="presOf" srcId="{84C09074-7EDE-44E7-AF01-8B13FE594826}" destId="{02C01FC3-A9D8-444F-9588-D5E5C567EB5C}" srcOrd="1" destOrd="0" presId="urn:microsoft.com/office/officeart/2005/8/layout/cycle2"/>
    <dgm:cxn modelId="{3577BFAF-A84E-49E3-8A04-68B55D388092}" type="presOf" srcId="{7330F32C-6115-43C0-BEC3-7BDA758733D3}" destId="{FD6E1F2E-1120-42A3-A832-426FBE337819}" srcOrd="0" destOrd="0" presId="urn:microsoft.com/office/officeart/2005/8/layout/cycle2"/>
    <dgm:cxn modelId="{72301155-501C-4A36-9133-F6F783D05B62}" type="presOf" srcId="{3520B8A5-A9B2-4E47-8449-212BEBC2D35D}" destId="{497E4817-6585-4C5F-9E36-16879AF389E7}" srcOrd="1" destOrd="0" presId="urn:microsoft.com/office/officeart/2005/8/layout/cycle2"/>
    <dgm:cxn modelId="{809250AD-A48D-4157-9B6D-AD1565D65692}" type="presOf" srcId="{7E4A27E9-72A4-4717-B746-493219C18304}" destId="{2F886F82-7918-4002-B3AC-087B4EF466F4}" srcOrd="1" destOrd="0" presId="urn:microsoft.com/office/officeart/2005/8/layout/cycle2"/>
    <dgm:cxn modelId="{216D1647-1BD8-43D8-82DB-581B2294893C}" srcId="{64ACF7F9-A726-4B67-9C86-4B50447C80AC}" destId="{229AE495-7682-4DBD-8D73-A861940D81CE}" srcOrd="2" destOrd="0" parTransId="{C685865D-CE08-4900-84E9-27443BF5F40A}" sibTransId="{A06B8DFD-B520-4D14-A213-FA766F707424}"/>
    <dgm:cxn modelId="{0EE5BEB9-289B-4726-8137-759180E81458}" type="presOf" srcId="{A06B8DFD-B520-4D14-A213-FA766F707424}" destId="{114BC3AA-56AD-4FB8-900F-919310297303}" srcOrd="1" destOrd="0" presId="urn:microsoft.com/office/officeart/2005/8/layout/cycle2"/>
    <dgm:cxn modelId="{CEB8724F-1DC1-47CE-8088-6FEAFAED8255}" type="presOf" srcId="{0C307721-C0C5-4965-B85D-DD0D555AF2BB}" destId="{05E94FFD-ADE5-4C9A-8A19-ACA80D7E4FDB}" srcOrd="0" destOrd="0" presId="urn:microsoft.com/office/officeart/2005/8/layout/cycle2"/>
    <dgm:cxn modelId="{32CC0ED4-E431-47C7-B401-15AD7069A1B7}" type="presParOf" srcId="{BC07001F-3D99-4253-97EB-1B900E695969}" destId="{07C351DF-1900-4A39-B6AE-D785CF1C9FE3}" srcOrd="0" destOrd="0" presId="urn:microsoft.com/office/officeart/2005/8/layout/cycle2"/>
    <dgm:cxn modelId="{F5136BE4-B0A4-4322-BA7D-91BEFD1D9EE4}" type="presParOf" srcId="{BC07001F-3D99-4253-97EB-1B900E695969}" destId="{03454ADA-1DE6-4838-8920-CD4D69EA6018}" srcOrd="1" destOrd="0" presId="urn:microsoft.com/office/officeart/2005/8/layout/cycle2"/>
    <dgm:cxn modelId="{2A7131BF-C4B8-4F92-82C8-A817E3619434}" type="presParOf" srcId="{03454ADA-1DE6-4838-8920-CD4D69EA6018}" destId="{2F886F82-7918-4002-B3AC-087B4EF466F4}" srcOrd="0" destOrd="0" presId="urn:microsoft.com/office/officeart/2005/8/layout/cycle2"/>
    <dgm:cxn modelId="{2D02694B-B066-4542-A0D9-2EFF3FF28A6E}" type="presParOf" srcId="{BC07001F-3D99-4253-97EB-1B900E695969}" destId="{05E94FFD-ADE5-4C9A-8A19-ACA80D7E4FDB}" srcOrd="2" destOrd="0" presId="urn:microsoft.com/office/officeart/2005/8/layout/cycle2"/>
    <dgm:cxn modelId="{17A6E0F8-4EFC-4BF8-8C55-28368BF73CFF}" type="presParOf" srcId="{BC07001F-3D99-4253-97EB-1B900E695969}" destId="{0E02DD2C-03A4-421D-BDC1-760F7D3E3DF5}" srcOrd="3" destOrd="0" presId="urn:microsoft.com/office/officeart/2005/8/layout/cycle2"/>
    <dgm:cxn modelId="{7C425AC3-1D03-4C45-A3D2-98C4C04A3044}" type="presParOf" srcId="{0E02DD2C-03A4-421D-BDC1-760F7D3E3DF5}" destId="{497E4817-6585-4C5F-9E36-16879AF389E7}" srcOrd="0" destOrd="0" presId="urn:microsoft.com/office/officeart/2005/8/layout/cycle2"/>
    <dgm:cxn modelId="{0C6A3784-DF09-414D-8DFD-6AB39CE23C5A}" type="presParOf" srcId="{BC07001F-3D99-4253-97EB-1B900E695969}" destId="{3556F44C-6F14-42EC-BC26-71118B77EB42}" srcOrd="4" destOrd="0" presId="urn:microsoft.com/office/officeart/2005/8/layout/cycle2"/>
    <dgm:cxn modelId="{9B10D485-2A73-4538-A1C8-812A74B22CE2}" type="presParOf" srcId="{BC07001F-3D99-4253-97EB-1B900E695969}" destId="{62D04041-A5E0-4AD5-B8A7-0BB949ADCC01}" srcOrd="5" destOrd="0" presId="urn:microsoft.com/office/officeart/2005/8/layout/cycle2"/>
    <dgm:cxn modelId="{4DE56FA5-C13A-4231-BC02-DCFC6D9407C3}" type="presParOf" srcId="{62D04041-A5E0-4AD5-B8A7-0BB949ADCC01}" destId="{114BC3AA-56AD-4FB8-900F-919310297303}" srcOrd="0" destOrd="0" presId="urn:microsoft.com/office/officeart/2005/8/layout/cycle2"/>
    <dgm:cxn modelId="{2B4F392A-F067-4D11-BCFB-20940FE70339}" type="presParOf" srcId="{BC07001F-3D99-4253-97EB-1B900E695969}" destId="{FD6E1F2E-1120-42A3-A832-426FBE337819}" srcOrd="6" destOrd="0" presId="urn:microsoft.com/office/officeart/2005/8/layout/cycle2"/>
    <dgm:cxn modelId="{D042AF77-2A6B-4948-B763-7DDA68481260}" type="presParOf" srcId="{BC07001F-3D99-4253-97EB-1B900E695969}" destId="{3E13DC5F-EC6E-4DDB-887F-0ADA8ECB7544}" srcOrd="7" destOrd="0" presId="urn:microsoft.com/office/officeart/2005/8/layout/cycle2"/>
    <dgm:cxn modelId="{F6149B0A-F905-4E15-8BB4-9FA75222416D}" type="presParOf" srcId="{3E13DC5F-EC6E-4DDB-887F-0ADA8ECB7544}" destId="{02C01FC3-A9D8-444F-9588-D5E5C567EB5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DF11E2-5AAF-4978-AC51-695761E5165C}" type="doc">
      <dgm:prSet loTypeId="urn:microsoft.com/office/officeart/2005/8/layout/hProcess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9E9A4473-C66A-4550-9B58-A3A7BBA1A299}">
      <dgm:prSet phldrT="[Text]" phldr="1"/>
      <dgm:spPr/>
      <dgm:t>
        <a:bodyPr/>
        <a:lstStyle/>
        <a:p>
          <a:endParaRPr lang="en-IN" dirty="0"/>
        </a:p>
      </dgm:t>
    </dgm:pt>
    <dgm:pt modelId="{F9BBB06A-25D4-4165-85E3-0747AFA3208C}" type="parTrans" cxnId="{28645ADD-5BAC-4F3F-BFAC-A3462FEECDDD}">
      <dgm:prSet/>
      <dgm:spPr/>
      <dgm:t>
        <a:bodyPr/>
        <a:lstStyle/>
        <a:p>
          <a:endParaRPr lang="en-IN"/>
        </a:p>
      </dgm:t>
    </dgm:pt>
    <dgm:pt modelId="{C2F40A2F-D81C-4D93-9C0E-731247D64FE3}" type="sibTrans" cxnId="{28645ADD-5BAC-4F3F-BFAC-A3462FEECDDD}">
      <dgm:prSet/>
      <dgm:spPr/>
      <dgm:t>
        <a:bodyPr/>
        <a:lstStyle/>
        <a:p>
          <a:endParaRPr lang="en-IN"/>
        </a:p>
      </dgm:t>
    </dgm:pt>
    <dgm:pt modelId="{2CBB7F24-7402-4617-88DC-F45F9D0BFE8C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Pseudo hypertension </a:t>
          </a:r>
        </a:p>
        <a:p>
          <a:r>
            <a:rPr lang="en-US" dirty="0"/>
            <a:t>Elderly patients having marked sclerotic arteries that are not occluded until very high pressure are exerted by the balloon. </a:t>
          </a:r>
        </a:p>
        <a:p>
          <a:endParaRPr lang="en-US" dirty="0"/>
        </a:p>
        <a:p>
          <a:endParaRPr lang="en-IN" dirty="0"/>
        </a:p>
      </dgm:t>
    </dgm:pt>
    <dgm:pt modelId="{0E547D5E-30AA-4B38-85BE-1492ABD0FDC7}" type="parTrans" cxnId="{3A6FDCC8-19BE-4D40-AAD9-830BDBAAB1D2}">
      <dgm:prSet/>
      <dgm:spPr/>
      <dgm:t>
        <a:bodyPr/>
        <a:lstStyle/>
        <a:p>
          <a:endParaRPr lang="en-IN"/>
        </a:p>
      </dgm:t>
    </dgm:pt>
    <dgm:pt modelId="{99AACDBB-F258-457B-BC40-41A1C9A10058}" type="sibTrans" cxnId="{3A6FDCC8-19BE-4D40-AAD9-830BDBAAB1D2}">
      <dgm:prSet/>
      <dgm:spPr/>
      <dgm:t>
        <a:bodyPr/>
        <a:lstStyle/>
        <a:p>
          <a:endParaRPr lang="en-IN"/>
        </a:p>
      </dgm:t>
    </dgm:pt>
    <dgm:pt modelId="{87C14418-52E8-4988-99F2-01A9CF965993}">
      <dgm:prSet phldrT="[Text]"/>
      <dgm:spPr/>
      <dgm:t>
        <a:bodyPr/>
        <a:lstStyle/>
        <a:p>
          <a:endParaRPr lang="en-IN" dirty="0"/>
        </a:p>
      </dgm:t>
    </dgm:pt>
    <dgm:pt modelId="{969CD8BD-8153-4CB0-AC9E-03D5688FC71E}" type="parTrans" cxnId="{2A836193-1187-4D4E-8475-446E8F8EAC87}">
      <dgm:prSet/>
      <dgm:spPr/>
      <dgm:t>
        <a:bodyPr/>
        <a:lstStyle/>
        <a:p>
          <a:endParaRPr lang="en-IN"/>
        </a:p>
      </dgm:t>
    </dgm:pt>
    <dgm:pt modelId="{8A1BD84E-582B-4F29-B88F-4BA9C5486D75}" type="sibTrans" cxnId="{2A836193-1187-4D4E-8475-446E8F8EAC87}">
      <dgm:prSet/>
      <dgm:spPr/>
      <dgm:t>
        <a:bodyPr/>
        <a:lstStyle/>
        <a:p>
          <a:endParaRPr lang="en-IN"/>
        </a:p>
      </dgm:t>
    </dgm:pt>
    <dgm:pt modelId="{9A019F43-E3E8-4654-9674-FC65F59C58F3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Hypertensive Emergency</a:t>
          </a:r>
        </a:p>
        <a:p>
          <a:r>
            <a:rPr lang="en-US" dirty="0"/>
            <a:t>BP more than 160/90 mm Hg with associated end organ damage </a:t>
          </a:r>
        </a:p>
        <a:p>
          <a:r>
            <a:rPr lang="en-US" dirty="0"/>
            <a:t>They require immediate IV therapy .</a:t>
          </a:r>
          <a:endParaRPr lang="en-IN" dirty="0"/>
        </a:p>
      </dgm:t>
    </dgm:pt>
    <dgm:pt modelId="{F2FFE08C-DAC3-4046-9A61-1B3C0CA43464}" type="parTrans" cxnId="{A33C9820-17CB-41AD-87A0-2882997EF444}">
      <dgm:prSet/>
      <dgm:spPr/>
      <dgm:t>
        <a:bodyPr/>
        <a:lstStyle/>
        <a:p>
          <a:endParaRPr lang="en-IN"/>
        </a:p>
      </dgm:t>
    </dgm:pt>
    <dgm:pt modelId="{96A21DAB-1025-4D62-AD02-D3C641424CC6}" type="sibTrans" cxnId="{A33C9820-17CB-41AD-87A0-2882997EF444}">
      <dgm:prSet/>
      <dgm:spPr/>
      <dgm:t>
        <a:bodyPr/>
        <a:lstStyle/>
        <a:p>
          <a:endParaRPr lang="en-IN"/>
        </a:p>
      </dgm:t>
    </dgm:pt>
    <dgm:pt modelId="{C33742D8-A5D7-4EE5-8767-DC2B57C4D4FE}">
      <dgm:prSet phldrT="[Text]"/>
      <dgm:spPr/>
      <dgm:t>
        <a:bodyPr/>
        <a:lstStyle/>
        <a:p>
          <a:endParaRPr lang="en-IN" dirty="0"/>
        </a:p>
      </dgm:t>
    </dgm:pt>
    <dgm:pt modelId="{4E6C216C-9BD4-47EE-B42F-46BABF941E21}" type="parTrans" cxnId="{3922D9FE-95C8-47CF-9A8F-A0DEDC9927BC}">
      <dgm:prSet/>
      <dgm:spPr/>
      <dgm:t>
        <a:bodyPr/>
        <a:lstStyle/>
        <a:p>
          <a:endParaRPr lang="en-IN"/>
        </a:p>
      </dgm:t>
    </dgm:pt>
    <dgm:pt modelId="{FC408408-3A66-4E86-A12C-A9B79BC87C18}" type="sibTrans" cxnId="{3922D9FE-95C8-47CF-9A8F-A0DEDC9927BC}">
      <dgm:prSet/>
      <dgm:spPr/>
      <dgm:t>
        <a:bodyPr/>
        <a:lstStyle/>
        <a:p>
          <a:endParaRPr lang="en-IN"/>
        </a:p>
      </dgm:t>
    </dgm:pt>
    <dgm:pt modelId="{9BD75418-464A-4009-B5EC-09F974DA5CC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Hypertensive urgencies</a:t>
          </a:r>
        </a:p>
        <a:p>
          <a:r>
            <a:rPr lang="en-US" dirty="0"/>
            <a:t> Sudden increase in BP more than 169/ 90 mm of Hg with out any features of end organ damage. </a:t>
          </a:r>
        </a:p>
        <a:p>
          <a:r>
            <a:rPr lang="en-US" dirty="0" err="1"/>
            <a:t>Treatement</a:t>
          </a:r>
          <a:r>
            <a:rPr lang="en-US" dirty="0"/>
            <a:t> : Oral </a:t>
          </a:r>
          <a:r>
            <a:rPr lang="en-US" dirty="0" err="1"/>
            <a:t>antihypertensives</a:t>
          </a:r>
          <a:r>
            <a:rPr lang="en-US" dirty="0"/>
            <a:t>.</a:t>
          </a:r>
          <a:endParaRPr lang="en-IN" dirty="0"/>
        </a:p>
      </dgm:t>
    </dgm:pt>
    <dgm:pt modelId="{BB255409-3B08-464B-8425-F731E76815A7}" type="parTrans" cxnId="{28B885EA-5FED-42EB-BBA5-4E7679EAFF90}">
      <dgm:prSet/>
      <dgm:spPr/>
      <dgm:t>
        <a:bodyPr/>
        <a:lstStyle/>
        <a:p>
          <a:endParaRPr lang="en-IN"/>
        </a:p>
      </dgm:t>
    </dgm:pt>
    <dgm:pt modelId="{D146AF33-C3B0-4F17-86E7-3F3BFE7CC476}" type="sibTrans" cxnId="{28B885EA-5FED-42EB-BBA5-4E7679EAFF90}">
      <dgm:prSet/>
      <dgm:spPr/>
      <dgm:t>
        <a:bodyPr/>
        <a:lstStyle/>
        <a:p>
          <a:endParaRPr lang="en-IN"/>
        </a:p>
      </dgm:t>
    </dgm:pt>
    <dgm:pt modelId="{2CB86128-445C-49BF-8FCC-A7D2CC6894AB}" type="pres">
      <dgm:prSet presAssocID="{51DF11E2-5AAF-4978-AC51-695761E516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48FCE1-AC03-45B6-BB38-57CD21BEE9AB}" type="pres">
      <dgm:prSet presAssocID="{9E9A4473-C66A-4550-9B58-A3A7BBA1A299}" presName="compositeNode" presStyleCnt="0">
        <dgm:presLayoutVars>
          <dgm:bulletEnabled val="1"/>
        </dgm:presLayoutVars>
      </dgm:prSet>
      <dgm:spPr/>
    </dgm:pt>
    <dgm:pt modelId="{663DE292-3650-4B2E-8C37-3DF56656259D}" type="pres">
      <dgm:prSet presAssocID="{9E9A4473-C66A-4550-9B58-A3A7BBA1A299}" presName="bgRect" presStyleLbl="node1" presStyleIdx="0" presStyleCnt="3" custScaleY="148273" custLinFactNeighborX="2898" custLinFactNeighborY="-1"/>
      <dgm:spPr/>
      <dgm:t>
        <a:bodyPr/>
        <a:lstStyle/>
        <a:p>
          <a:endParaRPr lang="en-US"/>
        </a:p>
      </dgm:t>
    </dgm:pt>
    <dgm:pt modelId="{71A8D15A-A772-452C-9B05-FAE6F51AD9F5}" type="pres">
      <dgm:prSet presAssocID="{9E9A4473-C66A-4550-9B58-A3A7BBA1A299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F105E-F0E6-4193-A9C6-364755835F1C}" type="pres">
      <dgm:prSet presAssocID="{9E9A4473-C66A-4550-9B58-A3A7BBA1A299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2FE0C8-53E8-4FA8-9E97-5DCF9D314310}" type="pres">
      <dgm:prSet presAssocID="{C2F40A2F-D81C-4D93-9C0E-731247D64FE3}" presName="hSp" presStyleCnt="0"/>
      <dgm:spPr/>
    </dgm:pt>
    <dgm:pt modelId="{E37C82A1-F1CD-4F2B-8410-527F39278B05}" type="pres">
      <dgm:prSet presAssocID="{C2F40A2F-D81C-4D93-9C0E-731247D64FE3}" presName="vProcSp" presStyleCnt="0"/>
      <dgm:spPr/>
    </dgm:pt>
    <dgm:pt modelId="{7F36E589-B116-49F5-BD50-E2099F976ECD}" type="pres">
      <dgm:prSet presAssocID="{C2F40A2F-D81C-4D93-9C0E-731247D64FE3}" presName="vSp1" presStyleCnt="0"/>
      <dgm:spPr/>
    </dgm:pt>
    <dgm:pt modelId="{D40435A5-A0C6-4DCB-8482-A31014BCC588}" type="pres">
      <dgm:prSet presAssocID="{C2F40A2F-D81C-4D93-9C0E-731247D64FE3}" presName="simulatedConn" presStyleLbl="solidFgAcc1" presStyleIdx="0" presStyleCnt="2"/>
      <dgm:spPr/>
    </dgm:pt>
    <dgm:pt modelId="{67E5D295-0489-4ADA-9581-4950D17F51A1}" type="pres">
      <dgm:prSet presAssocID="{C2F40A2F-D81C-4D93-9C0E-731247D64FE3}" presName="vSp2" presStyleCnt="0"/>
      <dgm:spPr/>
    </dgm:pt>
    <dgm:pt modelId="{6FE66264-89B2-4237-B5C0-03B56EF32062}" type="pres">
      <dgm:prSet presAssocID="{C2F40A2F-D81C-4D93-9C0E-731247D64FE3}" presName="sibTrans" presStyleCnt="0"/>
      <dgm:spPr/>
    </dgm:pt>
    <dgm:pt modelId="{3A610ADD-00B3-4179-ADA7-10CEDEE88C21}" type="pres">
      <dgm:prSet presAssocID="{87C14418-52E8-4988-99F2-01A9CF965993}" presName="compositeNode" presStyleCnt="0">
        <dgm:presLayoutVars>
          <dgm:bulletEnabled val="1"/>
        </dgm:presLayoutVars>
      </dgm:prSet>
      <dgm:spPr/>
    </dgm:pt>
    <dgm:pt modelId="{F77E0E02-F019-49C9-95ED-0F607EEC27C2}" type="pres">
      <dgm:prSet presAssocID="{87C14418-52E8-4988-99F2-01A9CF965993}" presName="bgRect" presStyleLbl="node1" presStyleIdx="1" presStyleCnt="3" custScaleY="179367" custLinFactNeighborX="-8638" custLinFactNeighborY="-1"/>
      <dgm:spPr/>
      <dgm:t>
        <a:bodyPr/>
        <a:lstStyle/>
        <a:p>
          <a:endParaRPr lang="en-US"/>
        </a:p>
      </dgm:t>
    </dgm:pt>
    <dgm:pt modelId="{786581AC-6B64-42A5-856C-B93C79CB19CF}" type="pres">
      <dgm:prSet presAssocID="{87C14418-52E8-4988-99F2-01A9CF965993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BBE237-E59A-4735-8AE4-462234B27671}" type="pres">
      <dgm:prSet presAssocID="{87C14418-52E8-4988-99F2-01A9CF965993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4EE8E7-8A19-40CA-A20B-F59FA4867A90}" type="pres">
      <dgm:prSet presAssocID="{8A1BD84E-582B-4F29-B88F-4BA9C5486D75}" presName="hSp" presStyleCnt="0"/>
      <dgm:spPr/>
    </dgm:pt>
    <dgm:pt modelId="{1B2BA2CC-0B83-416C-874C-19CE1955FE3E}" type="pres">
      <dgm:prSet presAssocID="{8A1BD84E-582B-4F29-B88F-4BA9C5486D75}" presName="vProcSp" presStyleCnt="0"/>
      <dgm:spPr/>
    </dgm:pt>
    <dgm:pt modelId="{5D401D55-2BFE-43A5-B95B-FA6C25A14A9F}" type="pres">
      <dgm:prSet presAssocID="{8A1BD84E-582B-4F29-B88F-4BA9C5486D75}" presName="vSp1" presStyleCnt="0"/>
      <dgm:spPr/>
    </dgm:pt>
    <dgm:pt modelId="{898BB91D-DCCB-4375-AF9F-93ED5255C452}" type="pres">
      <dgm:prSet presAssocID="{8A1BD84E-582B-4F29-B88F-4BA9C5486D75}" presName="simulatedConn" presStyleLbl="solidFgAcc1" presStyleIdx="1" presStyleCnt="2"/>
      <dgm:spPr/>
    </dgm:pt>
    <dgm:pt modelId="{75B09C67-468A-4343-87B2-05AD264E0E94}" type="pres">
      <dgm:prSet presAssocID="{8A1BD84E-582B-4F29-B88F-4BA9C5486D75}" presName="vSp2" presStyleCnt="0"/>
      <dgm:spPr/>
    </dgm:pt>
    <dgm:pt modelId="{B02A950B-DA7D-409F-85BB-B8CA2AAE8B11}" type="pres">
      <dgm:prSet presAssocID="{8A1BD84E-582B-4F29-B88F-4BA9C5486D75}" presName="sibTrans" presStyleCnt="0"/>
      <dgm:spPr/>
    </dgm:pt>
    <dgm:pt modelId="{510C041E-2286-41C5-A1CE-6A6F513670B0}" type="pres">
      <dgm:prSet presAssocID="{C33742D8-A5D7-4EE5-8767-DC2B57C4D4FE}" presName="compositeNode" presStyleCnt="0">
        <dgm:presLayoutVars>
          <dgm:bulletEnabled val="1"/>
        </dgm:presLayoutVars>
      </dgm:prSet>
      <dgm:spPr/>
    </dgm:pt>
    <dgm:pt modelId="{F1ECD5A8-2AB0-4B79-BD58-EBE2AECCD620}" type="pres">
      <dgm:prSet presAssocID="{C33742D8-A5D7-4EE5-8767-DC2B57C4D4FE}" presName="bgRect" presStyleLbl="node1" presStyleIdx="2" presStyleCnt="3"/>
      <dgm:spPr/>
      <dgm:t>
        <a:bodyPr/>
        <a:lstStyle/>
        <a:p>
          <a:endParaRPr lang="en-US"/>
        </a:p>
      </dgm:t>
    </dgm:pt>
    <dgm:pt modelId="{A5DDDC78-E7FF-4703-B280-BF01A4713793}" type="pres">
      <dgm:prSet presAssocID="{C33742D8-A5D7-4EE5-8767-DC2B57C4D4FE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BD799-26ED-4715-A9C5-C05EE0B0E810}" type="pres">
      <dgm:prSet presAssocID="{C33742D8-A5D7-4EE5-8767-DC2B57C4D4FE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DE5529-287E-4066-A3A5-51173150FAF9}" type="presOf" srcId="{87C14418-52E8-4988-99F2-01A9CF965993}" destId="{F77E0E02-F019-49C9-95ED-0F607EEC27C2}" srcOrd="0" destOrd="0" presId="urn:microsoft.com/office/officeart/2005/8/layout/hProcess7"/>
    <dgm:cxn modelId="{363F0157-EA76-4C1E-9612-0A3D666E296B}" type="presOf" srcId="{9A019F43-E3E8-4654-9674-FC65F59C58F3}" destId="{F0BBE237-E59A-4735-8AE4-462234B27671}" srcOrd="0" destOrd="0" presId="urn:microsoft.com/office/officeart/2005/8/layout/hProcess7"/>
    <dgm:cxn modelId="{2A836193-1187-4D4E-8475-446E8F8EAC87}" srcId="{51DF11E2-5AAF-4978-AC51-695761E5165C}" destId="{87C14418-52E8-4988-99F2-01A9CF965993}" srcOrd="1" destOrd="0" parTransId="{969CD8BD-8153-4CB0-AC9E-03D5688FC71E}" sibTransId="{8A1BD84E-582B-4F29-B88F-4BA9C5486D75}"/>
    <dgm:cxn modelId="{3922D9FE-95C8-47CF-9A8F-A0DEDC9927BC}" srcId="{51DF11E2-5AAF-4978-AC51-695761E5165C}" destId="{C33742D8-A5D7-4EE5-8767-DC2B57C4D4FE}" srcOrd="2" destOrd="0" parTransId="{4E6C216C-9BD4-47EE-B42F-46BABF941E21}" sibTransId="{FC408408-3A66-4E86-A12C-A9B79BC87C18}"/>
    <dgm:cxn modelId="{6B15029F-5A98-4352-A54E-3D2E9C33DD85}" type="presOf" srcId="{51DF11E2-5AAF-4978-AC51-695761E5165C}" destId="{2CB86128-445C-49BF-8FCC-A7D2CC6894AB}" srcOrd="0" destOrd="0" presId="urn:microsoft.com/office/officeart/2005/8/layout/hProcess7"/>
    <dgm:cxn modelId="{2E270674-A5DE-4165-8E68-28717E5B5F58}" type="presOf" srcId="{2CBB7F24-7402-4617-88DC-F45F9D0BFE8C}" destId="{05FF105E-F0E6-4193-A9C6-364755835F1C}" srcOrd="0" destOrd="0" presId="urn:microsoft.com/office/officeart/2005/8/layout/hProcess7"/>
    <dgm:cxn modelId="{6E969094-9C70-4158-91E0-C5AB2EA4F5D8}" type="presOf" srcId="{87C14418-52E8-4988-99F2-01A9CF965993}" destId="{786581AC-6B64-42A5-856C-B93C79CB19CF}" srcOrd="1" destOrd="0" presId="urn:microsoft.com/office/officeart/2005/8/layout/hProcess7"/>
    <dgm:cxn modelId="{E87D68C3-8CC4-4C6C-BB76-798394706BF5}" type="presOf" srcId="{C33742D8-A5D7-4EE5-8767-DC2B57C4D4FE}" destId="{F1ECD5A8-2AB0-4B79-BD58-EBE2AECCD620}" srcOrd="0" destOrd="0" presId="urn:microsoft.com/office/officeart/2005/8/layout/hProcess7"/>
    <dgm:cxn modelId="{28B885EA-5FED-42EB-BBA5-4E7679EAFF90}" srcId="{C33742D8-A5D7-4EE5-8767-DC2B57C4D4FE}" destId="{9BD75418-464A-4009-B5EC-09F974DA5CC1}" srcOrd="0" destOrd="0" parTransId="{BB255409-3B08-464B-8425-F731E76815A7}" sibTransId="{D146AF33-C3B0-4F17-86E7-3F3BFE7CC476}"/>
    <dgm:cxn modelId="{0D107008-E657-4268-B098-8DBFC844554A}" type="presOf" srcId="{9BD75418-464A-4009-B5EC-09F974DA5CC1}" destId="{CADBD799-26ED-4715-A9C5-C05EE0B0E810}" srcOrd="0" destOrd="0" presId="urn:microsoft.com/office/officeart/2005/8/layout/hProcess7"/>
    <dgm:cxn modelId="{108AE2C2-C35C-4C61-9F49-58F00D7F9084}" type="presOf" srcId="{C33742D8-A5D7-4EE5-8767-DC2B57C4D4FE}" destId="{A5DDDC78-E7FF-4703-B280-BF01A4713793}" srcOrd="1" destOrd="0" presId="urn:microsoft.com/office/officeart/2005/8/layout/hProcess7"/>
    <dgm:cxn modelId="{DE5B59DF-DCF2-4C08-A41C-49853B76E1FC}" type="presOf" srcId="{9E9A4473-C66A-4550-9B58-A3A7BBA1A299}" destId="{663DE292-3650-4B2E-8C37-3DF56656259D}" srcOrd="0" destOrd="0" presId="urn:microsoft.com/office/officeart/2005/8/layout/hProcess7"/>
    <dgm:cxn modelId="{A33C9820-17CB-41AD-87A0-2882997EF444}" srcId="{87C14418-52E8-4988-99F2-01A9CF965993}" destId="{9A019F43-E3E8-4654-9674-FC65F59C58F3}" srcOrd="0" destOrd="0" parTransId="{F2FFE08C-DAC3-4046-9A61-1B3C0CA43464}" sibTransId="{96A21DAB-1025-4D62-AD02-D3C641424CC6}"/>
    <dgm:cxn modelId="{28645ADD-5BAC-4F3F-BFAC-A3462FEECDDD}" srcId="{51DF11E2-5AAF-4978-AC51-695761E5165C}" destId="{9E9A4473-C66A-4550-9B58-A3A7BBA1A299}" srcOrd="0" destOrd="0" parTransId="{F9BBB06A-25D4-4165-85E3-0747AFA3208C}" sibTransId="{C2F40A2F-D81C-4D93-9C0E-731247D64FE3}"/>
    <dgm:cxn modelId="{01FC3364-9C92-483D-90AD-3FDFAF8C8A78}" type="presOf" srcId="{9E9A4473-C66A-4550-9B58-A3A7BBA1A299}" destId="{71A8D15A-A772-452C-9B05-FAE6F51AD9F5}" srcOrd="1" destOrd="0" presId="urn:microsoft.com/office/officeart/2005/8/layout/hProcess7"/>
    <dgm:cxn modelId="{3A6FDCC8-19BE-4D40-AAD9-830BDBAAB1D2}" srcId="{9E9A4473-C66A-4550-9B58-A3A7BBA1A299}" destId="{2CBB7F24-7402-4617-88DC-F45F9D0BFE8C}" srcOrd="0" destOrd="0" parTransId="{0E547D5E-30AA-4B38-85BE-1492ABD0FDC7}" sibTransId="{99AACDBB-F258-457B-BC40-41A1C9A10058}"/>
    <dgm:cxn modelId="{0B3697E2-2644-4113-A6BB-CB8650B30F96}" type="presParOf" srcId="{2CB86128-445C-49BF-8FCC-A7D2CC6894AB}" destId="{A748FCE1-AC03-45B6-BB38-57CD21BEE9AB}" srcOrd="0" destOrd="0" presId="urn:microsoft.com/office/officeart/2005/8/layout/hProcess7"/>
    <dgm:cxn modelId="{75BE37A0-B772-4F14-8373-A61890B4256C}" type="presParOf" srcId="{A748FCE1-AC03-45B6-BB38-57CD21BEE9AB}" destId="{663DE292-3650-4B2E-8C37-3DF56656259D}" srcOrd="0" destOrd="0" presId="urn:microsoft.com/office/officeart/2005/8/layout/hProcess7"/>
    <dgm:cxn modelId="{3441DDEE-6D93-4567-9B58-994905CDC516}" type="presParOf" srcId="{A748FCE1-AC03-45B6-BB38-57CD21BEE9AB}" destId="{71A8D15A-A772-452C-9B05-FAE6F51AD9F5}" srcOrd="1" destOrd="0" presId="urn:microsoft.com/office/officeart/2005/8/layout/hProcess7"/>
    <dgm:cxn modelId="{2202213F-E0DA-4DBE-AF09-CCD4956AD6E9}" type="presParOf" srcId="{A748FCE1-AC03-45B6-BB38-57CD21BEE9AB}" destId="{05FF105E-F0E6-4193-A9C6-364755835F1C}" srcOrd="2" destOrd="0" presId="urn:microsoft.com/office/officeart/2005/8/layout/hProcess7"/>
    <dgm:cxn modelId="{8EFB574A-50C1-4EA5-BA00-3773ABC00D2B}" type="presParOf" srcId="{2CB86128-445C-49BF-8FCC-A7D2CC6894AB}" destId="{532FE0C8-53E8-4FA8-9E97-5DCF9D314310}" srcOrd="1" destOrd="0" presId="urn:microsoft.com/office/officeart/2005/8/layout/hProcess7"/>
    <dgm:cxn modelId="{E1DC0F12-3301-483A-980C-D2F208B85CC5}" type="presParOf" srcId="{2CB86128-445C-49BF-8FCC-A7D2CC6894AB}" destId="{E37C82A1-F1CD-4F2B-8410-527F39278B05}" srcOrd="2" destOrd="0" presId="urn:microsoft.com/office/officeart/2005/8/layout/hProcess7"/>
    <dgm:cxn modelId="{71102548-CE8D-4C83-BF1E-E80D87AC0B21}" type="presParOf" srcId="{E37C82A1-F1CD-4F2B-8410-527F39278B05}" destId="{7F36E589-B116-49F5-BD50-E2099F976ECD}" srcOrd="0" destOrd="0" presId="urn:microsoft.com/office/officeart/2005/8/layout/hProcess7"/>
    <dgm:cxn modelId="{9C231A95-2F76-4D9E-9DC4-FED3194D69B3}" type="presParOf" srcId="{E37C82A1-F1CD-4F2B-8410-527F39278B05}" destId="{D40435A5-A0C6-4DCB-8482-A31014BCC588}" srcOrd="1" destOrd="0" presId="urn:microsoft.com/office/officeart/2005/8/layout/hProcess7"/>
    <dgm:cxn modelId="{ACAB6EF4-6B46-4C54-B2CA-1876105D39B2}" type="presParOf" srcId="{E37C82A1-F1CD-4F2B-8410-527F39278B05}" destId="{67E5D295-0489-4ADA-9581-4950D17F51A1}" srcOrd="2" destOrd="0" presId="urn:microsoft.com/office/officeart/2005/8/layout/hProcess7"/>
    <dgm:cxn modelId="{71C3D116-3811-4507-B355-BA5FF5957678}" type="presParOf" srcId="{2CB86128-445C-49BF-8FCC-A7D2CC6894AB}" destId="{6FE66264-89B2-4237-B5C0-03B56EF32062}" srcOrd="3" destOrd="0" presId="urn:microsoft.com/office/officeart/2005/8/layout/hProcess7"/>
    <dgm:cxn modelId="{14C95383-C0CF-43B9-956E-6CAAAEB620EF}" type="presParOf" srcId="{2CB86128-445C-49BF-8FCC-A7D2CC6894AB}" destId="{3A610ADD-00B3-4179-ADA7-10CEDEE88C21}" srcOrd="4" destOrd="0" presId="urn:microsoft.com/office/officeart/2005/8/layout/hProcess7"/>
    <dgm:cxn modelId="{CA374A57-7CF5-451C-A22A-048030F3CF26}" type="presParOf" srcId="{3A610ADD-00B3-4179-ADA7-10CEDEE88C21}" destId="{F77E0E02-F019-49C9-95ED-0F607EEC27C2}" srcOrd="0" destOrd="0" presId="urn:microsoft.com/office/officeart/2005/8/layout/hProcess7"/>
    <dgm:cxn modelId="{99896540-D029-47E7-AE9A-41CC5C096D9C}" type="presParOf" srcId="{3A610ADD-00B3-4179-ADA7-10CEDEE88C21}" destId="{786581AC-6B64-42A5-856C-B93C79CB19CF}" srcOrd="1" destOrd="0" presId="urn:microsoft.com/office/officeart/2005/8/layout/hProcess7"/>
    <dgm:cxn modelId="{83CFF5B6-92A1-430B-B8BF-DFD5F761E877}" type="presParOf" srcId="{3A610ADD-00B3-4179-ADA7-10CEDEE88C21}" destId="{F0BBE237-E59A-4735-8AE4-462234B27671}" srcOrd="2" destOrd="0" presId="urn:microsoft.com/office/officeart/2005/8/layout/hProcess7"/>
    <dgm:cxn modelId="{5C4CA9CA-3905-48DB-9807-E39D724D6368}" type="presParOf" srcId="{2CB86128-445C-49BF-8FCC-A7D2CC6894AB}" destId="{334EE8E7-8A19-40CA-A20B-F59FA4867A90}" srcOrd="5" destOrd="0" presId="urn:microsoft.com/office/officeart/2005/8/layout/hProcess7"/>
    <dgm:cxn modelId="{006CD1DA-998E-4986-853C-6F6C4A974349}" type="presParOf" srcId="{2CB86128-445C-49BF-8FCC-A7D2CC6894AB}" destId="{1B2BA2CC-0B83-416C-874C-19CE1955FE3E}" srcOrd="6" destOrd="0" presId="urn:microsoft.com/office/officeart/2005/8/layout/hProcess7"/>
    <dgm:cxn modelId="{A9EFD98E-05BA-498F-A668-2AD27F5928C2}" type="presParOf" srcId="{1B2BA2CC-0B83-416C-874C-19CE1955FE3E}" destId="{5D401D55-2BFE-43A5-B95B-FA6C25A14A9F}" srcOrd="0" destOrd="0" presId="urn:microsoft.com/office/officeart/2005/8/layout/hProcess7"/>
    <dgm:cxn modelId="{6CF1188E-EEF7-4158-96FF-18211028ADBD}" type="presParOf" srcId="{1B2BA2CC-0B83-416C-874C-19CE1955FE3E}" destId="{898BB91D-DCCB-4375-AF9F-93ED5255C452}" srcOrd="1" destOrd="0" presId="urn:microsoft.com/office/officeart/2005/8/layout/hProcess7"/>
    <dgm:cxn modelId="{5A36F7E0-C0DE-40D9-B1FC-FA04B05B2C6A}" type="presParOf" srcId="{1B2BA2CC-0B83-416C-874C-19CE1955FE3E}" destId="{75B09C67-468A-4343-87B2-05AD264E0E94}" srcOrd="2" destOrd="0" presId="urn:microsoft.com/office/officeart/2005/8/layout/hProcess7"/>
    <dgm:cxn modelId="{0B5749EF-4F35-4F93-81BE-4FDCD48107F6}" type="presParOf" srcId="{2CB86128-445C-49BF-8FCC-A7D2CC6894AB}" destId="{B02A950B-DA7D-409F-85BB-B8CA2AAE8B11}" srcOrd="7" destOrd="0" presId="urn:microsoft.com/office/officeart/2005/8/layout/hProcess7"/>
    <dgm:cxn modelId="{5C411F83-25C5-4812-A301-C707A9548F72}" type="presParOf" srcId="{2CB86128-445C-49BF-8FCC-A7D2CC6894AB}" destId="{510C041E-2286-41C5-A1CE-6A6F513670B0}" srcOrd="8" destOrd="0" presId="urn:microsoft.com/office/officeart/2005/8/layout/hProcess7"/>
    <dgm:cxn modelId="{BCBA4059-BF84-4504-B295-0D2224BB7A01}" type="presParOf" srcId="{510C041E-2286-41C5-A1CE-6A6F513670B0}" destId="{F1ECD5A8-2AB0-4B79-BD58-EBE2AECCD620}" srcOrd="0" destOrd="0" presId="urn:microsoft.com/office/officeart/2005/8/layout/hProcess7"/>
    <dgm:cxn modelId="{4C57BBBB-A2E3-41FB-AEA7-8F5414004AF1}" type="presParOf" srcId="{510C041E-2286-41C5-A1CE-6A6F513670B0}" destId="{A5DDDC78-E7FF-4703-B280-BF01A4713793}" srcOrd="1" destOrd="0" presId="urn:microsoft.com/office/officeart/2005/8/layout/hProcess7"/>
    <dgm:cxn modelId="{43FB30E1-E294-4BEC-B449-1F331D715992}" type="presParOf" srcId="{510C041E-2286-41C5-A1CE-6A6F513670B0}" destId="{CADBD799-26ED-4715-A9C5-C05EE0B0E810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0CABC7-3FAF-45F5-A8CD-200008043CEE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F0A5B81-85EE-42CA-8BF6-3B01FEB46F90}">
      <dgm:prSet phldrT="[Text]" custT="1"/>
      <dgm:spPr/>
      <dgm:t>
        <a:bodyPr/>
        <a:lstStyle/>
        <a:p>
          <a:r>
            <a:rPr lang="en-US" sz="2000" dirty="0"/>
            <a:t>SYSTOLIC- </a:t>
          </a:r>
          <a:r>
            <a:rPr lang="en-US" sz="2000" dirty="0" err="1"/>
            <a:t>Macrovascular</a:t>
          </a:r>
          <a:r>
            <a:rPr lang="en-US" sz="2000" dirty="0"/>
            <a:t> </a:t>
          </a:r>
          <a:r>
            <a:rPr lang="en-US" sz="2000" dirty="0" err="1"/>
            <a:t>ds</a:t>
          </a:r>
          <a:r>
            <a:rPr lang="en-US" sz="2000" dirty="0"/>
            <a:t>. ( Atherosclerosis ) … large artery</a:t>
          </a:r>
          <a:endParaRPr lang="en-IN" sz="2000" dirty="0"/>
        </a:p>
      </dgm:t>
    </dgm:pt>
    <dgm:pt modelId="{508C25F3-4236-445D-9F67-ED2FF36DBC21}" type="parTrans" cxnId="{98F233DE-8B0F-429F-BB3D-25733A7CDBAE}">
      <dgm:prSet/>
      <dgm:spPr/>
      <dgm:t>
        <a:bodyPr/>
        <a:lstStyle/>
        <a:p>
          <a:endParaRPr lang="en-IN"/>
        </a:p>
      </dgm:t>
    </dgm:pt>
    <dgm:pt modelId="{BA6B6726-BCE4-4D29-A8DC-5B6AD3775C9B}" type="sibTrans" cxnId="{98F233DE-8B0F-429F-BB3D-25733A7CDBAE}">
      <dgm:prSet/>
      <dgm:spPr/>
      <dgm:t>
        <a:bodyPr/>
        <a:lstStyle/>
        <a:p>
          <a:endParaRPr lang="en-IN"/>
        </a:p>
      </dgm:t>
    </dgm:pt>
    <dgm:pt modelId="{B5BA79B3-7AF7-446E-B9CC-D0BE6C8DCD44}">
      <dgm:prSet phldrT="[Text]" custT="1"/>
      <dgm:spPr/>
      <dgm:t>
        <a:bodyPr/>
        <a:lstStyle/>
        <a:p>
          <a:r>
            <a:rPr lang="en-US" sz="2000" dirty="0"/>
            <a:t>DIASTOLIC – </a:t>
          </a:r>
          <a:r>
            <a:rPr lang="en-US" sz="2000" dirty="0" err="1"/>
            <a:t>Microvascular</a:t>
          </a:r>
          <a:r>
            <a:rPr lang="en-US" sz="2000" dirty="0"/>
            <a:t> </a:t>
          </a:r>
          <a:r>
            <a:rPr lang="en-US" sz="2000" dirty="0" err="1"/>
            <a:t>ds</a:t>
          </a:r>
          <a:r>
            <a:rPr lang="en-US" sz="2000" dirty="0"/>
            <a:t>. ( Coronary heart disease ) …. </a:t>
          </a:r>
          <a:r>
            <a:rPr lang="en-US" sz="2000" dirty="0" err="1"/>
            <a:t>Vessele</a:t>
          </a:r>
          <a:r>
            <a:rPr lang="en-US" sz="2000" dirty="0"/>
            <a:t> &lt; 1mm size</a:t>
          </a:r>
          <a:endParaRPr lang="en-IN" sz="2000" dirty="0"/>
        </a:p>
      </dgm:t>
    </dgm:pt>
    <dgm:pt modelId="{541D60FB-BA71-4D3F-9599-F9324B854C13}" type="parTrans" cxnId="{377633CA-2E93-4DA6-95C4-6DE37BF41666}">
      <dgm:prSet/>
      <dgm:spPr/>
      <dgm:t>
        <a:bodyPr/>
        <a:lstStyle/>
        <a:p>
          <a:endParaRPr lang="en-IN"/>
        </a:p>
      </dgm:t>
    </dgm:pt>
    <dgm:pt modelId="{74CABEEF-E22B-4B0F-AEB8-9FF7BE1B25FD}" type="sibTrans" cxnId="{377633CA-2E93-4DA6-95C4-6DE37BF41666}">
      <dgm:prSet/>
      <dgm:spPr/>
      <dgm:t>
        <a:bodyPr/>
        <a:lstStyle/>
        <a:p>
          <a:endParaRPr lang="en-IN"/>
        </a:p>
      </dgm:t>
    </dgm:pt>
    <dgm:pt modelId="{046D0F12-0420-432C-A28B-EB7429F9ECFD}" type="pres">
      <dgm:prSet presAssocID="{040CABC7-3FAF-45F5-A8CD-200008043CE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062405-3BD3-4B19-BA42-2F86FB7B51E6}" type="pres">
      <dgm:prSet presAssocID="{EF0A5B81-85EE-42CA-8BF6-3B01FEB46F90}" presName="parentLin" presStyleCnt="0"/>
      <dgm:spPr/>
    </dgm:pt>
    <dgm:pt modelId="{283C5926-77BA-4E26-B955-F4A404BFEE5F}" type="pres">
      <dgm:prSet presAssocID="{EF0A5B81-85EE-42CA-8BF6-3B01FEB46F9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E700DF7-EFC0-4D8C-AF4A-13F2DD50E31E}" type="pres">
      <dgm:prSet presAssocID="{EF0A5B81-85EE-42CA-8BF6-3B01FEB46F90}" presName="parentText" presStyleLbl="node1" presStyleIdx="0" presStyleCnt="2" custScaleY="433890" custLinFactNeighborX="-52895" custLinFactNeighborY="-201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F7044-A943-4E3A-BFC6-C0231ABD537F}" type="pres">
      <dgm:prSet presAssocID="{EF0A5B81-85EE-42CA-8BF6-3B01FEB46F90}" presName="negativeSpace" presStyleCnt="0"/>
      <dgm:spPr/>
    </dgm:pt>
    <dgm:pt modelId="{20F20F33-1769-453F-8F50-AC7127810EE1}" type="pres">
      <dgm:prSet presAssocID="{EF0A5B81-85EE-42CA-8BF6-3B01FEB46F90}" presName="childText" presStyleLbl="conFgAcc1" presStyleIdx="0" presStyleCnt="2" custLinFactY="47065" custLinFactNeighborX="781" custLinFactNeighborY="100000">
        <dgm:presLayoutVars>
          <dgm:bulletEnabled val="1"/>
        </dgm:presLayoutVars>
      </dgm:prSet>
      <dgm:spPr/>
    </dgm:pt>
    <dgm:pt modelId="{CD12C41D-883C-403F-B382-A6E363D108EC}" type="pres">
      <dgm:prSet presAssocID="{BA6B6726-BCE4-4D29-A8DC-5B6AD3775C9B}" presName="spaceBetweenRectangles" presStyleCnt="0"/>
      <dgm:spPr/>
    </dgm:pt>
    <dgm:pt modelId="{C518F9B0-0AFE-4CBB-91B5-6B45B3BFACAE}" type="pres">
      <dgm:prSet presAssocID="{B5BA79B3-7AF7-446E-B9CC-D0BE6C8DCD44}" presName="parentLin" presStyleCnt="0"/>
      <dgm:spPr/>
    </dgm:pt>
    <dgm:pt modelId="{E1D35D50-7438-4E5D-892D-CAD744FA0D37}" type="pres">
      <dgm:prSet presAssocID="{B5BA79B3-7AF7-446E-B9CC-D0BE6C8DCD44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2B5FB98-8BF2-419F-A0EE-B65F1624C197}" type="pres">
      <dgm:prSet presAssocID="{B5BA79B3-7AF7-446E-B9CC-D0BE6C8DCD44}" presName="parentText" presStyleLbl="node1" presStyleIdx="1" presStyleCnt="2" custScaleY="422665" custLinFactY="77948" custLinFactNeighborX="1764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31D30E-256F-4670-97E6-3FF9D01B7AF8}" type="pres">
      <dgm:prSet presAssocID="{B5BA79B3-7AF7-446E-B9CC-D0BE6C8DCD44}" presName="negativeSpace" presStyleCnt="0"/>
      <dgm:spPr/>
    </dgm:pt>
    <dgm:pt modelId="{1439181F-EA26-4FDC-8918-5E9E2AF7CC9B}" type="pres">
      <dgm:prSet presAssocID="{B5BA79B3-7AF7-446E-B9CC-D0BE6C8DCD4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77633CA-2E93-4DA6-95C4-6DE37BF41666}" srcId="{040CABC7-3FAF-45F5-A8CD-200008043CEE}" destId="{B5BA79B3-7AF7-446E-B9CC-D0BE6C8DCD44}" srcOrd="1" destOrd="0" parTransId="{541D60FB-BA71-4D3F-9599-F9324B854C13}" sibTransId="{74CABEEF-E22B-4B0F-AEB8-9FF7BE1B25FD}"/>
    <dgm:cxn modelId="{27E65D93-9A00-4B62-B682-43053456E5D6}" type="presOf" srcId="{EF0A5B81-85EE-42CA-8BF6-3B01FEB46F90}" destId="{283C5926-77BA-4E26-B955-F4A404BFEE5F}" srcOrd="0" destOrd="0" presId="urn:microsoft.com/office/officeart/2005/8/layout/list1"/>
    <dgm:cxn modelId="{7CD528A6-4459-4B08-9A0F-E27196DDF38B}" type="presOf" srcId="{EF0A5B81-85EE-42CA-8BF6-3B01FEB46F90}" destId="{FE700DF7-EFC0-4D8C-AF4A-13F2DD50E31E}" srcOrd="1" destOrd="0" presId="urn:microsoft.com/office/officeart/2005/8/layout/list1"/>
    <dgm:cxn modelId="{4C0D697C-F59D-403B-AD27-7C5074E54C7C}" type="presOf" srcId="{B5BA79B3-7AF7-446E-B9CC-D0BE6C8DCD44}" destId="{E1D35D50-7438-4E5D-892D-CAD744FA0D37}" srcOrd="0" destOrd="0" presId="urn:microsoft.com/office/officeart/2005/8/layout/list1"/>
    <dgm:cxn modelId="{98F233DE-8B0F-429F-BB3D-25733A7CDBAE}" srcId="{040CABC7-3FAF-45F5-A8CD-200008043CEE}" destId="{EF0A5B81-85EE-42CA-8BF6-3B01FEB46F90}" srcOrd="0" destOrd="0" parTransId="{508C25F3-4236-445D-9F67-ED2FF36DBC21}" sibTransId="{BA6B6726-BCE4-4D29-A8DC-5B6AD3775C9B}"/>
    <dgm:cxn modelId="{FC0CD47D-99B3-40C9-BBF1-12AE61CF3354}" type="presOf" srcId="{B5BA79B3-7AF7-446E-B9CC-D0BE6C8DCD44}" destId="{E2B5FB98-8BF2-419F-A0EE-B65F1624C197}" srcOrd="1" destOrd="0" presId="urn:microsoft.com/office/officeart/2005/8/layout/list1"/>
    <dgm:cxn modelId="{6C4D5E69-EE64-4980-8FE9-0A1D142AC6BE}" type="presOf" srcId="{040CABC7-3FAF-45F5-A8CD-200008043CEE}" destId="{046D0F12-0420-432C-A28B-EB7429F9ECFD}" srcOrd="0" destOrd="0" presId="urn:microsoft.com/office/officeart/2005/8/layout/list1"/>
    <dgm:cxn modelId="{06E432B9-344F-4F36-BC0C-63C9D85A4EB0}" type="presParOf" srcId="{046D0F12-0420-432C-A28B-EB7429F9ECFD}" destId="{E9062405-3BD3-4B19-BA42-2F86FB7B51E6}" srcOrd="0" destOrd="0" presId="urn:microsoft.com/office/officeart/2005/8/layout/list1"/>
    <dgm:cxn modelId="{A0A84F14-93E9-43B3-AB18-145E3883C61F}" type="presParOf" srcId="{E9062405-3BD3-4B19-BA42-2F86FB7B51E6}" destId="{283C5926-77BA-4E26-B955-F4A404BFEE5F}" srcOrd="0" destOrd="0" presId="urn:microsoft.com/office/officeart/2005/8/layout/list1"/>
    <dgm:cxn modelId="{654C01EC-E25B-4A20-8139-62922EA1B102}" type="presParOf" srcId="{E9062405-3BD3-4B19-BA42-2F86FB7B51E6}" destId="{FE700DF7-EFC0-4D8C-AF4A-13F2DD50E31E}" srcOrd="1" destOrd="0" presId="urn:microsoft.com/office/officeart/2005/8/layout/list1"/>
    <dgm:cxn modelId="{642F13E7-10EF-4542-900B-6317E1DC6B07}" type="presParOf" srcId="{046D0F12-0420-432C-A28B-EB7429F9ECFD}" destId="{D98F7044-A943-4E3A-BFC6-C0231ABD537F}" srcOrd="1" destOrd="0" presId="urn:microsoft.com/office/officeart/2005/8/layout/list1"/>
    <dgm:cxn modelId="{062C03E8-3F3E-4A21-978B-FFD875EEDE9E}" type="presParOf" srcId="{046D0F12-0420-432C-A28B-EB7429F9ECFD}" destId="{20F20F33-1769-453F-8F50-AC7127810EE1}" srcOrd="2" destOrd="0" presId="urn:microsoft.com/office/officeart/2005/8/layout/list1"/>
    <dgm:cxn modelId="{826FD321-761E-4AF8-8414-BA4F10DF0ACB}" type="presParOf" srcId="{046D0F12-0420-432C-A28B-EB7429F9ECFD}" destId="{CD12C41D-883C-403F-B382-A6E363D108EC}" srcOrd="3" destOrd="0" presId="urn:microsoft.com/office/officeart/2005/8/layout/list1"/>
    <dgm:cxn modelId="{15617F67-835E-481C-B68F-C084B0A709CB}" type="presParOf" srcId="{046D0F12-0420-432C-A28B-EB7429F9ECFD}" destId="{C518F9B0-0AFE-4CBB-91B5-6B45B3BFACAE}" srcOrd="4" destOrd="0" presId="urn:microsoft.com/office/officeart/2005/8/layout/list1"/>
    <dgm:cxn modelId="{36AA79E5-8B07-432E-80FD-9D82E0C6C2FF}" type="presParOf" srcId="{C518F9B0-0AFE-4CBB-91B5-6B45B3BFACAE}" destId="{E1D35D50-7438-4E5D-892D-CAD744FA0D37}" srcOrd="0" destOrd="0" presId="urn:microsoft.com/office/officeart/2005/8/layout/list1"/>
    <dgm:cxn modelId="{2D5F2A2B-5FBB-406A-921B-D1AD39174DFC}" type="presParOf" srcId="{C518F9B0-0AFE-4CBB-91B5-6B45B3BFACAE}" destId="{E2B5FB98-8BF2-419F-A0EE-B65F1624C197}" srcOrd="1" destOrd="0" presId="urn:microsoft.com/office/officeart/2005/8/layout/list1"/>
    <dgm:cxn modelId="{63BA00E0-BB3F-4565-9086-28FB56603B59}" type="presParOf" srcId="{046D0F12-0420-432C-A28B-EB7429F9ECFD}" destId="{E031D30E-256F-4670-97E6-3FF9D01B7AF8}" srcOrd="5" destOrd="0" presId="urn:microsoft.com/office/officeart/2005/8/layout/list1"/>
    <dgm:cxn modelId="{35A5A000-EBE3-4245-8D6B-81B7FA5B2A91}" type="presParOf" srcId="{046D0F12-0420-432C-A28B-EB7429F9ECFD}" destId="{1439181F-EA26-4FDC-8918-5E9E2AF7CC9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7332D5-A2E5-487D-ABFD-8A4B991D4C00}" type="doc">
      <dgm:prSet loTypeId="urn:microsoft.com/office/officeart/2005/8/layout/venn3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FA943926-122F-4967-8DAD-98BE5CCC8B10}">
      <dgm:prSet phldrT="[Text]"/>
      <dgm:spPr/>
      <dgm:t>
        <a:bodyPr/>
        <a:lstStyle/>
        <a:p>
          <a:r>
            <a:rPr lang="en-US" b="1" dirty="0"/>
            <a:t>Essential hypertension</a:t>
          </a:r>
          <a:endParaRPr lang="en-IN" b="1" dirty="0"/>
        </a:p>
      </dgm:t>
    </dgm:pt>
    <dgm:pt modelId="{10A77FBE-C685-4A34-AE81-78F3FA56C025}" type="parTrans" cxnId="{D0B74D28-7388-42F3-9DC4-09C18DD1D664}">
      <dgm:prSet/>
      <dgm:spPr/>
      <dgm:t>
        <a:bodyPr/>
        <a:lstStyle/>
        <a:p>
          <a:endParaRPr lang="en-IN"/>
        </a:p>
      </dgm:t>
    </dgm:pt>
    <dgm:pt modelId="{04458C8F-C849-4CE1-883D-0AB430CA8346}" type="sibTrans" cxnId="{D0B74D28-7388-42F3-9DC4-09C18DD1D664}">
      <dgm:prSet/>
      <dgm:spPr/>
      <dgm:t>
        <a:bodyPr/>
        <a:lstStyle/>
        <a:p>
          <a:endParaRPr lang="en-IN"/>
        </a:p>
      </dgm:t>
    </dgm:pt>
    <dgm:pt modelId="{B2EAF5A4-3C72-4842-A001-5DF0CA807ECF}">
      <dgm:prSet phldrT="[Text]" custT="1"/>
      <dgm:spPr/>
      <dgm:t>
        <a:bodyPr/>
        <a:lstStyle/>
        <a:p>
          <a:r>
            <a:rPr lang="en-US" sz="1800" b="1" dirty="0"/>
            <a:t>Renal</a:t>
          </a:r>
          <a:r>
            <a:rPr lang="en-US" sz="1800" dirty="0"/>
            <a:t>- Chronic </a:t>
          </a:r>
          <a:r>
            <a:rPr lang="en-US" sz="1800" dirty="0" err="1"/>
            <a:t>pyelonephritis</a:t>
          </a:r>
          <a:endParaRPr lang="en-US" sz="1800" dirty="0"/>
        </a:p>
        <a:p>
          <a:r>
            <a:rPr lang="en-US" sz="1800" dirty="0"/>
            <a:t>Acute and chronic GN.</a:t>
          </a:r>
        </a:p>
        <a:p>
          <a:r>
            <a:rPr lang="en-US" sz="1800" dirty="0"/>
            <a:t>Reno vascular </a:t>
          </a:r>
          <a:r>
            <a:rPr lang="en-US" sz="1800" dirty="0" err="1"/>
            <a:t>stenosis</a:t>
          </a:r>
          <a:r>
            <a:rPr lang="en-US" sz="1800" dirty="0"/>
            <a:t> </a:t>
          </a:r>
        </a:p>
        <a:p>
          <a:r>
            <a:rPr lang="en-US" sz="1800" dirty="0" err="1"/>
            <a:t>Renin</a:t>
          </a:r>
          <a:r>
            <a:rPr lang="en-US" sz="1800" dirty="0"/>
            <a:t> producing </a:t>
          </a:r>
          <a:r>
            <a:rPr lang="en-US" sz="1800" dirty="0" err="1"/>
            <a:t>tumour</a:t>
          </a:r>
          <a:endParaRPr lang="en-IN" sz="1800" dirty="0"/>
        </a:p>
      </dgm:t>
    </dgm:pt>
    <dgm:pt modelId="{F8123749-AE11-426A-8143-62D7E51F05FC}" type="parTrans" cxnId="{CFE3FA13-A543-4F7C-A7B2-4D0EB7273808}">
      <dgm:prSet/>
      <dgm:spPr/>
      <dgm:t>
        <a:bodyPr/>
        <a:lstStyle/>
        <a:p>
          <a:endParaRPr lang="en-IN"/>
        </a:p>
      </dgm:t>
    </dgm:pt>
    <dgm:pt modelId="{997BA8B7-9BB7-48FE-86F0-68F4368AB673}" type="sibTrans" cxnId="{CFE3FA13-A543-4F7C-A7B2-4D0EB7273808}">
      <dgm:prSet/>
      <dgm:spPr/>
      <dgm:t>
        <a:bodyPr/>
        <a:lstStyle/>
        <a:p>
          <a:endParaRPr lang="en-IN"/>
        </a:p>
      </dgm:t>
    </dgm:pt>
    <dgm:pt modelId="{EC261473-A93E-4B04-826F-C4BE1FCD7EA5}">
      <dgm:prSet phldrT="[Text]" custT="1"/>
      <dgm:spPr/>
      <dgm:t>
        <a:bodyPr/>
        <a:lstStyle/>
        <a:p>
          <a:r>
            <a:rPr lang="en-US" sz="1800" b="1" dirty="0"/>
            <a:t>Endocrin</a:t>
          </a:r>
          <a:r>
            <a:rPr lang="en-US" sz="1800" dirty="0"/>
            <a:t>e – Oral contraceptives</a:t>
          </a:r>
        </a:p>
        <a:p>
          <a:r>
            <a:rPr lang="en-US" sz="1800" dirty="0" err="1"/>
            <a:t>Adreno</a:t>
          </a:r>
          <a:r>
            <a:rPr lang="en-US" sz="1800" dirty="0"/>
            <a:t> cortical </a:t>
          </a:r>
          <a:r>
            <a:rPr lang="en-US" sz="1800" dirty="0" err="1"/>
            <a:t>hyperfunction</a:t>
          </a:r>
          <a:endParaRPr lang="en-US" sz="1800" dirty="0"/>
        </a:p>
        <a:p>
          <a:r>
            <a:rPr lang="en-US" sz="1800" dirty="0" err="1"/>
            <a:t>Pheochromocytoma</a:t>
          </a:r>
          <a:endParaRPr lang="en-US" sz="1800" dirty="0"/>
        </a:p>
        <a:p>
          <a:r>
            <a:rPr lang="en-US" sz="1800" dirty="0" err="1"/>
            <a:t>Myxedema</a:t>
          </a:r>
          <a:endParaRPr lang="en-US" sz="1800" dirty="0"/>
        </a:p>
        <a:p>
          <a:r>
            <a:rPr lang="en-US" sz="1800" dirty="0" err="1"/>
            <a:t>Acromegaly</a:t>
          </a:r>
          <a:endParaRPr lang="en-US" sz="1800" dirty="0"/>
        </a:p>
        <a:p>
          <a:r>
            <a:rPr lang="en-US" sz="1800" dirty="0"/>
            <a:t>Hyperparathyroidism </a:t>
          </a:r>
          <a:endParaRPr lang="en-IN" sz="1800" dirty="0"/>
        </a:p>
      </dgm:t>
    </dgm:pt>
    <dgm:pt modelId="{B0B98DC8-D477-4034-BC4B-F9F8589F5111}" type="parTrans" cxnId="{AC1581DD-2C8A-4CCD-ADB5-ECDDB75789FC}">
      <dgm:prSet/>
      <dgm:spPr/>
      <dgm:t>
        <a:bodyPr/>
        <a:lstStyle/>
        <a:p>
          <a:endParaRPr lang="en-IN"/>
        </a:p>
      </dgm:t>
    </dgm:pt>
    <dgm:pt modelId="{8F7A52C7-AF01-41C6-86E0-7F09F222D08A}" type="sibTrans" cxnId="{AC1581DD-2C8A-4CCD-ADB5-ECDDB75789FC}">
      <dgm:prSet/>
      <dgm:spPr/>
      <dgm:t>
        <a:bodyPr/>
        <a:lstStyle/>
        <a:p>
          <a:endParaRPr lang="en-IN"/>
        </a:p>
      </dgm:t>
    </dgm:pt>
    <dgm:pt modelId="{617DE2DB-C0BD-41FA-A644-83915F775D65}">
      <dgm:prSet phldrT="[Text]"/>
      <dgm:spPr/>
      <dgm:t>
        <a:bodyPr/>
        <a:lstStyle/>
        <a:p>
          <a:r>
            <a:rPr lang="en-US" b="1" dirty="0" err="1"/>
            <a:t>Neurogenic</a:t>
          </a:r>
          <a:endParaRPr lang="en-US" b="1" dirty="0"/>
        </a:p>
        <a:p>
          <a:r>
            <a:rPr lang="en-US" b="0" dirty="0"/>
            <a:t>Psychogenic</a:t>
          </a:r>
        </a:p>
        <a:p>
          <a:r>
            <a:rPr lang="en-US" b="0" dirty="0"/>
            <a:t>Polyneuritis </a:t>
          </a:r>
          <a:endParaRPr lang="en-IN" b="0" dirty="0"/>
        </a:p>
      </dgm:t>
    </dgm:pt>
    <dgm:pt modelId="{444B04CF-1855-46C4-931D-999E1A4AE989}" type="parTrans" cxnId="{5D484486-85D7-4017-8E5E-7BFA9FBE2495}">
      <dgm:prSet/>
      <dgm:spPr/>
      <dgm:t>
        <a:bodyPr/>
        <a:lstStyle/>
        <a:p>
          <a:endParaRPr lang="en-IN"/>
        </a:p>
      </dgm:t>
    </dgm:pt>
    <dgm:pt modelId="{97DEEA98-EED0-4807-8CAD-9ECC08C580DF}" type="sibTrans" cxnId="{5D484486-85D7-4017-8E5E-7BFA9FBE2495}">
      <dgm:prSet/>
      <dgm:spPr/>
      <dgm:t>
        <a:bodyPr/>
        <a:lstStyle/>
        <a:p>
          <a:endParaRPr lang="en-IN"/>
        </a:p>
      </dgm:t>
    </dgm:pt>
    <dgm:pt modelId="{166A83F7-6DAE-43DB-8991-A9F6275FEE27}" type="pres">
      <dgm:prSet presAssocID="{787332D5-A2E5-487D-ABFD-8A4B991D4C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6520C1-0632-4494-9498-D2FD08662620}" type="pres">
      <dgm:prSet presAssocID="{FA943926-122F-4967-8DAD-98BE5CCC8B10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FA0188-7FD0-4F73-8359-AD80880DA15B}" type="pres">
      <dgm:prSet presAssocID="{04458C8F-C849-4CE1-883D-0AB430CA8346}" presName="space" presStyleCnt="0"/>
      <dgm:spPr/>
    </dgm:pt>
    <dgm:pt modelId="{315C7D67-D605-4B5E-9E25-DD555535D082}" type="pres">
      <dgm:prSet presAssocID="{B2EAF5A4-3C72-4842-A001-5DF0CA807ECF}" presName="Name5" presStyleLbl="vennNode1" presStyleIdx="1" presStyleCnt="4" custScaleY="163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AF187-C85C-4EA8-AB84-14F3A30DEA63}" type="pres">
      <dgm:prSet presAssocID="{997BA8B7-9BB7-48FE-86F0-68F4368AB673}" presName="space" presStyleCnt="0"/>
      <dgm:spPr/>
    </dgm:pt>
    <dgm:pt modelId="{87189CD2-149A-4588-8CD0-FD3DC9779C25}" type="pres">
      <dgm:prSet presAssocID="{EC261473-A93E-4B04-826F-C4BE1FCD7EA5}" presName="Name5" presStyleLbl="vennNode1" presStyleIdx="2" presStyleCnt="4" custScaleY="168041" custLinFactNeighborX="-11854" custLinFactNeighborY="5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0946BD-E003-464A-9C64-01D1D9CA1EC8}" type="pres">
      <dgm:prSet presAssocID="{8F7A52C7-AF01-41C6-86E0-7F09F222D08A}" presName="space" presStyleCnt="0"/>
      <dgm:spPr/>
    </dgm:pt>
    <dgm:pt modelId="{D86A6CC5-1C58-4CEA-96FB-212C0908B07D}" type="pres">
      <dgm:prSet presAssocID="{617DE2DB-C0BD-41FA-A644-83915F775D65}" presName="Name5" presStyleLbl="vennNode1" presStyleIdx="3" presStyleCnt="4" custLinFactNeighborX="-9801" custLinFactNeighborY="20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484486-85D7-4017-8E5E-7BFA9FBE2495}" srcId="{787332D5-A2E5-487D-ABFD-8A4B991D4C00}" destId="{617DE2DB-C0BD-41FA-A644-83915F775D65}" srcOrd="3" destOrd="0" parTransId="{444B04CF-1855-46C4-931D-999E1A4AE989}" sibTransId="{97DEEA98-EED0-4807-8CAD-9ECC08C580DF}"/>
    <dgm:cxn modelId="{CFE3FA13-A543-4F7C-A7B2-4D0EB7273808}" srcId="{787332D5-A2E5-487D-ABFD-8A4B991D4C00}" destId="{B2EAF5A4-3C72-4842-A001-5DF0CA807ECF}" srcOrd="1" destOrd="0" parTransId="{F8123749-AE11-426A-8143-62D7E51F05FC}" sibTransId="{997BA8B7-9BB7-48FE-86F0-68F4368AB673}"/>
    <dgm:cxn modelId="{F077EDA8-1F0F-4CD0-8655-74AE2A640B19}" type="presOf" srcId="{617DE2DB-C0BD-41FA-A644-83915F775D65}" destId="{D86A6CC5-1C58-4CEA-96FB-212C0908B07D}" srcOrd="0" destOrd="0" presId="urn:microsoft.com/office/officeart/2005/8/layout/venn3"/>
    <dgm:cxn modelId="{151C4F3C-C972-47D2-A8BD-0EE1849A21EA}" type="presOf" srcId="{787332D5-A2E5-487D-ABFD-8A4B991D4C00}" destId="{166A83F7-6DAE-43DB-8991-A9F6275FEE27}" srcOrd="0" destOrd="0" presId="urn:microsoft.com/office/officeart/2005/8/layout/venn3"/>
    <dgm:cxn modelId="{D0B74D28-7388-42F3-9DC4-09C18DD1D664}" srcId="{787332D5-A2E5-487D-ABFD-8A4B991D4C00}" destId="{FA943926-122F-4967-8DAD-98BE5CCC8B10}" srcOrd="0" destOrd="0" parTransId="{10A77FBE-C685-4A34-AE81-78F3FA56C025}" sibTransId="{04458C8F-C849-4CE1-883D-0AB430CA8346}"/>
    <dgm:cxn modelId="{AA340EF9-3C48-4849-B020-20452A20B961}" type="presOf" srcId="{B2EAF5A4-3C72-4842-A001-5DF0CA807ECF}" destId="{315C7D67-D605-4B5E-9E25-DD555535D082}" srcOrd="0" destOrd="0" presId="urn:microsoft.com/office/officeart/2005/8/layout/venn3"/>
    <dgm:cxn modelId="{AC1581DD-2C8A-4CCD-ADB5-ECDDB75789FC}" srcId="{787332D5-A2E5-487D-ABFD-8A4B991D4C00}" destId="{EC261473-A93E-4B04-826F-C4BE1FCD7EA5}" srcOrd="2" destOrd="0" parTransId="{B0B98DC8-D477-4034-BC4B-F9F8589F5111}" sibTransId="{8F7A52C7-AF01-41C6-86E0-7F09F222D08A}"/>
    <dgm:cxn modelId="{7FA8ABAE-C167-43E9-9028-5DC0CFA4BFFA}" type="presOf" srcId="{FA943926-122F-4967-8DAD-98BE5CCC8B10}" destId="{D06520C1-0632-4494-9498-D2FD08662620}" srcOrd="0" destOrd="0" presId="urn:microsoft.com/office/officeart/2005/8/layout/venn3"/>
    <dgm:cxn modelId="{AF72D138-DD64-46FC-A603-518BFEE33250}" type="presOf" srcId="{EC261473-A93E-4B04-826F-C4BE1FCD7EA5}" destId="{87189CD2-149A-4588-8CD0-FD3DC9779C25}" srcOrd="0" destOrd="0" presId="urn:microsoft.com/office/officeart/2005/8/layout/venn3"/>
    <dgm:cxn modelId="{6FBAAB7C-FC49-4026-8F5D-4EE0BAB6B279}" type="presParOf" srcId="{166A83F7-6DAE-43DB-8991-A9F6275FEE27}" destId="{D06520C1-0632-4494-9498-D2FD08662620}" srcOrd="0" destOrd="0" presId="urn:microsoft.com/office/officeart/2005/8/layout/venn3"/>
    <dgm:cxn modelId="{6A822724-BE06-43A1-9B7E-44345CF6393F}" type="presParOf" srcId="{166A83F7-6DAE-43DB-8991-A9F6275FEE27}" destId="{5EFA0188-7FD0-4F73-8359-AD80880DA15B}" srcOrd="1" destOrd="0" presId="urn:microsoft.com/office/officeart/2005/8/layout/venn3"/>
    <dgm:cxn modelId="{54DE3AD9-4547-4E41-85FA-421D61908838}" type="presParOf" srcId="{166A83F7-6DAE-43DB-8991-A9F6275FEE27}" destId="{315C7D67-D605-4B5E-9E25-DD555535D082}" srcOrd="2" destOrd="0" presId="urn:microsoft.com/office/officeart/2005/8/layout/venn3"/>
    <dgm:cxn modelId="{5208A9D8-8A7B-466B-AADC-893351E12737}" type="presParOf" srcId="{166A83F7-6DAE-43DB-8991-A9F6275FEE27}" destId="{BD2AF187-C85C-4EA8-AB84-14F3A30DEA63}" srcOrd="3" destOrd="0" presId="urn:microsoft.com/office/officeart/2005/8/layout/venn3"/>
    <dgm:cxn modelId="{F7A21896-D68F-4372-B2F2-978CDE98F0E8}" type="presParOf" srcId="{166A83F7-6DAE-43DB-8991-A9F6275FEE27}" destId="{87189CD2-149A-4588-8CD0-FD3DC9779C25}" srcOrd="4" destOrd="0" presId="urn:microsoft.com/office/officeart/2005/8/layout/venn3"/>
    <dgm:cxn modelId="{361915A3-3CD8-425D-991B-01B43255CC4F}" type="presParOf" srcId="{166A83F7-6DAE-43DB-8991-A9F6275FEE27}" destId="{070946BD-E003-464A-9C64-01D1D9CA1EC8}" srcOrd="5" destOrd="0" presId="urn:microsoft.com/office/officeart/2005/8/layout/venn3"/>
    <dgm:cxn modelId="{DD357470-4FFB-49B9-8CB6-AFF73059E6CA}" type="presParOf" srcId="{166A83F7-6DAE-43DB-8991-A9F6275FEE27}" destId="{D86A6CC5-1C58-4CEA-96FB-212C0908B07D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7FF3A3-F161-42CB-BE92-53E111CBE7C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F93C15F-5F48-4C89-B5E5-15F13DB3D093}">
      <dgm:prSet phldrT="[Text]"/>
      <dgm:spPr/>
      <dgm:t>
        <a:bodyPr/>
        <a:lstStyle/>
        <a:p>
          <a:r>
            <a:rPr lang="en-US"/>
            <a:t>HEART  - </a:t>
          </a:r>
          <a:endParaRPr lang="en-IN" dirty="0"/>
        </a:p>
      </dgm:t>
    </dgm:pt>
    <dgm:pt modelId="{21FEC7D8-B28A-4FC3-BF06-2EBFEF2AF0AA}" type="parTrans" cxnId="{C4089F92-A5AE-4300-B85F-44A823691B26}">
      <dgm:prSet/>
      <dgm:spPr/>
      <dgm:t>
        <a:bodyPr/>
        <a:lstStyle/>
        <a:p>
          <a:endParaRPr lang="en-IN"/>
        </a:p>
      </dgm:t>
    </dgm:pt>
    <dgm:pt modelId="{3247ED1A-B7B0-4888-8E21-08E0D54AC043}" type="sibTrans" cxnId="{C4089F92-A5AE-4300-B85F-44A823691B26}">
      <dgm:prSet/>
      <dgm:spPr/>
      <dgm:t>
        <a:bodyPr/>
        <a:lstStyle/>
        <a:p>
          <a:endParaRPr lang="en-IN"/>
        </a:p>
      </dgm:t>
    </dgm:pt>
    <dgm:pt modelId="{E9398795-6EA7-4B3D-8255-CF20935369D7}">
      <dgm:prSet phldrT="[Text]"/>
      <dgm:spPr/>
      <dgm:t>
        <a:bodyPr/>
        <a:lstStyle/>
        <a:p>
          <a:r>
            <a:rPr lang="en-US" dirty="0"/>
            <a:t>BRAIN</a:t>
          </a:r>
          <a:endParaRPr lang="en-IN" dirty="0"/>
        </a:p>
      </dgm:t>
    </dgm:pt>
    <dgm:pt modelId="{2F396D8B-53C8-4DC6-A535-55596D857A26}" type="parTrans" cxnId="{B2DF2EDD-1F61-4A49-8BEF-946BC029D0AF}">
      <dgm:prSet/>
      <dgm:spPr/>
      <dgm:t>
        <a:bodyPr/>
        <a:lstStyle/>
        <a:p>
          <a:endParaRPr lang="en-IN"/>
        </a:p>
      </dgm:t>
    </dgm:pt>
    <dgm:pt modelId="{EA09E749-F214-46B2-8786-09EB44ED68AA}" type="sibTrans" cxnId="{B2DF2EDD-1F61-4A49-8BEF-946BC029D0AF}">
      <dgm:prSet/>
      <dgm:spPr/>
      <dgm:t>
        <a:bodyPr/>
        <a:lstStyle/>
        <a:p>
          <a:endParaRPr lang="en-IN"/>
        </a:p>
      </dgm:t>
    </dgm:pt>
    <dgm:pt modelId="{166F2333-0201-4C9B-8BDC-014D63E8658A}">
      <dgm:prSet phldrT="[Text]"/>
      <dgm:spPr/>
      <dgm:t>
        <a:bodyPr/>
        <a:lstStyle/>
        <a:p>
          <a:r>
            <a:rPr lang="en-US" dirty="0"/>
            <a:t>KIDNEY</a:t>
          </a:r>
          <a:endParaRPr lang="en-IN" dirty="0"/>
        </a:p>
      </dgm:t>
    </dgm:pt>
    <dgm:pt modelId="{39B418BA-E068-4345-A479-7455BF48D68D}" type="parTrans" cxnId="{5B4D23EB-C519-400D-87C8-8FA405DEC02C}">
      <dgm:prSet/>
      <dgm:spPr/>
      <dgm:t>
        <a:bodyPr/>
        <a:lstStyle/>
        <a:p>
          <a:endParaRPr lang="en-IN"/>
        </a:p>
      </dgm:t>
    </dgm:pt>
    <dgm:pt modelId="{455EEE6F-CD1F-4C87-9243-78ED9B004BB2}" type="sibTrans" cxnId="{5B4D23EB-C519-400D-87C8-8FA405DEC02C}">
      <dgm:prSet/>
      <dgm:spPr/>
      <dgm:t>
        <a:bodyPr/>
        <a:lstStyle/>
        <a:p>
          <a:endParaRPr lang="en-IN"/>
        </a:p>
      </dgm:t>
    </dgm:pt>
    <dgm:pt modelId="{63C31212-2842-4DD5-A566-59B34EE9E709}" type="pres">
      <dgm:prSet presAssocID="{AC7FF3A3-F161-42CB-BE92-53E111CBE7C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C0F7A0-BF72-45D5-8C05-DC774FDF3B1D}" type="pres">
      <dgm:prSet presAssocID="{AC7FF3A3-F161-42CB-BE92-53E111CBE7CA}" presName="dummyMaxCanvas" presStyleCnt="0">
        <dgm:presLayoutVars/>
      </dgm:prSet>
      <dgm:spPr/>
    </dgm:pt>
    <dgm:pt modelId="{D22CD2A9-DEBD-4128-8CA2-291BC88E62C6}" type="pres">
      <dgm:prSet presAssocID="{AC7FF3A3-F161-42CB-BE92-53E111CBE7C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D2AC7A-68B0-4181-870B-426901B8C3A1}" type="pres">
      <dgm:prSet presAssocID="{AC7FF3A3-F161-42CB-BE92-53E111CBE7C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A5448-6F1D-429D-B599-5570CEE9FE27}" type="pres">
      <dgm:prSet presAssocID="{AC7FF3A3-F161-42CB-BE92-53E111CBE7C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ED943-6F92-4927-8508-BD9B03313D40}" type="pres">
      <dgm:prSet presAssocID="{AC7FF3A3-F161-42CB-BE92-53E111CBE7C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73B21-3B25-4804-B263-65F933BFDDA4}" type="pres">
      <dgm:prSet presAssocID="{AC7FF3A3-F161-42CB-BE92-53E111CBE7C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FD4137-5F2C-4F25-9CE8-076C26C341D9}" type="pres">
      <dgm:prSet presAssocID="{AC7FF3A3-F161-42CB-BE92-53E111CBE7C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E21DF0-5EBD-4CB5-86FD-38E7450F39D8}" type="pres">
      <dgm:prSet presAssocID="{AC7FF3A3-F161-42CB-BE92-53E111CBE7C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27069B-0612-45C5-9A4E-5091F1F1622B}" type="pres">
      <dgm:prSet presAssocID="{AC7FF3A3-F161-42CB-BE92-53E111CBE7C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F310D6-8F0B-4C1E-80A4-E9C6A6CBA2C0}" type="presOf" srcId="{BF93C15F-5F48-4C89-B5E5-15F13DB3D093}" destId="{5FFD4137-5F2C-4F25-9CE8-076C26C341D9}" srcOrd="1" destOrd="0" presId="urn:microsoft.com/office/officeart/2005/8/layout/vProcess5"/>
    <dgm:cxn modelId="{647254D3-273F-4809-93BE-77A6E615AD84}" type="presOf" srcId="{166F2333-0201-4C9B-8BDC-014D63E8658A}" destId="{4E27069B-0612-45C5-9A4E-5091F1F1622B}" srcOrd="1" destOrd="0" presId="urn:microsoft.com/office/officeart/2005/8/layout/vProcess5"/>
    <dgm:cxn modelId="{C4089F92-A5AE-4300-B85F-44A823691B26}" srcId="{AC7FF3A3-F161-42CB-BE92-53E111CBE7CA}" destId="{BF93C15F-5F48-4C89-B5E5-15F13DB3D093}" srcOrd="0" destOrd="0" parTransId="{21FEC7D8-B28A-4FC3-BF06-2EBFEF2AF0AA}" sibTransId="{3247ED1A-B7B0-4888-8E21-08E0D54AC043}"/>
    <dgm:cxn modelId="{0D947867-9E46-46DA-A6FD-E594358151C9}" type="presOf" srcId="{3247ED1A-B7B0-4888-8E21-08E0D54AC043}" destId="{AB7ED943-6F92-4927-8508-BD9B03313D40}" srcOrd="0" destOrd="0" presId="urn:microsoft.com/office/officeart/2005/8/layout/vProcess5"/>
    <dgm:cxn modelId="{0AD9AF59-E269-4AF2-A956-73C1CC23C01C}" type="presOf" srcId="{E9398795-6EA7-4B3D-8255-CF20935369D7}" destId="{59D2AC7A-68B0-4181-870B-426901B8C3A1}" srcOrd="0" destOrd="0" presId="urn:microsoft.com/office/officeart/2005/8/layout/vProcess5"/>
    <dgm:cxn modelId="{B3E3B9C1-38C6-4929-8967-FFC0FDA860FC}" type="presOf" srcId="{AC7FF3A3-F161-42CB-BE92-53E111CBE7CA}" destId="{63C31212-2842-4DD5-A566-59B34EE9E709}" srcOrd="0" destOrd="0" presId="urn:microsoft.com/office/officeart/2005/8/layout/vProcess5"/>
    <dgm:cxn modelId="{258DA04A-BFC0-4F88-B6BD-4B3464A7D263}" type="presOf" srcId="{BF93C15F-5F48-4C89-B5E5-15F13DB3D093}" destId="{D22CD2A9-DEBD-4128-8CA2-291BC88E62C6}" srcOrd="0" destOrd="0" presId="urn:microsoft.com/office/officeart/2005/8/layout/vProcess5"/>
    <dgm:cxn modelId="{9A09D50F-5FA9-456B-9D9F-B6C74D6D4F84}" type="presOf" srcId="{E9398795-6EA7-4B3D-8255-CF20935369D7}" destId="{B3E21DF0-5EBD-4CB5-86FD-38E7450F39D8}" srcOrd="1" destOrd="0" presId="urn:microsoft.com/office/officeart/2005/8/layout/vProcess5"/>
    <dgm:cxn modelId="{5B4D23EB-C519-400D-87C8-8FA405DEC02C}" srcId="{AC7FF3A3-F161-42CB-BE92-53E111CBE7CA}" destId="{166F2333-0201-4C9B-8BDC-014D63E8658A}" srcOrd="2" destOrd="0" parTransId="{39B418BA-E068-4345-A479-7455BF48D68D}" sibTransId="{455EEE6F-CD1F-4C87-9243-78ED9B004BB2}"/>
    <dgm:cxn modelId="{8D289280-BDF1-4639-8A92-C4A4855F2010}" type="presOf" srcId="{166F2333-0201-4C9B-8BDC-014D63E8658A}" destId="{D00A5448-6F1D-429D-B599-5570CEE9FE27}" srcOrd="0" destOrd="0" presId="urn:microsoft.com/office/officeart/2005/8/layout/vProcess5"/>
    <dgm:cxn modelId="{B2DF2EDD-1F61-4A49-8BEF-946BC029D0AF}" srcId="{AC7FF3A3-F161-42CB-BE92-53E111CBE7CA}" destId="{E9398795-6EA7-4B3D-8255-CF20935369D7}" srcOrd="1" destOrd="0" parTransId="{2F396D8B-53C8-4DC6-A535-55596D857A26}" sibTransId="{EA09E749-F214-46B2-8786-09EB44ED68AA}"/>
    <dgm:cxn modelId="{A1CFCADC-F145-41D1-A063-1E65D235B82D}" type="presOf" srcId="{EA09E749-F214-46B2-8786-09EB44ED68AA}" destId="{26073B21-3B25-4804-B263-65F933BFDDA4}" srcOrd="0" destOrd="0" presId="urn:microsoft.com/office/officeart/2005/8/layout/vProcess5"/>
    <dgm:cxn modelId="{41558FC5-8D2F-4A7A-9438-E23780B0B142}" type="presParOf" srcId="{63C31212-2842-4DD5-A566-59B34EE9E709}" destId="{D8C0F7A0-BF72-45D5-8C05-DC774FDF3B1D}" srcOrd="0" destOrd="0" presId="urn:microsoft.com/office/officeart/2005/8/layout/vProcess5"/>
    <dgm:cxn modelId="{00BB3824-B9F3-4D9E-A78D-36E332C90741}" type="presParOf" srcId="{63C31212-2842-4DD5-A566-59B34EE9E709}" destId="{D22CD2A9-DEBD-4128-8CA2-291BC88E62C6}" srcOrd="1" destOrd="0" presId="urn:microsoft.com/office/officeart/2005/8/layout/vProcess5"/>
    <dgm:cxn modelId="{82C1B4E2-3D8A-45DC-B9F9-E800D73862C1}" type="presParOf" srcId="{63C31212-2842-4DD5-A566-59B34EE9E709}" destId="{59D2AC7A-68B0-4181-870B-426901B8C3A1}" srcOrd="2" destOrd="0" presId="urn:microsoft.com/office/officeart/2005/8/layout/vProcess5"/>
    <dgm:cxn modelId="{6309E89C-4D72-4F38-A198-054F949D0B5B}" type="presParOf" srcId="{63C31212-2842-4DD5-A566-59B34EE9E709}" destId="{D00A5448-6F1D-429D-B599-5570CEE9FE27}" srcOrd="3" destOrd="0" presId="urn:microsoft.com/office/officeart/2005/8/layout/vProcess5"/>
    <dgm:cxn modelId="{91274635-1348-4625-BFFE-9FFFDC4EEB08}" type="presParOf" srcId="{63C31212-2842-4DD5-A566-59B34EE9E709}" destId="{AB7ED943-6F92-4927-8508-BD9B03313D40}" srcOrd="4" destOrd="0" presId="urn:microsoft.com/office/officeart/2005/8/layout/vProcess5"/>
    <dgm:cxn modelId="{FF4025CC-EC37-43E0-BAC3-0A550112FBCB}" type="presParOf" srcId="{63C31212-2842-4DD5-A566-59B34EE9E709}" destId="{26073B21-3B25-4804-B263-65F933BFDDA4}" srcOrd="5" destOrd="0" presId="urn:microsoft.com/office/officeart/2005/8/layout/vProcess5"/>
    <dgm:cxn modelId="{B007F89C-D38D-4D98-9701-B5A0AD3CCC3A}" type="presParOf" srcId="{63C31212-2842-4DD5-A566-59B34EE9E709}" destId="{5FFD4137-5F2C-4F25-9CE8-076C26C341D9}" srcOrd="6" destOrd="0" presId="urn:microsoft.com/office/officeart/2005/8/layout/vProcess5"/>
    <dgm:cxn modelId="{738CA645-A3C5-45C4-948C-A13D61B8DCE9}" type="presParOf" srcId="{63C31212-2842-4DD5-A566-59B34EE9E709}" destId="{B3E21DF0-5EBD-4CB5-86FD-38E7450F39D8}" srcOrd="7" destOrd="0" presId="urn:microsoft.com/office/officeart/2005/8/layout/vProcess5"/>
    <dgm:cxn modelId="{13033DE5-6288-4C57-BBA6-C62B73C69B94}" type="presParOf" srcId="{63C31212-2842-4DD5-A566-59B34EE9E709}" destId="{4E27069B-0612-45C5-9A4E-5091F1F1622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BB863F-E99D-4E00-973E-06D5DD266A62}" type="doc">
      <dgm:prSet loTypeId="urn:microsoft.com/office/officeart/2005/8/layout/gear1" loCatId="cycle" qsTypeId="urn:microsoft.com/office/officeart/2005/8/quickstyle/simple4" qsCatId="simple" csTypeId="urn:microsoft.com/office/officeart/2005/8/colors/colorful5" csCatId="colorful" phldr="1"/>
      <dgm:spPr/>
    </dgm:pt>
    <dgm:pt modelId="{35B29439-0AB2-4667-8553-FEF99D9B2623}">
      <dgm:prSet phldrT="[Text]"/>
      <dgm:spPr/>
      <dgm:t>
        <a:bodyPr/>
        <a:lstStyle/>
        <a:p>
          <a:r>
            <a:rPr lang="en-US" dirty="0"/>
            <a:t>SYMPATHOMIMETIC DRUGS</a:t>
          </a:r>
        </a:p>
        <a:p>
          <a:r>
            <a:rPr lang="en-US" dirty="0"/>
            <a:t>- AMPHETAMINES</a:t>
          </a:r>
        </a:p>
        <a:p>
          <a:r>
            <a:rPr lang="en-US" dirty="0"/>
            <a:t>- COCAINE</a:t>
          </a:r>
        </a:p>
        <a:p>
          <a:r>
            <a:rPr lang="en-US" dirty="0"/>
            <a:t>- MIGRAINE MEDICATIONS</a:t>
          </a:r>
          <a:endParaRPr lang="en-IN" dirty="0"/>
        </a:p>
      </dgm:t>
    </dgm:pt>
    <dgm:pt modelId="{09307163-78FB-4339-BF9F-B10FD82CF3D6}" type="parTrans" cxnId="{3438E215-690E-4273-950F-91CEB0C5C557}">
      <dgm:prSet/>
      <dgm:spPr/>
      <dgm:t>
        <a:bodyPr/>
        <a:lstStyle/>
        <a:p>
          <a:endParaRPr lang="en-IN"/>
        </a:p>
      </dgm:t>
    </dgm:pt>
    <dgm:pt modelId="{659E15E6-0421-438D-9469-4848DF897661}" type="sibTrans" cxnId="{3438E215-690E-4273-950F-91CEB0C5C557}">
      <dgm:prSet/>
      <dgm:spPr/>
      <dgm:t>
        <a:bodyPr/>
        <a:lstStyle/>
        <a:p>
          <a:endParaRPr lang="en-IN"/>
        </a:p>
      </dgm:t>
    </dgm:pt>
    <dgm:pt modelId="{94FC0A3D-2193-485A-8EFF-6864885A94E8}">
      <dgm:prSet phldrT="[Text]"/>
      <dgm:spPr/>
      <dgm:t>
        <a:bodyPr/>
        <a:lstStyle/>
        <a:p>
          <a:r>
            <a:rPr lang="en-US" dirty="0"/>
            <a:t>STEROIDS</a:t>
          </a:r>
          <a:endParaRPr lang="en-IN" dirty="0"/>
        </a:p>
      </dgm:t>
    </dgm:pt>
    <dgm:pt modelId="{A92A8287-C9D2-4A13-B275-41827FA2A465}" type="parTrans" cxnId="{8B1765E0-6934-451B-A481-649AF4113F05}">
      <dgm:prSet/>
      <dgm:spPr/>
      <dgm:t>
        <a:bodyPr/>
        <a:lstStyle/>
        <a:p>
          <a:endParaRPr lang="en-IN"/>
        </a:p>
      </dgm:t>
    </dgm:pt>
    <dgm:pt modelId="{E62A15C2-3FBA-40EE-A28F-9FEB2D3CAF0A}" type="sibTrans" cxnId="{8B1765E0-6934-451B-A481-649AF4113F05}">
      <dgm:prSet/>
      <dgm:spPr/>
      <dgm:t>
        <a:bodyPr/>
        <a:lstStyle/>
        <a:p>
          <a:endParaRPr lang="en-IN"/>
        </a:p>
      </dgm:t>
    </dgm:pt>
    <dgm:pt modelId="{3E6BCB4A-C8A3-4471-873F-59CF056833AB}">
      <dgm:prSet phldrT="[Text]"/>
      <dgm:spPr/>
      <dgm:t>
        <a:bodyPr/>
        <a:lstStyle/>
        <a:p>
          <a:r>
            <a:rPr lang="en-US" dirty="0"/>
            <a:t>CYCLOSPORINS, ESTROGEN AND OCPs</a:t>
          </a:r>
          <a:endParaRPr lang="en-IN" dirty="0"/>
        </a:p>
      </dgm:t>
    </dgm:pt>
    <dgm:pt modelId="{5A78FEC4-B2F2-4162-9E48-70CEA51F1005}" type="parTrans" cxnId="{D75C5E5D-F934-4EFE-B776-5666DA8E322E}">
      <dgm:prSet/>
      <dgm:spPr/>
      <dgm:t>
        <a:bodyPr/>
        <a:lstStyle/>
        <a:p>
          <a:endParaRPr lang="en-IN"/>
        </a:p>
      </dgm:t>
    </dgm:pt>
    <dgm:pt modelId="{F1186DFB-AF82-4FD2-88D5-7620CB28B196}" type="sibTrans" cxnId="{D75C5E5D-F934-4EFE-B776-5666DA8E322E}">
      <dgm:prSet/>
      <dgm:spPr/>
      <dgm:t>
        <a:bodyPr/>
        <a:lstStyle/>
        <a:p>
          <a:endParaRPr lang="en-IN"/>
        </a:p>
      </dgm:t>
    </dgm:pt>
    <dgm:pt modelId="{A34AFEE4-826E-4E8C-A732-C5C35B902E33}" type="pres">
      <dgm:prSet presAssocID="{44BB863F-E99D-4E00-973E-06D5DD266A6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869D58F-FF04-4789-AC6A-FE1DF6E45DF8}" type="pres">
      <dgm:prSet presAssocID="{35B29439-0AB2-4667-8553-FEF99D9B2623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2831B-E320-49E6-9023-328CD9E26676}" type="pres">
      <dgm:prSet presAssocID="{35B29439-0AB2-4667-8553-FEF99D9B2623}" presName="gear1srcNode" presStyleLbl="node1" presStyleIdx="0" presStyleCnt="3"/>
      <dgm:spPr/>
      <dgm:t>
        <a:bodyPr/>
        <a:lstStyle/>
        <a:p>
          <a:endParaRPr lang="en-US"/>
        </a:p>
      </dgm:t>
    </dgm:pt>
    <dgm:pt modelId="{6D588218-57AB-492C-97FC-B67ADF36F3DB}" type="pres">
      <dgm:prSet presAssocID="{35B29439-0AB2-4667-8553-FEF99D9B2623}" presName="gear1dstNode" presStyleLbl="node1" presStyleIdx="0" presStyleCnt="3"/>
      <dgm:spPr/>
      <dgm:t>
        <a:bodyPr/>
        <a:lstStyle/>
        <a:p>
          <a:endParaRPr lang="en-US"/>
        </a:p>
      </dgm:t>
    </dgm:pt>
    <dgm:pt modelId="{75E0587F-63C2-4C17-9530-198444B17BBD}" type="pres">
      <dgm:prSet presAssocID="{94FC0A3D-2193-485A-8EFF-6864885A94E8}" presName="gear2" presStyleLbl="node1" presStyleIdx="1" presStyleCnt="3" custLinFactNeighborX="-5674" custLinFactNeighborY="56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76E4F-1CDE-4231-8729-BAD0848F5143}" type="pres">
      <dgm:prSet presAssocID="{94FC0A3D-2193-485A-8EFF-6864885A94E8}" presName="gear2srcNode" presStyleLbl="node1" presStyleIdx="1" presStyleCnt="3"/>
      <dgm:spPr/>
      <dgm:t>
        <a:bodyPr/>
        <a:lstStyle/>
        <a:p>
          <a:endParaRPr lang="en-US"/>
        </a:p>
      </dgm:t>
    </dgm:pt>
    <dgm:pt modelId="{270266EA-30B3-4E7C-9938-59CC09417272}" type="pres">
      <dgm:prSet presAssocID="{94FC0A3D-2193-485A-8EFF-6864885A94E8}" presName="gear2dstNode" presStyleLbl="node1" presStyleIdx="1" presStyleCnt="3"/>
      <dgm:spPr/>
      <dgm:t>
        <a:bodyPr/>
        <a:lstStyle/>
        <a:p>
          <a:endParaRPr lang="en-US"/>
        </a:p>
      </dgm:t>
    </dgm:pt>
    <dgm:pt modelId="{1739FEC5-8B94-4E8D-B96C-E514FAD68208}" type="pres">
      <dgm:prSet presAssocID="{3E6BCB4A-C8A3-4471-873F-59CF056833AB}" presName="gear3" presStyleLbl="node1" presStyleIdx="2" presStyleCnt="3" custScaleX="120354" custScaleY="117598"/>
      <dgm:spPr/>
      <dgm:t>
        <a:bodyPr/>
        <a:lstStyle/>
        <a:p>
          <a:endParaRPr lang="en-US"/>
        </a:p>
      </dgm:t>
    </dgm:pt>
    <dgm:pt modelId="{3364DD01-C280-4BDE-A913-534FB7975E3B}" type="pres">
      <dgm:prSet presAssocID="{3E6BCB4A-C8A3-4471-873F-59CF056833A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AE6E76-1905-41F3-967C-7C61927DE5C4}" type="pres">
      <dgm:prSet presAssocID="{3E6BCB4A-C8A3-4471-873F-59CF056833AB}" presName="gear3srcNode" presStyleLbl="node1" presStyleIdx="2" presStyleCnt="3"/>
      <dgm:spPr/>
      <dgm:t>
        <a:bodyPr/>
        <a:lstStyle/>
        <a:p>
          <a:endParaRPr lang="en-US"/>
        </a:p>
      </dgm:t>
    </dgm:pt>
    <dgm:pt modelId="{85272687-6B0B-4289-B4F9-BA422434968C}" type="pres">
      <dgm:prSet presAssocID="{3E6BCB4A-C8A3-4471-873F-59CF056833AB}" presName="gear3dstNode" presStyleLbl="node1" presStyleIdx="2" presStyleCnt="3"/>
      <dgm:spPr/>
      <dgm:t>
        <a:bodyPr/>
        <a:lstStyle/>
        <a:p>
          <a:endParaRPr lang="en-US"/>
        </a:p>
      </dgm:t>
    </dgm:pt>
    <dgm:pt modelId="{A9011BEE-D292-4F90-8A3F-B66306ACAD29}" type="pres">
      <dgm:prSet presAssocID="{659E15E6-0421-438D-9469-4848DF897661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8CB1ECC5-0D0D-46F8-BF69-75DC9CEA8DA7}" type="pres">
      <dgm:prSet presAssocID="{E62A15C2-3FBA-40EE-A28F-9FEB2D3CAF0A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873C9C51-C23A-45E9-BAB5-899043DC5B98}" type="pres">
      <dgm:prSet presAssocID="{F1186DFB-AF82-4FD2-88D5-7620CB28B196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7B5FBE9-6AAB-48C7-A619-04788152D8A2}" type="presOf" srcId="{E62A15C2-3FBA-40EE-A28F-9FEB2D3CAF0A}" destId="{8CB1ECC5-0D0D-46F8-BF69-75DC9CEA8DA7}" srcOrd="0" destOrd="0" presId="urn:microsoft.com/office/officeart/2005/8/layout/gear1"/>
    <dgm:cxn modelId="{4521CADC-48BF-46BE-AD75-F46535ED65D8}" type="presOf" srcId="{3E6BCB4A-C8A3-4471-873F-59CF056833AB}" destId="{3364DD01-C280-4BDE-A913-534FB7975E3B}" srcOrd="1" destOrd="0" presId="urn:microsoft.com/office/officeart/2005/8/layout/gear1"/>
    <dgm:cxn modelId="{EB1397FF-7950-40ED-B908-6089360D6F94}" type="presOf" srcId="{94FC0A3D-2193-485A-8EFF-6864885A94E8}" destId="{270266EA-30B3-4E7C-9938-59CC09417272}" srcOrd="2" destOrd="0" presId="urn:microsoft.com/office/officeart/2005/8/layout/gear1"/>
    <dgm:cxn modelId="{EA362223-5D95-49EB-9122-FD2F953ADC59}" type="presOf" srcId="{35B29439-0AB2-4667-8553-FEF99D9B2623}" destId="{6D588218-57AB-492C-97FC-B67ADF36F3DB}" srcOrd="2" destOrd="0" presId="urn:microsoft.com/office/officeart/2005/8/layout/gear1"/>
    <dgm:cxn modelId="{632E6079-5E97-4173-97F4-EBF001134CD4}" type="presOf" srcId="{35B29439-0AB2-4667-8553-FEF99D9B2623}" destId="{7869D58F-FF04-4789-AC6A-FE1DF6E45DF8}" srcOrd="0" destOrd="0" presId="urn:microsoft.com/office/officeart/2005/8/layout/gear1"/>
    <dgm:cxn modelId="{C1FA1BC0-FB4A-40B9-9E9D-CCDE0488FCB6}" type="presOf" srcId="{F1186DFB-AF82-4FD2-88D5-7620CB28B196}" destId="{873C9C51-C23A-45E9-BAB5-899043DC5B98}" srcOrd="0" destOrd="0" presId="urn:microsoft.com/office/officeart/2005/8/layout/gear1"/>
    <dgm:cxn modelId="{AE739BFE-C6D2-4B06-A2E8-515A510FABBE}" type="presOf" srcId="{94FC0A3D-2193-485A-8EFF-6864885A94E8}" destId="{75E0587F-63C2-4C17-9530-198444B17BBD}" srcOrd="0" destOrd="0" presId="urn:microsoft.com/office/officeart/2005/8/layout/gear1"/>
    <dgm:cxn modelId="{8B1765E0-6934-451B-A481-649AF4113F05}" srcId="{44BB863F-E99D-4E00-973E-06D5DD266A62}" destId="{94FC0A3D-2193-485A-8EFF-6864885A94E8}" srcOrd="1" destOrd="0" parTransId="{A92A8287-C9D2-4A13-B275-41827FA2A465}" sibTransId="{E62A15C2-3FBA-40EE-A28F-9FEB2D3CAF0A}"/>
    <dgm:cxn modelId="{B0D18D1A-8133-4815-9C16-7B059471856E}" type="presOf" srcId="{3E6BCB4A-C8A3-4471-873F-59CF056833AB}" destId="{85272687-6B0B-4289-B4F9-BA422434968C}" srcOrd="3" destOrd="0" presId="urn:microsoft.com/office/officeart/2005/8/layout/gear1"/>
    <dgm:cxn modelId="{AECC4BEB-4CEC-4AF9-B089-3095F7425000}" type="presOf" srcId="{659E15E6-0421-438D-9469-4848DF897661}" destId="{A9011BEE-D292-4F90-8A3F-B66306ACAD29}" srcOrd="0" destOrd="0" presId="urn:microsoft.com/office/officeart/2005/8/layout/gear1"/>
    <dgm:cxn modelId="{D75C5E5D-F934-4EFE-B776-5666DA8E322E}" srcId="{44BB863F-E99D-4E00-973E-06D5DD266A62}" destId="{3E6BCB4A-C8A3-4471-873F-59CF056833AB}" srcOrd="2" destOrd="0" parTransId="{5A78FEC4-B2F2-4162-9E48-70CEA51F1005}" sibTransId="{F1186DFB-AF82-4FD2-88D5-7620CB28B196}"/>
    <dgm:cxn modelId="{3438E215-690E-4273-950F-91CEB0C5C557}" srcId="{44BB863F-E99D-4E00-973E-06D5DD266A62}" destId="{35B29439-0AB2-4667-8553-FEF99D9B2623}" srcOrd="0" destOrd="0" parTransId="{09307163-78FB-4339-BF9F-B10FD82CF3D6}" sibTransId="{659E15E6-0421-438D-9469-4848DF897661}"/>
    <dgm:cxn modelId="{0AE6CEBB-8954-4143-BC5D-73BB89D4461E}" type="presOf" srcId="{44BB863F-E99D-4E00-973E-06D5DD266A62}" destId="{A34AFEE4-826E-4E8C-A732-C5C35B902E33}" srcOrd="0" destOrd="0" presId="urn:microsoft.com/office/officeart/2005/8/layout/gear1"/>
    <dgm:cxn modelId="{BE2758CD-14E3-4F63-829E-A95D1D480C50}" type="presOf" srcId="{3E6BCB4A-C8A3-4471-873F-59CF056833AB}" destId="{1739FEC5-8B94-4E8D-B96C-E514FAD68208}" srcOrd="0" destOrd="0" presId="urn:microsoft.com/office/officeart/2005/8/layout/gear1"/>
    <dgm:cxn modelId="{9AAB4027-0A96-4726-811F-DDBD55D726DF}" type="presOf" srcId="{35B29439-0AB2-4667-8553-FEF99D9B2623}" destId="{D012831B-E320-49E6-9023-328CD9E26676}" srcOrd="1" destOrd="0" presId="urn:microsoft.com/office/officeart/2005/8/layout/gear1"/>
    <dgm:cxn modelId="{FA539BD0-2C6D-48D4-9B00-E5DD8FAB5007}" type="presOf" srcId="{94FC0A3D-2193-485A-8EFF-6864885A94E8}" destId="{3AC76E4F-1CDE-4231-8729-BAD0848F5143}" srcOrd="1" destOrd="0" presId="urn:microsoft.com/office/officeart/2005/8/layout/gear1"/>
    <dgm:cxn modelId="{BAF822AA-7F64-48B1-83DE-B026F4F8B14D}" type="presOf" srcId="{3E6BCB4A-C8A3-4471-873F-59CF056833AB}" destId="{69AE6E76-1905-41F3-967C-7C61927DE5C4}" srcOrd="2" destOrd="0" presId="urn:microsoft.com/office/officeart/2005/8/layout/gear1"/>
    <dgm:cxn modelId="{A2898EA3-F37C-4B96-9F3F-C1DC132A079D}" type="presParOf" srcId="{A34AFEE4-826E-4E8C-A732-C5C35B902E33}" destId="{7869D58F-FF04-4789-AC6A-FE1DF6E45DF8}" srcOrd="0" destOrd="0" presId="urn:microsoft.com/office/officeart/2005/8/layout/gear1"/>
    <dgm:cxn modelId="{CF3ACDE4-CA11-4D71-BCAC-E904C1577641}" type="presParOf" srcId="{A34AFEE4-826E-4E8C-A732-C5C35B902E33}" destId="{D012831B-E320-49E6-9023-328CD9E26676}" srcOrd="1" destOrd="0" presId="urn:microsoft.com/office/officeart/2005/8/layout/gear1"/>
    <dgm:cxn modelId="{DE7D8AF2-B33F-4383-8CF5-A6CBB8EACA08}" type="presParOf" srcId="{A34AFEE4-826E-4E8C-A732-C5C35B902E33}" destId="{6D588218-57AB-492C-97FC-B67ADF36F3DB}" srcOrd="2" destOrd="0" presId="urn:microsoft.com/office/officeart/2005/8/layout/gear1"/>
    <dgm:cxn modelId="{0DB8C90A-A6AE-4935-BB11-B13E3C29180A}" type="presParOf" srcId="{A34AFEE4-826E-4E8C-A732-C5C35B902E33}" destId="{75E0587F-63C2-4C17-9530-198444B17BBD}" srcOrd="3" destOrd="0" presId="urn:microsoft.com/office/officeart/2005/8/layout/gear1"/>
    <dgm:cxn modelId="{BB63B58F-C45A-4609-B081-5C8C28A7B4A4}" type="presParOf" srcId="{A34AFEE4-826E-4E8C-A732-C5C35B902E33}" destId="{3AC76E4F-1CDE-4231-8729-BAD0848F5143}" srcOrd="4" destOrd="0" presId="urn:microsoft.com/office/officeart/2005/8/layout/gear1"/>
    <dgm:cxn modelId="{0D608BE4-D37B-418B-8109-1B5EBC13BCBB}" type="presParOf" srcId="{A34AFEE4-826E-4E8C-A732-C5C35B902E33}" destId="{270266EA-30B3-4E7C-9938-59CC09417272}" srcOrd="5" destOrd="0" presId="urn:microsoft.com/office/officeart/2005/8/layout/gear1"/>
    <dgm:cxn modelId="{F6B4213F-7487-4FBD-93B3-1DF483B860C8}" type="presParOf" srcId="{A34AFEE4-826E-4E8C-A732-C5C35B902E33}" destId="{1739FEC5-8B94-4E8D-B96C-E514FAD68208}" srcOrd="6" destOrd="0" presId="urn:microsoft.com/office/officeart/2005/8/layout/gear1"/>
    <dgm:cxn modelId="{6B77B338-A5CE-4374-8214-EDD5B4F211DB}" type="presParOf" srcId="{A34AFEE4-826E-4E8C-A732-C5C35B902E33}" destId="{3364DD01-C280-4BDE-A913-534FB7975E3B}" srcOrd="7" destOrd="0" presId="urn:microsoft.com/office/officeart/2005/8/layout/gear1"/>
    <dgm:cxn modelId="{79F089FC-EC5F-4DA8-8DD1-227B33992B75}" type="presParOf" srcId="{A34AFEE4-826E-4E8C-A732-C5C35B902E33}" destId="{69AE6E76-1905-41F3-967C-7C61927DE5C4}" srcOrd="8" destOrd="0" presId="urn:microsoft.com/office/officeart/2005/8/layout/gear1"/>
    <dgm:cxn modelId="{9029327D-B71C-4AA0-B670-2787A71EA61C}" type="presParOf" srcId="{A34AFEE4-826E-4E8C-A732-C5C35B902E33}" destId="{85272687-6B0B-4289-B4F9-BA422434968C}" srcOrd="9" destOrd="0" presId="urn:microsoft.com/office/officeart/2005/8/layout/gear1"/>
    <dgm:cxn modelId="{5B603185-3E2C-4103-ABEA-D1B0F3AAD15A}" type="presParOf" srcId="{A34AFEE4-826E-4E8C-A732-C5C35B902E33}" destId="{A9011BEE-D292-4F90-8A3F-B66306ACAD29}" srcOrd="10" destOrd="0" presId="urn:microsoft.com/office/officeart/2005/8/layout/gear1"/>
    <dgm:cxn modelId="{80DE053B-DF8E-4F9D-9C8D-D15BB5A47569}" type="presParOf" srcId="{A34AFEE4-826E-4E8C-A732-C5C35B902E33}" destId="{8CB1ECC5-0D0D-46F8-BF69-75DC9CEA8DA7}" srcOrd="11" destOrd="0" presId="urn:microsoft.com/office/officeart/2005/8/layout/gear1"/>
    <dgm:cxn modelId="{9E5A4AC3-E695-45A5-BA8C-2F3E51C44384}" type="presParOf" srcId="{A34AFEE4-826E-4E8C-A732-C5C35B902E33}" destId="{873C9C51-C23A-45E9-BAB5-899043DC5B9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E20AB7-22E8-4F80-BBDB-09E5BBCC8B5E}" type="doc">
      <dgm:prSet loTypeId="urn:microsoft.com/office/officeart/2005/8/layout/cycle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2FA7B052-DC0F-44C2-8006-B6E01BBC2C14}">
      <dgm:prSet phldrT="[Text]"/>
      <dgm:spPr/>
      <dgm:t>
        <a:bodyPr/>
        <a:lstStyle/>
        <a:p>
          <a:r>
            <a:rPr lang="en-US" dirty="0"/>
            <a:t>Preoperative consideration and evaluation</a:t>
          </a:r>
          <a:endParaRPr lang="en-IN" dirty="0"/>
        </a:p>
      </dgm:t>
    </dgm:pt>
    <dgm:pt modelId="{76E2EEBE-0F43-43A3-8B6D-C6A900949B7C}" type="parTrans" cxnId="{91CD5F36-B5D3-414B-B6D0-D86DC1C94088}">
      <dgm:prSet/>
      <dgm:spPr/>
      <dgm:t>
        <a:bodyPr/>
        <a:lstStyle/>
        <a:p>
          <a:endParaRPr lang="en-IN"/>
        </a:p>
      </dgm:t>
    </dgm:pt>
    <dgm:pt modelId="{47176AB0-2119-4ADD-AEAE-CC38B92D9C2E}" type="sibTrans" cxnId="{91CD5F36-B5D3-414B-B6D0-D86DC1C94088}">
      <dgm:prSet/>
      <dgm:spPr/>
      <dgm:t>
        <a:bodyPr/>
        <a:lstStyle/>
        <a:p>
          <a:endParaRPr lang="en-IN"/>
        </a:p>
      </dgm:t>
    </dgm:pt>
    <dgm:pt modelId="{7DAACCAB-94FC-4C97-BD52-4F2B24C7EF6F}">
      <dgm:prSet phldrT="[Text]"/>
      <dgm:spPr/>
      <dgm:t>
        <a:bodyPr/>
        <a:lstStyle/>
        <a:p>
          <a:r>
            <a:rPr lang="en-US" dirty="0" err="1"/>
            <a:t>Perioperative</a:t>
          </a:r>
          <a:r>
            <a:rPr lang="en-US" dirty="0"/>
            <a:t> risk reduction</a:t>
          </a:r>
          <a:endParaRPr lang="en-IN" dirty="0"/>
        </a:p>
      </dgm:t>
    </dgm:pt>
    <dgm:pt modelId="{73EBFBF5-E3F5-485E-810F-31313757E9B7}" type="parTrans" cxnId="{C47A9028-CADC-4EA8-B2E7-4AFA569B9335}">
      <dgm:prSet/>
      <dgm:spPr/>
      <dgm:t>
        <a:bodyPr/>
        <a:lstStyle/>
        <a:p>
          <a:endParaRPr lang="en-IN"/>
        </a:p>
      </dgm:t>
    </dgm:pt>
    <dgm:pt modelId="{A933E1CD-9094-4C59-B95F-0C117AE4CC8F}" type="sibTrans" cxnId="{C47A9028-CADC-4EA8-B2E7-4AFA569B9335}">
      <dgm:prSet/>
      <dgm:spPr/>
      <dgm:t>
        <a:bodyPr/>
        <a:lstStyle/>
        <a:p>
          <a:endParaRPr lang="en-IN"/>
        </a:p>
      </dgm:t>
    </dgm:pt>
    <dgm:pt modelId="{EB4F9D33-3027-4346-878D-B630915B5C6C}">
      <dgm:prSet phldrT="[Text]"/>
      <dgm:spPr/>
      <dgm:t>
        <a:bodyPr/>
        <a:lstStyle/>
        <a:p>
          <a:r>
            <a:rPr lang="en-US" dirty="0"/>
            <a:t>Premedication</a:t>
          </a:r>
          <a:endParaRPr lang="en-IN" dirty="0"/>
        </a:p>
      </dgm:t>
    </dgm:pt>
    <dgm:pt modelId="{5EA93226-7AA0-4C82-B859-CEEE7C0EF15D}" type="parTrans" cxnId="{548C18EE-9F07-4913-95EB-CF0C337C1B55}">
      <dgm:prSet/>
      <dgm:spPr/>
      <dgm:t>
        <a:bodyPr/>
        <a:lstStyle/>
        <a:p>
          <a:endParaRPr lang="en-IN"/>
        </a:p>
      </dgm:t>
    </dgm:pt>
    <dgm:pt modelId="{0D990F6A-630A-4BA6-87F9-7C96CEB0455D}" type="sibTrans" cxnId="{548C18EE-9F07-4913-95EB-CF0C337C1B55}">
      <dgm:prSet/>
      <dgm:spPr/>
      <dgm:t>
        <a:bodyPr/>
        <a:lstStyle/>
        <a:p>
          <a:endParaRPr lang="en-IN"/>
        </a:p>
      </dgm:t>
    </dgm:pt>
    <dgm:pt modelId="{89D553F1-31E8-44BD-B736-F2590B7E79AB}">
      <dgm:prSet phldrT="[Text]"/>
      <dgm:spPr/>
      <dgm:t>
        <a:bodyPr/>
        <a:lstStyle/>
        <a:p>
          <a:r>
            <a:rPr lang="en-US" dirty="0"/>
            <a:t>Balanced </a:t>
          </a:r>
          <a:r>
            <a:rPr lang="en-US" dirty="0" err="1"/>
            <a:t>anaesthesia</a:t>
          </a:r>
          <a:endParaRPr lang="en-IN" dirty="0"/>
        </a:p>
      </dgm:t>
    </dgm:pt>
    <dgm:pt modelId="{4DD7DCC6-B394-43B9-A310-BDEF47CD387A}" type="parTrans" cxnId="{398BF484-392B-4D59-8AE9-8BEA828AC1A0}">
      <dgm:prSet/>
      <dgm:spPr/>
      <dgm:t>
        <a:bodyPr/>
        <a:lstStyle/>
        <a:p>
          <a:endParaRPr lang="en-IN"/>
        </a:p>
      </dgm:t>
    </dgm:pt>
    <dgm:pt modelId="{2567493A-1997-4F36-B827-16AB52034922}" type="sibTrans" cxnId="{398BF484-392B-4D59-8AE9-8BEA828AC1A0}">
      <dgm:prSet/>
      <dgm:spPr/>
      <dgm:t>
        <a:bodyPr/>
        <a:lstStyle/>
        <a:p>
          <a:endParaRPr lang="en-IN"/>
        </a:p>
      </dgm:t>
    </dgm:pt>
    <dgm:pt modelId="{5A4BD973-BFF1-469B-80C9-AB7034C3C0C5}">
      <dgm:prSet phldrT="[Text]"/>
      <dgm:spPr/>
      <dgm:t>
        <a:bodyPr/>
        <a:lstStyle/>
        <a:p>
          <a:r>
            <a:rPr lang="en-US" dirty="0"/>
            <a:t>Proper monitoring</a:t>
          </a:r>
          <a:endParaRPr lang="en-IN" dirty="0"/>
        </a:p>
      </dgm:t>
    </dgm:pt>
    <dgm:pt modelId="{B2C84F42-ADF8-469E-A2D9-F218A7C26FFF}" type="parTrans" cxnId="{A5DFD27A-A5A2-4AB1-B285-E8E347DCC1B9}">
      <dgm:prSet/>
      <dgm:spPr/>
      <dgm:t>
        <a:bodyPr/>
        <a:lstStyle/>
        <a:p>
          <a:endParaRPr lang="en-IN"/>
        </a:p>
      </dgm:t>
    </dgm:pt>
    <dgm:pt modelId="{B93833BC-505B-4521-8D6D-905ABDF4EFE1}" type="sibTrans" cxnId="{A5DFD27A-A5A2-4AB1-B285-E8E347DCC1B9}">
      <dgm:prSet/>
      <dgm:spPr/>
      <dgm:t>
        <a:bodyPr/>
        <a:lstStyle/>
        <a:p>
          <a:endParaRPr lang="en-IN"/>
        </a:p>
      </dgm:t>
    </dgm:pt>
    <dgm:pt modelId="{F8A4B602-A53E-400D-9329-6F7C13A6FFCD}" type="pres">
      <dgm:prSet presAssocID="{01E20AB7-22E8-4F80-BBDB-09E5BBCC8B5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2987F3-892A-44D1-8419-5D960D51B7D0}" type="pres">
      <dgm:prSet presAssocID="{2FA7B052-DC0F-44C2-8006-B6E01BBC2C1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6F83F-AA22-4AF3-AB67-D6F13D566D96}" type="pres">
      <dgm:prSet presAssocID="{2FA7B052-DC0F-44C2-8006-B6E01BBC2C14}" presName="spNode" presStyleCnt="0"/>
      <dgm:spPr/>
    </dgm:pt>
    <dgm:pt modelId="{7D705788-02E8-4A56-A4E2-3F33E1A8239C}" type="pres">
      <dgm:prSet presAssocID="{47176AB0-2119-4ADD-AEAE-CC38B92D9C2E}" presName="sibTrans" presStyleLbl="sibTrans1D1" presStyleIdx="0" presStyleCnt="5"/>
      <dgm:spPr/>
      <dgm:t>
        <a:bodyPr/>
        <a:lstStyle/>
        <a:p>
          <a:endParaRPr lang="en-US"/>
        </a:p>
      </dgm:t>
    </dgm:pt>
    <dgm:pt modelId="{89A9311E-2C29-4C08-93B8-B12A534FD7AC}" type="pres">
      <dgm:prSet presAssocID="{7DAACCAB-94FC-4C97-BD52-4F2B24C7EF6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716E8E-D7FE-4B06-88F5-229C40C591A9}" type="pres">
      <dgm:prSet presAssocID="{7DAACCAB-94FC-4C97-BD52-4F2B24C7EF6F}" presName="spNode" presStyleCnt="0"/>
      <dgm:spPr/>
    </dgm:pt>
    <dgm:pt modelId="{FCB57033-D2FB-495D-A0D5-123A1129C371}" type="pres">
      <dgm:prSet presAssocID="{A933E1CD-9094-4C59-B95F-0C117AE4CC8F}" presName="sibTrans" presStyleLbl="sibTrans1D1" presStyleIdx="1" presStyleCnt="5"/>
      <dgm:spPr/>
      <dgm:t>
        <a:bodyPr/>
        <a:lstStyle/>
        <a:p>
          <a:endParaRPr lang="en-US"/>
        </a:p>
      </dgm:t>
    </dgm:pt>
    <dgm:pt modelId="{25A0AE7A-1271-469F-B8ED-1CAC49EC3D3A}" type="pres">
      <dgm:prSet presAssocID="{EB4F9D33-3027-4346-878D-B630915B5C6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4A36AF-CE14-4D73-AE53-C688343FD209}" type="pres">
      <dgm:prSet presAssocID="{EB4F9D33-3027-4346-878D-B630915B5C6C}" presName="spNode" presStyleCnt="0"/>
      <dgm:spPr/>
    </dgm:pt>
    <dgm:pt modelId="{60ADADBE-B539-4515-9E3E-FFEB4A37D69E}" type="pres">
      <dgm:prSet presAssocID="{0D990F6A-630A-4BA6-87F9-7C96CEB0455D}" presName="sibTrans" presStyleLbl="sibTrans1D1" presStyleIdx="2" presStyleCnt="5"/>
      <dgm:spPr/>
      <dgm:t>
        <a:bodyPr/>
        <a:lstStyle/>
        <a:p>
          <a:endParaRPr lang="en-US"/>
        </a:p>
      </dgm:t>
    </dgm:pt>
    <dgm:pt modelId="{D05EF14A-D0CE-43F8-BD89-BD7FCC2F62CA}" type="pres">
      <dgm:prSet presAssocID="{89D553F1-31E8-44BD-B736-F2590B7E79A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937F41-799B-4BD9-98C3-258187820671}" type="pres">
      <dgm:prSet presAssocID="{89D553F1-31E8-44BD-B736-F2590B7E79AB}" presName="spNode" presStyleCnt="0"/>
      <dgm:spPr/>
    </dgm:pt>
    <dgm:pt modelId="{1398DCC8-DA44-4776-A126-7F27A0AE12ED}" type="pres">
      <dgm:prSet presAssocID="{2567493A-1997-4F36-B827-16AB52034922}" presName="sibTrans" presStyleLbl="sibTrans1D1" presStyleIdx="3" presStyleCnt="5"/>
      <dgm:spPr/>
      <dgm:t>
        <a:bodyPr/>
        <a:lstStyle/>
        <a:p>
          <a:endParaRPr lang="en-US"/>
        </a:p>
      </dgm:t>
    </dgm:pt>
    <dgm:pt modelId="{9DF4AB81-926E-44D8-9671-5891EEEA6CDA}" type="pres">
      <dgm:prSet presAssocID="{5A4BD973-BFF1-469B-80C9-AB7034C3C0C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4FDD4-2CCF-4A3A-B631-C7C7A731CF9A}" type="pres">
      <dgm:prSet presAssocID="{5A4BD973-BFF1-469B-80C9-AB7034C3C0C5}" presName="spNode" presStyleCnt="0"/>
      <dgm:spPr/>
    </dgm:pt>
    <dgm:pt modelId="{770278A3-C8F6-4C7B-9E4D-5925E8AC1F9B}" type="pres">
      <dgm:prSet presAssocID="{B93833BC-505B-4521-8D6D-905ABDF4EFE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398BF484-392B-4D59-8AE9-8BEA828AC1A0}" srcId="{01E20AB7-22E8-4F80-BBDB-09E5BBCC8B5E}" destId="{89D553F1-31E8-44BD-B736-F2590B7E79AB}" srcOrd="3" destOrd="0" parTransId="{4DD7DCC6-B394-43B9-A310-BDEF47CD387A}" sibTransId="{2567493A-1997-4F36-B827-16AB52034922}"/>
    <dgm:cxn modelId="{91CD5F36-B5D3-414B-B6D0-D86DC1C94088}" srcId="{01E20AB7-22E8-4F80-BBDB-09E5BBCC8B5E}" destId="{2FA7B052-DC0F-44C2-8006-B6E01BBC2C14}" srcOrd="0" destOrd="0" parTransId="{76E2EEBE-0F43-43A3-8B6D-C6A900949B7C}" sibTransId="{47176AB0-2119-4ADD-AEAE-CC38B92D9C2E}"/>
    <dgm:cxn modelId="{AA685725-890F-4B10-AE8C-74847691029E}" type="presOf" srcId="{A933E1CD-9094-4C59-B95F-0C117AE4CC8F}" destId="{FCB57033-D2FB-495D-A0D5-123A1129C371}" srcOrd="0" destOrd="0" presId="urn:microsoft.com/office/officeart/2005/8/layout/cycle5"/>
    <dgm:cxn modelId="{C47A9028-CADC-4EA8-B2E7-4AFA569B9335}" srcId="{01E20AB7-22E8-4F80-BBDB-09E5BBCC8B5E}" destId="{7DAACCAB-94FC-4C97-BD52-4F2B24C7EF6F}" srcOrd="1" destOrd="0" parTransId="{73EBFBF5-E3F5-485E-810F-31313757E9B7}" sibTransId="{A933E1CD-9094-4C59-B95F-0C117AE4CC8F}"/>
    <dgm:cxn modelId="{B332012D-F72F-4943-9C50-08DB21A6D7FD}" type="presOf" srcId="{EB4F9D33-3027-4346-878D-B630915B5C6C}" destId="{25A0AE7A-1271-469F-B8ED-1CAC49EC3D3A}" srcOrd="0" destOrd="0" presId="urn:microsoft.com/office/officeart/2005/8/layout/cycle5"/>
    <dgm:cxn modelId="{7A629628-42D3-4229-AAA9-1B4EBD52B894}" type="presOf" srcId="{B93833BC-505B-4521-8D6D-905ABDF4EFE1}" destId="{770278A3-C8F6-4C7B-9E4D-5925E8AC1F9B}" srcOrd="0" destOrd="0" presId="urn:microsoft.com/office/officeart/2005/8/layout/cycle5"/>
    <dgm:cxn modelId="{25696B49-09D3-4764-B662-7629CBAEFD67}" type="presOf" srcId="{89D553F1-31E8-44BD-B736-F2590B7E79AB}" destId="{D05EF14A-D0CE-43F8-BD89-BD7FCC2F62CA}" srcOrd="0" destOrd="0" presId="urn:microsoft.com/office/officeart/2005/8/layout/cycle5"/>
    <dgm:cxn modelId="{90925BF3-7483-44DB-AB58-22FAE26DFBF3}" type="presOf" srcId="{47176AB0-2119-4ADD-AEAE-CC38B92D9C2E}" destId="{7D705788-02E8-4A56-A4E2-3F33E1A8239C}" srcOrd="0" destOrd="0" presId="urn:microsoft.com/office/officeart/2005/8/layout/cycle5"/>
    <dgm:cxn modelId="{568FC00C-03D0-4916-BDF1-1EA88A9864EE}" type="presOf" srcId="{01E20AB7-22E8-4F80-BBDB-09E5BBCC8B5E}" destId="{F8A4B602-A53E-400D-9329-6F7C13A6FFCD}" srcOrd="0" destOrd="0" presId="urn:microsoft.com/office/officeart/2005/8/layout/cycle5"/>
    <dgm:cxn modelId="{A5DFD27A-A5A2-4AB1-B285-E8E347DCC1B9}" srcId="{01E20AB7-22E8-4F80-BBDB-09E5BBCC8B5E}" destId="{5A4BD973-BFF1-469B-80C9-AB7034C3C0C5}" srcOrd="4" destOrd="0" parTransId="{B2C84F42-ADF8-469E-A2D9-F218A7C26FFF}" sibTransId="{B93833BC-505B-4521-8D6D-905ABDF4EFE1}"/>
    <dgm:cxn modelId="{91AC602F-C762-4079-A50A-F93A138D6913}" type="presOf" srcId="{2567493A-1997-4F36-B827-16AB52034922}" destId="{1398DCC8-DA44-4776-A126-7F27A0AE12ED}" srcOrd="0" destOrd="0" presId="urn:microsoft.com/office/officeart/2005/8/layout/cycle5"/>
    <dgm:cxn modelId="{88535B27-39C4-40B6-9BF0-1B1CB0905A99}" type="presOf" srcId="{7DAACCAB-94FC-4C97-BD52-4F2B24C7EF6F}" destId="{89A9311E-2C29-4C08-93B8-B12A534FD7AC}" srcOrd="0" destOrd="0" presId="urn:microsoft.com/office/officeart/2005/8/layout/cycle5"/>
    <dgm:cxn modelId="{C6572C69-661D-41F0-A1B4-73E39A4C4900}" type="presOf" srcId="{0D990F6A-630A-4BA6-87F9-7C96CEB0455D}" destId="{60ADADBE-B539-4515-9E3E-FFEB4A37D69E}" srcOrd="0" destOrd="0" presId="urn:microsoft.com/office/officeart/2005/8/layout/cycle5"/>
    <dgm:cxn modelId="{0D7208C3-B8B9-4DC1-974A-8480D8FCF3F3}" type="presOf" srcId="{5A4BD973-BFF1-469B-80C9-AB7034C3C0C5}" destId="{9DF4AB81-926E-44D8-9671-5891EEEA6CDA}" srcOrd="0" destOrd="0" presId="urn:microsoft.com/office/officeart/2005/8/layout/cycle5"/>
    <dgm:cxn modelId="{7B234999-4B9E-427C-881A-A4149A1C931A}" type="presOf" srcId="{2FA7B052-DC0F-44C2-8006-B6E01BBC2C14}" destId="{D82987F3-892A-44D1-8419-5D960D51B7D0}" srcOrd="0" destOrd="0" presId="urn:microsoft.com/office/officeart/2005/8/layout/cycle5"/>
    <dgm:cxn modelId="{548C18EE-9F07-4913-95EB-CF0C337C1B55}" srcId="{01E20AB7-22E8-4F80-BBDB-09E5BBCC8B5E}" destId="{EB4F9D33-3027-4346-878D-B630915B5C6C}" srcOrd="2" destOrd="0" parTransId="{5EA93226-7AA0-4C82-B859-CEEE7C0EF15D}" sibTransId="{0D990F6A-630A-4BA6-87F9-7C96CEB0455D}"/>
    <dgm:cxn modelId="{7E8B9F35-C538-4755-A32E-4B0F22069DC7}" type="presParOf" srcId="{F8A4B602-A53E-400D-9329-6F7C13A6FFCD}" destId="{D82987F3-892A-44D1-8419-5D960D51B7D0}" srcOrd="0" destOrd="0" presId="urn:microsoft.com/office/officeart/2005/8/layout/cycle5"/>
    <dgm:cxn modelId="{3BA8438D-D8D4-4F8A-A49B-5AE2F098A63A}" type="presParOf" srcId="{F8A4B602-A53E-400D-9329-6F7C13A6FFCD}" destId="{A5F6F83F-AA22-4AF3-AB67-D6F13D566D96}" srcOrd="1" destOrd="0" presId="urn:microsoft.com/office/officeart/2005/8/layout/cycle5"/>
    <dgm:cxn modelId="{C6CBC5CB-C6CC-42C3-98C8-BB6898157DE1}" type="presParOf" srcId="{F8A4B602-A53E-400D-9329-6F7C13A6FFCD}" destId="{7D705788-02E8-4A56-A4E2-3F33E1A8239C}" srcOrd="2" destOrd="0" presId="urn:microsoft.com/office/officeart/2005/8/layout/cycle5"/>
    <dgm:cxn modelId="{ECEE6A51-B37B-4F5D-AD1F-E3D2A678E8B4}" type="presParOf" srcId="{F8A4B602-A53E-400D-9329-6F7C13A6FFCD}" destId="{89A9311E-2C29-4C08-93B8-B12A534FD7AC}" srcOrd="3" destOrd="0" presId="urn:microsoft.com/office/officeart/2005/8/layout/cycle5"/>
    <dgm:cxn modelId="{ED809F53-BE9A-41FD-B4EB-C603423A8826}" type="presParOf" srcId="{F8A4B602-A53E-400D-9329-6F7C13A6FFCD}" destId="{31716E8E-D7FE-4B06-88F5-229C40C591A9}" srcOrd="4" destOrd="0" presId="urn:microsoft.com/office/officeart/2005/8/layout/cycle5"/>
    <dgm:cxn modelId="{671391A5-85FC-4191-94A1-D301B4852D85}" type="presParOf" srcId="{F8A4B602-A53E-400D-9329-6F7C13A6FFCD}" destId="{FCB57033-D2FB-495D-A0D5-123A1129C371}" srcOrd="5" destOrd="0" presId="urn:microsoft.com/office/officeart/2005/8/layout/cycle5"/>
    <dgm:cxn modelId="{47AE24E0-47ED-4889-85E1-C7DD367AB212}" type="presParOf" srcId="{F8A4B602-A53E-400D-9329-6F7C13A6FFCD}" destId="{25A0AE7A-1271-469F-B8ED-1CAC49EC3D3A}" srcOrd="6" destOrd="0" presId="urn:microsoft.com/office/officeart/2005/8/layout/cycle5"/>
    <dgm:cxn modelId="{DCE1F578-F0B6-46BA-BDA5-F0D0B34E37D8}" type="presParOf" srcId="{F8A4B602-A53E-400D-9329-6F7C13A6FFCD}" destId="{A34A36AF-CE14-4D73-AE53-C688343FD209}" srcOrd="7" destOrd="0" presId="urn:microsoft.com/office/officeart/2005/8/layout/cycle5"/>
    <dgm:cxn modelId="{68AED758-7D3E-4FD5-85B5-42CE39926DB0}" type="presParOf" srcId="{F8A4B602-A53E-400D-9329-6F7C13A6FFCD}" destId="{60ADADBE-B539-4515-9E3E-FFEB4A37D69E}" srcOrd="8" destOrd="0" presId="urn:microsoft.com/office/officeart/2005/8/layout/cycle5"/>
    <dgm:cxn modelId="{3C96625F-E198-424F-A5C0-9AD7DD14BAD4}" type="presParOf" srcId="{F8A4B602-A53E-400D-9329-6F7C13A6FFCD}" destId="{D05EF14A-D0CE-43F8-BD89-BD7FCC2F62CA}" srcOrd="9" destOrd="0" presId="urn:microsoft.com/office/officeart/2005/8/layout/cycle5"/>
    <dgm:cxn modelId="{F10D5713-749A-4AF7-A876-3ABBAA546CF3}" type="presParOf" srcId="{F8A4B602-A53E-400D-9329-6F7C13A6FFCD}" destId="{49937F41-799B-4BD9-98C3-258187820671}" srcOrd="10" destOrd="0" presId="urn:microsoft.com/office/officeart/2005/8/layout/cycle5"/>
    <dgm:cxn modelId="{65D29A8D-5414-4710-813D-61907C27BBC0}" type="presParOf" srcId="{F8A4B602-A53E-400D-9329-6F7C13A6FFCD}" destId="{1398DCC8-DA44-4776-A126-7F27A0AE12ED}" srcOrd="11" destOrd="0" presId="urn:microsoft.com/office/officeart/2005/8/layout/cycle5"/>
    <dgm:cxn modelId="{3A692DC2-E5C8-4E32-81CA-74881BDBB7C5}" type="presParOf" srcId="{F8A4B602-A53E-400D-9329-6F7C13A6FFCD}" destId="{9DF4AB81-926E-44D8-9671-5891EEEA6CDA}" srcOrd="12" destOrd="0" presId="urn:microsoft.com/office/officeart/2005/8/layout/cycle5"/>
    <dgm:cxn modelId="{819EDC9F-B4EE-40E5-A7D3-795F9278CD4A}" type="presParOf" srcId="{F8A4B602-A53E-400D-9329-6F7C13A6FFCD}" destId="{1014FDD4-2CCF-4A3A-B631-C7C7A731CF9A}" srcOrd="13" destOrd="0" presId="urn:microsoft.com/office/officeart/2005/8/layout/cycle5"/>
    <dgm:cxn modelId="{03028F4F-2119-4117-B889-F6A2ACD822F7}" type="presParOf" srcId="{F8A4B602-A53E-400D-9329-6F7C13A6FFCD}" destId="{770278A3-C8F6-4C7B-9E4D-5925E8AC1F9B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2B542B-9E57-420F-AD27-81772A77C31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6632076-18A7-4584-87DB-3412891F60EB}">
      <dgm:prSet phldrT="[Text]"/>
      <dgm:spPr/>
      <dgm:t>
        <a:bodyPr/>
        <a:lstStyle/>
        <a:p>
          <a:r>
            <a:rPr lang="en-US" dirty="0"/>
            <a:t>BLOOD PRESSURE</a:t>
          </a:r>
          <a:endParaRPr lang="en-IN" dirty="0"/>
        </a:p>
      </dgm:t>
    </dgm:pt>
    <dgm:pt modelId="{EE3CB3A1-5697-4ED5-AC6D-D90FA5D4A99C}" type="parTrans" cxnId="{8EB7931A-06D2-4801-8659-E5E58719B320}">
      <dgm:prSet/>
      <dgm:spPr/>
      <dgm:t>
        <a:bodyPr/>
        <a:lstStyle/>
        <a:p>
          <a:endParaRPr lang="en-IN"/>
        </a:p>
      </dgm:t>
    </dgm:pt>
    <dgm:pt modelId="{D14E734A-5B44-4148-9D4F-86CF16346DB2}" type="sibTrans" cxnId="{8EB7931A-06D2-4801-8659-E5E58719B320}">
      <dgm:prSet/>
      <dgm:spPr/>
      <dgm:t>
        <a:bodyPr/>
        <a:lstStyle/>
        <a:p>
          <a:endParaRPr lang="en-IN"/>
        </a:p>
      </dgm:t>
    </dgm:pt>
    <dgm:pt modelId="{6E6DC4DE-4E2D-40CC-8E60-DE41A391B2FF}">
      <dgm:prSet phldrT="[Text]"/>
      <dgm:spPr/>
      <dgm:t>
        <a:bodyPr/>
        <a:lstStyle/>
        <a:p>
          <a:r>
            <a:rPr lang="en-US" dirty="0"/>
            <a:t>Loss of nocturnal blood pressure dipping</a:t>
          </a:r>
          <a:endParaRPr lang="en-IN" dirty="0"/>
        </a:p>
      </dgm:t>
    </dgm:pt>
    <dgm:pt modelId="{10177971-A151-4912-A498-C723327730C2}" type="parTrans" cxnId="{2004D571-6D31-448A-A4D6-FE315B9FA323}">
      <dgm:prSet/>
      <dgm:spPr/>
      <dgm:t>
        <a:bodyPr/>
        <a:lstStyle/>
        <a:p>
          <a:endParaRPr lang="en-IN"/>
        </a:p>
      </dgm:t>
    </dgm:pt>
    <dgm:pt modelId="{0629D3ED-A749-4699-A983-6E0067348D24}" type="sibTrans" cxnId="{2004D571-6D31-448A-A4D6-FE315B9FA323}">
      <dgm:prSet/>
      <dgm:spPr/>
      <dgm:t>
        <a:bodyPr/>
        <a:lstStyle/>
        <a:p>
          <a:endParaRPr lang="en-IN"/>
        </a:p>
      </dgm:t>
    </dgm:pt>
    <dgm:pt modelId="{F0CB6A97-0BB9-4700-B7C4-40E1E01ECBA8}">
      <dgm:prSet phldrT="[Text]"/>
      <dgm:spPr/>
      <dgm:t>
        <a:bodyPr/>
        <a:lstStyle/>
        <a:p>
          <a:r>
            <a:rPr lang="en-US" dirty="0"/>
            <a:t>Exaggerated responses to exercise</a:t>
          </a:r>
          <a:endParaRPr lang="en-IN" dirty="0"/>
        </a:p>
      </dgm:t>
    </dgm:pt>
    <dgm:pt modelId="{88BC0F75-13AB-4755-9E48-92D7919C95DD}" type="parTrans" cxnId="{488CECEF-68BD-475A-B00D-81C1C6B02679}">
      <dgm:prSet/>
      <dgm:spPr/>
      <dgm:t>
        <a:bodyPr/>
        <a:lstStyle/>
        <a:p>
          <a:endParaRPr lang="en-IN"/>
        </a:p>
      </dgm:t>
    </dgm:pt>
    <dgm:pt modelId="{221AAECC-F493-4F29-93AE-C36CF6E43D44}" type="sibTrans" cxnId="{488CECEF-68BD-475A-B00D-81C1C6B02679}">
      <dgm:prSet/>
      <dgm:spPr/>
      <dgm:t>
        <a:bodyPr/>
        <a:lstStyle/>
        <a:p>
          <a:endParaRPr lang="en-IN"/>
        </a:p>
      </dgm:t>
    </dgm:pt>
    <dgm:pt modelId="{582729C0-3091-4405-98ED-5881C04CA90F}">
      <dgm:prSet phldrT="[Text]"/>
      <dgm:spPr/>
      <dgm:t>
        <a:bodyPr/>
        <a:lstStyle/>
        <a:p>
          <a:r>
            <a:rPr lang="en-US" dirty="0"/>
            <a:t>CARDIAC</a:t>
          </a:r>
          <a:endParaRPr lang="en-IN" dirty="0"/>
        </a:p>
      </dgm:t>
    </dgm:pt>
    <dgm:pt modelId="{E41CCD68-19E4-43EA-8459-638DAC99B1DB}" type="parTrans" cxnId="{1399EC12-C64F-470C-A5CC-8425ECB01BD5}">
      <dgm:prSet/>
      <dgm:spPr/>
      <dgm:t>
        <a:bodyPr/>
        <a:lstStyle/>
        <a:p>
          <a:endParaRPr lang="en-IN"/>
        </a:p>
      </dgm:t>
    </dgm:pt>
    <dgm:pt modelId="{C0B7ACEC-CE56-450C-8CE9-5D195AB1551E}" type="sibTrans" cxnId="{1399EC12-C64F-470C-A5CC-8425ECB01BD5}">
      <dgm:prSet/>
      <dgm:spPr/>
      <dgm:t>
        <a:bodyPr/>
        <a:lstStyle/>
        <a:p>
          <a:endParaRPr lang="en-IN"/>
        </a:p>
      </dgm:t>
    </dgm:pt>
    <dgm:pt modelId="{51725DB0-C3A8-4EAE-8B1D-975D7458D3D4}">
      <dgm:prSet phldrT="[Text]"/>
      <dgm:spPr/>
      <dgm:t>
        <a:bodyPr/>
        <a:lstStyle/>
        <a:p>
          <a:r>
            <a:rPr lang="en-US" dirty="0"/>
            <a:t>LVH</a:t>
          </a:r>
          <a:endParaRPr lang="en-IN" dirty="0"/>
        </a:p>
      </dgm:t>
    </dgm:pt>
    <dgm:pt modelId="{DAEBA65C-7C7C-4593-A7DD-17D5017A26A6}" type="parTrans" cxnId="{B93AFA3E-742F-4289-BDB8-70C3C1126E05}">
      <dgm:prSet/>
      <dgm:spPr/>
      <dgm:t>
        <a:bodyPr/>
        <a:lstStyle/>
        <a:p>
          <a:endParaRPr lang="en-IN"/>
        </a:p>
      </dgm:t>
    </dgm:pt>
    <dgm:pt modelId="{33EE1FC0-6EEC-4B2A-B44F-D719FE811895}" type="sibTrans" cxnId="{B93AFA3E-742F-4289-BDB8-70C3C1126E05}">
      <dgm:prSet/>
      <dgm:spPr/>
      <dgm:t>
        <a:bodyPr/>
        <a:lstStyle/>
        <a:p>
          <a:endParaRPr lang="en-IN"/>
        </a:p>
      </dgm:t>
    </dgm:pt>
    <dgm:pt modelId="{09DEC9C7-A0F6-4AC2-8EEF-207718575CBB}">
      <dgm:prSet phldrT="[Text]"/>
      <dgm:spPr/>
      <dgm:t>
        <a:bodyPr/>
        <a:lstStyle/>
        <a:p>
          <a:r>
            <a:rPr lang="en-US" dirty="0"/>
            <a:t>Increased </a:t>
          </a:r>
          <a:r>
            <a:rPr lang="en-US" dirty="0" err="1"/>
            <a:t>atrial</a:t>
          </a:r>
          <a:r>
            <a:rPr lang="en-US" dirty="0"/>
            <a:t> filling pressure</a:t>
          </a:r>
          <a:endParaRPr lang="en-IN" dirty="0"/>
        </a:p>
      </dgm:t>
    </dgm:pt>
    <dgm:pt modelId="{41C0E586-4443-4AAC-B62C-FFAB26CB2FF9}" type="parTrans" cxnId="{E995B888-5D39-4670-8963-B8728E34D7F6}">
      <dgm:prSet/>
      <dgm:spPr/>
      <dgm:t>
        <a:bodyPr/>
        <a:lstStyle/>
        <a:p>
          <a:endParaRPr lang="en-IN"/>
        </a:p>
      </dgm:t>
    </dgm:pt>
    <dgm:pt modelId="{BF783C1B-F754-4FA4-8921-80964982CD0C}" type="sibTrans" cxnId="{E995B888-5D39-4670-8963-B8728E34D7F6}">
      <dgm:prSet/>
      <dgm:spPr/>
      <dgm:t>
        <a:bodyPr/>
        <a:lstStyle/>
        <a:p>
          <a:endParaRPr lang="en-IN"/>
        </a:p>
      </dgm:t>
    </dgm:pt>
    <dgm:pt modelId="{83B98090-AF59-47A8-9EFE-056F10D91FE2}">
      <dgm:prSet phldrT="[Text]"/>
      <dgm:spPr/>
      <dgm:t>
        <a:bodyPr/>
        <a:lstStyle/>
        <a:p>
          <a:r>
            <a:rPr lang="en-US" dirty="0"/>
            <a:t>VASCULAR</a:t>
          </a:r>
          <a:endParaRPr lang="en-IN" dirty="0"/>
        </a:p>
      </dgm:t>
    </dgm:pt>
    <dgm:pt modelId="{933EE879-07CE-4671-9ABB-1DF9BD983EA7}" type="parTrans" cxnId="{65A4426A-CF16-4251-9428-3210A4CA215D}">
      <dgm:prSet/>
      <dgm:spPr/>
      <dgm:t>
        <a:bodyPr/>
        <a:lstStyle/>
        <a:p>
          <a:endParaRPr lang="en-IN"/>
        </a:p>
      </dgm:t>
    </dgm:pt>
    <dgm:pt modelId="{9FE39483-ED6F-4372-88B8-04735D3162AD}" type="sibTrans" cxnId="{65A4426A-CF16-4251-9428-3210A4CA215D}">
      <dgm:prSet/>
      <dgm:spPr/>
      <dgm:t>
        <a:bodyPr/>
        <a:lstStyle/>
        <a:p>
          <a:endParaRPr lang="en-IN"/>
        </a:p>
      </dgm:t>
    </dgm:pt>
    <dgm:pt modelId="{22FC9B63-9195-4A7A-A9B1-2B42EEFF5176}">
      <dgm:prSet phldrT="[Text]"/>
      <dgm:spPr/>
      <dgm:t>
        <a:bodyPr/>
        <a:lstStyle/>
        <a:p>
          <a:r>
            <a:rPr lang="en-US" dirty="0"/>
            <a:t>Increased central arterial stiffness or pulse wave velocity</a:t>
          </a:r>
          <a:endParaRPr lang="en-IN" dirty="0"/>
        </a:p>
      </dgm:t>
    </dgm:pt>
    <dgm:pt modelId="{666CBF02-E469-47C1-8497-9DB94B3C1CB4}" type="parTrans" cxnId="{219F80AF-9A45-463A-85C5-EFFC83B7249A}">
      <dgm:prSet/>
      <dgm:spPr/>
      <dgm:t>
        <a:bodyPr/>
        <a:lstStyle/>
        <a:p>
          <a:endParaRPr lang="en-IN"/>
        </a:p>
      </dgm:t>
    </dgm:pt>
    <dgm:pt modelId="{CB0247CA-158D-4499-BBF8-B9CF02B5C0DF}" type="sibTrans" cxnId="{219F80AF-9A45-463A-85C5-EFFC83B7249A}">
      <dgm:prSet/>
      <dgm:spPr/>
      <dgm:t>
        <a:bodyPr/>
        <a:lstStyle/>
        <a:p>
          <a:endParaRPr lang="en-IN"/>
        </a:p>
      </dgm:t>
    </dgm:pt>
    <dgm:pt modelId="{0EF3B144-02DA-43EA-BC99-2D4544F7C5D3}">
      <dgm:prSet phldrT="[Text]" phldr="1"/>
      <dgm:spPr/>
      <dgm:t>
        <a:bodyPr/>
        <a:lstStyle/>
        <a:p>
          <a:endParaRPr lang="en-IN"/>
        </a:p>
      </dgm:t>
    </dgm:pt>
    <dgm:pt modelId="{E039635D-83C3-46D7-A6C8-A1410E97C241}" type="parTrans" cxnId="{2395B14C-5756-472C-B153-6D0381536A99}">
      <dgm:prSet/>
      <dgm:spPr/>
      <dgm:t>
        <a:bodyPr/>
        <a:lstStyle/>
        <a:p>
          <a:endParaRPr lang="en-IN"/>
        </a:p>
      </dgm:t>
    </dgm:pt>
    <dgm:pt modelId="{70946E10-72E3-47C5-9725-4DA9DEFF0D97}" type="sibTrans" cxnId="{2395B14C-5756-472C-B153-6D0381536A99}">
      <dgm:prSet/>
      <dgm:spPr/>
      <dgm:t>
        <a:bodyPr/>
        <a:lstStyle/>
        <a:p>
          <a:endParaRPr lang="en-IN"/>
        </a:p>
      </dgm:t>
    </dgm:pt>
    <dgm:pt modelId="{3CC9A161-BCB7-4192-89EC-0E0EAA6B0BD0}">
      <dgm:prSet phldrT="[Text]"/>
      <dgm:spPr/>
      <dgm:t>
        <a:bodyPr/>
        <a:lstStyle/>
        <a:p>
          <a:r>
            <a:rPr lang="en-US" dirty="0"/>
            <a:t>Salt sensitivity</a:t>
          </a:r>
          <a:endParaRPr lang="en-IN" dirty="0"/>
        </a:p>
      </dgm:t>
    </dgm:pt>
    <dgm:pt modelId="{40D25941-7F83-486F-AB3C-F6658304DFBC}" type="parTrans" cxnId="{3C2DC079-C4BF-4784-9D7C-F659150A5025}">
      <dgm:prSet/>
      <dgm:spPr/>
      <dgm:t>
        <a:bodyPr/>
        <a:lstStyle/>
        <a:p>
          <a:endParaRPr lang="en-IN"/>
        </a:p>
      </dgm:t>
    </dgm:pt>
    <dgm:pt modelId="{A4ED0A9A-10E8-40A1-8A91-9558A08217A6}" type="sibTrans" cxnId="{3C2DC079-C4BF-4784-9D7C-F659150A5025}">
      <dgm:prSet/>
      <dgm:spPr/>
      <dgm:t>
        <a:bodyPr/>
        <a:lstStyle/>
        <a:p>
          <a:endParaRPr lang="en-IN"/>
        </a:p>
      </dgm:t>
    </dgm:pt>
    <dgm:pt modelId="{EEF62884-5EE2-4A11-928B-00E8211ACA06}">
      <dgm:prSet phldrT="[Text]"/>
      <dgm:spPr/>
      <dgm:t>
        <a:bodyPr/>
        <a:lstStyle/>
        <a:p>
          <a:r>
            <a:rPr lang="en-US" dirty="0"/>
            <a:t>Widened pulse pressure</a:t>
          </a:r>
          <a:endParaRPr lang="en-IN" dirty="0"/>
        </a:p>
      </dgm:t>
    </dgm:pt>
    <dgm:pt modelId="{AA8C2594-4BE9-447B-88FE-3EA53F34707E}" type="parTrans" cxnId="{DCCD1A7E-2C06-4AD4-BAAA-B0DE126B6434}">
      <dgm:prSet/>
      <dgm:spPr/>
      <dgm:t>
        <a:bodyPr/>
        <a:lstStyle/>
        <a:p>
          <a:endParaRPr lang="en-IN"/>
        </a:p>
      </dgm:t>
    </dgm:pt>
    <dgm:pt modelId="{CF252161-8D6B-4369-A3FD-A41C06E91232}" type="sibTrans" cxnId="{DCCD1A7E-2C06-4AD4-BAAA-B0DE126B6434}">
      <dgm:prSet/>
      <dgm:spPr/>
      <dgm:t>
        <a:bodyPr/>
        <a:lstStyle/>
        <a:p>
          <a:endParaRPr lang="en-IN"/>
        </a:p>
      </dgm:t>
    </dgm:pt>
    <dgm:pt modelId="{B1AFF708-8D48-47BE-83DB-CFC43ED83864}">
      <dgm:prSet phldrT="[Text]"/>
      <dgm:spPr/>
      <dgm:t>
        <a:bodyPr/>
        <a:lstStyle/>
        <a:p>
          <a:r>
            <a:rPr lang="en-US" dirty="0"/>
            <a:t>Decreased diastolic relaxation</a:t>
          </a:r>
          <a:endParaRPr lang="en-IN" dirty="0"/>
        </a:p>
      </dgm:t>
    </dgm:pt>
    <dgm:pt modelId="{225B2D23-30C6-4CFF-8575-1C8506B029E8}" type="parTrans" cxnId="{352BA3BD-DAA2-44F3-BE50-E08434665B75}">
      <dgm:prSet/>
      <dgm:spPr/>
      <dgm:t>
        <a:bodyPr/>
        <a:lstStyle/>
        <a:p>
          <a:endParaRPr lang="en-IN"/>
        </a:p>
      </dgm:t>
    </dgm:pt>
    <dgm:pt modelId="{BE96F599-0E0C-45DC-896E-960D18822352}" type="sibTrans" cxnId="{352BA3BD-DAA2-44F3-BE50-E08434665B75}">
      <dgm:prSet/>
      <dgm:spPr/>
      <dgm:t>
        <a:bodyPr/>
        <a:lstStyle/>
        <a:p>
          <a:endParaRPr lang="en-IN"/>
        </a:p>
      </dgm:t>
    </dgm:pt>
    <dgm:pt modelId="{7BEADB66-EB68-4382-9935-09A792789436}">
      <dgm:prSet phldrT="[Text]"/>
      <dgm:spPr/>
      <dgm:t>
        <a:bodyPr/>
        <a:lstStyle/>
        <a:p>
          <a:r>
            <a:rPr lang="en-US" dirty="0"/>
            <a:t>Small artery stiffness</a:t>
          </a:r>
          <a:endParaRPr lang="en-IN" dirty="0"/>
        </a:p>
      </dgm:t>
    </dgm:pt>
    <dgm:pt modelId="{4799263D-2C80-4FE9-9430-E8D7CF806F9B}" type="parTrans" cxnId="{24605B5C-5EF7-40C0-85FC-103A28883AE4}">
      <dgm:prSet/>
      <dgm:spPr/>
      <dgm:t>
        <a:bodyPr/>
        <a:lstStyle/>
        <a:p>
          <a:endParaRPr lang="en-IN"/>
        </a:p>
      </dgm:t>
    </dgm:pt>
    <dgm:pt modelId="{E895D2B9-C763-42E2-A355-EA0833409911}" type="sibTrans" cxnId="{24605B5C-5EF7-40C0-85FC-103A28883AE4}">
      <dgm:prSet/>
      <dgm:spPr/>
      <dgm:t>
        <a:bodyPr/>
        <a:lstStyle/>
        <a:p>
          <a:endParaRPr lang="en-IN"/>
        </a:p>
      </dgm:t>
    </dgm:pt>
    <dgm:pt modelId="{F4D141BD-A9D5-4A70-BE91-E69CCA1F602E}">
      <dgm:prSet phldrT="[Text]"/>
      <dgm:spPr/>
      <dgm:t>
        <a:bodyPr/>
        <a:lstStyle/>
        <a:p>
          <a:r>
            <a:rPr lang="en-US" dirty="0"/>
            <a:t>Increased SVR</a:t>
          </a:r>
          <a:endParaRPr lang="en-IN" dirty="0"/>
        </a:p>
      </dgm:t>
    </dgm:pt>
    <dgm:pt modelId="{4DE05897-1FE1-4677-BABE-B27932312E6F}" type="parTrans" cxnId="{2AF37D42-9EE0-4FFA-B8D5-ADE625A42CF1}">
      <dgm:prSet/>
      <dgm:spPr/>
      <dgm:t>
        <a:bodyPr/>
        <a:lstStyle/>
        <a:p>
          <a:endParaRPr lang="en-IN"/>
        </a:p>
      </dgm:t>
    </dgm:pt>
    <dgm:pt modelId="{DEFC83F1-69D8-45EC-9F0B-C7FE3D21895A}" type="sibTrans" cxnId="{2AF37D42-9EE0-4FFA-B8D5-ADE625A42CF1}">
      <dgm:prSet/>
      <dgm:spPr/>
      <dgm:t>
        <a:bodyPr/>
        <a:lstStyle/>
        <a:p>
          <a:endParaRPr lang="en-IN"/>
        </a:p>
      </dgm:t>
    </dgm:pt>
    <dgm:pt modelId="{0BFBD8E8-4CEE-41EF-8F73-1527A474C359}">
      <dgm:prSet phldrT="[Text]"/>
      <dgm:spPr/>
      <dgm:t>
        <a:bodyPr/>
        <a:lstStyle/>
        <a:p>
          <a:r>
            <a:rPr lang="en-US" dirty="0"/>
            <a:t>Coronary calcification</a:t>
          </a:r>
          <a:endParaRPr lang="en-IN" dirty="0"/>
        </a:p>
      </dgm:t>
    </dgm:pt>
    <dgm:pt modelId="{AA362E14-F003-4CB5-B3E6-CE7F6A53307B}" type="parTrans" cxnId="{1CBCD950-CE8D-44C8-B8B1-70E9BE1BA917}">
      <dgm:prSet/>
      <dgm:spPr/>
      <dgm:t>
        <a:bodyPr/>
        <a:lstStyle/>
        <a:p>
          <a:endParaRPr lang="en-IN"/>
        </a:p>
      </dgm:t>
    </dgm:pt>
    <dgm:pt modelId="{662066E0-AEBF-4D20-95AE-474A2217943A}" type="sibTrans" cxnId="{1CBCD950-CE8D-44C8-B8B1-70E9BE1BA917}">
      <dgm:prSet/>
      <dgm:spPr/>
      <dgm:t>
        <a:bodyPr/>
        <a:lstStyle/>
        <a:p>
          <a:endParaRPr lang="en-IN"/>
        </a:p>
      </dgm:t>
    </dgm:pt>
    <dgm:pt modelId="{3234B3C5-3A68-4C19-B62E-A96A2C53BC9E}">
      <dgm:prSet phldrT="[Text]"/>
      <dgm:spPr/>
      <dgm:t>
        <a:bodyPr/>
        <a:lstStyle/>
        <a:p>
          <a:r>
            <a:rPr lang="en-US" dirty="0"/>
            <a:t>Endothelial dysfunction</a:t>
          </a:r>
          <a:endParaRPr lang="en-IN" dirty="0"/>
        </a:p>
      </dgm:t>
    </dgm:pt>
    <dgm:pt modelId="{4CE56178-B3A1-4772-9C7E-EB6D025260AB}" type="parTrans" cxnId="{E28BD055-247F-4B5E-92F7-0F6285C788E4}">
      <dgm:prSet/>
      <dgm:spPr/>
      <dgm:t>
        <a:bodyPr/>
        <a:lstStyle/>
        <a:p>
          <a:endParaRPr lang="en-IN"/>
        </a:p>
      </dgm:t>
    </dgm:pt>
    <dgm:pt modelId="{825EBEA2-96FD-46C5-9BD6-E856D8BE5E35}" type="sibTrans" cxnId="{E28BD055-247F-4B5E-92F7-0F6285C788E4}">
      <dgm:prSet/>
      <dgm:spPr/>
      <dgm:t>
        <a:bodyPr/>
        <a:lstStyle/>
        <a:p>
          <a:endParaRPr lang="en-IN"/>
        </a:p>
      </dgm:t>
    </dgm:pt>
    <dgm:pt modelId="{86C8CCDA-A4CF-4F76-9613-940DE2FB7C48}" type="pres">
      <dgm:prSet presAssocID="{0C2B542B-9E57-420F-AD27-81772A77C3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4759BE-4B5B-4817-9843-01325A16C333}" type="pres">
      <dgm:prSet presAssocID="{D6632076-18A7-4584-87DB-3412891F60E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33523-D3E2-4D16-A679-2C91FEDC18B3}" type="pres">
      <dgm:prSet presAssocID="{D14E734A-5B44-4148-9D4F-86CF16346DB2}" presName="sibTrans" presStyleCnt="0"/>
      <dgm:spPr/>
    </dgm:pt>
    <dgm:pt modelId="{DDCA3998-34DF-4F29-9A26-B4B295E64EFB}" type="pres">
      <dgm:prSet presAssocID="{582729C0-3091-4405-98ED-5881C04CA90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0EDE6-2EF9-4401-A1AE-6B571F9C34C9}" type="pres">
      <dgm:prSet presAssocID="{C0B7ACEC-CE56-450C-8CE9-5D195AB1551E}" presName="sibTrans" presStyleCnt="0"/>
      <dgm:spPr/>
    </dgm:pt>
    <dgm:pt modelId="{AA39CADA-B016-4DE2-A832-C9B0634AA15B}" type="pres">
      <dgm:prSet presAssocID="{83B98090-AF59-47A8-9EFE-056F10D91FE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8BD055-247F-4B5E-92F7-0F6285C788E4}" srcId="{83B98090-AF59-47A8-9EFE-056F10D91FE2}" destId="{3234B3C5-3A68-4C19-B62E-A96A2C53BC9E}" srcOrd="4" destOrd="0" parTransId="{4CE56178-B3A1-4772-9C7E-EB6D025260AB}" sibTransId="{825EBEA2-96FD-46C5-9BD6-E856D8BE5E35}"/>
    <dgm:cxn modelId="{2395B14C-5756-472C-B153-6D0381536A99}" srcId="{83B98090-AF59-47A8-9EFE-056F10D91FE2}" destId="{0EF3B144-02DA-43EA-BC99-2D4544F7C5D3}" srcOrd="5" destOrd="0" parTransId="{E039635D-83C3-46D7-A6C8-A1410E97C241}" sibTransId="{70946E10-72E3-47C5-9725-4DA9DEFF0D97}"/>
    <dgm:cxn modelId="{65A4426A-CF16-4251-9428-3210A4CA215D}" srcId="{0C2B542B-9E57-420F-AD27-81772A77C312}" destId="{83B98090-AF59-47A8-9EFE-056F10D91FE2}" srcOrd="2" destOrd="0" parTransId="{933EE879-07CE-4671-9ABB-1DF9BD983EA7}" sibTransId="{9FE39483-ED6F-4372-88B8-04735D3162AD}"/>
    <dgm:cxn modelId="{A88FD922-E5C7-4175-A6E4-DD8686CFBEE5}" type="presOf" srcId="{B1AFF708-8D48-47BE-83DB-CFC43ED83864}" destId="{DDCA3998-34DF-4F29-9A26-B4B295E64EFB}" srcOrd="0" destOrd="3" presId="urn:microsoft.com/office/officeart/2005/8/layout/hList6"/>
    <dgm:cxn modelId="{B93AFA3E-742F-4289-BDB8-70C3C1126E05}" srcId="{582729C0-3091-4405-98ED-5881C04CA90F}" destId="{51725DB0-C3A8-4EAE-8B1D-975D7458D3D4}" srcOrd="0" destOrd="0" parTransId="{DAEBA65C-7C7C-4593-A7DD-17D5017A26A6}" sibTransId="{33EE1FC0-6EEC-4B2A-B44F-D719FE811895}"/>
    <dgm:cxn modelId="{219F80AF-9A45-463A-85C5-EFFC83B7249A}" srcId="{83B98090-AF59-47A8-9EFE-056F10D91FE2}" destId="{22FC9B63-9195-4A7A-A9B1-2B42EEFF5176}" srcOrd="0" destOrd="0" parTransId="{666CBF02-E469-47C1-8497-9DB94B3C1CB4}" sibTransId="{CB0247CA-158D-4499-BBF8-B9CF02B5C0DF}"/>
    <dgm:cxn modelId="{2AF37D42-9EE0-4FFA-B8D5-ADE625A42CF1}" srcId="{83B98090-AF59-47A8-9EFE-056F10D91FE2}" destId="{F4D141BD-A9D5-4A70-BE91-E69CCA1F602E}" srcOrd="2" destOrd="0" parTransId="{4DE05897-1FE1-4677-BABE-B27932312E6F}" sibTransId="{DEFC83F1-69D8-45EC-9F0B-C7FE3D21895A}"/>
    <dgm:cxn modelId="{DA4FF879-B9D5-4619-B9EE-472D03DEE6DF}" type="presOf" srcId="{83B98090-AF59-47A8-9EFE-056F10D91FE2}" destId="{AA39CADA-B016-4DE2-A832-C9B0634AA15B}" srcOrd="0" destOrd="0" presId="urn:microsoft.com/office/officeart/2005/8/layout/hList6"/>
    <dgm:cxn modelId="{50B18F3B-B78A-4510-9A96-28E91D59EF19}" type="presOf" srcId="{F0CB6A97-0BB9-4700-B7C4-40E1E01ECBA8}" destId="{B54759BE-4B5B-4817-9843-01325A16C333}" srcOrd="0" destOrd="2" presId="urn:microsoft.com/office/officeart/2005/8/layout/hList6"/>
    <dgm:cxn modelId="{8EB7931A-06D2-4801-8659-E5E58719B320}" srcId="{0C2B542B-9E57-420F-AD27-81772A77C312}" destId="{D6632076-18A7-4584-87DB-3412891F60EB}" srcOrd="0" destOrd="0" parTransId="{EE3CB3A1-5697-4ED5-AC6D-D90FA5D4A99C}" sibTransId="{D14E734A-5B44-4148-9D4F-86CF16346DB2}"/>
    <dgm:cxn modelId="{DCCD1A7E-2C06-4AD4-BAAA-B0DE126B6434}" srcId="{D6632076-18A7-4584-87DB-3412891F60EB}" destId="{EEF62884-5EE2-4A11-928B-00E8211ACA06}" srcOrd="3" destOrd="0" parTransId="{AA8C2594-4BE9-447B-88FE-3EA53F34707E}" sibTransId="{CF252161-8D6B-4369-A3FD-A41C06E91232}"/>
    <dgm:cxn modelId="{04DC66D9-BB2F-4AE8-90E0-713D1F76C545}" type="presOf" srcId="{6E6DC4DE-4E2D-40CC-8E60-DE41A391B2FF}" destId="{B54759BE-4B5B-4817-9843-01325A16C333}" srcOrd="0" destOrd="1" presId="urn:microsoft.com/office/officeart/2005/8/layout/hList6"/>
    <dgm:cxn modelId="{1CBCD950-CE8D-44C8-B8B1-70E9BE1BA917}" srcId="{83B98090-AF59-47A8-9EFE-056F10D91FE2}" destId="{0BFBD8E8-4CEE-41EF-8F73-1527A474C359}" srcOrd="3" destOrd="0" parTransId="{AA362E14-F003-4CB5-B3E6-CE7F6A53307B}" sibTransId="{662066E0-AEBF-4D20-95AE-474A2217943A}"/>
    <dgm:cxn modelId="{B995C384-91BF-4512-931A-FFFAB7390F87}" type="presOf" srcId="{0C2B542B-9E57-420F-AD27-81772A77C312}" destId="{86C8CCDA-A4CF-4F76-9613-940DE2FB7C48}" srcOrd="0" destOrd="0" presId="urn:microsoft.com/office/officeart/2005/8/layout/hList6"/>
    <dgm:cxn modelId="{35ADE5F3-2C99-4640-A4D7-284E55EECB4B}" type="presOf" srcId="{EEF62884-5EE2-4A11-928B-00E8211ACA06}" destId="{B54759BE-4B5B-4817-9843-01325A16C333}" srcOrd="0" destOrd="4" presId="urn:microsoft.com/office/officeart/2005/8/layout/hList6"/>
    <dgm:cxn modelId="{DCEFCB06-9F63-409A-9CB3-37216FCC051B}" type="presOf" srcId="{7BEADB66-EB68-4382-9935-09A792789436}" destId="{AA39CADA-B016-4DE2-A832-C9B0634AA15B}" srcOrd="0" destOrd="2" presId="urn:microsoft.com/office/officeart/2005/8/layout/hList6"/>
    <dgm:cxn modelId="{429AF4E4-C626-42CC-81BA-0B3F8273F970}" type="presOf" srcId="{582729C0-3091-4405-98ED-5881C04CA90F}" destId="{DDCA3998-34DF-4F29-9A26-B4B295E64EFB}" srcOrd="0" destOrd="0" presId="urn:microsoft.com/office/officeart/2005/8/layout/hList6"/>
    <dgm:cxn modelId="{3E4FF07D-334E-4EE2-9E5C-65186B234FD0}" type="presOf" srcId="{0BFBD8E8-4CEE-41EF-8F73-1527A474C359}" destId="{AA39CADA-B016-4DE2-A832-C9B0634AA15B}" srcOrd="0" destOrd="4" presId="urn:microsoft.com/office/officeart/2005/8/layout/hList6"/>
    <dgm:cxn modelId="{9F149092-3741-4A01-969C-1EEE2D9ABDF1}" type="presOf" srcId="{3CC9A161-BCB7-4192-89EC-0E0EAA6B0BD0}" destId="{B54759BE-4B5B-4817-9843-01325A16C333}" srcOrd="0" destOrd="3" presId="urn:microsoft.com/office/officeart/2005/8/layout/hList6"/>
    <dgm:cxn modelId="{E995B888-5D39-4670-8963-B8728E34D7F6}" srcId="{582729C0-3091-4405-98ED-5881C04CA90F}" destId="{09DEC9C7-A0F6-4AC2-8EEF-207718575CBB}" srcOrd="1" destOrd="0" parTransId="{41C0E586-4443-4AAC-B62C-FFAB26CB2FF9}" sibTransId="{BF783C1B-F754-4FA4-8921-80964982CD0C}"/>
    <dgm:cxn modelId="{D8E05062-6355-406D-9EEC-DD515401F199}" type="presOf" srcId="{51725DB0-C3A8-4EAE-8B1D-975D7458D3D4}" destId="{DDCA3998-34DF-4F29-9A26-B4B295E64EFB}" srcOrd="0" destOrd="1" presId="urn:microsoft.com/office/officeart/2005/8/layout/hList6"/>
    <dgm:cxn modelId="{1399EC12-C64F-470C-A5CC-8425ECB01BD5}" srcId="{0C2B542B-9E57-420F-AD27-81772A77C312}" destId="{582729C0-3091-4405-98ED-5881C04CA90F}" srcOrd="1" destOrd="0" parTransId="{E41CCD68-19E4-43EA-8459-638DAC99B1DB}" sibTransId="{C0B7ACEC-CE56-450C-8CE9-5D195AB1551E}"/>
    <dgm:cxn modelId="{24605B5C-5EF7-40C0-85FC-103A28883AE4}" srcId="{83B98090-AF59-47A8-9EFE-056F10D91FE2}" destId="{7BEADB66-EB68-4382-9935-09A792789436}" srcOrd="1" destOrd="0" parTransId="{4799263D-2C80-4FE9-9430-E8D7CF806F9B}" sibTransId="{E895D2B9-C763-42E2-A355-EA0833409911}"/>
    <dgm:cxn modelId="{F0DFA9A0-541F-4960-8D8C-3AA924EDC529}" type="presOf" srcId="{0EF3B144-02DA-43EA-BC99-2D4544F7C5D3}" destId="{AA39CADA-B016-4DE2-A832-C9B0634AA15B}" srcOrd="0" destOrd="6" presId="urn:microsoft.com/office/officeart/2005/8/layout/hList6"/>
    <dgm:cxn modelId="{0997F1D1-C847-4B17-9823-D4ECCEC7FA1C}" type="presOf" srcId="{D6632076-18A7-4584-87DB-3412891F60EB}" destId="{B54759BE-4B5B-4817-9843-01325A16C333}" srcOrd="0" destOrd="0" presId="urn:microsoft.com/office/officeart/2005/8/layout/hList6"/>
    <dgm:cxn modelId="{8E638231-5991-49D0-99A1-4ADCEDF80CD6}" type="presOf" srcId="{F4D141BD-A9D5-4A70-BE91-E69CCA1F602E}" destId="{AA39CADA-B016-4DE2-A832-C9B0634AA15B}" srcOrd="0" destOrd="3" presId="urn:microsoft.com/office/officeart/2005/8/layout/hList6"/>
    <dgm:cxn modelId="{F02E6587-A366-484E-A266-2466EFF48DE3}" type="presOf" srcId="{3234B3C5-3A68-4C19-B62E-A96A2C53BC9E}" destId="{AA39CADA-B016-4DE2-A832-C9B0634AA15B}" srcOrd="0" destOrd="5" presId="urn:microsoft.com/office/officeart/2005/8/layout/hList6"/>
    <dgm:cxn modelId="{135587AE-7FBA-4647-AC35-F1F21D94DC5A}" type="presOf" srcId="{22FC9B63-9195-4A7A-A9B1-2B42EEFF5176}" destId="{AA39CADA-B016-4DE2-A832-C9B0634AA15B}" srcOrd="0" destOrd="1" presId="urn:microsoft.com/office/officeart/2005/8/layout/hList6"/>
    <dgm:cxn modelId="{352BA3BD-DAA2-44F3-BE50-E08434665B75}" srcId="{582729C0-3091-4405-98ED-5881C04CA90F}" destId="{B1AFF708-8D48-47BE-83DB-CFC43ED83864}" srcOrd="2" destOrd="0" parTransId="{225B2D23-30C6-4CFF-8575-1C8506B029E8}" sibTransId="{BE96F599-0E0C-45DC-896E-960D18822352}"/>
    <dgm:cxn modelId="{3C2DC079-C4BF-4784-9D7C-F659150A5025}" srcId="{D6632076-18A7-4584-87DB-3412891F60EB}" destId="{3CC9A161-BCB7-4192-89EC-0E0EAA6B0BD0}" srcOrd="2" destOrd="0" parTransId="{40D25941-7F83-486F-AB3C-F6658304DFBC}" sibTransId="{A4ED0A9A-10E8-40A1-8A91-9558A08217A6}"/>
    <dgm:cxn modelId="{488CECEF-68BD-475A-B00D-81C1C6B02679}" srcId="{D6632076-18A7-4584-87DB-3412891F60EB}" destId="{F0CB6A97-0BB9-4700-B7C4-40E1E01ECBA8}" srcOrd="1" destOrd="0" parTransId="{88BC0F75-13AB-4755-9E48-92D7919C95DD}" sibTransId="{221AAECC-F493-4F29-93AE-C36CF6E43D44}"/>
    <dgm:cxn modelId="{2004D571-6D31-448A-A4D6-FE315B9FA323}" srcId="{D6632076-18A7-4584-87DB-3412891F60EB}" destId="{6E6DC4DE-4E2D-40CC-8E60-DE41A391B2FF}" srcOrd="0" destOrd="0" parTransId="{10177971-A151-4912-A498-C723327730C2}" sibTransId="{0629D3ED-A749-4699-A983-6E0067348D24}"/>
    <dgm:cxn modelId="{4027B145-BF25-4DD5-9597-D062347E3356}" type="presOf" srcId="{09DEC9C7-A0F6-4AC2-8EEF-207718575CBB}" destId="{DDCA3998-34DF-4F29-9A26-B4B295E64EFB}" srcOrd="0" destOrd="2" presId="urn:microsoft.com/office/officeart/2005/8/layout/hList6"/>
    <dgm:cxn modelId="{337C622F-481E-4679-A2CF-751D68AD2F0E}" type="presParOf" srcId="{86C8CCDA-A4CF-4F76-9613-940DE2FB7C48}" destId="{B54759BE-4B5B-4817-9843-01325A16C333}" srcOrd="0" destOrd="0" presId="urn:microsoft.com/office/officeart/2005/8/layout/hList6"/>
    <dgm:cxn modelId="{41C868CF-9D21-44E2-9647-FC319BF90A4E}" type="presParOf" srcId="{86C8CCDA-A4CF-4F76-9613-940DE2FB7C48}" destId="{3C533523-D3E2-4D16-A679-2C91FEDC18B3}" srcOrd="1" destOrd="0" presId="urn:microsoft.com/office/officeart/2005/8/layout/hList6"/>
    <dgm:cxn modelId="{8C9513F1-B59C-45D8-AB93-4F11901191D5}" type="presParOf" srcId="{86C8CCDA-A4CF-4F76-9613-940DE2FB7C48}" destId="{DDCA3998-34DF-4F29-9A26-B4B295E64EFB}" srcOrd="2" destOrd="0" presId="urn:microsoft.com/office/officeart/2005/8/layout/hList6"/>
    <dgm:cxn modelId="{77DE56E3-D12B-4BCD-BB0E-AA16D47DAE8A}" type="presParOf" srcId="{86C8CCDA-A4CF-4F76-9613-940DE2FB7C48}" destId="{AE60EDE6-2EF9-4401-A1AE-6B571F9C34C9}" srcOrd="3" destOrd="0" presId="urn:microsoft.com/office/officeart/2005/8/layout/hList6"/>
    <dgm:cxn modelId="{B4CB7D2D-3DA7-48D6-9FC1-E3BA4BC8E33B}" type="presParOf" srcId="{86C8CCDA-A4CF-4F76-9613-940DE2FB7C48}" destId="{AA39CADA-B016-4DE2-A832-C9B0634AA15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CE874D-8BD4-488B-BEF2-34F49EE4390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9BF0D31-02FB-48F2-8269-EA1B8FBDD02E}">
      <dgm:prSet phldrT="[Text]"/>
      <dgm:spPr/>
      <dgm:t>
        <a:bodyPr/>
        <a:lstStyle/>
        <a:p>
          <a:r>
            <a:rPr lang="en-US" dirty="0"/>
            <a:t>RENAL</a:t>
          </a:r>
          <a:endParaRPr lang="en-IN" dirty="0"/>
        </a:p>
      </dgm:t>
    </dgm:pt>
    <dgm:pt modelId="{6F17EBFA-3DB7-4380-9309-88FB9D5B0999}" type="parTrans" cxnId="{C9C14E21-8435-4EEB-8A34-7B36D411E160}">
      <dgm:prSet/>
      <dgm:spPr/>
      <dgm:t>
        <a:bodyPr/>
        <a:lstStyle/>
        <a:p>
          <a:endParaRPr lang="en-IN"/>
        </a:p>
      </dgm:t>
    </dgm:pt>
    <dgm:pt modelId="{8909B90B-3396-402C-935D-0BEFA6B710DC}" type="sibTrans" cxnId="{C9C14E21-8435-4EEB-8A34-7B36D411E160}">
      <dgm:prSet/>
      <dgm:spPr/>
      <dgm:t>
        <a:bodyPr/>
        <a:lstStyle/>
        <a:p>
          <a:endParaRPr lang="en-IN"/>
        </a:p>
      </dgm:t>
    </dgm:pt>
    <dgm:pt modelId="{524BAFC8-9851-4CB8-B645-1C07D34E4A2E}">
      <dgm:prSet phldrT="[Text]"/>
      <dgm:spPr/>
      <dgm:t>
        <a:bodyPr/>
        <a:lstStyle/>
        <a:p>
          <a:r>
            <a:rPr lang="en-US" dirty="0" err="1"/>
            <a:t>Microalbuminuria</a:t>
          </a:r>
          <a:endParaRPr lang="en-IN" dirty="0"/>
        </a:p>
      </dgm:t>
    </dgm:pt>
    <dgm:pt modelId="{AFBE560D-3D04-4B9A-B5A0-9D8C6EC26FE7}" type="parTrans" cxnId="{B0FA231D-BD42-4EC7-8CE3-8C08BC012157}">
      <dgm:prSet/>
      <dgm:spPr/>
      <dgm:t>
        <a:bodyPr/>
        <a:lstStyle/>
        <a:p>
          <a:endParaRPr lang="en-IN"/>
        </a:p>
      </dgm:t>
    </dgm:pt>
    <dgm:pt modelId="{6BFA2A0A-46B5-42FE-B813-DEA67F077EA9}" type="sibTrans" cxnId="{B0FA231D-BD42-4EC7-8CE3-8C08BC012157}">
      <dgm:prSet/>
      <dgm:spPr/>
      <dgm:t>
        <a:bodyPr/>
        <a:lstStyle/>
        <a:p>
          <a:endParaRPr lang="en-IN"/>
        </a:p>
      </dgm:t>
    </dgm:pt>
    <dgm:pt modelId="{041970CE-5C15-448E-9104-25DFD8EAB90E}">
      <dgm:prSet phldrT="[Text]"/>
      <dgm:spPr/>
      <dgm:t>
        <a:bodyPr/>
        <a:lstStyle/>
        <a:p>
          <a:r>
            <a:rPr lang="en-US" dirty="0"/>
            <a:t>Elevated serum </a:t>
          </a:r>
          <a:r>
            <a:rPr lang="en-US" dirty="0" err="1"/>
            <a:t>creatinine</a:t>
          </a:r>
          <a:endParaRPr lang="en-IN" dirty="0"/>
        </a:p>
      </dgm:t>
    </dgm:pt>
    <dgm:pt modelId="{C7283DB2-5228-4BBC-A733-C18F25EE752D}" type="parTrans" cxnId="{43F420B2-A1C5-4F9B-BC7B-528806D3C263}">
      <dgm:prSet/>
      <dgm:spPr/>
      <dgm:t>
        <a:bodyPr/>
        <a:lstStyle/>
        <a:p>
          <a:endParaRPr lang="en-IN"/>
        </a:p>
      </dgm:t>
    </dgm:pt>
    <dgm:pt modelId="{C50021F4-CF9C-4B3E-A921-B38A6A59411E}" type="sibTrans" cxnId="{43F420B2-A1C5-4F9B-BC7B-528806D3C263}">
      <dgm:prSet/>
      <dgm:spPr/>
      <dgm:t>
        <a:bodyPr/>
        <a:lstStyle/>
        <a:p>
          <a:endParaRPr lang="en-IN"/>
        </a:p>
      </dgm:t>
    </dgm:pt>
    <dgm:pt modelId="{5D154E0F-4018-4023-9E89-4E16B2355874}">
      <dgm:prSet phldrT="[Text]"/>
      <dgm:spPr/>
      <dgm:t>
        <a:bodyPr/>
        <a:lstStyle/>
        <a:p>
          <a:r>
            <a:rPr lang="en-US" dirty="0"/>
            <a:t>RETINAL</a:t>
          </a:r>
          <a:endParaRPr lang="en-IN" dirty="0"/>
        </a:p>
      </dgm:t>
    </dgm:pt>
    <dgm:pt modelId="{50135782-CED2-4710-AD29-6A0353E096AF}" type="parTrans" cxnId="{726B582F-4881-40D1-B9B8-7B2F06698F9C}">
      <dgm:prSet/>
      <dgm:spPr/>
      <dgm:t>
        <a:bodyPr/>
        <a:lstStyle/>
        <a:p>
          <a:endParaRPr lang="en-IN"/>
        </a:p>
      </dgm:t>
    </dgm:pt>
    <dgm:pt modelId="{5C7A0493-8A0D-482B-B9F4-1371541E0CE3}" type="sibTrans" cxnId="{726B582F-4881-40D1-B9B8-7B2F06698F9C}">
      <dgm:prSet/>
      <dgm:spPr/>
      <dgm:t>
        <a:bodyPr/>
        <a:lstStyle/>
        <a:p>
          <a:endParaRPr lang="en-IN"/>
        </a:p>
      </dgm:t>
    </dgm:pt>
    <dgm:pt modelId="{2655B8F3-EC2F-47D1-98F9-410B7B98653C}">
      <dgm:prSet phldrT="[Text]"/>
      <dgm:spPr/>
      <dgm:t>
        <a:bodyPr/>
        <a:lstStyle/>
        <a:p>
          <a:r>
            <a:rPr lang="en-US" dirty="0"/>
            <a:t>Hypertensive retinal changes</a:t>
          </a:r>
          <a:endParaRPr lang="en-IN" dirty="0"/>
        </a:p>
      </dgm:t>
    </dgm:pt>
    <dgm:pt modelId="{C6FB68BA-4A5D-41C6-B322-4865083C28E3}" type="parTrans" cxnId="{0601D10B-5E4B-4F05-BA6E-FD3D5BE7A494}">
      <dgm:prSet/>
      <dgm:spPr/>
      <dgm:t>
        <a:bodyPr/>
        <a:lstStyle/>
        <a:p>
          <a:endParaRPr lang="en-IN"/>
        </a:p>
      </dgm:t>
    </dgm:pt>
    <dgm:pt modelId="{4365B289-3935-4357-8912-95864961FD7F}" type="sibTrans" cxnId="{0601D10B-5E4B-4F05-BA6E-FD3D5BE7A494}">
      <dgm:prSet/>
      <dgm:spPr/>
      <dgm:t>
        <a:bodyPr/>
        <a:lstStyle/>
        <a:p>
          <a:endParaRPr lang="en-IN"/>
        </a:p>
      </dgm:t>
    </dgm:pt>
    <dgm:pt modelId="{0058C4BB-A2EE-4A25-81C8-5A9760850268}">
      <dgm:prSet phldrT="[Text]" phldr="1"/>
      <dgm:spPr/>
      <dgm:t>
        <a:bodyPr/>
        <a:lstStyle/>
        <a:p>
          <a:endParaRPr lang="en-IN"/>
        </a:p>
      </dgm:t>
    </dgm:pt>
    <dgm:pt modelId="{EF27B051-5486-42BB-AB30-189A25F1AFAA}" type="parTrans" cxnId="{163D5868-0823-491A-85A3-B78E09336D25}">
      <dgm:prSet/>
      <dgm:spPr/>
      <dgm:t>
        <a:bodyPr/>
        <a:lstStyle/>
        <a:p>
          <a:endParaRPr lang="en-IN"/>
        </a:p>
      </dgm:t>
    </dgm:pt>
    <dgm:pt modelId="{9EBF9EBC-384D-41A3-ADBD-DCFED4FF2B9C}" type="sibTrans" cxnId="{163D5868-0823-491A-85A3-B78E09336D25}">
      <dgm:prSet/>
      <dgm:spPr/>
      <dgm:t>
        <a:bodyPr/>
        <a:lstStyle/>
        <a:p>
          <a:endParaRPr lang="en-IN"/>
        </a:p>
      </dgm:t>
    </dgm:pt>
    <dgm:pt modelId="{1A20B6BF-7DED-4D5D-96BD-65C134600080}">
      <dgm:prSet phldrT="[Text]"/>
      <dgm:spPr/>
      <dgm:t>
        <a:bodyPr/>
        <a:lstStyle/>
        <a:p>
          <a:r>
            <a:rPr lang="en-US" dirty="0"/>
            <a:t>Reduced estimated GFR</a:t>
          </a:r>
          <a:endParaRPr lang="en-IN" dirty="0"/>
        </a:p>
      </dgm:t>
    </dgm:pt>
    <dgm:pt modelId="{E0B4FC91-7757-44C8-A301-02149035B88D}" type="parTrans" cxnId="{BF26BA27-0984-4919-A3B0-51B99EEE80BF}">
      <dgm:prSet/>
      <dgm:spPr/>
    </dgm:pt>
    <dgm:pt modelId="{916E548C-D1AC-485C-95E6-DF435F4957F7}" type="sibTrans" cxnId="{BF26BA27-0984-4919-A3B0-51B99EEE80BF}">
      <dgm:prSet/>
      <dgm:spPr/>
    </dgm:pt>
    <dgm:pt modelId="{216C7557-EBDE-4CAA-8B20-5F1001984F66}" type="pres">
      <dgm:prSet presAssocID="{68CE874D-8BD4-488B-BEF2-34F49EE439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908625-24FE-4D7F-9E46-3E4E8238E5D1}" type="pres">
      <dgm:prSet presAssocID="{D9BF0D31-02FB-48F2-8269-EA1B8FBDD02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E8CC49-7E2F-4752-9DAA-2162FB1AC350}" type="pres">
      <dgm:prSet presAssocID="{8909B90B-3396-402C-935D-0BEFA6B710DC}" presName="sibTrans" presStyleCnt="0"/>
      <dgm:spPr/>
    </dgm:pt>
    <dgm:pt modelId="{28380C26-6A42-4201-939C-43781DB0FC64}" type="pres">
      <dgm:prSet presAssocID="{5D154E0F-4018-4023-9E89-4E16B235587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21B8AC-A22A-48FA-9D4D-3BC4119E93FD}" type="presOf" srcId="{041970CE-5C15-448E-9104-25DFD8EAB90E}" destId="{ED908625-24FE-4D7F-9E46-3E4E8238E5D1}" srcOrd="0" destOrd="2" presId="urn:microsoft.com/office/officeart/2005/8/layout/hList6"/>
    <dgm:cxn modelId="{BF26BA27-0984-4919-A3B0-51B99EEE80BF}" srcId="{D9BF0D31-02FB-48F2-8269-EA1B8FBDD02E}" destId="{1A20B6BF-7DED-4D5D-96BD-65C134600080}" srcOrd="2" destOrd="0" parTransId="{E0B4FC91-7757-44C8-A301-02149035B88D}" sibTransId="{916E548C-D1AC-485C-95E6-DF435F4957F7}"/>
    <dgm:cxn modelId="{43F420B2-A1C5-4F9B-BC7B-528806D3C263}" srcId="{D9BF0D31-02FB-48F2-8269-EA1B8FBDD02E}" destId="{041970CE-5C15-448E-9104-25DFD8EAB90E}" srcOrd="1" destOrd="0" parTransId="{C7283DB2-5228-4BBC-A733-C18F25EE752D}" sibTransId="{C50021F4-CF9C-4B3E-A921-B38A6A59411E}"/>
    <dgm:cxn modelId="{C9C14E21-8435-4EEB-8A34-7B36D411E160}" srcId="{68CE874D-8BD4-488B-BEF2-34F49EE43906}" destId="{D9BF0D31-02FB-48F2-8269-EA1B8FBDD02E}" srcOrd="0" destOrd="0" parTransId="{6F17EBFA-3DB7-4380-9309-88FB9D5B0999}" sibTransId="{8909B90B-3396-402C-935D-0BEFA6B710DC}"/>
    <dgm:cxn modelId="{CABF4BC2-CA96-4073-A206-3A46FBF2A96D}" type="presOf" srcId="{524BAFC8-9851-4CB8-B645-1C07D34E4A2E}" destId="{ED908625-24FE-4D7F-9E46-3E4E8238E5D1}" srcOrd="0" destOrd="1" presId="urn:microsoft.com/office/officeart/2005/8/layout/hList6"/>
    <dgm:cxn modelId="{0601D10B-5E4B-4F05-BA6E-FD3D5BE7A494}" srcId="{5D154E0F-4018-4023-9E89-4E16B2355874}" destId="{2655B8F3-EC2F-47D1-98F9-410B7B98653C}" srcOrd="0" destOrd="0" parTransId="{C6FB68BA-4A5D-41C6-B322-4865083C28E3}" sibTransId="{4365B289-3935-4357-8912-95864961FD7F}"/>
    <dgm:cxn modelId="{726B582F-4881-40D1-B9B8-7B2F06698F9C}" srcId="{68CE874D-8BD4-488B-BEF2-34F49EE43906}" destId="{5D154E0F-4018-4023-9E89-4E16B2355874}" srcOrd="1" destOrd="0" parTransId="{50135782-CED2-4710-AD29-6A0353E096AF}" sibTransId="{5C7A0493-8A0D-482B-B9F4-1371541E0CE3}"/>
    <dgm:cxn modelId="{B0FA231D-BD42-4EC7-8CE3-8C08BC012157}" srcId="{D9BF0D31-02FB-48F2-8269-EA1B8FBDD02E}" destId="{524BAFC8-9851-4CB8-B645-1C07D34E4A2E}" srcOrd="0" destOrd="0" parTransId="{AFBE560D-3D04-4B9A-B5A0-9D8C6EC26FE7}" sibTransId="{6BFA2A0A-46B5-42FE-B813-DEA67F077EA9}"/>
    <dgm:cxn modelId="{A2BD83A3-412A-488D-82B2-9B8B2181CF87}" type="presOf" srcId="{D9BF0D31-02FB-48F2-8269-EA1B8FBDD02E}" destId="{ED908625-24FE-4D7F-9E46-3E4E8238E5D1}" srcOrd="0" destOrd="0" presId="urn:microsoft.com/office/officeart/2005/8/layout/hList6"/>
    <dgm:cxn modelId="{E3745F76-DD98-4EF1-B483-523DA57E0F0C}" type="presOf" srcId="{1A20B6BF-7DED-4D5D-96BD-65C134600080}" destId="{ED908625-24FE-4D7F-9E46-3E4E8238E5D1}" srcOrd="0" destOrd="3" presId="urn:microsoft.com/office/officeart/2005/8/layout/hList6"/>
    <dgm:cxn modelId="{A00E2660-6E56-4555-A5D0-18CE0876F5A6}" type="presOf" srcId="{68CE874D-8BD4-488B-BEF2-34F49EE43906}" destId="{216C7557-EBDE-4CAA-8B20-5F1001984F66}" srcOrd="0" destOrd="0" presId="urn:microsoft.com/office/officeart/2005/8/layout/hList6"/>
    <dgm:cxn modelId="{FA3A4282-0F29-4BF3-8902-F7F8B9966FBF}" type="presOf" srcId="{5D154E0F-4018-4023-9E89-4E16B2355874}" destId="{28380C26-6A42-4201-939C-43781DB0FC64}" srcOrd="0" destOrd="0" presId="urn:microsoft.com/office/officeart/2005/8/layout/hList6"/>
    <dgm:cxn modelId="{1A633E79-3D4C-4464-811D-05D8F51E4987}" type="presOf" srcId="{0058C4BB-A2EE-4A25-81C8-5A9760850268}" destId="{28380C26-6A42-4201-939C-43781DB0FC64}" srcOrd="0" destOrd="2" presId="urn:microsoft.com/office/officeart/2005/8/layout/hList6"/>
    <dgm:cxn modelId="{163D5868-0823-491A-85A3-B78E09336D25}" srcId="{5D154E0F-4018-4023-9E89-4E16B2355874}" destId="{0058C4BB-A2EE-4A25-81C8-5A9760850268}" srcOrd="1" destOrd="0" parTransId="{EF27B051-5486-42BB-AB30-189A25F1AFAA}" sibTransId="{9EBF9EBC-384D-41A3-ADBD-DCFED4FF2B9C}"/>
    <dgm:cxn modelId="{C984FBF2-0C46-4F35-B9E3-D6CFEF62215D}" type="presOf" srcId="{2655B8F3-EC2F-47D1-98F9-410B7B98653C}" destId="{28380C26-6A42-4201-939C-43781DB0FC64}" srcOrd="0" destOrd="1" presId="urn:microsoft.com/office/officeart/2005/8/layout/hList6"/>
    <dgm:cxn modelId="{BC98DBA8-7BA4-477A-BA09-E9989D92A8F8}" type="presParOf" srcId="{216C7557-EBDE-4CAA-8B20-5F1001984F66}" destId="{ED908625-24FE-4D7F-9E46-3E4E8238E5D1}" srcOrd="0" destOrd="0" presId="urn:microsoft.com/office/officeart/2005/8/layout/hList6"/>
    <dgm:cxn modelId="{8C4990DE-1C40-4547-BBB2-F672735716CF}" type="presParOf" srcId="{216C7557-EBDE-4CAA-8B20-5F1001984F66}" destId="{94E8CC49-7E2F-4752-9DAA-2162FB1AC350}" srcOrd="1" destOrd="0" presId="urn:microsoft.com/office/officeart/2005/8/layout/hList6"/>
    <dgm:cxn modelId="{03430D74-9A5A-4D9E-9428-4A39855CBD9E}" type="presParOf" srcId="{216C7557-EBDE-4CAA-8B20-5F1001984F66}" destId="{28380C26-6A42-4201-939C-43781DB0FC64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B34BB-3CED-4A93-8266-39F9C47D2B15}">
      <dsp:nvSpPr>
        <dsp:cNvPr id="0" name=""/>
        <dsp:cNvSpPr/>
      </dsp:nvSpPr>
      <dsp:spPr>
        <a:xfrm>
          <a:off x="4071943" y="2838212"/>
          <a:ext cx="2650429" cy="3103959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Reverse white coat hypertension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Normal office, but </a:t>
          </a:r>
          <a:r>
            <a:rPr lang="en-US" sz="1400" kern="1200" dirty="0" err="1"/>
            <a:t>elevatd</a:t>
          </a:r>
          <a:r>
            <a:rPr lang="en-US" sz="1400" kern="1200" dirty="0"/>
            <a:t> ambulatory findings </a:t>
          </a:r>
          <a:endParaRPr lang="en-IN" sz="1400" kern="1200" dirty="0"/>
        </a:p>
      </dsp:txBody>
      <dsp:txXfrm>
        <a:off x="4604797" y="3535168"/>
        <a:ext cx="1584721" cy="1653780"/>
      </dsp:txXfrm>
    </dsp:sp>
    <dsp:sp modelId="{D00FEC6F-5378-485D-B42E-764EBB9FB3F1}">
      <dsp:nvSpPr>
        <dsp:cNvPr id="0" name=""/>
        <dsp:cNvSpPr/>
      </dsp:nvSpPr>
      <dsp:spPr>
        <a:xfrm>
          <a:off x="0" y="1701195"/>
          <a:ext cx="3881957" cy="3942366"/>
        </a:xfrm>
        <a:prstGeom prst="gear6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labile hypertension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Patients with BP readings  in the hypertensive range at times and not always. They are considered to have borderline hypertension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 dirty="0"/>
        </a:p>
      </dsp:txBody>
      <dsp:txXfrm>
        <a:off x="977294" y="2693308"/>
        <a:ext cx="1927369" cy="1958140"/>
      </dsp:txXfrm>
    </dsp:sp>
    <dsp:sp modelId="{4D3DF631-0836-45AC-B79B-6A3A6CA557F4}">
      <dsp:nvSpPr>
        <dsp:cNvPr id="0" name=""/>
        <dsp:cNvSpPr/>
      </dsp:nvSpPr>
      <dsp:spPr>
        <a:xfrm rot="20700000">
          <a:off x="2692199" y="114989"/>
          <a:ext cx="3601032" cy="3076150"/>
        </a:xfrm>
        <a:prstGeom prst="gear6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White coat hypertension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 BP high when measured in the office by a </a:t>
          </a:r>
          <a:r>
            <a:rPr lang="en-US" sz="1600" kern="1200" dirty="0" err="1"/>
            <a:t>proffesional</a:t>
          </a:r>
          <a:r>
            <a:rPr lang="en-US" sz="1600" kern="1200" dirty="0"/>
            <a:t> than when done at home or under casual circumstances </a:t>
          </a:r>
          <a:endParaRPr lang="en-IN" sz="1600" kern="1200" dirty="0"/>
        </a:p>
      </dsp:txBody>
      <dsp:txXfrm rot="-20700000">
        <a:off x="3513143" y="758547"/>
        <a:ext cx="1959144" cy="1789035"/>
      </dsp:txXfrm>
    </dsp:sp>
    <dsp:sp modelId="{F4C0B578-12E8-4B64-89A2-40E36AFF7B77}">
      <dsp:nvSpPr>
        <dsp:cNvPr id="0" name=""/>
        <dsp:cNvSpPr/>
      </dsp:nvSpPr>
      <dsp:spPr>
        <a:xfrm>
          <a:off x="3705915" y="2360542"/>
          <a:ext cx="3973067" cy="3973067"/>
        </a:xfrm>
        <a:prstGeom prst="circularArrow">
          <a:avLst>
            <a:gd name="adj1" fmla="val 4687"/>
            <a:gd name="adj2" fmla="val 299029"/>
            <a:gd name="adj3" fmla="val 2542549"/>
            <a:gd name="adj4" fmla="val 15805568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31853-85F1-400E-A65A-64DB62167B4E}">
      <dsp:nvSpPr>
        <dsp:cNvPr id="0" name=""/>
        <dsp:cNvSpPr/>
      </dsp:nvSpPr>
      <dsp:spPr>
        <a:xfrm>
          <a:off x="1714493" y="642922"/>
          <a:ext cx="2886681" cy="288668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DEC67-2479-4C07-912B-CAC76B8D3D2D}">
      <dsp:nvSpPr>
        <dsp:cNvPr id="0" name=""/>
        <dsp:cNvSpPr/>
      </dsp:nvSpPr>
      <dsp:spPr>
        <a:xfrm>
          <a:off x="2875191" y="56466"/>
          <a:ext cx="3112424" cy="311242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6D808-3564-40D6-AF16-7046DFA01576}">
      <dsp:nvSpPr>
        <dsp:cNvPr id="0" name=""/>
        <dsp:cNvSpPr/>
      </dsp:nvSpPr>
      <dsp:spPr>
        <a:xfrm>
          <a:off x="3360957" y="1712"/>
          <a:ext cx="1448618" cy="14486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CARDIAC</a:t>
          </a:r>
          <a:endParaRPr lang="en-IN" sz="1500" kern="1200" dirty="0"/>
        </a:p>
      </dsp:txBody>
      <dsp:txXfrm>
        <a:off x="3573102" y="213857"/>
        <a:ext cx="1024328" cy="1024328"/>
      </dsp:txXfrm>
    </dsp:sp>
    <dsp:sp modelId="{AF6B7E2D-1D66-417B-B347-64F67ADB5905}">
      <dsp:nvSpPr>
        <dsp:cNvPr id="0" name=""/>
        <dsp:cNvSpPr/>
      </dsp:nvSpPr>
      <dsp:spPr>
        <a:xfrm rot="2700000">
          <a:off x="4641499" y="1187627"/>
          <a:ext cx="299652" cy="488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200" kern="1200"/>
        </a:p>
      </dsp:txBody>
      <dsp:txXfrm>
        <a:off x="4654664" y="1253626"/>
        <a:ext cx="209756" cy="293344"/>
      </dsp:txXfrm>
    </dsp:sp>
    <dsp:sp modelId="{137D64AC-3E4E-461D-92CD-8BE500547E2D}">
      <dsp:nvSpPr>
        <dsp:cNvPr id="0" name=""/>
        <dsp:cNvSpPr/>
      </dsp:nvSpPr>
      <dsp:spPr>
        <a:xfrm>
          <a:off x="4385475" y="1538672"/>
          <a:ext cx="2473501" cy="14486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VASCULAR</a:t>
          </a:r>
          <a:endParaRPr lang="en-IN" sz="1500" kern="1200" dirty="0"/>
        </a:p>
      </dsp:txBody>
      <dsp:txXfrm>
        <a:off x="4747711" y="1750817"/>
        <a:ext cx="1749029" cy="1024328"/>
      </dsp:txXfrm>
    </dsp:sp>
    <dsp:sp modelId="{19C00DA8-964E-46FB-B5AD-DC788B61AB47}">
      <dsp:nvSpPr>
        <dsp:cNvPr id="0" name=""/>
        <dsp:cNvSpPr/>
      </dsp:nvSpPr>
      <dsp:spPr>
        <a:xfrm rot="8100000">
          <a:off x="4653493" y="2837433"/>
          <a:ext cx="299652" cy="488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200" kern="1200"/>
        </a:p>
      </dsp:txBody>
      <dsp:txXfrm rot="10800000">
        <a:off x="4730224" y="2903432"/>
        <a:ext cx="209756" cy="293344"/>
      </dsp:txXfrm>
    </dsp:sp>
    <dsp:sp modelId="{6AF4107C-E4DA-4FA4-B834-E35EC54B6184}">
      <dsp:nvSpPr>
        <dsp:cNvPr id="0" name=""/>
        <dsp:cNvSpPr/>
      </dsp:nvSpPr>
      <dsp:spPr>
        <a:xfrm>
          <a:off x="3360957" y="3075632"/>
          <a:ext cx="1448618" cy="14486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RENAL</a:t>
          </a:r>
          <a:endParaRPr lang="en-IN" sz="1500" kern="1200" dirty="0"/>
        </a:p>
      </dsp:txBody>
      <dsp:txXfrm>
        <a:off x="3573102" y="3287777"/>
        <a:ext cx="1024328" cy="1024328"/>
      </dsp:txXfrm>
    </dsp:sp>
    <dsp:sp modelId="{11A03A6D-1B6E-49C5-A42D-279473A2C147}">
      <dsp:nvSpPr>
        <dsp:cNvPr id="0" name=""/>
        <dsp:cNvSpPr/>
      </dsp:nvSpPr>
      <dsp:spPr>
        <a:xfrm rot="13500000">
          <a:off x="3222460" y="2845523"/>
          <a:ext cx="305685" cy="488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200" kern="1200"/>
        </a:p>
      </dsp:txBody>
      <dsp:txXfrm rot="10800000">
        <a:off x="3300735" y="2975728"/>
        <a:ext cx="213980" cy="293344"/>
      </dsp:txXfrm>
    </dsp:sp>
    <dsp:sp modelId="{2CE8012A-4FA8-4AD1-B5B7-2BC72F2D5F6B}">
      <dsp:nvSpPr>
        <dsp:cNvPr id="0" name=""/>
        <dsp:cNvSpPr/>
      </dsp:nvSpPr>
      <dsp:spPr>
        <a:xfrm>
          <a:off x="1370623" y="1538672"/>
          <a:ext cx="2355366" cy="14486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CEREBROVASCULAR</a:t>
          </a:r>
          <a:endParaRPr lang="en-IN" sz="1500" kern="1200" dirty="0"/>
        </a:p>
      </dsp:txBody>
      <dsp:txXfrm>
        <a:off x="1715558" y="1750817"/>
        <a:ext cx="1665496" cy="1024328"/>
      </dsp:txXfrm>
    </dsp:sp>
    <dsp:sp modelId="{EBF39B93-46C6-49DF-AFE7-33595ED65F14}">
      <dsp:nvSpPr>
        <dsp:cNvPr id="0" name=""/>
        <dsp:cNvSpPr/>
      </dsp:nvSpPr>
      <dsp:spPr>
        <a:xfrm rot="18900000">
          <a:off x="3210225" y="1203765"/>
          <a:ext cx="305685" cy="488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200" kern="1200"/>
        </a:p>
      </dsp:txBody>
      <dsp:txXfrm>
        <a:off x="3223655" y="1333970"/>
        <a:ext cx="213980" cy="2933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B1E40-AFA7-4B3B-9384-3B78F522C473}">
      <dsp:nvSpPr>
        <dsp:cNvPr id="0" name=""/>
        <dsp:cNvSpPr/>
      </dsp:nvSpPr>
      <dsp:spPr>
        <a:xfrm>
          <a:off x="3298068" y="2572"/>
          <a:ext cx="1633463" cy="10617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CARDIAC ISCHEMIC EVENTS</a:t>
          </a:r>
          <a:endParaRPr lang="en-IN" sz="1500" kern="1200" dirty="0"/>
        </a:p>
      </dsp:txBody>
      <dsp:txXfrm>
        <a:off x="3349898" y="54402"/>
        <a:ext cx="1529803" cy="958091"/>
      </dsp:txXfrm>
    </dsp:sp>
    <dsp:sp modelId="{4040A87F-F29D-447C-AB9C-2DE91546BF33}">
      <dsp:nvSpPr>
        <dsp:cNvPr id="0" name=""/>
        <dsp:cNvSpPr/>
      </dsp:nvSpPr>
      <dsp:spPr>
        <a:xfrm>
          <a:off x="1994781" y="533447"/>
          <a:ext cx="4240036" cy="4240036"/>
        </a:xfrm>
        <a:custGeom>
          <a:avLst/>
          <a:gdLst/>
          <a:ahLst/>
          <a:cxnLst/>
          <a:rect l="0" t="0" r="0" b="0"/>
          <a:pathLst>
            <a:path>
              <a:moveTo>
                <a:pt x="2947955" y="168352"/>
              </a:moveTo>
              <a:arcTo wR="2120018" hR="2120018" stAng="17579260" swAng="1960051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6CF95-615F-4175-AAF7-55987931DE0D}">
      <dsp:nvSpPr>
        <dsp:cNvPr id="0" name=""/>
        <dsp:cNvSpPr/>
      </dsp:nvSpPr>
      <dsp:spPr>
        <a:xfrm>
          <a:off x="5314325" y="1467468"/>
          <a:ext cx="1633463" cy="10617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ARRHYTHMIAS</a:t>
          </a:r>
          <a:endParaRPr lang="en-IN" sz="1500" kern="1200" dirty="0"/>
        </a:p>
      </dsp:txBody>
      <dsp:txXfrm>
        <a:off x="5366155" y="1519298"/>
        <a:ext cx="1529803" cy="958091"/>
      </dsp:txXfrm>
    </dsp:sp>
    <dsp:sp modelId="{2A41CFAA-6C98-467D-AB8B-233C713393C9}">
      <dsp:nvSpPr>
        <dsp:cNvPr id="0" name=""/>
        <dsp:cNvSpPr/>
      </dsp:nvSpPr>
      <dsp:spPr>
        <a:xfrm>
          <a:off x="1994781" y="533447"/>
          <a:ext cx="4240036" cy="4240036"/>
        </a:xfrm>
        <a:custGeom>
          <a:avLst/>
          <a:gdLst/>
          <a:ahLst/>
          <a:cxnLst/>
          <a:rect l="0" t="0" r="0" b="0"/>
          <a:pathLst>
            <a:path>
              <a:moveTo>
                <a:pt x="4237144" y="2009317"/>
              </a:moveTo>
              <a:arcTo wR="2120018" hR="2120018" stAng="21420409" swAng="2195161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A28237-4B1B-452A-8E2C-8B24640A6834}">
      <dsp:nvSpPr>
        <dsp:cNvPr id="0" name=""/>
        <dsp:cNvSpPr/>
      </dsp:nvSpPr>
      <dsp:spPr>
        <a:xfrm>
          <a:off x="4544183" y="3837721"/>
          <a:ext cx="1633463" cy="10617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CVA</a:t>
          </a:r>
          <a:endParaRPr lang="en-IN" sz="1500" kern="1200" dirty="0"/>
        </a:p>
      </dsp:txBody>
      <dsp:txXfrm>
        <a:off x="4596013" y="3889551"/>
        <a:ext cx="1529803" cy="958091"/>
      </dsp:txXfrm>
    </dsp:sp>
    <dsp:sp modelId="{04C85987-53FF-4006-9286-F111BECBF1FC}">
      <dsp:nvSpPr>
        <dsp:cNvPr id="0" name=""/>
        <dsp:cNvSpPr/>
      </dsp:nvSpPr>
      <dsp:spPr>
        <a:xfrm>
          <a:off x="1994781" y="533447"/>
          <a:ext cx="4240036" cy="4240036"/>
        </a:xfrm>
        <a:custGeom>
          <a:avLst/>
          <a:gdLst/>
          <a:ahLst/>
          <a:cxnLst/>
          <a:rect l="0" t="0" r="0" b="0"/>
          <a:pathLst>
            <a:path>
              <a:moveTo>
                <a:pt x="2540988" y="4197820"/>
              </a:moveTo>
              <a:arcTo wR="2120018" hR="2120018" stAng="4712801" swAng="1374398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4CF2F-D093-4A33-B70F-56752D1D5C81}">
      <dsp:nvSpPr>
        <dsp:cNvPr id="0" name=""/>
        <dsp:cNvSpPr/>
      </dsp:nvSpPr>
      <dsp:spPr>
        <a:xfrm>
          <a:off x="2051953" y="3837721"/>
          <a:ext cx="1633463" cy="10617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EXAGERRATED CVS RESPONSE TO INTUBATION AND EXTUBATION</a:t>
          </a:r>
          <a:endParaRPr lang="en-IN" sz="1500" kern="1200" dirty="0"/>
        </a:p>
      </dsp:txBody>
      <dsp:txXfrm>
        <a:off x="2103783" y="3889551"/>
        <a:ext cx="1529803" cy="958091"/>
      </dsp:txXfrm>
    </dsp:sp>
    <dsp:sp modelId="{2ED6D84D-7981-4B57-9736-3AB2CF4F29E9}">
      <dsp:nvSpPr>
        <dsp:cNvPr id="0" name=""/>
        <dsp:cNvSpPr/>
      </dsp:nvSpPr>
      <dsp:spPr>
        <a:xfrm>
          <a:off x="1994781" y="533447"/>
          <a:ext cx="4240036" cy="4240036"/>
        </a:xfrm>
        <a:custGeom>
          <a:avLst/>
          <a:gdLst/>
          <a:ahLst/>
          <a:cxnLst/>
          <a:rect l="0" t="0" r="0" b="0"/>
          <a:pathLst>
            <a:path>
              <a:moveTo>
                <a:pt x="354063" y="3292997"/>
              </a:moveTo>
              <a:arcTo wR="2120018" hR="2120018" stAng="8784430" swAng="2195161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86A1D-C267-4DA3-8E38-A24CE5062803}">
      <dsp:nvSpPr>
        <dsp:cNvPr id="0" name=""/>
        <dsp:cNvSpPr/>
      </dsp:nvSpPr>
      <dsp:spPr>
        <a:xfrm>
          <a:off x="1281811" y="1467468"/>
          <a:ext cx="1633463" cy="10617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PRESENCE OF DIASTOLIC DYSFUNCTION</a:t>
          </a:r>
          <a:endParaRPr lang="en-IN" sz="1500" kern="1200" dirty="0"/>
        </a:p>
      </dsp:txBody>
      <dsp:txXfrm>
        <a:off x="1333641" y="1519298"/>
        <a:ext cx="1529803" cy="958091"/>
      </dsp:txXfrm>
    </dsp:sp>
    <dsp:sp modelId="{5E18FF97-D2BC-410E-8D4B-2EA110D87214}">
      <dsp:nvSpPr>
        <dsp:cNvPr id="0" name=""/>
        <dsp:cNvSpPr/>
      </dsp:nvSpPr>
      <dsp:spPr>
        <a:xfrm>
          <a:off x="1994781" y="533447"/>
          <a:ext cx="4240036" cy="4240036"/>
        </a:xfrm>
        <a:custGeom>
          <a:avLst/>
          <a:gdLst/>
          <a:ahLst/>
          <a:cxnLst/>
          <a:rect l="0" t="0" r="0" b="0"/>
          <a:pathLst>
            <a:path>
              <a:moveTo>
                <a:pt x="369609" y="923963"/>
              </a:moveTo>
              <a:arcTo wR="2120018" hR="2120018" stAng="12860688" swAng="1960051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116AD-AE4A-4F72-95C3-16872617BD23}">
      <dsp:nvSpPr>
        <dsp:cNvPr id="0" name=""/>
        <dsp:cNvSpPr/>
      </dsp:nvSpPr>
      <dsp:spPr>
        <a:xfrm>
          <a:off x="757204" y="0"/>
          <a:ext cx="5840413" cy="584041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EB935-A0A9-4F96-AFB5-7DD3EBD1472C}">
      <dsp:nvSpPr>
        <dsp:cNvPr id="0" name=""/>
        <dsp:cNvSpPr/>
      </dsp:nvSpPr>
      <dsp:spPr>
        <a:xfrm>
          <a:off x="3676769" y="584611"/>
          <a:ext cx="3796268" cy="10380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Etomidate</a:t>
          </a:r>
          <a:r>
            <a:rPr lang="en-US" sz="1900" kern="1200" dirty="0"/>
            <a:t> – most </a:t>
          </a:r>
          <a:r>
            <a:rPr lang="en-US" sz="1900" kern="1200" dirty="0" err="1"/>
            <a:t>cardiostable</a:t>
          </a:r>
          <a:endParaRPr lang="en-IN" sz="1900" kern="1200" dirty="0"/>
        </a:p>
      </dsp:txBody>
      <dsp:txXfrm>
        <a:off x="3727442" y="635284"/>
        <a:ext cx="3694922" cy="936696"/>
      </dsp:txXfrm>
    </dsp:sp>
    <dsp:sp modelId="{9F90C8A9-D115-4D31-B661-8643E168D4FE}">
      <dsp:nvSpPr>
        <dsp:cNvPr id="0" name=""/>
        <dsp:cNvSpPr/>
      </dsp:nvSpPr>
      <dsp:spPr>
        <a:xfrm>
          <a:off x="3676769" y="1752409"/>
          <a:ext cx="3796268" cy="10380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Ketamine</a:t>
          </a:r>
          <a:r>
            <a:rPr lang="en-US" sz="1900" kern="1200" dirty="0"/>
            <a:t> – raises arterial pressure and HR ; should be avoided</a:t>
          </a:r>
          <a:endParaRPr lang="en-IN" sz="1900" kern="1200" dirty="0"/>
        </a:p>
      </dsp:txBody>
      <dsp:txXfrm>
        <a:off x="3727442" y="1803082"/>
        <a:ext cx="3694922" cy="936696"/>
      </dsp:txXfrm>
    </dsp:sp>
    <dsp:sp modelId="{1057A53A-50CC-45C7-A376-775540E278B9}">
      <dsp:nvSpPr>
        <dsp:cNvPr id="0" name=""/>
        <dsp:cNvSpPr/>
      </dsp:nvSpPr>
      <dsp:spPr>
        <a:xfrm>
          <a:off x="3676769" y="2920206"/>
          <a:ext cx="3796268" cy="10380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Thiopentone</a:t>
          </a:r>
          <a:r>
            <a:rPr lang="en-US" sz="1900" kern="1200" dirty="0"/>
            <a:t> – given slowly and titrated against response</a:t>
          </a:r>
          <a:endParaRPr lang="en-IN" sz="1900" kern="1200" dirty="0"/>
        </a:p>
      </dsp:txBody>
      <dsp:txXfrm>
        <a:off x="3727442" y="2970879"/>
        <a:ext cx="3694922" cy="936696"/>
      </dsp:txXfrm>
    </dsp:sp>
    <dsp:sp modelId="{EDB4DCE5-466B-4EA4-8B6C-E768FFF2DABA}">
      <dsp:nvSpPr>
        <dsp:cNvPr id="0" name=""/>
        <dsp:cNvSpPr/>
      </dsp:nvSpPr>
      <dsp:spPr>
        <a:xfrm>
          <a:off x="3676769" y="4088003"/>
          <a:ext cx="3796268" cy="10380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Propofol</a:t>
          </a:r>
          <a:r>
            <a:rPr lang="en-US" sz="1900" kern="1200" dirty="0"/>
            <a:t> – precipitous hypotension</a:t>
          </a:r>
          <a:endParaRPr lang="en-IN" sz="1900" kern="1200" dirty="0"/>
        </a:p>
      </dsp:txBody>
      <dsp:txXfrm>
        <a:off x="3727442" y="4138676"/>
        <a:ext cx="3694922" cy="93669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9DD5A-9648-4EEC-B889-C3B00757D756}">
      <dsp:nvSpPr>
        <dsp:cNvPr id="0" name=""/>
        <dsp:cNvSpPr/>
      </dsp:nvSpPr>
      <dsp:spPr>
        <a:xfrm>
          <a:off x="3614703" y="33778"/>
          <a:ext cx="1184671" cy="1184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Pain</a:t>
          </a:r>
          <a:endParaRPr lang="en-IN" sz="1800" kern="1200" dirty="0"/>
        </a:p>
      </dsp:txBody>
      <dsp:txXfrm>
        <a:off x="3614703" y="33778"/>
        <a:ext cx="1184671" cy="1184671"/>
      </dsp:txXfrm>
    </dsp:sp>
    <dsp:sp modelId="{C3A2D96A-42D5-4174-9CC1-0AEEA49942C5}">
      <dsp:nvSpPr>
        <dsp:cNvPr id="0" name=""/>
        <dsp:cNvSpPr/>
      </dsp:nvSpPr>
      <dsp:spPr>
        <a:xfrm>
          <a:off x="825862" y="-741"/>
          <a:ext cx="4444274" cy="4444274"/>
        </a:xfrm>
        <a:prstGeom prst="circularArrow">
          <a:avLst>
            <a:gd name="adj1" fmla="val 5198"/>
            <a:gd name="adj2" fmla="val 335752"/>
            <a:gd name="adj3" fmla="val 21293898"/>
            <a:gd name="adj4" fmla="val 19765664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9D2FC3-D0D9-4A60-8182-B0EC687EC50D}">
      <dsp:nvSpPr>
        <dsp:cNvPr id="0" name=""/>
        <dsp:cNvSpPr/>
      </dsp:nvSpPr>
      <dsp:spPr>
        <a:xfrm>
          <a:off x="4331029" y="2238402"/>
          <a:ext cx="1184671" cy="1184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Emergency excitement</a:t>
          </a:r>
          <a:endParaRPr lang="en-IN" sz="1800" kern="1200" dirty="0"/>
        </a:p>
      </dsp:txBody>
      <dsp:txXfrm>
        <a:off x="4331029" y="2238402"/>
        <a:ext cx="1184671" cy="1184671"/>
      </dsp:txXfrm>
    </dsp:sp>
    <dsp:sp modelId="{5CA8B6E8-D92E-46A5-9E11-387C0D9C83B3}">
      <dsp:nvSpPr>
        <dsp:cNvPr id="0" name=""/>
        <dsp:cNvSpPr/>
      </dsp:nvSpPr>
      <dsp:spPr>
        <a:xfrm>
          <a:off x="825862" y="-741"/>
          <a:ext cx="4444274" cy="4444274"/>
        </a:xfrm>
        <a:prstGeom prst="circularArrow">
          <a:avLst>
            <a:gd name="adj1" fmla="val 5198"/>
            <a:gd name="adj2" fmla="val 335752"/>
            <a:gd name="adj3" fmla="val 4015379"/>
            <a:gd name="adj4" fmla="val 2252808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6A74A-3F93-4733-B7E7-376AD94D96C2}">
      <dsp:nvSpPr>
        <dsp:cNvPr id="0" name=""/>
        <dsp:cNvSpPr/>
      </dsp:nvSpPr>
      <dsp:spPr>
        <a:xfrm>
          <a:off x="2455664" y="3600935"/>
          <a:ext cx="1184671" cy="1184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Hypoxemia</a:t>
          </a:r>
          <a:endParaRPr lang="en-IN" sz="1800" kern="1200" dirty="0"/>
        </a:p>
      </dsp:txBody>
      <dsp:txXfrm>
        <a:off x="2455664" y="3600935"/>
        <a:ext cx="1184671" cy="1184671"/>
      </dsp:txXfrm>
    </dsp:sp>
    <dsp:sp modelId="{AC6553C2-E177-4AB9-8216-8A4A4B2D1813}">
      <dsp:nvSpPr>
        <dsp:cNvPr id="0" name=""/>
        <dsp:cNvSpPr/>
      </dsp:nvSpPr>
      <dsp:spPr>
        <a:xfrm>
          <a:off x="825862" y="-741"/>
          <a:ext cx="4444274" cy="4444274"/>
        </a:xfrm>
        <a:prstGeom prst="circularArrow">
          <a:avLst>
            <a:gd name="adj1" fmla="val 5198"/>
            <a:gd name="adj2" fmla="val 335752"/>
            <a:gd name="adj3" fmla="val 8211440"/>
            <a:gd name="adj4" fmla="val 6448870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CE763-A3C4-4B0F-AA3F-75A8584B85E9}">
      <dsp:nvSpPr>
        <dsp:cNvPr id="0" name=""/>
        <dsp:cNvSpPr/>
      </dsp:nvSpPr>
      <dsp:spPr>
        <a:xfrm>
          <a:off x="580299" y="2238402"/>
          <a:ext cx="1184671" cy="1184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Hypercarbia</a:t>
          </a:r>
          <a:endParaRPr lang="en-IN" sz="1800" kern="1200" dirty="0"/>
        </a:p>
      </dsp:txBody>
      <dsp:txXfrm>
        <a:off x="580299" y="2238402"/>
        <a:ext cx="1184671" cy="1184671"/>
      </dsp:txXfrm>
    </dsp:sp>
    <dsp:sp modelId="{3C182DEF-2EFF-483D-A52C-C1FDAEB701C8}">
      <dsp:nvSpPr>
        <dsp:cNvPr id="0" name=""/>
        <dsp:cNvSpPr/>
      </dsp:nvSpPr>
      <dsp:spPr>
        <a:xfrm>
          <a:off x="825862" y="-741"/>
          <a:ext cx="4444274" cy="4444274"/>
        </a:xfrm>
        <a:prstGeom prst="circularArrow">
          <a:avLst>
            <a:gd name="adj1" fmla="val 5198"/>
            <a:gd name="adj2" fmla="val 335752"/>
            <a:gd name="adj3" fmla="val 12298585"/>
            <a:gd name="adj4" fmla="val 10770350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4C727-A6E9-4B8D-9244-36622FE2BBF9}">
      <dsp:nvSpPr>
        <dsp:cNvPr id="0" name=""/>
        <dsp:cNvSpPr/>
      </dsp:nvSpPr>
      <dsp:spPr>
        <a:xfrm>
          <a:off x="1296624" y="33778"/>
          <a:ext cx="1184671" cy="1184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Reaction to ET tube</a:t>
          </a:r>
          <a:endParaRPr lang="en-IN" sz="1800" kern="1200" dirty="0"/>
        </a:p>
      </dsp:txBody>
      <dsp:txXfrm>
        <a:off x="1296624" y="33778"/>
        <a:ext cx="1184671" cy="1184671"/>
      </dsp:txXfrm>
    </dsp:sp>
    <dsp:sp modelId="{B27B0B4C-8A70-4CA0-849E-236424736A65}">
      <dsp:nvSpPr>
        <dsp:cNvPr id="0" name=""/>
        <dsp:cNvSpPr/>
      </dsp:nvSpPr>
      <dsp:spPr>
        <a:xfrm>
          <a:off x="825862" y="-741"/>
          <a:ext cx="4444274" cy="4444274"/>
        </a:xfrm>
        <a:prstGeom prst="circularArrow">
          <a:avLst>
            <a:gd name="adj1" fmla="val 5198"/>
            <a:gd name="adj2" fmla="val 335752"/>
            <a:gd name="adj3" fmla="val 16866365"/>
            <a:gd name="adj4" fmla="val 15197883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351DF-1900-4A39-B6AE-D785CF1C9FE3}">
      <dsp:nvSpPr>
        <dsp:cNvPr id="0" name=""/>
        <dsp:cNvSpPr/>
      </dsp:nvSpPr>
      <dsp:spPr>
        <a:xfrm>
          <a:off x="2224980" y="1896"/>
          <a:ext cx="1646039" cy="16460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Damage to vascular </a:t>
          </a:r>
          <a:r>
            <a:rPr lang="en-US" sz="1500" kern="1200" dirty="0" err="1"/>
            <a:t>anastomosis</a:t>
          </a:r>
          <a:endParaRPr lang="en-IN" sz="1500" kern="1200" dirty="0"/>
        </a:p>
      </dsp:txBody>
      <dsp:txXfrm>
        <a:off x="2466037" y="242953"/>
        <a:ext cx="1163925" cy="1163925"/>
      </dsp:txXfrm>
    </dsp:sp>
    <dsp:sp modelId="{03454ADA-1DE6-4838-8920-CD4D69EA6018}">
      <dsp:nvSpPr>
        <dsp:cNvPr id="0" name=""/>
        <dsp:cNvSpPr/>
      </dsp:nvSpPr>
      <dsp:spPr>
        <a:xfrm rot="2700000">
          <a:off x="3694220" y="1411828"/>
          <a:ext cx="436923" cy="5555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200" kern="1200"/>
        </a:p>
      </dsp:txBody>
      <dsp:txXfrm>
        <a:off x="3713416" y="1476593"/>
        <a:ext cx="305846" cy="333322"/>
      </dsp:txXfrm>
    </dsp:sp>
    <dsp:sp modelId="{05E94FFD-ADE5-4C9A-8A19-ACA80D7E4FDB}">
      <dsp:nvSpPr>
        <dsp:cNvPr id="0" name=""/>
        <dsp:cNvSpPr/>
      </dsp:nvSpPr>
      <dsp:spPr>
        <a:xfrm>
          <a:off x="3971832" y="1748748"/>
          <a:ext cx="1646039" cy="16460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Postoperative bleeding</a:t>
          </a:r>
          <a:endParaRPr lang="en-IN" sz="1500" kern="1200" dirty="0"/>
        </a:p>
      </dsp:txBody>
      <dsp:txXfrm>
        <a:off x="4212889" y="1989805"/>
        <a:ext cx="1163925" cy="1163925"/>
      </dsp:txXfrm>
    </dsp:sp>
    <dsp:sp modelId="{0E02DD2C-03A4-421D-BDC1-760F7D3E3DF5}">
      <dsp:nvSpPr>
        <dsp:cNvPr id="0" name=""/>
        <dsp:cNvSpPr/>
      </dsp:nvSpPr>
      <dsp:spPr>
        <a:xfrm rot="8100000">
          <a:off x="3711708" y="3158681"/>
          <a:ext cx="436923" cy="5555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200" kern="1200"/>
        </a:p>
      </dsp:txBody>
      <dsp:txXfrm rot="10800000">
        <a:off x="3823589" y="3223446"/>
        <a:ext cx="305846" cy="333322"/>
      </dsp:txXfrm>
    </dsp:sp>
    <dsp:sp modelId="{3556F44C-6F14-42EC-BC26-71118B77EB42}">
      <dsp:nvSpPr>
        <dsp:cNvPr id="0" name=""/>
        <dsp:cNvSpPr/>
      </dsp:nvSpPr>
      <dsp:spPr>
        <a:xfrm>
          <a:off x="2224980" y="3495600"/>
          <a:ext cx="1646039" cy="16460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Intracranial bleeding</a:t>
          </a:r>
          <a:endParaRPr lang="en-IN" sz="1500" kern="1200" dirty="0"/>
        </a:p>
      </dsp:txBody>
      <dsp:txXfrm>
        <a:off x="2466037" y="3736657"/>
        <a:ext cx="1163925" cy="1163925"/>
      </dsp:txXfrm>
    </dsp:sp>
    <dsp:sp modelId="{62D04041-A5E0-4AD5-B8A7-0BB949ADCC01}">
      <dsp:nvSpPr>
        <dsp:cNvPr id="0" name=""/>
        <dsp:cNvSpPr/>
      </dsp:nvSpPr>
      <dsp:spPr>
        <a:xfrm rot="13500000">
          <a:off x="1964856" y="3176168"/>
          <a:ext cx="436923" cy="5555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200" kern="1200"/>
        </a:p>
      </dsp:txBody>
      <dsp:txXfrm rot="10800000">
        <a:off x="2076737" y="3333619"/>
        <a:ext cx="305846" cy="333322"/>
      </dsp:txXfrm>
    </dsp:sp>
    <dsp:sp modelId="{FD6E1F2E-1120-42A3-A832-426FBE337819}">
      <dsp:nvSpPr>
        <dsp:cNvPr id="0" name=""/>
        <dsp:cNvSpPr/>
      </dsp:nvSpPr>
      <dsp:spPr>
        <a:xfrm>
          <a:off x="478128" y="1748748"/>
          <a:ext cx="1646039" cy="16460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MI</a:t>
          </a:r>
          <a:endParaRPr lang="en-IN" sz="1500" kern="1200" dirty="0"/>
        </a:p>
      </dsp:txBody>
      <dsp:txXfrm>
        <a:off x="719185" y="1989805"/>
        <a:ext cx="1163925" cy="1163925"/>
      </dsp:txXfrm>
    </dsp:sp>
    <dsp:sp modelId="{3E13DC5F-EC6E-4DDB-887F-0ADA8ECB7544}">
      <dsp:nvSpPr>
        <dsp:cNvPr id="0" name=""/>
        <dsp:cNvSpPr/>
      </dsp:nvSpPr>
      <dsp:spPr>
        <a:xfrm rot="18900000">
          <a:off x="1947368" y="1429316"/>
          <a:ext cx="436923" cy="5555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200" kern="1200"/>
        </a:p>
      </dsp:txBody>
      <dsp:txXfrm>
        <a:off x="1966564" y="1586767"/>
        <a:ext cx="305846" cy="3333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DE292-3650-4B2E-8C37-3DF56656259D}">
      <dsp:nvSpPr>
        <dsp:cNvPr id="0" name=""/>
        <dsp:cNvSpPr/>
      </dsp:nvSpPr>
      <dsp:spPr>
        <a:xfrm>
          <a:off x="78296" y="0"/>
          <a:ext cx="2680245" cy="4768896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000" kern="1200" dirty="0"/>
        </a:p>
      </dsp:txBody>
      <dsp:txXfrm rot="16200000">
        <a:off x="-1608926" y="1687223"/>
        <a:ext cx="3910495" cy="536049"/>
      </dsp:txXfrm>
    </dsp:sp>
    <dsp:sp modelId="{05FF105E-F0E6-4193-A9C6-364755835F1C}">
      <dsp:nvSpPr>
        <dsp:cNvPr id="0" name=""/>
        <dsp:cNvSpPr/>
      </dsp:nvSpPr>
      <dsp:spPr>
        <a:xfrm>
          <a:off x="614345" y="0"/>
          <a:ext cx="1996783" cy="476889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Pseudo hypertension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Elderly patients having marked sclerotic arteries that are not occluded until very high pressure are exerted by the balloon.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900" kern="1200" dirty="0"/>
        </a:p>
      </dsp:txBody>
      <dsp:txXfrm>
        <a:off x="614345" y="0"/>
        <a:ext cx="1996783" cy="4768896"/>
      </dsp:txXfrm>
    </dsp:sp>
    <dsp:sp modelId="{F77E0E02-F019-49C9-95ED-0F607EEC27C2}">
      <dsp:nvSpPr>
        <dsp:cNvPr id="0" name=""/>
        <dsp:cNvSpPr/>
      </dsp:nvSpPr>
      <dsp:spPr>
        <a:xfrm>
          <a:off x="2543157" y="0"/>
          <a:ext cx="2680245" cy="5768971"/>
        </a:xfrm>
        <a:prstGeom prst="roundRect">
          <a:avLst>
            <a:gd name="adj" fmla="val 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000" kern="1200" dirty="0"/>
        </a:p>
      </dsp:txBody>
      <dsp:txXfrm rot="16200000">
        <a:off x="445903" y="2097253"/>
        <a:ext cx="4730556" cy="536049"/>
      </dsp:txXfrm>
    </dsp:sp>
    <dsp:sp modelId="{D40435A5-A0C6-4DCB-8482-A31014BCC588}">
      <dsp:nvSpPr>
        <dsp:cNvPr id="0" name=""/>
        <dsp:cNvSpPr/>
      </dsp:nvSpPr>
      <dsp:spPr>
        <a:xfrm rot="5400000">
          <a:off x="2551795" y="2555612"/>
          <a:ext cx="472564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BE237-E59A-4735-8AE4-462234B27671}">
      <dsp:nvSpPr>
        <dsp:cNvPr id="0" name=""/>
        <dsp:cNvSpPr/>
      </dsp:nvSpPr>
      <dsp:spPr>
        <a:xfrm>
          <a:off x="3079206" y="0"/>
          <a:ext cx="1996783" cy="57689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Hypertensive Emergency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BP more than 160/90 mm Hg with associated end organ damage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They require immediate IV therapy .</a:t>
          </a:r>
          <a:endParaRPr lang="en-IN" sz="1900" kern="1200" dirty="0"/>
        </a:p>
      </dsp:txBody>
      <dsp:txXfrm>
        <a:off x="3079206" y="0"/>
        <a:ext cx="1996783" cy="5768971"/>
      </dsp:txXfrm>
    </dsp:sp>
    <dsp:sp modelId="{F1ECD5A8-2AB0-4B79-BD58-EBE2AECCD620}">
      <dsp:nvSpPr>
        <dsp:cNvPr id="0" name=""/>
        <dsp:cNvSpPr/>
      </dsp:nvSpPr>
      <dsp:spPr>
        <a:xfrm>
          <a:off x="5548731" y="1"/>
          <a:ext cx="2680245" cy="3216294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000" kern="1200" dirty="0"/>
        </a:p>
      </dsp:txBody>
      <dsp:txXfrm rot="16200000">
        <a:off x="4498075" y="1050658"/>
        <a:ext cx="2637361" cy="536049"/>
      </dsp:txXfrm>
    </dsp:sp>
    <dsp:sp modelId="{898BB91D-DCCB-4375-AF9F-93ED5255C452}">
      <dsp:nvSpPr>
        <dsp:cNvPr id="0" name=""/>
        <dsp:cNvSpPr/>
      </dsp:nvSpPr>
      <dsp:spPr>
        <a:xfrm rot="5400000">
          <a:off x="5325850" y="2555612"/>
          <a:ext cx="472564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BD799-26ED-4715-A9C5-C05EE0B0E810}">
      <dsp:nvSpPr>
        <dsp:cNvPr id="0" name=""/>
        <dsp:cNvSpPr/>
      </dsp:nvSpPr>
      <dsp:spPr>
        <a:xfrm>
          <a:off x="6084780" y="1"/>
          <a:ext cx="1996783" cy="321629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Hypertensive urgencies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 Sudden increase in BP more than 169/ 90 mm of Hg with out any features of end organ damage.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Treatement</a:t>
          </a:r>
          <a:r>
            <a:rPr lang="en-US" sz="1900" kern="1200" dirty="0"/>
            <a:t> : Oral </a:t>
          </a:r>
          <a:r>
            <a:rPr lang="en-US" sz="1900" kern="1200" dirty="0" err="1"/>
            <a:t>antihypertensives</a:t>
          </a:r>
          <a:r>
            <a:rPr lang="en-US" sz="1900" kern="1200" dirty="0"/>
            <a:t>.</a:t>
          </a:r>
          <a:endParaRPr lang="en-IN" sz="1900" kern="1200" dirty="0"/>
        </a:p>
      </dsp:txBody>
      <dsp:txXfrm>
        <a:off x="6084780" y="1"/>
        <a:ext cx="1996783" cy="32162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20F33-1769-453F-8F50-AC7127810EE1}">
      <dsp:nvSpPr>
        <dsp:cNvPr id="0" name=""/>
        <dsp:cNvSpPr/>
      </dsp:nvSpPr>
      <dsp:spPr>
        <a:xfrm>
          <a:off x="0" y="1834802"/>
          <a:ext cx="35719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00DF7-EFC0-4D8C-AF4A-13F2DD50E31E}">
      <dsp:nvSpPr>
        <dsp:cNvPr id="0" name=""/>
        <dsp:cNvSpPr/>
      </dsp:nvSpPr>
      <dsp:spPr>
        <a:xfrm>
          <a:off x="84045" y="0"/>
          <a:ext cx="2497888" cy="17931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4507" tIns="0" rIns="9450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SYSTOLIC- </a:t>
          </a:r>
          <a:r>
            <a:rPr lang="en-US" sz="2000" kern="1200" dirty="0" err="1"/>
            <a:t>Macrovascular</a:t>
          </a:r>
          <a:r>
            <a:rPr lang="en-US" sz="2000" kern="1200" dirty="0"/>
            <a:t> </a:t>
          </a:r>
          <a:r>
            <a:rPr lang="en-US" sz="2000" kern="1200" dirty="0" err="1"/>
            <a:t>ds</a:t>
          </a:r>
          <a:r>
            <a:rPr lang="en-US" sz="2000" kern="1200" dirty="0"/>
            <a:t>. ( Atherosclerosis ) … large artery</a:t>
          </a:r>
          <a:endParaRPr lang="en-IN" sz="2000" kern="1200" dirty="0"/>
        </a:p>
      </dsp:txBody>
      <dsp:txXfrm>
        <a:off x="171581" y="87536"/>
        <a:ext cx="2322816" cy="1618108"/>
      </dsp:txXfrm>
    </dsp:sp>
    <dsp:sp modelId="{1439181F-EA26-4FDC-8918-5E9E2AF7CC9B}">
      <dsp:nvSpPr>
        <dsp:cNvPr id="0" name=""/>
        <dsp:cNvSpPr/>
      </dsp:nvSpPr>
      <dsp:spPr>
        <a:xfrm>
          <a:off x="0" y="3561707"/>
          <a:ext cx="35719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B5FB98-8BF2-419F-A0EE-B65F1624C197}">
      <dsp:nvSpPr>
        <dsp:cNvPr id="0" name=""/>
        <dsp:cNvSpPr/>
      </dsp:nvSpPr>
      <dsp:spPr>
        <a:xfrm>
          <a:off x="209906" y="2174334"/>
          <a:ext cx="2497888" cy="17467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4507" tIns="0" rIns="9450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DIASTOLIC – </a:t>
          </a:r>
          <a:r>
            <a:rPr lang="en-US" sz="2000" kern="1200" dirty="0" err="1"/>
            <a:t>Microvascular</a:t>
          </a:r>
          <a:r>
            <a:rPr lang="en-US" sz="2000" kern="1200" dirty="0"/>
            <a:t> </a:t>
          </a:r>
          <a:r>
            <a:rPr lang="en-US" sz="2000" kern="1200" dirty="0" err="1"/>
            <a:t>ds</a:t>
          </a:r>
          <a:r>
            <a:rPr lang="en-US" sz="2000" kern="1200" dirty="0"/>
            <a:t>. ( Coronary heart disease ) …. </a:t>
          </a:r>
          <a:r>
            <a:rPr lang="en-US" sz="2000" kern="1200" dirty="0" err="1"/>
            <a:t>Vessele</a:t>
          </a:r>
          <a:r>
            <a:rPr lang="en-US" sz="2000" kern="1200" dirty="0"/>
            <a:t> &lt; 1mm size</a:t>
          </a:r>
          <a:endParaRPr lang="en-IN" sz="2000" kern="1200" dirty="0"/>
        </a:p>
      </dsp:txBody>
      <dsp:txXfrm>
        <a:off x="295177" y="2259605"/>
        <a:ext cx="2327346" cy="15762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520C1-0632-4494-9498-D2FD08662620}">
      <dsp:nvSpPr>
        <dsp:cNvPr id="0" name=""/>
        <dsp:cNvSpPr/>
      </dsp:nvSpPr>
      <dsp:spPr>
        <a:xfrm>
          <a:off x="2302" y="845326"/>
          <a:ext cx="2309875" cy="230987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120" tIns="24130" rIns="12712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Essential hypertension</a:t>
          </a:r>
          <a:endParaRPr lang="en-IN" sz="1900" b="1" kern="1200" dirty="0"/>
        </a:p>
      </dsp:txBody>
      <dsp:txXfrm>
        <a:off x="340575" y="1183599"/>
        <a:ext cx="1633329" cy="1633329"/>
      </dsp:txXfrm>
    </dsp:sp>
    <dsp:sp modelId="{315C7D67-D605-4B5E-9E25-DD555535D082}">
      <dsp:nvSpPr>
        <dsp:cNvPr id="0" name=""/>
        <dsp:cNvSpPr/>
      </dsp:nvSpPr>
      <dsp:spPr>
        <a:xfrm>
          <a:off x="1850202" y="107159"/>
          <a:ext cx="2309875" cy="3786208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120" tIns="22860" rIns="12712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Renal</a:t>
          </a:r>
          <a:r>
            <a:rPr lang="en-US" sz="1800" kern="1200" dirty="0"/>
            <a:t>- Chronic </a:t>
          </a:r>
          <a:r>
            <a:rPr lang="en-US" sz="1800" kern="1200" dirty="0" err="1"/>
            <a:t>pyelonephritis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Acute and chronic GN.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Reno vascular </a:t>
          </a:r>
          <a:r>
            <a:rPr lang="en-US" sz="1800" kern="1200" dirty="0" err="1"/>
            <a:t>stenosis</a:t>
          </a:r>
          <a:r>
            <a:rPr lang="en-US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Renin</a:t>
          </a:r>
          <a:r>
            <a:rPr lang="en-US" sz="1800" kern="1200" dirty="0"/>
            <a:t> producing </a:t>
          </a:r>
          <a:r>
            <a:rPr lang="en-US" sz="1800" kern="1200" dirty="0" err="1"/>
            <a:t>tumour</a:t>
          </a:r>
          <a:endParaRPr lang="en-IN" sz="1800" kern="1200" dirty="0"/>
        </a:p>
      </dsp:txBody>
      <dsp:txXfrm>
        <a:off x="2188475" y="661636"/>
        <a:ext cx="1633329" cy="2677254"/>
      </dsp:txXfrm>
    </dsp:sp>
    <dsp:sp modelId="{87189CD2-149A-4588-8CD0-FD3DC9779C25}">
      <dsp:nvSpPr>
        <dsp:cNvPr id="0" name=""/>
        <dsp:cNvSpPr/>
      </dsp:nvSpPr>
      <dsp:spPr>
        <a:xfrm>
          <a:off x="3643339" y="118990"/>
          <a:ext cx="2309875" cy="388153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120" tIns="22860" rIns="12712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Endocrin</a:t>
          </a:r>
          <a:r>
            <a:rPr lang="en-US" sz="1800" kern="1200" dirty="0"/>
            <a:t>e – Oral contraceptives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Adreno</a:t>
          </a:r>
          <a:r>
            <a:rPr lang="en-US" sz="1800" kern="1200" dirty="0"/>
            <a:t> cortical </a:t>
          </a:r>
          <a:r>
            <a:rPr lang="en-US" sz="1800" kern="1200" dirty="0" err="1"/>
            <a:t>hyperfunction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Pheochromocytoma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Myxedema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Acromegaly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Hyperparathyroidism </a:t>
          </a:r>
          <a:endParaRPr lang="en-IN" sz="1800" kern="1200" dirty="0"/>
        </a:p>
      </dsp:txBody>
      <dsp:txXfrm>
        <a:off x="3981612" y="687428"/>
        <a:ext cx="1633329" cy="2744661"/>
      </dsp:txXfrm>
    </dsp:sp>
    <dsp:sp modelId="{D86A6CC5-1C58-4CEA-96FB-212C0908B07D}">
      <dsp:nvSpPr>
        <dsp:cNvPr id="0" name=""/>
        <dsp:cNvSpPr/>
      </dsp:nvSpPr>
      <dsp:spPr>
        <a:xfrm>
          <a:off x="5500724" y="892979"/>
          <a:ext cx="2309875" cy="230987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120" tIns="24130" rIns="12712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Neurogenic</a:t>
          </a:r>
          <a:endParaRPr lang="en-US" sz="19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Psychogenic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Polyneuritis </a:t>
          </a:r>
          <a:endParaRPr lang="en-IN" sz="1900" b="0" kern="1200" dirty="0"/>
        </a:p>
      </dsp:txBody>
      <dsp:txXfrm>
        <a:off x="5838997" y="1231252"/>
        <a:ext cx="1633329" cy="16333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CD2A9-DEBD-4128-8CA2-291BC88E62C6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/>
            <a:t>HEART  - </a:t>
          </a:r>
          <a:endParaRPr lang="en-IN" sz="5300" kern="1200" dirty="0"/>
        </a:p>
      </dsp:txBody>
      <dsp:txXfrm>
        <a:off x="35709" y="35709"/>
        <a:ext cx="3865988" cy="1147782"/>
      </dsp:txXfrm>
    </dsp:sp>
    <dsp:sp modelId="{59D2AC7A-68B0-4181-870B-426901B8C3A1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BRAIN</a:t>
          </a:r>
          <a:endParaRPr lang="en-IN" sz="5300" kern="1200" dirty="0"/>
        </a:p>
      </dsp:txBody>
      <dsp:txXfrm>
        <a:off x="492908" y="1458108"/>
        <a:ext cx="3860502" cy="1147782"/>
      </dsp:txXfrm>
    </dsp:sp>
    <dsp:sp modelId="{D00A5448-6F1D-429D-B599-5570CEE9FE27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KIDNEY</a:t>
          </a:r>
          <a:endParaRPr lang="en-IN" sz="5300" kern="1200" dirty="0"/>
        </a:p>
      </dsp:txBody>
      <dsp:txXfrm>
        <a:off x="950108" y="2880508"/>
        <a:ext cx="3860502" cy="1147782"/>
      </dsp:txXfrm>
    </dsp:sp>
    <dsp:sp modelId="{AB7ED943-6F92-4927-8508-BD9B03313D40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600" kern="1200"/>
        </a:p>
      </dsp:txBody>
      <dsp:txXfrm>
        <a:off x="4567428" y="924560"/>
        <a:ext cx="435864" cy="596341"/>
      </dsp:txXfrm>
    </dsp:sp>
    <dsp:sp modelId="{26073B21-3B25-4804-B263-65F933BFDDA4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600" kern="1200"/>
        </a:p>
      </dsp:txBody>
      <dsp:txXfrm>
        <a:off x="5024628" y="2338832"/>
        <a:ext cx="435864" cy="5963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9D58F-FF04-4789-AC6A-FE1DF6E45DF8}">
      <dsp:nvSpPr>
        <dsp:cNvPr id="0" name=""/>
        <dsp:cNvSpPr/>
      </dsp:nvSpPr>
      <dsp:spPr>
        <a:xfrm>
          <a:off x="3857623" y="2423210"/>
          <a:ext cx="2828944" cy="2828944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SYMPATHOMIMETIC DRUGS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AMPHETAMINES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COCAINE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MIGRAINE MEDICATIONS</a:t>
          </a:r>
          <a:endParaRPr lang="en-IN" sz="1400" kern="1200" dirty="0"/>
        </a:p>
      </dsp:txBody>
      <dsp:txXfrm>
        <a:off x="4426367" y="3085877"/>
        <a:ext cx="1691456" cy="1454135"/>
      </dsp:txXfrm>
    </dsp:sp>
    <dsp:sp modelId="{75E0587F-63C2-4C17-9530-198444B17BBD}">
      <dsp:nvSpPr>
        <dsp:cNvPr id="0" name=""/>
        <dsp:cNvSpPr/>
      </dsp:nvSpPr>
      <dsp:spPr>
        <a:xfrm>
          <a:off x="2094953" y="1870239"/>
          <a:ext cx="2057414" cy="2057414"/>
        </a:xfrm>
        <a:prstGeom prst="gear6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STEROIDS</a:t>
          </a:r>
          <a:endParaRPr lang="en-IN" sz="1400" kern="1200" dirty="0"/>
        </a:p>
      </dsp:txBody>
      <dsp:txXfrm>
        <a:off x="2612913" y="2391330"/>
        <a:ext cx="1021494" cy="1015232"/>
      </dsp:txXfrm>
    </dsp:sp>
    <dsp:sp modelId="{1739FEC5-8B94-4E8D-B96C-E514FAD68208}">
      <dsp:nvSpPr>
        <dsp:cNvPr id="0" name=""/>
        <dsp:cNvSpPr/>
      </dsp:nvSpPr>
      <dsp:spPr>
        <a:xfrm rot="20700000">
          <a:off x="3148733" y="167937"/>
          <a:ext cx="2446486" cy="2350259"/>
        </a:xfrm>
        <a:prstGeom prst="gear6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CYCLOSPORINS, ESTROGEN AND OCPs</a:t>
          </a:r>
          <a:endParaRPr lang="en-IN" sz="1400" kern="1200" dirty="0"/>
        </a:p>
      </dsp:txBody>
      <dsp:txXfrm rot="-20700000">
        <a:off x="3691027" y="677711"/>
        <a:ext cx="1361899" cy="1330713"/>
      </dsp:txXfrm>
    </dsp:sp>
    <dsp:sp modelId="{A9011BEE-D292-4F90-8A3F-B66306ACAD29}">
      <dsp:nvSpPr>
        <dsp:cNvPr id="0" name=""/>
        <dsp:cNvSpPr/>
      </dsp:nvSpPr>
      <dsp:spPr>
        <a:xfrm>
          <a:off x="3650657" y="1990294"/>
          <a:ext cx="3621049" cy="3621049"/>
        </a:xfrm>
        <a:prstGeom prst="circularArrow">
          <a:avLst>
            <a:gd name="adj1" fmla="val 4688"/>
            <a:gd name="adj2" fmla="val 299029"/>
            <a:gd name="adj3" fmla="val 2534969"/>
            <a:gd name="adj4" fmla="val 15821350"/>
            <a:gd name="adj5" fmla="val 546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B1ECC5-0D0D-46F8-BF69-75DC9CEA8DA7}">
      <dsp:nvSpPr>
        <dsp:cNvPr id="0" name=""/>
        <dsp:cNvSpPr/>
      </dsp:nvSpPr>
      <dsp:spPr>
        <a:xfrm>
          <a:off x="1847327" y="1295249"/>
          <a:ext cx="2630918" cy="263091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3C9C51-C23A-45E9-BAB5-899043DC5B98}">
      <dsp:nvSpPr>
        <dsp:cNvPr id="0" name=""/>
        <dsp:cNvSpPr/>
      </dsp:nvSpPr>
      <dsp:spPr>
        <a:xfrm>
          <a:off x="2897767" y="-110475"/>
          <a:ext cx="2836660" cy="283666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987F3-892A-44D1-8419-5D960D51B7D0}">
      <dsp:nvSpPr>
        <dsp:cNvPr id="0" name=""/>
        <dsp:cNvSpPr/>
      </dsp:nvSpPr>
      <dsp:spPr>
        <a:xfrm>
          <a:off x="2113769" y="1912"/>
          <a:ext cx="1630377" cy="1059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Preoperative consideration and evaluation</a:t>
          </a:r>
          <a:endParaRPr lang="en-IN" sz="1800" kern="1200" dirty="0"/>
        </a:p>
      </dsp:txBody>
      <dsp:txXfrm>
        <a:off x="2165501" y="53644"/>
        <a:ext cx="1526913" cy="956281"/>
      </dsp:txXfrm>
    </dsp:sp>
    <dsp:sp modelId="{7D705788-02E8-4A56-A4E2-3F33E1A8239C}">
      <dsp:nvSpPr>
        <dsp:cNvPr id="0" name=""/>
        <dsp:cNvSpPr/>
      </dsp:nvSpPr>
      <dsp:spPr>
        <a:xfrm>
          <a:off x="813150" y="531784"/>
          <a:ext cx="4231615" cy="4231615"/>
        </a:xfrm>
        <a:custGeom>
          <a:avLst/>
          <a:gdLst/>
          <a:ahLst/>
          <a:cxnLst/>
          <a:rect l="0" t="0" r="0" b="0"/>
          <a:pathLst>
            <a:path>
              <a:moveTo>
                <a:pt x="3149057" y="269449"/>
              </a:moveTo>
              <a:arcTo wR="2115807" hR="2115807" stAng="17953922" swAng="1210766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A9311E-2C29-4C08-93B8-B12A534FD7AC}">
      <dsp:nvSpPr>
        <dsp:cNvPr id="0" name=""/>
        <dsp:cNvSpPr/>
      </dsp:nvSpPr>
      <dsp:spPr>
        <a:xfrm>
          <a:off x="4126022" y="1463899"/>
          <a:ext cx="1630377" cy="1059745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Perioperative</a:t>
          </a:r>
          <a:r>
            <a:rPr lang="en-US" sz="1800" kern="1200" dirty="0"/>
            <a:t> risk reduction</a:t>
          </a:r>
          <a:endParaRPr lang="en-IN" sz="1800" kern="1200" dirty="0"/>
        </a:p>
      </dsp:txBody>
      <dsp:txXfrm>
        <a:off x="4177754" y="1515631"/>
        <a:ext cx="1526913" cy="956281"/>
      </dsp:txXfrm>
    </dsp:sp>
    <dsp:sp modelId="{FCB57033-D2FB-495D-A0D5-123A1129C371}">
      <dsp:nvSpPr>
        <dsp:cNvPr id="0" name=""/>
        <dsp:cNvSpPr/>
      </dsp:nvSpPr>
      <dsp:spPr>
        <a:xfrm>
          <a:off x="813150" y="531784"/>
          <a:ext cx="4231615" cy="4231615"/>
        </a:xfrm>
        <a:custGeom>
          <a:avLst/>
          <a:gdLst/>
          <a:ahLst/>
          <a:cxnLst/>
          <a:rect l="0" t="0" r="0" b="0"/>
          <a:pathLst>
            <a:path>
              <a:moveTo>
                <a:pt x="4226529" y="2262426"/>
              </a:moveTo>
              <a:arcTo wR="2115807" hR="2115807" stAng="21838417" swAng="1359128"/>
            </a:path>
          </a:pathLst>
        </a:custGeom>
        <a:noFill/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A0AE7A-1271-469F-B8ED-1CAC49EC3D3A}">
      <dsp:nvSpPr>
        <dsp:cNvPr id="0" name=""/>
        <dsp:cNvSpPr/>
      </dsp:nvSpPr>
      <dsp:spPr>
        <a:xfrm>
          <a:off x="3357410" y="3829444"/>
          <a:ext cx="1630377" cy="1059745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Premedication</a:t>
          </a:r>
          <a:endParaRPr lang="en-IN" sz="1800" kern="1200" dirty="0"/>
        </a:p>
      </dsp:txBody>
      <dsp:txXfrm>
        <a:off x="3409142" y="3881176"/>
        <a:ext cx="1526913" cy="956281"/>
      </dsp:txXfrm>
    </dsp:sp>
    <dsp:sp modelId="{60ADADBE-B539-4515-9E3E-FFEB4A37D69E}">
      <dsp:nvSpPr>
        <dsp:cNvPr id="0" name=""/>
        <dsp:cNvSpPr/>
      </dsp:nvSpPr>
      <dsp:spPr>
        <a:xfrm>
          <a:off x="813150" y="531784"/>
          <a:ext cx="4231615" cy="4231615"/>
        </a:xfrm>
        <a:custGeom>
          <a:avLst/>
          <a:gdLst/>
          <a:ahLst/>
          <a:cxnLst/>
          <a:rect l="0" t="0" r="0" b="0"/>
          <a:pathLst>
            <a:path>
              <a:moveTo>
                <a:pt x="2375208" y="4215653"/>
              </a:moveTo>
              <a:arcTo wR="2115807" hR="2115807" stAng="4977465" swAng="845070"/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EF14A-D0CE-43F8-BD89-BD7FCC2F62CA}">
      <dsp:nvSpPr>
        <dsp:cNvPr id="0" name=""/>
        <dsp:cNvSpPr/>
      </dsp:nvSpPr>
      <dsp:spPr>
        <a:xfrm>
          <a:off x="870128" y="3829444"/>
          <a:ext cx="1630377" cy="1059745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Balanced </a:t>
          </a:r>
          <a:r>
            <a:rPr lang="en-US" sz="1800" kern="1200" dirty="0" err="1"/>
            <a:t>anaesthesia</a:t>
          </a:r>
          <a:endParaRPr lang="en-IN" sz="1800" kern="1200" dirty="0"/>
        </a:p>
      </dsp:txBody>
      <dsp:txXfrm>
        <a:off x="921860" y="3881176"/>
        <a:ext cx="1526913" cy="956281"/>
      </dsp:txXfrm>
    </dsp:sp>
    <dsp:sp modelId="{1398DCC8-DA44-4776-A126-7F27A0AE12ED}">
      <dsp:nvSpPr>
        <dsp:cNvPr id="0" name=""/>
        <dsp:cNvSpPr/>
      </dsp:nvSpPr>
      <dsp:spPr>
        <a:xfrm>
          <a:off x="813150" y="531784"/>
          <a:ext cx="4231615" cy="4231615"/>
        </a:xfrm>
        <a:custGeom>
          <a:avLst/>
          <a:gdLst/>
          <a:ahLst/>
          <a:cxnLst/>
          <a:rect l="0" t="0" r="0" b="0"/>
          <a:pathLst>
            <a:path>
              <a:moveTo>
                <a:pt x="224375" y="3064030"/>
              </a:moveTo>
              <a:arcTo wR="2115807" hR="2115807" stAng="9202455" swAng="1359128"/>
            </a:path>
          </a:pathLst>
        </a:custGeom>
        <a:noFill/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F4AB81-926E-44D8-9671-5891EEEA6CDA}">
      <dsp:nvSpPr>
        <dsp:cNvPr id="0" name=""/>
        <dsp:cNvSpPr/>
      </dsp:nvSpPr>
      <dsp:spPr>
        <a:xfrm>
          <a:off x="101516" y="1463899"/>
          <a:ext cx="1630377" cy="1059745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Proper monitoring</a:t>
          </a:r>
          <a:endParaRPr lang="en-IN" sz="1800" kern="1200" dirty="0"/>
        </a:p>
      </dsp:txBody>
      <dsp:txXfrm>
        <a:off x="153248" y="1515631"/>
        <a:ext cx="1526913" cy="956281"/>
      </dsp:txXfrm>
    </dsp:sp>
    <dsp:sp modelId="{770278A3-C8F6-4C7B-9E4D-5925E8AC1F9B}">
      <dsp:nvSpPr>
        <dsp:cNvPr id="0" name=""/>
        <dsp:cNvSpPr/>
      </dsp:nvSpPr>
      <dsp:spPr>
        <a:xfrm>
          <a:off x="813150" y="531784"/>
          <a:ext cx="4231615" cy="4231615"/>
        </a:xfrm>
        <a:custGeom>
          <a:avLst/>
          <a:gdLst/>
          <a:ahLst/>
          <a:cxnLst/>
          <a:rect l="0" t="0" r="0" b="0"/>
          <a:pathLst>
            <a:path>
              <a:moveTo>
                <a:pt x="509060" y="739216"/>
              </a:moveTo>
              <a:arcTo wR="2115807" hR="2115807" stAng="13235312" swAng="1210766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759BE-4B5B-4817-9843-01325A16C333}">
      <dsp:nvSpPr>
        <dsp:cNvPr id="0" name=""/>
        <dsp:cNvSpPr/>
      </dsp:nvSpPr>
      <dsp:spPr>
        <a:xfrm rot="16200000">
          <a:off x="-928574" y="929559"/>
          <a:ext cx="4421190" cy="25620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665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BLOOD PRESSURE</a:t>
          </a:r>
          <a:endParaRPr lang="en-IN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Loss of nocturnal blood pressure dipping</a:t>
          </a:r>
          <a:endParaRPr lang="en-IN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Exaggerated responses to exercise</a:t>
          </a:r>
          <a:endParaRPr lang="en-IN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Salt sensitivity</a:t>
          </a:r>
          <a:endParaRPr lang="en-IN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Widened pulse pressure</a:t>
          </a:r>
          <a:endParaRPr lang="en-IN" sz="1700" kern="1200" dirty="0"/>
        </a:p>
      </dsp:txBody>
      <dsp:txXfrm rot="5400000">
        <a:off x="986" y="884237"/>
        <a:ext cx="2562070" cy="2652714"/>
      </dsp:txXfrm>
    </dsp:sp>
    <dsp:sp modelId="{DDCA3998-34DF-4F29-9A26-B4B295E64EFB}">
      <dsp:nvSpPr>
        <dsp:cNvPr id="0" name=""/>
        <dsp:cNvSpPr/>
      </dsp:nvSpPr>
      <dsp:spPr>
        <a:xfrm rot="16200000">
          <a:off x="1825652" y="929559"/>
          <a:ext cx="4421190" cy="25620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665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CARDIAC</a:t>
          </a:r>
          <a:endParaRPr lang="en-IN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LVH</a:t>
          </a:r>
          <a:endParaRPr lang="en-IN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Increased </a:t>
          </a:r>
          <a:r>
            <a:rPr lang="en-US" sz="1700" kern="1200" dirty="0" err="1"/>
            <a:t>atrial</a:t>
          </a:r>
          <a:r>
            <a:rPr lang="en-US" sz="1700" kern="1200" dirty="0"/>
            <a:t> filling pressure</a:t>
          </a:r>
          <a:endParaRPr lang="en-IN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Decreased diastolic relaxation</a:t>
          </a:r>
          <a:endParaRPr lang="en-IN" sz="1700" kern="1200" dirty="0"/>
        </a:p>
      </dsp:txBody>
      <dsp:txXfrm rot="5400000">
        <a:off x="2755212" y="884237"/>
        <a:ext cx="2562070" cy="2652714"/>
      </dsp:txXfrm>
    </dsp:sp>
    <dsp:sp modelId="{AA39CADA-B016-4DE2-A832-C9B0634AA15B}">
      <dsp:nvSpPr>
        <dsp:cNvPr id="0" name=""/>
        <dsp:cNvSpPr/>
      </dsp:nvSpPr>
      <dsp:spPr>
        <a:xfrm rot="16200000">
          <a:off x="4579878" y="929559"/>
          <a:ext cx="4421190" cy="25620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665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VASCULAR</a:t>
          </a:r>
          <a:endParaRPr lang="en-IN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Increased central arterial stiffness or pulse wave velocity</a:t>
          </a:r>
          <a:endParaRPr lang="en-IN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Small artery stiffness</a:t>
          </a:r>
          <a:endParaRPr lang="en-IN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Increased SVR</a:t>
          </a:r>
          <a:endParaRPr lang="en-IN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Coronary calcification</a:t>
          </a:r>
          <a:endParaRPr lang="en-IN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Endothelial dysfunction</a:t>
          </a:r>
          <a:endParaRPr lang="en-IN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1700" kern="1200"/>
        </a:p>
      </dsp:txBody>
      <dsp:txXfrm rot="5400000">
        <a:off x="5509438" y="884237"/>
        <a:ext cx="2562070" cy="265271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08625-24FE-4D7F-9E46-3E4E8238E5D1}">
      <dsp:nvSpPr>
        <dsp:cNvPr id="0" name=""/>
        <dsp:cNvSpPr/>
      </dsp:nvSpPr>
      <dsp:spPr>
        <a:xfrm rot="16200000">
          <a:off x="-792171" y="796290"/>
          <a:ext cx="5554683" cy="396210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0" tIns="0" rIns="269131" bIns="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RENAL</a:t>
          </a:r>
          <a:endParaRPr lang="en-IN" sz="42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 err="1"/>
            <a:t>Microalbuminuria</a:t>
          </a:r>
          <a:endParaRPr lang="en-IN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Elevated serum </a:t>
          </a:r>
          <a:r>
            <a:rPr lang="en-US" sz="3300" kern="1200" dirty="0" err="1"/>
            <a:t>creatinine</a:t>
          </a:r>
          <a:endParaRPr lang="en-IN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Reduced estimated GFR</a:t>
          </a:r>
          <a:endParaRPr lang="en-IN" sz="3300" kern="1200" dirty="0"/>
        </a:p>
      </dsp:txBody>
      <dsp:txXfrm rot="5400000">
        <a:off x="4120" y="1110936"/>
        <a:ext cx="3962102" cy="3332809"/>
      </dsp:txXfrm>
    </dsp:sp>
    <dsp:sp modelId="{28380C26-6A42-4201-939C-43781DB0FC64}">
      <dsp:nvSpPr>
        <dsp:cNvPr id="0" name=""/>
        <dsp:cNvSpPr/>
      </dsp:nvSpPr>
      <dsp:spPr>
        <a:xfrm rot="16200000">
          <a:off x="3467088" y="796290"/>
          <a:ext cx="5554683" cy="396210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0" tIns="0" rIns="269131" bIns="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RETINAL</a:t>
          </a:r>
          <a:endParaRPr lang="en-IN" sz="42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/>
            <a:t>Hypertensive retinal changes</a:t>
          </a:r>
          <a:endParaRPr lang="en-IN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3300" kern="1200"/>
        </a:p>
      </dsp:txBody>
      <dsp:txXfrm rot="5400000">
        <a:off x="4263379" y="1110936"/>
        <a:ext cx="3962102" cy="3332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5950D-1901-46F2-980C-39A5DDCEF02F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7A1E4-AAB1-4089-983F-232F3F0DFAB5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34EF4-05BC-4E89-B713-A696A26577BE}" type="datetimeFigureOut">
              <a:rPr lang="en-US" smtClean="0"/>
              <a:pPr/>
              <a:t>17-Aug-20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53B75-6FA2-4677-9DC7-49C05092483C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428604"/>
            <a:ext cx="7977214" cy="6429396"/>
          </a:xfrm>
        </p:spPr>
        <p:txBody>
          <a:bodyPr>
            <a:normAutofit/>
          </a:bodyPr>
          <a:lstStyle/>
          <a:p>
            <a:r>
              <a:rPr lang="en-US" dirty="0"/>
              <a:t>HYPERTENSION AND ANTIHYPERTENSION </a:t>
            </a:r>
            <a:r>
              <a:rPr lang="en-US" dirty="0" smtClean="0"/>
              <a:t>DRUGS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err="1" smtClean="0"/>
              <a:t>Dr.Dinesh</a:t>
            </a:r>
            <a:r>
              <a:rPr lang="en-US" sz="3200" dirty="0" smtClean="0"/>
              <a:t> </a:t>
            </a:r>
            <a:r>
              <a:rPr lang="en-US" sz="3200" dirty="0" err="1" smtClean="0"/>
              <a:t>Chauhan</a:t>
            </a:r>
            <a:r>
              <a:rPr lang="en-US" sz="3200" dirty="0" smtClean="0"/>
              <a:t>,</a:t>
            </a:r>
            <a:br>
              <a:rPr lang="en-US" sz="3200" dirty="0" smtClean="0"/>
            </a:br>
            <a:r>
              <a:rPr lang="en-US" sz="3200" dirty="0" smtClean="0"/>
              <a:t>Professor &amp;Head,</a:t>
            </a:r>
            <a:br>
              <a:rPr lang="en-US" sz="3200" dirty="0" smtClean="0"/>
            </a:br>
            <a:r>
              <a:rPr lang="en-US" sz="3200" dirty="0" err="1" smtClean="0"/>
              <a:t>Dept.of</a:t>
            </a:r>
            <a:r>
              <a:rPr lang="en-US" sz="3200" dirty="0" smtClean="0"/>
              <a:t> </a:t>
            </a:r>
            <a:r>
              <a:rPr lang="en-US" sz="3200" dirty="0" err="1" smtClean="0"/>
              <a:t>Anaesthesia</a:t>
            </a:r>
            <a:r>
              <a:rPr lang="en-US" sz="3200" dirty="0" smtClean="0"/>
              <a:t>,</a:t>
            </a:r>
            <a:br>
              <a:rPr lang="en-US" sz="3200" dirty="0" smtClean="0"/>
            </a:br>
            <a:r>
              <a:rPr lang="en-US" sz="3200" dirty="0" err="1" smtClean="0"/>
              <a:t>S.B.K.S.M.I.R.C.,Piparia</a:t>
            </a:r>
            <a:r>
              <a:rPr lang="en-US" sz="3200" dirty="0"/>
              <a:t/>
            </a:r>
            <a:br>
              <a:rPr lang="en-US" sz="3200" dirty="0"/>
            </a:br>
            <a:endParaRPr lang="en-IN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57188"/>
          <a:ext cx="8229600" cy="576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6357950" y="3857628"/>
            <a:ext cx="1857388" cy="3000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Hypertensive crisis </a:t>
            </a:r>
          </a:p>
          <a:p>
            <a:pPr algn="ctr"/>
            <a:r>
              <a:rPr lang="en-US" dirty="0"/>
              <a:t> A systolic BP more than 200 mm Hg and diastolic over 120 mm Hg</a:t>
            </a:r>
            <a:endParaRPr lang="en-I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r>
              <a:rPr lang="en-US" b="1" dirty="0"/>
              <a:t>JNC -8 ( Classification of blood pressure)</a:t>
            </a:r>
          </a:p>
          <a:p>
            <a:r>
              <a:rPr lang="en-US" dirty="0"/>
              <a:t> New guidelines</a:t>
            </a:r>
          </a:p>
          <a:p>
            <a:endParaRPr lang="en-US" dirty="0"/>
          </a:p>
          <a:p>
            <a:endParaRPr lang="en-IN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57290" y="1714486"/>
          <a:ext cx="7500990" cy="49292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504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504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32306"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Less than 120/80 mm Hg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2306">
                <a:tc>
                  <a:txBody>
                    <a:bodyPr/>
                    <a:lstStyle/>
                    <a:p>
                      <a:r>
                        <a:rPr lang="en-US" dirty="0"/>
                        <a:t>Elevated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Systolic between</a:t>
                      </a:r>
                      <a:r>
                        <a:rPr lang="en-US" baseline="0" dirty="0"/>
                        <a:t> 120-129 and diastolic less than 80.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2306">
                <a:tc>
                  <a:txBody>
                    <a:bodyPr/>
                    <a:lstStyle/>
                    <a:p>
                      <a:r>
                        <a:rPr lang="en-US" dirty="0"/>
                        <a:t>Stage 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Systolic between</a:t>
                      </a:r>
                      <a:r>
                        <a:rPr lang="en-US" baseline="0" dirty="0"/>
                        <a:t> 130-139 or diastolic between 80-89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2306">
                <a:tc>
                  <a:txBody>
                    <a:bodyPr/>
                    <a:lstStyle/>
                    <a:p>
                      <a:r>
                        <a:rPr lang="en-US" dirty="0"/>
                        <a:t>Stage 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Systolic</a:t>
                      </a:r>
                      <a:r>
                        <a:rPr lang="en-US" baseline="0" dirty="0"/>
                        <a:t> at least 140 or diastolic at least 90 mm Hg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428624"/>
          <a:ext cx="8229600" cy="4358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71813">
                <a:tc>
                  <a:txBody>
                    <a:bodyPr/>
                    <a:lstStyle/>
                    <a:p>
                      <a:r>
                        <a:rPr lang="en-US" sz="2400" dirty="0"/>
                        <a:t>Hypertensive</a:t>
                      </a:r>
                      <a:r>
                        <a:rPr lang="en-US" sz="2400" baseline="0" dirty="0"/>
                        <a:t> crisis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Systolic over 180 and / or diastolic over 120 , with patients needing prompt changes in medication if there</a:t>
                      </a:r>
                      <a:r>
                        <a:rPr lang="en-US" sz="2800" baseline="0" dirty="0"/>
                        <a:t> are no other medications if there are other indications of problems, or immediate hospitalization if there are signs of organ damage.</a:t>
                      </a:r>
                      <a:endParaRPr lang="en-I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5929354"/>
          </a:xfrm>
        </p:spPr>
        <p:txBody>
          <a:bodyPr/>
          <a:lstStyle/>
          <a:p>
            <a:r>
              <a:rPr lang="en-US" b="1" dirty="0"/>
              <a:t>CLASSIFICATION ACCORDING TO ITS SUBTYPES – SYSTOLIC , DIASTOLIC AND PULSE PRESSURE</a:t>
            </a:r>
          </a:p>
          <a:p>
            <a:endParaRPr lang="en-IN" b="1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71604" y="2143116"/>
          <a:ext cx="3571900" cy="3921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571480"/>
            <a:ext cx="8229600" cy="5786478"/>
          </a:xfrm>
        </p:spPr>
        <p:txBody>
          <a:bodyPr/>
          <a:lstStyle/>
          <a:p>
            <a:r>
              <a:rPr lang="en-US" dirty="0"/>
              <a:t>ETIOLOGY </a:t>
            </a:r>
          </a:p>
          <a:p>
            <a:pPr>
              <a:buNone/>
            </a:pPr>
            <a:endParaRPr lang="en-IN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642910" y="1000108"/>
          <a:ext cx="7858180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/>
          <p:cNvSpPr/>
          <p:nvPr/>
        </p:nvSpPr>
        <p:spPr>
          <a:xfrm>
            <a:off x="571472" y="4500570"/>
            <a:ext cx="2357454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Miscellaneous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 </a:t>
            </a:r>
            <a:r>
              <a:rPr lang="en-US" dirty="0" err="1"/>
              <a:t>Coarctation</a:t>
            </a:r>
            <a:r>
              <a:rPr lang="en-US" dirty="0"/>
              <a:t> of Aorta</a:t>
            </a:r>
          </a:p>
          <a:p>
            <a:pPr algn="ctr"/>
            <a:r>
              <a:rPr lang="en-US" dirty="0" err="1"/>
              <a:t>Hypercalcemia</a:t>
            </a:r>
            <a:endParaRPr lang="en-US" dirty="0"/>
          </a:p>
          <a:p>
            <a:pPr algn="ctr"/>
            <a:r>
              <a:rPr lang="en-US" dirty="0"/>
              <a:t> OSA</a:t>
            </a:r>
            <a:endParaRPr lang="en-IN" dirty="0"/>
          </a:p>
        </p:txBody>
      </p:sp>
      <p:sp>
        <p:nvSpPr>
          <p:cNvPr id="7" name="Oval 6"/>
          <p:cNvSpPr/>
          <p:nvPr/>
        </p:nvSpPr>
        <p:spPr>
          <a:xfrm>
            <a:off x="6357950" y="4500570"/>
            <a:ext cx="1928826" cy="2071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Unknown etiology</a:t>
            </a:r>
          </a:p>
          <a:p>
            <a:pPr algn="ctr"/>
            <a:r>
              <a:rPr lang="en-US" dirty="0"/>
              <a:t>Toxemia of pregnancy</a:t>
            </a:r>
          </a:p>
          <a:p>
            <a:pPr algn="ctr"/>
            <a:r>
              <a:rPr lang="en-US" dirty="0"/>
              <a:t>Acute intermittent </a:t>
            </a:r>
            <a:r>
              <a:rPr lang="en-US" dirty="0" err="1"/>
              <a:t>porphyria</a:t>
            </a:r>
            <a:endParaRPr lang="en-IN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IMG_20190722_231647~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571744"/>
            <a:ext cx="8229600" cy="3857652"/>
          </a:xfrm>
          <a:prstGeom prst="rect">
            <a:avLst/>
          </a:prstGeom>
          <a:noFill/>
        </p:spPr>
      </p:pic>
      <p:sp>
        <p:nvSpPr>
          <p:cNvPr id="7" name="Round Same Side Corner Rectangle 6"/>
          <p:cNvSpPr/>
          <p:nvPr/>
        </p:nvSpPr>
        <p:spPr>
          <a:xfrm>
            <a:off x="500034" y="857232"/>
            <a:ext cx="7429552" cy="1214446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MECHANISM </a:t>
            </a:r>
            <a:endParaRPr lang="en-IN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IMG_20190722_232356~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57158" y="0"/>
            <a:ext cx="4000528" cy="642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AUTONOMIC NERVOUS SYSTEM</a:t>
            </a:r>
            <a:endParaRPr lang="en-IN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IMG_20190722_233138~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57958"/>
          </a:xfrm>
        </p:spPr>
        <p:txBody>
          <a:bodyPr/>
          <a:lstStyle/>
          <a:p>
            <a:pPr>
              <a:buNone/>
            </a:pPr>
            <a:r>
              <a:rPr lang="en-US" dirty="0"/>
              <a:t>VASCULAR MECHANISM</a:t>
            </a:r>
          </a:p>
          <a:p>
            <a:pPr>
              <a:buFontTx/>
              <a:buChar char="-"/>
            </a:pPr>
            <a:r>
              <a:rPr lang="en-US" dirty="0"/>
              <a:t>Vascular radius compliance and elasticity are imp. Determinant of arterial pressure.</a:t>
            </a:r>
          </a:p>
          <a:p>
            <a:pPr>
              <a:buFontTx/>
              <a:buChar char="-"/>
            </a:pPr>
            <a:r>
              <a:rPr lang="en-US" dirty="0"/>
              <a:t>In hypertensive patients </a:t>
            </a:r>
            <a:r>
              <a:rPr lang="en-US" dirty="0" err="1"/>
              <a:t>structural,mechanical,or</a:t>
            </a:r>
            <a:r>
              <a:rPr lang="en-US" dirty="0"/>
              <a:t> functional changes may reduce lumen diameter of small arteries and arterioles.</a:t>
            </a:r>
          </a:p>
          <a:p>
            <a:pPr>
              <a:buFontTx/>
              <a:buChar char="-"/>
            </a:pPr>
            <a:r>
              <a:rPr lang="en-US" dirty="0"/>
              <a:t>Remodeling </a:t>
            </a:r>
          </a:p>
          <a:p>
            <a:pPr>
              <a:buFontTx/>
              <a:buChar char="-"/>
            </a:pPr>
            <a:r>
              <a:rPr lang="en-US" dirty="0"/>
              <a:t>Vascular </a:t>
            </a:r>
            <a:r>
              <a:rPr lang="en-US" dirty="0" err="1"/>
              <a:t>remodelling</a:t>
            </a:r>
            <a:r>
              <a:rPr lang="en-US" dirty="0"/>
              <a:t> </a:t>
            </a:r>
          </a:p>
          <a:p>
            <a:pPr>
              <a:buFontTx/>
              <a:buChar char="-"/>
            </a:pPr>
            <a:r>
              <a:rPr lang="en-US" dirty="0"/>
              <a:t>Lumen diameter is also related to elasticity of the vessel.</a:t>
            </a:r>
          </a:p>
          <a:p>
            <a:pPr>
              <a:buFontTx/>
              <a:buChar char="-"/>
            </a:pPr>
            <a:endParaRPr lang="en-IN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</a:rPr>
              <a:t>Pathological consequences of hypertension</a:t>
            </a:r>
            <a:endParaRPr lang="en-IN" b="1" i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785786" y="150017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>
              <a:buNone/>
            </a:pPr>
            <a:r>
              <a:rPr lang="en-US" dirty="0"/>
              <a:t>  </a:t>
            </a:r>
            <a:r>
              <a:rPr lang="en-US" b="1" dirty="0"/>
              <a:t>HISTORY : </a:t>
            </a:r>
          </a:p>
          <a:p>
            <a:r>
              <a:rPr lang="en-US" dirty="0"/>
              <a:t>1700 BC: Description of blood pressure appeared when Chinese were aware that “ if large amount of salts are taken , the pulse will stiffen or harden”.</a:t>
            </a:r>
          </a:p>
          <a:p>
            <a:r>
              <a:rPr lang="en-US" dirty="0"/>
              <a:t>1773 : Stephen Hales measured blood pressure for the first time.</a:t>
            </a:r>
            <a:endParaRPr lang="en-I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IMG_20190723_102041~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8858280" cy="5357850"/>
          </a:xfrm>
          <a:prstGeom prst="rect">
            <a:avLst/>
          </a:prstGeom>
          <a:noFill/>
        </p:spPr>
      </p:pic>
      <p:sp>
        <p:nvSpPr>
          <p:cNvPr id="5" name="Round Diagonal Corner Rectangle 4"/>
          <p:cNvSpPr/>
          <p:nvPr/>
        </p:nvSpPr>
        <p:spPr>
          <a:xfrm>
            <a:off x="0" y="0"/>
            <a:ext cx="9144000" cy="1142984"/>
          </a:xfrm>
          <a:prstGeom prst="round2DiagRect">
            <a:avLst>
              <a:gd name="adj1" fmla="val 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ANTIHYPERTENSIVE DRUGS</a:t>
            </a:r>
            <a:endParaRPr lang="en-IN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Pictures\IMG_20190723_105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7868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Pictures\IMG_20190723_110115~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715436" cy="6572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Pictures\IMG_20190723_111036~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920"/>
            <a:ext cx="8643998" cy="6643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IMG_20190723_103038~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63"/>
            <a:ext cx="8929686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Pictures\IMG_20190723_103855~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Pictures\IMG_20190723_104854~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358346" cy="7215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Pictures\IMG_20190723_111355~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8143933" cy="6215082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1428728" y="0"/>
            <a:ext cx="7000924" cy="6429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CALCIUM CHANNEL BLOCKERS</a:t>
            </a:r>
            <a:endParaRPr lang="en-IN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DRUGS CAUSING HTN</a:t>
            </a:r>
            <a:endParaRPr lang="en-IN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214422"/>
          <a:ext cx="8229600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Screenshot_2019-07-23-11-35-23-225~2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586790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IS HTN IMPORTANT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It is a risk factor for CVD</a:t>
            </a:r>
          </a:p>
          <a:p>
            <a:r>
              <a:rPr lang="en-US" dirty="0"/>
              <a:t>Causes end organ damage which affects </a:t>
            </a:r>
            <a:r>
              <a:rPr lang="en-US" dirty="0" err="1"/>
              <a:t>perioperative</a:t>
            </a:r>
            <a:r>
              <a:rPr lang="en-US" dirty="0"/>
              <a:t> course – heart, brain, kidneys</a:t>
            </a:r>
          </a:p>
          <a:p>
            <a:r>
              <a:rPr lang="en-US" dirty="0"/>
              <a:t>May indicate presence of serious endocrine related diseases and serious renal disease</a:t>
            </a:r>
          </a:p>
          <a:p>
            <a:r>
              <a:rPr lang="en-US" dirty="0"/>
              <a:t>Increases risk of adverse anesthetic outcome</a:t>
            </a:r>
          </a:p>
          <a:p>
            <a:r>
              <a:rPr lang="en-US" dirty="0" err="1"/>
              <a:t>Perioperatively</a:t>
            </a:r>
            <a:r>
              <a:rPr lang="en-US" dirty="0"/>
              <a:t> it may be due to</a:t>
            </a:r>
          </a:p>
          <a:p>
            <a:pPr algn="ctr">
              <a:buNone/>
            </a:pPr>
            <a:r>
              <a:rPr lang="en-US" dirty="0"/>
              <a:t>-Anxiety</a:t>
            </a:r>
          </a:p>
          <a:p>
            <a:pPr algn="ctr">
              <a:buNone/>
            </a:pPr>
            <a:r>
              <a:rPr lang="en-US" dirty="0"/>
              <a:t>-Inadequate anesthesia</a:t>
            </a:r>
          </a:p>
          <a:p>
            <a:pPr algn="ctr">
              <a:buNone/>
            </a:pPr>
            <a:r>
              <a:rPr lang="en-US" dirty="0"/>
              <a:t>-Inadequate analgesia</a:t>
            </a:r>
            <a:endParaRPr lang="en-IN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14290"/>
            <a:ext cx="8572560" cy="5954723"/>
          </a:xfrm>
        </p:spPr>
        <p:txBody>
          <a:bodyPr/>
          <a:lstStyle/>
          <a:p>
            <a:r>
              <a:rPr lang="en-US" dirty="0"/>
              <a:t>GOALS OF ANAESTHESIA MANAGEMENT</a:t>
            </a:r>
            <a:endParaRPr lang="en-IN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357290" y="1000108"/>
          <a:ext cx="5857916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3500430" y="2357430"/>
            <a:ext cx="1500198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Parenteral</a:t>
            </a:r>
            <a:r>
              <a:rPr lang="en-US" dirty="0"/>
              <a:t> medications</a:t>
            </a:r>
            <a:endParaRPr lang="en-IN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PERIOPERATIVE RISK REDUCTION</a:t>
            </a:r>
          </a:p>
          <a:p>
            <a:pPr>
              <a:buFontTx/>
              <a:buChar char="-"/>
            </a:pPr>
            <a:r>
              <a:rPr lang="en-US" dirty="0"/>
              <a:t>The presence of LVH in hypertensive patients may be an important predictor of cardiac mortality.</a:t>
            </a:r>
          </a:p>
          <a:p>
            <a:pPr>
              <a:buFontTx/>
              <a:buChar char="-"/>
            </a:pPr>
            <a:r>
              <a:rPr lang="en-US" dirty="0"/>
              <a:t>Increased cardiac mortality has also been reported in patients with carotid bruits even in absence of symptoms.</a:t>
            </a:r>
            <a:endParaRPr lang="en-IN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r>
              <a:rPr lang="en-US" b="1" dirty="0"/>
              <a:t>EARLY MARKERS OF HYPERTENSIVE CARDIOVASCULAR DISEASE</a:t>
            </a:r>
            <a:endParaRPr lang="en-US" dirty="0"/>
          </a:p>
          <a:p>
            <a:endParaRPr lang="en-US" b="1" dirty="0"/>
          </a:p>
          <a:p>
            <a:endParaRPr lang="en-IN" b="1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357158" y="1500174"/>
          <a:ext cx="8072494" cy="4421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571480"/>
          <a:ext cx="8229600" cy="5554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Evaluation of Hypertensive patients for surgery</a:t>
            </a:r>
            <a:endParaRPr lang="en-IN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preoperative evaluation – special attention to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Cause and severity of HTN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Current therapy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Evidence of end organ damage</a:t>
            </a:r>
          </a:p>
          <a:p>
            <a:pPr marL="514350" indent="-514350"/>
            <a:r>
              <a:rPr lang="en-US" dirty="0"/>
              <a:t>Screening for secondary hypertension and extent of target organ dysfunction related to long standing hypertension</a:t>
            </a:r>
          </a:p>
          <a:p>
            <a:pPr marL="514350" indent="-514350"/>
            <a:r>
              <a:rPr lang="en-US" dirty="0"/>
              <a:t>HTN is also risk factor for CAD and cardiac </a:t>
            </a:r>
            <a:r>
              <a:rPr lang="en-US" dirty="0" err="1"/>
              <a:t>myopathy</a:t>
            </a:r>
            <a:endParaRPr lang="en-IN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r>
              <a:rPr lang="en-US" dirty="0"/>
              <a:t>Ask about related illnesses such as IHD, renal failure and CVD</a:t>
            </a:r>
          </a:p>
          <a:p>
            <a:r>
              <a:rPr lang="en-US" dirty="0"/>
              <a:t>WHITE COAT hypertension- This patients have not been shown to be at higher risk from anesthesia than controls and </a:t>
            </a:r>
            <a:r>
              <a:rPr lang="en-US" dirty="0" err="1"/>
              <a:t>therfore</a:t>
            </a:r>
            <a:r>
              <a:rPr lang="en-US" dirty="0"/>
              <a:t> surgery should not be delayed unnecessarily</a:t>
            </a:r>
            <a:endParaRPr lang="en-IN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TARGET ORGANS AND SIGNS OF ORGAN DAMAGE IN HTN</a:t>
            </a:r>
            <a:endParaRPr lang="en-IN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BLOOD PRESSURE RESPONSE TO PERIOPERATIVE PROCEDURES IN HYPERTENSIVE PATIENT</a:t>
            </a:r>
            <a:endParaRPr lang="en-IN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be considered in 2 phases:-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During anesthesia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During post-operative period</a:t>
            </a:r>
          </a:p>
          <a:p>
            <a:pPr marL="514350" indent="-514350"/>
            <a:r>
              <a:rPr lang="en-US" dirty="0"/>
              <a:t>Sympathetic activation during induction of anesthesia cause rise in BP and heart rate in </a:t>
            </a:r>
            <a:r>
              <a:rPr lang="en-US" dirty="0" err="1"/>
              <a:t>normotensive</a:t>
            </a:r>
            <a:r>
              <a:rPr lang="en-US" dirty="0"/>
              <a:t> individuals</a:t>
            </a:r>
          </a:p>
          <a:p>
            <a:pPr marL="514350" indent="-514350"/>
            <a:r>
              <a:rPr lang="en-US" dirty="0"/>
              <a:t>This responses are more pronounced in patients with untreated and inadequately treated hypertensive individuals</a:t>
            </a:r>
            <a:endParaRPr lang="en-IN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428604"/>
            <a:ext cx="8229600" cy="4786346"/>
          </a:xfrm>
        </p:spPr>
        <p:txBody>
          <a:bodyPr/>
          <a:lstStyle/>
          <a:p>
            <a:r>
              <a:rPr lang="en-US" dirty="0"/>
              <a:t>This excessive swings in BP and heart rate can increase risk of ischemia</a:t>
            </a:r>
          </a:p>
          <a:p>
            <a:r>
              <a:rPr lang="en-US" dirty="0"/>
              <a:t>In chronic uncontrolled and poorly controlled HTN, reset cerebral </a:t>
            </a:r>
            <a:r>
              <a:rPr lang="en-US" dirty="0" err="1"/>
              <a:t>autoregulation</a:t>
            </a:r>
            <a:r>
              <a:rPr lang="en-US" dirty="0"/>
              <a:t> at higher level, so that in these patients even moderate fall in BP in </a:t>
            </a:r>
            <a:r>
              <a:rPr lang="en-US" dirty="0" err="1"/>
              <a:t>perioperative</a:t>
            </a:r>
            <a:r>
              <a:rPr lang="en-US" dirty="0"/>
              <a:t> period may lead to cerebral ischemia </a:t>
            </a:r>
            <a:endParaRPr lang="en-IN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CAUSES OF INTRAOPERATIVE HTN AND ITS MANAGEMENT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Drug errors</a:t>
            </a:r>
          </a:p>
          <a:p>
            <a:r>
              <a:rPr lang="en-US" dirty="0"/>
              <a:t>Infiltration with </a:t>
            </a:r>
            <a:r>
              <a:rPr lang="en-US" dirty="0" err="1"/>
              <a:t>vasopressors</a:t>
            </a:r>
            <a:endParaRPr lang="en-US" dirty="0"/>
          </a:p>
          <a:p>
            <a:r>
              <a:rPr lang="en-US" dirty="0"/>
              <a:t>Awareness or light plane of anesthesia</a:t>
            </a:r>
          </a:p>
          <a:p>
            <a:r>
              <a:rPr lang="en-US" dirty="0"/>
              <a:t>Pre-existing HTN</a:t>
            </a:r>
          </a:p>
          <a:p>
            <a:r>
              <a:rPr lang="en-US" dirty="0"/>
              <a:t>Airway problems</a:t>
            </a:r>
          </a:p>
          <a:p>
            <a:r>
              <a:rPr lang="en-US" dirty="0" err="1"/>
              <a:t>Endobronchial</a:t>
            </a:r>
            <a:r>
              <a:rPr lang="en-US" dirty="0"/>
              <a:t> intubation</a:t>
            </a:r>
          </a:p>
          <a:p>
            <a:r>
              <a:rPr lang="en-US" dirty="0"/>
              <a:t>Surgical Factors</a:t>
            </a:r>
          </a:p>
          <a:p>
            <a:r>
              <a:rPr lang="en-US" dirty="0" err="1"/>
              <a:t>Hypercarbia</a:t>
            </a:r>
            <a:endParaRPr lang="en-US" dirty="0"/>
          </a:p>
          <a:p>
            <a:r>
              <a:rPr lang="en-US" dirty="0"/>
              <a:t>Raised ICP and fluid overload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PATHOPHYSIOLOGY OF ESSENTIAL HTN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BP is typically defined as lateral pressure exerted by blood on vessel wall mainly in arteries</a:t>
            </a:r>
          </a:p>
          <a:p>
            <a:r>
              <a:rPr lang="en-US" dirty="0"/>
              <a:t>90% have essential HTN where </a:t>
            </a:r>
            <a:r>
              <a:rPr lang="en-US" dirty="0" err="1"/>
              <a:t>pathophysiology</a:t>
            </a:r>
            <a:r>
              <a:rPr lang="en-US" dirty="0"/>
              <a:t> is increased SVR</a:t>
            </a:r>
          </a:p>
          <a:p>
            <a:r>
              <a:rPr lang="en-US" dirty="0"/>
              <a:t>70-80% have family history of HTN suggesting genetic influence</a:t>
            </a:r>
          </a:p>
          <a:p>
            <a:r>
              <a:rPr lang="en-US" dirty="0"/>
              <a:t>ANS – plays central role in maintenance of Cardiovascular homeostasis, disturbance of ANS, sympathetic nervous system </a:t>
            </a:r>
            <a:r>
              <a:rPr lang="en-US" dirty="0" err="1"/>
              <a:t>overactivity</a:t>
            </a:r>
            <a:r>
              <a:rPr lang="en-US" dirty="0"/>
              <a:t>, increases BP and contributes to development and maintenance of HTN</a:t>
            </a:r>
            <a:endParaRPr lang="en-IN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algn="ctr">
              <a:buNone/>
            </a:pPr>
            <a:r>
              <a:rPr lang="en-US" dirty="0"/>
              <a:t>Management</a:t>
            </a:r>
          </a:p>
          <a:p>
            <a:r>
              <a:rPr lang="en-US" dirty="0"/>
              <a:t>Confirm that BP change is real</a:t>
            </a:r>
          </a:p>
          <a:p>
            <a:r>
              <a:rPr lang="en-US" dirty="0"/>
              <a:t>Check for ventilation malfunction</a:t>
            </a:r>
          </a:p>
          <a:p>
            <a:r>
              <a:rPr lang="en-US" dirty="0"/>
              <a:t>Ensure adequate alveolar minute ventilation</a:t>
            </a:r>
          </a:p>
          <a:p>
            <a:r>
              <a:rPr lang="en-US" dirty="0"/>
              <a:t>Give adequate analgesia</a:t>
            </a:r>
          </a:p>
          <a:p>
            <a:r>
              <a:rPr lang="en-US" dirty="0"/>
              <a:t>Deepen plane of anesthesia</a:t>
            </a:r>
          </a:p>
          <a:p>
            <a:r>
              <a:rPr lang="en-US" dirty="0"/>
              <a:t>Recheck drug errors</a:t>
            </a:r>
          </a:p>
          <a:p>
            <a:r>
              <a:rPr lang="en-US" dirty="0"/>
              <a:t>After all these steps ; consider anti-hypertensive drugs (nitroglycerine)</a:t>
            </a:r>
          </a:p>
          <a:p>
            <a:r>
              <a:rPr lang="en-US" dirty="0"/>
              <a:t>If tachycardia – beta blockers(</a:t>
            </a:r>
            <a:r>
              <a:rPr lang="en-US" dirty="0" err="1"/>
              <a:t>metoprolol</a:t>
            </a:r>
            <a:r>
              <a:rPr lang="en-US" dirty="0"/>
              <a:t>)</a:t>
            </a:r>
            <a:endParaRPr lang="en-IN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r>
              <a:rPr lang="en-US" dirty="0" err="1"/>
              <a:t>Nitroprussside</a:t>
            </a:r>
            <a:r>
              <a:rPr lang="en-US" dirty="0"/>
              <a:t> – Moderate to severe HTN.</a:t>
            </a:r>
          </a:p>
          <a:p>
            <a:r>
              <a:rPr lang="en-US" dirty="0"/>
              <a:t>Nitroglycerine –effective in treating MI.</a:t>
            </a:r>
          </a:p>
          <a:p>
            <a:r>
              <a:rPr lang="en-US" dirty="0"/>
              <a:t> </a:t>
            </a:r>
            <a:r>
              <a:rPr lang="en-US" dirty="0" err="1"/>
              <a:t>Nifedipine</a:t>
            </a:r>
            <a:r>
              <a:rPr lang="en-US" dirty="0"/>
              <a:t> – reflex tachycardia associated with sublingual </a:t>
            </a:r>
            <a:r>
              <a:rPr lang="en-US" dirty="0" err="1"/>
              <a:t>nifedipine</a:t>
            </a:r>
            <a:r>
              <a:rPr lang="en-US" dirty="0"/>
              <a:t> has been associated with MI and delayed </a:t>
            </a:r>
            <a:r>
              <a:rPr lang="en-US" dirty="0" err="1"/>
              <a:t>ondet</a:t>
            </a:r>
            <a:r>
              <a:rPr lang="en-US" dirty="0"/>
              <a:t> in antihypertensive action.</a:t>
            </a:r>
          </a:p>
          <a:p>
            <a:r>
              <a:rPr lang="en-US" dirty="0" err="1"/>
              <a:t>Hydralazine</a:t>
            </a:r>
            <a:r>
              <a:rPr lang="en-US" dirty="0"/>
              <a:t> – </a:t>
            </a:r>
          </a:p>
          <a:p>
            <a:r>
              <a:rPr lang="en-US" dirty="0"/>
              <a:t> </a:t>
            </a:r>
            <a:r>
              <a:rPr lang="en-US" dirty="0" err="1"/>
              <a:t>Labetalol</a:t>
            </a:r>
            <a:r>
              <a:rPr lang="en-US" dirty="0"/>
              <a:t>-IN controlling HTN and tachycardia</a:t>
            </a:r>
            <a:endParaRPr lang="en-IN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PERIOPERATIVE ISSUES IN PATIENTS ON ANTI-HYPERTENSIVE DRUGS</a:t>
            </a:r>
            <a:endParaRPr lang="en-IN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ACE-inhibitors :- Block ACE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ACE inhibitors and ARBs will usually be continued prior to anesthesia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Careful monitoring of RFT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NSAIDs should be used with caution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BETA blockers :- Increase CNS mortality and morbidity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Avoided in patients with reactive airway disease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Masks manifestation of tachycardia which may be due to pain, reduced CO, awareness, anaphylaxis or malignant HTN during anesthesia</a:t>
            </a:r>
            <a:endParaRPr lang="en-IN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PROBLEMS OF ANESTHETISING PATIENTS WITH UNCONTROLLED HTN</a:t>
            </a:r>
            <a:endParaRPr lang="en-IN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7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86182" y="3214686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EXCESSIVE</a:t>
            </a:r>
          </a:p>
          <a:p>
            <a:r>
              <a:rPr lang="en-US" sz="2400" dirty="0"/>
              <a:t>SURGICAL </a:t>
            </a:r>
          </a:p>
          <a:p>
            <a:r>
              <a:rPr lang="en-US" sz="2400" dirty="0"/>
              <a:t>BLEEDING</a:t>
            </a:r>
            <a:endParaRPr lang="en-IN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HOW TO ANESTHETISE THE PATIENT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PRE-MEDICATION:-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ANXIOLYTICS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BZDs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Alpha2 </a:t>
            </a:r>
            <a:r>
              <a:rPr lang="en-US" dirty="0" err="1"/>
              <a:t>adrenoreceptor</a:t>
            </a:r>
            <a:r>
              <a:rPr lang="en-US" dirty="0"/>
              <a:t> agonists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Avoid atropine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None/>
            </a:pPr>
            <a:endParaRPr lang="en-US" dirty="0"/>
          </a:p>
          <a:p>
            <a:pPr marL="514350" indent="-514350"/>
            <a:r>
              <a:rPr lang="en-US" b="1" dirty="0">
                <a:solidFill>
                  <a:srgbClr val="0070C0"/>
                </a:solidFill>
              </a:rPr>
              <a:t>INDUCTION:-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significant HTN in pre induction area – IV sedation </a:t>
            </a:r>
            <a:r>
              <a:rPr lang="en-US" dirty="0" err="1"/>
              <a:t>midazolam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of </a:t>
            </a:r>
            <a:r>
              <a:rPr lang="en-US" dirty="0" err="1"/>
              <a:t>opioids</a:t>
            </a:r>
            <a:r>
              <a:rPr lang="en-US" dirty="0"/>
              <a:t> – attenuate response to </a:t>
            </a:r>
            <a:r>
              <a:rPr lang="en-US" dirty="0" err="1"/>
              <a:t>laryngoscopy</a:t>
            </a:r>
            <a:r>
              <a:rPr lang="en-US" dirty="0"/>
              <a:t> and intubation and reduce amount of induction agent required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prevent nausea and vomiting – </a:t>
            </a:r>
            <a:r>
              <a:rPr lang="en-US" dirty="0" err="1"/>
              <a:t>Ondansetron</a:t>
            </a:r>
            <a:r>
              <a:rPr lang="en-US" dirty="0"/>
              <a:t>, </a:t>
            </a:r>
            <a:r>
              <a:rPr lang="en-US" dirty="0" err="1"/>
              <a:t>Metaclopramide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85750"/>
          <a:ext cx="8229600" cy="584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r>
              <a:rPr lang="en-US" dirty="0"/>
              <a:t>Perform smooth, gentle and fast (&lt;30 seconds)</a:t>
            </a:r>
          </a:p>
          <a:p>
            <a:r>
              <a:rPr lang="en-US" dirty="0"/>
              <a:t>To attenuate sympathetic response</a:t>
            </a:r>
          </a:p>
          <a:p>
            <a:r>
              <a:rPr lang="en-US" dirty="0"/>
              <a:t>Muscle relaxants (</a:t>
            </a:r>
            <a:r>
              <a:rPr lang="en-US" dirty="0" err="1"/>
              <a:t>atracurium</a:t>
            </a:r>
            <a:r>
              <a:rPr lang="en-US" dirty="0"/>
              <a:t>, </a:t>
            </a:r>
            <a:r>
              <a:rPr lang="en-US" dirty="0" err="1"/>
              <a:t>rocuronium</a:t>
            </a:r>
            <a:r>
              <a:rPr lang="en-US" dirty="0"/>
              <a:t>)</a:t>
            </a:r>
          </a:p>
          <a:p>
            <a:r>
              <a:rPr lang="en-US" dirty="0"/>
              <a:t>Monitoring of ECG and oxygen saturation</a:t>
            </a:r>
          </a:p>
          <a:p>
            <a:r>
              <a:rPr lang="en-US" dirty="0" err="1"/>
              <a:t>Intraoperative</a:t>
            </a:r>
            <a:r>
              <a:rPr lang="en-US" dirty="0"/>
              <a:t> BP monitoring may be invasive or non invasive depending on type of surgery</a:t>
            </a:r>
            <a:endParaRPr lang="en-IN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MAINTENANCE</a:t>
            </a:r>
            <a:r>
              <a:rPr lang="en-US" b="1" dirty="0">
                <a:solidFill>
                  <a:schemeClr val="tx2"/>
                </a:solidFill>
              </a:rPr>
              <a:t>:-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Balanced technique of </a:t>
            </a:r>
            <a:r>
              <a:rPr lang="en-US" dirty="0" err="1"/>
              <a:t>opioid</a:t>
            </a:r>
            <a:r>
              <a:rPr lang="en-US" dirty="0"/>
              <a:t> + nitrous oxide + muscle relaxant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Isoflurane</a:t>
            </a:r>
            <a:r>
              <a:rPr lang="en-US" dirty="0"/>
              <a:t>, </a:t>
            </a:r>
            <a:r>
              <a:rPr lang="en-US" dirty="0" err="1"/>
              <a:t>desflurane</a:t>
            </a:r>
            <a:r>
              <a:rPr lang="en-US" dirty="0"/>
              <a:t> and </a:t>
            </a:r>
            <a:r>
              <a:rPr lang="en-US" dirty="0" err="1"/>
              <a:t>sevoflurane</a:t>
            </a:r>
            <a:r>
              <a:rPr lang="en-US" dirty="0"/>
              <a:t> – possesses the advantage of more peripheral </a:t>
            </a:r>
            <a:r>
              <a:rPr lang="en-US" dirty="0" err="1"/>
              <a:t>vasodilation</a:t>
            </a:r>
            <a:r>
              <a:rPr lang="en-US" dirty="0"/>
              <a:t> and are less cardiac depressants.</a:t>
            </a:r>
          </a:p>
          <a:p>
            <a:pPr marL="514350" indent="-514350"/>
            <a:r>
              <a:rPr lang="en-US" b="1" dirty="0">
                <a:solidFill>
                  <a:schemeClr val="accent1"/>
                </a:solidFill>
              </a:rPr>
              <a:t>  RECOVERY :-</a:t>
            </a:r>
            <a:r>
              <a:rPr lang="en-US" dirty="0"/>
              <a:t> Coughing on tracheal tube during emergence will increase arterial pressure. </a:t>
            </a:r>
            <a:r>
              <a:rPr lang="en-US" dirty="0" err="1"/>
              <a:t>Opioids</a:t>
            </a:r>
            <a:r>
              <a:rPr lang="en-US" dirty="0"/>
              <a:t> given during </a:t>
            </a:r>
            <a:r>
              <a:rPr lang="en-US" dirty="0" err="1"/>
              <a:t>anaethesia</a:t>
            </a:r>
            <a:r>
              <a:rPr lang="en-US" dirty="0"/>
              <a:t> reduce this tendency</a:t>
            </a:r>
          </a:p>
          <a:p>
            <a:pPr marL="514350" indent="-514350"/>
            <a:r>
              <a:rPr lang="en-US" b="1" dirty="0">
                <a:solidFill>
                  <a:schemeClr val="accent1"/>
                </a:solidFill>
              </a:rPr>
              <a:t>EXTUBATE </a:t>
            </a:r>
            <a:r>
              <a:rPr lang="en-US" dirty="0"/>
              <a:t>:- In deeper planes of </a:t>
            </a:r>
            <a:r>
              <a:rPr lang="en-US" dirty="0" err="1"/>
              <a:t>anaesthesia</a:t>
            </a:r>
            <a:r>
              <a:rPr lang="en-US" dirty="0"/>
              <a:t>, if </a:t>
            </a:r>
            <a:r>
              <a:rPr lang="en-US" dirty="0" err="1"/>
              <a:t>aiways</a:t>
            </a:r>
            <a:r>
              <a:rPr lang="en-US" dirty="0"/>
              <a:t> is safe. </a:t>
            </a:r>
          </a:p>
          <a:p>
            <a:pPr marL="514350" indent="-514350">
              <a:buNone/>
            </a:pPr>
            <a:endParaRPr lang="en-IN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285728"/>
            <a:ext cx="8229600" cy="6143668"/>
          </a:xfrm>
        </p:spPr>
        <p:txBody>
          <a:bodyPr/>
          <a:lstStyle/>
          <a:p>
            <a:r>
              <a:rPr lang="en-US" dirty="0"/>
              <a:t>ROLE OF REGIONAL ANAESTHESIA :</a:t>
            </a:r>
          </a:p>
          <a:p>
            <a:pPr>
              <a:buNone/>
            </a:pPr>
            <a:r>
              <a:rPr lang="en-US" dirty="0"/>
              <a:t> - Spinal and epidural </a:t>
            </a:r>
            <a:r>
              <a:rPr lang="en-US" dirty="0" err="1"/>
              <a:t>anaesthesia</a:t>
            </a:r>
            <a:r>
              <a:rPr lang="en-US" dirty="0"/>
              <a:t> </a:t>
            </a:r>
            <a:r>
              <a:rPr lang="en-IN" dirty="0"/>
              <a:t> </a:t>
            </a:r>
          </a:p>
          <a:p>
            <a:pPr>
              <a:buNone/>
            </a:pPr>
            <a:r>
              <a:rPr lang="en-US" dirty="0"/>
              <a:t> - </a:t>
            </a:r>
            <a:r>
              <a:rPr lang="en-US" dirty="0" err="1"/>
              <a:t>Periphereal</a:t>
            </a:r>
            <a:r>
              <a:rPr lang="en-US" dirty="0"/>
              <a:t>  nerve blocks</a:t>
            </a:r>
          </a:p>
          <a:p>
            <a:pPr>
              <a:buNone/>
            </a:pPr>
            <a:r>
              <a:rPr lang="en-US" dirty="0"/>
              <a:t>   … During emergency surgery </a:t>
            </a:r>
            <a:r>
              <a:rPr lang="en-US" dirty="0" err="1"/>
              <a:t>ain</a:t>
            </a:r>
            <a:r>
              <a:rPr lang="en-US" dirty="0"/>
              <a:t> for </a:t>
            </a:r>
            <a:r>
              <a:rPr lang="en-US" dirty="0" err="1"/>
              <a:t>intraoperative</a:t>
            </a:r>
            <a:r>
              <a:rPr lang="en-US" dirty="0"/>
              <a:t> blood pressure around 140/90 mm of HG but avoid swings &gt;± 20 %from baseline BP.</a:t>
            </a:r>
          </a:p>
          <a:p>
            <a:pPr>
              <a:buNone/>
            </a:pPr>
            <a:r>
              <a:rPr lang="en-US" dirty="0"/>
              <a:t>- Urine output should be closely monitored.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5983311"/>
          </a:xfrm>
        </p:spPr>
        <p:txBody>
          <a:bodyPr/>
          <a:lstStyle/>
          <a:p>
            <a:r>
              <a:rPr lang="en-US" dirty="0"/>
              <a:t>POSTOOPERATIVE MANAGEMENT :</a:t>
            </a:r>
          </a:p>
          <a:p>
            <a:pPr>
              <a:buNone/>
            </a:pPr>
            <a:r>
              <a:rPr lang="en-US" dirty="0"/>
              <a:t> - Causes ;</a:t>
            </a:r>
          </a:p>
          <a:p>
            <a:pPr>
              <a:buNone/>
            </a:pPr>
            <a:r>
              <a:rPr lang="en-US" dirty="0"/>
              <a:t>     </a:t>
            </a:r>
            <a:endParaRPr lang="en-IN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71604" y="1571612"/>
          <a:ext cx="6096000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/>
              <a:t>Sympathetic Nervous System</a:t>
            </a:r>
          </a:p>
          <a:p>
            <a:pPr algn="ctr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CHEMOREFLEX</a:t>
            </a:r>
          </a:p>
          <a:p>
            <a:pPr>
              <a:buNone/>
            </a:pPr>
            <a:r>
              <a:rPr lang="en-US" dirty="0"/>
              <a:t>PATHWAY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                                     ARTERIAL             AORTIC</a:t>
            </a:r>
            <a:endParaRPr lang="en-IN" dirty="0"/>
          </a:p>
        </p:txBody>
      </p:sp>
      <p:sp>
        <p:nvSpPr>
          <p:cNvPr id="5" name="Down Arrow 4"/>
          <p:cNvSpPr/>
          <p:nvPr/>
        </p:nvSpPr>
        <p:spPr>
          <a:xfrm>
            <a:off x="4357686" y="2143116"/>
            <a:ext cx="71438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ight Arrow 5"/>
          <p:cNvSpPr/>
          <p:nvPr/>
        </p:nvSpPr>
        <p:spPr>
          <a:xfrm>
            <a:off x="4500562" y="2928934"/>
            <a:ext cx="857256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Left Arrow 6"/>
          <p:cNvSpPr/>
          <p:nvPr/>
        </p:nvSpPr>
        <p:spPr>
          <a:xfrm>
            <a:off x="3286116" y="2928934"/>
            <a:ext cx="1000132" cy="6429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5572132" y="2928934"/>
            <a:ext cx="3286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BAROREFLEX PATHWAY</a:t>
            </a:r>
            <a:endParaRPr lang="en-IN" sz="28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5429256" y="4071942"/>
            <a:ext cx="1357322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6357950" y="4071942"/>
            <a:ext cx="1357322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071670" y="3857628"/>
            <a:ext cx="3357586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/>
          <p:cNvSpPr txBox="1"/>
          <p:nvPr/>
        </p:nvSpPr>
        <p:spPr>
          <a:xfrm>
            <a:off x="2500298" y="4071942"/>
            <a:ext cx="2214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AG-2, ENDOTHELIN AND REACTIVE O2 RADICLES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357818" y="4429132"/>
            <a:ext cx="64294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r>
              <a:rPr lang="en-US" dirty="0"/>
              <a:t>Post operative hypertension can lead to :</a:t>
            </a:r>
          </a:p>
          <a:p>
            <a:endParaRPr lang="en-US" dirty="0"/>
          </a:p>
          <a:p>
            <a:pPr>
              <a:buNone/>
            </a:pPr>
            <a:endParaRPr lang="en-IN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1071546"/>
          <a:ext cx="6096000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5857916"/>
          </a:xfrm>
        </p:spPr>
        <p:txBody>
          <a:bodyPr/>
          <a:lstStyle/>
          <a:p>
            <a:r>
              <a:rPr lang="en-US" dirty="0"/>
              <a:t>Depending on cause of hypertension – IV analgesic and anti hypertensive or diuretics </a:t>
            </a:r>
          </a:p>
          <a:p>
            <a:r>
              <a:rPr lang="en-US" dirty="0"/>
              <a:t>CCB’S – If both tachycardia + hypertension</a:t>
            </a:r>
            <a:endParaRPr lang="en-IN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IMG_20190728_224353~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8501122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928662" y="642918"/>
            <a:ext cx="1357322" cy="1785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HYPERTENSIVE CRISIS</a:t>
            </a:r>
            <a:endParaRPr lang="en-IN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>
              <a:buNone/>
            </a:pP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400347" y="2967335"/>
            <a:ext cx="3630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THANK YOU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PERIPHEREAL VASCULATURE:</a:t>
            </a:r>
          </a:p>
          <a:p>
            <a:pPr>
              <a:buFontTx/>
              <a:buChar char="-"/>
            </a:pPr>
            <a:r>
              <a:rPr lang="en-US" dirty="0"/>
              <a:t>High ratio of wall thickness to internal diameter.</a:t>
            </a:r>
          </a:p>
          <a:p>
            <a:pPr>
              <a:buFontTx/>
              <a:buChar char="-"/>
            </a:pPr>
            <a:r>
              <a:rPr lang="en-US" dirty="0"/>
              <a:t>Relative </a:t>
            </a:r>
            <a:r>
              <a:rPr lang="en-US" dirty="0" err="1"/>
              <a:t>hypovolemia</a:t>
            </a:r>
            <a:r>
              <a:rPr lang="en-US" dirty="0"/>
              <a:t>-&gt; Vascular relaxation -&gt; </a:t>
            </a:r>
            <a:r>
              <a:rPr lang="en-US" dirty="0" err="1"/>
              <a:t>Hypovolemia</a:t>
            </a:r>
            <a:r>
              <a:rPr lang="en-US" dirty="0"/>
              <a:t>-&gt;decrease BP.</a:t>
            </a:r>
          </a:p>
          <a:p>
            <a:pPr>
              <a:buFontTx/>
              <a:buChar char="-"/>
            </a:pPr>
            <a:r>
              <a:rPr lang="en-US" dirty="0"/>
              <a:t>Vascular contraction – increase BP.</a:t>
            </a:r>
          </a:p>
          <a:p>
            <a:r>
              <a:rPr lang="en-US" b="1" dirty="0">
                <a:solidFill>
                  <a:srgbClr val="FF0000"/>
                </a:solidFill>
              </a:rPr>
              <a:t>HEART</a:t>
            </a:r>
            <a:endParaRPr lang="en-US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dirty="0"/>
              <a:t>Increase </a:t>
            </a:r>
            <a:r>
              <a:rPr lang="en-US" dirty="0" err="1"/>
              <a:t>afterload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Increase LEFT ventricular myocardium hypertrophies.</a:t>
            </a:r>
          </a:p>
          <a:p>
            <a:pPr>
              <a:buNone/>
            </a:pPr>
            <a:endParaRPr lang="en-US" dirty="0"/>
          </a:p>
          <a:p>
            <a:pPr>
              <a:buFontTx/>
              <a:buChar char="-"/>
            </a:pPr>
            <a:endParaRPr lang="en-I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>
              <a:buNone/>
            </a:pPr>
            <a:r>
              <a:rPr lang="en-US" dirty="0"/>
              <a:t>  -Cardiac dilatation – heart failure</a:t>
            </a:r>
          </a:p>
          <a:p>
            <a:pPr>
              <a:buNone/>
            </a:pPr>
            <a:r>
              <a:rPr lang="en-US" dirty="0"/>
              <a:t>   - ECG- LVH .</a:t>
            </a:r>
          </a:p>
          <a:p>
            <a:r>
              <a:rPr lang="en-US" b="1" dirty="0">
                <a:solidFill>
                  <a:srgbClr val="FF0000"/>
                </a:solidFill>
              </a:rPr>
              <a:t>   BRAIN</a:t>
            </a:r>
            <a:endParaRPr lang="en-US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/>
              <a:t>   -</a:t>
            </a:r>
            <a:r>
              <a:rPr lang="en-US" dirty="0"/>
              <a:t> Shifts cerebral and renal </a:t>
            </a:r>
            <a:r>
              <a:rPr lang="en-US" dirty="0" err="1"/>
              <a:t>autoregulation</a:t>
            </a:r>
            <a:r>
              <a:rPr lang="en-US" dirty="0"/>
              <a:t> to </a:t>
            </a:r>
            <a:r>
              <a:rPr lang="en-US" dirty="0" err="1"/>
              <a:t>right,requiring</a:t>
            </a:r>
            <a:r>
              <a:rPr lang="en-US" dirty="0"/>
              <a:t> higher maintenance of high BP to maintain cerebral blood flow compared to </a:t>
            </a:r>
            <a:r>
              <a:rPr lang="en-US" dirty="0" err="1"/>
              <a:t>normotensive</a:t>
            </a:r>
            <a:r>
              <a:rPr lang="en-US" dirty="0"/>
              <a:t> patients.</a:t>
            </a:r>
          </a:p>
          <a:p>
            <a:r>
              <a:rPr lang="en-US" b="1">
                <a:solidFill>
                  <a:srgbClr val="FF0000"/>
                </a:solidFill>
              </a:rPr>
              <a:t>    KIDNEYS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IN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0"/>
            <a:ext cx="8229600" cy="61261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                                                                 10-25 % </a:t>
            </a:r>
          </a:p>
          <a:p>
            <a:pPr>
              <a:buNone/>
            </a:pPr>
            <a:r>
              <a:rPr lang="en-US" dirty="0"/>
              <a:t>                                                                      in rural             </a:t>
            </a:r>
          </a:p>
          <a:p>
            <a:pPr>
              <a:buNone/>
            </a:pPr>
            <a:r>
              <a:rPr lang="en-US" dirty="0"/>
              <a:t>                                                              and urban  </a:t>
            </a:r>
          </a:p>
          <a:p>
            <a:pPr>
              <a:buNone/>
            </a:pPr>
            <a:r>
              <a:rPr lang="en-US" dirty="0"/>
              <a:t>                                                HH          population.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                                Higher prevalence in non- white population and in females after the age of 50 yrs.</a:t>
            </a:r>
          </a:p>
        </p:txBody>
      </p:sp>
      <p:sp>
        <p:nvSpPr>
          <p:cNvPr id="4" name="Oval 3"/>
          <p:cNvSpPr/>
          <p:nvPr/>
        </p:nvSpPr>
        <p:spPr>
          <a:xfrm>
            <a:off x="3214678" y="2500306"/>
            <a:ext cx="2643206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PREVALENCE</a:t>
            </a:r>
            <a:endParaRPr lang="en-IN" dirty="0"/>
          </a:p>
        </p:txBody>
      </p:sp>
      <p:sp>
        <p:nvSpPr>
          <p:cNvPr id="5" name="Right Arrow 4"/>
          <p:cNvSpPr/>
          <p:nvPr/>
        </p:nvSpPr>
        <p:spPr>
          <a:xfrm>
            <a:off x="5643570" y="1643050"/>
            <a:ext cx="714380" cy="85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own Arrow 5"/>
          <p:cNvSpPr/>
          <p:nvPr/>
        </p:nvSpPr>
        <p:spPr>
          <a:xfrm>
            <a:off x="4572000" y="4071942"/>
            <a:ext cx="35719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IN" dirty="0"/>
          </a:p>
        </p:txBody>
      </p:sp>
      <p:sp>
        <p:nvSpPr>
          <p:cNvPr id="7" name="Oval 6"/>
          <p:cNvSpPr/>
          <p:nvPr/>
        </p:nvSpPr>
        <p:spPr>
          <a:xfrm>
            <a:off x="1643042" y="0"/>
            <a:ext cx="3000396" cy="2357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ratio of F: M increases from 0.6-0.7 at age 30 to 1.1- 1.2 at age 65</a:t>
            </a:r>
            <a:endParaRPr lang="en-IN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57188" y="357188"/>
          <a:ext cx="8229600" cy="564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712</TotalTime>
  <Words>1543</Words>
  <Application>Microsoft Office PowerPoint</Application>
  <PresentationFormat>On-screen Show (4:3)</PresentationFormat>
  <Paragraphs>269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HYPERTENSION AND ANTIHYPERTENSION DRUGS   Dr.Dinesh Chauhan, Professor &amp;Head, Dept.of Anaesthesia, S.B.K.S.M.I.R.C.,Piparia </vt:lpstr>
      <vt:lpstr>Slide 2</vt:lpstr>
      <vt:lpstr>WHY IS HTN IMPORTANT</vt:lpstr>
      <vt:lpstr>PATHOPHYSIOLOGY OF ESSENTIAL HTN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DRUGS CAUSING HTN</vt:lpstr>
      <vt:lpstr>Slide 29</vt:lpstr>
      <vt:lpstr>Slide 30</vt:lpstr>
      <vt:lpstr>Slide 31</vt:lpstr>
      <vt:lpstr>Slide 32</vt:lpstr>
      <vt:lpstr>Slide 33</vt:lpstr>
      <vt:lpstr>Evaluation of Hypertensive patients for surgery</vt:lpstr>
      <vt:lpstr>Slide 35</vt:lpstr>
      <vt:lpstr>TARGET ORGANS AND SIGNS OF ORGAN DAMAGE IN HTN</vt:lpstr>
      <vt:lpstr>BLOOD PRESSURE RESPONSE TO PERIOPERATIVE PROCEDURES IN HYPERTENSIVE PATIENT</vt:lpstr>
      <vt:lpstr>Slide 38</vt:lpstr>
      <vt:lpstr>CAUSES OF INTRAOPERATIVE HTN AND ITS MANAGEMENT </vt:lpstr>
      <vt:lpstr>Slide 40</vt:lpstr>
      <vt:lpstr>Slide 41</vt:lpstr>
      <vt:lpstr>PERIOPERATIVE ISSUES IN PATIENTS ON ANTI-HYPERTENSIVE DRUGS</vt:lpstr>
      <vt:lpstr>PROBLEMS OF ANESTHETISING PATIENTS WITH UNCONTROLLED HTN</vt:lpstr>
      <vt:lpstr>HOW TO ANESTHETISE THE PATIENT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HYPERTENSION AND ANTIHYPERTENSION DRUGS</dc:title>
  <dc:creator>Admin</dc:creator>
  <cp:lastModifiedBy>user</cp:lastModifiedBy>
  <cp:revision>104</cp:revision>
  <dcterms:created xsi:type="dcterms:W3CDTF">2019-07-19T07:27:38Z</dcterms:created>
  <dcterms:modified xsi:type="dcterms:W3CDTF">2020-08-17T04:37:47Z</dcterms:modified>
</cp:coreProperties>
</file>