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8FFE45-7519-4CFF-B063-3118FA0E9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5B0C32-0EE5-4D30-B67F-0E9EDE2D8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B08231-E05B-4554-8EB1-866649A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114B3-28E0-499B-AB86-3C4E49C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45582-18B5-46F9-9732-F36C520D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9602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232ED7-7892-428B-9EFA-183C0415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DE99A4-7A80-4328-9BF6-804173880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FF28DC-B91F-4C1A-B1E0-6DA61D87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C021D9-0F58-4866-95FA-FDA09225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A3F300-FE76-46C8-9FE4-715A1D42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037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4A1983E-2100-4F65-8728-5EF6049B0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8CB8C-5E73-4D50-ADA6-777637E5F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E3FA0F-C582-4B8D-8E01-B0C9B09D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B2C336-9A27-4796-9AFD-53D5F76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671B8-A808-4940-B4CE-2F8C89A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5850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D1CF8-D5EB-4A35-B267-C9061B96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4410CE-23A9-452A-B9E1-0850FB58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128E9B-E95B-47A9-8C84-D71750A7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D483CE-E3E9-44F2-B84A-C1918093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08A1B7-FDDE-4249-8BA3-F5E75516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10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742E93-0AB9-43F3-A49F-9B92C7EE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723584-8600-48F6-B1C5-929B5345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091AA5-086E-42A8-8B2A-EA028DC6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5568C-A04F-47A4-B073-4F9554A9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20BF2-1243-4B32-9A3E-10CA55E8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9250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212D8-528A-4740-B2EB-0555E0E5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140577-D1F3-481C-8FA1-46B2A4E0F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6F0C89-99C6-49C5-9FAD-A745A7DA8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304A13-C79B-4F79-A7ED-6BA4B2F9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B7BFAC-5CBD-4E5D-96A8-AF8541C9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A272A1-1790-4DFB-9446-5BCC260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339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833C90-227E-496E-9467-A9D59639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F8D9EA-CCB8-41F4-9633-4D8D90C3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6BB23A-2AE6-4803-BE58-201CE3686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FDA0F2-2D2B-41E9-8A31-36A477ED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A21A68-6B6C-49DB-B5C1-AE56C7C40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58FBA0B-F187-41DE-8F7C-EEBB7BD5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81BFA9-78BF-4007-850C-352E3968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9F07F-325A-42B9-8E7F-8CF40C4C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86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D3E94-EA9C-462C-B0CC-EA52F7C8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A3F35F-2050-4B02-92A3-AFD40AD8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070326-EA30-4747-8D9D-751E0428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A0E72F-1B92-44B6-8DB7-9F567DA4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1610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1E9AC3-FC79-4925-BDE3-93E06211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0F38DF-3290-4672-970B-3C7CA3CF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A44269-8028-4F21-96D1-B5518652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035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9B347-A25A-40AC-95ED-A9335B3F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A07C8E-4F15-4453-B34D-5343E978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412188-70D1-41A7-A5EC-AE66C4496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434F82-B0BC-43A0-8B76-B28907EF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032D78-5814-420D-92D7-1A1EFC18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30FD69-3897-4FCC-AC82-5E3098E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568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93F8C-7086-4C55-A284-F02A0A1B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011600-B826-4A86-90DB-798F8118F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31CFBD-6C9A-4EAF-B640-71CD0771B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8F5D18-1A50-4727-8699-4D99B85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E685E0-5817-47EE-A9CA-2FF9BE8F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C1BD6-7806-41FB-8677-CFD4145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365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B111016-E162-4CEB-9C8C-D92B3BC6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D2A143-0200-4C16-A2AA-7D5C1A723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34281-0651-470C-9212-3957D8BC6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3C91-C196-4C99-B035-3F694EF8BEF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1CDA1D-1C8A-48B2-B31D-CE8C1E5F7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3F4B2-EEF0-4ED3-9B8E-01293AAA0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17EB-A648-43F2-AC33-0CE367D3A1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195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93C52A-9D32-4867-8EB0-3357DADD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122363"/>
            <a:ext cx="9209314" cy="52915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PHYSIOLOGY OF </a:t>
            </a:r>
            <a:r>
              <a:rPr lang="en-US" sz="8000" b="1" dirty="0" smtClean="0"/>
              <a:t>RESPIRATION</a:t>
            </a:r>
            <a:br>
              <a:rPr lang="en-US" sz="8000" b="1" dirty="0" smtClean="0"/>
            </a:b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3600" b="1" dirty="0" err="1" smtClean="0"/>
              <a:t>Dr.Jayshri</a:t>
            </a:r>
            <a:r>
              <a:rPr lang="en-US" sz="3600" b="1" smtClean="0"/>
              <a:t> Desai,</a:t>
            </a:r>
            <a:r>
              <a:rPr lang="en-US" sz="8000" b="1" smtClean="0"/>
              <a:t/>
            </a:r>
            <a:br>
              <a:rPr lang="en-US" sz="8000" b="1" smtClean="0"/>
            </a:br>
            <a:r>
              <a:rPr lang="en-US" sz="3600" b="1" smtClean="0"/>
              <a:t>Prof</a:t>
            </a:r>
            <a:r>
              <a:rPr lang="en-US" sz="3600" b="1" smtClean="0"/>
              <a:t>essor,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Dept. of </a:t>
            </a:r>
            <a:r>
              <a:rPr lang="en-US" sz="3600" b="1" dirty="0" err="1" smtClean="0"/>
              <a:t>Anaesthesia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err="1" smtClean="0"/>
              <a:t>S.B.K.S.M.I.R.C.,Piparia</a:t>
            </a:r>
            <a:endParaRPr lang="en-IN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F773F2-A036-4C7F-9620-2A2C46B4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70380"/>
            <a:ext cx="9144000" cy="246839"/>
          </a:xfrm>
        </p:spPr>
        <p:txBody>
          <a:bodyPr>
            <a:normAutofit fontScale="5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6017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A40D32-1791-49A2-86B2-48A808A9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7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86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BBF985-78F6-4BB8-9A17-C086C8999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0"/>
            <a:ext cx="1200061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001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2733EC-D41D-46B8-B6A7-10CEE60D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589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A583EE-31AC-44E5-84CC-1767BF96E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60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45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707EE9-D44F-4D46-921C-FB80F4E6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58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91B9EE-D64E-4E5A-99E2-D98BF55C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8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3444B9-D1A1-45C0-8E77-EE9CA0C7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65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BA433D-9EF3-4068-B6C0-3FB3A8E8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09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74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742197-9DDC-4644-B2A3-B7D88056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50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AF3D14-A465-4069-B383-ED22FB8C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837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5C5F37-0C7B-458F-A847-12B73E5B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7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627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F55E6A-0979-43D2-8F81-1248B91E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09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33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ECA942-AB6B-48DC-BB56-1513C83E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0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2F6CD6-5477-4324-B1C0-D11F2FF51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293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02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37F3E4-863C-48B8-AA86-5464D80E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56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D1F7F3-413F-4F08-A7C8-2C5CB6667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97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55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720D44-D86B-4201-BDF8-2303D177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1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8A33C7-0481-4700-9A0B-0CA77178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19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CF1845-2A3F-4BFB-8289-8F316C6D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581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45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D7E9C4-64E2-4C6C-BB85-5D8C0B513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67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48E9F7-E8E0-43C7-A408-8DBCF77F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09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32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6D7C2E-F5E3-420E-B81B-F9BD269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24"/>
            <a:ext cx="11993526" cy="6664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609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A5FE8E-7B11-4914-851A-16668CB4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9109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E20C69-D753-4C12-9B2C-BE00E298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788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A3F865-216F-4446-A4F8-FF7AAF76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709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B83B7-A065-4AEC-BB64-40840818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214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04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8B729B-A51F-4005-AF6E-8EC26EEE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97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60F7D2-5D84-4F3A-8DC4-837966CF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247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D8B457-D0EE-4E8C-9E2A-DD298D3D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57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9EA545-2E74-4C05-837B-65F8F0C1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733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CFD324-D9AE-442C-81F5-5A6D2E3F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404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6F89DE-0D98-42F2-9380-92243365D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75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4FE79D-DB81-4897-96CA-3D0D59538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8113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FA5468-ECC7-400B-BC06-0DC2635F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08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5305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8BABCC-F743-4160-BAD0-1DE00F07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720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5C270F-B49E-4996-8153-3AEA7A08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524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59CA5C-3D5E-40E6-88CA-49AD7DF8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33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3E8668-2FAD-4764-82C8-D29361B2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7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B7F79C-D21E-4070-947D-80380DEDB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5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47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947514-DFBC-4E25-924C-11C72026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69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A82CDC-9961-4EF8-B704-7ED2B694F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84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00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B1D772-01AB-44A3-8248-A9F03101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84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71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Custom</PresentationFormat>
  <Paragraphs>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PHYSIOLOGY OF RESPIRATION  Dr.Jayshri Desai, Professor, Dept. of Anaesthesia, S.B.K.S.M.I.R.C.,Piparia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RESPIRATION</dc:title>
  <dc:creator>CHANDINI D</dc:creator>
  <cp:lastModifiedBy>user</cp:lastModifiedBy>
  <cp:revision>5</cp:revision>
  <dcterms:created xsi:type="dcterms:W3CDTF">2019-09-11T14:15:46Z</dcterms:created>
  <dcterms:modified xsi:type="dcterms:W3CDTF">2020-08-17T04:50:09Z</dcterms:modified>
</cp:coreProperties>
</file>