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56" autoAdjust="0"/>
  </p:normalViewPr>
  <p:slideViewPr>
    <p:cSldViewPr>
      <p:cViewPr varScale="1">
        <p:scale>
          <a:sx n="63" d="100"/>
          <a:sy n="63" d="100"/>
        </p:scale>
        <p:origin x="-14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A3A79-D110-E544-8E63-954EC5E79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056" y="1885561"/>
            <a:ext cx="8290560" cy="919818"/>
          </a:xfrm>
        </p:spPr>
        <p:txBody>
          <a:bodyPr/>
          <a:lstStyle/>
          <a:p>
            <a:r>
              <a:rPr lang="en-US" sz="4800"/>
              <a:t>ARTERIAL LINE INSERTION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4"/>
          </p:nvPr>
        </p:nvSpPr>
        <p:spPr>
          <a:xfrm>
            <a:off x="4495800" y="3962400"/>
            <a:ext cx="3794760" cy="208121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err="1" smtClean="0"/>
              <a:t>Dr.Chaitri</a:t>
            </a:r>
            <a:r>
              <a:rPr lang="en-US" sz="3200" dirty="0" smtClean="0"/>
              <a:t> Shah,</a:t>
            </a:r>
          </a:p>
          <a:p>
            <a:r>
              <a:rPr lang="en-US" sz="3200" dirty="0" smtClean="0"/>
              <a:t>Professor,</a:t>
            </a:r>
          </a:p>
          <a:p>
            <a:r>
              <a:rPr lang="en-US" sz="3200" dirty="0" err="1" smtClean="0"/>
              <a:t>Dept.of</a:t>
            </a:r>
            <a:r>
              <a:rPr lang="en-US" sz="3200" dirty="0" smtClean="0"/>
              <a:t>  </a:t>
            </a:r>
            <a:r>
              <a:rPr lang="en-US" sz="3200" dirty="0" err="1" smtClean="0"/>
              <a:t>Anaesthesia</a:t>
            </a:r>
            <a:r>
              <a:rPr lang="en-US" sz="3200" dirty="0" smtClean="0"/>
              <a:t>,</a:t>
            </a:r>
          </a:p>
          <a:p>
            <a:r>
              <a:rPr lang="en-US" sz="3200" dirty="0" err="1" smtClean="0"/>
              <a:t>S.B.K.S.M.I.R.C.,Piparia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73661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075"/>
            <a:ext cx="9220200" cy="671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14475"/>
            <a:ext cx="9220200" cy="580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7675"/>
            <a:ext cx="9296400" cy="6867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067800" cy="701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200"/>
            <a:ext cx="838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71600"/>
            <a:ext cx="67056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6875"/>
            <a:ext cx="5791200" cy="564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1440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90678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91440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6875"/>
            <a:ext cx="7924800" cy="564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90678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66875"/>
            <a:ext cx="7781925" cy="564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90678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9144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9144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71800"/>
            <a:ext cx="88392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701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0075"/>
            <a:ext cx="9144000" cy="671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80772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701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701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5"/>
            <a:ext cx="9144000" cy="7172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0525"/>
            <a:ext cx="8763000" cy="692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8991600" cy="701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7000"/>
            <a:ext cx="8458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4F2A3-7CD7-854E-AA0A-48C14EF41B72}"/>
              </a:ext>
            </a:extLst>
          </p:cNvPr>
          <p:cNvSpPr txBox="1"/>
          <p:nvPr/>
        </p:nvSpPr>
        <p:spPr>
          <a:xfrm>
            <a:off x="3964732" y="274494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6400"/>
            <a:ext cx="83820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95600"/>
            <a:ext cx="69342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88392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19200"/>
            <a:ext cx="76200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2475"/>
            <a:ext cx="8991600" cy="656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</Words>
  <Application>Microsoft Office PowerPoint</Application>
  <PresentationFormat>Custom</PresentationFormat>
  <Paragraphs>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ARTERIAL LINE INSERTION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5</cp:revision>
  <dcterms:created xsi:type="dcterms:W3CDTF">2019-09-11T13:44:10Z</dcterms:created>
  <dcterms:modified xsi:type="dcterms:W3CDTF">2020-08-17T04:35:58Z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2019-09-10T00:00:00Z</vt:filetime>
  </property>
  <property fmtid="{D5CDD505-2E9C-101B-9397-08002B2CF9AE}" pid="3" name="LastSaved">
    <vt:filetime>2019-09-11T00:00:00Z</vt:filetime>
  </property>
</Properties>
</file>