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NEMIA IN CHILDREN"/>
          <p:cNvSpPr txBox="1"/>
          <p:nvPr/>
        </p:nvSpPr>
        <p:spPr>
          <a:xfrm>
            <a:off x="1524000" y="1259105"/>
            <a:ext cx="548398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2800" dirty="0"/>
              <a:t>ANEMIA IN CHILDREN</a:t>
            </a:r>
          </a:p>
        </p:txBody>
      </p:sp>
      <p:sp>
        <p:nvSpPr>
          <p:cNvPr id="23" name="Dr.KM Meheria…"/>
          <p:cNvSpPr txBox="1"/>
          <p:nvPr/>
        </p:nvSpPr>
        <p:spPr>
          <a:xfrm>
            <a:off x="4310305" y="2396419"/>
            <a:ext cx="275972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 err="1" smtClean="0"/>
              <a:t>Dr.</a:t>
            </a:r>
            <a:r>
              <a:rPr lang="en-US" dirty="0" err="1" smtClean="0"/>
              <a:t>Manish</a:t>
            </a:r>
            <a:r>
              <a:rPr lang="en-US" dirty="0" smtClean="0"/>
              <a:t> </a:t>
            </a:r>
            <a:r>
              <a:rPr lang="en-US" dirty="0" err="1" smtClean="0"/>
              <a:t>Rasania</a:t>
            </a: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Professor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Department of </a:t>
            </a:r>
            <a:r>
              <a:rPr dirty="0" err="1"/>
              <a:t>Paediatrics</a:t>
            </a: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(16:9)</PresentationFormat>
  <Paragraphs>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1</cp:revision>
  <dcterms:modified xsi:type="dcterms:W3CDTF">2020-08-16T17:54:56Z</dcterms:modified>
</cp:coreProperties>
</file>