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31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80" d="100"/>
          <a:sy n="80" d="100"/>
        </p:scale>
        <p:origin x="-1522" y="-58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02ED-5809-2B4C-B233-7E41D05E6D1D}" type="datetimeFigureOut">
              <a:rPr lang="en-US"/>
              <a:pPr/>
              <a:t>16/08//2020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08E01-9CF2-4242-AB87-131D5692A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17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3C20D3-225C-D243-B6FF-B52D9B9C67DD}"/>
              </a:ext>
            </a:extLst>
          </p:cNvPr>
          <p:cNvSpPr txBox="1"/>
          <p:nvPr/>
        </p:nvSpPr>
        <p:spPr>
          <a:xfrm rot="10800000" flipV="1">
            <a:off x="385534" y="1340461"/>
            <a:ext cx="748655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u="sng" dirty="0"/>
              <a:t>BIRTH INJURIES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Dr. Prasad Mulley</a:t>
            </a:r>
          </a:p>
          <a:p>
            <a:pPr algn="l"/>
            <a:r>
              <a:rPr lang="en-US" dirty="0"/>
              <a:t>Professor</a:t>
            </a:r>
          </a:p>
          <a:p>
            <a:pPr algn="l"/>
            <a:r>
              <a:rPr lang="en-US" dirty="0"/>
              <a:t>SBKS MIRC</a:t>
            </a:r>
          </a:p>
          <a:p>
            <a:pPr algn="l"/>
            <a:r>
              <a:rPr lang="en-US" dirty="0" err="1"/>
              <a:t>Vadodara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03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3143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</Words>
  <Application>Microsoft Office PowerPoint</Application>
  <PresentationFormat>On-screen Show (16:9)</PresentationFormat>
  <Paragraphs>65</Paragraphs>
  <Slides>60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Anusha</cp:lastModifiedBy>
  <cp:revision>3</cp:revision>
  <dcterms:created xsi:type="dcterms:W3CDTF">2020-08-15T17:05:44Z</dcterms:created>
  <dcterms:modified xsi:type="dcterms:W3CDTF">2020-08-16T17:56:12Z</dcterms:modified>
</cp:coreProperties>
</file>