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7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516A2-99D9-C643-B7F7-C75C4359CDB2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DE9D7-EAC6-5345-9B8C-D56CDAFE1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66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17/08//2020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0E52A3-7D04-4644-93A8-77ED954298F4}"/>
              </a:ext>
            </a:extLst>
          </p:cNvPr>
          <p:cNvSpPr txBox="1"/>
          <p:nvPr/>
        </p:nvSpPr>
        <p:spPr>
          <a:xfrm>
            <a:off x="1235189" y="613086"/>
            <a:ext cx="7158682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accent3">
                    <a:lumMod val="75000"/>
                  </a:schemeClr>
                </a:solidFill>
              </a:rPr>
              <a:t>FETAL</a:t>
            </a:r>
            <a:r>
              <a:rPr lang="en-GB" sz="3200" b="1" dirty="0"/>
              <a:t> </a:t>
            </a:r>
            <a:r>
              <a:rPr lang="en-GB" sz="3600" b="1" dirty="0">
                <a:solidFill>
                  <a:schemeClr val="accent3">
                    <a:lumMod val="75000"/>
                  </a:schemeClr>
                </a:solidFill>
              </a:rPr>
              <a:t>CIRCULATION</a:t>
            </a:r>
          </a:p>
          <a:p>
            <a:pPr algn="l"/>
            <a:endParaRPr lang="en-GB" sz="3200" b="1" dirty="0"/>
          </a:p>
          <a:p>
            <a:pPr algn="l"/>
            <a:endParaRPr lang="en-GB" sz="3200" b="1" dirty="0"/>
          </a:p>
          <a:p>
            <a:pPr algn="l"/>
            <a:r>
              <a:rPr lang="en-GB" sz="2400" b="1" dirty="0" err="1"/>
              <a:t>Dr.Prashant</a:t>
            </a:r>
            <a:r>
              <a:rPr lang="en-GB" sz="2400" b="1" dirty="0"/>
              <a:t> </a:t>
            </a:r>
            <a:r>
              <a:rPr lang="en-GB" sz="2400" b="1" dirty="0" err="1"/>
              <a:t>Modi</a:t>
            </a:r>
            <a:r>
              <a:rPr lang="en-GB" sz="2400" b="1" dirty="0"/>
              <a:t> </a:t>
            </a:r>
          </a:p>
          <a:p>
            <a:pPr algn="l"/>
            <a:r>
              <a:rPr lang="en-GB" sz="2400" dirty="0"/>
              <a:t>Asst. Professor </a:t>
            </a:r>
          </a:p>
          <a:p>
            <a:pPr algn="l"/>
            <a:r>
              <a:rPr lang="en-GB" sz="2400" dirty="0"/>
              <a:t>Dept of Paediatrics</a:t>
            </a:r>
          </a:p>
          <a:p>
            <a:pPr algn="l"/>
            <a:r>
              <a:rPr lang="en-GB" sz="2400" dirty="0"/>
              <a:t>SBKS MI&amp;RC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7242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</TotalTime>
  <Words>37</Words>
  <Application>Microsoft Office PowerPoint</Application>
  <PresentationFormat>On-screen Show (16:9)</PresentationFormat>
  <Paragraphs>31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Thank you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Anusha</cp:lastModifiedBy>
  <cp:revision>4</cp:revision>
  <dcterms:created xsi:type="dcterms:W3CDTF">2020-08-15T17:51:23Z</dcterms:created>
  <dcterms:modified xsi:type="dcterms:W3CDTF">2020-08-17T05:33:31Z</dcterms:modified>
</cp:coreProperties>
</file>