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7" r:id="rId1"/>
  </p:sldMasterIdLst>
  <p:notesMasterIdLst>
    <p:notesMasterId r:id="rId78"/>
  </p:notesMasterIdLst>
  <p:sldIdLst>
    <p:sldId id="256" r:id="rId2"/>
    <p:sldId id="272" r:id="rId3"/>
    <p:sldId id="258" r:id="rId4"/>
    <p:sldId id="259" r:id="rId5"/>
    <p:sldId id="337" r:id="rId6"/>
    <p:sldId id="262" r:id="rId7"/>
    <p:sldId id="277" r:id="rId8"/>
    <p:sldId id="263" r:id="rId9"/>
    <p:sldId id="373" r:id="rId10"/>
    <p:sldId id="372" r:id="rId11"/>
    <p:sldId id="374" r:id="rId12"/>
    <p:sldId id="349" r:id="rId13"/>
    <p:sldId id="369" r:id="rId14"/>
    <p:sldId id="354" r:id="rId15"/>
    <p:sldId id="355" r:id="rId16"/>
    <p:sldId id="356" r:id="rId17"/>
    <p:sldId id="357" r:id="rId18"/>
    <p:sldId id="358" r:id="rId19"/>
    <p:sldId id="351" r:id="rId20"/>
    <p:sldId id="363" r:id="rId21"/>
    <p:sldId id="364" r:id="rId22"/>
    <p:sldId id="340" r:id="rId23"/>
    <p:sldId id="350" r:id="rId24"/>
    <p:sldId id="283" r:id="rId25"/>
    <p:sldId id="346" r:id="rId26"/>
    <p:sldId id="335" r:id="rId27"/>
    <p:sldId id="301" r:id="rId28"/>
    <p:sldId id="371" r:id="rId29"/>
    <p:sldId id="336" r:id="rId30"/>
    <p:sldId id="359" r:id="rId31"/>
    <p:sldId id="294" r:id="rId32"/>
    <p:sldId id="295" r:id="rId33"/>
    <p:sldId id="296" r:id="rId34"/>
    <p:sldId id="297" r:id="rId35"/>
    <p:sldId id="347" r:id="rId36"/>
    <p:sldId id="325" r:id="rId37"/>
    <p:sldId id="323" r:id="rId38"/>
    <p:sldId id="327" r:id="rId39"/>
    <p:sldId id="321" r:id="rId40"/>
    <p:sldId id="302" r:id="rId41"/>
    <p:sldId id="344" r:id="rId42"/>
    <p:sldId id="328" r:id="rId43"/>
    <p:sldId id="345" r:id="rId44"/>
    <p:sldId id="348" r:id="rId45"/>
    <p:sldId id="309" r:id="rId46"/>
    <p:sldId id="310" r:id="rId47"/>
    <p:sldId id="311" r:id="rId48"/>
    <p:sldId id="312" r:id="rId49"/>
    <p:sldId id="360" r:id="rId50"/>
    <p:sldId id="375" r:id="rId51"/>
    <p:sldId id="376" r:id="rId52"/>
    <p:sldId id="330" r:id="rId53"/>
    <p:sldId id="324" r:id="rId54"/>
    <p:sldId id="331" r:id="rId55"/>
    <p:sldId id="332" r:id="rId56"/>
    <p:sldId id="362" r:id="rId57"/>
    <p:sldId id="361" r:id="rId58"/>
    <p:sldId id="365" r:id="rId59"/>
    <p:sldId id="367" r:id="rId60"/>
    <p:sldId id="366" r:id="rId61"/>
    <p:sldId id="368" r:id="rId62"/>
    <p:sldId id="377" r:id="rId63"/>
    <p:sldId id="378" r:id="rId64"/>
    <p:sldId id="379" r:id="rId65"/>
    <p:sldId id="380" r:id="rId66"/>
    <p:sldId id="381" r:id="rId67"/>
    <p:sldId id="390" r:id="rId68"/>
    <p:sldId id="382" r:id="rId69"/>
    <p:sldId id="383" r:id="rId70"/>
    <p:sldId id="384" r:id="rId71"/>
    <p:sldId id="385" r:id="rId72"/>
    <p:sldId id="391" r:id="rId73"/>
    <p:sldId id="386" r:id="rId74"/>
    <p:sldId id="387" r:id="rId75"/>
    <p:sldId id="388" r:id="rId76"/>
    <p:sldId id="389"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xmlns=""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FF"/>
    <a:srgbClr val="F4DAF3"/>
    <a:srgbClr val="AA549E"/>
    <a:srgbClr val="D3418D"/>
    <a:srgbClr val="E8EBF0"/>
    <a:srgbClr val="660033"/>
    <a:srgbClr val="99FF66"/>
    <a:srgbClr val="CC66FF"/>
    <a:srgbClr val="6600FF"/>
    <a:srgbClr val="AF65A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95" autoAdjust="0"/>
    <p:restoredTop sz="94434" autoAdjust="0"/>
  </p:normalViewPr>
  <p:slideViewPr>
    <p:cSldViewPr snapToGrid="0">
      <p:cViewPr varScale="1">
        <p:scale>
          <a:sx n="88" d="100"/>
          <a:sy n="88" d="100"/>
        </p:scale>
        <p:origin x="-173" y="-77"/>
      </p:cViewPr>
      <p:guideLst>
        <p:guide orient="horz" pos="2160"/>
        <p:guide pos="3840"/>
      </p:guideLst>
    </p:cSldViewPr>
  </p:slideViewPr>
  <p:notesTextViewPr>
    <p:cViewPr>
      <p:scale>
        <a:sx n="1" d="1"/>
        <a:sy n="1" d="1"/>
      </p:scale>
      <p:origin x="0" y="0"/>
    </p:cViewPr>
  </p:notesTextViewPr>
  <p:sorterViewPr>
    <p:cViewPr>
      <p:scale>
        <a:sx n="100" d="100"/>
        <a:sy n="100" d="100"/>
      </p:scale>
      <p:origin x="0" y="-377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A5BA20-42F1-4849-A359-CBFC4490ABA8}"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en-IN"/>
        </a:p>
      </dgm:t>
    </dgm:pt>
    <dgm:pt modelId="{15BF563B-E046-4F1C-9A45-3F6514969B90}">
      <dgm:prSet phldrT="[Text]"/>
      <dgm:spPr/>
      <dgm:t>
        <a:bodyPr/>
        <a:lstStyle/>
        <a:p>
          <a:r>
            <a:rPr lang="en-IN" dirty="0" smtClean="0"/>
            <a:t>FEVER</a:t>
          </a:r>
          <a:endParaRPr lang="en-IN" dirty="0"/>
        </a:p>
      </dgm:t>
    </dgm:pt>
    <dgm:pt modelId="{939F45F1-96B5-469A-85DD-89E303E186A6}" type="parTrans" cxnId="{10C022DE-656A-4AEE-9B28-57177A3D4D08}">
      <dgm:prSet/>
      <dgm:spPr/>
      <dgm:t>
        <a:bodyPr/>
        <a:lstStyle/>
        <a:p>
          <a:endParaRPr lang="en-IN"/>
        </a:p>
      </dgm:t>
    </dgm:pt>
    <dgm:pt modelId="{3158B8FC-0539-4EB4-A38E-20B78473F5C6}" type="sibTrans" cxnId="{10C022DE-656A-4AEE-9B28-57177A3D4D08}">
      <dgm:prSet/>
      <dgm:spPr/>
      <dgm:t>
        <a:bodyPr/>
        <a:lstStyle/>
        <a:p>
          <a:endParaRPr lang="en-IN"/>
        </a:p>
      </dgm:t>
    </dgm:pt>
    <dgm:pt modelId="{C49A4705-CC00-4E95-BC3F-B47B270D5FA5}">
      <dgm:prSet phldrT="[Text]"/>
      <dgm:spPr/>
      <dgm:t>
        <a:bodyPr/>
        <a:lstStyle/>
        <a:p>
          <a:r>
            <a:rPr lang="en-IN" dirty="0" smtClean="0"/>
            <a:t>With Other symptoms</a:t>
          </a:r>
          <a:endParaRPr lang="en-IN" dirty="0"/>
        </a:p>
      </dgm:t>
    </dgm:pt>
    <dgm:pt modelId="{F2614B22-BBC0-4BD5-B17F-0D53FE674696}" type="parTrans" cxnId="{D198F372-F124-4B7F-9A3B-0787D3E39952}">
      <dgm:prSet/>
      <dgm:spPr/>
      <dgm:t>
        <a:bodyPr/>
        <a:lstStyle/>
        <a:p>
          <a:endParaRPr lang="en-IN"/>
        </a:p>
      </dgm:t>
    </dgm:pt>
    <dgm:pt modelId="{9AB56B84-68F7-4E3D-BCEC-D343CFF477B4}" type="sibTrans" cxnId="{D198F372-F124-4B7F-9A3B-0787D3E39952}">
      <dgm:prSet/>
      <dgm:spPr/>
      <dgm:t>
        <a:bodyPr/>
        <a:lstStyle/>
        <a:p>
          <a:endParaRPr lang="en-IN"/>
        </a:p>
      </dgm:t>
    </dgm:pt>
    <dgm:pt modelId="{E156D991-2B74-494B-9A4E-7C18B8CEF926}">
      <dgm:prSet phldrT="[Text]"/>
      <dgm:spPr/>
      <dgm:t>
        <a:bodyPr/>
        <a:lstStyle/>
        <a:p>
          <a:r>
            <a:rPr lang="en-IN" dirty="0" smtClean="0"/>
            <a:t>Without other symptoms</a:t>
          </a:r>
          <a:endParaRPr lang="en-IN" dirty="0"/>
        </a:p>
      </dgm:t>
    </dgm:pt>
    <dgm:pt modelId="{435DED86-8DFE-486C-9C02-7A20F8BA4F94}" type="parTrans" cxnId="{0ADA12E0-B4D4-4550-AB30-C4E1B02BCA21}">
      <dgm:prSet/>
      <dgm:spPr/>
      <dgm:t>
        <a:bodyPr/>
        <a:lstStyle/>
        <a:p>
          <a:endParaRPr lang="en-IN"/>
        </a:p>
      </dgm:t>
    </dgm:pt>
    <dgm:pt modelId="{DD461004-3598-4633-892B-11A77810077A}" type="sibTrans" cxnId="{0ADA12E0-B4D4-4550-AB30-C4E1B02BCA21}">
      <dgm:prSet/>
      <dgm:spPr/>
      <dgm:t>
        <a:bodyPr/>
        <a:lstStyle/>
        <a:p>
          <a:endParaRPr lang="en-IN"/>
        </a:p>
      </dgm:t>
    </dgm:pt>
    <dgm:pt modelId="{495B72B7-498F-487E-A647-9480DDBEBFE1}">
      <dgm:prSet phldrT="[Text]"/>
      <dgm:spPr/>
      <dgm:t>
        <a:bodyPr/>
        <a:lstStyle/>
        <a:p>
          <a:r>
            <a:rPr lang="en-IN" dirty="0" smtClean="0"/>
            <a:t>Fever without Localization</a:t>
          </a:r>
          <a:endParaRPr lang="en-IN" dirty="0"/>
        </a:p>
      </dgm:t>
    </dgm:pt>
    <dgm:pt modelId="{B749917A-618A-4E9A-8796-F078DF9C8248}" type="parTrans" cxnId="{A567E508-BF9F-47E3-B1D5-05FB7B972CA0}">
      <dgm:prSet/>
      <dgm:spPr/>
      <dgm:t>
        <a:bodyPr/>
        <a:lstStyle/>
        <a:p>
          <a:endParaRPr lang="en-IN"/>
        </a:p>
      </dgm:t>
    </dgm:pt>
    <dgm:pt modelId="{8A74FB56-B1CF-41F9-A98E-86728E7F06C0}" type="sibTrans" cxnId="{A567E508-BF9F-47E3-B1D5-05FB7B972CA0}">
      <dgm:prSet/>
      <dgm:spPr/>
      <dgm:t>
        <a:bodyPr/>
        <a:lstStyle/>
        <a:p>
          <a:endParaRPr lang="en-IN"/>
        </a:p>
      </dgm:t>
    </dgm:pt>
    <dgm:pt modelId="{90435360-496B-4E23-80B6-1C930AAD67D4}">
      <dgm:prSet/>
      <dgm:spPr/>
      <dgm:t>
        <a:bodyPr/>
        <a:lstStyle/>
        <a:p>
          <a:r>
            <a:rPr lang="en-IN" dirty="0" smtClean="0"/>
            <a:t>Fever of Unknown Origin</a:t>
          </a:r>
          <a:endParaRPr lang="en-IN" dirty="0"/>
        </a:p>
      </dgm:t>
    </dgm:pt>
    <dgm:pt modelId="{72E8DAEF-9020-47CA-A8C9-C0DC4A8522B7}" type="parTrans" cxnId="{218297AC-1DB7-462B-B074-CC4EE351E05E}">
      <dgm:prSet/>
      <dgm:spPr/>
      <dgm:t>
        <a:bodyPr/>
        <a:lstStyle/>
        <a:p>
          <a:endParaRPr lang="en-IN"/>
        </a:p>
      </dgm:t>
    </dgm:pt>
    <dgm:pt modelId="{35FA042E-8477-425C-9264-DC346E285A79}" type="sibTrans" cxnId="{218297AC-1DB7-462B-B074-CC4EE351E05E}">
      <dgm:prSet/>
      <dgm:spPr/>
      <dgm:t>
        <a:bodyPr/>
        <a:lstStyle/>
        <a:p>
          <a:endParaRPr lang="en-IN"/>
        </a:p>
      </dgm:t>
    </dgm:pt>
    <dgm:pt modelId="{1EFE7D5A-E8E2-4F6C-A465-BB9DC53FDA97}" type="pres">
      <dgm:prSet presAssocID="{51A5BA20-42F1-4849-A359-CBFC4490ABA8}" presName="hierChild1" presStyleCnt="0">
        <dgm:presLayoutVars>
          <dgm:chPref val="1"/>
          <dgm:dir/>
          <dgm:animOne val="branch"/>
          <dgm:animLvl val="lvl"/>
          <dgm:resizeHandles/>
        </dgm:presLayoutVars>
      </dgm:prSet>
      <dgm:spPr/>
      <dgm:t>
        <a:bodyPr/>
        <a:lstStyle/>
        <a:p>
          <a:endParaRPr lang="en-IN"/>
        </a:p>
      </dgm:t>
    </dgm:pt>
    <dgm:pt modelId="{0A6D20D8-E70E-43B1-ABCE-8956CF2B82AF}" type="pres">
      <dgm:prSet presAssocID="{15BF563B-E046-4F1C-9A45-3F6514969B90}" presName="hierRoot1" presStyleCnt="0"/>
      <dgm:spPr/>
    </dgm:pt>
    <dgm:pt modelId="{851D903E-EFBD-48EF-9ABB-3FB5FF5D1A92}" type="pres">
      <dgm:prSet presAssocID="{15BF563B-E046-4F1C-9A45-3F6514969B90}" presName="composite" presStyleCnt="0"/>
      <dgm:spPr/>
    </dgm:pt>
    <dgm:pt modelId="{A2DAB6EF-6324-40FD-B915-F454E13F0071}" type="pres">
      <dgm:prSet presAssocID="{15BF563B-E046-4F1C-9A45-3F6514969B90}" presName="background" presStyleLbl="node0" presStyleIdx="0" presStyleCnt="1"/>
      <dgm:spPr/>
    </dgm:pt>
    <dgm:pt modelId="{2ECEF2D6-6E63-4CB4-AF2E-74D021592484}" type="pres">
      <dgm:prSet presAssocID="{15BF563B-E046-4F1C-9A45-3F6514969B90}" presName="text" presStyleLbl="fgAcc0" presStyleIdx="0" presStyleCnt="1">
        <dgm:presLayoutVars>
          <dgm:chPref val="3"/>
        </dgm:presLayoutVars>
      </dgm:prSet>
      <dgm:spPr/>
      <dgm:t>
        <a:bodyPr/>
        <a:lstStyle/>
        <a:p>
          <a:endParaRPr lang="en-IN"/>
        </a:p>
      </dgm:t>
    </dgm:pt>
    <dgm:pt modelId="{45994565-2AC0-40F5-A9D7-64F6A5D6C114}" type="pres">
      <dgm:prSet presAssocID="{15BF563B-E046-4F1C-9A45-3F6514969B90}" presName="hierChild2" presStyleCnt="0"/>
      <dgm:spPr/>
    </dgm:pt>
    <dgm:pt modelId="{0AB6CB70-61B0-4379-A7F0-5CF25360272C}" type="pres">
      <dgm:prSet presAssocID="{F2614B22-BBC0-4BD5-B17F-0D53FE674696}" presName="Name10" presStyleLbl="parChTrans1D2" presStyleIdx="0" presStyleCnt="2"/>
      <dgm:spPr/>
      <dgm:t>
        <a:bodyPr/>
        <a:lstStyle/>
        <a:p>
          <a:endParaRPr lang="en-IN"/>
        </a:p>
      </dgm:t>
    </dgm:pt>
    <dgm:pt modelId="{162D619B-86FA-40E1-BCBF-1C101094E6C5}" type="pres">
      <dgm:prSet presAssocID="{C49A4705-CC00-4E95-BC3F-B47B270D5FA5}" presName="hierRoot2" presStyleCnt="0"/>
      <dgm:spPr/>
    </dgm:pt>
    <dgm:pt modelId="{07CB128B-CF37-4806-93FE-6B0C6D87ED06}" type="pres">
      <dgm:prSet presAssocID="{C49A4705-CC00-4E95-BC3F-B47B270D5FA5}" presName="composite2" presStyleCnt="0"/>
      <dgm:spPr/>
    </dgm:pt>
    <dgm:pt modelId="{D7EC3FE4-AD22-4F64-8304-EA1338F4B9CC}" type="pres">
      <dgm:prSet presAssocID="{C49A4705-CC00-4E95-BC3F-B47B270D5FA5}" presName="background2" presStyleLbl="node2" presStyleIdx="0" presStyleCnt="2"/>
      <dgm:spPr/>
    </dgm:pt>
    <dgm:pt modelId="{2A447E5B-7FEA-4ADE-9E49-AF91CFF1A5DF}" type="pres">
      <dgm:prSet presAssocID="{C49A4705-CC00-4E95-BC3F-B47B270D5FA5}" presName="text2" presStyleLbl="fgAcc2" presStyleIdx="0" presStyleCnt="2">
        <dgm:presLayoutVars>
          <dgm:chPref val="3"/>
        </dgm:presLayoutVars>
      </dgm:prSet>
      <dgm:spPr/>
      <dgm:t>
        <a:bodyPr/>
        <a:lstStyle/>
        <a:p>
          <a:endParaRPr lang="en-IN"/>
        </a:p>
      </dgm:t>
    </dgm:pt>
    <dgm:pt modelId="{FBF74F35-D7A5-448E-8130-17CC5E2E6AED}" type="pres">
      <dgm:prSet presAssocID="{C49A4705-CC00-4E95-BC3F-B47B270D5FA5}" presName="hierChild3" presStyleCnt="0"/>
      <dgm:spPr/>
    </dgm:pt>
    <dgm:pt modelId="{FD4E8CC3-1C8B-432B-846F-DF1CFF681C9E}" type="pres">
      <dgm:prSet presAssocID="{435DED86-8DFE-486C-9C02-7A20F8BA4F94}" presName="Name10" presStyleLbl="parChTrans1D2" presStyleIdx="1" presStyleCnt="2"/>
      <dgm:spPr/>
      <dgm:t>
        <a:bodyPr/>
        <a:lstStyle/>
        <a:p>
          <a:endParaRPr lang="en-IN"/>
        </a:p>
      </dgm:t>
    </dgm:pt>
    <dgm:pt modelId="{629D8A3B-8711-480C-A242-DB07316A8B79}" type="pres">
      <dgm:prSet presAssocID="{E156D991-2B74-494B-9A4E-7C18B8CEF926}" presName="hierRoot2" presStyleCnt="0"/>
      <dgm:spPr/>
    </dgm:pt>
    <dgm:pt modelId="{57FD03E3-FEBB-4472-B3A7-BB757F58333D}" type="pres">
      <dgm:prSet presAssocID="{E156D991-2B74-494B-9A4E-7C18B8CEF926}" presName="composite2" presStyleCnt="0"/>
      <dgm:spPr/>
    </dgm:pt>
    <dgm:pt modelId="{73FC100E-6454-4BD9-B863-17C8B093A239}" type="pres">
      <dgm:prSet presAssocID="{E156D991-2B74-494B-9A4E-7C18B8CEF926}" presName="background2" presStyleLbl="node2" presStyleIdx="1" presStyleCnt="2"/>
      <dgm:spPr/>
    </dgm:pt>
    <dgm:pt modelId="{356F8B1F-C002-4F4E-A583-1730B712D51B}" type="pres">
      <dgm:prSet presAssocID="{E156D991-2B74-494B-9A4E-7C18B8CEF926}" presName="text2" presStyleLbl="fgAcc2" presStyleIdx="1" presStyleCnt="2">
        <dgm:presLayoutVars>
          <dgm:chPref val="3"/>
        </dgm:presLayoutVars>
      </dgm:prSet>
      <dgm:spPr/>
      <dgm:t>
        <a:bodyPr/>
        <a:lstStyle/>
        <a:p>
          <a:endParaRPr lang="en-IN"/>
        </a:p>
      </dgm:t>
    </dgm:pt>
    <dgm:pt modelId="{1F9B06C2-3F2B-4250-932C-E1986C7D2565}" type="pres">
      <dgm:prSet presAssocID="{E156D991-2B74-494B-9A4E-7C18B8CEF926}" presName="hierChild3" presStyleCnt="0"/>
      <dgm:spPr/>
    </dgm:pt>
    <dgm:pt modelId="{9D6A6B52-3B4B-4A19-B415-60BB9AAA25E4}" type="pres">
      <dgm:prSet presAssocID="{B749917A-618A-4E9A-8796-F078DF9C8248}" presName="Name17" presStyleLbl="parChTrans1D3" presStyleIdx="0" presStyleCnt="2"/>
      <dgm:spPr/>
      <dgm:t>
        <a:bodyPr/>
        <a:lstStyle/>
        <a:p>
          <a:endParaRPr lang="en-IN"/>
        </a:p>
      </dgm:t>
    </dgm:pt>
    <dgm:pt modelId="{01234097-0107-4821-899E-9651C09E39A8}" type="pres">
      <dgm:prSet presAssocID="{495B72B7-498F-487E-A647-9480DDBEBFE1}" presName="hierRoot3" presStyleCnt="0"/>
      <dgm:spPr/>
    </dgm:pt>
    <dgm:pt modelId="{F100AB26-A79A-49AD-AA44-E0FBAFFC56B2}" type="pres">
      <dgm:prSet presAssocID="{495B72B7-498F-487E-A647-9480DDBEBFE1}" presName="composite3" presStyleCnt="0"/>
      <dgm:spPr/>
    </dgm:pt>
    <dgm:pt modelId="{AA586181-4465-4001-AA84-F0538EC5EE82}" type="pres">
      <dgm:prSet presAssocID="{495B72B7-498F-487E-A647-9480DDBEBFE1}" presName="background3" presStyleLbl="node3" presStyleIdx="0" presStyleCnt="2"/>
      <dgm:spPr/>
    </dgm:pt>
    <dgm:pt modelId="{ED0BF774-70F7-4BA3-BF2C-5E93BD6738B7}" type="pres">
      <dgm:prSet presAssocID="{495B72B7-498F-487E-A647-9480DDBEBFE1}" presName="text3" presStyleLbl="fgAcc3" presStyleIdx="0" presStyleCnt="2">
        <dgm:presLayoutVars>
          <dgm:chPref val="3"/>
        </dgm:presLayoutVars>
      </dgm:prSet>
      <dgm:spPr/>
      <dgm:t>
        <a:bodyPr/>
        <a:lstStyle/>
        <a:p>
          <a:endParaRPr lang="en-IN"/>
        </a:p>
      </dgm:t>
    </dgm:pt>
    <dgm:pt modelId="{6ED21540-5D60-439B-87EF-2582CD0E6C38}" type="pres">
      <dgm:prSet presAssocID="{495B72B7-498F-487E-A647-9480DDBEBFE1}" presName="hierChild4" presStyleCnt="0"/>
      <dgm:spPr/>
    </dgm:pt>
    <dgm:pt modelId="{BDAB4D48-9F88-451E-9F1A-502344246DE7}" type="pres">
      <dgm:prSet presAssocID="{72E8DAEF-9020-47CA-A8C9-C0DC4A8522B7}" presName="Name17" presStyleLbl="parChTrans1D3" presStyleIdx="1" presStyleCnt="2"/>
      <dgm:spPr/>
      <dgm:t>
        <a:bodyPr/>
        <a:lstStyle/>
        <a:p>
          <a:endParaRPr lang="en-IN"/>
        </a:p>
      </dgm:t>
    </dgm:pt>
    <dgm:pt modelId="{265088F5-7344-4CA7-9717-282CA8705AC4}" type="pres">
      <dgm:prSet presAssocID="{90435360-496B-4E23-80B6-1C930AAD67D4}" presName="hierRoot3" presStyleCnt="0"/>
      <dgm:spPr/>
    </dgm:pt>
    <dgm:pt modelId="{7748A75B-7164-46A1-B4AC-696338D0F092}" type="pres">
      <dgm:prSet presAssocID="{90435360-496B-4E23-80B6-1C930AAD67D4}" presName="composite3" presStyleCnt="0"/>
      <dgm:spPr/>
    </dgm:pt>
    <dgm:pt modelId="{441308E8-FD8A-4EBB-B3F5-0E34F18C8BB8}" type="pres">
      <dgm:prSet presAssocID="{90435360-496B-4E23-80B6-1C930AAD67D4}" presName="background3" presStyleLbl="node3" presStyleIdx="1" presStyleCnt="2"/>
      <dgm:spPr/>
    </dgm:pt>
    <dgm:pt modelId="{31DD4359-26EC-42AD-BDFE-C7E152534629}" type="pres">
      <dgm:prSet presAssocID="{90435360-496B-4E23-80B6-1C930AAD67D4}" presName="text3" presStyleLbl="fgAcc3" presStyleIdx="1" presStyleCnt="2">
        <dgm:presLayoutVars>
          <dgm:chPref val="3"/>
        </dgm:presLayoutVars>
      </dgm:prSet>
      <dgm:spPr/>
      <dgm:t>
        <a:bodyPr/>
        <a:lstStyle/>
        <a:p>
          <a:endParaRPr lang="en-IN"/>
        </a:p>
      </dgm:t>
    </dgm:pt>
    <dgm:pt modelId="{0BA66F39-BD52-44E9-A118-F9AEB22792DA}" type="pres">
      <dgm:prSet presAssocID="{90435360-496B-4E23-80B6-1C930AAD67D4}" presName="hierChild4" presStyleCnt="0"/>
      <dgm:spPr/>
    </dgm:pt>
  </dgm:ptLst>
  <dgm:cxnLst>
    <dgm:cxn modelId="{9C3ED369-DF9D-4483-BFD5-66C547B1E5F3}" type="presOf" srcId="{E156D991-2B74-494B-9A4E-7C18B8CEF926}" destId="{356F8B1F-C002-4F4E-A583-1730B712D51B}" srcOrd="0" destOrd="0" presId="urn:microsoft.com/office/officeart/2005/8/layout/hierarchy1"/>
    <dgm:cxn modelId="{C7E030E0-E57A-40B7-A349-F66E100C8527}" type="presOf" srcId="{15BF563B-E046-4F1C-9A45-3F6514969B90}" destId="{2ECEF2D6-6E63-4CB4-AF2E-74D021592484}" srcOrd="0" destOrd="0" presId="urn:microsoft.com/office/officeart/2005/8/layout/hierarchy1"/>
    <dgm:cxn modelId="{10C022DE-656A-4AEE-9B28-57177A3D4D08}" srcId="{51A5BA20-42F1-4849-A359-CBFC4490ABA8}" destId="{15BF563B-E046-4F1C-9A45-3F6514969B90}" srcOrd="0" destOrd="0" parTransId="{939F45F1-96B5-469A-85DD-89E303E186A6}" sibTransId="{3158B8FC-0539-4EB4-A38E-20B78473F5C6}"/>
    <dgm:cxn modelId="{4AF262AD-B995-4020-B7AF-A8C465748CD5}" type="presOf" srcId="{51A5BA20-42F1-4849-A359-CBFC4490ABA8}" destId="{1EFE7D5A-E8E2-4F6C-A465-BB9DC53FDA97}" srcOrd="0" destOrd="0" presId="urn:microsoft.com/office/officeart/2005/8/layout/hierarchy1"/>
    <dgm:cxn modelId="{BF1538F2-2852-44B1-A79A-850593841ACF}" type="presOf" srcId="{B749917A-618A-4E9A-8796-F078DF9C8248}" destId="{9D6A6B52-3B4B-4A19-B415-60BB9AAA25E4}" srcOrd="0" destOrd="0" presId="urn:microsoft.com/office/officeart/2005/8/layout/hierarchy1"/>
    <dgm:cxn modelId="{D198F372-F124-4B7F-9A3B-0787D3E39952}" srcId="{15BF563B-E046-4F1C-9A45-3F6514969B90}" destId="{C49A4705-CC00-4E95-BC3F-B47B270D5FA5}" srcOrd="0" destOrd="0" parTransId="{F2614B22-BBC0-4BD5-B17F-0D53FE674696}" sibTransId="{9AB56B84-68F7-4E3D-BCEC-D343CFF477B4}"/>
    <dgm:cxn modelId="{0ADA12E0-B4D4-4550-AB30-C4E1B02BCA21}" srcId="{15BF563B-E046-4F1C-9A45-3F6514969B90}" destId="{E156D991-2B74-494B-9A4E-7C18B8CEF926}" srcOrd="1" destOrd="0" parTransId="{435DED86-8DFE-486C-9C02-7A20F8BA4F94}" sibTransId="{DD461004-3598-4633-892B-11A77810077A}"/>
    <dgm:cxn modelId="{146F4D58-6364-4F13-9C74-E4796E924F57}" type="presOf" srcId="{435DED86-8DFE-486C-9C02-7A20F8BA4F94}" destId="{FD4E8CC3-1C8B-432B-846F-DF1CFF681C9E}" srcOrd="0" destOrd="0" presId="urn:microsoft.com/office/officeart/2005/8/layout/hierarchy1"/>
    <dgm:cxn modelId="{41CE59A2-6E4E-4A73-AB9E-E20405733B30}" type="presOf" srcId="{C49A4705-CC00-4E95-BC3F-B47B270D5FA5}" destId="{2A447E5B-7FEA-4ADE-9E49-AF91CFF1A5DF}" srcOrd="0" destOrd="0" presId="urn:microsoft.com/office/officeart/2005/8/layout/hierarchy1"/>
    <dgm:cxn modelId="{A567E508-BF9F-47E3-B1D5-05FB7B972CA0}" srcId="{E156D991-2B74-494B-9A4E-7C18B8CEF926}" destId="{495B72B7-498F-487E-A647-9480DDBEBFE1}" srcOrd="0" destOrd="0" parTransId="{B749917A-618A-4E9A-8796-F078DF9C8248}" sibTransId="{8A74FB56-B1CF-41F9-A98E-86728E7F06C0}"/>
    <dgm:cxn modelId="{59E48FA2-6774-47AD-B523-12712CFA9BCB}" type="presOf" srcId="{72E8DAEF-9020-47CA-A8C9-C0DC4A8522B7}" destId="{BDAB4D48-9F88-451E-9F1A-502344246DE7}" srcOrd="0" destOrd="0" presId="urn:microsoft.com/office/officeart/2005/8/layout/hierarchy1"/>
    <dgm:cxn modelId="{F11F5A06-FB4D-4035-8107-16419F02F01B}" type="presOf" srcId="{F2614B22-BBC0-4BD5-B17F-0D53FE674696}" destId="{0AB6CB70-61B0-4379-A7F0-5CF25360272C}" srcOrd="0" destOrd="0" presId="urn:microsoft.com/office/officeart/2005/8/layout/hierarchy1"/>
    <dgm:cxn modelId="{1C3503EF-5AC7-4136-B2E9-02EB52352E47}" type="presOf" srcId="{90435360-496B-4E23-80B6-1C930AAD67D4}" destId="{31DD4359-26EC-42AD-BDFE-C7E152534629}" srcOrd="0" destOrd="0" presId="urn:microsoft.com/office/officeart/2005/8/layout/hierarchy1"/>
    <dgm:cxn modelId="{26D5B8E8-91B1-443C-BC26-1298BA753FC7}" type="presOf" srcId="{495B72B7-498F-487E-A647-9480DDBEBFE1}" destId="{ED0BF774-70F7-4BA3-BF2C-5E93BD6738B7}" srcOrd="0" destOrd="0" presId="urn:microsoft.com/office/officeart/2005/8/layout/hierarchy1"/>
    <dgm:cxn modelId="{218297AC-1DB7-462B-B074-CC4EE351E05E}" srcId="{E156D991-2B74-494B-9A4E-7C18B8CEF926}" destId="{90435360-496B-4E23-80B6-1C930AAD67D4}" srcOrd="1" destOrd="0" parTransId="{72E8DAEF-9020-47CA-A8C9-C0DC4A8522B7}" sibTransId="{35FA042E-8477-425C-9264-DC346E285A79}"/>
    <dgm:cxn modelId="{C868EC34-3C08-4DA6-8380-A9515D0AABBC}" type="presParOf" srcId="{1EFE7D5A-E8E2-4F6C-A465-BB9DC53FDA97}" destId="{0A6D20D8-E70E-43B1-ABCE-8956CF2B82AF}" srcOrd="0" destOrd="0" presId="urn:microsoft.com/office/officeart/2005/8/layout/hierarchy1"/>
    <dgm:cxn modelId="{C56A7316-769E-407F-B70E-7FB051315F09}" type="presParOf" srcId="{0A6D20D8-E70E-43B1-ABCE-8956CF2B82AF}" destId="{851D903E-EFBD-48EF-9ABB-3FB5FF5D1A92}" srcOrd="0" destOrd="0" presId="urn:microsoft.com/office/officeart/2005/8/layout/hierarchy1"/>
    <dgm:cxn modelId="{A2FA56E0-58F9-43A1-8858-A55D01ABC60C}" type="presParOf" srcId="{851D903E-EFBD-48EF-9ABB-3FB5FF5D1A92}" destId="{A2DAB6EF-6324-40FD-B915-F454E13F0071}" srcOrd="0" destOrd="0" presId="urn:microsoft.com/office/officeart/2005/8/layout/hierarchy1"/>
    <dgm:cxn modelId="{2C9EB053-6896-407D-898A-0A43AA122B2B}" type="presParOf" srcId="{851D903E-EFBD-48EF-9ABB-3FB5FF5D1A92}" destId="{2ECEF2D6-6E63-4CB4-AF2E-74D021592484}" srcOrd="1" destOrd="0" presId="urn:microsoft.com/office/officeart/2005/8/layout/hierarchy1"/>
    <dgm:cxn modelId="{CE3FC9FC-BB8F-4226-A4FF-E9A9F36D2714}" type="presParOf" srcId="{0A6D20D8-E70E-43B1-ABCE-8956CF2B82AF}" destId="{45994565-2AC0-40F5-A9D7-64F6A5D6C114}" srcOrd="1" destOrd="0" presId="urn:microsoft.com/office/officeart/2005/8/layout/hierarchy1"/>
    <dgm:cxn modelId="{984276B0-298A-4F19-A0DB-A495DB582690}" type="presParOf" srcId="{45994565-2AC0-40F5-A9D7-64F6A5D6C114}" destId="{0AB6CB70-61B0-4379-A7F0-5CF25360272C}" srcOrd="0" destOrd="0" presId="urn:microsoft.com/office/officeart/2005/8/layout/hierarchy1"/>
    <dgm:cxn modelId="{421273C9-835A-4F28-94A1-FAA9C4D3DF6E}" type="presParOf" srcId="{45994565-2AC0-40F5-A9D7-64F6A5D6C114}" destId="{162D619B-86FA-40E1-BCBF-1C101094E6C5}" srcOrd="1" destOrd="0" presId="urn:microsoft.com/office/officeart/2005/8/layout/hierarchy1"/>
    <dgm:cxn modelId="{F3033323-417D-4796-A434-4A95EF473696}" type="presParOf" srcId="{162D619B-86FA-40E1-BCBF-1C101094E6C5}" destId="{07CB128B-CF37-4806-93FE-6B0C6D87ED06}" srcOrd="0" destOrd="0" presId="urn:microsoft.com/office/officeart/2005/8/layout/hierarchy1"/>
    <dgm:cxn modelId="{051A642A-EB3C-410A-94D7-280505D2F07C}" type="presParOf" srcId="{07CB128B-CF37-4806-93FE-6B0C6D87ED06}" destId="{D7EC3FE4-AD22-4F64-8304-EA1338F4B9CC}" srcOrd="0" destOrd="0" presId="urn:microsoft.com/office/officeart/2005/8/layout/hierarchy1"/>
    <dgm:cxn modelId="{3664E79C-C9AC-440E-BA83-C8A36C75BD22}" type="presParOf" srcId="{07CB128B-CF37-4806-93FE-6B0C6D87ED06}" destId="{2A447E5B-7FEA-4ADE-9E49-AF91CFF1A5DF}" srcOrd="1" destOrd="0" presId="urn:microsoft.com/office/officeart/2005/8/layout/hierarchy1"/>
    <dgm:cxn modelId="{73DF7C0A-0062-4D19-BA0A-BA56220C667C}" type="presParOf" srcId="{162D619B-86FA-40E1-BCBF-1C101094E6C5}" destId="{FBF74F35-D7A5-448E-8130-17CC5E2E6AED}" srcOrd="1" destOrd="0" presId="urn:microsoft.com/office/officeart/2005/8/layout/hierarchy1"/>
    <dgm:cxn modelId="{3E7F2383-77B2-4231-81C3-85487D17376C}" type="presParOf" srcId="{45994565-2AC0-40F5-A9D7-64F6A5D6C114}" destId="{FD4E8CC3-1C8B-432B-846F-DF1CFF681C9E}" srcOrd="2" destOrd="0" presId="urn:microsoft.com/office/officeart/2005/8/layout/hierarchy1"/>
    <dgm:cxn modelId="{B2FBEBBC-42D4-4C5A-B051-6CB12AF17318}" type="presParOf" srcId="{45994565-2AC0-40F5-A9D7-64F6A5D6C114}" destId="{629D8A3B-8711-480C-A242-DB07316A8B79}" srcOrd="3" destOrd="0" presId="urn:microsoft.com/office/officeart/2005/8/layout/hierarchy1"/>
    <dgm:cxn modelId="{990186D9-C31E-450B-A6D8-443A3AF1F59D}" type="presParOf" srcId="{629D8A3B-8711-480C-A242-DB07316A8B79}" destId="{57FD03E3-FEBB-4472-B3A7-BB757F58333D}" srcOrd="0" destOrd="0" presId="urn:microsoft.com/office/officeart/2005/8/layout/hierarchy1"/>
    <dgm:cxn modelId="{EC62D7DA-CD29-4D02-8DB3-BFC3751061D8}" type="presParOf" srcId="{57FD03E3-FEBB-4472-B3A7-BB757F58333D}" destId="{73FC100E-6454-4BD9-B863-17C8B093A239}" srcOrd="0" destOrd="0" presId="urn:microsoft.com/office/officeart/2005/8/layout/hierarchy1"/>
    <dgm:cxn modelId="{FCFFB274-7A88-4427-BB97-B38517FA0818}" type="presParOf" srcId="{57FD03E3-FEBB-4472-B3A7-BB757F58333D}" destId="{356F8B1F-C002-4F4E-A583-1730B712D51B}" srcOrd="1" destOrd="0" presId="urn:microsoft.com/office/officeart/2005/8/layout/hierarchy1"/>
    <dgm:cxn modelId="{17BAA7E6-6458-40FA-A098-350CAF1EE002}" type="presParOf" srcId="{629D8A3B-8711-480C-A242-DB07316A8B79}" destId="{1F9B06C2-3F2B-4250-932C-E1986C7D2565}" srcOrd="1" destOrd="0" presId="urn:microsoft.com/office/officeart/2005/8/layout/hierarchy1"/>
    <dgm:cxn modelId="{A7B1C6D1-BD7C-45F9-BF1D-1C5DE327A6CF}" type="presParOf" srcId="{1F9B06C2-3F2B-4250-932C-E1986C7D2565}" destId="{9D6A6B52-3B4B-4A19-B415-60BB9AAA25E4}" srcOrd="0" destOrd="0" presId="urn:microsoft.com/office/officeart/2005/8/layout/hierarchy1"/>
    <dgm:cxn modelId="{99D7DDEF-B5CA-46BF-8BF6-7B7F43D4C3CB}" type="presParOf" srcId="{1F9B06C2-3F2B-4250-932C-E1986C7D2565}" destId="{01234097-0107-4821-899E-9651C09E39A8}" srcOrd="1" destOrd="0" presId="urn:microsoft.com/office/officeart/2005/8/layout/hierarchy1"/>
    <dgm:cxn modelId="{DDCD4D95-9618-431F-B964-2AB6AA22A728}" type="presParOf" srcId="{01234097-0107-4821-899E-9651C09E39A8}" destId="{F100AB26-A79A-49AD-AA44-E0FBAFFC56B2}" srcOrd="0" destOrd="0" presId="urn:microsoft.com/office/officeart/2005/8/layout/hierarchy1"/>
    <dgm:cxn modelId="{DCA62199-59D1-43FC-B68E-D385994AA66E}" type="presParOf" srcId="{F100AB26-A79A-49AD-AA44-E0FBAFFC56B2}" destId="{AA586181-4465-4001-AA84-F0538EC5EE82}" srcOrd="0" destOrd="0" presId="urn:microsoft.com/office/officeart/2005/8/layout/hierarchy1"/>
    <dgm:cxn modelId="{8E4F2A66-E000-4ACF-99A0-61FF4482D1D9}" type="presParOf" srcId="{F100AB26-A79A-49AD-AA44-E0FBAFFC56B2}" destId="{ED0BF774-70F7-4BA3-BF2C-5E93BD6738B7}" srcOrd="1" destOrd="0" presId="urn:microsoft.com/office/officeart/2005/8/layout/hierarchy1"/>
    <dgm:cxn modelId="{5CEA0C2C-FB50-4FD9-98D7-0D2FEC2BFBFF}" type="presParOf" srcId="{01234097-0107-4821-899E-9651C09E39A8}" destId="{6ED21540-5D60-439B-87EF-2582CD0E6C38}" srcOrd="1" destOrd="0" presId="urn:microsoft.com/office/officeart/2005/8/layout/hierarchy1"/>
    <dgm:cxn modelId="{2609412F-383D-4D15-B985-DB2EA53845C2}" type="presParOf" srcId="{1F9B06C2-3F2B-4250-932C-E1986C7D2565}" destId="{BDAB4D48-9F88-451E-9F1A-502344246DE7}" srcOrd="2" destOrd="0" presId="urn:microsoft.com/office/officeart/2005/8/layout/hierarchy1"/>
    <dgm:cxn modelId="{E8AEF0A9-3E86-4FCF-9363-B94E8E55968C}" type="presParOf" srcId="{1F9B06C2-3F2B-4250-932C-E1986C7D2565}" destId="{265088F5-7344-4CA7-9717-282CA8705AC4}" srcOrd="3" destOrd="0" presId="urn:microsoft.com/office/officeart/2005/8/layout/hierarchy1"/>
    <dgm:cxn modelId="{414DA47A-69D3-41AD-B604-15F191380370}" type="presParOf" srcId="{265088F5-7344-4CA7-9717-282CA8705AC4}" destId="{7748A75B-7164-46A1-B4AC-696338D0F092}" srcOrd="0" destOrd="0" presId="urn:microsoft.com/office/officeart/2005/8/layout/hierarchy1"/>
    <dgm:cxn modelId="{5F41FFF0-E46A-4D2A-8212-97C931E8BB30}" type="presParOf" srcId="{7748A75B-7164-46A1-B4AC-696338D0F092}" destId="{441308E8-FD8A-4EBB-B3F5-0E34F18C8BB8}" srcOrd="0" destOrd="0" presId="urn:microsoft.com/office/officeart/2005/8/layout/hierarchy1"/>
    <dgm:cxn modelId="{56E4D97C-C49B-4510-9D5B-1E49EF7E63D1}" type="presParOf" srcId="{7748A75B-7164-46A1-B4AC-696338D0F092}" destId="{31DD4359-26EC-42AD-BDFE-C7E152534629}" srcOrd="1" destOrd="0" presId="urn:microsoft.com/office/officeart/2005/8/layout/hierarchy1"/>
    <dgm:cxn modelId="{52D7B09B-BF95-4DD3-A084-E1C316E151D9}" type="presParOf" srcId="{265088F5-7344-4CA7-9717-282CA8705AC4}" destId="{0BA66F39-BD52-44E9-A118-F9AEB22792D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6998684-D574-4F2D-8C41-91F34793AB0E}" type="doc">
      <dgm:prSet loTypeId="urn:microsoft.com/office/officeart/2005/8/layout/radial3" loCatId="cycle" qsTypeId="urn:microsoft.com/office/officeart/2005/8/quickstyle/3d3" qsCatId="3D" csTypeId="urn:microsoft.com/office/officeart/2005/8/colors/accent2_5" csCatId="accent2" phldr="1"/>
      <dgm:spPr/>
      <dgm:t>
        <a:bodyPr/>
        <a:lstStyle/>
        <a:p>
          <a:endParaRPr lang="en-IN"/>
        </a:p>
      </dgm:t>
    </dgm:pt>
    <dgm:pt modelId="{C504762B-D1B4-4DE4-9872-22E995008C24}">
      <dgm:prSet phldrT="[Text]"/>
      <dgm:spPr/>
      <dgm:t>
        <a:bodyPr/>
        <a:lstStyle/>
        <a:p>
          <a:r>
            <a:rPr lang="en-IN" b="1" dirty="0" smtClean="0">
              <a:latin typeface="Times New Roman" panose="02020603050405020304" pitchFamily="18" charset="0"/>
              <a:cs typeface="Times New Roman" panose="02020603050405020304" pitchFamily="18" charset="0"/>
            </a:rPr>
            <a:t>APPROACH OF FUO</a:t>
          </a:r>
          <a:endParaRPr lang="en-IN" b="1" dirty="0">
            <a:latin typeface="Times New Roman" panose="02020603050405020304" pitchFamily="18" charset="0"/>
            <a:cs typeface="Times New Roman" panose="02020603050405020304" pitchFamily="18" charset="0"/>
          </a:endParaRPr>
        </a:p>
      </dgm:t>
    </dgm:pt>
    <dgm:pt modelId="{F794B12D-3188-40EF-9917-D833E3C712C1}" type="parTrans" cxnId="{FE8E9D2B-6FD0-4EF5-AB0C-C9F07C0EC280}">
      <dgm:prSet/>
      <dgm:spPr/>
      <dgm:t>
        <a:bodyPr/>
        <a:lstStyle/>
        <a:p>
          <a:endParaRPr lang="en-IN" b="1"/>
        </a:p>
      </dgm:t>
    </dgm:pt>
    <dgm:pt modelId="{6E339ED9-EED9-48AB-A882-62A6BF5180C5}" type="sibTrans" cxnId="{FE8E9D2B-6FD0-4EF5-AB0C-C9F07C0EC280}">
      <dgm:prSet/>
      <dgm:spPr/>
      <dgm:t>
        <a:bodyPr/>
        <a:lstStyle/>
        <a:p>
          <a:endParaRPr lang="en-IN" b="1"/>
        </a:p>
      </dgm:t>
    </dgm:pt>
    <dgm:pt modelId="{5F4BF4C4-F8D0-4472-AE5B-DA08CFD7987C}">
      <dgm:prSet phldrT="[Text]" custT="1"/>
      <dgm:spPr/>
      <dgm:t>
        <a:bodyPr/>
        <a:lstStyle/>
        <a:p>
          <a:r>
            <a:rPr lang="en-IN" sz="2400" b="1" dirty="0" smtClean="0">
              <a:latin typeface="Times New Roman" panose="02020603050405020304" pitchFamily="18" charset="0"/>
              <a:cs typeface="Times New Roman" panose="02020603050405020304" pitchFamily="18" charset="0"/>
            </a:rPr>
            <a:t>History</a:t>
          </a:r>
          <a:endParaRPr lang="en-IN" sz="2400" b="1" dirty="0">
            <a:latin typeface="Times New Roman" panose="02020603050405020304" pitchFamily="18" charset="0"/>
            <a:cs typeface="Times New Roman" panose="02020603050405020304" pitchFamily="18" charset="0"/>
          </a:endParaRPr>
        </a:p>
      </dgm:t>
    </dgm:pt>
    <dgm:pt modelId="{6D07EB72-3E25-410E-B008-ADBDA9AB9A12}" type="parTrans" cxnId="{B9BE82A3-8F55-4C16-9E36-B0FF3705449E}">
      <dgm:prSet/>
      <dgm:spPr/>
      <dgm:t>
        <a:bodyPr/>
        <a:lstStyle/>
        <a:p>
          <a:endParaRPr lang="en-IN" b="1"/>
        </a:p>
      </dgm:t>
    </dgm:pt>
    <dgm:pt modelId="{E9ED16A1-577F-4086-84F6-94362286A0C9}" type="sibTrans" cxnId="{B9BE82A3-8F55-4C16-9E36-B0FF3705449E}">
      <dgm:prSet/>
      <dgm:spPr/>
      <dgm:t>
        <a:bodyPr/>
        <a:lstStyle/>
        <a:p>
          <a:endParaRPr lang="en-IN" b="1"/>
        </a:p>
      </dgm:t>
    </dgm:pt>
    <dgm:pt modelId="{71AE1150-D88D-42CF-8BC1-2CC62EF7648F}">
      <dgm:prSet phldrT="[Text]" custT="1"/>
      <dgm:spPr/>
      <dgm:t>
        <a:bodyPr/>
        <a:lstStyle/>
        <a:p>
          <a:r>
            <a:rPr lang="en-IN" sz="2000" b="1" dirty="0" smtClean="0">
              <a:latin typeface="Times New Roman" panose="02020603050405020304" pitchFamily="18" charset="0"/>
              <a:cs typeface="Times New Roman" panose="02020603050405020304" pitchFamily="18" charset="0"/>
            </a:rPr>
            <a:t>Examination</a:t>
          </a:r>
          <a:endParaRPr lang="en-IN" sz="2000" b="1" dirty="0">
            <a:latin typeface="Times New Roman" panose="02020603050405020304" pitchFamily="18" charset="0"/>
            <a:cs typeface="Times New Roman" panose="02020603050405020304" pitchFamily="18" charset="0"/>
          </a:endParaRPr>
        </a:p>
      </dgm:t>
    </dgm:pt>
    <dgm:pt modelId="{5B27360C-9A6E-4210-8FBE-242E26DA5D85}" type="parTrans" cxnId="{46FF619C-A928-4AE8-9DA9-8B0BAB22FA46}">
      <dgm:prSet/>
      <dgm:spPr/>
      <dgm:t>
        <a:bodyPr/>
        <a:lstStyle/>
        <a:p>
          <a:endParaRPr lang="en-IN" b="1"/>
        </a:p>
      </dgm:t>
    </dgm:pt>
    <dgm:pt modelId="{98AE4A87-32E9-443E-B758-BF3EB32CF41F}" type="sibTrans" cxnId="{46FF619C-A928-4AE8-9DA9-8B0BAB22FA46}">
      <dgm:prSet/>
      <dgm:spPr/>
      <dgm:t>
        <a:bodyPr/>
        <a:lstStyle/>
        <a:p>
          <a:endParaRPr lang="en-IN" b="1"/>
        </a:p>
      </dgm:t>
    </dgm:pt>
    <dgm:pt modelId="{A86F3789-5318-4D7C-9FEE-3524F1F59A15}">
      <dgm:prSet phldrT="[Text]" custT="1"/>
      <dgm:spPr/>
      <dgm:t>
        <a:bodyPr/>
        <a:lstStyle/>
        <a:p>
          <a:r>
            <a:rPr lang="en-IN" sz="2400" b="1" dirty="0" smtClean="0">
              <a:latin typeface="Times New Roman" panose="02020603050405020304" pitchFamily="18" charset="0"/>
              <a:cs typeface="Times New Roman" panose="02020603050405020304" pitchFamily="18" charset="0"/>
            </a:rPr>
            <a:t>Laboratory</a:t>
          </a:r>
          <a:endParaRPr lang="en-IN" sz="2400" b="1" dirty="0">
            <a:latin typeface="Times New Roman" panose="02020603050405020304" pitchFamily="18" charset="0"/>
            <a:cs typeface="Times New Roman" panose="02020603050405020304" pitchFamily="18" charset="0"/>
          </a:endParaRPr>
        </a:p>
      </dgm:t>
    </dgm:pt>
    <dgm:pt modelId="{1A0D4D3D-D58C-4215-8777-E2C2A077C73C}" type="parTrans" cxnId="{148E4480-F47F-42BB-A648-812AAF98B360}">
      <dgm:prSet/>
      <dgm:spPr/>
      <dgm:t>
        <a:bodyPr/>
        <a:lstStyle/>
        <a:p>
          <a:endParaRPr lang="en-IN" b="1"/>
        </a:p>
      </dgm:t>
    </dgm:pt>
    <dgm:pt modelId="{EB7753FF-B39F-4468-8ECF-7BD7BFBC8385}" type="sibTrans" cxnId="{148E4480-F47F-42BB-A648-812AAF98B360}">
      <dgm:prSet/>
      <dgm:spPr/>
      <dgm:t>
        <a:bodyPr/>
        <a:lstStyle/>
        <a:p>
          <a:endParaRPr lang="en-IN" b="1"/>
        </a:p>
      </dgm:t>
    </dgm:pt>
    <dgm:pt modelId="{F2BDADF5-7F96-4930-A8EE-3459A6BC19FC}" type="pres">
      <dgm:prSet presAssocID="{E6998684-D574-4F2D-8C41-91F34793AB0E}" presName="composite" presStyleCnt="0">
        <dgm:presLayoutVars>
          <dgm:chMax val="1"/>
          <dgm:dir/>
          <dgm:resizeHandles val="exact"/>
        </dgm:presLayoutVars>
      </dgm:prSet>
      <dgm:spPr/>
      <dgm:t>
        <a:bodyPr/>
        <a:lstStyle/>
        <a:p>
          <a:endParaRPr lang="en-IN"/>
        </a:p>
      </dgm:t>
    </dgm:pt>
    <dgm:pt modelId="{3C111C3E-ED5C-4F30-8538-90EC1B222FBA}" type="pres">
      <dgm:prSet presAssocID="{E6998684-D574-4F2D-8C41-91F34793AB0E}" presName="radial" presStyleCnt="0">
        <dgm:presLayoutVars>
          <dgm:animLvl val="ctr"/>
        </dgm:presLayoutVars>
      </dgm:prSet>
      <dgm:spPr/>
      <dgm:t>
        <a:bodyPr/>
        <a:lstStyle/>
        <a:p>
          <a:endParaRPr lang="en-US"/>
        </a:p>
      </dgm:t>
    </dgm:pt>
    <dgm:pt modelId="{484EB354-E57F-4D9E-ADF7-0FABC78A074A}" type="pres">
      <dgm:prSet presAssocID="{C504762B-D1B4-4DE4-9872-22E995008C24}" presName="centerShape" presStyleLbl="vennNode1" presStyleIdx="0" presStyleCnt="4"/>
      <dgm:spPr/>
      <dgm:t>
        <a:bodyPr/>
        <a:lstStyle/>
        <a:p>
          <a:endParaRPr lang="en-IN"/>
        </a:p>
      </dgm:t>
    </dgm:pt>
    <dgm:pt modelId="{FA57D34B-AEF5-4D5C-BC03-DC067ED36C37}" type="pres">
      <dgm:prSet presAssocID="{5F4BF4C4-F8D0-4472-AE5B-DA08CFD7987C}" presName="node" presStyleLbl="vennNode1" presStyleIdx="1" presStyleCnt="4" custScaleX="132277" custScaleY="128128">
        <dgm:presLayoutVars>
          <dgm:bulletEnabled val="1"/>
        </dgm:presLayoutVars>
      </dgm:prSet>
      <dgm:spPr/>
      <dgm:t>
        <a:bodyPr/>
        <a:lstStyle/>
        <a:p>
          <a:endParaRPr lang="en-IN"/>
        </a:p>
      </dgm:t>
    </dgm:pt>
    <dgm:pt modelId="{A112D20E-231E-4F47-93DB-8B8A685D7628}" type="pres">
      <dgm:prSet presAssocID="{71AE1150-D88D-42CF-8BC1-2CC62EF7648F}" presName="node" presStyleLbl="vennNode1" presStyleIdx="2" presStyleCnt="4" custScaleX="126934" custScaleY="125732">
        <dgm:presLayoutVars>
          <dgm:bulletEnabled val="1"/>
        </dgm:presLayoutVars>
      </dgm:prSet>
      <dgm:spPr/>
      <dgm:t>
        <a:bodyPr/>
        <a:lstStyle/>
        <a:p>
          <a:endParaRPr lang="en-IN"/>
        </a:p>
      </dgm:t>
    </dgm:pt>
    <dgm:pt modelId="{3EB7698A-600A-465A-9F2D-32DB722A8A41}" type="pres">
      <dgm:prSet presAssocID="{A86F3789-5318-4D7C-9FEE-3524F1F59A15}" presName="node" presStyleLbl="vennNode1" presStyleIdx="3" presStyleCnt="4" custScaleX="132832" custScaleY="134154">
        <dgm:presLayoutVars>
          <dgm:bulletEnabled val="1"/>
        </dgm:presLayoutVars>
      </dgm:prSet>
      <dgm:spPr/>
      <dgm:t>
        <a:bodyPr/>
        <a:lstStyle/>
        <a:p>
          <a:endParaRPr lang="en-IN"/>
        </a:p>
      </dgm:t>
    </dgm:pt>
  </dgm:ptLst>
  <dgm:cxnLst>
    <dgm:cxn modelId="{FE8E9D2B-6FD0-4EF5-AB0C-C9F07C0EC280}" srcId="{E6998684-D574-4F2D-8C41-91F34793AB0E}" destId="{C504762B-D1B4-4DE4-9872-22E995008C24}" srcOrd="0" destOrd="0" parTransId="{F794B12D-3188-40EF-9917-D833E3C712C1}" sibTransId="{6E339ED9-EED9-48AB-A882-62A6BF5180C5}"/>
    <dgm:cxn modelId="{320E61F0-0B02-48CC-9FC2-6FC5163C9FAF}" type="presOf" srcId="{E6998684-D574-4F2D-8C41-91F34793AB0E}" destId="{F2BDADF5-7F96-4930-A8EE-3459A6BC19FC}" srcOrd="0" destOrd="0" presId="urn:microsoft.com/office/officeart/2005/8/layout/radial3"/>
    <dgm:cxn modelId="{D772C42A-C03F-4AA3-A79F-F0B8B4163344}" type="presOf" srcId="{A86F3789-5318-4D7C-9FEE-3524F1F59A15}" destId="{3EB7698A-600A-465A-9F2D-32DB722A8A41}" srcOrd="0" destOrd="0" presId="urn:microsoft.com/office/officeart/2005/8/layout/radial3"/>
    <dgm:cxn modelId="{46FF619C-A928-4AE8-9DA9-8B0BAB22FA46}" srcId="{C504762B-D1B4-4DE4-9872-22E995008C24}" destId="{71AE1150-D88D-42CF-8BC1-2CC62EF7648F}" srcOrd="1" destOrd="0" parTransId="{5B27360C-9A6E-4210-8FBE-242E26DA5D85}" sibTransId="{98AE4A87-32E9-443E-B758-BF3EB32CF41F}"/>
    <dgm:cxn modelId="{C94EEEA0-6941-4029-A6A2-7FEDBCC1F78B}" type="presOf" srcId="{C504762B-D1B4-4DE4-9872-22E995008C24}" destId="{484EB354-E57F-4D9E-ADF7-0FABC78A074A}" srcOrd="0" destOrd="0" presId="urn:microsoft.com/office/officeart/2005/8/layout/radial3"/>
    <dgm:cxn modelId="{148E4480-F47F-42BB-A648-812AAF98B360}" srcId="{C504762B-D1B4-4DE4-9872-22E995008C24}" destId="{A86F3789-5318-4D7C-9FEE-3524F1F59A15}" srcOrd="2" destOrd="0" parTransId="{1A0D4D3D-D58C-4215-8777-E2C2A077C73C}" sibTransId="{EB7753FF-B39F-4468-8ECF-7BD7BFBC8385}"/>
    <dgm:cxn modelId="{343A72FA-CE8B-4467-A245-1DF242CA6A24}" type="presOf" srcId="{5F4BF4C4-F8D0-4472-AE5B-DA08CFD7987C}" destId="{FA57D34B-AEF5-4D5C-BC03-DC067ED36C37}" srcOrd="0" destOrd="0" presId="urn:microsoft.com/office/officeart/2005/8/layout/radial3"/>
    <dgm:cxn modelId="{B9BE82A3-8F55-4C16-9E36-B0FF3705449E}" srcId="{C504762B-D1B4-4DE4-9872-22E995008C24}" destId="{5F4BF4C4-F8D0-4472-AE5B-DA08CFD7987C}" srcOrd="0" destOrd="0" parTransId="{6D07EB72-3E25-410E-B008-ADBDA9AB9A12}" sibTransId="{E9ED16A1-577F-4086-84F6-94362286A0C9}"/>
    <dgm:cxn modelId="{30DA081D-D5B7-4469-B429-FC398EDC2C46}" type="presOf" srcId="{71AE1150-D88D-42CF-8BC1-2CC62EF7648F}" destId="{A112D20E-231E-4F47-93DB-8B8A685D7628}" srcOrd="0" destOrd="0" presId="urn:microsoft.com/office/officeart/2005/8/layout/radial3"/>
    <dgm:cxn modelId="{4ED0C6E6-9D2C-4EA4-994B-D3EE375EA46B}" type="presParOf" srcId="{F2BDADF5-7F96-4930-A8EE-3459A6BC19FC}" destId="{3C111C3E-ED5C-4F30-8538-90EC1B222FBA}" srcOrd="0" destOrd="0" presId="urn:microsoft.com/office/officeart/2005/8/layout/radial3"/>
    <dgm:cxn modelId="{22E27389-EA04-487D-9127-834B4FE1126D}" type="presParOf" srcId="{3C111C3E-ED5C-4F30-8538-90EC1B222FBA}" destId="{484EB354-E57F-4D9E-ADF7-0FABC78A074A}" srcOrd="0" destOrd="0" presId="urn:microsoft.com/office/officeart/2005/8/layout/radial3"/>
    <dgm:cxn modelId="{2B4C9C80-DFA7-449B-8835-50C60414E93F}" type="presParOf" srcId="{3C111C3E-ED5C-4F30-8538-90EC1B222FBA}" destId="{FA57D34B-AEF5-4D5C-BC03-DC067ED36C37}" srcOrd="1" destOrd="0" presId="urn:microsoft.com/office/officeart/2005/8/layout/radial3"/>
    <dgm:cxn modelId="{D922FF21-D73D-4901-98E5-0D3CFBCEBD58}" type="presParOf" srcId="{3C111C3E-ED5C-4F30-8538-90EC1B222FBA}" destId="{A112D20E-231E-4F47-93DB-8B8A685D7628}" srcOrd="2" destOrd="0" presId="urn:microsoft.com/office/officeart/2005/8/layout/radial3"/>
    <dgm:cxn modelId="{0A9991F1-0BD3-4699-A62F-234A8E3AAD2E}" type="presParOf" srcId="{3C111C3E-ED5C-4F30-8538-90EC1B222FBA}" destId="{3EB7698A-600A-465A-9F2D-32DB722A8A41}"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A7016F0-6A8B-4B84-AD75-07B9653234F7}" type="doc">
      <dgm:prSet loTypeId="urn:microsoft.com/office/officeart/2005/8/layout/vList5" loCatId="list" qsTypeId="urn:microsoft.com/office/officeart/2005/8/quickstyle/3d1" qsCatId="3D" csTypeId="urn:microsoft.com/office/officeart/2005/8/colors/colorful5" csCatId="colorful" phldr="1"/>
      <dgm:spPr/>
      <dgm:t>
        <a:bodyPr/>
        <a:lstStyle/>
        <a:p>
          <a:endParaRPr lang="en-IN"/>
        </a:p>
      </dgm:t>
    </dgm:pt>
    <dgm:pt modelId="{58A801CB-8F31-4163-B914-11570EA7AFCD}">
      <dgm:prSet phldrT="[Text]" custT="1"/>
      <dgm:spPr/>
      <dgm:t>
        <a:bodyPr/>
        <a:lstStyle/>
        <a:p>
          <a:r>
            <a:rPr lang="en-US" sz="3200" dirty="0" smtClean="0">
              <a:latin typeface="Times New Roman" panose="02020603050405020304" pitchFamily="18" charset="0"/>
              <a:cs typeface="Times New Roman" panose="02020603050405020304" pitchFamily="18" charset="0"/>
            </a:rPr>
            <a:t>Neonates and young children </a:t>
          </a:r>
          <a:endParaRPr lang="en-IN" sz="3200" dirty="0">
            <a:latin typeface="Times New Roman" panose="02020603050405020304" pitchFamily="18" charset="0"/>
            <a:cs typeface="Times New Roman" panose="02020603050405020304" pitchFamily="18" charset="0"/>
          </a:endParaRPr>
        </a:p>
      </dgm:t>
    </dgm:pt>
    <dgm:pt modelId="{80DD2A5A-B72A-447F-BB82-B7887F1981CF}" type="parTrans" cxnId="{6804704D-33FE-402B-9EB9-D8B9285F93E9}">
      <dgm:prSet/>
      <dgm:spPr/>
      <dgm:t>
        <a:bodyPr/>
        <a:lstStyle/>
        <a:p>
          <a:endParaRPr lang="en-IN"/>
        </a:p>
      </dgm:t>
    </dgm:pt>
    <dgm:pt modelId="{DB98D06E-FAD8-4BC5-B9EF-5B61ECCB052C}" type="sibTrans" cxnId="{6804704D-33FE-402B-9EB9-D8B9285F93E9}">
      <dgm:prSet/>
      <dgm:spPr/>
      <dgm:t>
        <a:bodyPr/>
        <a:lstStyle/>
        <a:p>
          <a:endParaRPr lang="en-IN"/>
        </a:p>
      </dgm:t>
    </dgm:pt>
    <dgm:pt modelId="{4D7F6BF1-1F34-430C-9670-0ECC17040BBB}">
      <dgm:prSet phldrT="[Text]" custT="1"/>
      <dgm:spPr/>
      <dgm:t>
        <a:bodyPr/>
        <a:lstStyle/>
        <a:p>
          <a:r>
            <a:rPr lang="en-US" sz="2400" dirty="0" smtClean="0">
              <a:latin typeface="Times New Roman" panose="02020603050405020304" pitchFamily="18" charset="0"/>
              <a:cs typeface="Times New Roman" panose="02020603050405020304" pitchFamily="18" charset="0"/>
            </a:rPr>
            <a:t>Listeria </a:t>
          </a:r>
          <a:r>
            <a:rPr lang="en-US" sz="2400" dirty="0" err="1" smtClean="0">
              <a:latin typeface="Times New Roman" panose="02020603050405020304" pitchFamily="18" charset="0"/>
              <a:cs typeface="Times New Roman" panose="02020603050405020304" pitchFamily="18" charset="0"/>
            </a:rPr>
            <a:t>monocytogenes</a:t>
          </a:r>
          <a:r>
            <a:rPr lang="en-US" sz="2400" dirty="0" smtClean="0">
              <a:latin typeface="Times New Roman" panose="02020603050405020304" pitchFamily="18" charset="0"/>
              <a:cs typeface="Times New Roman" panose="02020603050405020304" pitchFamily="18" charset="0"/>
            </a:rPr>
            <a:t> </a:t>
          </a:r>
          <a:endParaRPr lang="en-IN" sz="2400" dirty="0">
            <a:latin typeface="Times New Roman" panose="02020603050405020304" pitchFamily="18" charset="0"/>
            <a:cs typeface="Times New Roman" panose="02020603050405020304" pitchFamily="18" charset="0"/>
          </a:endParaRPr>
        </a:p>
      </dgm:t>
    </dgm:pt>
    <dgm:pt modelId="{A414EC36-982A-49BA-8569-00BB0007386F}" type="parTrans" cxnId="{F11C1F61-14C2-44BF-AAF0-FF5FAC2374D5}">
      <dgm:prSet/>
      <dgm:spPr/>
      <dgm:t>
        <a:bodyPr/>
        <a:lstStyle/>
        <a:p>
          <a:endParaRPr lang="en-IN"/>
        </a:p>
      </dgm:t>
    </dgm:pt>
    <dgm:pt modelId="{8ACCF966-539C-4F16-92DF-372568B59161}" type="sibTrans" cxnId="{F11C1F61-14C2-44BF-AAF0-FF5FAC2374D5}">
      <dgm:prSet/>
      <dgm:spPr/>
      <dgm:t>
        <a:bodyPr/>
        <a:lstStyle/>
        <a:p>
          <a:endParaRPr lang="en-IN"/>
        </a:p>
      </dgm:t>
    </dgm:pt>
    <dgm:pt modelId="{4FB8DF0D-950E-4535-9B4A-38A82EEFB20E}">
      <dgm:prSet phldrT="[Text]" custT="1"/>
      <dgm:spPr/>
      <dgm:t>
        <a:bodyPr/>
        <a:lstStyle/>
        <a:p>
          <a:r>
            <a:rPr lang="en-US" sz="3600" dirty="0" smtClean="0">
              <a:latin typeface="Times New Roman" panose="02020603050405020304" pitchFamily="18" charset="0"/>
              <a:cs typeface="Times New Roman" panose="02020603050405020304" pitchFamily="18" charset="0"/>
            </a:rPr>
            <a:t>Adolescents</a:t>
          </a:r>
          <a:endParaRPr lang="en-IN" sz="3600" dirty="0">
            <a:latin typeface="Times New Roman" panose="02020603050405020304" pitchFamily="18" charset="0"/>
            <a:cs typeface="Times New Roman" panose="02020603050405020304" pitchFamily="18" charset="0"/>
          </a:endParaRPr>
        </a:p>
      </dgm:t>
    </dgm:pt>
    <dgm:pt modelId="{20EA78B3-935E-47CE-9BE4-7FCB78C38D49}" type="parTrans" cxnId="{6CD70E18-35AE-4B62-B327-1923F9B5BA05}">
      <dgm:prSet/>
      <dgm:spPr/>
      <dgm:t>
        <a:bodyPr/>
        <a:lstStyle/>
        <a:p>
          <a:endParaRPr lang="en-IN"/>
        </a:p>
      </dgm:t>
    </dgm:pt>
    <dgm:pt modelId="{E2DBC2A5-772C-4845-AEA3-6304B8F9544A}" type="sibTrans" cxnId="{6CD70E18-35AE-4B62-B327-1923F9B5BA05}">
      <dgm:prSet/>
      <dgm:spPr/>
      <dgm:t>
        <a:bodyPr/>
        <a:lstStyle/>
        <a:p>
          <a:endParaRPr lang="en-IN"/>
        </a:p>
      </dgm:t>
    </dgm:pt>
    <dgm:pt modelId="{1BF53F71-F693-45EC-9665-4FAC492D55A9}">
      <dgm:prSet phldrT="[Text]" custT="1"/>
      <dgm:spPr/>
      <dgm:t>
        <a:bodyPr/>
        <a:lstStyle/>
        <a:p>
          <a:r>
            <a:rPr lang="en-US" sz="2400" dirty="0" smtClean="0">
              <a:latin typeface="Times New Roman" panose="02020603050405020304" pitchFamily="18" charset="0"/>
              <a:cs typeface="Times New Roman" panose="02020603050405020304" pitchFamily="18" charset="0"/>
            </a:rPr>
            <a:t>Neisseria gonorrhea infection</a:t>
          </a:r>
          <a:endParaRPr lang="en-IN" sz="2400" dirty="0">
            <a:latin typeface="Times New Roman" panose="02020603050405020304" pitchFamily="18" charset="0"/>
            <a:cs typeface="Times New Roman" panose="02020603050405020304" pitchFamily="18" charset="0"/>
          </a:endParaRPr>
        </a:p>
      </dgm:t>
    </dgm:pt>
    <dgm:pt modelId="{A629CAA1-7ED8-4438-B847-FA02AC6987D8}" type="parTrans" cxnId="{E558D502-3879-4887-826D-CF1DEBFAE7E8}">
      <dgm:prSet/>
      <dgm:spPr/>
      <dgm:t>
        <a:bodyPr/>
        <a:lstStyle/>
        <a:p>
          <a:endParaRPr lang="en-IN"/>
        </a:p>
      </dgm:t>
    </dgm:pt>
    <dgm:pt modelId="{F608B336-C494-422B-BCF0-89A6E4DC1D57}" type="sibTrans" cxnId="{E558D502-3879-4887-826D-CF1DEBFAE7E8}">
      <dgm:prSet/>
      <dgm:spPr/>
      <dgm:t>
        <a:bodyPr/>
        <a:lstStyle/>
        <a:p>
          <a:endParaRPr lang="en-IN"/>
        </a:p>
      </dgm:t>
    </dgm:pt>
    <dgm:pt modelId="{508750A0-6B26-4550-9780-D982A786E2AD}">
      <dgm:prSet phldrT="[Text]" custT="1"/>
      <dgm:spPr/>
      <dgm:t>
        <a:bodyPr/>
        <a:lstStyle/>
        <a:p>
          <a:r>
            <a:rPr lang="en-US" sz="2400" dirty="0" smtClean="0">
              <a:latin typeface="Times New Roman" panose="02020603050405020304" pitchFamily="18" charset="0"/>
              <a:cs typeface="Times New Roman" panose="02020603050405020304" pitchFamily="18" charset="0"/>
            </a:rPr>
            <a:t>JIA are four times more common</a:t>
          </a:r>
          <a:endParaRPr lang="en-IN" sz="2400" dirty="0">
            <a:latin typeface="Times New Roman" panose="02020603050405020304" pitchFamily="18" charset="0"/>
            <a:cs typeface="Times New Roman" panose="02020603050405020304" pitchFamily="18" charset="0"/>
          </a:endParaRPr>
        </a:p>
      </dgm:t>
    </dgm:pt>
    <dgm:pt modelId="{F86399D5-0921-4A5B-974F-47F7A40667D5}" type="parTrans" cxnId="{437C73C2-8CED-46CB-9567-759F37BBD1DC}">
      <dgm:prSet/>
      <dgm:spPr/>
      <dgm:t>
        <a:bodyPr/>
        <a:lstStyle/>
        <a:p>
          <a:endParaRPr lang="en-IN"/>
        </a:p>
      </dgm:t>
    </dgm:pt>
    <dgm:pt modelId="{2A3E32F0-9579-4396-8B33-872559251376}" type="sibTrans" cxnId="{437C73C2-8CED-46CB-9567-759F37BBD1DC}">
      <dgm:prSet/>
      <dgm:spPr/>
      <dgm:t>
        <a:bodyPr/>
        <a:lstStyle/>
        <a:p>
          <a:endParaRPr lang="en-IN"/>
        </a:p>
      </dgm:t>
    </dgm:pt>
    <dgm:pt modelId="{9D843F33-58FE-4DF2-90FF-B4F240FAA38B}">
      <dgm:prSet phldrT="[Text]" custT="1"/>
      <dgm:spPr/>
      <dgm:t>
        <a:bodyPr/>
        <a:lstStyle/>
        <a:p>
          <a:r>
            <a:rPr lang="en-US" sz="2400" dirty="0" smtClean="0">
              <a:latin typeface="Times New Roman" panose="02020603050405020304" pitchFamily="18" charset="0"/>
              <a:cs typeface="Times New Roman" panose="02020603050405020304" pitchFamily="18" charset="0"/>
            </a:rPr>
            <a:t>Group B Streptococcus</a:t>
          </a:r>
          <a:endParaRPr lang="en-IN" sz="2400" dirty="0">
            <a:latin typeface="Times New Roman" panose="02020603050405020304" pitchFamily="18" charset="0"/>
            <a:cs typeface="Times New Roman" panose="02020603050405020304" pitchFamily="18" charset="0"/>
          </a:endParaRPr>
        </a:p>
      </dgm:t>
    </dgm:pt>
    <dgm:pt modelId="{856D198A-7495-4954-9B76-5F5AD8C3AB82}" type="parTrans" cxnId="{07DBC4FC-DF15-4C9D-845E-B8C0B4973034}">
      <dgm:prSet/>
      <dgm:spPr/>
      <dgm:t>
        <a:bodyPr/>
        <a:lstStyle/>
        <a:p>
          <a:endParaRPr lang="en-IN"/>
        </a:p>
      </dgm:t>
    </dgm:pt>
    <dgm:pt modelId="{48D72EEF-C9A1-4683-BB76-6A0E86AB0AD1}" type="sibTrans" cxnId="{07DBC4FC-DF15-4C9D-845E-B8C0B4973034}">
      <dgm:prSet/>
      <dgm:spPr/>
      <dgm:t>
        <a:bodyPr/>
        <a:lstStyle/>
        <a:p>
          <a:endParaRPr lang="en-IN"/>
        </a:p>
      </dgm:t>
    </dgm:pt>
    <dgm:pt modelId="{82659B24-EA37-4485-B9BE-6C03C7DB0656}">
      <dgm:prSet phldrT="[Text]" custT="1"/>
      <dgm:spPr/>
      <dgm:t>
        <a:bodyPr/>
        <a:lstStyle/>
        <a:p>
          <a:r>
            <a:rPr lang="en-IN" sz="2400" dirty="0" smtClean="0">
              <a:latin typeface="Times New Roman" panose="02020603050405020304" pitchFamily="18" charset="0"/>
              <a:cs typeface="Times New Roman" panose="02020603050405020304" pitchFamily="18" charset="0"/>
            </a:rPr>
            <a:t>Inflammatory bowel disease, autoimmune processes, lymphoma or tuberculosis</a:t>
          </a:r>
          <a:endParaRPr lang="en-IN" sz="2400" dirty="0">
            <a:latin typeface="Times New Roman" panose="02020603050405020304" pitchFamily="18" charset="0"/>
            <a:cs typeface="Times New Roman" panose="02020603050405020304" pitchFamily="18" charset="0"/>
          </a:endParaRPr>
        </a:p>
      </dgm:t>
    </dgm:pt>
    <dgm:pt modelId="{E7974F1D-E949-4A54-89EB-701687BE82FB}" type="parTrans" cxnId="{EDC02BA8-0D83-4105-AFB3-BEF56B5274B6}">
      <dgm:prSet/>
      <dgm:spPr/>
      <dgm:t>
        <a:bodyPr/>
        <a:lstStyle/>
        <a:p>
          <a:endParaRPr lang="en-IN"/>
        </a:p>
      </dgm:t>
    </dgm:pt>
    <dgm:pt modelId="{99B59C53-DDF6-43F3-A623-2FD44EE5505D}" type="sibTrans" cxnId="{EDC02BA8-0D83-4105-AFB3-BEF56B5274B6}">
      <dgm:prSet/>
      <dgm:spPr/>
      <dgm:t>
        <a:bodyPr/>
        <a:lstStyle/>
        <a:p>
          <a:endParaRPr lang="en-IN"/>
        </a:p>
      </dgm:t>
    </dgm:pt>
    <dgm:pt modelId="{7513FD79-8098-4809-9556-2364A26ADC14}" type="pres">
      <dgm:prSet presAssocID="{FA7016F0-6A8B-4B84-AD75-07B9653234F7}" presName="Name0" presStyleCnt="0">
        <dgm:presLayoutVars>
          <dgm:dir/>
          <dgm:animLvl val="lvl"/>
          <dgm:resizeHandles val="exact"/>
        </dgm:presLayoutVars>
      </dgm:prSet>
      <dgm:spPr/>
      <dgm:t>
        <a:bodyPr/>
        <a:lstStyle/>
        <a:p>
          <a:endParaRPr lang="en-IN"/>
        </a:p>
      </dgm:t>
    </dgm:pt>
    <dgm:pt modelId="{F9A929CA-BC9E-4B4B-8E0A-3075A35E5F24}" type="pres">
      <dgm:prSet presAssocID="{58A801CB-8F31-4163-B914-11570EA7AFCD}" presName="linNode" presStyleCnt="0"/>
      <dgm:spPr/>
      <dgm:t>
        <a:bodyPr/>
        <a:lstStyle/>
        <a:p>
          <a:endParaRPr lang="en-US"/>
        </a:p>
      </dgm:t>
    </dgm:pt>
    <dgm:pt modelId="{8C2756A7-4215-474D-86D8-7BE7807145E2}" type="pres">
      <dgm:prSet presAssocID="{58A801CB-8F31-4163-B914-11570EA7AFCD}" presName="parentText" presStyleLbl="node1" presStyleIdx="0" presStyleCnt="2" custScaleY="22812">
        <dgm:presLayoutVars>
          <dgm:chMax val="1"/>
          <dgm:bulletEnabled val="1"/>
        </dgm:presLayoutVars>
      </dgm:prSet>
      <dgm:spPr/>
      <dgm:t>
        <a:bodyPr/>
        <a:lstStyle/>
        <a:p>
          <a:endParaRPr lang="en-IN"/>
        </a:p>
      </dgm:t>
    </dgm:pt>
    <dgm:pt modelId="{3CED988E-2296-4E3B-B8EF-D33E4187EE70}" type="pres">
      <dgm:prSet presAssocID="{58A801CB-8F31-4163-B914-11570EA7AFCD}" presName="descendantText" presStyleLbl="alignAccFollowNode1" presStyleIdx="0" presStyleCnt="2" custScaleY="24372" custLinFactNeighborX="0">
        <dgm:presLayoutVars>
          <dgm:bulletEnabled val="1"/>
        </dgm:presLayoutVars>
      </dgm:prSet>
      <dgm:spPr/>
      <dgm:t>
        <a:bodyPr/>
        <a:lstStyle/>
        <a:p>
          <a:endParaRPr lang="en-IN"/>
        </a:p>
      </dgm:t>
    </dgm:pt>
    <dgm:pt modelId="{7AEDA187-DC3B-4E48-9347-A085D6680FBB}" type="pres">
      <dgm:prSet presAssocID="{DB98D06E-FAD8-4BC5-B9EF-5B61ECCB052C}" presName="sp" presStyleCnt="0"/>
      <dgm:spPr/>
      <dgm:t>
        <a:bodyPr/>
        <a:lstStyle/>
        <a:p>
          <a:endParaRPr lang="en-US"/>
        </a:p>
      </dgm:t>
    </dgm:pt>
    <dgm:pt modelId="{508BE83A-4274-4E4C-8309-02A068AFA17F}" type="pres">
      <dgm:prSet presAssocID="{4FB8DF0D-950E-4535-9B4A-38A82EEFB20E}" presName="linNode" presStyleCnt="0"/>
      <dgm:spPr/>
      <dgm:t>
        <a:bodyPr/>
        <a:lstStyle/>
        <a:p>
          <a:endParaRPr lang="en-US"/>
        </a:p>
      </dgm:t>
    </dgm:pt>
    <dgm:pt modelId="{E7A18F2D-1A65-4BF8-AD40-DB2477E7AAE9}" type="pres">
      <dgm:prSet presAssocID="{4FB8DF0D-950E-4535-9B4A-38A82EEFB20E}" presName="parentText" presStyleLbl="node1" presStyleIdx="1" presStyleCnt="2" custScaleY="23161" custLinFactNeighborY="-710">
        <dgm:presLayoutVars>
          <dgm:chMax val="1"/>
          <dgm:bulletEnabled val="1"/>
        </dgm:presLayoutVars>
      </dgm:prSet>
      <dgm:spPr/>
      <dgm:t>
        <a:bodyPr/>
        <a:lstStyle/>
        <a:p>
          <a:endParaRPr lang="en-IN"/>
        </a:p>
      </dgm:t>
    </dgm:pt>
    <dgm:pt modelId="{DF17A9B6-DCE8-43D4-B79C-C7478D5AB406}" type="pres">
      <dgm:prSet presAssocID="{4FB8DF0D-950E-4535-9B4A-38A82EEFB20E}" presName="descendantText" presStyleLbl="alignAccFollowNode1" presStyleIdx="1" presStyleCnt="2" custScaleY="35604" custLinFactNeighborY="1480">
        <dgm:presLayoutVars>
          <dgm:bulletEnabled val="1"/>
        </dgm:presLayoutVars>
      </dgm:prSet>
      <dgm:spPr/>
      <dgm:t>
        <a:bodyPr/>
        <a:lstStyle/>
        <a:p>
          <a:endParaRPr lang="en-IN"/>
        </a:p>
      </dgm:t>
    </dgm:pt>
  </dgm:ptLst>
  <dgm:cxnLst>
    <dgm:cxn modelId="{E558D502-3879-4887-826D-CF1DEBFAE7E8}" srcId="{4FB8DF0D-950E-4535-9B4A-38A82EEFB20E}" destId="{1BF53F71-F693-45EC-9665-4FAC492D55A9}" srcOrd="0" destOrd="0" parTransId="{A629CAA1-7ED8-4438-B847-FA02AC6987D8}" sibTransId="{F608B336-C494-422B-BCF0-89A6E4DC1D57}"/>
    <dgm:cxn modelId="{B91772F3-70BB-448C-AADC-5418467184C8}" type="presOf" srcId="{4D7F6BF1-1F34-430C-9670-0ECC17040BBB}" destId="{3CED988E-2296-4E3B-B8EF-D33E4187EE70}" srcOrd="0" destOrd="0" presId="urn:microsoft.com/office/officeart/2005/8/layout/vList5"/>
    <dgm:cxn modelId="{34EB351F-E913-4B73-911E-85BD4AB468AD}" type="presOf" srcId="{82659B24-EA37-4485-B9BE-6C03C7DB0656}" destId="{DF17A9B6-DCE8-43D4-B79C-C7478D5AB406}" srcOrd="0" destOrd="2" presId="urn:microsoft.com/office/officeart/2005/8/layout/vList5"/>
    <dgm:cxn modelId="{F7B3CF9B-E60C-48C2-879D-04F01AFE65F8}" type="presOf" srcId="{508750A0-6B26-4550-9780-D982A786E2AD}" destId="{DF17A9B6-DCE8-43D4-B79C-C7478D5AB406}" srcOrd="0" destOrd="1" presId="urn:microsoft.com/office/officeart/2005/8/layout/vList5"/>
    <dgm:cxn modelId="{F11C1F61-14C2-44BF-AAF0-FF5FAC2374D5}" srcId="{58A801CB-8F31-4163-B914-11570EA7AFCD}" destId="{4D7F6BF1-1F34-430C-9670-0ECC17040BBB}" srcOrd="0" destOrd="0" parTransId="{A414EC36-982A-49BA-8569-00BB0007386F}" sibTransId="{8ACCF966-539C-4F16-92DF-372568B59161}"/>
    <dgm:cxn modelId="{EDC02BA8-0D83-4105-AFB3-BEF56B5274B6}" srcId="{4FB8DF0D-950E-4535-9B4A-38A82EEFB20E}" destId="{82659B24-EA37-4485-B9BE-6C03C7DB0656}" srcOrd="2" destOrd="0" parTransId="{E7974F1D-E949-4A54-89EB-701687BE82FB}" sibTransId="{99B59C53-DDF6-43F3-A623-2FD44EE5505D}"/>
    <dgm:cxn modelId="{F05D6DD9-B687-4AA7-A780-A706DE3981D9}" type="presOf" srcId="{4FB8DF0D-950E-4535-9B4A-38A82EEFB20E}" destId="{E7A18F2D-1A65-4BF8-AD40-DB2477E7AAE9}" srcOrd="0" destOrd="0" presId="urn:microsoft.com/office/officeart/2005/8/layout/vList5"/>
    <dgm:cxn modelId="{437C73C2-8CED-46CB-9567-759F37BBD1DC}" srcId="{4FB8DF0D-950E-4535-9B4A-38A82EEFB20E}" destId="{508750A0-6B26-4550-9780-D982A786E2AD}" srcOrd="1" destOrd="0" parTransId="{F86399D5-0921-4A5B-974F-47F7A40667D5}" sibTransId="{2A3E32F0-9579-4396-8B33-872559251376}"/>
    <dgm:cxn modelId="{6804704D-33FE-402B-9EB9-D8B9285F93E9}" srcId="{FA7016F0-6A8B-4B84-AD75-07B9653234F7}" destId="{58A801CB-8F31-4163-B914-11570EA7AFCD}" srcOrd="0" destOrd="0" parTransId="{80DD2A5A-B72A-447F-BB82-B7887F1981CF}" sibTransId="{DB98D06E-FAD8-4BC5-B9EF-5B61ECCB052C}"/>
    <dgm:cxn modelId="{6CD70E18-35AE-4B62-B327-1923F9B5BA05}" srcId="{FA7016F0-6A8B-4B84-AD75-07B9653234F7}" destId="{4FB8DF0D-950E-4535-9B4A-38A82EEFB20E}" srcOrd="1" destOrd="0" parTransId="{20EA78B3-935E-47CE-9BE4-7FCB78C38D49}" sibTransId="{E2DBC2A5-772C-4845-AEA3-6304B8F9544A}"/>
    <dgm:cxn modelId="{773316E1-FF88-4F96-B2F3-071E334CB125}" type="presOf" srcId="{1BF53F71-F693-45EC-9665-4FAC492D55A9}" destId="{DF17A9B6-DCE8-43D4-B79C-C7478D5AB406}" srcOrd="0" destOrd="0" presId="urn:microsoft.com/office/officeart/2005/8/layout/vList5"/>
    <dgm:cxn modelId="{B0933E8A-276C-4E02-A864-D94280B38C34}" type="presOf" srcId="{9D843F33-58FE-4DF2-90FF-B4F240FAA38B}" destId="{3CED988E-2296-4E3B-B8EF-D33E4187EE70}" srcOrd="0" destOrd="1" presId="urn:microsoft.com/office/officeart/2005/8/layout/vList5"/>
    <dgm:cxn modelId="{87B26016-89A3-4FE1-BB95-F4A2B3DC8F45}" type="presOf" srcId="{58A801CB-8F31-4163-B914-11570EA7AFCD}" destId="{8C2756A7-4215-474D-86D8-7BE7807145E2}" srcOrd="0" destOrd="0" presId="urn:microsoft.com/office/officeart/2005/8/layout/vList5"/>
    <dgm:cxn modelId="{07DBC4FC-DF15-4C9D-845E-B8C0B4973034}" srcId="{58A801CB-8F31-4163-B914-11570EA7AFCD}" destId="{9D843F33-58FE-4DF2-90FF-B4F240FAA38B}" srcOrd="1" destOrd="0" parTransId="{856D198A-7495-4954-9B76-5F5AD8C3AB82}" sibTransId="{48D72EEF-C9A1-4683-BB76-6A0E86AB0AD1}"/>
    <dgm:cxn modelId="{69FA863F-7CDF-43FC-92F3-AB37BB775CC3}" type="presOf" srcId="{FA7016F0-6A8B-4B84-AD75-07B9653234F7}" destId="{7513FD79-8098-4809-9556-2364A26ADC14}" srcOrd="0" destOrd="0" presId="urn:microsoft.com/office/officeart/2005/8/layout/vList5"/>
    <dgm:cxn modelId="{0CA94B20-494E-4212-81A2-13B530C4710A}" type="presParOf" srcId="{7513FD79-8098-4809-9556-2364A26ADC14}" destId="{F9A929CA-BC9E-4B4B-8E0A-3075A35E5F24}" srcOrd="0" destOrd="0" presId="urn:microsoft.com/office/officeart/2005/8/layout/vList5"/>
    <dgm:cxn modelId="{05D4B7D4-F2BA-4789-BF5D-DE50E83E1908}" type="presParOf" srcId="{F9A929CA-BC9E-4B4B-8E0A-3075A35E5F24}" destId="{8C2756A7-4215-474D-86D8-7BE7807145E2}" srcOrd="0" destOrd="0" presId="urn:microsoft.com/office/officeart/2005/8/layout/vList5"/>
    <dgm:cxn modelId="{BD14CF47-C91C-4A4E-9063-E61C0B55F46E}" type="presParOf" srcId="{F9A929CA-BC9E-4B4B-8E0A-3075A35E5F24}" destId="{3CED988E-2296-4E3B-B8EF-D33E4187EE70}" srcOrd="1" destOrd="0" presId="urn:microsoft.com/office/officeart/2005/8/layout/vList5"/>
    <dgm:cxn modelId="{F3A05495-319F-449E-B12F-EF72FCDBB303}" type="presParOf" srcId="{7513FD79-8098-4809-9556-2364A26ADC14}" destId="{7AEDA187-DC3B-4E48-9347-A085D6680FBB}" srcOrd="1" destOrd="0" presId="urn:microsoft.com/office/officeart/2005/8/layout/vList5"/>
    <dgm:cxn modelId="{6F38D0B7-4A6E-4C04-86EE-E38089F30844}" type="presParOf" srcId="{7513FD79-8098-4809-9556-2364A26ADC14}" destId="{508BE83A-4274-4E4C-8309-02A068AFA17F}" srcOrd="2" destOrd="0" presId="urn:microsoft.com/office/officeart/2005/8/layout/vList5"/>
    <dgm:cxn modelId="{FC553009-7259-49F3-82FD-933B33E5B686}" type="presParOf" srcId="{508BE83A-4274-4E4C-8309-02A068AFA17F}" destId="{E7A18F2D-1A65-4BF8-AD40-DB2477E7AAE9}" srcOrd="0" destOrd="0" presId="urn:microsoft.com/office/officeart/2005/8/layout/vList5"/>
    <dgm:cxn modelId="{F43A2753-A0D1-4346-B776-685526365307}" type="presParOf" srcId="{508BE83A-4274-4E4C-8309-02A068AFA17F}" destId="{DF17A9B6-DCE8-43D4-B79C-C7478D5AB406}"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2841DAA-AB78-4669-91D2-4D92FC333867}"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D8514C2F-5849-41E8-B4FB-63DEDFE52DF8}">
      <dgm:prSet phldrT="[Text]" custT="1"/>
      <dgm:spPr/>
      <dgm:t>
        <a:bodyPr/>
        <a:lstStyle/>
        <a:p>
          <a:r>
            <a:rPr lang="en-US" sz="2400" dirty="0" smtClean="0">
              <a:latin typeface="Times New Roman" panose="02020603050405020304" pitchFamily="18" charset="0"/>
              <a:cs typeface="Times New Roman" panose="02020603050405020304" pitchFamily="18" charset="0"/>
            </a:rPr>
            <a:t>Generalized</a:t>
          </a:r>
          <a:endParaRPr lang="en-US" sz="2400" dirty="0">
            <a:latin typeface="Times New Roman" panose="02020603050405020304" pitchFamily="18" charset="0"/>
            <a:cs typeface="Times New Roman" panose="02020603050405020304" pitchFamily="18" charset="0"/>
          </a:endParaRPr>
        </a:p>
      </dgm:t>
    </dgm:pt>
    <dgm:pt modelId="{47166893-F044-44D5-9B5D-9F66D7B01D6F}" type="parTrans" cxnId="{92C8D192-AA27-479D-95E4-B813B02EF195}">
      <dgm:prSet/>
      <dgm:spPr/>
      <dgm:t>
        <a:bodyPr/>
        <a:lstStyle/>
        <a:p>
          <a:endParaRPr lang="en-US">
            <a:latin typeface="Times New Roman" panose="02020603050405020304" pitchFamily="18" charset="0"/>
            <a:cs typeface="Times New Roman" panose="02020603050405020304" pitchFamily="18" charset="0"/>
          </a:endParaRPr>
        </a:p>
      </dgm:t>
    </dgm:pt>
    <dgm:pt modelId="{65280B8A-7683-47E1-B3FF-69E1EACC3425}" type="sibTrans" cxnId="{92C8D192-AA27-479D-95E4-B813B02EF195}">
      <dgm:prSet/>
      <dgm:spPr/>
      <dgm:t>
        <a:bodyPr/>
        <a:lstStyle/>
        <a:p>
          <a:endParaRPr lang="en-US">
            <a:latin typeface="Times New Roman" panose="02020603050405020304" pitchFamily="18" charset="0"/>
            <a:cs typeface="Times New Roman" panose="02020603050405020304" pitchFamily="18" charset="0"/>
          </a:endParaRPr>
        </a:p>
      </dgm:t>
    </dgm:pt>
    <dgm:pt modelId="{086CB040-6053-4FEF-8D00-AFB308DF62C2}">
      <dgm:prSet phldrT="[Text]" custT="1"/>
      <dgm:spPr/>
      <dgm:t>
        <a:bodyPr/>
        <a:lstStyle/>
        <a:p>
          <a:pPr algn="just"/>
          <a:endParaRPr lang="en-US" sz="2000" b="1"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Viral-</a:t>
          </a:r>
          <a:r>
            <a:rPr lang="en-US" sz="2000" dirty="0" smtClean="0">
              <a:latin typeface="Times New Roman" panose="02020603050405020304" pitchFamily="18" charset="0"/>
              <a:cs typeface="Times New Roman" panose="02020603050405020304" pitchFamily="18" charset="0"/>
            </a:rPr>
            <a:t> Infectious mononucleosis, CMV, HIV</a:t>
          </a:r>
        </a:p>
        <a:p>
          <a:pPr algn="just"/>
          <a:r>
            <a:rPr lang="en-US" sz="2000" b="1" dirty="0" smtClean="0">
              <a:latin typeface="Times New Roman" panose="02020603050405020304" pitchFamily="18" charset="0"/>
              <a:cs typeface="Times New Roman" panose="02020603050405020304" pitchFamily="18" charset="0"/>
            </a:rPr>
            <a:t>Bacterial</a:t>
          </a:r>
          <a:r>
            <a:rPr lang="en-US" sz="2000" dirty="0" smtClean="0">
              <a:latin typeface="Times New Roman" panose="02020603050405020304" pitchFamily="18" charset="0"/>
              <a:cs typeface="Times New Roman" panose="02020603050405020304" pitchFamily="18" charset="0"/>
            </a:rPr>
            <a:t>- Septicemia, typhoid fever, tuberculosis</a:t>
          </a:r>
        </a:p>
        <a:p>
          <a:pPr algn="just"/>
          <a:r>
            <a:rPr lang="en-US" sz="2000" b="1" dirty="0" smtClean="0">
              <a:latin typeface="Times New Roman" panose="02020603050405020304" pitchFamily="18" charset="0"/>
              <a:cs typeface="Times New Roman" panose="02020603050405020304" pitchFamily="18" charset="0"/>
            </a:rPr>
            <a:t>Protozoal-</a:t>
          </a:r>
          <a:r>
            <a:rPr lang="en-US" sz="2000" dirty="0" smtClean="0">
              <a:latin typeface="Times New Roman" panose="02020603050405020304" pitchFamily="18" charset="0"/>
              <a:cs typeface="Times New Roman" panose="02020603050405020304" pitchFamily="18" charset="0"/>
            </a:rPr>
            <a:t> Toxoplasmosis</a:t>
          </a:r>
        </a:p>
        <a:p>
          <a:pPr algn="ctr"/>
          <a:endParaRPr lang="en-US" sz="2400" dirty="0">
            <a:latin typeface="Times New Roman" panose="02020603050405020304" pitchFamily="18" charset="0"/>
            <a:cs typeface="Times New Roman" panose="02020603050405020304" pitchFamily="18" charset="0"/>
          </a:endParaRPr>
        </a:p>
      </dgm:t>
    </dgm:pt>
    <dgm:pt modelId="{2BD8520E-B799-403E-A588-4604DD8DA8F8}" type="parTrans" cxnId="{22F221C9-F0F7-4911-9AB7-7B0AE5662539}">
      <dgm:prSet/>
      <dgm:spPr/>
      <dgm:t>
        <a:bodyPr/>
        <a:lstStyle/>
        <a:p>
          <a:endParaRPr lang="en-US">
            <a:latin typeface="Times New Roman" panose="02020603050405020304" pitchFamily="18" charset="0"/>
            <a:cs typeface="Times New Roman" panose="02020603050405020304" pitchFamily="18" charset="0"/>
          </a:endParaRPr>
        </a:p>
      </dgm:t>
    </dgm:pt>
    <dgm:pt modelId="{7E1B493B-B3B1-45B5-9E98-36EC0D509D01}" type="sibTrans" cxnId="{22F221C9-F0F7-4911-9AB7-7B0AE5662539}">
      <dgm:prSet/>
      <dgm:spPr/>
      <dgm:t>
        <a:bodyPr/>
        <a:lstStyle/>
        <a:p>
          <a:endParaRPr lang="en-US">
            <a:latin typeface="Times New Roman" panose="02020603050405020304" pitchFamily="18" charset="0"/>
            <a:cs typeface="Times New Roman" panose="02020603050405020304" pitchFamily="18" charset="0"/>
          </a:endParaRPr>
        </a:p>
      </dgm:t>
    </dgm:pt>
    <dgm:pt modelId="{C280C98E-7FC1-4C7F-9322-EC6C83BD6F19}">
      <dgm:prSet phldrT="[Text]" custT="1"/>
      <dgm:spPr/>
      <dgm:t>
        <a:bodyPr/>
        <a:lstStyle/>
        <a:p>
          <a:r>
            <a:rPr lang="en-US" sz="2000" b="1" dirty="0" smtClean="0">
              <a:solidFill>
                <a:schemeClr val="tx1"/>
              </a:solidFill>
              <a:latin typeface="Times New Roman" panose="02020603050405020304" pitchFamily="18" charset="0"/>
              <a:cs typeface="Times New Roman" panose="02020603050405020304" pitchFamily="18" charset="0"/>
            </a:rPr>
            <a:t>Autoimmune disorders-</a:t>
          </a:r>
          <a:r>
            <a:rPr lang="en-US" sz="2000" dirty="0" smtClean="0">
              <a:solidFill>
                <a:schemeClr val="tx1"/>
              </a:solidFill>
              <a:latin typeface="Times New Roman" panose="02020603050405020304" pitchFamily="18" charset="0"/>
              <a:cs typeface="Times New Roman" panose="02020603050405020304" pitchFamily="18" charset="0"/>
            </a:rPr>
            <a:t> JRA, SLE</a:t>
          </a:r>
        </a:p>
        <a:p>
          <a:r>
            <a:rPr lang="en-US" sz="2000" b="1" dirty="0" smtClean="0">
              <a:solidFill>
                <a:schemeClr val="tx1"/>
              </a:solidFill>
              <a:latin typeface="Times New Roman" panose="02020603050405020304" pitchFamily="18" charset="0"/>
              <a:cs typeface="Times New Roman" panose="02020603050405020304" pitchFamily="18" charset="0"/>
            </a:rPr>
            <a:t>Neoplastic</a:t>
          </a:r>
          <a:r>
            <a:rPr lang="en-US" sz="2000" dirty="0" smtClean="0">
              <a:solidFill>
                <a:schemeClr val="tx1"/>
              </a:solidFill>
              <a:latin typeface="Times New Roman" panose="02020603050405020304" pitchFamily="18" charset="0"/>
              <a:cs typeface="Times New Roman" panose="02020603050405020304" pitchFamily="18" charset="0"/>
            </a:rPr>
            <a:t>- acute </a:t>
          </a:r>
          <a:r>
            <a:rPr lang="en-US" sz="2000" dirty="0" err="1" smtClean="0">
              <a:solidFill>
                <a:schemeClr val="tx1"/>
              </a:solidFill>
              <a:latin typeface="Times New Roman" panose="02020603050405020304" pitchFamily="18" charset="0"/>
              <a:cs typeface="Times New Roman" panose="02020603050405020304" pitchFamily="18" charset="0"/>
            </a:rPr>
            <a:t>leukemias</a:t>
          </a:r>
          <a:r>
            <a:rPr lang="en-US" sz="2000" dirty="0" smtClean="0">
              <a:solidFill>
                <a:schemeClr val="tx1"/>
              </a:solidFill>
              <a:latin typeface="Times New Roman" panose="02020603050405020304" pitchFamily="18" charset="0"/>
              <a:cs typeface="Times New Roman" panose="02020603050405020304" pitchFamily="18" charset="0"/>
            </a:rPr>
            <a:t>, lymphomas(</a:t>
          </a:r>
          <a:r>
            <a:rPr lang="en-US" sz="2000" dirty="0" err="1" smtClean="0">
              <a:solidFill>
                <a:schemeClr val="tx1"/>
              </a:solidFill>
              <a:latin typeface="Times New Roman" panose="02020603050405020304" pitchFamily="18" charset="0"/>
              <a:cs typeface="Times New Roman" panose="02020603050405020304" pitchFamily="18" charset="0"/>
            </a:rPr>
            <a:t>hodgkin</a:t>
          </a:r>
          <a:r>
            <a:rPr lang="en-US" sz="2000" dirty="0" smtClean="0">
              <a:solidFill>
                <a:schemeClr val="tx1"/>
              </a:solidFill>
              <a:latin typeface="Times New Roman" panose="02020603050405020304" pitchFamily="18" charset="0"/>
              <a:cs typeface="Times New Roman" panose="02020603050405020304" pitchFamily="18" charset="0"/>
            </a:rPr>
            <a:t>, non-</a:t>
          </a:r>
          <a:r>
            <a:rPr lang="en-US" sz="2000" dirty="0" err="1" smtClean="0">
              <a:solidFill>
                <a:schemeClr val="tx1"/>
              </a:solidFill>
              <a:latin typeface="Times New Roman" panose="02020603050405020304" pitchFamily="18" charset="0"/>
              <a:cs typeface="Times New Roman" panose="02020603050405020304" pitchFamily="18" charset="0"/>
            </a:rPr>
            <a:t>hodgkin</a:t>
          </a:r>
          <a:endParaRPr lang="en-US" sz="2000" dirty="0">
            <a:solidFill>
              <a:schemeClr val="tx1"/>
            </a:solidFill>
            <a:latin typeface="Times New Roman" panose="02020603050405020304" pitchFamily="18" charset="0"/>
            <a:cs typeface="Times New Roman" panose="02020603050405020304" pitchFamily="18" charset="0"/>
          </a:endParaRPr>
        </a:p>
      </dgm:t>
    </dgm:pt>
    <dgm:pt modelId="{40EAFA67-86FF-4DB4-B5E9-65F569F06BB9}" type="parTrans" cxnId="{2E3E239E-EBAB-4AEE-9A2A-A50EBC9AAC7D}">
      <dgm:prSet/>
      <dgm:spPr/>
      <dgm:t>
        <a:bodyPr/>
        <a:lstStyle/>
        <a:p>
          <a:endParaRPr lang="en-US">
            <a:latin typeface="Times New Roman" panose="02020603050405020304" pitchFamily="18" charset="0"/>
            <a:cs typeface="Times New Roman" panose="02020603050405020304" pitchFamily="18" charset="0"/>
          </a:endParaRPr>
        </a:p>
      </dgm:t>
    </dgm:pt>
    <dgm:pt modelId="{8F21655D-E0C1-4693-938C-4E4634B6A956}" type="sibTrans" cxnId="{2E3E239E-EBAB-4AEE-9A2A-A50EBC9AAC7D}">
      <dgm:prSet/>
      <dgm:spPr/>
      <dgm:t>
        <a:bodyPr/>
        <a:lstStyle/>
        <a:p>
          <a:endParaRPr lang="en-US">
            <a:latin typeface="Times New Roman" panose="02020603050405020304" pitchFamily="18" charset="0"/>
            <a:cs typeface="Times New Roman" panose="02020603050405020304" pitchFamily="18" charset="0"/>
          </a:endParaRPr>
        </a:p>
      </dgm:t>
    </dgm:pt>
    <dgm:pt modelId="{D2A4C9E9-7ECB-47C2-BFAD-2BB762A7BE95}">
      <dgm:prSet phldrT="[Text]" custT="1"/>
      <dgm:spPr/>
      <dgm:t>
        <a:bodyPr/>
        <a:lstStyle/>
        <a:p>
          <a:r>
            <a:rPr lang="en-US" sz="2400" dirty="0" smtClean="0">
              <a:latin typeface="Times New Roman" panose="02020603050405020304" pitchFamily="18" charset="0"/>
              <a:cs typeface="Times New Roman" panose="02020603050405020304" pitchFamily="18" charset="0"/>
            </a:rPr>
            <a:t>Localized</a:t>
          </a:r>
          <a:endParaRPr lang="en-US" sz="2400" dirty="0">
            <a:latin typeface="Times New Roman" panose="02020603050405020304" pitchFamily="18" charset="0"/>
            <a:cs typeface="Times New Roman" panose="02020603050405020304" pitchFamily="18" charset="0"/>
          </a:endParaRPr>
        </a:p>
      </dgm:t>
    </dgm:pt>
    <dgm:pt modelId="{BBCA1391-5D5F-4544-92F2-D02C24712D7E}" type="parTrans" cxnId="{FB7A1076-3462-4297-97A7-972B76F9C841}">
      <dgm:prSet/>
      <dgm:spPr/>
      <dgm:t>
        <a:bodyPr/>
        <a:lstStyle/>
        <a:p>
          <a:endParaRPr lang="en-US">
            <a:latin typeface="Times New Roman" panose="02020603050405020304" pitchFamily="18" charset="0"/>
            <a:cs typeface="Times New Roman" panose="02020603050405020304" pitchFamily="18" charset="0"/>
          </a:endParaRPr>
        </a:p>
      </dgm:t>
    </dgm:pt>
    <dgm:pt modelId="{EA787254-4D1B-4ABF-8C51-2E9A538A1AE0}" type="sibTrans" cxnId="{FB7A1076-3462-4297-97A7-972B76F9C841}">
      <dgm:prSet/>
      <dgm:spPr/>
      <dgm:t>
        <a:bodyPr/>
        <a:lstStyle/>
        <a:p>
          <a:endParaRPr lang="en-US">
            <a:latin typeface="Times New Roman" panose="02020603050405020304" pitchFamily="18" charset="0"/>
            <a:cs typeface="Times New Roman" panose="02020603050405020304" pitchFamily="18" charset="0"/>
          </a:endParaRPr>
        </a:p>
      </dgm:t>
    </dgm:pt>
    <dgm:pt modelId="{DD2F0FC8-75C2-4F65-B0A7-28B7557DADF5}">
      <dgm:prSet phldrT="[Text]" custT="1"/>
      <dgm:spPr/>
      <dgm:t>
        <a:bodyPr/>
        <a:lstStyle/>
        <a:p>
          <a:r>
            <a:rPr lang="en-US" sz="2000" dirty="0" smtClean="0">
              <a:latin typeface="Times New Roman" panose="02020603050405020304" pitchFamily="18" charset="0"/>
              <a:cs typeface="Times New Roman" panose="02020603050405020304" pitchFamily="18" charset="0"/>
            </a:rPr>
            <a:t>Sarcoidosis </a:t>
          </a:r>
        </a:p>
        <a:p>
          <a:r>
            <a:rPr lang="en-US" sz="2000" dirty="0" smtClean="0">
              <a:latin typeface="Times New Roman" panose="02020603050405020304" pitchFamily="18" charset="0"/>
              <a:cs typeface="Times New Roman" panose="02020603050405020304" pitchFamily="18" charset="0"/>
            </a:rPr>
            <a:t>Brucellosis</a:t>
          </a:r>
        </a:p>
        <a:p>
          <a:r>
            <a:rPr lang="en-US" sz="2000" dirty="0" smtClean="0">
              <a:latin typeface="Times New Roman" panose="02020603050405020304" pitchFamily="18" charset="0"/>
              <a:cs typeface="Times New Roman" panose="02020603050405020304" pitchFamily="18" charset="0"/>
            </a:rPr>
            <a:t>Cat scratch disease</a:t>
          </a:r>
          <a:endParaRPr lang="en-US" sz="2000" dirty="0">
            <a:latin typeface="Times New Roman" panose="02020603050405020304" pitchFamily="18" charset="0"/>
            <a:cs typeface="Times New Roman" panose="02020603050405020304" pitchFamily="18" charset="0"/>
          </a:endParaRPr>
        </a:p>
      </dgm:t>
    </dgm:pt>
    <dgm:pt modelId="{F5191813-09E2-49A7-BAEF-5129A5338219}" type="parTrans" cxnId="{EAF4A2EB-F939-49B2-A1F7-D48C4FF1D394}">
      <dgm:prSet/>
      <dgm:spPr/>
      <dgm:t>
        <a:bodyPr/>
        <a:lstStyle/>
        <a:p>
          <a:endParaRPr lang="en-US">
            <a:latin typeface="Times New Roman" panose="02020603050405020304" pitchFamily="18" charset="0"/>
            <a:cs typeface="Times New Roman" panose="02020603050405020304" pitchFamily="18" charset="0"/>
          </a:endParaRPr>
        </a:p>
      </dgm:t>
    </dgm:pt>
    <dgm:pt modelId="{D81A5943-5A34-4A86-9E95-436FF2332E2C}" type="sibTrans" cxnId="{EAF4A2EB-F939-49B2-A1F7-D48C4FF1D394}">
      <dgm:prSet/>
      <dgm:spPr/>
      <dgm:t>
        <a:bodyPr/>
        <a:lstStyle/>
        <a:p>
          <a:endParaRPr lang="en-US">
            <a:latin typeface="Times New Roman" panose="02020603050405020304" pitchFamily="18" charset="0"/>
            <a:cs typeface="Times New Roman" panose="02020603050405020304" pitchFamily="18" charset="0"/>
          </a:endParaRPr>
        </a:p>
      </dgm:t>
    </dgm:pt>
    <dgm:pt modelId="{677EA06A-BA77-4E85-8E1B-40B021A523A8}" type="pres">
      <dgm:prSet presAssocID="{A2841DAA-AB78-4669-91D2-4D92FC333867}" presName="diagram" presStyleCnt="0">
        <dgm:presLayoutVars>
          <dgm:chPref val="1"/>
          <dgm:dir/>
          <dgm:animOne val="branch"/>
          <dgm:animLvl val="lvl"/>
          <dgm:resizeHandles/>
        </dgm:presLayoutVars>
      </dgm:prSet>
      <dgm:spPr/>
      <dgm:t>
        <a:bodyPr/>
        <a:lstStyle/>
        <a:p>
          <a:endParaRPr lang="en-US"/>
        </a:p>
      </dgm:t>
    </dgm:pt>
    <dgm:pt modelId="{F46946CB-8C97-4D13-8B45-67D682A7FD33}" type="pres">
      <dgm:prSet presAssocID="{D8514C2F-5849-41E8-B4FB-63DEDFE52DF8}" presName="root" presStyleCnt="0"/>
      <dgm:spPr/>
    </dgm:pt>
    <dgm:pt modelId="{7BF39423-40BD-41C6-BD73-48E65BB6CFF1}" type="pres">
      <dgm:prSet presAssocID="{D8514C2F-5849-41E8-B4FB-63DEDFE52DF8}" presName="rootComposite" presStyleCnt="0"/>
      <dgm:spPr/>
    </dgm:pt>
    <dgm:pt modelId="{14072C7A-2847-4BC3-9466-65C6DE20757E}" type="pres">
      <dgm:prSet presAssocID="{D8514C2F-5849-41E8-B4FB-63DEDFE52DF8}" presName="rootText" presStyleLbl="node1" presStyleIdx="0" presStyleCnt="2" custScaleY="63501"/>
      <dgm:spPr/>
      <dgm:t>
        <a:bodyPr/>
        <a:lstStyle/>
        <a:p>
          <a:endParaRPr lang="en-US"/>
        </a:p>
      </dgm:t>
    </dgm:pt>
    <dgm:pt modelId="{5E704DA4-9344-49E1-96C8-4CF44F431A13}" type="pres">
      <dgm:prSet presAssocID="{D8514C2F-5849-41E8-B4FB-63DEDFE52DF8}" presName="rootConnector" presStyleLbl="node1" presStyleIdx="0" presStyleCnt="2"/>
      <dgm:spPr/>
      <dgm:t>
        <a:bodyPr/>
        <a:lstStyle/>
        <a:p>
          <a:endParaRPr lang="en-US"/>
        </a:p>
      </dgm:t>
    </dgm:pt>
    <dgm:pt modelId="{F931D118-B3AC-4D47-BFDB-93786DDA978D}" type="pres">
      <dgm:prSet presAssocID="{D8514C2F-5849-41E8-B4FB-63DEDFE52DF8}" presName="childShape" presStyleCnt="0"/>
      <dgm:spPr/>
    </dgm:pt>
    <dgm:pt modelId="{1A5B861B-DA2A-410E-8667-24D3D95E83B6}" type="pres">
      <dgm:prSet presAssocID="{2BD8520E-B799-403E-A588-4604DD8DA8F8}" presName="Name13" presStyleLbl="parChTrans1D2" presStyleIdx="0" presStyleCnt="3"/>
      <dgm:spPr/>
      <dgm:t>
        <a:bodyPr/>
        <a:lstStyle/>
        <a:p>
          <a:endParaRPr lang="en-US"/>
        </a:p>
      </dgm:t>
    </dgm:pt>
    <dgm:pt modelId="{9D7AB35B-25C1-4B7D-B27F-2D079FC3ED3A}" type="pres">
      <dgm:prSet presAssocID="{086CB040-6053-4FEF-8D00-AFB308DF62C2}" presName="childText" presStyleLbl="bgAcc1" presStyleIdx="0" presStyleCnt="3" custScaleX="130757" custScaleY="212523">
        <dgm:presLayoutVars>
          <dgm:bulletEnabled val="1"/>
        </dgm:presLayoutVars>
      </dgm:prSet>
      <dgm:spPr/>
      <dgm:t>
        <a:bodyPr/>
        <a:lstStyle/>
        <a:p>
          <a:endParaRPr lang="en-US"/>
        </a:p>
      </dgm:t>
    </dgm:pt>
    <dgm:pt modelId="{9B852905-2DE1-4668-8F93-678FBCCEB2AB}" type="pres">
      <dgm:prSet presAssocID="{40EAFA67-86FF-4DB4-B5E9-65F569F06BB9}" presName="Name13" presStyleLbl="parChTrans1D2" presStyleIdx="1" presStyleCnt="3"/>
      <dgm:spPr/>
      <dgm:t>
        <a:bodyPr/>
        <a:lstStyle/>
        <a:p>
          <a:endParaRPr lang="en-US"/>
        </a:p>
      </dgm:t>
    </dgm:pt>
    <dgm:pt modelId="{027DE7CF-9F51-4349-9A83-15D659CBE5D9}" type="pres">
      <dgm:prSet presAssocID="{C280C98E-7FC1-4C7F-9322-EC6C83BD6F19}" presName="childText" presStyleLbl="bgAcc1" presStyleIdx="1" presStyleCnt="3" custScaleX="132689" custScaleY="203060">
        <dgm:presLayoutVars>
          <dgm:bulletEnabled val="1"/>
        </dgm:presLayoutVars>
      </dgm:prSet>
      <dgm:spPr/>
      <dgm:t>
        <a:bodyPr/>
        <a:lstStyle/>
        <a:p>
          <a:endParaRPr lang="en-US"/>
        </a:p>
      </dgm:t>
    </dgm:pt>
    <dgm:pt modelId="{66FA4232-A792-4B62-A2D9-76E816390157}" type="pres">
      <dgm:prSet presAssocID="{D2A4C9E9-7ECB-47C2-BFAD-2BB762A7BE95}" presName="root" presStyleCnt="0"/>
      <dgm:spPr/>
    </dgm:pt>
    <dgm:pt modelId="{F77A3BD1-777F-4E52-A8EA-4DA77D837F46}" type="pres">
      <dgm:prSet presAssocID="{D2A4C9E9-7ECB-47C2-BFAD-2BB762A7BE95}" presName="rootComposite" presStyleCnt="0"/>
      <dgm:spPr/>
    </dgm:pt>
    <dgm:pt modelId="{CC69EFA7-380E-45BC-8816-359B877B152E}" type="pres">
      <dgm:prSet presAssocID="{D2A4C9E9-7ECB-47C2-BFAD-2BB762A7BE95}" presName="rootText" presStyleLbl="node1" presStyleIdx="1" presStyleCnt="2" custScaleY="61848"/>
      <dgm:spPr/>
      <dgm:t>
        <a:bodyPr/>
        <a:lstStyle/>
        <a:p>
          <a:endParaRPr lang="en-US"/>
        </a:p>
      </dgm:t>
    </dgm:pt>
    <dgm:pt modelId="{E67DE64C-C7B3-4997-BD98-EF75FC5F60D6}" type="pres">
      <dgm:prSet presAssocID="{D2A4C9E9-7ECB-47C2-BFAD-2BB762A7BE95}" presName="rootConnector" presStyleLbl="node1" presStyleIdx="1" presStyleCnt="2"/>
      <dgm:spPr/>
      <dgm:t>
        <a:bodyPr/>
        <a:lstStyle/>
        <a:p>
          <a:endParaRPr lang="en-US"/>
        </a:p>
      </dgm:t>
    </dgm:pt>
    <dgm:pt modelId="{0AF19E1D-C8CB-420E-9CDA-CDC259BC50E3}" type="pres">
      <dgm:prSet presAssocID="{D2A4C9E9-7ECB-47C2-BFAD-2BB762A7BE95}" presName="childShape" presStyleCnt="0"/>
      <dgm:spPr/>
    </dgm:pt>
    <dgm:pt modelId="{7FABACA5-BE32-4960-8546-A39442C8AB36}" type="pres">
      <dgm:prSet presAssocID="{F5191813-09E2-49A7-BAEF-5129A5338219}" presName="Name13" presStyleLbl="parChTrans1D2" presStyleIdx="2" presStyleCnt="3"/>
      <dgm:spPr/>
      <dgm:t>
        <a:bodyPr/>
        <a:lstStyle/>
        <a:p>
          <a:endParaRPr lang="en-US"/>
        </a:p>
      </dgm:t>
    </dgm:pt>
    <dgm:pt modelId="{64D5C0C1-DBE4-4D2F-896E-ED1813E462E0}" type="pres">
      <dgm:prSet presAssocID="{DD2F0FC8-75C2-4F65-B0A7-28B7557DADF5}" presName="childText" presStyleLbl="bgAcc1" presStyleIdx="2" presStyleCnt="3" custScaleY="206565">
        <dgm:presLayoutVars>
          <dgm:bulletEnabled val="1"/>
        </dgm:presLayoutVars>
      </dgm:prSet>
      <dgm:spPr/>
      <dgm:t>
        <a:bodyPr/>
        <a:lstStyle/>
        <a:p>
          <a:endParaRPr lang="en-US"/>
        </a:p>
      </dgm:t>
    </dgm:pt>
  </dgm:ptLst>
  <dgm:cxnLst>
    <dgm:cxn modelId="{FF1353A9-3796-4F87-8A79-9767C4B40B2F}" type="presOf" srcId="{C280C98E-7FC1-4C7F-9322-EC6C83BD6F19}" destId="{027DE7CF-9F51-4349-9A83-15D659CBE5D9}" srcOrd="0" destOrd="0" presId="urn:microsoft.com/office/officeart/2005/8/layout/hierarchy3"/>
    <dgm:cxn modelId="{C685BEAE-247C-4CE3-BEE2-D9FB5571486A}" type="presOf" srcId="{F5191813-09E2-49A7-BAEF-5129A5338219}" destId="{7FABACA5-BE32-4960-8546-A39442C8AB36}" srcOrd="0" destOrd="0" presId="urn:microsoft.com/office/officeart/2005/8/layout/hierarchy3"/>
    <dgm:cxn modelId="{FB7A1076-3462-4297-97A7-972B76F9C841}" srcId="{A2841DAA-AB78-4669-91D2-4D92FC333867}" destId="{D2A4C9E9-7ECB-47C2-BFAD-2BB762A7BE95}" srcOrd="1" destOrd="0" parTransId="{BBCA1391-5D5F-4544-92F2-D02C24712D7E}" sibTransId="{EA787254-4D1B-4ABF-8C51-2E9A538A1AE0}"/>
    <dgm:cxn modelId="{92C8D192-AA27-479D-95E4-B813B02EF195}" srcId="{A2841DAA-AB78-4669-91D2-4D92FC333867}" destId="{D8514C2F-5849-41E8-B4FB-63DEDFE52DF8}" srcOrd="0" destOrd="0" parTransId="{47166893-F044-44D5-9B5D-9F66D7B01D6F}" sibTransId="{65280B8A-7683-47E1-B3FF-69E1EACC3425}"/>
    <dgm:cxn modelId="{22F221C9-F0F7-4911-9AB7-7B0AE5662539}" srcId="{D8514C2F-5849-41E8-B4FB-63DEDFE52DF8}" destId="{086CB040-6053-4FEF-8D00-AFB308DF62C2}" srcOrd="0" destOrd="0" parTransId="{2BD8520E-B799-403E-A588-4604DD8DA8F8}" sibTransId="{7E1B493B-B3B1-45B5-9E98-36EC0D509D01}"/>
    <dgm:cxn modelId="{2E3E239E-EBAB-4AEE-9A2A-A50EBC9AAC7D}" srcId="{D8514C2F-5849-41E8-B4FB-63DEDFE52DF8}" destId="{C280C98E-7FC1-4C7F-9322-EC6C83BD6F19}" srcOrd="1" destOrd="0" parTransId="{40EAFA67-86FF-4DB4-B5E9-65F569F06BB9}" sibTransId="{8F21655D-E0C1-4693-938C-4E4634B6A956}"/>
    <dgm:cxn modelId="{44B4C502-B40D-4627-8B42-C5C0A4B37596}" type="presOf" srcId="{2BD8520E-B799-403E-A588-4604DD8DA8F8}" destId="{1A5B861B-DA2A-410E-8667-24D3D95E83B6}" srcOrd="0" destOrd="0" presId="urn:microsoft.com/office/officeart/2005/8/layout/hierarchy3"/>
    <dgm:cxn modelId="{EAF4A2EB-F939-49B2-A1F7-D48C4FF1D394}" srcId="{D2A4C9E9-7ECB-47C2-BFAD-2BB762A7BE95}" destId="{DD2F0FC8-75C2-4F65-B0A7-28B7557DADF5}" srcOrd="0" destOrd="0" parTransId="{F5191813-09E2-49A7-BAEF-5129A5338219}" sibTransId="{D81A5943-5A34-4A86-9E95-436FF2332E2C}"/>
    <dgm:cxn modelId="{07E4AFB0-D0CB-46FD-BA85-C01E2EC2321F}" type="presOf" srcId="{D8514C2F-5849-41E8-B4FB-63DEDFE52DF8}" destId="{14072C7A-2847-4BC3-9466-65C6DE20757E}" srcOrd="0" destOrd="0" presId="urn:microsoft.com/office/officeart/2005/8/layout/hierarchy3"/>
    <dgm:cxn modelId="{E59738E3-3A40-45B0-A625-878E1B485107}" type="presOf" srcId="{DD2F0FC8-75C2-4F65-B0A7-28B7557DADF5}" destId="{64D5C0C1-DBE4-4D2F-896E-ED1813E462E0}" srcOrd="0" destOrd="0" presId="urn:microsoft.com/office/officeart/2005/8/layout/hierarchy3"/>
    <dgm:cxn modelId="{43A79368-FBDD-4B54-BABB-BE57B94934FE}" type="presOf" srcId="{D8514C2F-5849-41E8-B4FB-63DEDFE52DF8}" destId="{5E704DA4-9344-49E1-96C8-4CF44F431A13}" srcOrd="1" destOrd="0" presId="urn:microsoft.com/office/officeart/2005/8/layout/hierarchy3"/>
    <dgm:cxn modelId="{ABE3CA5B-786E-4734-825C-F7CD27B34F0B}" type="presOf" srcId="{D2A4C9E9-7ECB-47C2-BFAD-2BB762A7BE95}" destId="{CC69EFA7-380E-45BC-8816-359B877B152E}" srcOrd="0" destOrd="0" presId="urn:microsoft.com/office/officeart/2005/8/layout/hierarchy3"/>
    <dgm:cxn modelId="{3F02B67D-DCE8-40E0-A94B-0D6C77E870E2}" type="presOf" srcId="{40EAFA67-86FF-4DB4-B5E9-65F569F06BB9}" destId="{9B852905-2DE1-4668-8F93-678FBCCEB2AB}" srcOrd="0" destOrd="0" presId="urn:microsoft.com/office/officeart/2005/8/layout/hierarchy3"/>
    <dgm:cxn modelId="{2CFD442E-8245-4AF9-9E34-4F747792D54C}" type="presOf" srcId="{086CB040-6053-4FEF-8D00-AFB308DF62C2}" destId="{9D7AB35B-25C1-4B7D-B27F-2D079FC3ED3A}" srcOrd="0" destOrd="0" presId="urn:microsoft.com/office/officeart/2005/8/layout/hierarchy3"/>
    <dgm:cxn modelId="{676BB51A-F347-4722-894A-BE97C3E3BB9B}" type="presOf" srcId="{D2A4C9E9-7ECB-47C2-BFAD-2BB762A7BE95}" destId="{E67DE64C-C7B3-4997-BD98-EF75FC5F60D6}" srcOrd="1" destOrd="0" presId="urn:microsoft.com/office/officeart/2005/8/layout/hierarchy3"/>
    <dgm:cxn modelId="{479CD054-CA81-4F40-A5D8-807134987694}" type="presOf" srcId="{A2841DAA-AB78-4669-91D2-4D92FC333867}" destId="{677EA06A-BA77-4E85-8E1B-40B021A523A8}" srcOrd="0" destOrd="0" presId="urn:microsoft.com/office/officeart/2005/8/layout/hierarchy3"/>
    <dgm:cxn modelId="{908C52DB-D58A-4292-97AA-9A866F99F2CE}" type="presParOf" srcId="{677EA06A-BA77-4E85-8E1B-40B021A523A8}" destId="{F46946CB-8C97-4D13-8B45-67D682A7FD33}" srcOrd="0" destOrd="0" presId="urn:microsoft.com/office/officeart/2005/8/layout/hierarchy3"/>
    <dgm:cxn modelId="{DF0E7CF6-6ACA-456E-9F6A-D0AF604BD60C}" type="presParOf" srcId="{F46946CB-8C97-4D13-8B45-67D682A7FD33}" destId="{7BF39423-40BD-41C6-BD73-48E65BB6CFF1}" srcOrd="0" destOrd="0" presId="urn:microsoft.com/office/officeart/2005/8/layout/hierarchy3"/>
    <dgm:cxn modelId="{7638B582-F348-4C58-8453-01E2C25B1357}" type="presParOf" srcId="{7BF39423-40BD-41C6-BD73-48E65BB6CFF1}" destId="{14072C7A-2847-4BC3-9466-65C6DE20757E}" srcOrd="0" destOrd="0" presId="urn:microsoft.com/office/officeart/2005/8/layout/hierarchy3"/>
    <dgm:cxn modelId="{263B5A35-24EA-4131-BB34-037FB8CD5221}" type="presParOf" srcId="{7BF39423-40BD-41C6-BD73-48E65BB6CFF1}" destId="{5E704DA4-9344-49E1-96C8-4CF44F431A13}" srcOrd="1" destOrd="0" presId="urn:microsoft.com/office/officeart/2005/8/layout/hierarchy3"/>
    <dgm:cxn modelId="{8D032129-CB21-487F-B790-8C1EFF59BEC5}" type="presParOf" srcId="{F46946CB-8C97-4D13-8B45-67D682A7FD33}" destId="{F931D118-B3AC-4D47-BFDB-93786DDA978D}" srcOrd="1" destOrd="0" presId="urn:microsoft.com/office/officeart/2005/8/layout/hierarchy3"/>
    <dgm:cxn modelId="{3169B09F-6F81-42B2-B8C2-2B4FADD0775F}" type="presParOf" srcId="{F931D118-B3AC-4D47-BFDB-93786DDA978D}" destId="{1A5B861B-DA2A-410E-8667-24D3D95E83B6}" srcOrd="0" destOrd="0" presId="urn:microsoft.com/office/officeart/2005/8/layout/hierarchy3"/>
    <dgm:cxn modelId="{352DDF10-6D5F-49B1-832B-9D4E7A0AD188}" type="presParOf" srcId="{F931D118-B3AC-4D47-BFDB-93786DDA978D}" destId="{9D7AB35B-25C1-4B7D-B27F-2D079FC3ED3A}" srcOrd="1" destOrd="0" presId="urn:microsoft.com/office/officeart/2005/8/layout/hierarchy3"/>
    <dgm:cxn modelId="{D81C374D-4803-4498-A0E3-83997D5299CC}" type="presParOf" srcId="{F931D118-B3AC-4D47-BFDB-93786DDA978D}" destId="{9B852905-2DE1-4668-8F93-678FBCCEB2AB}" srcOrd="2" destOrd="0" presId="urn:microsoft.com/office/officeart/2005/8/layout/hierarchy3"/>
    <dgm:cxn modelId="{8EDE090F-E5FF-4D9A-8AA0-12738D04A8F8}" type="presParOf" srcId="{F931D118-B3AC-4D47-BFDB-93786DDA978D}" destId="{027DE7CF-9F51-4349-9A83-15D659CBE5D9}" srcOrd="3" destOrd="0" presId="urn:microsoft.com/office/officeart/2005/8/layout/hierarchy3"/>
    <dgm:cxn modelId="{5BB59041-3692-4F44-A2FD-B846EEB7F4A0}" type="presParOf" srcId="{677EA06A-BA77-4E85-8E1B-40B021A523A8}" destId="{66FA4232-A792-4B62-A2D9-76E816390157}" srcOrd="1" destOrd="0" presId="urn:microsoft.com/office/officeart/2005/8/layout/hierarchy3"/>
    <dgm:cxn modelId="{299E4B16-D984-4507-A3C5-4E25AB4BE422}" type="presParOf" srcId="{66FA4232-A792-4B62-A2D9-76E816390157}" destId="{F77A3BD1-777F-4E52-A8EA-4DA77D837F46}" srcOrd="0" destOrd="0" presId="urn:microsoft.com/office/officeart/2005/8/layout/hierarchy3"/>
    <dgm:cxn modelId="{2609B23D-AA80-4B45-9A50-BC533542C4F2}" type="presParOf" srcId="{F77A3BD1-777F-4E52-A8EA-4DA77D837F46}" destId="{CC69EFA7-380E-45BC-8816-359B877B152E}" srcOrd="0" destOrd="0" presId="urn:microsoft.com/office/officeart/2005/8/layout/hierarchy3"/>
    <dgm:cxn modelId="{76BA0DEC-7C04-45BD-81C5-E898FA051330}" type="presParOf" srcId="{F77A3BD1-777F-4E52-A8EA-4DA77D837F46}" destId="{E67DE64C-C7B3-4997-BD98-EF75FC5F60D6}" srcOrd="1" destOrd="0" presId="urn:microsoft.com/office/officeart/2005/8/layout/hierarchy3"/>
    <dgm:cxn modelId="{E0A5F5E3-2D3F-4B3B-9CA7-3849ECE28D9C}" type="presParOf" srcId="{66FA4232-A792-4B62-A2D9-76E816390157}" destId="{0AF19E1D-C8CB-420E-9CDA-CDC259BC50E3}" srcOrd="1" destOrd="0" presId="urn:microsoft.com/office/officeart/2005/8/layout/hierarchy3"/>
    <dgm:cxn modelId="{AF4000EF-630D-4916-AABB-D1CABA22894D}" type="presParOf" srcId="{0AF19E1D-C8CB-420E-9CDA-CDC259BC50E3}" destId="{7FABACA5-BE32-4960-8546-A39442C8AB36}" srcOrd="0" destOrd="0" presId="urn:microsoft.com/office/officeart/2005/8/layout/hierarchy3"/>
    <dgm:cxn modelId="{1382BA7E-664B-4A95-8E5C-D23282B635D4}" type="presParOf" srcId="{0AF19E1D-C8CB-420E-9CDA-CDC259BC50E3}" destId="{64D5C0C1-DBE4-4D2F-896E-ED1813E462E0}"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A52E834-3D23-463C-A4AD-6D331A8E638F}" type="doc">
      <dgm:prSet loTypeId="urn:microsoft.com/office/officeart/2005/8/layout/venn3" loCatId="relationship" qsTypeId="urn:microsoft.com/office/officeart/2005/8/quickstyle/simple1" qsCatId="simple" csTypeId="urn:microsoft.com/office/officeart/2005/8/colors/colorful5" csCatId="colorful" phldr="1"/>
      <dgm:spPr/>
      <dgm:t>
        <a:bodyPr/>
        <a:lstStyle/>
        <a:p>
          <a:endParaRPr lang="en-IN"/>
        </a:p>
      </dgm:t>
    </dgm:pt>
    <dgm:pt modelId="{85D0AAE5-F6CF-489E-8C72-D29C41F615A3}">
      <dgm:prSet phldrT="[Text]" custT="1"/>
      <dgm:spPr/>
      <dgm:t>
        <a:bodyPr/>
        <a:lstStyle/>
        <a:p>
          <a:r>
            <a:rPr lang="en-IN" sz="3200" dirty="0" smtClean="0">
              <a:latin typeface="Times New Roman" panose="02020603050405020304" pitchFamily="18" charset="0"/>
              <a:cs typeface="Times New Roman" panose="02020603050405020304" pitchFamily="18" charset="0"/>
            </a:rPr>
            <a:t>Routine Investigations</a:t>
          </a:r>
          <a:endParaRPr lang="en-IN" sz="3200" dirty="0">
            <a:latin typeface="Times New Roman" panose="02020603050405020304" pitchFamily="18" charset="0"/>
            <a:cs typeface="Times New Roman" panose="02020603050405020304" pitchFamily="18" charset="0"/>
          </a:endParaRPr>
        </a:p>
      </dgm:t>
    </dgm:pt>
    <dgm:pt modelId="{474AF39B-5A4B-4F2E-BCB0-5E782707384A}" type="parTrans" cxnId="{F458ACA4-F894-4F4D-8557-B94AC41AD429}">
      <dgm:prSet/>
      <dgm:spPr/>
      <dgm:t>
        <a:bodyPr/>
        <a:lstStyle/>
        <a:p>
          <a:endParaRPr lang="en-IN"/>
        </a:p>
      </dgm:t>
    </dgm:pt>
    <dgm:pt modelId="{B4DCA17E-A1B5-404E-8EDD-875BBC1BD043}" type="sibTrans" cxnId="{F458ACA4-F894-4F4D-8557-B94AC41AD429}">
      <dgm:prSet/>
      <dgm:spPr/>
      <dgm:t>
        <a:bodyPr/>
        <a:lstStyle/>
        <a:p>
          <a:endParaRPr lang="en-IN"/>
        </a:p>
      </dgm:t>
    </dgm:pt>
    <dgm:pt modelId="{4D710F29-0952-4FB2-BCFE-CA0420D0F4AD}">
      <dgm:prSet phldrT="[Text]" custT="1"/>
      <dgm:spPr/>
      <dgm:t>
        <a:bodyPr/>
        <a:lstStyle/>
        <a:p>
          <a:r>
            <a:rPr lang="en-IN" sz="3200" dirty="0" smtClean="0"/>
            <a:t>Advanced Investigations</a:t>
          </a:r>
          <a:endParaRPr lang="en-IN" sz="3200" dirty="0"/>
        </a:p>
      </dgm:t>
    </dgm:pt>
    <dgm:pt modelId="{284A0E56-3EE0-4DE8-A86C-349DEF05ECCA}" type="parTrans" cxnId="{D170300D-F08D-41C0-B85F-53C44025B01D}">
      <dgm:prSet/>
      <dgm:spPr/>
      <dgm:t>
        <a:bodyPr/>
        <a:lstStyle/>
        <a:p>
          <a:endParaRPr lang="en-IN"/>
        </a:p>
      </dgm:t>
    </dgm:pt>
    <dgm:pt modelId="{5C6D2116-2083-4769-8F2C-146DB4D612DF}" type="sibTrans" cxnId="{D170300D-F08D-41C0-B85F-53C44025B01D}">
      <dgm:prSet/>
      <dgm:spPr/>
      <dgm:t>
        <a:bodyPr/>
        <a:lstStyle/>
        <a:p>
          <a:endParaRPr lang="en-IN"/>
        </a:p>
      </dgm:t>
    </dgm:pt>
    <dgm:pt modelId="{4D5BA7D1-034F-4BF1-A170-FA74D7F01B48}" type="pres">
      <dgm:prSet presAssocID="{EA52E834-3D23-463C-A4AD-6D331A8E638F}" presName="Name0" presStyleCnt="0">
        <dgm:presLayoutVars>
          <dgm:dir/>
          <dgm:resizeHandles val="exact"/>
        </dgm:presLayoutVars>
      </dgm:prSet>
      <dgm:spPr/>
      <dgm:t>
        <a:bodyPr/>
        <a:lstStyle/>
        <a:p>
          <a:endParaRPr lang="en-IN"/>
        </a:p>
      </dgm:t>
    </dgm:pt>
    <dgm:pt modelId="{64E09462-9449-4384-A276-23627D472CCD}" type="pres">
      <dgm:prSet presAssocID="{85D0AAE5-F6CF-489E-8C72-D29C41F615A3}" presName="Name5" presStyleLbl="vennNode1" presStyleIdx="0" presStyleCnt="2" custScaleY="42253" custLinFactNeighborX="-21127" custLinFactNeighborY="-24507">
        <dgm:presLayoutVars>
          <dgm:bulletEnabled val="1"/>
        </dgm:presLayoutVars>
      </dgm:prSet>
      <dgm:spPr/>
      <dgm:t>
        <a:bodyPr/>
        <a:lstStyle/>
        <a:p>
          <a:endParaRPr lang="en-IN"/>
        </a:p>
      </dgm:t>
    </dgm:pt>
    <dgm:pt modelId="{9AB79D63-5BAB-4277-A9C5-49E983776ADB}" type="pres">
      <dgm:prSet presAssocID="{B4DCA17E-A1B5-404E-8EDD-875BBC1BD043}" presName="space" presStyleCnt="0"/>
      <dgm:spPr/>
    </dgm:pt>
    <dgm:pt modelId="{761D6020-B59E-4CDC-8F02-768C2454655C}" type="pres">
      <dgm:prSet presAssocID="{4D710F29-0952-4FB2-BCFE-CA0420D0F4AD}" presName="Name5" presStyleLbl="vennNode1" presStyleIdx="1" presStyleCnt="2" custScaleY="43944" custLinFactNeighborX="-10563" custLinFactNeighborY="-22817">
        <dgm:presLayoutVars>
          <dgm:bulletEnabled val="1"/>
        </dgm:presLayoutVars>
      </dgm:prSet>
      <dgm:spPr/>
      <dgm:t>
        <a:bodyPr/>
        <a:lstStyle/>
        <a:p>
          <a:endParaRPr lang="en-IN"/>
        </a:p>
      </dgm:t>
    </dgm:pt>
  </dgm:ptLst>
  <dgm:cxnLst>
    <dgm:cxn modelId="{AC3E942C-4D9A-4CB4-868F-9A1D9065805F}" type="presOf" srcId="{85D0AAE5-F6CF-489E-8C72-D29C41F615A3}" destId="{64E09462-9449-4384-A276-23627D472CCD}" srcOrd="0" destOrd="0" presId="urn:microsoft.com/office/officeart/2005/8/layout/venn3"/>
    <dgm:cxn modelId="{D170300D-F08D-41C0-B85F-53C44025B01D}" srcId="{EA52E834-3D23-463C-A4AD-6D331A8E638F}" destId="{4D710F29-0952-4FB2-BCFE-CA0420D0F4AD}" srcOrd="1" destOrd="0" parTransId="{284A0E56-3EE0-4DE8-A86C-349DEF05ECCA}" sibTransId="{5C6D2116-2083-4769-8F2C-146DB4D612DF}"/>
    <dgm:cxn modelId="{B92C4488-E9FD-47F0-AE24-05553B67BD35}" type="presOf" srcId="{4D710F29-0952-4FB2-BCFE-CA0420D0F4AD}" destId="{761D6020-B59E-4CDC-8F02-768C2454655C}" srcOrd="0" destOrd="0" presId="urn:microsoft.com/office/officeart/2005/8/layout/venn3"/>
    <dgm:cxn modelId="{F458ACA4-F894-4F4D-8557-B94AC41AD429}" srcId="{EA52E834-3D23-463C-A4AD-6D331A8E638F}" destId="{85D0AAE5-F6CF-489E-8C72-D29C41F615A3}" srcOrd="0" destOrd="0" parTransId="{474AF39B-5A4B-4F2E-BCB0-5E782707384A}" sibTransId="{B4DCA17E-A1B5-404E-8EDD-875BBC1BD043}"/>
    <dgm:cxn modelId="{F5A5E885-064A-4FA3-B9CB-2B34E0B3F0C2}" type="presOf" srcId="{EA52E834-3D23-463C-A4AD-6D331A8E638F}" destId="{4D5BA7D1-034F-4BF1-A170-FA74D7F01B48}" srcOrd="0" destOrd="0" presId="urn:microsoft.com/office/officeart/2005/8/layout/venn3"/>
    <dgm:cxn modelId="{973B4520-6113-4FD9-9236-DA995073EE18}" type="presParOf" srcId="{4D5BA7D1-034F-4BF1-A170-FA74D7F01B48}" destId="{64E09462-9449-4384-A276-23627D472CCD}" srcOrd="0" destOrd="0" presId="urn:microsoft.com/office/officeart/2005/8/layout/venn3"/>
    <dgm:cxn modelId="{797ADE62-3ED9-4DBA-9581-EE8AA13CE063}" type="presParOf" srcId="{4D5BA7D1-034F-4BF1-A170-FA74D7F01B48}" destId="{9AB79D63-5BAB-4277-A9C5-49E983776ADB}" srcOrd="1" destOrd="0" presId="urn:microsoft.com/office/officeart/2005/8/layout/venn3"/>
    <dgm:cxn modelId="{34FD30CD-7293-4A95-B4AA-ECB3458376F2}" type="presParOf" srcId="{4D5BA7D1-034F-4BF1-A170-FA74D7F01B48}" destId="{761D6020-B59E-4CDC-8F02-768C2454655C}" srcOrd="2" destOrd="0" presId="urn:microsoft.com/office/officeart/2005/8/layout/venn3"/>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70839A-1A8E-4AC6-B0D9-28793A712A2C}" type="doc">
      <dgm:prSet loTypeId="urn:microsoft.com/office/officeart/2005/8/layout/default#1" loCatId="list" qsTypeId="urn:microsoft.com/office/officeart/2005/8/quickstyle/3d1" qsCatId="3D" csTypeId="urn:microsoft.com/office/officeart/2005/8/colors/colorful1#1" csCatId="colorful" phldr="1"/>
      <dgm:spPr/>
      <dgm:t>
        <a:bodyPr/>
        <a:lstStyle/>
        <a:p>
          <a:endParaRPr lang="en-IN"/>
        </a:p>
      </dgm:t>
    </dgm:pt>
    <dgm:pt modelId="{D8238981-1491-4071-A1A1-4D877F00DED5}">
      <dgm:prSet phldrT="[Text]" custT="1"/>
      <dgm:spPr/>
      <dgm:t>
        <a:bodyPr/>
        <a:lstStyle/>
        <a:p>
          <a:r>
            <a:rPr lang="en-IN" sz="2800" dirty="0" smtClean="0">
              <a:solidFill>
                <a:schemeClr val="tx1"/>
              </a:solidFill>
            </a:rPr>
            <a:t> CLASSIC FUO</a:t>
          </a:r>
          <a:endParaRPr lang="en-IN" sz="2800" dirty="0">
            <a:solidFill>
              <a:schemeClr val="tx1"/>
            </a:solidFill>
          </a:endParaRPr>
        </a:p>
      </dgm:t>
    </dgm:pt>
    <dgm:pt modelId="{635E051B-85B9-4F4E-A6BB-9B42F4678EE5}" type="parTrans" cxnId="{1E166E45-23B3-43A5-BF01-B7826605CFEB}">
      <dgm:prSet/>
      <dgm:spPr/>
      <dgm:t>
        <a:bodyPr/>
        <a:lstStyle/>
        <a:p>
          <a:endParaRPr lang="en-IN" sz="2800">
            <a:solidFill>
              <a:schemeClr val="tx1"/>
            </a:solidFill>
          </a:endParaRPr>
        </a:p>
      </dgm:t>
    </dgm:pt>
    <dgm:pt modelId="{A3DC6867-5E21-4B7B-A448-88398A995172}" type="sibTrans" cxnId="{1E166E45-23B3-43A5-BF01-B7826605CFEB}">
      <dgm:prSet/>
      <dgm:spPr/>
      <dgm:t>
        <a:bodyPr/>
        <a:lstStyle/>
        <a:p>
          <a:endParaRPr lang="en-IN" sz="2800">
            <a:solidFill>
              <a:schemeClr val="tx1"/>
            </a:solidFill>
          </a:endParaRPr>
        </a:p>
      </dgm:t>
    </dgm:pt>
    <dgm:pt modelId="{13BFFCC4-0236-41C7-80F2-192025AF2B0F}">
      <dgm:prSet phldrT="[Text]" custT="1"/>
      <dgm:spPr/>
      <dgm:t>
        <a:bodyPr/>
        <a:lstStyle/>
        <a:p>
          <a:r>
            <a:rPr lang="en-IN" sz="2800" dirty="0" smtClean="0">
              <a:solidFill>
                <a:schemeClr val="tx1"/>
              </a:solidFill>
            </a:rPr>
            <a:t>HEALTHCARE ASSOCIATED FUO</a:t>
          </a:r>
          <a:endParaRPr lang="en-IN" sz="2800" dirty="0">
            <a:solidFill>
              <a:schemeClr val="tx1"/>
            </a:solidFill>
          </a:endParaRPr>
        </a:p>
      </dgm:t>
    </dgm:pt>
    <dgm:pt modelId="{F867032C-0F48-4B7C-AB98-0ADBF1E552DB}" type="parTrans" cxnId="{E548B482-661E-429F-AD0E-1E6E29DF876D}">
      <dgm:prSet/>
      <dgm:spPr/>
      <dgm:t>
        <a:bodyPr/>
        <a:lstStyle/>
        <a:p>
          <a:endParaRPr lang="en-IN" sz="2800">
            <a:solidFill>
              <a:schemeClr val="tx1"/>
            </a:solidFill>
          </a:endParaRPr>
        </a:p>
      </dgm:t>
    </dgm:pt>
    <dgm:pt modelId="{533DC9C6-B749-406E-B7C1-2B484776C651}" type="sibTrans" cxnId="{E548B482-661E-429F-AD0E-1E6E29DF876D}">
      <dgm:prSet/>
      <dgm:spPr/>
      <dgm:t>
        <a:bodyPr/>
        <a:lstStyle/>
        <a:p>
          <a:endParaRPr lang="en-IN" sz="2800">
            <a:solidFill>
              <a:schemeClr val="tx1"/>
            </a:solidFill>
          </a:endParaRPr>
        </a:p>
      </dgm:t>
    </dgm:pt>
    <dgm:pt modelId="{5215F608-8C3B-4C5F-96EE-9B9123393D55}">
      <dgm:prSet phldrT="[Text]" custT="1"/>
      <dgm:spPr/>
      <dgm:t>
        <a:bodyPr/>
        <a:lstStyle/>
        <a:p>
          <a:r>
            <a:rPr lang="en-IN" sz="2800" dirty="0" smtClean="0">
              <a:solidFill>
                <a:schemeClr val="tx1"/>
              </a:solidFill>
            </a:rPr>
            <a:t>IMMUNE DEFICIENT FUO</a:t>
          </a:r>
          <a:endParaRPr lang="en-IN" sz="2800" dirty="0">
            <a:solidFill>
              <a:schemeClr val="tx1"/>
            </a:solidFill>
          </a:endParaRPr>
        </a:p>
      </dgm:t>
    </dgm:pt>
    <dgm:pt modelId="{4E25E84D-D0B0-4D75-B8FA-63AB901F1321}" type="parTrans" cxnId="{EE365EE1-0795-4164-96E9-ABFF1CA0C515}">
      <dgm:prSet/>
      <dgm:spPr/>
      <dgm:t>
        <a:bodyPr/>
        <a:lstStyle/>
        <a:p>
          <a:endParaRPr lang="en-IN" sz="2800">
            <a:solidFill>
              <a:schemeClr val="tx1"/>
            </a:solidFill>
          </a:endParaRPr>
        </a:p>
      </dgm:t>
    </dgm:pt>
    <dgm:pt modelId="{C5F9F94C-6B55-4FB6-9523-83B5597B1E00}" type="sibTrans" cxnId="{EE365EE1-0795-4164-96E9-ABFF1CA0C515}">
      <dgm:prSet/>
      <dgm:spPr/>
      <dgm:t>
        <a:bodyPr/>
        <a:lstStyle/>
        <a:p>
          <a:endParaRPr lang="en-IN" sz="2800">
            <a:solidFill>
              <a:schemeClr val="tx1"/>
            </a:solidFill>
          </a:endParaRPr>
        </a:p>
      </dgm:t>
    </dgm:pt>
    <dgm:pt modelId="{7B3E0E6A-14A1-4EA9-88D2-C35408DDE792}">
      <dgm:prSet phldrT="[Text]" custT="1"/>
      <dgm:spPr/>
      <dgm:t>
        <a:bodyPr/>
        <a:lstStyle/>
        <a:p>
          <a:r>
            <a:rPr lang="en-IN" sz="2800" dirty="0" smtClean="0">
              <a:solidFill>
                <a:schemeClr val="tx1"/>
              </a:solidFill>
            </a:rPr>
            <a:t>HIV RELATED FUO</a:t>
          </a:r>
          <a:endParaRPr lang="en-IN" sz="2800" dirty="0">
            <a:solidFill>
              <a:schemeClr val="tx1"/>
            </a:solidFill>
          </a:endParaRPr>
        </a:p>
      </dgm:t>
    </dgm:pt>
    <dgm:pt modelId="{3B00FD07-B3FC-42D8-B616-D2876FC6E6DB}" type="parTrans" cxnId="{E7252B32-0471-4534-88BE-FA6EA21758C1}">
      <dgm:prSet/>
      <dgm:spPr/>
      <dgm:t>
        <a:bodyPr/>
        <a:lstStyle/>
        <a:p>
          <a:endParaRPr lang="en-IN" sz="2800">
            <a:solidFill>
              <a:schemeClr val="tx1"/>
            </a:solidFill>
          </a:endParaRPr>
        </a:p>
      </dgm:t>
    </dgm:pt>
    <dgm:pt modelId="{A6C6D34B-25CB-4759-BCBA-163FF860B56F}" type="sibTrans" cxnId="{E7252B32-0471-4534-88BE-FA6EA21758C1}">
      <dgm:prSet/>
      <dgm:spPr/>
      <dgm:t>
        <a:bodyPr/>
        <a:lstStyle/>
        <a:p>
          <a:endParaRPr lang="en-IN" sz="2800">
            <a:solidFill>
              <a:schemeClr val="tx1"/>
            </a:solidFill>
          </a:endParaRPr>
        </a:p>
      </dgm:t>
    </dgm:pt>
    <dgm:pt modelId="{C9E5984F-A66E-429F-BF6F-C9FAF0D385C9}" type="pres">
      <dgm:prSet presAssocID="{4570839A-1A8E-4AC6-B0D9-28793A712A2C}" presName="diagram" presStyleCnt="0">
        <dgm:presLayoutVars>
          <dgm:dir/>
          <dgm:resizeHandles val="exact"/>
        </dgm:presLayoutVars>
      </dgm:prSet>
      <dgm:spPr/>
      <dgm:t>
        <a:bodyPr/>
        <a:lstStyle/>
        <a:p>
          <a:endParaRPr lang="en-IN"/>
        </a:p>
      </dgm:t>
    </dgm:pt>
    <dgm:pt modelId="{5641AD8E-86B8-4FF4-8764-D36FBC6B0BDC}" type="pres">
      <dgm:prSet presAssocID="{D8238981-1491-4071-A1A1-4D877F00DED5}" presName="node" presStyleLbl="node1" presStyleIdx="0" presStyleCnt="4" custLinFactNeighborY="681">
        <dgm:presLayoutVars>
          <dgm:bulletEnabled val="1"/>
        </dgm:presLayoutVars>
      </dgm:prSet>
      <dgm:spPr/>
      <dgm:t>
        <a:bodyPr/>
        <a:lstStyle/>
        <a:p>
          <a:endParaRPr lang="en-IN"/>
        </a:p>
      </dgm:t>
    </dgm:pt>
    <dgm:pt modelId="{DCAA6F25-32A9-41DB-80E7-9A7F8B983D45}" type="pres">
      <dgm:prSet presAssocID="{A3DC6867-5E21-4B7B-A448-88398A995172}" presName="sibTrans" presStyleCnt="0"/>
      <dgm:spPr/>
      <dgm:t>
        <a:bodyPr/>
        <a:lstStyle/>
        <a:p>
          <a:endParaRPr lang="en-US"/>
        </a:p>
      </dgm:t>
    </dgm:pt>
    <dgm:pt modelId="{67366083-7F9C-48FD-9F5E-6853E67D9F6B}" type="pres">
      <dgm:prSet presAssocID="{13BFFCC4-0236-41C7-80F2-192025AF2B0F}" presName="node" presStyleLbl="node1" presStyleIdx="1" presStyleCnt="4">
        <dgm:presLayoutVars>
          <dgm:bulletEnabled val="1"/>
        </dgm:presLayoutVars>
      </dgm:prSet>
      <dgm:spPr/>
      <dgm:t>
        <a:bodyPr/>
        <a:lstStyle/>
        <a:p>
          <a:endParaRPr lang="en-IN"/>
        </a:p>
      </dgm:t>
    </dgm:pt>
    <dgm:pt modelId="{3BEFBF85-3929-4ADC-927C-51AB7FA51108}" type="pres">
      <dgm:prSet presAssocID="{533DC9C6-B749-406E-B7C1-2B484776C651}" presName="sibTrans" presStyleCnt="0"/>
      <dgm:spPr/>
      <dgm:t>
        <a:bodyPr/>
        <a:lstStyle/>
        <a:p>
          <a:endParaRPr lang="en-US"/>
        </a:p>
      </dgm:t>
    </dgm:pt>
    <dgm:pt modelId="{4A8DE556-94D6-410E-AE77-D2712C059738}" type="pres">
      <dgm:prSet presAssocID="{5215F608-8C3B-4C5F-96EE-9B9123393D55}" presName="node" presStyleLbl="node1" presStyleIdx="2" presStyleCnt="4">
        <dgm:presLayoutVars>
          <dgm:bulletEnabled val="1"/>
        </dgm:presLayoutVars>
      </dgm:prSet>
      <dgm:spPr/>
      <dgm:t>
        <a:bodyPr/>
        <a:lstStyle/>
        <a:p>
          <a:endParaRPr lang="en-IN"/>
        </a:p>
      </dgm:t>
    </dgm:pt>
    <dgm:pt modelId="{E14DF9B9-83F4-4650-89C9-7D94ADC30070}" type="pres">
      <dgm:prSet presAssocID="{C5F9F94C-6B55-4FB6-9523-83B5597B1E00}" presName="sibTrans" presStyleCnt="0"/>
      <dgm:spPr/>
      <dgm:t>
        <a:bodyPr/>
        <a:lstStyle/>
        <a:p>
          <a:endParaRPr lang="en-US"/>
        </a:p>
      </dgm:t>
    </dgm:pt>
    <dgm:pt modelId="{423A71E4-0B94-4019-B359-D9D5E916F453}" type="pres">
      <dgm:prSet presAssocID="{7B3E0E6A-14A1-4EA9-88D2-C35408DDE792}" presName="node" presStyleLbl="node1" presStyleIdx="3" presStyleCnt="4">
        <dgm:presLayoutVars>
          <dgm:bulletEnabled val="1"/>
        </dgm:presLayoutVars>
      </dgm:prSet>
      <dgm:spPr/>
      <dgm:t>
        <a:bodyPr/>
        <a:lstStyle/>
        <a:p>
          <a:endParaRPr lang="en-IN"/>
        </a:p>
      </dgm:t>
    </dgm:pt>
  </dgm:ptLst>
  <dgm:cxnLst>
    <dgm:cxn modelId="{6D767668-2543-45C0-BBC7-A79CD2CD8C77}" type="presOf" srcId="{4570839A-1A8E-4AC6-B0D9-28793A712A2C}" destId="{C9E5984F-A66E-429F-BF6F-C9FAF0D385C9}" srcOrd="0" destOrd="0" presId="urn:microsoft.com/office/officeart/2005/8/layout/default#1"/>
    <dgm:cxn modelId="{E548B482-661E-429F-AD0E-1E6E29DF876D}" srcId="{4570839A-1A8E-4AC6-B0D9-28793A712A2C}" destId="{13BFFCC4-0236-41C7-80F2-192025AF2B0F}" srcOrd="1" destOrd="0" parTransId="{F867032C-0F48-4B7C-AB98-0ADBF1E552DB}" sibTransId="{533DC9C6-B749-406E-B7C1-2B484776C651}"/>
    <dgm:cxn modelId="{A59764C0-3D36-4B7B-BF6C-448BAACD2E7A}" type="presOf" srcId="{13BFFCC4-0236-41C7-80F2-192025AF2B0F}" destId="{67366083-7F9C-48FD-9F5E-6853E67D9F6B}" srcOrd="0" destOrd="0" presId="urn:microsoft.com/office/officeart/2005/8/layout/default#1"/>
    <dgm:cxn modelId="{1E166E45-23B3-43A5-BF01-B7826605CFEB}" srcId="{4570839A-1A8E-4AC6-B0D9-28793A712A2C}" destId="{D8238981-1491-4071-A1A1-4D877F00DED5}" srcOrd="0" destOrd="0" parTransId="{635E051B-85B9-4F4E-A6BB-9B42F4678EE5}" sibTransId="{A3DC6867-5E21-4B7B-A448-88398A995172}"/>
    <dgm:cxn modelId="{B54A60ED-0FAD-4D0C-A323-A51BA277C43F}" type="presOf" srcId="{D8238981-1491-4071-A1A1-4D877F00DED5}" destId="{5641AD8E-86B8-4FF4-8764-D36FBC6B0BDC}" srcOrd="0" destOrd="0" presId="urn:microsoft.com/office/officeart/2005/8/layout/default#1"/>
    <dgm:cxn modelId="{E7252B32-0471-4534-88BE-FA6EA21758C1}" srcId="{4570839A-1A8E-4AC6-B0D9-28793A712A2C}" destId="{7B3E0E6A-14A1-4EA9-88D2-C35408DDE792}" srcOrd="3" destOrd="0" parTransId="{3B00FD07-B3FC-42D8-B616-D2876FC6E6DB}" sibTransId="{A6C6D34B-25CB-4759-BCBA-163FF860B56F}"/>
    <dgm:cxn modelId="{EE365EE1-0795-4164-96E9-ABFF1CA0C515}" srcId="{4570839A-1A8E-4AC6-B0D9-28793A712A2C}" destId="{5215F608-8C3B-4C5F-96EE-9B9123393D55}" srcOrd="2" destOrd="0" parTransId="{4E25E84D-D0B0-4D75-B8FA-63AB901F1321}" sibTransId="{C5F9F94C-6B55-4FB6-9523-83B5597B1E00}"/>
    <dgm:cxn modelId="{F03CED7E-7DD6-4BC4-87B2-CE95E13A8E7C}" type="presOf" srcId="{7B3E0E6A-14A1-4EA9-88D2-C35408DDE792}" destId="{423A71E4-0B94-4019-B359-D9D5E916F453}" srcOrd="0" destOrd="0" presId="urn:microsoft.com/office/officeart/2005/8/layout/default#1"/>
    <dgm:cxn modelId="{AFC64CA4-EB35-474D-A7B0-92B7FCEBA536}" type="presOf" srcId="{5215F608-8C3B-4C5F-96EE-9B9123393D55}" destId="{4A8DE556-94D6-410E-AE77-D2712C059738}" srcOrd="0" destOrd="0" presId="urn:microsoft.com/office/officeart/2005/8/layout/default#1"/>
    <dgm:cxn modelId="{1F8289B5-17D3-48D9-9020-8C59E44BF74D}" type="presParOf" srcId="{C9E5984F-A66E-429F-BF6F-C9FAF0D385C9}" destId="{5641AD8E-86B8-4FF4-8764-D36FBC6B0BDC}" srcOrd="0" destOrd="0" presId="urn:microsoft.com/office/officeart/2005/8/layout/default#1"/>
    <dgm:cxn modelId="{94A9EC37-9C83-41CD-8EC4-E5665E1F94EC}" type="presParOf" srcId="{C9E5984F-A66E-429F-BF6F-C9FAF0D385C9}" destId="{DCAA6F25-32A9-41DB-80E7-9A7F8B983D45}" srcOrd="1" destOrd="0" presId="urn:microsoft.com/office/officeart/2005/8/layout/default#1"/>
    <dgm:cxn modelId="{1E8E28EB-8483-426B-9BFD-89D811473CDD}" type="presParOf" srcId="{C9E5984F-A66E-429F-BF6F-C9FAF0D385C9}" destId="{67366083-7F9C-48FD-9F5E-6853E67D9F6B}" srcOrd="2" destOrd="0" presId="urn:microsoft.com/office/officeart/2005/8/layout/default#1"/>
    <dgm:cxn modelId="{85D84F1B-5D49-41AB-9D00-681A72F91B83}" type="presParOf" srcId="{C9E5984F-A66E-429F-BF6F-C9FAF0D385C9}" destId="{3BEFBF85-3929-4ADC-927C-51AB7FA51108}" srcOrd="3" destOrd="0" presId="urn:microsoft.com/office/officeart/2005/8/layout/default#1"/>
    <dgm:cxn modelId="{C537535E-27BA-4FE2-9916-638B02F94A47}" type="presParOf" srcId="{C9E5984F-A66E-429F-BF6F-C9FAF0D385C9}" destId="{4A8DE556-94D6-410E-AE77-D2712C059738}" srcOrd="4" destOrd="0" presId="urn:microsoft.com/office/officeart/2005/8/layout/default#1"/>
    <dgm:cxn modelId="{03B69572-FA2E-4696-91B8-163857B08E86}" type="presParOf" srcId="{C9E5984F-A66E-429F-BF6F-C9FAF0D385C9}" destId="{E14DF9B9-83F4-4650-89C9-7D94ADC30070}" srcOrd="5" destOrd="0" presId="urn:microsoft.com/office/officeart/2005/8/layout/default#1"/>
    <dgm:cxn modelId="{66755D48-54AC-424A-B461-FD2B90B3704F}" type="presParOf" srcId="{C9E5984F-A66E-429F-BF6F-C9FAF0D385C9}" destId="{423A71E4-0B94-4019-B359-D9D5E916F453}" srcOrd="6"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AA9F31-0094-4079-9827-F27723BEB1E4}" type="doc">
      <dgm:prSet loTypeId="urn:microsoft.com/office/officeart/2005/8/layout/hierarchy1" loCatId="hierarchy" qsTypeId="urn:microsoft.com/office/officeart/2005/8/quickstyle/simple4" qsCatId="simple" csTypeId="urn:microsoft.com/office/officeart/2005/8/colors/colorful4" csCatId="colorful" phldr="1"/>
      <dgm:spPr/>
      <dgm:t>
        <a:bodyPr/>
        <a:lstStyle/>
        <a:p>
          <a:endParaRPr lang="en-IN"/>
        </a:p>
      </dgm:t>
    </dgm:pt>
    <dgm:pt modelId="{FF94F44D-402F-4D4C-8873-384AD0129FF3}">
      <dgm:prSet phldrT="[Text]" custT="1"/>
      <dgm:spPr/>
      <dgm:t>
        <a:bodyPr/>
        <a:lstStyle/>
        <a:p>
          <a:r>
            <a:rPr lang="en-IN" sz="4300" b="1" dirty="0" smtClean="0"/>
            <a:t> </a:t>
          </a:r>
          <a:r>
            <a:rPr lang="en-IN" sz="4000" b="1" dirty="0" smtClean="0">
              <a:latin typeface="Times New Roman" panose="02020603050405020304" pitchFamily="18" charset="0"/>
              <a:cs typeface="Times New Roman" panose="02020603050405020304" pitchFamily="18" charset="0"/>
            </a:rPr>
            <a:t>NON INFECTIOUS</a:t>
          </a:r>
          <a:endParaRPr lang="en-IN" sz="4000" b="1" dirty="0">
            <a:latin typeface="Times New Roman" panose="02020603050405020304" pitchFamily="18" charset="0"/>
            <a:cs typeface="Times New Roman" panose="02020603050405020304" pitchFamily="18" charset="0"/>
          </a:endParaRPr>
        </a:p>
      </dgm:t>
    </dgm:pt>
    <dgm:pt modelId="{8F973A8B-F7F2-4457-B686-C376BD90B4E4}" type="parTrans" cxnId="{0F342E79-2139-4E37-AB76-CE0F2AAD1610}">
      <dgm:prSet/>
      <dgm:spPr/>
      <dgm:t>
        <a:bodyPr/>
        <a:lstStyle/>
        <a:p>
          <a:endParaRPr lang="en-IN" b="1"/>
        </a:p>
      </dgm:t>
    </dgm:pt>
    <dgm:pt modelId="{22A1E67B-0381-4B22-B5DA-FCAEA9FC823C}" type="sibTrans" cxnId="{0F342E79-2139-4E37-AB76-CE0F2AAD1610}">
      <dgm:prSet/>
      <dgm:spPr/>
      <dgm:t>
        <a:bodyPr/>
        <a:lstStyle/>
        <a:p>
          <a:endParaRPr lang="en-US"/>
        </a:p>
      </dgm:t>
    </dgm:pt>
    <dgm:pt modelId="{C42AC608-C97F-4D8D-9EDA-A8B88DE82215}">
      <dgm:prSet phldrT="[Text]" custT="1"/>
      <dgm:spPr/>
      <dgm:t>
        <a:bodyPr/>
        <a:lstStyle/>
        <a:p>
          <a:r>
            <a:rPr lang="en-IN" sz="3600" b="1" dirty="0" smtClean="0">
              <a:latin typeface="Times New Roman" panose="02020603050405020304" pitchFamily="18" charset="0"/>
              <a:cs typeface="Times New Roman" panose="02020603050405020304" pitchFamily="18" charset="0"/>
            </a:rPr>
            <a:t>INFECTIOUS</a:t>
          </a:r>
          <a:endParaRPr lang="en-IN" sz="3600" b="1" dirty="0">
            <a:latin typeface="Times New Roman" panose="02020603050405020304" pitchFamily="18" charset="0"/>
            <a:cs typeface="Times New Roman" panose="02020603050405020304" pitchFamily="18" charset="0"/>
          </a:endParaRPr>
        </a:p>
      </dgm:t>
    </dgm:pt>
    <dgm:pt modelId="{771C10AF-8B36-44C8-8DCC-EE9B02BA027C}" type="sibTrans" cxnId="{421B75A2-B08E-49A6-9904-A6A89DBA60FD}">
      <dgm:prSet/>
      <dgm:spPr/>
      <dgm:t>
        <a:bodyPr/>
        <a:lstStyle/>
        <a:p>
          <a:endParaRPr lang="en-US"/>
        </a:p>
      </dgm:t>
    </dgm:pt>
    <dgm:pt modelId="{FD2CE50F-C100-4733-8056-0A7A4891EC8E}" type="parTrans" cxnId="{421B75A2-B08E-49A6-9904-A6A89DBA60FD}">
      <dgm:prSet/>
      <dgm:spPr/>
      <dgm:t>
        <a:bodyPr/>
        <a:lstStyle/>
        <a:p>
          <a:endParaRPr lang="en-IN" b="1"/>
        </a:p>
      </dgm:t>
    </dgm:pt>
    <dgm:pt modelId="{7B09D9D1-9FA2-4E2F-81E4-6B678AD57ED2}">
      <dgm:prSet phldrT="[Text]" custT="1"/>
      <dgm:spPr/>
      <dgm:t>
        <a:bodyPr/>
        <a:lstStyle/>
        <a:p>
          <a:r>
            <a:rPr lang="en-IN" sz="4300" b="1" dirty="0" smtClean="0"/>
            <a:t> </a:t>
          </a:r>
          <a:r>
            <a:rPr lang="en-IN" sz="4400" b="1" dirty="0" smtClean="0">
              <a:latin typeface="Times New Roman" panose="02020603050405020304" pitchFamily="18" charset="0"/>
              <a:cs typeface="Times New Roman" panose="02020603050405020304" pitchFamily="18" charset="0"/>
            </a:rPr>
            <a:t>FUO</a:t>
          </a:r>
          <a:endParaRPr lang="en-IN" sz="4400" b="1" dirty="0">
            <a:latin typeface="Times New Roman" panose="02020603050405020304" pitchFamily="18" charset="0"/>
            <a:cs typeface="Times New Roman" panose="02020603050405020304" pitchFamily="18" charset="0"/>
          </a:endParaRPr>
        </a:p>
      </dgm:t>
    </dgm:pt>
    <dgm:pt modelId="{A6FCF96B-F98E-4793-ABD5-215DC1A1B459}" type="sibTrans" cxnId="{1031FF99-23D8-485F-B23F-0A54DCB9AFC2}">
      <dgm:prSet custT="1"/>
      <dgm:spPr/>
      <dgm:t>
        <a:bodyPr/>
        <a:lstStyle/>
        <a:p>
          <a:endParaRPr lang="en-US"/>
        </a:p>
      </dgm:t>
    </dgm:pt>
    <dgm:pt modelId="{D0168839-AC57-4F75-B128-BDD0F8B4EA7F}" type="parTrans" cxnId="{1031FF99-23D8-485F-B23F-0A54DCB9AFC2}">
      <dgm:prSet/>
      <dgm:spPr/>
      <dgm:t>
        <a:bodyPr/>
        <a:lstStyle/>
        <a:p>
          <a:endParaRPr lang="en-IN" b="1"/>
        </a:p>
      </dgm:t>
    </dgm:pt>
    <dgm:pt modelId="{B6354D1F-2F26-4491-8F59-85B5B4FF8BF9}" type="pres">
      <dgm:prSet presAssocID="{DFAA9F31-0094-4079-9827-F27723BEB1E4}" presName="hierChild1" presStyleCnt="0">
        <dgm:presLayoutVars>
          <dgm:chPref val="1"/>
          <dgm:dir/>
          <dgm:animOne val="branch"/>
          <dgm:animLvl val="lvl"/>
          <dgm:resizeHandles/>
        </dgm:presLayoutVars>
      </dgm:prSet>
      <dgm:spPr/>
      <dgm:t>
        <a:bodyPr/>
        <a:lstStyle/>
        <a:p>
          <a:endParaRPr lang="en-IN"/>
        </a:p>
      </dgm:t>
    </dgm:pt>
    <dgm:pt modelId="{CF8BCCFB-0B20-45EE-B80B-CDB46542CAEF}" type="pres">
      <dgm:prSet presAssocID="{7B09D9D1-9FA2-4E2F-81E4-6B678AD57ED2}" presName="hierRoot1" presStyleCnt="0"/>
      <dgm:spPr/>
      <dgm:t>
        <a:bodyPr/>
        <a:lstStyle/>
        <a:p>
          <a:endParaRPr lang="en-IN"/>
        </a:p>
      </dgm:t>
    </dgm:pt>
    <dgm:pt modelId="{98608923-5BDF-449E-982C-8DBEA87E105E}" type="pres">
      <dgm:prSet presAssocID="{7B09D9D1-9FA2-4E2F-81E4-6B678AD57ED2}" presName="composite" presStyleCnt="0"/>
      <dgm:spPr/>
      <dgm:t>
        <a:bodyPr/>
        <a:lstStyle/>
        <a:p>
          <a:endParaRPr lang="en-IN"/>
        </a:p>
      </dgm:t>
    </dgm:pt>
    <dgm:pt modelId="{C0103490-F82F-4291-B1A4-0348A5F844B1}" type="pres">
      <dgm:prSet presAssocID="{7B09D9D1-9FA2-4E2F-81E4-6B678AD57ED2}" presName="background" presStyleLbl="node0" presStyleIdx="0" presStyleCnt="1"/>
      <dgm:spPr/>
      <dgm:t>
        <a:bodyPr/>
        <a:lstStyle/>
        <a:p>
          <a:endParaRPr lang="en-IN"/>
        </a:p>
      </dgm:t>
    </dgm:pt>
    <dgm:pt modelId="{1F7F292C-E54A-424F-BC25-D2FD30D55A92}" type="pres">
      <dgm:prSet presAssocID="{7B09D9D1-9FA2-4E2F-81E4-6B678AD57ED2}" presName="text" presStyleLbl="fgAcc0" presStyleIdx="0" presStyleCnt="1" custScaleY="38761" custLinFactNeighborX="-1439" custLinFactNeighborY="736">
        <dgm:presLayoutVars>
          <dgm:chPref val="3"/>
        </dgm:presLayoutVars>
      </dgm:prSet>
      <dgm:spPr/>
      <dgm:t>
        <a:bodyPr/>
        <a:lstStyle/>
        <a:p>
          <a:endParaRPr lang="en-IN"/>
        </a:p>
      </dgm:t>
    </dgm:pt>
    <dgm:pt modelId="{76EA7D50-E0DC-46D7-9514-FE5B7B056EDE}" type="pres">
      <dgm:prSet presAssocID="{7B09D9D1-9FA2-4E2F-81E4-6B678AD57ED2}" presName="hierChild2" presStyleCnt="0"/>
      <dgm:spPr/>
      <dgm:t>
        <a:bodyPr/>
        <a:lstStyle/>
        <a:p>
          <a:endParaRPr lang="en-IN"/>
        </a:p>
      </dgm:t>
    </dgm:pt>
    <dgm:pt modelId="{1D75DB51-CD3F-4C86-895A-A407374B038D}" type="pres">
      <dgm:prSet presAssocID="{FD2CE50F-C100-4733-8056-0A7A4891EC8E}" presName="Name10" presStyleLbl="parChTrans1D2" presStyleIdx="0" presStyleCnt="2"/>
      <dgm:spPr/>
      <dgm:t>
        <a:bodyPr/>
        <a:lstStyle/>
        <a:p>
          <a:endParaRPr lang="en-IN"/>
        </a:p>
      </dgm:t>
    </dgm:pt>
    <dgm:pt modelId="{C2189917-10D5-4C28-9498-8A50B32F9EFB}" type="pres">
      <dgm:prSet presAssocID="{C42AC608-C97F-4D8D-9EDA-A8B88DE82215}" presName="hierRoot2" presStyleCnt="0"/>
      <dgm:spPr/>
      <dgm:t>
        <a:bodyPr/>
        <a:lstStyle/>
        <a:p>
          <a:endParaRPr lang="en-IN"/>
        </a:p>
      </dgm:t>
    </dgm:pt>
    <dgm:pt modelId="{746C4339-19EC-45A7-B722-CE904A702C38}" type="pres">
      <dgm:prSet presAssocID="{C42AC608-C97F-4D8D-9EDA-A8B88DE82215}" presName="composite2" presStyleCnt="0"/>
      <dgm:spPr/>
      <dgm:t>
        <a:bodyPr/>
        <a:lstStyle/>
        <a:p>
          <a:endParaRPr lang="en-IN"/>
        </a:p>
      </dgm:t>
    </dgm:pt>
    <dgm:pt modelId="{4DE682B0-4FE4-4B7C-9964-596A1ECEF077}" type="pres">
      <dgm:prSet presAssocID="{C42AC608-C97F-4D8D-9EDA-A8B88DE82215}" presName="background2" presStyleLbl="node2" presStyleIdx="0" presStyleCnt="2"/>
      <dgm:spPr/>
      <dgm:t>
        <a:bodyPr/>
        <a:lstStyle/>
        <a:p>
          <a:endParaRPr lang="en-IN"/>
        </a:p>
      </dgm:t>
    </dgm:pt>
    <dgm:pt modelId="{E6087B82-7F03-4F3F-AC7F-EBA3952DA7C7}" type="pres">
      <dgm:prSet presAssocID="{C42AC608-C97F-4D8D-9EDA-A8B88DE82215}" presName="text2" presStyleLbl="fgAcc2" presStyleIdx="0" presStyleCnt="2" custScaleY="37216">
        <dgm:presLayoutVars>
          <dgm:chPref val="3"/>
        </dgm:presLayoutVars>
      </dgm:prSet>
      <dgm:spPr/>
      <dgm:t>
        <a:bodyPr/>
        <a:lstStyle/>
        <a:p>
          <a:endParaRPr lang="en-IN"/>
        </a:p>
      </dgm:t>
    </dgm:pt>
    <dgm:pt modelId="{30258306-0BCC-4AEF-BE7C-FA7A8D5D96D2}" type="pres">
      <dgm:prSet presAssocID="{C42AC608-C97F-4D8D-9EDA-A8B88DE82215}" presName="hierChild3" presStyleCnt="0"/>
      <dgm:spPr/>
      <dgm:t>
        <a:bodyPr/>
        <a:lstStyle/>
        <a:p>
          <a:endParaRPr lang="en-IN"/>
        </a:p>
      </dgm:t>
    </dgm:pt>
    <dgm:pt modelId="{3F41FCE1-02F9-4B83-B8C1-8725E30D4634}" type="pres">
      <dgm:prSet presAssocID="{8F973A8B-F7F2-4457-B686-C376BD90B4E4}" presName="Name10" presStyleLbl="parChTrans1D2" presStyleIdx="1" presStyleCnt="2"/>
      <dgm:spPr/>
      <dgm:t>
        <a:bodyPr/>
        <a:lstStyle/>
        <a:p>
          <a:endParaRPr lang="en-IN"/>
        </a:p>
      </dgm:t>
    </dgm:pt>
    <dgm:pt modelId="{7F832171-4C5F-4057-813D-016709823D81}" type="pres">
      <dgm:prSet presAssocID="{FF94F44D-402F-4D4C-8873-384AD0129FF3}" presName="hierRoot2" presStyleCnt="0"/>
      <dgm:spPr/>
      <dgm:t>
        <a:bodyPr/>
        <a:lstStyle/>
        <a:p>
          <a:endParaRPr lang="en-IN"/>
        </a:p>
      </dgm:t>
    </dgm:pt>
    <dgm:pt modelId="{DBD490BC-7062-4494-AD8C-1339CA29E06F}" type="pres">
      <dgm:prSet presAssocID="{FF94F44D-402F-4D4C-8873-384AD0129FF3}" presName="composite2" presStyleCnt="0"/>
      <dgm:spPr/>
      <dgm:t>
        <a:bodyPr/>
        <a:lstStyle/>
        <a:p>
          <a:endParaRPr lang="en-IN"/>
        </a:p>
      </dgm:t>
    </dgm:pt>
    <dgm:pt modelId="{58747A70-8B3A-40A7-B546-31B4A9F34422}" type="pres">
      <dgm:prSet presAssocID="{FF94F44D-402F-4D4C-8873-384AD0129FF3}" presName="background2" presStyleLbl="node2" presStyleIdx="1" presStyleCnt="2"/>
      <dgm:spPr/>
      <dgm:t>
        <a:bodyPr/>
        <a:lstStyle/>
        <a:p>
          <a:endParaRPr lang="en-IN"/>
        </a:p>
      </dgm:t>
    </dgm:pt>
    <dgm:pt modelId="{28DDCB09-A7E5-441A-9E13-73FECC2275CC}" type="pres">
      <dgm:prSet presAssocID="{FF94F44D-402F-4D4C-8873-384AD0129FF3}" presName="text2" presStyleLbl="fgAcc2" presStyleIdx="1" presStyleCnt="2" custScaleY="35312">
        <dgm:presLayoutVars>
          <dgm:chPref val="3"/>
        </dgm:presLayoutVars>
      </dgm:prSet>
      <dgm:spPr/>
      <dgm:t>
        <a:bodyPr/>
        <a:lstStyle/>
        <a:p>
          <a:endParaRPr lang="en-IN"/>
        </a:p>
      </dgm:t>
    </dgm:pt>
    <dgm:pt modelId="{97F84101-AF0D-4354-8100-FC0EC717222E}" type="pres">
      <dgm:prSet presAssocID="{FF94F44D-402F-4D4C-8873-384AD0129FF3}" presName="hierChild3" presStyleCnt="0"/>
      <dgm:spPr/>
      <dgm:t>
        <a:bodyPr/>
        <a:lstStyle/>
        <a:p>
          <a:endParaRPr lang="en-IN"/>
        </a:p>
      </dgm:t>
    </dgm:pt>
  </dgm:ptLst>
  <dgm:cxnLst>
    <dgm:cxn modelId="{96163D51-EC77-42A8-B2E5-F9E6999E248E}" type="presOf" srcId="{C42AC608-C97F-4D8D-9EDA-A8B88DE82215}" destId="{E6087B82-7F03-4F3F-AC7F-EBA3952DA7C7}" srcOrd="0" destOrd="0" presId="urn:microsoft.com/office/officeart/2005/8/layout/hierarchy1"/>
    <dgm:cxn modelId="{421B75A2-B08E-49A6-9904-A6A89DBA60FD}" srcId="{7B09D9D1-9FA2-4E2F-81E4-6B678AD57ED2}" destId="{C42AC608-C97F-4D8D-9EDA-A8B88DE82215}" srcOrd="0" destOrd="0" parTransId="{FD2CE50F-C100-4733-8056-0A7A4891EC8E}" sibTransId="{771C10AF-8B36-44C8-8DCC-EE9B02BA027C}"/>
    <dgm:cxn modelId="{8A69D3C5-511E-48FD-B585-51A1460063A5}" type="presOf" srcId="{7B09D9D1-9FA2-4E2F-81E4-6B678AD57ED2}" destId="{1F7F292C-E54A-424F-BC25-D2FD30D55A92}" srcOrd="0" destOrd="0" presId="urn:microsoft.com/office/officeart/2005/8/layout/hierarchy1"/>
    <dgm:cxn modelId="{DC9184E9-0139-4C41-BA33-A5CF5E9E8B1F}" type="presOf" srcId="{8F973A8B-F7F2-4457-B686-C376BD90B4E4}" destId="{3F41FCE1-02F9-4B83-B8C1-8725E30D4634}" srcOrd="0" destOrd="0" presId="urn:microsoft.com/office/officeart/2005/8/layout/hierarchy1"/>
    <dgm:cxn modelId="{2BDA8D6C-D0FE-419F-9CA5-80017608BB24}" type="presOf" srcId="{FF94F44D-402F-4D4C-8873-384AD0129FF3}" destId="{28DDCB09-A7E5-441A-9E13-73FECC2275CC}" srcOrd="0" destOrd="0" presId="urn:microsoft.com/office/officeart/2005/8/layout/hierarchy1"/>
    <dgm:cxn modelId="{6767DF48-058F-4090-A426-4304977E09BC}" type="presOf" srcId="{DFAA9F31-0094-4079-9827-F27723BEB1E4}" destId="{B6354D1F-2F26-4491-8F59-85B5B4FF8BF9}" srcOrd="0" destOrd="0" presId="urn:microsoft.com/office/officeart/2005/8/layout/hierarchy1"/>
    <dgm:cxn modelId="{1031FF99-23D8-485F-B23F-0A54DCB9AFC2}" srcId="{DFAA9F31-0094-4079-9827-F27723BEB1E4}" destId="{7B09D9D1-9FA2-4E2F-81E4-6B678AD57ED2}" srcOrd="0" destOrd="0" parTransId="{D0168839-AC57-4F75-B128-BDD0F8B4EA7F}" sibTransId="{A6FCF96B-F98E-4793-ABD5-215DC1A1B459}"/>
    <dgm:cxn modelId="{D8689042-6390-48AE-975D-DB2288FB1C3B}" type="presOf" srcId="{FD2CE50F-C100-4733-8056-0A7A4891EC8E}" destId="{1D75DB51-CD3F-4C86-895A-A407374B038D}" srcOrd="0" destOrd="0" presId="urn:microsoft.com/office/officeart/2005/8/layout/hierarchy1"/>
    <dgm:cxn modelId="{0F342E79-2139-4E37-AB76-CE0F2AAD1610}" srcId="{7B09D9D1-9FA2-4E2F-81E4-6B678AD57ED2}" destId="{FF94F44D-402F-4D4C-8873-384AD0129FF3}" srcOrd="1" destOrd="0" parTransId="{8F973A8B-F7F2-4457-B686-C376BD90B4E4}" sibTransId="{22A1E67B-0381-4B22-B5DA-FCAEA9FC823C}"/>
    <dgm:cxn modelId="{69E9F157-4AA9-4996-B604-DD05A77E365C}" type="presParOf" srcId="{B6354D1F-2F26-4491-8F59-85B5B4FF8BF9}" destId="{CF8BCCFB-0B20-45EE-B80B-CDB46542CAEF}" srcOrd="0" destOrd="0" presId="urn:microsoft.com/office/officeart/2005/8/layout/hierarchy1"/>
    <dgm:cxn modelId="{E6D4E15F-D7BB-47E1-8C5B-B9C71BEDD295}" type="presParOf" srcId="{CF8BCCFB-0B20-45EE-B80B-CDB46542CAEF}" destId="{98608923-5BDF-449E-982C-8DBEA87E105E}" srcOrd="0" destOrd="0" presId="urn:microsoft.com/office/officeart/2005/8/layout/hierarchy1"/>
    <dgm:cxn modelId="{577E95B6-2279-4E95-BBB4-817B89D122E2}" type="presParOf" srcId="{98608923-5BDF-449E-982C-8DBEA87E105E}" destId="{C0103490-F82F-4291-B1A4-0348A5F844B1}" srcOrd="0" destOrd="0" presId="urn:microsoft.com/office/officeart/2005/8/layout/hierarchy1"/>
    <dgm:cxn modelId="{27242B5E-EA2A-4170-B790-55D5F57439D6}" type="presParOf" srcId="{98608923-5BDF-449E-982C-8DBEA87E105E}" destId="{1F7F292C-E54A-424F-BC25-D2FD30D55A92}" srcOrd="1" destOrd="0" presId="urn:microsoft.com/office/officeart/2005/8/layout/hierarchy1"/>
    <dgm:cxn modelId="{090E3A84-201E-4DBA-B85A-65E620FF7086}" type="presParOf" srcId="{CF8BCCFB-0B20-45EE-B80B-CDB46542CAEF}" destId="{76EA7D50-E0DC-46D7-9514-FE5B7B056EDE}" srcOrd="1" destOrd="0" presId="urn:microsoft.com/office/officeart/2005/8/layout/hierarchy1"/>
    <dgm:cxn modelId="{95D91626-DA5E-4DA7-B6DE-D0C7E8AD6B07}" type="presParOf" srcId="{76EA7D50-E0DC-46D7-9514-FE5B7B056EDE}" destId="{1D75DB51-CD3F-4C86-895A-A407374B038D}" srcOrd="0" destOrd="0" presId="urn:microsoft.com/office/officeart/2005/8/layout/hierarchy1"/>
    <dgm:cxn modelId="{64B82ADA-E6A7-43EA-A878-9F67B6841403}" type="presParOf" srcId="{76EA7D50-E0DC-46D7-9514-FE5B7B056EDE}" destId="{C2189917-10D5-4C28-9498-8A50B32F9EFB}" srcOrd="1" destOrd="0" presId="urn:microsoft.com/office/officeart/2005/8/layout/hierarchy1"/>
    <dgm:cxn modelId="{8242213E-1B57-49BF-9CE1-6878627597FD}" type="presParOf" srcId="{C2189917-10D5-4C28-9498-8A50B32F9EFB}" destId="{746C4339-19EC-45A7-B722-CE904A702C38}" srcOrd="0" destOrd="0" presId="urn:microsoft.com/office/officeart/2005/8/layout/hierarchy1"/>
    <dgm:cxn modelId="{8C95D73D-DAEF-4EEE-83ED-9819B18F0753}" type="presParOf" srcId="{746C4339-19EC-45A7-B722-CE904A702C38}" destId="{4DE682B0-4FE4-4B7C-9964-596A1ECEF077}" srcOrd="0" destOrd="0" presId="urn:microsoft.com/office/officeart/2005/8/layout/hierarchy1"/>
    <dgm:cxn modelId="{62C34A57-2F05-49BF-A7EC-501E730A8F2D}" type="presParOf" srcId="{746C4339-19EC-45A7-B722-CE904A702C38}" destId="{E6087B82-7F03-4F3F-AC7F-EBA3952DA7C7}" srcOrd="1" destOrd="0" presId="urn:microsoft.com/office/officeart/2005/8/layout/hierarchy1"/>
    <dgm:cxn modelId="{0F3297C9-F22C-4144-AF29-B1561A5E8E6E}" type="presParOf" srcId="{C2189917-10D5-4C28-9498-8A50B32F9EFB}" destId="{30258306-0BCC-4AEF-BE7C-FA7A8D5D96D2}" srcOrd="1" destOrd="0" presId="urn:microsoft.com/office/officeart/2005/8/layout/hierarchy1"/>
    <dgm:cxn modelId="{2341FDCA-F2DF-4FFC-A4CD-F943F5E0F645}" type="presParOf" srcId="{76EA7D50-E0DC-46D7-9514-FE5B7B056EDE}" destId="{3F41FCE1-02F9-4B83-B8C1-8725E30D4634}" srcOrd="2" destOrd="0" presId="urn:microsoft.com/office/officeart/2005/8/layout/hierarchy1"/>
    <dgm:cxn modelId="{CD4EF188-93E5-4FAE-851B-0C4DC445C55C}" type="presParOf" srcId="{76EA7D50-E0DC-46D7-9514-FE5B7B056EDE}" destId="{7F832171-4C5F-4057-813D-016709823D81}" srcOrd="3" destOrd="0" presId="urn:microsoft.com/office/officeart/2005/8/layout/hierarchy1"/>
    <dgm:cxn modelId="{DE982081-B534-43A4-9BA9-FD468CB91F9D}" type="presParOf" srcId="{7F832171-4C5F-4057-813D-016709823D81}" destId="{DBD490BC-7062-4494-AD8C-1339CA29E06F}" srcOrd="0" destOrd="0" presId="urn:microsoft.com/office/officeart/2005/8/layout/hierarchy1"/>
    <dgm:cxn modelId="{0B25E7E1-904B-4E28-A666-4C361EB5ED41}" type="presParOf" srcId="{DBD490BC-7062-4494-AD8C-1339CA29E06F}" destId="{58747A70-8B3A-40A7-B546-31B4A9F34422}" srcOrd="0" destOrd="0" presId="urn:microsoft.com/office/officeart/2005/8/layout/hierarchy1"/>
    <dgm:cxn modelId="{0F3B576D-D26F-4970-83B0-F64D968CA567}" type="presParOf" srcId="{DBD490BC-7062-4494-AD8C-1339CA29E06F}" destId="{28DDCB09-A7E5-441A-9E13-73FECC2275CC}" srcOrd="1" destOrd="0" presId="urn:microsoft.com/office/officeart/2005/8/layout/hierarchy1"/>
    <dgm:cxn modelId="{037F4352-E0D0-405A-A65A-AC4DC6A7F7E6}" type="presParOf" srcId="{7F832171-4C5F-4057-813D-016709823D81}" destId="{97F84101-AF0D-4354-8100-FC0EC717222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5C6165-B730-40A7-8BB3-41F52B2D8CBF}"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en-IN"/>
        </a:p>
      </dgm:t>
    </dgm:pt>
    <dgm:pt modelId="{1E1F55D4-EA32-4A00-9399-B7EF04D407AC}">
      <dgm:prSet phldrT="[Text]" custT="1"/>
      <dgm:spPr/>
      <dgm:t>
        <a:bodyPr/>
        <a:lstStyle/>
        <a:p>
          <a:pPr algn="ctr"/>
          <a:r>
            <a:rPr lang="en-IN" sz="2400" dirty="0" smtClean="0">
              <a:latin typeface="Times New Roman" panose="02020603050405020304" pitchFamily="18" charset="0"/>
              <a:cs typeface="Times New Roman" panose="02020603050405020304" pitchFamily="18" charset="0"/>
            </a:rPr>
            <a:t>1.BACTERIA </a:t>
          </a:r>
          <a:endParaRPr lang="en-IN" sz="2400" dirty="0">
            <a:latin typeface="Times New Roman" panose="02020603050405020304" pitchFamily="18" charset="0"/>
            <a:cs typeface="Times New Roman" panose="02020603050405020304" pitchFamily="18" charset="0"/>
          </a:endParaRPr>
        </a:p>
      </dgm:t>
    </dgm:pt>
    <dgm:pt modelId="{1A5DE164-44D8-4849-82E6-11FF59609C0E}" type="parTrans" cxnId="{4B142590-CD4A-49DB-8A6D-9D26E618AA22}">
      <dgm:prSet/>
      <dgm:spPr/>
      <dgm:t>
        <a:bodyPr/>
        <a:lstStyle/>
        <a:p>
          <a:endParaRPr lang="en-IN">
            <a:latin typeface="+mn-lt"/>
            <a:cs typeface="Times New Roman" panose="02020603050405020304" pitchFamily="18" charset="0"/>
          </a:endParaRPr>
        </a:p>
      </dgm:t>
    </dgm:pt>
    <dgm:pt modelId="{C359E10A-3AC7-4CC1-9AF3-F3B3C2A967EC}" type="sibTrans" cxnId="{4B142590-CD4A-49DB-8A6D-9D26E618AA22}">
      <dgm:prSet/>
      <dgm:spPr/>
      <dgm:t>
        <a:bodyPr/>
        <a:lstStyle/>
        <a:p>
          <a:endParaRPr lang="en-IN">
            <a:latin typeface="+mn-lt"/>
            <a:cs typeface="Times New Roman" panose="02020603050405020304" pitchFamily="18" charset="0"/>
          </a:endParaRPr>
        </a:p>
      </dgm:t>
    </dgm:pt>
    <dgm:pt modelId="{05F5D638-95F0-43EC-A771-EB6D62BDFBDD}">
      <dgm:prSet phldrT="[Text]" custT="1"/>
      <dgm:spPr/>
      <dgm:t>
        <a:bodyPr/>
        <a:lstStyle/>
        <a:p>
          <a:r>
            <a:rPr lang="en-IN" sz="2400" dirty="0" smtClean="0">
              <a:latin typeface="Times New Roman" panose="02020603050405020304" pitchFamily="18" charset="0"/>
              <a:cs typeface="Times New Roman" panose="02020603050405020304" pitchFamily="18" charset="0"/>
            </a:rPr>
            <a:t>2.SPIROCHETES</a:t>
          </a:r>
          <a:endParaRPr lang="en-IN" sz="2400" dirty="0">
            <a:latin typeface="Times New Roman" panose="02020603050405020304" pitchFamily="18" charset="0"/>
            <a:cs typeface="Times New Roman" panose="02020603050405020304" pitchFamily="18" charset="0"/>
          </a:endParaRPr>
        </a:p>
      </dgm:t>
    </dgm:pt>
    <dgm:pt modelId="{E8A77F02-EBFD-48FE-9D85-740562DFA544}" type="parTrans" cxnId="{AE65BF8C-55C3-4AA8-956A-FCCA9F611D8B}">
      <dgm:prSet/>
      <dgm:spPr/>
      <dgm:t>
        <a:bodyPr/>
        <a:lstStyle/>
        <a:p>
          <a:endParaRPr lang="en-IN">
            <a:latin typeface="+mn-lt"/>
            <a:cs typeface="Times New Roman" panose="02020603050405020304" pitchFamily="18" charset="0"/>
          </a:endParaRPr>
        </a:p>
      </dgm:t>
    </dgm:pt>
    <dgm:pt modelId="{54BD733F-3CDF-49F2-8BBE-502996615337}" type="sibTrans" cxnId="{AE65BF8C-55C3-4AA8-956A-FCCA9F611D8B}">
      <dgm:prSet/>
      <dgm:spPr/>
      <dgm:t>
        <a:bodyPr/>
        <a:lstStyle/>
        <a:p>
          <a:endParaRPr lang="en-IN">
            <a:latin typeface="+mn-lt"/>
            <a:cs typeface="Times New Roman" panose="02020603050405020304" pitchFamily="18" charset="0"/>
          </a:endParaRPr>
        </a:p>
      </dgm:t>
    </dgm:pt>
    <dgm:pt modelId="{FF50E7E5-BE66-4A8F-8B3F-EC76E1BC18E6}">
      <dgm:prSet phldrT="[Text]" custT="1"/>
      <dgm:spPr/>
      <dgm:t>
        <a:bodyPr/>
        <a:lstStyle/>
        <a:p>
          <a:r>
            <a:rPr lang="en-IN" sz="2000" dirty="0" smtClean="0">
              <a:latin typeface="Times New Roman" panose="02020603050405020304" pitchFamily="18" charset="0"/>
              <a:cs typeface="Times New Roman" panose="02020603050405020304" pitchFamily="18" charset="0"/>
            </a:rPr>
            <a:t>BORRELIA BURGDORFERI   LEPTOSIROSIS</a:t>
          </a:r>
          <a:endParaRPr lang="en-IN" sz="2000" dirty="0">
            <a:latin typeface="Times New Roman" panose="02020603050405020304" pitchFamily="18" charset="0"/>
            <a:cs typeface="Times New Roman" panose="02020603050405020304" pitchFamily="18" charset="0"/>
          </a:endParaRPr>
        </a:p>
      </dgm:t>
    </dgm:pt>
    <dgm:pt modelId="{D5922C41-F439-4235-BBCB-495A1CDF0002}" type="parTrans" cxnId="{8271566B-0B28-4153-A052-6A2EC37F5A5D}">
      <dgm:prSet/>
      <dgm:spPr/>
      <dgm:t>
        <a:bodyPr/>
        <a:lstStyle/>
        <a:p>
          <a:endParaRPr lang="en-IN">
            <a:latin typeface="+mn-lt"/>
            <a:cs typeface="Times New Roman" panose="02020603050405020304" pitchFamily="18" charset="0"/>
          </a:endParaRPr>
        </a:p>
      </dgm:t>
    </dgm:pt>
    <dgm:pt modelId="{00E388C1-14FC-4AD1-96EE-09CBE3ABF1C2}" type="sibTrans" cxnId="{8271566B-0B28-4153-A052-6A2EC37F5A5D}">
      <dgm:prSet/>
      <dgm:spPr/>
      <dgm:t>
        <a:bodyPr/>
        <a:lstStyle/>
        <a:p>
          <a:endParaRPr lang="en-IN">
            <a:latin typeface="+mn-lt"/>
            <a:cs typeface="Times New Roman" panose="02020603050405020304" pitchFamily="18" charset="0"/>
          </a:endParaRPr>
        </a:p>
      </dgm:t>
    </dgm:pt>
    <dgm:pt modelId="{91513784-D326-4C42-A4C0-4E66393183B5}">
      <dgm:prSet phldrT="[Text]" custT="1"/>
      <dgm:spPr/>
      <dgm:t>
        <a:bodyPr/>
        <a:lstStyle/>
        <a:p>
          <a:r>
            <a:rPr lang="en-IN" sz="2400" dirty="0" smtClean="0">
              <a:latin typeface="Times New Roman" panose="02020603050405020304" pitchFamily="18" charset="0"/>
              <a:cs typeface="Times New Roman" panose="02020603050405020304" pitchFamily="18" charset="0"/>
            </a:rPr>
            <a:t>3.PARASITE</a:t>
          </a:r>
          <a:endParaRPr lang="en-IN" sz="2400" dirty="0">
            <a:latin typeface="Times New Roman" panose="02020603050405020304" pitchFamily="18" charset="0"/>
            <a:cs typeface="Times New Roman" panose="02020603050405020304" pitchFamily="18" charset="0"/>
          </a:endParaRPr>
        </a:p>
      </dgm:t>
    </dgm:pt>
    <dgm:pt modelId="{8571B93A-DAC8-4565-8CB9-BC8008A5B0A9}" type="parTrans" cxnId="{21AC00CF-09EF-4A81-8DA6-B74734754F2A}">
      <dgm:prSet/>
      <dgm:spPr/>
      <dgm:t>
        <a:bodyPr/>
        <a:lstStyle/>
        <a:p>
          <a:endParaRPr lang="en-IN">
            <a:latin typeface="+mn-lt"/>
            <a:cs typeface="Times New Roman" panose="02020603050405020304" pitchFamily="18" charset="0"/>
          </a:endParaRPr>
        </a:p>
      </dgm:t>
    </dgm:pt>
    <dgm:pt modelId="{BBB04A05-34F9-42B3-8AFA-64DBF42BC62A}" type="sibTrans" cxnId="{21AC00CF-09EF-4A81-8DA6-B74734754F2A}">
      <dgm:prSet/>
      <dgm:spPr/>
      <dgm:t>
        <a:bodyPr/>
        <a:lstStyle/>
        <a:p>
          <a:endParaRPr lang="en-IN">
            <a:latin typeface="+mn-lt"/>
            <a:cs typeface="Times New Roman" panose="02020603050405020304" pitchFamily="18" charset="0"/>
          </a:endParaRPr>
        </a:p>
      </dgm:t>
    </dgm:pt>
    <dgm:pt modelId="{87E3D457-8330-43FA-87AC-E3B33B1CE611}">
      <dgm:prSet phldrT="[Text]" custT="1"/>
      <dgm:spPr/>
      <dgm:t>
        <a:bodyPr/>
        <a:lstStyle/>
        <a:p>
          <a:r>
            <a:rPr lang="en-IN" sz="2000" dirty="0" smtClean="0">
              <a:latin typeface="Times New Roman" panose="02020603050405020304" pitchFamily="18" charset="0"/>
              <a:cs typeface="Times New Roman" panose="02020603050405020304" pitchFamily="18" charset="0"/>
            </a:rPr>
            <a:t>AMOEBIASIS		      MALARIA</a:t>
          </a:r>
          <a:endParaRPr lang="en-IN" sz="2000" dirty="0">
            <a:latin typeface="Times New Roman" panose="02020603050405020304" pitchFamily="18" charset="0"/>
            <a:cs typeface="Times New Roman" panose="02020603050405020304" pitchFamily="18" charset="0"/>
          </a:endParaRPr>
        </a:p>
      </dgm:t>
    </dgm:pt>
    <dgm:pt modelId="{16F5C531-ECDE-4F7A-B457-52D4D2ED9B06}" type="parTrans" cxnId="{1AFD645E-E641-4722-A1D5-10B3C6CB2556}">
      <dgm:prSet/>
      <dgm:spPr/>
      <dgm:t>
        <a:bodyPr/>
        <a:lstStyle/>
        <a:p>
          <a:endParaRPr lang="en-IN">
            <a:latin typeface="+mn-lt"/>
            <a:cs typeface="Times New Roman" panose="02020603050405020304" pitchFamily="18" charset="0"/>
          </a:endParaRPr>
        </a:p>
      </dgm:t>
    </dgm:pt>
    <dgm:pt modelId="{AC5C997F-B326-4294-91C8-CC66E3AA0F3C}" type="sibTrans" cxnId="{1AFD645E-E641-4722-A1D5-10B3C6CB2556}">
      <dgm:prSet/>
      <dgm:spPr/>
      <dgm:t>
        <a:bodyPr/>
        <a:lstStyle/>
        <a:p>
          <a:endParaRPr lang="en-IN">
            <a:latin typeface="+mn-lt"/>
            <a:cs typeface="Times New Roman" panose="02020603050405020304" pitchFamily="18" charset="0"/>
          </a:endParaRPr>
        </a:p>
      </dgm:t>
    </dgm:pt>
    <dgm:pt modelId="{6EB745F2-7266-467B-BB52-712A97A912AC}">
      <dgm:prSet phldrT="[Text]" custT="1"/>
      <dgm:spPr/>
      <dgm:t>
        <a:bodyPr/>
        <a:lstStyle/>
        <a:p>
          <a:r>
            <a:rPr lang="en-IN" sz="2000" dirty="0" smtClean="0">
              <a:latin typeface="+mn-lt"/>
              <a:cs typeface="Times New Roman" panose="02020603050405020304" pitchFamily="18" charset="0"/>
            </a:rPr>
            <a:t>BRUCELLOSIS		MYCOPLASMA PNEUMONIAE  </a:t>
          </a:r>
          <a:endParaRPr lang="en-IN" sz="2000" dirty="0">
            <a:latin typeface="+mn-lt"/>
            <a:cs typeface="Times New Roman" panose="02020603050405020304" pitchFamily="18" charset="0"/>
          </a:endParaRPr>
        </a:p>
      </dgm:t>
    </dgm:pt>
    <dgm:pt modelId="{6F167B14-D8BA-4CFF-B0AC-534B7AEECD01}" type="sibTrans" cxnId="{6239E3E1-ED84-4085-A0AC-8B4C2D1EFEAD}">
      <dgm:prSet/>
      <dgm:spPr/>
      <dgm:t>
        <a:bodyPr/>
        <a:lstStyle/>
        <a:p>
          <a:endParaRPr lang="en-IN">
            <a:latin typeface="+mn-lt"/>
            <a:cs typeface="Times New Roman" panose="02020603050405020304" pitchFamily="18" charset="0"/>
          </a:endParaRPr>
        </a:p>
      </dgm:t>
    </dgm:pt>
    <dgm:pt modelId="{48A44A26-EE7A-41B1-95F3-B36D4D780FAE}" type="parTrans" cxnId="{6239E3E1-ED84-4085-A0AC-8B4C2D1EFEAD}">
      <dgm:prSet/>
      <dgm:spPr/>
      <dgm:t>
        <a:bodyPr/>
        <a:lstStyle/>
        <a:p>
          <a:endParaRPr lang="en-IN">
            <a:latin typeface="+mn-lt"/>
            <a:cs typeface="Times New Roman" panose="02020603050405020304" pitchFamily="18" charset="0"/>
          </a:endParaRPr>
        </a:p>
      </dgm:t>
    </dgm:pt>
    <dgm:pt modelId="{34CFBEC9-0DD6-4EFA-A26F-E4A8B8A55774}">
      <dgm:prSet phldrT="[Text]" custT="1"/>
      <dgm:spPr/>
      <dgm:t>
        <a:bodyPr/>
        <a:lstStyle/>
        <a:p>
          <a:r>
            <a:rPr lang="en-IN" sz="2000" dirty="0" smtClean="0">
              <a:latin typeface="+mn-lt"/>
              <a:cs typeface="Times New Roman" panose="02020603050405020304" pitchFamily="18" charset="0"/>
            </a:rPr>
            <a:t>TB			ACTINOMYCOSIS</a:t>
          </a:r>
          <a:endParaRPr lang="en-IN" sz="2000" dirty="0">
            <a:latin typeface="+mn-lt"/>
            <a:cs typeface="Times New Roman" panose="02020603050405020304" pitchFamily="18" charset="0"/>
          </a:endParaRPr>
        </a:p>
      </dgm:t>
    </dgm:pt>
    <dgm:pt modelId="{FF9CD3B8-CC00-4B55-94F0-45A2F520E7E2}" type="sibTrans" cxnId="{1CF13F4E-48A6-4C80-B5A0-7441717D0FE0}">
      <dgm:prSet/>
      <dgm:spPr/>
      <dgm:t>
        <a:bodyPr/>
        <a:lstStyle/>
        <a:p>
          <a:endParaRPr lang="en-IN">
            <a:latin typeface="+mn-lt"/>
            <a:cs typeface="Times New Roman" panose="02020603050405020304" pitchFamily="18" charset="0"/>
          </a:endParaRPr>
        </a:p>
      </dgm:t>
    </dgm:pt>
    <dgm:pt modelId="{45486D38-D2D6-4DFC-ACC3-3ACF061275A8}" type="parTrans" cxnId="{1CF13F4E-48A6-4C80-B5A0-7441717D0FE0}">
      <dgm:prSet/>
      <dgm:spPr/>
      <dgm:t>
        <a:bodyPr/>
        <a:lstStyle/>
        <a:p>
          <a:endParaRPr lang="en-IN">
            <a:latin typeface="+mn-lt"/>
            <a:cs typeface="Times New Roman" panose="02020603050405020304" pitchFamily="18" charset="0"/>
          </a:endParaRPr>
        </a:p>
      </dgm:t>
    </dgm:pt>
    <dgm:pt modelId="{071EEDC0-1FA5-42E9-82B1-B00376BDFC3C}">
      <dgm:prSet phldrT="[Text]" custT="1"/>
      <dgm:spPr/>
      <dgm:t>
        <a:bodyPr/>
        <a:lstStyle/>
        <a:p>
          <a:r>
            <a:rPr lang="en-IN" sz="2000" dirty="0" smtClean="0">
              <a:latin typeface="+mn-lt"/>
              <a:cs typeface="Times New Roman" panose="02020603050405020304" pitchFamily="18" charset="0"/>
            </a:rPr>
            <a:t>SALMONELLA		MENINGOCOCCEMIA	</a:t>
          </a:r>
          <a:endParaRPr lang="en-IN" sz="2000" dirty="0">
            <a:latin typeface="+mn-lt"/>
            <a:cs typeface="Times New Roman" panose="02020603050405020304" pitchFamily="18" charset="0"/>
          </a:endParaRPr>
        </a:p>
      </dgm:t>
    </dgm:pt>
    <dgm:pt modelId="{8E5F31E1-2AF6-4D81-8C21-261C55731562}" type="sibTrans" cxnId="{095AB57D-26E7-446F-AEB1-4380A880598B}">
      <dgm:prSet/>
      <dgm:spPr/>
      <dgm:t>
        <a:bodyPr/>
        <a:lstStyle/>
        <a:p>
          <a:endParaRPr lang="en-IN">
            <a:latin typeface="+mn-lt"/>
            <a:cs typeface="Times New Roman" panose="02020603050405020304" pitchFamily="18" charset="0"/>
          </a:endParaRPr>
        </a:p>
      </dgm:t>
    </dgm:pt>
    <dgm:pt modelId="{104936A9-EBA4-4100-B4E6-2E43D4F48611}" type="parTrans" cxnId="{095AB57D-26E7-446F-AEB1-4380A880598B}">
      <dgm:prSet/>
      <dgm:spPr/>
      <dgm:t>
        <a:bodyPr/>
        <a:lstStyle/>
        <a:p>
          <a:endParaRPr lang="en-IN">
            <a:latin typeface="+mn-lt"/>
            <a:cs typeface="Times New Roman" panose="02020603050405020304" pitchFamily="18" charset="0"/>
          </a:endParaRPr>
        </a:p>
      </dgm:t>
    </dgm:pt>
    <dgm:pt modelId="{0F880798-1CC9-44F6-87CE-39C699415478}">
      <dgm:prSet phldrT="[Text]" custT="1"/>
      <dgm:spPr/>
      <dgm:t>
        <a:bodyPr/>
        <a:lstStyle/>
        <a:p>
          <a:r>
            <a:rPr lang="en-IN" sz="2000" dirty="0" smtClean="0">
              <a:latin typeface="Times New Roman" panose="02020603050405020304" pitchFamily="18" charset="0"/>
              <a:cs typeface="Times New Roman" panose="02020603050405020304" pitchFamily="18" charset="0"/>
            </a:rPr>
            <a:t>RELAPSING FEVER 	     SYPHILIS</a:t>
          </a:r>
          <a:endParaRPr lang="en-IN" sz="2000" dirty="0">
            <a:latin typeface="Times New Roman" panose="02020603050405020304" pitchFamily="18" charset="0"/>
            <a:cs typeface="Times New Roman" panose="02020603050405020304" pitchFamily="18" charset="0"/>
          </a:endParaRPr>
        </a:p>
      </dgm:t>
    </dgm:pt>
    <dgm:pt modelId="{FFBB21BA-5FC9-4E6E-9B24-A5C84DEA3A65}" type="parTrans" cxnId="{9F212D58-DB52-431D-B82E-1A79B0856311}">
      <dgm:prSet/>
      <dgm:spPr/>
      <dgm:t>
        <a:bodyPr/>
        <a:lstStyle/>
        <a:p>
          <a:endParaRPr lang="en-IN">
            <a:latin typeface="+mn-lt"/>
            <a:cs typeface="Times New Roman" panose="02020603050405020304" pitchFamily="18" charset="0"/>
          </a:endParaRPr>
        </a:p>
      </dgm:t>
    </dgm:pt>
    <dgm:pt modelId="{6DEA9928-EFE1-40F6-A25E-89CB6EAC4C17}" type="sibTrans" cxnId="{9F212D58-DB52-431D-B82E-1A79B0856311}">
      <dgm:prSet/>
      <dgm:spPr/>
      <dgm:t>
        <a:bodyPr/>
        <a:lstStyle/>
        <a:p>
          <a:endParaRPr lang="en-IN">
            <a:latin typeface="+mn-lt"/>
            <a:cs typeface="Times New Roman" panose="02020603050405020304" pitchFamily="18" charset="0"/>
          </a:endParaRPr>
        </a:p>
      </dgm:t>
    </dgm:pt>
    <dgm:pt modelId="{F8E3CB82-6020-486F-83F9-A997EE98A154}">
      <dgm:prSet phldrT="[Text]" custT="1"/>
      <dgm:spPr/>
      <dgm:t>
        <a:bodyPr/>
        <a:lstStyle/>
        <a:p>
          <a:r>
            <a:rPr lang="en-IN" sz="2000" dirty="0" smtClean="0">
              <a:latin typeface="Times New Roman" panose="02020603050405020304" pitchFamily="18" charset="0"/>
              <a:cs typeface="Times New Roman" panose="02020603050405020304" pitchFamily="18" charset="0"/>
            </a:rPr>
            <a:t>BEBESIOSIS	                     TOXOPLASMOSIS</a:t>
          </a:r>
          <a:endParaRPr lang="en-IN" sz="2000" dirty="0">
            <a:latin typeface="Times New Roman" panose="02020603050405020304" pitchFamily="18" charset="0"/>
            <a:cs typeface="Times New Roman" panose="02020603050405020304" pitchFamily="18" charset="0"/>
          </a:endParaRPr>
        </a:p>
      </dgm:t>
    </dgm:pt>
    <dgm:pt modelId="{13006209-31C3-4033-9D6A-93E2C1DEA546}" type="parTrans" cxnId="{3A2CEDF0-FAEF-4331-852C-BE33F8A0DCE0}">
      <dgm:prSet/>
      <dgm:spPr/>
      <dgm:t>
        <a:bodyPr/>
        <a:lstStyle/>
        <a:p>
          <a:endParaRPr lang="en-IN">
            <a:latin typeface="+mn-lt"/>
            <a:cs typeface="Times New Roman" panose="02020603050405020304" pitchFamily="18" charset="0"/>
          </a:endParaRPr>
        </a:p>
      </dgm:t>
    </dgm:pt>
    <dgm:pt modelId="{C3CE65B5-D5C3-47FB-8DFC-1F8A0FC036CC}" type="sibTrans" cxnId="{3A2CEDF0-FAEF-4331-852C-BE33F8A0DCE0}">
      <dgm:prSet/>
      <dgm:spPr/>
      <dgm:t>
        <a:bodyPr/>
        <a:lstStyle/>
        <a:p>
          <a:endParaRPr lang="en-IN">
            <a:latin typeface="+mn-lt"/>
            <a:cs typeface="Times New Roman" panose="02020603050405020304" pitchFamily="18" charset="0"/>
          </a:endParaRPr>
        </a:p>
      </dgm:t>
    </dgm:pt>
    <dgm:pt modelId="{BA281C70-EBF2-4934-A6A0-F8B58A58BF27}">
      <dgm:prSet phldrT="[Text]" custT="1"/>
      <dgm:spPr/>
      <dgm:t>
        <a:bodyPr/>
        <a:lstStyle/>
        <a:p>
          <a:r>
            <a:rPr lang="en-IN" sz="2000" dirty="0" smtClean="0">
              <a:latin typeface="Times New Roman" panose="02020603050405020304" pitchFamily="18" charset="0"/>
              <a:cs typeface="Times New Roman" panose="02020603050405020304" pitchFamily="18" charset="0"/>
            </a:rPr>
            <a:t>GIARDIASIS	</a:t>
          </a:r>
          <a:endParaRPr lang="en-IN" sz="2000" dirty="0">
            <a:latin typeface="Times New Roman" panose="02020603050405020304" pitchFamily="18" charset="0"/>
            <a:cs typeface="Times New Roman" panose="02020603050405020304" pitchFamily="18" charset="0"/>
          </a:endParaRPr>
        </a:p>
      </dgm:t>
    </dgm:pt>
    <dgm:pt modelId="{07C5CC4F-BBAA-4377-9CCA-7D7A36779971}" type="parTrans" cxnId="{818B7254-ED55-489E-9DED-F7EB8E88006A}">
      <dgm:prSet/>
      <dgm:spPr/>
      <dgm:t>
        <a:bodyPr/>
        <a:lstStyle/>
        <a:p>
          <a:endParaRPr lang="en-IN">
            <a:latin typeface="+mn-lt"/>
            <a:cs typeface="Times New Roman" panose="02020603050405020304" pitchFamily="18" charset="0"/>
          </a:endParaRPr>
        </a:p>
      </dgm:t>
    </dgm:pt>
    <dgm:pt modelId="{6BCB2959-2108-4EF2-AB87-81B10B9F8D9B}" type="sibTrans" cxnId="{818B7254-ED55-489E-9DED-F7EB8E88006A}">
      <dgm:prSet/>
      <dgm:spPr/>
      <dgm:t>
        <a:bodyPr/>
        <a:lstStyle/>
        <a:p>
          <a:endParaRPr lang="en-IN">
            <a:latin typeface="+mn-lt"/>
            <a:cs typeface="Times New Roman" panose="02020603050405020304" pitchFamily="18" charset="0"/>
          </a:endParaRPr>
        </a:p>
      </dgm:t>
    </dgm:pt>
    <dgm:pt modelId="{4A87B6D6-88C0-4B66-9D54-E62533C09345}">
      <dgm:prSet phldrT="[Text]" custT="1"/>
      <dgm:spPr/>
      <dgm:t>
        <a:bodyPr/>
        <a:lstStyle/>
        <a:p>
          <a:endParaRPr lang="en-IN" sz="2200" dirty="0">
            <a:latin typeface="+mn-lt"/>
            <a:cs typeface="Times New Roman" panose="02020603050405020304" pitchFamily="18" charset="0"/>
          </a:endParaRPr>
        </a:p>
      </dgm:t>
    </dgm:pt>
    <dgm:pt modelId="{225C327B-29F0-4236-9284-63793893A578}" type="parTrans" cxnId="{A01ACA4E-1B28-404B-A303-8AF7D81F070E}">
      <dgm:prSet/>
      <dgm:spPr/>
      <dgm:t>
        <a:bodyPr/>
        <a:lstStyle/>
        <a:p>
          <a:endParaRPr lang="en-IN">
            <a:latin typeface="+mn-lt"/>
            <a:cs typeface="Times New Roman" panose="02020603050405020304" pitchFamily="18" charset="0"/>
          </a:endParaRPr>
        </a:p>
      </dgm:t>
    </dgm:pt>
    <dgm:pt modelId="{72906119-82CB-468E-8C79-E175B7F249D3}" type="sibTrans" cxnId="{A01ACA4E-1B28-404B-A303-8AF7D81F070E}">
      <dgm:prSet/>
      <dgm:spPr/>
      <dgm:t>
        <a:bodyPr/>
        <a:lstStyle/>
        <a:p>
          <a:endParaRPr lang="en-IN">
            <a:latin typeface="+mn-lt"/>
            <a:cs typeface="Times New Roman" panose="02020603050405020304" pitchFamily="18" charset="0"/>
          </a:endParaRPr>
        </a:p>
      </dgm:t>
    </dgm:pt>
    <dgm:pt modelId="{51A64163-0591-4261-AEC6-E80E4D487652}">
      <dgm:prSet custT="1"/>
      <dgm:spPr/>
      <dgm:t>
        <a:bodyPr/>
        <a:lstStyle/>
        <a:p>
          <a:r>
            <a:rPr lang="en-IN" sz="2400" dirty="0" smtClean="0">
              <a:latin typeface="Times New Roman" panose="02020603050405020304" pitchFamily="18" charset="0"/>
              <a:cs typeface="Times New Roman" panose="02020603050405020304" pitchFamily="18" charset="0"/>
            </a:rPr>
            <a:t>4.VIRAL</a:t>
          </a:r>
          <a:endParaRPr lang="en-IN" sz="2400" dirty="0">
            <a:latin typeface="Times New Roman" panose="02020603050405020304" pitchFamily="18" charset="0"/>
            <a:cs typeface="Times New Roman" panose="02020603050405020304" pitchFamily="18" charset="0"/>
          </a:endParaRPr>
        </a:p>
      </dgm:t>
    </dgm:pt>
    <dgm:pt modelId="{6EA6D47F-2BF2-490D-A77D-6D6E5B5AC304}" type="parTrans" cxnId="{A9304BC7-1755-4C06-BC3E-9870A1071EEB}">
      <dgm:prSet/>
      <dgm:spPr/>
      <dgm:t>
        <a:bodyPr/>
        <a:lstStyle/>
        <a:p>
          <a:endParaRPr lang="en-IN">
            <a:latin typeface="+mn-lt"/>
          </a:endParaRPr>
        </a:p>
      </dgm:t>
    </dgm:pt>
    <dgm:pt modelId="{FDA798DA-9CDC-4713-B95E-AFDC64339FF1}" type="sibTrans" cxnId="{A9304BC7-1755-4C06-BC3E-9870A1071EEB}">
      <dgm:prSet/>
      <dgm:spPr/>
      <dgm:t>
        <a:bodyPr/>
        <a:lstStyle/>
        <a:p>
          <a:endParaRPr lang="en-IN">
            <a:latin typeface="+mn-lt"/>
          </a:endParaRPr>
        </a:p>
      </dgm:t>
    </dgm:pt>
    <dgm:pt modelId="{20998B60-57AD-4369-A08E-71D45F936575}" type="pres">
      <dgm:prSet presAssocID="{4B5C6165-B730-40A7-8BB3-41F52B2D8CBF}" presName="Name0" presStyleCnt="0">
        <dgm:presLayoutVars>
          <dgm:dir/>
          <dgm:animLvl val="lvl"/>
          <dgm:resizeHandles val="exact"/>
        </dgm:presLayoutVars>
      </dgm:prSet>
      <dgm:spPr/>
      <dgm:t>
        <a:bodyPr/>
        <a:lstStyle/>
        <a:p>
          <a:endParaRPr lang="en-IN"/>
        </a:p>
      </dgm:t>
    </dgm:pt>
    <dgm:pt modelId="{813FDF48-02E1-4419-8679-9BB2421CE137}" type="pres">
      <dgm:prSet presAssocID="{1E1F55D4-EA32-4A00-9399-B7EF04D407AC}" presName="linNode" presStyleCnt="0"/>
      <dgm:spPr/>
      <dgm:t>
        <a:bodyPr/>
        <a:lstStyle/>
        <a:p>
          <a:endParaRPr lang="en-IN"/>
        </a:p>
      </dgm:t>
    </dgm:pt>
    <dgm:pt modelId="{1B78EAAD-7535-4798-922E-3B4B93A4CD37}" type="pres">
      <dgm:prSet presAssocID="{1E1F55D4-EA32-4A00-9399-B7EF04D407AC}" presName="parentText" presStyleLbl="node1" presStyleIdx="0" presStyleCnt="4" custScaleY="13683" custLinFactNeighborX="-1337" custLinFactNeighborY="-456">
        <dgm:presLayoutVars>
          <dgm:chMax val="1"/>
          <dgm:bulletEnabled val="1"/>
        </dgm:presLayoutVars>
      </dgm:prSet>
      <dgm:spPr/>
      <dgm:t>
        <a:bodyPr/>
        <a:lstStyle/>
        <a:p>
          <a:endParaRPr lang="en-IN"/>
        </a:p>
      </dgm:t>
    </dgm:pt>
    <dgm:pt modelId="{5BD4AFFB-4D5C-47C7-8BFE-26AA7B17F52D}" type="pres">
      <dgm:prSet presAssocID="{1E1F55D4-EA32-4A00-9399-B7EF04D407AC}" presName="descendantText" presStyleLbl="alignAccFollowNode1" presStyleIdx="0" presStyleCnt="3" custScaleX="104391" custScaleY="23605" custLinFactNeighborX="-321" custLinFactNeighborY="292">
        <dgm:presLayoutVars>
          <dgm:bulletEnabled val="1"/>
        </dgm:presLayoutVars>
      </dgm:prSet>
      <dgm:spPr/>
      <dgm:t>
        <a:bodyPr/>
        <a:lstStyle/>
        <a:p>
          <a:endParaRPr lang="en-IN"/>
        </a:p>
      </dgm:t>
    </dgm:pt>
    <dgm:pt modelId="{DB1BE4D2-D6CA-4946-88DD-151F9987D909}" type="pres">
      <dgm:prSet presAssocID="{C359E10A-3AC7-4CC1-9AF3-F3B3C2A967EC}" presName="sp" presStyleCnt="0"/>
      <dgm:spPr/>
      <dgm:t>
        <a:bodyPr/>
        <a:lstStyle/>
        <a:p>
          <a:endParaRPr lang="en-IN"/>
        </a:p>
      </dgm:t>
    </dgm:pt>
    <dgm:pt modelId="{F7915714-36E5-41AA-9305-73899DDD93F7}" type="pres">
      <dgm:prSet presAssocID="{05F5D638-95F0-43EC-A771-EB6D62BDFBDD}" presName="linNode" presStyleCnt="0"/>
      <dgm:spPr/>
      <dgm:t>
        <a:bodyPr/>
        <a:lstStyle/>
        <a:p>
          <a:endParaRPr lang="en-IN"/>
        </a:p>
      </dgm:t>
    </dgm:pt>
    <dgm:pt modelId="{9E85F290-DC04-47CD-8466-2FB8ADDE0CD0}" type="pres">
      <dgm:prSet presAssocID="{05F5D638-95F0-43EC-A771-EB6D62BDFBDD}" presName="parentText" presStyleLbl="node1" presStyleIdx="1" presStyleCnt="4" custScaleX="99250" custScaleY="13467">
        <dgm:presLayoutVars>
          <dgm:chMax val="1"/>
          <dgm:bulletEnabled val="1"/>
        </dgm:presLayoutVars>
      </dgm:prSet>
      <dgm:spPr/>
      <dgm:t>
        <a:bodyPr/>
        <a:lstStyle/>
        <a:p>
          <a:endParaRPr lang="en-IN"/>
        </a:p>
      </dgm:t>
    </dgm:pt>
    <dgm:pt modelId="{3DF20C00-A063-4428-A7C1-E9EB022973CA}" type="pres">
      <dgm:prSet presAssocID="{05F5D638-95F0-43EC-A771-EB6D62BDFBDD}" presName="descendantText" presStyleLbl="alignAccFollowNode1" presStyleIdx="1" presStyleCnt="3" custScaleX="111335" custScaleY="23193" custLinFactNeighborX="523" custLinFactNeighborY="-979">
        <dgm:presLayoutVars>
          <dgm:bulletEnabled val="1"/>
        </dgm:presLayoutVars>
      </dgm:prSet>
      <dgm:spPr/>
      <dgm:t>
        <a:bodyPr/>
        <a:lstStyle/>
        <a:p>
          <a:endParaRPr lang="en-IN"/>
        </a:p>
      </dgm:t>
    </dgm:pt>
    <dgm:pt modelId="{18FD39B8-805B-42DD-BCB9-4BA3012D7253}" type="pres">
      <dgm:prSet presAssocID="{54BD733F-3CDF-49F2-8BBE-502996615337}" presName="sp" presStyleCnt="0"/>
      <dgm:spPr/>
      <dgm:t>
        <a:bodyPr/>
        <a:lstStyle/>
        <a:p>
          <a:endParaRPr lang="en-IN"/>
        </a:p>
      </dgm:t>
    </dgm:pt>
    <dgm:pt modelId="{9F115B6B-9BAE-4A3F-AA76-C62BA87FB2E8}" type="pres">
      <dgm:prSet presAssocID="{91513784-D326-4C42-A4C0-4E66393183B5}" presName="linNode" presStyleCnt="0"/>
      <dgm:spPr/>
      <dgm:t>
        <a:bodyPr/>
        <a:lstStyle/>
        <a:p>
          <a:endParaRPr lang="en-IN"/>
        </a:p>
      </dgm:t>
    </dgm:pt>
    <dgm:pt modelId="{7D223499-EBB3-47BB-BEFC-E2A287113989}" type="pres">
      <dgm:prSet presAssocID="{91513784-D326-4C42-A4C0-4E66393183B5}" presName="parentText" presStyleLbl="node1" presStyleIdx="2" presStyleCnt="4" custScaleY="14378" custLinFactNeighborX="-77">
        <dgm:presLayoutVars>
          <dgm:chMax val="1"/>
          <dgm:bulletEnabled val="1"/>
        </dgm:presLayoutVars>
      </dgm:prSet>
      <dgm:spPr/>
      <dgm:t>
        <a:bodyPr/>
        <a:lstStyle/>
        <a:p>
          <a:endParaRPr lang="en-IN"/>
        </a:p>
      </dgm:t>
    </dgm:pt>
    <dgm:pt modelId="{2C58F201-9A70-44C3-A57A-D87FE404D04B}" type="pres">
      <dgm:prSet presAssocID="{91513784-D326-4C42-A4C0-4E66393183B5}" presName="descendantText" presStyleLbl="alignAccFollowNode1" presStyleIdx="2" presStyleCnt="3" custScaleX="113940" custScaleY="29049" custLinFactNeighborY="0">
        <dgm:presLayoutVars>
          <dgm:bulletEnabled val="1"/>
        </dgm:presLayoutVars>
      </dgm:prSet>
      <dgm:spPr/>
      <dgm:t>
        <a:bodyPr/>
        <a:lstStyle/>
        <a:p>
          <a:endParaRPr lang="en-IN"/>
        </a:p>
      </dgm:t>
    </dgm:pt>
    <dgm:pt modelId="{2D40D5FD-BF2F-42BB-A1CD-2F2919226FB2}" type="pres">
      <dgm:prSet presAssocID="{BBB04A05-34F9-42B3-8AFA-64DBF42BC62A}" presName="sp" presStyleCnt="0"/>
      <dgm:spPr/>
      <dgm:t>
        <a:bodyPr/>
        <a:lstStyle/>
        <a:p>
          <a:endParaRPr lang="en-IN"/>
        </a:p>
      </dgm:t>
    </dgm:pt>
    <dgm:pt modelId="{24487A9F-2814-42D0-9D35-5830549BE749}" type="pres">
      <dgm:prSet presAssocID="{51A64163-0591-4261-AEC6-E80E4D487652}" presName="linNode" presStyleCnt="0"/>
      <dgm:spPr/>
      <dgm:t>
        <a:bodyPr/>
        <a:lstStyle/>
        <a:p>
          <a:endParaRPr lang="en-IN"/>
        </a:p>
      </dgm:t>
    </dgm:pt>
    <dgm:pt modelId="{D7A7A76C-D31E-4B30-AD49-637BF29CA131}" type="pres">
      <dgm:prSet presAssocID="{51A64163-0591-4261-AEC6-E80E4D487652}" presName="parentText" presStyleLbl="node1" presStyleIdx="3" presStyleCnt="4" custScaleX="90437" custScaleY="13338" custLinFactNeighborX="-125" custLinFactNeighborY="234">
        <dgm:presLayoutVars>
          <dgm:chMax val="1"/>
          <dgm:bulletEnabled val="1"/>
        </dgm:presLayoutVars>
      </dgm:prSet>
      <dgm:spPr/>
      <dgm:t>
        <a:bodyPr/>
        <a:lstStyle/>
        <a:p>
          <a:endParaRPr lang="en-IN"/>
        </a:p>
      </dgm:t>
    </dgm:pt>
  </dgm:ptLst>
  <dgm:cxnLst>
    <dgm:cxn modelId="{4B142590-CD4A-49DB-8A6D-9D26E618AA22}" srcId="{4B5C6165-B730-40A7-8BB3-41F52B2D8CBF}" destId="{1E1F55D4-EA32-4A00-9399-B7EF04D407AC}" srcOrd="0" destOrd="0" parTransId="{1A5DE164-44D8-4849-82E6-11FF59609C0E}" sibTransId="{C359E10A-3AC7-4CC1-9AF3-F3B3C2A967EC}"/>
    <dgm:cxn modelId="{B9B8F180-5A62-4D15-9FB0-1A7AEBE413F9}" type="presOf" srcId="{4A87B6D6-88C0-4B66-9D54-E62533C09345}" destId="{2C58F201-9A70-44C3-A57A-D87FE404D04B}" srcOrd="0" destOrd="3" presId="urn:microsoft.com/office/officeart/2005/8/layout/vList5"/>
    <dgm:cxn modelId="{AE65BF8C-55C3-4AA8-956A-FCCA9F611D8B}" srcId="{4B5C6165-B730-40A7-8BB3-41F52B2D8CBF}" destId="{05F5D638-95F0-43EC-A771-EB6D62BDFBDD}" srcOrd="1" destOrd="0" parTransId="{E8A77F02-EBFD-48FE-9D85-740562DFA544}" sibTransId="{54BD733F-3CDF-49F2-8BBE-502996615337}"/>
    <dgm:cxn modelId="{E9E0FF2E-85C2-449E-8258-D8E7313EEB34}" type="presOf" srcId="{0F880798-1CC9-44F6-87CE-39C699415478}" destId="{3DF20C00-A063-4428-A7C1-E9EB022973CA}" srcOrd="0" destOrd="1" presId="urn:microsoft.com/office/officeart/2005/8/layout/vList5"/>
    <dgm:cxn modelId="{54D657AE-35FA-41BB-8E82-2FB7CEA47B44}" type="presOf" srcId="{BA281C70-EBF2-4934-A6A0-F8B58A58BF27}" destId="{2C58F201-9A70-44C3-A57A-D87FE404D04B}" srcOrd="0" destOrd="2" presId="urn:microsoft.com/office/officeart/2005/8/layout/vList5"/>
    <dgm:cxn modelId="{3A2CEDF0-FAEF-4331-852C-BE33F8A0DCE0}" srcId="{91513784-D326-4C42-A4C0-4E66393183B5}" destId="{F8E3CB82-6020-486F-83F9-A997EE98A154}" srcOrd="1" destOrd="0" parTransId="{13006209-31C3-4033-9D6A-93E2C1DEA546}" sibTransId="{C3CE65B5-D5C3-47FB-8DFC-1F8A0FC036CC}"/>
    <dgm:cxn modelId="{1AFD645E-E641-4722-A1D5-10B3C6CB2556}" srcId="{91513784-D326-4C42-A4C0-4E66393183B5}" destId="{87E3D457-8330-43FA-87AC-E3B33B1CE611}" srcOrd="0" destOrd="0" parTransId="{16F5C531-ECDE-4F7A-B457-52D4D2ED9B06}" sibTransId="{AC5C997F-B326-4294-91C8-CC66E3AA0F3C}"/>
    <dgm:cxn modelId="{1CF13F4E-48A6-4C80-B5A0-7441717D0FE0}" srcId="{1E1F55D4-EA32-4A00-9399-B7EF04D407AC}" destId="{34CFBEC9-0DD6-4EFA-A26F-E4A8B8A55774}" srcOrd="1" destOrd="0" parTransId="{45486D38-D2D6-4DFC-ACC3-3ACF061275A8}" sibTransId="{FF9CD3B8-CC00-4B55-94F0-45A2F520E7E2}"/>
    <dgm:cxn modelId="{8271566B-0B28-4153-A052-6A2EC37F5A5D}" srcId="{05F5D638-95F0-43EC-A771-EB6D62BDFBDD}" destId="{FF50E7E5-BE66-4A8F-8B3F-EC76E1BC18E6}" srcOrd="0" destOrd="0" parTransId="{D5922C41-F439-4235-BBCB-495A1CDF0002}" sibTransId="{00E388C1-14FC-4AD1-96EE-09CBE3ABF1C2}"/>
    <dgm:cxn modelId="{B11EE20B-359A-46AB-AD1A-439DC4D1F153}" type="presOf" srcId="{51A64163-0591-4261-AEC6-E80E4D487652}" destId="{D7A7A76C-D31E-4B30-AD49-637BF29CA131}" srcOrd="0" destOrd="0" presId="urn:microsoft.com/office/officeart/2005/8/layout/vList5"/>
    <dgm:cxn modelId="{21AC00CF-09EF-4A81-8DA6-B74734754F2A}" srcId="{4B5C6165-B730-40A7-8BB3-41F52B2D8CBF}" destId="{91513784-D326-4C42-A4C0-4E66393183B5}" srcOrd="2" destOrd="0" parTransId="{8571B93A-DAC8-4565-8CB9-BC8008A5B0A9}" sibTransId="{BBB04A05-34F9-42B3-8AFA-64DBF42BC62A}"/>
    <dgm:cxn modelId="{E4B6C0EC-1BFE-40D9-B606-324BAE03B7F7}" type="presOf" srcId="{6EB745F2-7266-467B-BB52-712A97A912AC}" destId="{5BD4AFFB-4D5C-47C7-8BFE-26AA7B17F52D}" srcOrd="0" destOrd="2" presId="urn:microsoft.com/office/officeart/2005/8/layout/vList5"/>
    <dgm:cxn modelId="{3613EDF1-CB11-4288-B700-C2FC75849650}" type="presOf" srcId="{4B5C6165-B730-40A7-8BB3-41F52B2D8CBF}" destId="{20998B60-57AD-4369-A08E-71D45F936575}" srcOrd="0" destOrd="0" presId="urn:microsoft.com/office/officeart/2005/8/layout/vList5"/>
    <dgm:cxn modelId="{76BE3281-7C38-43C0-A1B3-90575511B0A3}" type="presOf" srcId="{FF50E7E5-BE66-4A8F-8B3F-EC76E1BC18E6}" destId="{3DF20C00-A063-4428-A7C1-E9EB022973CA}" srcOrd="0" destOrd="0" presId="urn:microsoft.com/office/officeart/2005/8/layout/vList5"/>
    <dgm:cxn modelId="{6239E3E1-ED84-4085-A0AC-8B4C2D1EFEAD}" srcId="{1E1F55D4-EA32-4A00-9399-B7EF04D407AC}" destId="{6EB745F2-7266-467B-BB52-712A97A912AC}" srcOrd="2" destOrd="0" parTransId="{48A44A26-EE7A-41B1-95F3-B36D4D780FAE}" sibTransId="{6F167B14-D8BA-4CFF-B0AC-534B7AEECD01}"/>
    <dgm:cxn modelId="{D65ECDD6-26C7-41B7-AAA4-D01E6D7C26B7}" type="presOf" srcId="{91513784-D326-4C42-A4C0-4E66393183B5}" destId="{7D223499-EBB3-47BB-BEFC-E2A287113989}" srcOrd="0" destOrd="0" presId="urn:microsoft.com/office/officeart/2005/8/layout/vList5"/>
    <dgm:cxn modelId="{4BF62DE4-14D5-423F-9D57-9F2854F25BD8}" type="presOf" srcId="{071EEDC0-1FA5-42E9-82B1-B00376BDFC3C}" destId="{5BD4AFFB-4D5C-47C7-8BFE-26AA7B17F52D}" srcOrd="0" destOrd="0" presId="urn:microsoft.com/office/officeart/2005/8/layout/vList5"/>
    <dgm:cxn modelId="{A9304BC7-1755-4C06-BC3E-9870A1071EEB}" srcId="{4B5C6165-B730-40A7-8BB3-41F52B2D8CBF}" destId="{51A64163-0591-4261-AEC6-E80E4D487652}" srcOrd="3" destOrd="0" parTransId="{6EA6D47F-2BF2-490D-A77D-6D6E5B5AC304}" sibTransId="{FDA798DA-9CDC-4713-B95E-AFDC64339FF1}"/>
    <dgm:cxn modelId="{5FEE8A6F-6513-4076-8E67-9F479AC19BD5}" type="presOf" srcId="{87E3D457-8330-43FA-87AC-E3B33B1CE611}" destId="{2C58F201-9A70-44C3-A57A-D87FE404D04B}" srcOrd="0" destOrd="0" presId="urn:microsoft.com/office/officeart/2005/8/layout/vList5"/>
    <dgm:cxn modelId="{5237DD4A-5C5A-402E-BF29-82F93FD0B36B}" type="presOf" srcId="{F8E3CB82-6020-486F-83F9-A997EE98A154}" destId="{2C58F201-9A70-44C3-A57A-D87FE404D04B}" srcOrd="0" destOrd="1" presId="urn:microsoft.com/office/officeart/2005/8/layout/vList5"/>
    <dgm:cxn modelId="{9F212D58-DB52-431D-B82E-1A79B0856311}" srcId="{05F5D638-95F0-43EC-A771-EB6D62BDFBDD}" destId="{0F880798-1CC9-44F6-87CE-39C699415478}" srcOrd="1" destOrd="0" parTransId="{FFBB21BA-5FC9-4E6E-9B24-A5C84DEA3A65}" sibTransId="{6DEA9928-EFE1-40F6-A25E-89CB6EAC4C17}"/>
    <dgm:cxn modelId="{874CBA55-D504-4803-A26B-C51FF5206D41}" type="presOf" srcId="{34CFBEC9-0DD6-4EFA-A26F-E4A8B8A55774}" destId="{5BD4AFFB-4D5C-47C7-8BFE-26AA7B17F52D}" srcOrd="0" destOrd="1" presId="urn:microsoft.com/office/officeart/2005/8/layout/vList5"/>
    <dgm:cxn modelId="{B38B0173-98C5-4571-8BBD-6A364C066F5E}" type="presOf" srcId="{1E1F55D4-EA32-4A00-9399-B7EF04D407AC}" destId="{1B78EAAD-7535-4798-922E-3B4B93A4CD37}" srcOrd="0" destOrd="0" presId="urn:microsoft.com/office/officeart/2005/8/layout/vList5"/>
    <dgm:cxn modelId="{818B7254-ED55-489E-9DED-F7EB8E88006A}" srcId="{91513784-D326-4C42-A4C0-4E66393183B5}" destId="{BA281C70-EBF2-4934-A6A0-F8B58A58BF27}" srcOrd="2" destOrd="0" parTransId="{07C5CC4F-BBAA-4377-9CCA-7D7A36779971}" sibTransId="{6BCB2959-2108-4EF2-AB87-81B10B9F8D9B}"/>
    <dgm:cxn modelId="{06C07BB3-586E-48E3-87EF-990156850BB6}" type="presOf" srcId="{05F5D638-95F0-43EC-A771-EB6D62BDFBDD}" destId="{9E85F290-DC04-47CD-8466-2FB8ADDE0CD0}" srcOrd="0" destOrd="0" presId="urn:microsoft.com/office/officeart/2005/8/layout/vList5"/>
    <dgm:cxn modelId="{095AB57D-26E7-446F-AEB1-4380A880598B}" srcId="{1E1F55D4-EA32-4A00-9399-B7EF04D407AC}" destId="{071EEDC0-1FA5-42E9-82B1-B00376BDFC3C}" srcOrd="0" destOrd="0" parTransId="{104936A9-EBA4-4100-B4E6-2E43D4F48611}" sibTransId="{8E5F31E1-2AF6-4D81-8C21-261C55731562}"/>
    <dgm:cxn modelId="{A01ACA4E-1B28-404B-A303-8AF7D81F070E}" srcId="{91513784-D326-4C42-A4C0-4E66393183B5}" destId="{4A87B6D6-88C0-4B66-9D54-E62533C09345}" srcOrd="3" destOrd="0" parTransId="{225C327B-29F0-4236-9284-63793893A578}" sibTransId="{72906119-82CB-468E-8C79-E175B7F249D3}"/>
    <dgm:cxn modelId="{74DF1C1B-C3C1-424F-8D80-AA4963888E4B}" type="presParOf" srcId="{20998B60-57AD-4369-A08E-71D45F936575}" destId="{813FDF48-02E1-4419-8679-9BB2421CE137}" srcOrd="0" destOrd="0" presId="urn:microsoft.com/office/officeart/2005/8/layout/vList5"/>
    <dgm:cxn modelId="{592A4A4A-7C14-4F75-95FE-6F75C711C4AC}" type="presParOf" srcId="{813FDF48-02E1-4419-8679-9BB2421CE137}" destId="{1B78EAAD-7535-4798-922E-3B4B93A4CD37}" srcOrd="0" destOrd="0" presId="urn:microsoft.com/office/officeart/2005/8/layout/vList5"/>
    <dgm:cxn modelId="{244F31B2-29C0-4150-8BB4-82E012D3ECC9}" type="presParOf" srcId="{813FDF48-02E1-4419-8679-9BB2421CE137}" destId="{5BD4AFFB-4D5C-47C7-8BFE-26AA7B17F52D}" srcOrd="1" destOrd="0" presId="urn:microsoft.com/office/officeart/2005/8/layout/vList5"/>
    <dgm:cxn modelId="{6CB88233-2429-4958-B17B-8E948DA371DB}" type="presParOf" srcId="{20998B60-57AD-4369-A08E-71D45F936575}" destId="{DB1BE4D2-D6CA-4946-88DD-151F9987D909}" srcOrd="1" destOrd="0" presId="urn:microsoft.com/office/officeart/2005/8/layout/vList5"/>
    <dgm:cxn modelId="{7EA7B18C-CF82-43A6-99EC-85FAACE14F5B}" type="presParOf" srcId="{20998B60-57AD-4369-A08E-71D45F936575}" destId="{F7915714-36E5-41AA-9305-73899DDD93F7}" srcOrd="2" destOrd="0" presId="urn:microsoft.com/office/officeart/2005/8/layout/vList5"/>
    <dgm:cxn modelId="{FF12FAAE-D1A0-455D-AEAD-E774170FE1B1}" type="presParOf" srcId="{F7915714-36E5-41AA-9305-73899DDD93F7}" destId="{9E85F290-DC04-47CD-8466-2FB8ADDE0CD0}" srcOrd="0" destOrd="0" presId="urn:microsoft.com/office/officeart/2005/8/layout/vList5"/>
    <dgm:cxn modelId="{BA74025E-08E7-41C9-8911-B2139F80B54A}" type="presParOf" srcId="{F7915714-36E5-41AA-9305-73899DDD93F7}" destId="{3DF20C00-A063-4428-A7C1-E9EB022973CA}" srcOrd="1" destOrd="0" presId="urn:microsoft.com/office/officeart/2005/8/layout/vList5"/>
    <dgm:cxn modelId="{51AF0C70-C5CF-49E3-B1B3-05DBCEFA543A}" type="presParOf" srcId="{20998B60-57AD-4369-A08E-71D45F936575}" destId="{18FD39B8-805B-42DD-BCB9-4BA3012D7253}" srcOrd="3" destOrd="0" presId="urn:microsoft.com/office/officeart/2005/8/layout/vList5"/>
    <dgm:cxn modelId="{8EA5AD63-654D-4C75-805D-93CC556AAFF9}" type="presParOf" srcId="{20998B60-57AD-4369-A08E-71D45F936575}" destId="{9F115B6B-9BAE-4A3F-AA76-C62BA87FB2E8}" srcOrd="4" destOrd="0" presId="urn:microsoft.com/office/officeart/2005/8/layout/vList5"/>
    <dgm:cxn modelId="{EDA7D29D-EF6F-4268-8EE9-6E96004F136A}" type="presParOf" srcId="{9F115B6B-9BAE-4A3F-AA76-C62BA87FB2E8}" destId="{7D223499-EBB3-47BB-BEFC-E2A287113989}" srcOrd="0" destOrd="0" presId="urn:microsoft.com/office/officeart/2005/8/layout/vList5"/>
    <dgm:cxn modelId="{75B757D2-355B-4F8A-8511-5877B6DB6610}" type="presParOf" srcId="{9F115B6B-9BAE-4A3F-AA76-C62BA87FB2E8}" destId="{2C58F201-9A70-44C3-A57A-D87FE404D04B}" srcOrd="1" destOrd="0" presId="urn:microsoft.com/office/officeart/2005/8/layout/vList5"/>
    <dgm:cxn modelId="{DA892703-A6E8-40CE-8D38-BD7D3A2B5BFC}" type="presParOf" srcId="{20998B60-57AD-4369-A08E-71D45F936575}" destId="{2D40D5FD-BF2F-42BB-A1CD-2F2919226FB2}" srcOrd="5" destOrd="0" presId="urn:microsoft.com/office/officeart/2005/8/layout/vList5"/>
    <dgm:cxn modelId="{EB8BDE0E-163F-4B5A-89FD-963EF29B1F62}" type="presParOf" srcId="{20998B60-57AD-4369-A08E-71D45F936575}" destId="{24487A9F-2814-42D0-9D35-5830549BE749}" srcOrd="6" destOrd="0" presId="urn:microsoft.com/office/officeart/2005/8/layout/vList5"/>
    <dgm:cxn modelId="{232A1B4C-4E2B-47FC-BD93-E2A72DDF929F}" type="presParOf" srcId="{24487A9F-2814-42D0-9D35-5830549BE749}" destId="{D7A7A76C-D31E-4B30-AD49-637BF29CA131}"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7F2471-B93E-48C7-9A6E-7BC7D2D3D9A3}"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en-IN"/>
        </a:p>
      </dgm:t>
    </dgm:pt>
    <dgm:pt modelId="{AE51D8C3-C102-4547-B238-7B298CDC0578}">
      <dgm:prSet phldrT="[Text]" custT="1"/>
      <dgm:spPr/>
      <dgm:t>
        <a:bodyPr/>
        <a:lstStyle/>
        <a:p>
          <a:r>
            <a:rPr lang="en-IN" sz="2400" dirty="0" smtClean="0">
              <a:latin typeface="Times New Roman" panose="02020603050405020304" pitchFamily="18" charset="0"/>
              <a:cs typeface="Times New Roman" panose="02020603050405020304" pitchFamily="18" charset="0"/>
            </a:rPr>
            <a:t>5. FUNGI </a:t>
          </a:r>
          <a:endParaRPr lang="en-IN" sz="2400" dirty="0">
            <a:latin typeface="Times New Roman" panose="02020603050405020304" pitchFamily="18" charset="0"/>
            <a:cs typeface="Times New Roman" panose="02020603050405020304" pitchFamily="18" charset="0"/>
          </a:endParaRPr>
        </a:p>
      </dgm:t>
    </dgm:pt>
    <dgm:pt modelId="{BFA86BF2-8027-4FA0-A3BC-FCDC0D2EE10A}" type="parTrans" cxnId="{3B41099C-4CEC-4F7C-BB50-AA874BC84F0E}">
      <dgm:prSet/>
      <dgm:spPr/>
      <dgm:t>
        <a:bodyPr/>
        <a:lstStyle/>
        <a:p>
          <a:endParaRPr lang="en-IN" sz="2400"/>
        </a:p>
      </dgm:t>
    </dgm:pt>
    <dgm:pt modelId="{79C01735-D54B-42D4-9E4A-93662C10EADA}" type="sibTrans" cxnId="{3B41099C-4CEC-4F7C-BB50-AA874BC84F0E}">
      <dgm:prSet/>
      <dgm:spPr/>
      <dgm:t>
        <a:bodyPr/>
        <a:lstStyle/>
        <a:p>
          <a:endParaRPr lang="en-IN" sz="2400"/>
        </a:p>
      </dgm:t>
    </dgm:pt>
    <dgm:pt modelId="{A551E8F7-EAD5-4185-8F5B-D58F2A59C231}">
      <dgm:prSet phldrT="[Text]" custT="1"/>
      <dgm:spPr/>
      <dgm:t>
        <a:bodyPr/>
        <a:lstStyle/>
        <a:p>
          <a:r>
            <a:rPr lang="en-IN" sz="2400" dirty="0" smtClean="0">
              <a:latin typeface="Times New Roman" panose="02020603050405020304" pitchFamily="18" charset="0"/>
              <a:cs typeface="Times New Roman" panose="02020603050405020304" pitchFamily="18" charset="0"/>
            </a:rPr>
            <a:t>BLASTOMYCOSIS</a:t>
          </a:r>
          <a:endParaRPr lang="en-IN" sz="2400" dirty="0">
            <a:latin typeface="Times New Roman" panose="02020603050405020304" pitchFamily="18" charset="0"/>
            <a:cs typeface="Times New Roman" panose="02020603050405020304" pitchFamily="18" charset="0"/>
          </a:endParaRPr>
        </a:p>
      </dgm:t>
    </dgm:pt>
    <dgm:pt modelId="{5F5997E0-B38F-4795-94FF-FFBB2AF56052}" type="parTrans" cxnId="{E33C5AAF-0FDF-44B6-97A3-0A025AEAA6AF}">
      <dgm:prSet/>
      <dgm:spPr/>
      <dgm:t>
        <a:bodyPr/>
        <a:lstStyle/>
        <a:p>
          <a:endParaRPr lang="en-IN" sz="2400"/>
        </a:p>
      </dgm:t>
    </dgm:pt>
    <dgm:pt modelId="{FA9DDF8B-83D6-4064-83CA-09A5176E6280}" type="sibTrans" cxnId="{E33C5AAF-0FDF-44B6-97A3-0A025AEAA6AF}">
      <dgm:prSet/>
      <dgm:spPr/>
      <dgm:t>
        <a:bodyPr/>
        <a:lstStyle/>
        <a:p>
          <a:endParaRPr lang="en-IN" sz="2400"/>
        </a:p>
      </dgm:t>
    </dgm:pt>
    <dgm:pt modelId="{53BF014D-E978-471A-BE42-8D20C1C05176}">
      <dgm:prSet phldrT="[Text]" custT="1"/>
      <dgm:spPr/>
      <dgm:t>
        <a:bodyPr/>
        <a:lstStyle/>
        <a:p>
          <a:r>
            <a:rPr lang="en-IN" sz="2400" dirty="0" smtClean="0">
              <a:latin typeface="Times New Roman" panose="02020603050405020304" pitchFamily="18" charset="0"/>
              <a:cs typeface="Times New Roman" panose="02020603050405020304" pitchFamily="18" charset="0"/>
            </a:rPr>
            <a:t>6. CHLAMYDIA</a:t>
          </a:r>
          <a:endParaRPr lang="en-IN" sz="2400" dirty="0">
            <a:latin typeface="Times New Roman" panose="02020603050405020304" pitchFamily="18" charset="0"/>
            <a:cs typeface="Times New Roman" panose="02020603050405020304" pitchFamily="18" charset="0"/>
          </a:endParaRPr>
        </a:p>
      </dgm:t>
    </dgm:pt>
    <dgm:pt modelId="{704CCD39-32FF-4434-836F-4EBD59501A8A}" type="parTrans" cxnId="{B0F673B2-EA0D-4B6A-8C0C-487610B5B085}">
      <dgm:prSet/>
      <dgm:spPr/>
      <dgm:t>
        <a:bodyPr/>
        <a:lstStyle/>
        <a:p>
          <a:endParaRPr lang="en-IN" sz="2400"/>
        </a:p>
      </dgm:t>
    </dgm:pt>
    <dgm:pt modelId="{30ABF6E9-3D74-44EA-A562-09A402D2E4F9}" type="sibTrans" cxnId="{B0F673B2-EA0D-4B6A-8C0C-487610B5B085}">
      <dgm:prSet/>
      <dgm:spPr/>
      <dgm:t>
        <a:bodyPr/>
        <a:lstStyle/>
        <a:p>
          <a:endParaRPr lang="en-IN" sz="2400"/>
        </a:p>
      </dgm:t>
    </dgm:pt>
    <dgm:pt modelId="{CB269DD3-CBD1-4B49-970A-2570231DA257}">
      <dgm:prSet phldrT="[Text]" custT="1"/>
      <dgm:spPr/>
      <dgm:t>
        <a:bodyPr/>
        <a:lstStyle/>
        <a:p>
          <a:r>
            <a:rPr lang="en-IN" sz="2400" dirty="0" smtClean="0">
              <a:latin typeface="Times New Roman" panose="02020603050405020304" pitchFamily="18" charset="0"/>
              <a:cs typeface="Times New Roman" panose="02020603050405020304" pitchFamily="18" charset="0"/>
            </a:rPr>
            <a:t>7. RICKETTSIA</a:t>
          </a:r>
          <a:endParaRPr lang="en-IN" sz="2400" dirty="0">
            <a:latin typeface="Times New Roman" panose="02020603050405020304" pitchFamily="18" charset="0"/>
            <a:cs typeface="Times New Roman" panose="02020603050405020304" pitchFamily="18" charset="0"/>
          </a:endParaRPr>
        </a:p>
      </dgm:t>
    </dgm:pt>
    <dgm:pt modelId="{9B67ABBF-BF2A-49C2-AAE8-066156AC38EE}" type="parTrans" cxnId="{E1AB5BE1-DF91-4445-B75F-3B9065A43CB7}">
      <dgm:prSet/>
      <dgm:spPr/>
      <dgm:t>
        <a:bodyPr/>
        <a:lstStyle/>
        <a:p>
          <a:endParaRPr lang="en-IN" sz="2400"/>
        </a:p>
      </dgm:t>
    </dgm:pt>
    <dgm:pt modelId="{D04D7533-AAA7-409C-817C-25D4F795217C}" type="sibTrans" cxnId="{E1AB5BE1-DF91-4445-B75F-3B9065A43CB7}">
      <dgm:prSet/>
      <dgm:spPr/>
      <dgm:t>
        <a:bodyPr/>
        <a:lstStyle/>
        <a:p>
          <a:endParaRPr lang="en-IN" sz="2400"/>
        </a:p>
      </dgm:t>
    </dgm:pt>
    <dgm:pt modelId="{0F2CF81B-E062-4C91-A68B-62F09A7A728F}">
      <dgm:prSet phldrT="[Text]" custT="1"/>
      <dgm:spPr/>
      <dgm:t>
        <a:bodyPr/>
        <a:lstStyle/>
        <a:p>
          <a:r>
            <a:rPr lang="en-IN" sz="2400" dirty="0" smtClean="0">
              <a:latin typeface="Times New Roman" panose="02020603050405020304" pitchFamily="18" charset="0"/>
              <a:cs typeface="Times New Roman" panose="02020603050405020304" pitchFamily="18" charset="0"/>
            </a:rPr>
            <a:t>Q FEVER</a:t>
          </a:r>
          <a:endParaRPr lang="en-IN" sz="2400" dirty="0">
            <a:latin typeface="Times New Roman" panose="02020603050405020304" pitchFamily="18" charset="0"/>
            <a:cs typeface="Times New Roman" panose="02020603050405020304" pitchFamily="18" charset="0"/>
          </a:endParaRPr>
        </a:p>
      </dgm:t>
    </dgm:pt>
    <dgm:pt modelId="{70DF880B-E8E2-4983-8876-2BAE41236FBF}" type="parTrans" cxnId="{7B3AEC3F-BC3C-4B8B-9960-E2539FBEEDB7}">
      <dgm:prSet/>
      <dgm:spPr/>
      <dgm:t>
        <a:bodyPr/>
        <a:lstStyle/>
        <a:p>
          <a:endParaRPr lang="en-IN" sz="2400"/>
        </a:p>
      </dgm:t>
    </dgm:pt>
    <dgm:pt modelId="{F7006DAD-3297-4AAE-BF90-AE988A056EB3}" type="sibTrans" cxnId="{7B3AEC3F-BC3C-4B8B-9960-E2539FBEEDB7}">
      <dgm:prSet/>
      <dgm:spPr/>
      <dgm:t>
        <a:bodyPr/>
        <a:lstStyle/>
        <a:p>
          <a:endParaRPr lang="en-IN" sz="2400"/>
        </a:p>
      </dgm:t>
    </dgm:pt>
    <dgm:pt modelId="{02EFE44E-911C-4A9F-9636-8DA9FEE12A8C}">
      <dgm:prSet phldrT="[Text]" custT="1"/>
      <dgm:spPr/>
      <dgm:t>
        <a:bodyPr/>
        <a:lstStyle/>
        <a:p>
          <a:r>
            <a:rPr lang="en-IN" sz="2400" dirty="0" smtClean="0">
              <a:latin typeface="Times New Roman" panose="02020603050405020304" pitchFamily="18" charset="0"/>
              <a:cs typeface="Times New Roman" panose="02020603050405020304" pitchFamily="18" charset="0"/>
            </a:rPr>
            <a:t>COCCIDIODOMYCOSIS</a:t>
          </a:r>
          <a:endParaRPr lang="en-IN" sz="2400" dirty="0">
            <a:latin typeface="Times New Roman" panose="02020603050405020304" pitchFamily="18" charset="0"/>
            <a:cs typeface="Times New Roman" panose="02020603050405020304" pitchFamily="18" charset="0"/>
          </a:endParaRPr>
        </a:p>
      </dgm:t>
    </dgm:pt>
    <dgm:pt modelId="{EBE2DB82-BA89-43D4-830F-40C76C506140}" type="parTrans" cxnId="{36B26CE2-426E-4840-9BEF-2E27465459C6}">
      <dgm:prSet/>
      <dgm:spPr/>
      <dgm:t>
        <a:bodyPr/>
        <a:lstStyle/>
        <a:p>
          <a:endParaRPr lang="en-IN" sz="2400"/>
        </a:p>
      </dgm:t>
    </dgm:pt>
    <dgm:pt modelId="{D5C60E66-35AE-42DA-8E6E-AAB20D78FAF8}" type="sibTrans" cxnId="{36B26CE2-426E-4840-9BEF-2E27465459C6}">
      <dgm:prSet/>
      <dgm:spPr/>
      <dgm:t>
        <a:bodyPr/>
        <a:lstStyle/>
        <a:p>
          <a:endParaRPr lang="en-IN" sz="2400"/>
        </a:p>
      </dgm:t>
    </dgm:pt>
    <dgm:pt modelId="{15446982-F501-4873-8587-DF210C728B8A}">
      <dgm:prSet phldrT="[Text]" custT="1"/>
      <dgm:spPr/>
      <dgm:t>
        <a:bodyPr/>
        <a:lstStyle/>
        <a:p>
          <a:r>
            <a:rPr lang="en-IN" sz="2400" dirty="0" smtClean="0">
              <a:latin typeface="Times New Roman" panose="02020603050405020304" pitchFamily="18" charset="0"/>
              <a:cs typeface="Times New Roman" panose="02020603050405020304" pitchFamily="18" charset="0"/>
            </a:rPr>
            <a:t>HISTOPLASMOSIS </a:t>
          </a:r>
          <a:endParaRPr lang="en-IN" sz="2400" dirty="0">
            <a:latin typeface="Times New Roman" panose="02020603050405020304" pitchFamily="18" charset="0"/>
            <a:cs typeface="Times New Roman" panose="02020603050405020304" pitchFamily="18" charset="0"/>
          </a:endParaRPr>
        </a:p>
      </dgm:t>
    </dgm:pt>
    <dgm:pt modelId="{E86D34A6-1A56-408E-B48A-951554C5C675}" type="parTrans" cxnId="{20A26002-E72A-4559-8CAA-51321F8F065D}">
      <dgm:prSet/>
      <dgm:spPr/>
      <dgm:t>
        <a:bodyPr/>
        <a:lstStyle/>
        <a:p>
          <a:endParaRPr lang="en-IN" sz="2400"/>
        </a:p>
      </dgm:t>
    </dgm:pt>
    <dgm:pt modelId="{84E37BE8-2619-4FD1-BB77-7BA201C715B4}" type="sibTrans" cxnId="{20A26002-E72A-4559-8CAA-51321F8F065D}">
      <dgm:prSet/>
      <dgm:spPr/>
      <dgm:t>
        <a:bodyPr/>
        <a:lstStyle/>
        <a:p>
          <a:endParaRPr lang="en-IN" sz="2400"/>
        </a:p>
      </dgm:t>
    </dgm:pt>
    <dgm:pt modelId="{C44321A7-A3A4-40AF-B9AB-32AED97233C5}">
      <dgm:prSet phldrT="[Text]" custT="1"/>
      <dgm:spPr/>
      <dgm:t>
        <a:bodyPr/>
        <a:lstStyle/>
        <a:p>
          <a:r>
            <a:rPr lang="en-IN" sz="2400" dirty="0" smtClean="0">
              <a:latin typeface="Times New Roman" panose="02020603050405020304" pitchFamily="18" charset="0"/>
              <a:cs typeface="Times New Roman" panose="02020603050405020304" pitchFamily="18" charset="0"/>
            </a:rPr>
            <a:t>PSITTACOSIS</a:t>
          </a:r>
          <a:endParaRPr lang="en-IN" sz="2400" dirty="0">
            <a:latin typeface="Times New Roman" panose="02020603050405020304" pitchFamily="18" charset="0"/>
            <a:cs typeface="Times New Roman" panose="02020603050405020304" pitchFamily="18" charset="0"/>
          </a:endParaRPr>
        </a:p>
      </dgm:t>
    </dgm:pt>
    <dgm:pt modelId="{0D8705A0-DD50-4556-8EF0-BF662BD6DC21}" type="sibTrans" cxnId="{1E1C1D7B-B292-4596-9443-5A2B51A81A8F}">
      <dgm:prSet/>
      <dgm:spPr/>
      <dgm:t>
        <a:bodyPr/>
        <a:lstStyle/>
        <a:p>
          <a:endParaRPr lang="en-IN" sz="2400"/>
        </a:p>
      </dgm:t>
    </dgm:pt>
    <dgm:pt modelId="{70A4CA88-B1FA-4726-875D-F2E13D9A91ED}" type="parTrans" cxnId="{1E1C1D7B-B292-4596-9443-5A2B51A81A8F}">
      <dgm:prSet/>
      <dgm:spPr/>
      <dgm:t>
        <a:bodyPr/>
        <a:lstStyle/>
        <a:p>
          <a:endParaRPr lang="en-IN" sz="2400"/>
        </a:p>
      </dgm:t>
    </dgm:pt>
    <dgm:pt modelId="{0177E899-850C-4D64-BFAB-F292B3F13273}">
      <dgm:prSet phldrT="[Text]" custT="1"/>
      <dgm:spPr/>
      <dgm:t>
        <a:bodyPr/>
        <a:lstStyle/>
        <a:p>
          <a:r>
            <a:rPr lang="en-IN" sz="2400" dirty="0" smtClean="0">
              <a:latin typeface="Times New Roman" panose="02020603050405020304" pitchFamily="18" charset="0"/>
              <a:cs typeface="Times New Roman" panose="02020603050405020304" pitchFamily="18" charset="0"/>
            </a:rPr>
            <a:t>ROCKY MOUNTAIN SPOTTED FEVER</a:t>
          </a:r>
          <a:endParaRPr lang="en-IN" sz="2400" dirty="0">
            <a:latin typeface="Times New Roman" panose="02020603050405020304" pitchFamily="18" charset="0"/>
            <a:cs typeface="Times New Roman" panose="02020603050405020304" pitchFamily="18" charset="0"/>
          </a:endParaRPr>
        </a:p>
      </dgm:t>
    </dgm:pt>
    <dgm:pt modelId="{1CBA480D-E9A0-4C23-A9C5-719D22DAEEFF}" type="parTrans" cxnId="{42DBBF22-AC45-4D70-9DAF-78FDED3130BD}">
      <dgm:prSet/>
      <dgm:spPr/>
      <dgm:t>
        <a:bodyPr/>
        <a:lstStyle/>
        <a:p>
          <a:endParaRPr lang="en-IN" sz="2400"/>
        </a:p>
      </dgm:t>
    </dgm:pt>
    <dgm:pt modelId="{A75D414C-FEE7-4CAB-80E8-BC8E0C640796}" type="sibTrans" cxnId="{42DBBF22-AC45-4D70-9DAF-78FDED3130BD}">
      <dgm:prSet/>
      <dgm:spPr/>
      <dgm:t>
        <a:bodyPr/>
        <a:lstStyle/>
        <a:p>
          <a:endParaRPr lang="en-IN" sz="2400"/>
        </a:p>
      </dgm:t>
    </dgm:pt>
    <dgm:pt modelId="{9A4B729A-4611-4ADD-9DF4-15DE2C2B6EAA}">
      <dgm:prSet phldrT="[Text]" custT="1"/>
      <dgm:spPr/>
      <dgm:t>
        <a:bodyPr/>
        <a:lstStyle/>
        <a:p>
          <a:r>
            <a:rPr lang="en-IN" sz="2400" dirty="0" smtClean="0">
              <a:latin typeface="Times New Roman" panose="02020603050405020304" pitchFamily="18" charset="0"/>
              <a:cs typeface="Times New Roman" panose="02020603050405020304" pitchFamily="18" charset="0"/>
            </a:rPr>
            <a:t>TICK BORN TYPHUS</a:t>
          </a:r>
          <a:endParaRPr lang="en-IN" sz="2400" dirty="0">
            <a:latin typeface="Times New Roman" panose="02020603050405020304" pitchFamily="18" charset="0"/>
            <a:cs typeface="Times New Roman" panose="02020603050405020304" pitchFamily="18" charset="0"/>
          </a:endParaRPr>
        </a:p>
      </dgm:t>
    </dgm:pt>
    <dgm:pt modelId="{62B51B87-6600-4B52-BE4F-F61153F8D921}" type="parTrans" cxnId="{9B305122-B987-4FA8-943B-D573967A00B5}">
      <dgm:prSet/>
      <dgm:spPr/>
      <dgm:t>
        <a:bodyPr/>
        <a:lstStyle/>
        <a:p>
          <a:endParaRPr lang="en-IN" sz="2400"/>
        </a:p>
      </dgm:t>
    </dgm:pt>
    <dgm:pt modelId="{21F2685E-A481-4099-A568-53EBCE6F5CF8}" type="sibTrans" cxnId="{9B305122-B987-4FA8-943B-D573967A00B5}">
      <dgm:prSet/>
      <dgm:spPr/>
      <dgm:t>
        <a:bodyPr/>
        <a:lstStyle/>
        <a:p>
          <a:endParaRPr lang="en-IN" sz="2400"/>
        </a:p>
      </dgm:t>
    </dgm:pt>
    <dgm:pt modelId="{DD4257E0-2FB5-4FF0-97B1-6DF390D65599}" type="pres">
      <dgm:prSet presAssocID="{767F2471-B93E-48C7-9A6E-7BC7D2D3D9A3}" presName="Name0" presStyleCnt="0">
        <dgm:presLayoutVars>
          <dgm:dir/>
          <dgm:animLvl val="lvl"/>
          <dgm:resizeHandles val="exact"/>
        </dgm:presLayoutVars>
      </dgm:prSet>
      <dgm:spPr/>
      <dgm:t>
        <a:bodyPr/>
        <a:lstStyle/>
        <a:p>
          <a:endParaRPr lang="en-IN"/>
        </a:p>
      </dgm:t>
    </dgm:pt>
    <dgm:pt modelId="{76649422-A502-4FE1-9E9C-CF96508A78AC}" type="pres">
      <dgm:prSet presAssocID="{AE51D8C3-C102-4547-B238-7B298CDC0578}" presName="linNode" presStyleCnt="0"/>
      <dgm:spPr/>
      <dgm:t>
        <a:bodyPr/>
        <a:lstStyle/>
        <a:p>
          <a:endParaRPr lang="en-GB"/>
        </a:p>
      </dgm:t>
    </dgm:pt>
    <dgm:pt modelId="{0B221022-2E41-4DFF-AAC5-355ECC59FCD8}" type="pres">
      <dgm:prSet presAssocID="{AE51D8C3-C102-4547-B238-7B298CDC0578}" presName="parentText" presStyleLbl="node1" presStyleIdx="0" presStyleCnt="3" custScaleY="18588" custLinFactNeighborY="-1468">
        <dgm:presLayoutVars>
          <dgm:chMax val="1"/>
          <dgm:bulletEnabled val="1"/>
        </dgm:presLayoutVars>
      </dgm:prSet>
      <dgm:spPr/>
      <dgm:t>
        <a:bodyPr/>
        <a:lstStyle/>
        <a:p>
          <a:endParaRPr lang="en-IN"/>
        </a:p>
      </dgm:t>
    </dgm:pt>
    <dgm:pt modelId="{41E9627F-309D-4913-8FC0-8D3C7F00C4FA}" type="pres">
      <dgm:prSet presAssocID="{AE51D8C3-C102-4547-B238-7B298CDC0578}" presName="descendantText" presStyleLbl="alignAccFollowNode1" presStyleIdx="0" presStyleCnt="3" custScaleY="22293" custLinFactNeighborX="-651" custLinFactNeighborY="-1632">
        <dgm:presLayoutVars>
          <dgm:bulletEnabled val="1"/>
        </dgm:presLayoutVars>
      </dgm:prSet>
      <dgm:spPr/>
      <dgm:t>
        <a:bodyPr/>
        <a:lstStyle/>
        <a:p>
          <a:endParaRPr lang="en-IN"/>
        </a:p>
      </dgm:t>
    </dgm:pt>
    <dgm:pt modelId="{F60C5A3E-6CD0-4EF2-9171-439533B0C4F2}" type="pres">
      <dgm:prSet presAssocID="{79C01735-D54B-42D4-9E4A-93662C10EADA}" presName="sp" presStyleCnt="0"/>
      <dgm:spPr/>
      <dgm:t>
        <a:bodyPr/>
        <a:lstStyle/>
        <a:p>
          <a:endParaRPr lang="en-GB"/>
        </a:p>
      </dgm:t>
    </dgm:pt>
    <dgm:pt modelId="{E35DE1EC-9E17-4424-A0BB-EC0DFED984BC}" type="pres">
      <dgm:prSet presAssocID="{53BF014D-E978-471A-BE42-8D20C1C05176}" presName="linNode" presStyleCnt="0"/>
      <dgm:spPr/>
      <dgm:t>
        <a:bodyPr/>
        <a:lstStyle/>
        <a:p>
          <a:endParaRPr lang="en-GB"/>
        </a:p>
      </dgm:t>
    </dgm:pt>
    <dgm:pt modelId="{C785B637-69CE-4B4D-A27A-AD0F1D1C9465}" type="pres">
      <dgm:prSet presAssocID="{53BF014D-E978-471A-BE42-8D20C1C05176}" presName="parentText" presStyleLbl="node1" presStyleIdx="1" presStyleCnt="3" custScaleY="19455" custLinFactNeighborX="181" custLinFactNeighborY="215">
        <dgm:presLayoutVars>
          <dgm:chMax val="1"/>
          <dgm:bulletEnabled val="1"/>
        </dgm:presLayoutVars>
      </dgm:prSet>
      <dgm:spPr/>
      <dgm:t>
        <a:bodyPr/>
        <a:lstStyle/>
        <a:p>
          <a:endParaRPr lang="en-IN"/>
        </a:p>
      </dgm:t>
    </dgm:pt>
    <dgm:pt modelId="{583542CF-EA3F-4F7D-9CFD-DF605774D1D3}" type="pres">
      <dgm:prSet presAssocID="{53BF014D-E978-471A-BE42-8D20C1C05176}" presName="descendantText" presStyleLbl="alignAccFollowNode1" presStyleIdx="1" presStyleCnt="3" custScaleY="17707" custLinFactNeighborX="0" custLinFactNeighborY="0">
        <dgm:presLayoutVars>
          <dgm:bulletEnabled val="1"/>
        </dgm:presLayoutVars>
      </dgm:prSet>
      <dgm:spPr/>
      <dgm:t>
        <a:bodyPr/>
        <a:lstStyle/>
        <a:p>
          <a:endParaRPr lang="en-IN"/>
        </a:p>
      </dgm:t>
    </dgm:pt>
    <dgm:pt modelId="{69E35714-E956-48B7-B0C3-03A55BD10B5D}" type="pres">
      <dgm:prSet presAssocID="{30ABF6E9-3D74-44EA-A562-09A402D2E4F9}" presName="sp" presStyleCnt="0"/>
      <dgm:spPr/>
      <dgm:t>
        <a:bodyPr/>
        <a:lstStyle/>
        <a:p>
          <a:endParaRPr lang="en-GB"/>
        </a:p>
      </dgm:t>
    </dgm:pt>
    <dgm:pt modelId="{4F3C76D3-2DC6-4050-99BF-29A6D8923A22}" type="pres">
      <dgm:prSet presAssocID="{CB269DD3-CBD1-4B49-970A-2570231DA257}" presName="linNode" presStyleCnt="0"/>
      <dgm:spPr/>
      <dgm:t>
        <a:bodyPr/>
        <a:lstStyle/>
        <a:p>
          <a:endParaRPr lang="en-GB"/>
        </a:p>
      </dgm:t>
    </dgm:pt>
    <dgm:pt modelId="{1FC2D921-97AC-40A0-8B3C-6A780AB19771}" type="pres">
      <dgm:prSet presAssocID="{CB269DD3-CBD1-4B49-970A-2570231DA257}" presName="parentText" presStyleLbl="node1" presStyleIdx="2" presStyleCnt="3" custScaleY="18306">
        <dgm:presLayoutVars>
          <dgm:chMax val="1"/>
          <dgm:bulletEnabled val="1"/>
        </dgm:presLayoutVars>
      </dgm:prSet>
      <dgm:spPr/>
      <dgm:t>
        <a:bodyPr/>
        <a:lstStyle/>
        <a:p>
          <a:endParaRPr lang="en-IN"/>
        </a:p>
      </dgm:t>
    </dgm:pt>
    <dgm:pt modelId="{E9DEB0A5-0179-45F9-94BF-B79DA14278A7}" type="pres">
      <dgm:prSet presAssocID="{CB269DD3-CBD1-4B49-970A-2570231DA257}" presName="descendantText" presStyleLbl="alignAccFollowNode1" presStyleIdx="2" presStyleCnt="3" custScaleY="22927" custLinFactNeighborY="0">
        <dgm:presLayoutVars>
          <dgm:bulletEnabled val="1"/>
        </dgm:presLayoutVars>
      </dgm:prSet>
      <dgm:spPr/>
      <dgm:t>
        <a:bodyPr/>
        <a:lstStyle/>
        <a:p>
          <a:endParaRPr lang="en-IN"/>
        </a:p>
      </dgm:t>
    </dgm:pt>
  </dgm:ptLst>
  <dgm:cxnLst>
    <dgm:cxn modelId="{B6CEF70E-CED5-4AAC-AE6E-DCE378D7B12E}" type="presOf" srcId="{A551E8F7-EAD5-4185-8F5B-D58F2A59C231}" destId="{41E9627F-309D-4913-8FC0-8D3C7F00C4FA}" srcOrd="0" destOrd="0" presId="urn:microsoft.com/office/officeart/2005/8/layout/vList5"/>
    <dgm:cxn modelId="{1E1C1D7B-B292-4596-9443-5A2B51A81A8F}" srcId="{53BF014D-E978-471A-BE42-8D20C1C05176}" destId="{C44321A7-A3A4-40AF-B9AB-32AED97233C5}" srcOrd="0" destOrd="0" parTransId="{70A4CA88-B1FA-4726-875D-F2E13D9A91ED}" sibTransId="{0D8705A0-DD50-4556-8EF0-BF662BD6DC21}"/>
    <dgm:cxn modelId="{36B26CE2-426E-4840-9BEF-2E27465459C6}" srcId="{AE51D8C3-C102-4547-B238-7B298CDC0578}" destId="{02EFE44E-911C-4A9F-9636-8DA9FEE12A8C}" srcOrd="1" destOrd="0" parTransId="{EBE2DB82-BA89-43D4-830F-40C76C506140}" sibTransId="{D5C60E66-35AE-42DA-8E6E-AAB20D78FAF8}"/>
    <dgm:cxn modelId="{96215A2D-A63C-4DF9-9403-AEAAB290187B}" type="presOf" srcId="{0F2CF81B-E062-4C91-A68B-62F09A7A728F}" destId="{E9DEB0A5-0179-45F9-94BF-B79DA14278A7}" srcOrd="0" destOrd="0" presId="urn:microsoft.com/office/officeart/2005/8/layout/vList5"/>
    <dgm:cxn modelId="{B0F673B2-EA0D-4B6A-8C0C-487610B5B085}" srcId="{767F2471-B93E-48C7-9A6E-7BC7D2D3D9A3}" destId="{53BF014D-E978-471A-BE42-8D20C1C05176}" srcOrd="1" destOrd="0" parTransId="{704CCD39-32FF-4434-836F-4EBD59501A8A}" sibTransId="{30ABF6E9-3D74-44EA-A562-09A402D2E4F9}"/>
    <dgm:cxn modelId="{20A26002-E72A-4559-8CAA-51321F8F065D}" srcId="{AE51D8C3-C102-4547-B238-7B298CDC0578}" destId="{15446982-F501-4873-8587-DF210C728B8A}" srcOrd="2" destOrd="0" parTransId="{E86D34A6-1A56-408E-B48A-951554C5C675}" sibTransId="{84E37BE8-2619-4FD1-BB77-7BA201C715B4}"/>
    <dgm:cxn modelId="{E33C5AAF-0FDF-44B6-97A3-0A025AEAA6AF}" srcId="{AE51D8C3-C102-4547-B238-7B298CDC0578}" destId="{A551E8F7-EAD5-4185-8F5B-D58F2A59C231}" srcOrd="0" destOrd="0" parTransId="{5F5997E0-B38F-4795-94FF-FFBB2AF56052}" sibTransId="{FA9DDF8B-83D6-4064-83CA-09A5176E6280}"/>
    <dgm:cxn modelId="{9B305122-B987-4FA8-943B-D573967A00B5}" srcId="{CB269DD3-CBD1-4B49-970A-2570231DA257}" destId="{9A4B729A-4611-4ADD-9DF4-15DE2C2B6EAA}" srcOrd="2" destOrd="0" parTransId="{62B51B87-6600-4B52-BE4F-F61153F8D921}" sibTransId="{21F2685E-A481-4099-A568-53EBCE6F5CF8}"/>
    <dgm:cxn modelId="{03132D71-560D-4486-B31C-0CA52852DDC9}" type="presOf" srcId="{0177E899-850C-4D64-BFAB-F292B3F13273}" destId="{E9DEB0A5-0179-45F9-94BF-B79DA14278A7}" srcOrd="0" destOrd="1" presId="urn:microsoft.com/office/officeart/2005/8/layout/vList5"/>
    <dgm:cxn modelId="{42DBBF22-AC45-4D70-9DAF-78FDED3130BD}" srcId="{CB269DD3-CBD1-4B49-970A-2570231DA257}" destId="{0177E899-850C-4D64-BFAB-F292B3F13273}" srcOrd="1" destOrd="0" parTransId="{1CBA480D-E9A0-4C23-A9C5-719D22DAEEFF}" sibTransId="{A75D414C-FEE7-4CAB-80E8-BC8E0C640796}"/>
    <dgm:cxn modelId="{5835AFD3-42D1-40E4-8B5C-24257EB63C91}" type="presOf" srcId="{AE51D8C3-C102-4547-B238-7B298CDC0578}" destId="{0B221022-2E41-4DFF-AAC5-355ECC59FCD8}" srcOrd="0" destOrd="0" presId="urn:microsoft.com/office/officeart/2005/8/layout/vList5"/>
    <dgm:cxn modelId="{6DA16B2F-F409-4713-B7F3-2250519BCDA5}" type="presOf" srcId="{53BF014D-E978-471A-BE42-8D20C1C05176}" destId="{C785B637-69CE-4B4D-A27A-AD0F1D1C9465}" srcOrd="0" destOrd="0" presId="urn:microsoft.com/office/officeart/2005/8/layout/vList5"/>
    <dgm:cxn modelId="{3B0EF822-799E-4348-B4D2-4D6967C65A06}" type="presOf" srcId="{CB269DD3-CBD1-4B49-970A-2570231DA257}" destId="{1FC2D921-97AC-40A0-8B3C-6A780AB19771}" srcOrd="0" destOrd="0" presId="urn:microsoft.com/office/officeart/2005/8/layout/vList5"/>
    <dgm:cxn modelId="{E17BE293-49A9-4958-861B-2E9EA76E1336}" type="presOf" srcId="{C44321A7-A3A4-40AF-B9AB-32AED97233C5}" destId="{583542CF-EA3F-4F7D-9CFD-DF605774D1D3}" srcOrd="0" destOrd="0" presId="urn:microsoft.com/office/officeart/2005/8/layout/vList5"/>
    <dgm:cxn modelId="{7B3AEC3F-BC3C-4B8B-9960-E2539FBEEDB7}" srcId="{CB269DD3-CBD1-4B49-970A-2570231DA257}" destId="{0F2CF81B-E062-4C91-A68B-62F09A7A728F}" srcOrd="0" destOrd="0" parTransId="{70DF880B-E8E2-4983-8876-2BAE41236FBF}" sibTransId="{F7006DAD-3297-4AAE-BF90-AE988A056EB3}"/>
    <dgm:cxn modelId="{E1AB5BE1-DF91-4445-B75F-3B9065A43CB7}" srcId="{767F2471-B93E-48C7-9A6E-7BC7D2D3D9A3}" destId="{CB269DD3-CBD1-4B49-970A-2570231DA257}" srcOrd="2" destOrd="0" parTransId="{9B67ABBF-BF2A-49C2-AAE8-066156AC38EE}" sibTransId="{D04D7533-AAA7-409C-817C-25D4F795217C}"/>
    <dgm:cxn modelId="{3B41099C-4CEC-4F7C-BB50-AA874BC84F0E}" srcId="{767F2471-B93E-48C7-9A6E-7BC7D2D3D9A3}" destId="{AE51D8C3-C102-4547-B238-7B298CDC0578}" srcOrd="0" destOrd="0" parTransId="{BFA86BF2-8027-4FA0-A3BC-FCDC0D2EE10A}" sibTransId="{79C01735-D54B-42D4-9E4A-93662C10EADA}"/>
    <dgm:cxn modelId="{64DBA79D-85A7-4969-9C98-036CB7DE6E48}" type="presOf" srcId="{9A4B729A-4611-4ADD-9DF4-15DE2C2B6EAA}" destId="{E9DEB0A5-0179-45F9-94BF-B79DA14278A7}" srcOrd="0" destOrd="2" presId="urn:microsoft.com/office/officeart/2005/8/layout/vList5"/>
    <dgm:cxn modelId="{CCE1800C-2928-4CC5-AD25-9A060F0E21C7}" type="presOf" srcId="{767F2471-B93E-48C7-9A6E-7BC7D2D3D9A3}" destId="{DD4257E0-2FB5-4FF0-97B1-6DF390D65599}" srcOrd="0" destOrd="0" presId="urn:microsoft.com/office/officeart/2005/8/layout/vList5"/>
    <dgm:cxn modelId="{877AE388-F528-4258-B41E-EC5FAE4AA558}" type="presOf" srcId="{02EFE44E-911C-4A9F-9636-8DA9FEE12A8C}" destId="{41E9627F-309D-4913-8FC0-8D3C7F00C4FA}" srcOrd="0" destOrd="1" presId="urn:microsoft.com/office/officeart/2005/8/layout/vList5"/>
    <dgm:cxn modelId="{201B93C3-FEDF-41E0-AFD8-B1C6F0E73DE7}" type="presOf" srcId="{15446982-F501-4873-8587-DF210C728B8A}" destId="{41E9627F-309D-4913-8FC0-8D3C7F00C4FA}" srcOrd="0" destOrd="2" presId="urn:microsoft.com/office/officeart/2005/8/layout/vList5"/>
    <dgm:cxn modelId="{57B93F2F-F54E-4D2B-A156-A5AAF88B6720}" type="presParOf" srcId="{DD4257E0-2FB5-4FF0-97B1-6DF390D65599}" destId="{76649422-A502-4FE1-9E9C-CF96508A78AC}" srcOrd="0" destOrd="0" presId="urn:microsoft.com/office/officeart/2005/8/layout/vList5"/>
    <dgm:cxn modelId="{FF8CF03C-E223-46E0-B160-BCD04FFBA2D3}" type="presParOf" srcId="{76649422-A502-4FE1-9E9C-CF96508A78AC}" destId="{0B221022-2E41-4DFF-AAC5-355ECC59FCD8}" srcOrd="0" destOrd="0" presId="urn:microsoft.com/office/officeart/2005/8/layout/vList5"/>
    <dgm:cxn modelId="{5D0CEDD6-4CEB-4F65-9B17-00E822A6485B}" type="presParOf" srcId="{76649422-A502-4FE1-9E9C-CF96508A78AC}" destId="{41E9627F-309D-4913-8FC0-8D3C7F00C4FA}" srcOrd="1" destOrd="0" presId="urn:microsoft.com/office/officeart/2005/8/layout/vList5"/>
    <dgm:cxn modelId="{BAC2ED90-78E5-4D79-8897-2DEE780A089E}" type="presParOf" srcId="{DD4257E0-2FB5-4FF0-97B1-6DF390D65599}" destId="{F60C5A3E-6CD0-4EF2-9171-439533B0C4F2}" srcOrd="1" destOrd="0" presId="urn:microsoft.com/office/officeart/2005/8/layout/vList5"/>
    <dgm:cxn modelId="{B15CB482-A03C-4EA8-AD27-F98609C63A46}" type="presParOf" srcId="{DD4257E0-2FB5-4FF0-97B1-6DF390D65599}" destId="{E35DE1EC-9E17-4424-A0BB-EC0DFED984BC}" srcOrd="2" destOrd="0" presId="urn:microsoft.com/office/officeart/2005/8/layout/vList5"/>
    <dgm:cxn modelId="{03FA1BBC-4198-4CC8-8A83-179AB0E04B76}" type="presParOf" srcId="{E35DE1EC-9E17-4424-A0BB-EC0DFED984BC}" destId="{C785B637-69CE-4B4D-A27A-AD0F1D1C9465}" srcOrd="0" destOrd="0" presId="urn:microsoft.com/office/officeart/2005/8/layout/vList5"/>
    <dgm:cxn modelId="{91B4A8A7-362D-40EF-8E82-ABB0F493722D}" type="presParOf" srcId="{E35DE1EC-9E17-4424-A0BB-EC0DFED984BC}" destId="{583542CF-EA3F-4F7D-9CFD-DF605774D1D3}" srcOrd="1" destOrd="0" presId="urn:microsoft.com/office/officeart/2005/8/layout/vList5"/>
    <dgm:cxn modelId="{E2EF5518-D99A-4030-956F-115C4DC2DD96}" type="presParOf" srcId="{DD4257E0-2FB5-4FF0-97B1-6DF390D65599}" destId="{69E35714-E956-48B7-B0C3-03A55BD10B5D}" srcOrd="3" destOrd="0" presId="urn:microsoft.com/office/officeart/2005/8/layout/vList5"/>
    <dgm:cxn modelId="{2EE180EA-C9A9-4369-BC12-DFE5D9B5D490}" type="presParOf" srcId="{DD4257E0-2FB5-4FF0-97B1-6DF390D65599}" destId="{4F3C76D3-2DC6-4050-99BF-29A6D8923A22}" srcOrd="4" destOrd="0" presId="urn:microsoft.com/office/officeart/2005/8/layout/vList5"/>
    <dgm:cxn modelId="{C8CE3B7E-C2C6-40E4-AB87-B788B44F4E78}" type="presParOf" srcId="{4F3C76D3-2DC6-4050-99BF-29A6D8923A22}" destId="{1FC2D921-97AC-40A0-8B3C-6A780AB19771}" srcOrd="0" destOrd="0" presId="urn:microsoft.com/office/officeart/2005/8/layout/vList5"/>
    <dgm:cxn modelId="{010F525A-0709-4338-97E9-59DB8DD14B3A}" type="presParOf" srcId="{4F3C76D3-2DC6-4050-99BF-29A6D8923A22}" destId="{E9DEB0A5-0179-45F9-94BF-B79DA14278A7}"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2B7FFC-2D95-444D-BA31-896E092C4B4F}"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IN"/>
        </a:p>
      </dgm:t>
    </dgm:pt>
    <dgm:pt modelId="{F3F1F7DF-8570-4E79-B271-FA30E86AC773}">
      <dgm:prSet custT="1"/>
      <dgm:spPr/>
      <dgm:t>
        <a:bodyPr/>
        <a:lstStyle/>
        <a:p>
          <a:pPr algn="ctr" rtl="0"/>
          <a:r>
            <a:rPr lang="en-IN" sz="2400" dirty="0" smtClean="0">
              <a:latin typeface="Times New Roman" panose="02020603050405020304" pitchFamily="18" charset="0"/>
              <a:cs typeface="Times New Roman" panose="02020603050405020304" pitchFamily="18" charset="0"/>
            </a:rPr>
            <a:t>Dental abscess</a:t>
          </a:r>
          <a:endParaRPr lang="en-IN" sz="2400" dirty="0">
            <a:latin typeface="Times New Roman" panose="02020603050405020304" pitchFamily="18" charset="0"/>
            <a:cs typeface="Times New Roman" panose="02020603050405020304" pitchFamily="18" charset="0"/>
          </a:endParaRPr>
        </a:p>
      </dgm:t>
    </dgm:pt>
    <dgm:pt modelId="{0F0177F0-35AD-4FDE-AAEB-45D6E3380A86}" type="parTrans" cxnId="{2FC128F7-958A-40C1-A0C5-8F7F00CD9323}">
      <dgm:prSet/>
      <dgm:spPr/>
      <dgm:t>
        <a:bodyPr/>
        <a:lstStyle/>
        <a:p>
          <a:pPr algn="ctr"/>
          <a:endParaRPr lang="en-IN" sz="2400" dirty="0"/>
        </a:p>
      </dgm:t>
    </dgm:pt>
    <dgm:pt modelId="{6195C949-7263-41C7-BB5D-45C7BAEA7D5F}" type="sibTrans" cxnId="{2FC128F7-958A-40C1-A0C5-8F7F00CD9323}">
      <dgm:prSet/>
      <dgm:spPr/>
      <dgm:t>
        <a:bodyPr/>
        <a:lstStyle/>
        <a:p>
          <a:pPr algn="ctr"/>
          <a:endParaRPr lang="en-IN" sz="2400" dirty="0"/>
        </a:p>
      </dgm:t>
    </dgm:pt>
    <dgm:pt modelId="{F0725246-FF59-4757-A51E-1D9F2882EE45}">
      <dgm:prSet custT="1"/>
      <dgm:spPr/>
      <dgm:t>
        <a:bodyPr/>
        <a:lstStyle/>
        <a:p>
          <a:pPr algn="ctr" rtl="0"/>
          <a:r>
            <a:rPr lang="en-IN" sz="2400" dirty="0" smtClean="0">
              <a:latin typeface="Times New Roman" panose="02020603050405020304" pitchFamily="18" charset="0"/>
              <a:cs typeface="Times New Roman" panose="02020603050405020304" pitchFamily="18" charset="0"/>
            </a:rPr>
            <a:t>Hepatitis</a:t>
          </a:r>
          <a:endParaRPr lang="en-IN" sz="2400" dirty="0">
            <a:latin typeface="Times New Roman" panose="02020603050405020304" pitchFamily="18" charset="0"/>
            <a:cs typeface="Times New Roman" panose="02020603050405020304" pitchFamily="18" charset="0"/>
          </a:endParaRPr>
        </a:p>
      </dgm:t>
    </dgm:pt>
    <dgm:pt modelId="{6159B2AF-F092-4CE8-AFA3-735205C06F82}" type="parTrans" cxnId="{4845050E-9CEF-438E-9AE0-011073A4330F}">
      <dgm:prSet/>
      <dgm:spPr/>
      <dgm:t>
        <a:bodyPr/>
        <a:lstStyle/>
        <a:p>
          <a:pPr algn="ctr"/>
          <a:endParaRPr lang="en-IN" sz="2400" dirty="0"/>
        </a:p>
      </dgm:t>
    </dgm:pt>
    <dgm:pt modelId="{B1CE957A-BC2F-4E32-80C6-2848473C863E}" type="sibTrans" cxnId="{4845050E-9CEF-438E-9AE0-011073A4330F}">
      <dgm:prSet/>
      <dgm:spPr/>
      <dgm:t>
        <a:bodyPr/>
        <a:lstStyle/>
        <a:p>
          <a:pPr algn="ctr"/>
          <a:endParaRPr lang="en-IN" sz="2400" dirty="0"/>
        </a:p>
      </dgm:t>
    </dgm:pt>
    <dgm:pt modelId="{B83B9EB9-F9DB-43C1-B2F9-687D3880DB34}">
      <dgm:prSet custT="1"/>
      <dgm:spPr/>
      <dgm:t>
        <a:bodyPr/>
        <a:lstStyle/>
        <a:p>
          <a:pPr algn="ctr" rtl="0"/>
          <a:r>
            <a:rPr lang="en-IN" sz="2400" dirty="0" err="1" smtClean="0">
              <a:latin typeface="Times New Roman" panose="02020603050405020304" pitchFamily="18" charset="0"/>
              <a:cs typeface="Times New Roman" panose="02020603050405020304" pitchFamily="18" charset="0"/>
            </a:rPr>
            <a:t>Subphrenic</a:t>
          </a:r>
          <a:r>
            <a:rPr lang="en-IN" sz="2400" dirty="0" smtClean="0">
              <a:latin typeface="Times New Roman" panose="02020603050405020304" pitchFamily="18" charset="0"/>
              <a:cs typeface="Times New Roman" panose="02020603050405020304" pitchFamily="18" charset="0"/>
            </a:rPr>
            <a:t> abscess</a:t>
          </a:r>
          <a:endParaRPr lang="en-IN" sz="2400" dirty="0">
            <a:latin typeface="Times New Roman" panose="02020603050405020304" pitchFamily="18" charset="0"/>
            <a:cs typeface="Times New Roman" panose="02020603050405020304" pitchFamily="18" charset="0"/>
          </a:endParaRPr>
        </a:p>
      </dgm:t>
    </dgm:pt>
    <dgm:pt modelId="{30438036-B9E0-477B-B10A-DC56CC2D47AC}" type="parTrans" cxnId="{70BBCF9D-1DD4-4286-A5CA-C4F9DB2A3B7B}">
      <dgm:prSet/>
      <dgm:spPr/>
      <dgm:t>
        <a:bodyPr/>
        <a:lstStyle/>
        <a:p>
          <a:pPr algn="ctr"/>
          <a:endParaRPr lang="en-IN" sz="2400" dirty="0"/>
        </a:p>
      </dgm:t>
    </dgm:pt>
    <dgm:pt modelId="{29261237-3AEB-4672-B663-3E6F82C015A1}" type="sibTrans" cxnId="{70BBCF9D-1DD4-4286-A5CA-C4F9DB2A3B7B}">
      <dgm:prSet/>
      <dgm:spPr/>
      <dgm:t>
        <a:bodyPr/>
        <a:lstStyle/>
        <a:p>
          <a:pPr algn="ctr"/>
          <a:endParaRPr lang="en-IN" sz="2400" dirty="0"/>
        </a:p>
      </dgm:t>
    </dgm:pt>
    <dgm:pt modelId="{71C175E0-9889-4B4D-8246-C7503BA3FA97}">
      <dgm:prSet custT="1"/>
      <dgm:spPr/>
      <dgm:t>
        <a:bodyPr/>
        <a:lstStyle/>
        <a:p>
          <a:pPr algn="ctr" rtl="0"/>
          <a:r>
            <a:rPr lang="en-IN" sz="2400" dirty="0" smtClean="0">
              <a:latin typeface="Times New Roman" panose="02020603050405020304" pitchFamily="18" charset="0"/>
              <a:cs typeface="Times New Roman" panose="02020603050405020304" pitchFamily="18" charset="0"/>
            </a:rPr>
            <a:t>Bronchiectasis</a:t>
          </a:r>
          <a:endParaRPr lang="en-IN" sz="2400" dirty="0">
            <a:latin typeface="Times New Roman" panose="02020603050405020304" pitchFamily="18" charset="0"/>
            <a:cs typeface="Times New Roman" panose="02020603050405020304" pitchFamily="18" charset="0"/>
          </a:endParaRPr>
        </a:p>
      </dgm:t>
    </dgm:pt>
    <dgm:pt modelId="{2657AD61-586D-4D08-BD09-61695CC24181}" type="parTrans" cxnId="{205C428D-6588-4DF0-AA46-607FF0A22DFD}">
      <dgm:prSet/>
      <dgm:spPr/>
      <dgm:t>
        <a:bodyPr/>
        <a:lstStyle/>
        <a:p>
          <a:pPr algn="ctr"/>
          <a:endParaRPr lang="en-IN" sz="2400" dirty="0"/>
        </a:p>
      </dgm:t>
    </dgm:pt>
    <dgm:pt modelId="{FF5C3501-A9C9-4028-B073-D557925FBD43}" type="sibTrans" cxnId="{205C428D-6588-4DF0-AA46-607FF0A22DFD}">
      <dgm:prSet/>
      <dgm:spPr/>
      <dgm:t>
        <a:bodyPr/>
        <a:lstStyle/>
        <a:p>
          <a:pPr algn="ctr"/>
          <a:endParaRPr lang="en-IN" sz="2400" dirty="0"/>
        </a:p>
      </dgm:t>
    </dgm:pt>
    <dgm:pt modelId="{4C025C5D-F584-48C5-8944-4468AB82CE7B}">
      <dgm:prSet custT="1"/>
      <dgm:spPr/>
      <dgm:t>
        <a:bodyPr/>
        <a:lstStyle/>
        <a:p>
          <a:pPr algn="ctr" rtl="0"/>
          <a:r>
            <a:rPr lang="en-IN" sz="2400" dirty="0" smtClean="0">
              <a:latin typeface="Times New Roman" panose="02020603050405020304" pitchFamily="18" charset="0"/>
              <a:cs typeface="Times New Roman" panose="02020603050405020304" pitchFamily="18" charset="0"/>
            </a:rPr>
            <a:t>Sinusitis</a:t>
          </a:r>
          <a:endParaRPr lang="en-IN" sz="2400" dirty="0">
            <a:latin typeface="Times New Roman" panose="02020603050405020304" pitchFamily="18" charset="0"/>
            <a:cs typeface="Times New Roman" panose="02020603050405020304" pitchFamily="18" charset="0"/>
          </a:endParaRPr>
        </a:p>
      </dgm:t>
    </dgm:pt>
    <dgm:pt modelId="{D744632B-3258-4079-AAF7-92E95270CEE8}" type="parTrans" cxnId="{228001F1-201D-4EEC-B06B-51183754908C}">
      <dgm:prSet/>
      <dgm:spPr/>
      <dgm:t>
        <a:bodyPr/>
        <a:lstStyle/>
        <a:p>
          <a:pPr algn="ctr"/>
          <a:endParaRPr lang="en-IN" sz="2400" dirty="0"/>
        </a:p>
      </dgm:t>
    </dgm:pt>
    <dgm:pt modelId="{9A2E1F12-5995-44BE-A2C9-274609058BAE}" type="sibTrans" cxnId="{228001F1-201D-4EEC-B06B-51183754908C}">
      <dgm:prSet/>
      <dgm:spPr/>
      <dgm:t>
        <a:bodyPr/>
        <a:lstStyle/>
        <a:p>
          <a:pPr algn="ctr"/>
          <a:endParaRPr lang="en-IN" sz="2400" dirty="0"/>
        </a:p>
      </dgm:t>
    </dgm:pt>
    <dgm:pt modelId="{555EC178-64B4-4C6B-B123-6A82E41E9A21}">
      <dgm:prSet custT="1"/>
      <dgm:spPr/>
      <dgm:t>
        <a:bodyPr/>
        <a:lstStyle/>
        <a:p>
          <a:pPr algn="ctr" rtl="0"/>
          <a:r>
            <a:rPr lang="en-IN" sz="2400" dirty="0" err="1" smtClean="0">
              <a:latin typeface="Times New Roman" panose="02020603050405020304" pitchFamily="18" charset="0"/>
              <a:cs typeface="Times New Roman" panose="02020603050405020304" pitchFamily="18" charset="0"/>
            </a:rPr>
            <a:t>Mastoditis</a:t>
          </a:r>
          <a:endParaRPr lang="en-IN" sz="2400" dirty="0">
            <a:latin typeface="Times New Roman" panose="02020603050405020304" pitchFamily="18" charset="0"/>
            <a:cs typeface="Times New Roman" panose="02020603050405020304" pitchFamily="18" charset="0"/>
          </a:endParaRPr>
        </a:p>
      </dgm:t>
    </dgm:pt>
    <dgm:pt modelId="{78F7E4A0-A8D7-47F1-B919-96E1CA799BFF}" type="parTrans" cxnId="{99A60EF6-29B0-4B2D-8E49-E4D2BA60F4B9}">
      <dgm:prSet/>
      <dgm:spPr/>
      <dgm:t>
        <a:bodyPr/>
        <a:lstStyle/>
        <a:p>
          <a:pPr algn="ctr"/>
          <a:endParaRPr lang="en-IN" sz="2400" dirty="0"/>
        </a:p>
      </dgm:t>
    </dgm:pt>
    <dgm:pt modelId="{384E9D83-5DF2-4D4A-A897-F6C3BC70C34E}" type="sibTrans" cxnId="{99A60EF6-29B0-4B2D-8E49-E4D2BA60F4B9}">
      <dgm:prSet/>
      <dgm:spPr/>
      <dgm:t>
        <a:bodyPr/>
        <a:lstStyle/>
        <a:p>
          <a:pPr algn="ctr"/>
          <a:endParaRPr lang="en-IN" sz="2400" dirty="0"/>
        </a:p>
      </dgm:t>
    </dgm:pt>
    <dgm:pt modelId="{7DF096E0-A6DC-4E76-B887-E50124B3F3A2}">
      <dgm:prSet custT="1"/>
      <dgm:spPr/>
      <dgm:t>
        <a:bodyPr/>
        <a:lstStyle/>
        <a:p>
          <a:pPr algn="ctr" rtl="0"/>
          <a:r>
            <a:rPr lang="en-IN" sz="2400" dirty="0" err="1" smtClean="0">
              <a:latin typeface="Times New Roman" panose="02020603050405020304" pitchFamily="18" charset="0"/>
              <a:cs typeface="Times New Roman" panose="02020603050405020304" pitchFamily="18" charset="0"/>
            </a:rPr>
            <a:t>Tonsilitis</a:t>
          </a:r>
          <a:endParaRPr lang="en-IN" sz="2400" dirty="0">
            <a:latin typeface="Times New Roman" panose="02020603050405020304" pitchFamily="18" charset="0"/>
            <a:cs typeface="Times New Roman" panose="02020603050405020304" pitchFamily="18" charset="0"/>
          </a:endParaRPr>
        </a:p>
      </dgm:t>
    </dgm:pt>
    <dgm:pt modelId="{B8A64608-EAB4-428A-9D8E-ABCBAC6D8E03}" type="parTrans" cxnId="{913C3674-D7C6-4A9B-9FD3-F3E4CD241360}">
      <dgm:prSet/>
      <dgm:spPr/>
      <dgm:t>
        <a:bodyPr/>
        <a:lstStyle/>
        <a:p>
          <a:pPr algn="ctr"/>
          <a:endParaRPr lang="en-IN" sz="2400" dirty="0"/>
        </a:p>
      </dgm:t>
    </dgm:pt>
    <dgm:pt modelId="{3DE8F9E5-409A-416B-8BF5-C910E225A7EA}" type="sibTrans" cxnId="{913C3674-D7C6-4A9B-9FD3-F3E4CD241360}">
      <dgm:prSet/>
      <dgm:spPr/>
      <dgm:t>
        <a:bodyPr/>
        <a:lstStyle/>
        <a:p>
          <a:pPr algn="ctr"/>
          <a:endParaRPr lang="en-IN" sz="2400" dirty="0"/>
        </a:p>
      </dgm:t>
    </dgm:pt>
    <dgm:pt modelId="{609FF529-2A8F-4083-B0C2-CCA5A29C3001}" type="pres">
      <dgm:prSet presAssocID="{9D2B7FFC-2D95-444D-BA31-896E092C4B4F}" presName="linear" presStyleCnt="0">
        <dgm:presLayoutVars>
          <dgm:animLvl val="lvl"/>
          <dgm:resizeHandles val="exact"/>
        </dgm:presLayoutVars>
      </dgm:prSet>
      <dgm:spPr/>
      <dgm:t>
        <a:bodyPr/>
        <a:lstStyle/>
        <a:p>
          <a:endParaRPr lang="en-IN"/>
        </a:p>
      </dgm:t>
    </dgm:pt>
    <dgm:pt modelId="{6781F88F-C768-40A3-A644-0D2017218CF2}" type="pres">
      <dgm:prSet presAssocID="{F3F1F7DF-8570-4E79-B271-FA30E86AC773}" presName="parentText" presStyleLbl="node1" presStyleIdx="0" presStyleCnt="7">
        <dgm:presLayoutVars>
          <dgm:chMax val="0"/>
          <dgm:bulletEnabled val="1"/>
        </dgm:presLayoutVars>
      </dgm:prSet>
      <dgm:spPr/>
      <dgm:t>
        <a:bodyPr/>
        <a:lstStyle/>
        <a:p>
          <a:endParaRPr lang="en-IN"/>
        </a:p>
      </dgm:t>
    </dgm:pt>
    <dgm:pt modelId="{F22D7294-863B-49CB-BD4E-11214D7367EA}" type="pres">
      <dgm:prSet presAssocID="{6195C949-7263-41C7-BB5D-45C7BAEA7D5F}" presName="spacer" presStyleCnt="0"/>
      <dgm:spPr/>
      <dgm:t>
        <a:bodyPr/>
        <a:lstStyle/>
        <a:p>
          <a:endParaRPr lang="en-GB"/>
        </a:p>
      </dgm:t>
    </dgm:pt>
    <dgm:pt modelId="{6791BAA7-D4B4-4186-8176-2BB7CAF7EC8E}" type="pres">
      <dgm:prSet presAssocID="{F0725246-FF59-4757-A51E-1D9F2882EE45}" presName="parentText" presStyleLbl="node1" presStyleIdx="1" presStyleCnt="7">
        <dgm:presLayoutVars>
          <dgm:chMax val="0"/>
          <dgm:bulletEnabled val="1"/>
        </dgm:presLayoutVars>
      </dgm:prSet>
      <dgm:spPr/>
      <dgm:t>
        <a:bodyPr/>
        <a:lstStyle/>
        <a:p>
          <a:endParaRPr lang="en-IN"/>
        </a:p>
      </dgm:t>
    </dgm:pt>
    <dgm:pt modelId="{CA01439D-22BE-4C2D-B1E8-6F5690263990}" type="pres">
      <dgm:prSet presAssocID="{B1CE957A-BC2F-4E32-80C6-2848473C863E}" presName="spacer" presStyleCnt="0"/>
      <dgm:spPr/>
      <dgm:t>
        <a:bodyPr/>
        <a:lstStyle/>
        <a:p>
          <a:endParaRPr lang="en-GB"/>
        </a:p>
      </dgm:t>
    </dgm:pt>
    <dgm:pt modelId="{0CBE7CC1-575C-40FE-8005-C1137298A860}" type="pres">
      <dgm:prSet presAssocID="{B83B9EB9-F9DB-43C1-B2F9-687D3880DB34}" presName="parentText" presStyleLbl="node1" presStyleIdx="2" presStyleCnt="7">
        <dgm:presLayoutVars>
          <dgm:chMax val="0"/>
          <dgm:bulletEnabled val="1"/>
        </dgm:presLayoutVars>
      </dgm:prSet>
      <dgm:spPr/>
      <dgm:t>
        <a:bodyPr/>
        <a:lstStyle/>
        <a:p>
          <a:endParaRPr lang="en-IN"/>
        </a:p>
      </dgm:t>
    </dgm:pt>
    <dgm:pt modelId="{E812924B-05E7-41B5-BEA2-121DA8C6A0C7}" type="pres">
      <dgm:prSet presAssocID="{29261237-3AEB-4672-B663-3E6F82C015A1}" presName="spacer" presStyleCnt="0"/>
      <dgm:spPr/>
      <dgm:t>
        <a:bodyPr/>
        <a:lstStyle/>
        <a:p>
          <a:endParaRPr lang="en-GB"/>
        </a:p>
      </dgm:t>
    </dgm:pt>
    <dgm:pt modelId="{C11FA40D-DCD5-49E2-AA57-7B358A3D9CFE}" type="pres">
      <dgm:prSet presAssocID="{71C175E0-9889-4B4D-8246-C7503BA3FA97}" presName="parentText" presStyleLbl="node1" presStyleIdx="3" presStyleCnt="7">
        <dgm:presLayoutVars>
          <dgm:chMax val="0"/>
          <dgm:bulletEnabled val="1"/>
        </dgm:presLayoutVars>
      </dgm:prSet>
      <dgm:spPr/>
      <dgm:t>
        <a:bodyPr/>
        <a:lstStyle/>
        <a:p>
          <a:endParaRPr lang="en-IN"/>
        </a:p>
      </dgm:t>
    </dgm:pt>
    <dgm:pt modelId="{DF781C92-A1DF-4812-955C-8D0792286DFC}" type="pres">
      <dgm:prSet presAssocID="{FF5C3501-A9C9-4028-B073-D557925FBD43}" presName="spacer" presStyleCnt="0"/>
      <dgm:spPr/>
      <dgm:t>
        <a:bodyPr/>
        <a:lstStyle/>
        <a:p>
          <a:endParaRPr lang="en-GB"/>
        </a:p>
      </dgm:t>
    </dgm:pt>
    <dgm:pt modelId="{5245F192-0CB5-440A-A03B-78802D506DC1}" type="pres">
      <dgm:prSet presAssocID="{4C025C5D-F584-48C5-8944-4468AB82CE7B}" presName="parentText" presStyleLbl="node1" presStyleIdx="4" presStyleCnt="7">
        <dgm:presLayoutVars>
          <dgm:chMax val="0"/>
          <dgm:bulletEnabled val="1"/>
        </dgm:presLayoutVars>
      </dgm:prSet>
      <dgm:spPr/>
      <dgm:t>
        <a:bodyPr/>
        <a:lstStyle/>
        <a:p>
          <a:endParaRPr lang="en-IN"/>
        </a:p>
      </dgm:t>
    </dgm:pt>
    <dgm:pt modelId="{26A31BBA-C8D7-4287-9D2A-D3690B196E6F}" type="pres">
      <dgm:prSet presAssocID="{9A2E1F12-5995-44BE-A2C9-274609058BAE}" presName="spacer" presStyleCnt="0"/>
      <dgm:spPr/>
      <dgm:t>
        <a:bodyPr/>
        <a:lstStyle/>
        <a:p>
          <a:endParaRPr lang="en-GB"/>
        </a:p>
      </dgm:t>
    </dgm:pt>
    <dgm:pt modelId="{C0000160-C660-4539-8B2E-A711C350BE9C}" type="pres">
      <dgm:prSet presAssocID="{555EC178-64B4-4C6B-B123-6A82E41E9A21}" presName="parentText" presStyleLbl="node1" presStyleIdx="5" presStyleCnt="7">
        <dgm:presLayoutVars>
          <dgm:chMax val="0"/>
          <dgm:bulletEnabled val="1"/>
        </dgm:presLayoutVars>
      </dgm:prSet>
      <dgm:spPr/>
      <dgm:t>
        <a:bodyPr/>
        <a:lstStyle/>
        <a:p>
          <a:endParaRPr lang="en-IN"/>
        </a:p>
      </dgm:t>
    </dgm:pt>
    <dgm:pt modelId="{BCDD3D00-5315-4B8C-A250-262E23F5CF93}" type="pres">
      <dgm:prSet presAssocID="{384E9D83-5DF2-4D4A-A897-F6C3BC70C34E}" presName="spacer" presStyleCnt="0"/>
      <dgm:spPr/>
      <dgm:t>
        <a:bodyPr/>
        <a:lstStyle/>
        <a:p>
          <a:endParaRPr lang="en-GB"/>
        </a:p>
      </dgm:t>
    </dgm:pt>
    <dgm:pt modelId="{FD508623-1C40-45B2-8859-9F8F29F2C031}" type="pres">
      <dgm:prSet presAssocID="{7DF096E0-A6DC-4E76-B887-E50124B3F3A2}" presName="parentText" presStyleLbl="node1" presStyleIdx="6" presStyleCnt="7">
        <dgm:presLayoutVars>
          <dgm:chMax val="0"/>
          <dgm:bulletEnabled val="1"/>
        </dgm:presLayoutVars>
      </dgm:prSet>
      <dgm:spPr/>
      <dgm:t>
        <a:bodyPr/>
        <a:lstStyle/>
        <a:p>
          <a:endParaRPr lang="en-IN"/>
        </a:p>
      </dgm:t>
    </dgm:pt>
  </dgm:ptLst>
  <dgm:cxnLst>
    <dgm:cxn modelId="{99A60EF6-29B0-4B2D-8E49-E4D2BA60F4B9}" srcId="{9D2B7FFC-2D95-444D-BA31-896E092C4B4F}" destId="{555EC178-64B4-4C6B-B123-6A82E41E9A21}" srcOrd="5" destOrd="0" parTransId="{78F7E4A0-A8D7-47F1-B919-96E1CA799BFF}" sibTransId="{384E9D83-5DF2-4D4A-A897-F6C3BC70C34E}"/>
    <dgm:cxn modelId="{329211D7-8A91-4A1F-8E90-B96B15A3C867}" type="presOf" srcId="{71C175E0-9889-4B4D-8246-C7503BA3FA97}" destId="{C11FA40D-DCD5-49E2-AA57-7B358A3D9CFE}" srcOrd="0" destOrd="0" presId="urn:microsoft.com/office/officeart/2005/8/layout/vList2"/>
    <dgm:cxn modelId="{9D2081AE-D6A4-47BE-A8B9-B1C3DEBA2A09}" type="presOf" srcId="{555EC178-64B4-4C6B-B123-6A82E41E9A21}" destId="{C0000160-C660-4539-8B2E-A711C350BE9C}" srcOrd="0" destOrd="0" presId="urn:microsoft.com/office/officeart/2005/8/layout/vList2"/>
    <dgm:cxn modelId="{8D1B823D-72DA-4F4D-B2E2-9AB82FBC7D25}" type="presOf" srcId="{4C025C5D-F584-48C5-8944-4468AB82CE7B}" destId="{5245F192-0CB5-440A-A03B-78802D506DC1}" srcOrd="0" destOrd="0" presId="urn:microsoft.com/office/officeart/2005/8/layout/vList2"/>
    <dgm:cxn modelId="{70BBCF9D-1DD4-4286-A5CA-C4F9DB2A3B7B}" srcId="{9D2B7FFC-2D95-444D-BA31-896E092C4B4F}" destId="{B83B9EB9-F9DB-43C1-B2F9-687D3880DB34}" srcOrd="2" destOrd="0" parTransId="{30438036-B9E0-477B-B10A-DC56CC2D47AC}" sibTransId="{29261237-3AEB-4672-B663-3E6F82C015A1}"/>
    <dgm:cxn modelId="{5F5544D8-535D-4F2C-BC08-9ACEAFEC94B7}" type="presOf" srcId="{F0725246-FF59-4757-A51E-1D9F2882EE45}" destId="{6791BAA7-D4B4-4186-8176-2BB7CAF7EC8E}" srcOrd="0" destOrd="0" presId="urn:microsoft.com/office/officeart/2005/8/layout/vList2"/>
    <dgm:cxn modelId="{205C428D-6588-4DF0-AA46-607FF0A22DFD}" srcId="{9D2B7FFC-2D95-444D-BA31-896E092C4B4F}" destId="{71C175E0-9889-4B4D-8246-C7503BA3FA97}" srcOrd="3" destOrd="0" parTransId="{2657AD61-586D-4D08-BD09-61695CC24181}" sibTransId="{FF5C3501-A9C9-4028-B073-D557925FBD43}"/>
    <dgm:cxn modelId="{78786187-383B-40E0-863C-C45443005EEC}" type="presOf" srcId="{9D2B7FFC-2D95-444D-BA31-896E092C4B4F}" destId="{609FF529-2A8F-4083-B0C2-CCA5A29C3001}" srcOrd="0" destOrd="0" presId="urn:microsoft.com/office/officeart/2005/8/layout/vList2"/>
    <dgm:cxn modelId="{E292AF6A-2BE0-4E89-ADDE-20D4642CAD47}" type="presOf" srcId="{7DF096E0-A6DC-4E76-B887-E50124B3F3A2}" destId="{FD508623-1C40-45B2-8859-9F8F29F2C031}" srcOrd="0" destOrd="0" presId="urn:microsoft.com/office/officeart/2005/8/layout/vList2"/>
    <dgm:cxn modelId="{228001F1-201D-4EEC-B06B-51183754908C}" srcId="{9D2B7FFC-2D95-444D-BA31-896E092C4B4F}" destId="{4C025C5D-F584-48C5-8944-4468AB82CE7B}" srcOrd="4" destOrd="0" parTransId="{D744632B-3258-4079-AAF7-92E95270CEE8}" sibTransId="{9A2E1F12-5995-44BE-A2C9-274609058BAE}"/>
    <dgm:cxn modelId="{3CFF1463-C188-4CD9-B707-A119A831782D}" type="presOf" srcId="{F3F1F7DF-8570-4E79-B271-FA30E86AC773}" destId="{6781F88F-C768-40A3-A644-0D2017218CF2}" srcOrd="0" destOrd="0" presId="urn:microsoft.com/office/officeart/2005/8/layout/vList2"/>
    <dgm:cxn modelId="{A419C84E-111D-4D3F-ACD3-5A16FEE75156}" type="presOf" srcId="{B83B9EB9-F9DB-43C1-B2F9-687D3880DB34}" destId="{0CBE7CC1-575C-40FE-8005-C1137298A860}" srcOrd="0" destOrd="0" presId="urn:microsoft.com/office/officeart/2005/8/layout/vList2"/>
    <dgm:cxn modelId="{2FC128F7-958A-40C1-A0C5-8F7F00CD9323}" srcId="{9D2B7FFC-2D95-444D-BA31-896E092C4B4F}" destId="{F3F1F7DF-8570-4E79-B271-FA30E86AC773}" srcOrd="0" destOrd="0" parTransId="{0F0177F0-35AD-4FDE-AAEB-45D6E3380A86}" sibTransId="{6195C949-7263-41C7-BB5D-45C7BAEA7D5F}"/>
    <dgm:cxn modelId="{913C3674-D7C6-4A9B-9FD3-F3E4CD241360}" srcId="{9D2B7FFC-2D95-444D-BA31-896E092C4B4F}" destId="{7DF096E0-A6DC-4E76-B887-E50124B3F3A2}" srcOrd="6" destOrd="0" parTransId="{B8A64608-EAB4-428A-9D8E-ABCBAC6D8E03}" sibTransId="{3DE8F9E5-409A-416B-8BF5-C910E225A7EA}"/>
    <dgm:cxn modelId="{4845050E-9CEF-438E-9AE0-011073A4330F}" srcId="{9D2B7FFC-2D95-444D-BA31-896E092C4B4F}" destId="{F0725246-FF59-4757-A51E-1D9F2882EE45}" srcOrd="1" destOrd="0" parTransId="{6159B2AF-F092-4CE8-AFA3-735205C06F82}" sibTransId="{B1CE957A-BC2F-4E32-80C6-2848473C863E}"/>
    <dgm:cxn modelId="{067A6F1F-B74F-4873-847E-591AAE453DA1}" type="presParOf" srcId="{609FF529-2A8F-4083-B0C2-CCA5A29C3001}" destId="{6781F88F-C768-40A3-A644-0D2017218CF2}" srcOrd="0" destOrd="0" presId="urn:microsoft.com/office/officeart/2005/8/layout/vList2"/>
    <dgm:cxn modelId="{76817057-AD43-410F-88EF-D3B9745E6974}" type="presParOf" srcId="{609FF529-2A8F-4083-B0C2-CCA5A29C3001}" destId="{F22D7294-863B-49CB-BD4E-11214D7367EA}" srcOrd="1" destOrd="0" presId="urn:microsoft.com/office/officeart/2005/8/layout/vList2"/>
    <dgm:cxn modelId="{C2540D65-F248-4526-BAF4-E4CC3BC883DB}" type="presParOf" srcId="{609FF529-2A8F-4083-B0C2-CCA5A29C3001}" destId="{6791BAA7-D4B4-4186-8176-2BB7CAF7EC8E}" srcOrd="2" destOrd="0" presId="urn:microsoft.com/office/officeart/2005/8/layout/vList2"/>
    <dgm:cxn modelId="{4B2C8FB9-C854-4560-8A0D-FAE388FFE61F}" type="presParOf" srcId="{609FF529-2A8F-4083-B0C2-CCA5A29C3001}" destId="{CA01439D-22BE-4C2D-B1E8-6F5690263990}" srcOrd="3" destOrd="0" presId="urn:microsoft.com/office/officeart/2005/8/layout/vList2"/>
    <dgm:cxn modelId="{7D4268A7-B3A3-48B3-B609-0257A8477EC0}" type="presParOf" srcId="{609FF529-2A8F-4083-B0C2-CCA5A29C3001}" destId="{0CBE7CC1-575C-40FE-8005-C1137298A860}" srcOrd="4" destOrd="0" presId="urn:microsoft.com/office/officeart/2005/8/layout/vList2"/>
    <dgm:cxn modelId="{91A0A0D6-119C-4270-9470-2F356E885C03}" type="presParOf" srcId="{609FF529-2A8F-4083-B0C2-CCA5A29C3001}" destId="{E812924B-05E7-41B5-BEA2-121DA8C6A0C7}" srcOrd="5" destOrd="0" presId="urn:microsoft.com/office/officeart/2005/8/layout/vList2"/>
    <dgm:cxn modelId="{527A2FDA-F1BA-44A5-BE52-0E5DFD5338DF}" type="presParOf" srcId="{609FF529-2A8F-4083-B0C2-CCA5A29C3001}" destId="{C11FA40D-DCD5-49E2-AA57-7B358A3D9CFE}" srcOrd="6" destOrd="0" presId="urn:microsoft.com/office/officeart/2005/8/layout/vList2"/>
    <dgm:cxn modelId="{C5BEA769-B8D3-4169-9086-9DB1070569B6}" type="presParOf" srcId="{609FF529-2A8F-4083-B0C2-CCA5A29C3001}" destId="{DF781C92-A1DF-4812-955C-8D0792286DFC}" srcOrd="7" destOrd="0" presId="urn:microsoft.com/office/officeart/2005/8/layout/vList2"/>
    <dgm:cxn modelId="{B1ABD2EB-BCBD-46B4-8133-6BF43004FB03}" type="presParOf" srcId="{609FF529-2A8F-4083-B0C2-CCA5A29C3001}" destId="{5245F192-0CB5-440A-A03B-78802D506DC1}" srcOrd="8" destOrd="0" presId="urn:microsoft.com/office/officeart/2005/8/layout/vList2"/>
    <dgm:cxn modelId="{D30E8F88-A255-4E9B-B3ED-709E15741893}" type="presParOf" srcId="{609FF529-2A8F-4083-B0C2-CCA5A29C3001}" destId="{26A31BBA-C8D7-4287-9D2A-D3690B196E6F}" srcOrd="9" destOrd="0" presId="urn:microsoft.com/office/officeart/2005/8/layout/vList2"/>
    <dgm:cxn modelId="{5786D538-A535-4485-8778-6924855CD49D}" type="presParOf" srcId="{609FF529-2A8F-4083-B0C2-CCA5A29C3001}" destId="{C0000160-C660-4539-8B2E-A711C350BE9C}" srcOrd="10" destOrd="0" presId="urn:microsoft.com/office/officeart/2005/8/layout/vList2"/>
    <dgm:cxn modelId="{9C56D8D8-4427-49D9-975C-957C8A5D7F81}" type="presParOf" srcId="{609FF529-2A8F-4083-B0C2-CCA5A29C3001}" destId="{BCDD3D00-5315-4B8C-A250-262E23F5CF93}" srcOrd="11" destOrd="0" presId="urn:microsoft.com/office/officeart/2005/8/layout/vList2"/>
    <dgm:cxn modelId="{C4670383-BDC8-444E-A2C9-9782621DDE24}" type="presParOf" srcId="{609FF529-2A8F-4083-B0C2-CCA5A29C3001}" destId="{FD508623-1C40-45B2-8859-9F8F29F2C031}"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53075D-DEF5-44FA-AE93-76734DEEE022}"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IN"/>
        </a:p>
      </dgm:t>
    </dgm:pt>
    <dgm:pt modelId="{78626F41-6D3D-478C-97AE-F8A5E8C6E640}">
      <dgm:prSet custT="1"/>
      <dgm:spPr/>
      <dgm:t>
        <a:bodyPr/>
        <a:lstStyle/>
        <a:p>
          <a:pPr algn="ctr" rtl="0"/>
          <a:r>
            <a:rPr lang="en-IN" sz="2400" dirty="0" smtClean="0">
              <a:latin typeface="Times New Roman" panose="02020603050405020304" pitchFamily="18" charset="0"/>
              <a:cs typeface="Times New Roman" panose="02020603050405020304" pitchFamily="18" charset="0"/>
            </a:rPr>
            <a:t>UTI</a:t>
          </a:r>
          <a:endParaRPr lang="en-IN" sz="2400" dirty="0">
            <a:latin typeface="Times New Roman" panose="02020603050405020304" pitchFamily="18" charset="0"/>
            <a:cs typeface="Times New Roman" panose="02020603050405020304" pitchFamily="18" charset="0"/>
          </a:endParaRPr>
        </a:p>
      </dgm:t>
    </dgm:pt>
    <dgm:pt modelId="{B4EFABCE-B26D-46D7-B0BB-F7F1821D4A0C}" type="parTrans" cxnId="{F169AA79-468F-493E-B0E3-A19B0DC15141}">
      <dgm:prSet/>
      <dgm:spPr/>
      <dgm:t>
        <a:bodyPr/>
        <a:lstStyle/>
        <a:p>
          <a:pPr algn="ctr"/>
          <a:endParaRPr lang="en-IN" sz="2400" dirty="0"/>
        </a:p>
      </dgm:t>
    </dgm:pt>
    <dgm:pt modelId="{AED62DF7-63DE-4F5B-9BF7-6AF52BFABD96}" type="sibTrans" cxnId="{F169AA79-468F-493E-B0E3-A19B0DC15141}">
      <dgm:prSet/>
      <dgm:spPr/>
      <dgm:t>
        <a:bodyPr/>
        <a:lstStyle/>
        <a:p>
          <a:pPr algn="ctr"/>
          <a:endParaRPr lang="en-IN" sz="2400" dirty="0"/>
        </a:p>
      </dgm:t>
    </dgm:pt>
    <dgm:pt modelId="{6135FB6B-3900-4AE1-9A60-EEF3C05A906C}">
      <dgm:prSet custT="1"/>
      <dgm:spPr/>
      <dgm:t>
        <a:bodyPr/>
        <a:lstStyle/>
        <a:p>
          <a:pPr algn="ctr" rtl="0"/>
          <a:r>
            <a:rPr lang="en-IN" sz="2400" dirty="0" smtClean="0">
              <a:latin typeface="Times New Roman" panose="02020603050405020304" pitchFamily="18" charset="0"/>
              <a:cs typeface="Times New Roman" panose="02020603050405020304" pitchFamily="18" charset="0"/>
            </a:rPr>
            <a:t>Phlebitis</a:t>
          </a:r>
          <a:endParaRPr lang="en-IN" sz="2400" dirty="0">
            <a:latin typeface="Times New Roman" panose="02020603050405020304" pitchFamily="18" charset="0"/>
            <a:cs typeface="Times New Roman" panose="02020603050405020304" pitchFamily="18" charset="0"/>
          </a:endParaRPr>
        </a:p>
      </dgm:t>
    </dgm:pt>
    <dgm:pt modelId="{36ECDF2F-FDAC-44FD-8AA7-D24F14BAC11F}" type="parTrans" cxnId="{33DD4C94-2B1F-4FCE-8654-84641EFB63A5}">
      <dgm:prSet/>
      <dgm:spPr/>
      <dgm:t>
        <a:bodyPr/>
        <a:lstStyle/>
        <a:p>
          <a:pPr algn="ctr"/>
          <a:endParaRPr lang="en-IN" sz="2400" dirty="0"/>
        </a:p>
      </dgm:t>
    </dgm:pt>
    <dgm:pt modelId="{E3771088-834C-40AA-BDDA-4A83FFB3DD7A}" type="sibTrans" cxnId="{33DD4C94-2B1F-4FCE-8654-84641EFB63A5}">
      <dgm:prSet/>
      <dgm:spPr/>
      <dgm:t>
        <a:bodyPr/>
        <a:lstStyle/>
        <a:p>
          <a:pPr algn="ctr"/>
          <a:endParaRPr lang="en-IN" sz="2400" dirty="0"/>
        </a:p>
      </dgm:t>
    </dgm:pt>
    <dgm:pt modelId="{07D41782-000E-4C7E-B9E1-EBEA9C40BE46}">
      <dgm:prSet custT="1"/>
      <dgm:spPr/>
      <dgm:t>
        <a:bodyPr/>
        <a:lstStyle/>
        <a:p>
          <a:pPr algn="ctr" rtl="0"/>
          <a:r>
            <a:rPr lang="en-IN" sz="2400" dirty="0" smtClean="0">
              <a:latin typeface="Times New Roman" panose="02020603050405020304" pitchFamily="18" charset="0"/>
              <a:cs typeface="Times New Roman" panose="02020603050405020304" pitchFamily="18" charset="0"/>
            </a:rPr>
            <a:t>Ulcerative enteritis</a:t>
          </a:r>
          <a:endParaRPr lang="en-IN" sz="2400" dirty="0">
            <a:latin typeface="Times New Roman" panose="02020603050405020304" pitchFamily="18" charset="0"/>
            <a:cs typeface="Times New Roman" panose="02020603050405020304" pitchFamily="18" charset="0"/>
          </a:endParaRPr>
        </a:p>
      </dgm:t>
    </dgm:pt>
    <dgm:pt modelId="{6FF89EAC-ED73-466D-AB83-6271EB8F073E}" type="parTrans" cxnId="{CFC00531-725F-4468-B98F-16D36F524316}">
      <dgm:prSet/>
      <dgm:spPr/>
      <dgm:t>
        <a:bodyPr/>
        <a:lstStyle/>
        <a:p>
          <a:pPr algn="ctr"/>
          <a:endParaRPr lang="en-IN" sz="2400" dirty="0"/>
        </a:p>
      </dgm:t>
    </dgm:pt>
    <dgm:pt modelId="{4383D6D7-8E32-4B6D-A028-89F0992DA352}" type="sibTrans" cxnId="{CFC00531-725F-4468-B98F-16D36F524316}">
      <dgm:prSet/>
      <dgm:spPr/>
      <dgm:t>
        <a:bodyPr/>
        <a:lstStyle/>
        <a:p>
          <a:pPr algn="ctr"/>
          <a:endParaRPr lang="en-IN" sz="2400" dirty="0"/>
        </a:p>
      </dgm:t>
    </dgm:pt>
    <dgm:pt modelId="{203D02EF-B23A-4A24-9303-8700DAA59DCE}">
      <dgm:prSet custT="1"/>
      <dgm:spPr/>
      <dgm:t>
        <a:bodyPr/>
        <a:lstStyle/>
        <a:p>
          <a:pPr algn="ctr" rtl="0"/>
          <a:r>
            <a:rPr lang="en-IN" sz="2400" dirty="0" smtClean="0">
              <a:latin typeface="Times New Roman" panose="02020603050405020304" pitchFamily="18" charset="0"/>
              <a:cs typeface="Times New Roman" panose="02020603050405020304" pitchFamily="18" charset="0"/>
            </a:rPr>
            <a:t>Diverticulitis</a:t>
          </a:r>
          <a:endParaRPr lang="en-IN" sz="2400" dirty="0">
            <a:latin typeface="Times New Roman" panose="02020603050405020304" pitchFamily="18" charset="0"/>
            <a:cs typeface="Times New Roman" panose="02020603050405020304" pitchFamily="18" charset="0"/>
          </a:endParaRPr>
        </a:p>
      </dgm:t>
    </dgm:pt>
    <dgm:pt modelId="{58F83510-75B9-43A8-AF18-CCFB4AAC1150}" type="parTrans" cxnId="{1AC7D4B0-A273-44E3-BAF3-44A864EE5786}">
      <dgm:prSet/>
      <dgm:spPr/>
      <dgm:t>
        <a:bodyPr/>
        <a:lstStyle/>
        <a:p>
          <a:pPr algn="ctr"/>
          <a:endParaRPr lang="en-IN" sz="2400" dirty="0"/>
        </a:p>
      </dgm:t>
    </dgm:pt>
    <dgm:pt modelId="{95C7705E-1F79-4C39-AFEF-8D73FFA89458}" type="sibTrans" cxnId="{1AC7D4B0-A273-44E3-BAF3-44A864EE5786}">
      <dgm:prSet/>
      <dgm:spPr/>
      <dgm:t>
        <a:bodyPr/>
        <a:lstStyle/>
        <a:p>
          <a:pPr algn="ctr"/>
          <a:endParaRPr lang="en-IN" sz="2400" dirty="0"/>
        </a:p>
      </dgm:t>
    </dgm:pt>
    <dgm:pt modelId="{6584A388-8E51-4E7D-B522-6D020D97A5F0}" type="pres">
      <dgm:prSet presAssocID="{B653075D-DEF5-44FA-AE93-76734DEEE022}" presName="linear" presStyleCnt="0">
        <dgm:presLayoutVars>
          <dgm:animLvl val="lvl"/>
          <dgm:resizeHandles val="exact"/>
        </dgm:presLayoutVars>
      </dgm:prSet>
      <dgm:spPr/>
      <dgm:t>
        <a:bodyPr/>
        <a:lstStyle/>
        <a:p>
          <a:endParaRPr lang="en-IN"/>
        </a:p>
      </dgm:t>
    </dgm:pt>
    <dgm:pt modelId="{C6CD8ED2-8EA3-4AA1-9F2A-17C021AEB9EF}" type="pres">
      <dgm:prSet presAssocID="{78626F41-6D3D-478C-97AE-F8A5E8C6E640}" presName="parentText" presStyleLbl="node1" presStyleIdx="0" presStyleCnt="4" custLinFactNeighborY="-18707">
        <dgm:presLayoutVars>
          <dgm:chMax val="0"/>
          <dgm:bulletEnabled val="1"/>
        </dgm:presLayoutVars>
      </dgm:prSet>
      <dgm:spPr/>
      <dgm:t>
        <a:bodyPr/>
        <a:lstStyle/>
        <a:p>
          <a:endParaRPr lang="en-IN"/>
        </a:p>
      </dgm:t>
    </dgm:pt>
    <dgm:pt modelId="{2B67FE2E-AC44-448D-A1D3-8AD96157CE38}" type="pres">
      <dgm:prSet presAssocID="{AED62DF7-63DE-4F5B-9BF7-6AF52BFABD96}" presName="spacer" presStyleCnt="0"/>
      <dgm:spPr/>
      <dgm:t>
        <a:bodyPr/>
        <a:lstStyle/>
        <a:p>
          <a:endParaRPr lang="en-GB"/>
        </a:p>
      </dgm:t>
    </dgm:pt>
    <dgm:pt modelId="{E56E20B1-E05B-4C3F-8665-6B0B97A0CCEB}" type="pres">
      <dgm:prSet presAssocID="{6135FB6B-3900-4AE1-9A60-EEF3C05A906C}" presName="parentText" presStyleLbl="node1" presStyleIdx="1" presStyleCnt="4">
        <dgm:presLayoutVars>
          <dgm:chMax val="0"/>
          <dgm:bulletEnabled val="1"/>
        </dgm:presLayoutVars>
      </dgm:prSet>
      <dgm:spPr/>
      <dgm:t>
        <a:bodyPr/>
        <a:lstStyle/>
        <a:p>
          <a:endParaRPr lang="en-IN"/>
        </a:p>
      </dgm:t>
    </dgm:pt>
    <dgm:pt modelId="{F30A17C9-9360-45AC-AA15-DAB44BFEE69E}" type="pres">
      <dgm:prSet presAssocID="{E3771088-834C-40AA-BDDA-4A83FFB3DD7A}" presName="spacer" presStyleCnt="0"/>
      <dgm:spPr/>
      <dgm:t>
        <a:bodyPr/>
        <a:lstStyle/>
        <a:p>
          <a:endParaRPr lang="en-GB"/>
        </a:p>
      </dgm:t>
    </dgm:pt>
    <dgm:pt modelId="{76DA2335-5F0E-457A-8A69-3D35F8D54E98}" type="pres">
      <dgm:prSet presAssocID="{07D41782-000E-4C7E-B9E1-EBEA9C40BE46}" presName="parentText" presStyleLbl="node1" presStyleIdx="2" presStyleCnt="4">
        <dgm:presLayoutVars>
          <dgm:chMax val="0"/>
          <dgm:bulletEnabled val="1"/>
        </dgm:presLayoutVars>
      </dgm:prSet>
      <dgm:spPr/>
      <dgm:t>
        <a:bodyPr/>
        <a:lstStyle/>
        <a:p>
          <a:endParaRPr lang="en-IN"/>
        </a:p>
      </dgm:t>
    </dgm:pt>
    <dgm:pt modelId="{C5350A66-DFEA-4873-B773-AE63A34C8F95}" type="pres">
      <dgm:prSet presAssocID="{4383D6D7-8E32-4B6D-A028-89F0992DA352}" presName="spacer" presStyleCnt="0"/>
      <dgm:spPr/>
      <dgm:t>
        <a:bodyPr/>
        <a:lstStyle/>
        <a:p>
          <a:endParaRPr lang="en-GB"/>
        </a:p>
      </dgm:t>
    </dgm:pt>
    <dgm:pt modelId="{E7127167-024C-46A3-A291-EA24B16F0867}" type="pres">
      <dgm:prSet presAssocID="{203D02EF-B23A-4A24-9303-8700DAA59DCE}" presName="parentText" presStyleLbl="node1" presStyleIdx="3" presStyleCnt="4">
        <dgm:presLayoutVars>
          <dgm:chMax val="0"/>
          <dgm:bulletEnabled val="1"/>
        </dgm:presLayoutVars>
      </dgm:prSet>
      <dgm:spPr/>
      <dgm:t>
        <a:bodyPr/>
        <a:lstStyle/>
        <a:p>
          <a:endParaRPr lang="en-IN"/>
        </a:p>
      </dgm:t>
    </dgm:pt>
  </dgm:ptLst>
  <dgm:cxnLst>
    <dgm:cxn modelId="{F169AA79-468F-493E-B0E3-A19B0DC15141}" srcId="{B653075D-DEF5-44FA-AE93-76734DEEE022}" destId="{78626F41-6D3D-478C-97AE-F8A5E8C6E640}" srcOrd="0" destOrd="0" parTransId="{B4EFABCE-B26D-46D7-B0BB-F7F1821D4A0C}" sibTransId="{AED62DF7-63DE-4F5B-9BF7-6AF52BFABD96}"/>
    <dgm:cxn modelId="{51B65EB9-A3F3-4224-B557-6CB68D4046FE}" type="presOf" srcId="{78626F41-6D3D-478C-97AE-F8A5E8C6E640}" destId="{C6CD8ED2-8EA3-4AA1-9F2A-17C021AEB9EF}" srcOrd="0" destOrd="0" presId="urn:microsoft.com/office/officeart/2005/8/layout/vList2"/>
    <dgm:cxn modelId="{33DD4C94-2B1F-4FCE-8654-84641EFB63A5}" srcId="{B653075D-DEF5-44FA-AE93-76734DEEE022}" destId="{6135FB6B-3900-4AE1-9A60-EEF3C05A906C}" srcOrd="1" destOrd="0" parTransId="{36ECDF2F-FDAC-44FD-8AA7-D24F14BAC11F}" sibTransId="{E3771088-834C-40AA-BDDA-4A83FFB3DD7A}"/>
    <dgm:cxn modelId="{1AC7D4B0-A273-44E3-BAF3-44A864EE5786}" srcId="{B653075D-DEF5-44FA-AE93-76734DEEE022}" destId="{203D02EF-B23A-4A24-9303-8700DAA59DCE}" srcOrd="3" destOrd="0" parTransId="{58F83510-75B9-43A8-AF18-CCFB4AAC1150}" sibTransId="{95C7705E-1F79-4C39-AFEF-8D73FFA89458}"/>
    <dgm:cxn modelId="{7B03D959-6549-43EC-9B94-78568BCB590B}" type="presOf" srcId="{6135FB6B-3900-4AE1-9A60-EEF3C05A906C}" destId="{E56E20B1-E05B-4C3F-8665-6B0B97A0CCEB}" srcOrd="0" destOrd="0" presId="urn:microsoft.com/office/officeart/2005/8/layout/vList2"/>
    <dgm:cxn modelId="{DADF363B-D1D7-4DCD-B372-90222F7AB178}" type="presOf" srcId="{07D41782-000E-4C7E-B9E1-EBEA9C40BE46}" destId="{76DA2335-5F0E-457A-8A69-3D35F8D54E98}" srcOrd="0" destOrd="0" presId="urn:microsoft.com/office/officeart/2005/8/layout/vList2"/>
    <dgm:cxn modelId="{E6C0FAFF-0D56-4E9E-A2EC-00B15C1383DD}" type="presOf" srcId="{B653075D-DEF5-44FA-AE93-76734DEEE022}" destId="{6584A388-8E51-4E7D-B522-6D020D97A5F0}" srcOrd="0" destOrd="0" presId="urn:microsoft.com/office/officeart/2005/8/layout/vList2"/>
    <dgm:cxn modelId="{C2BD74E8-80B1-4522-AA38-BC285D9ABB48}" type="presOf" srcId="{203D02EF-B23A-4A24-9303-8700DAA59DCE}" destId="{E7127167-024C-46A3-A291-EA24B16F0867}" srcOrd="0" destOrd="0" presId="urn:microsoft.com/office/officeart/2005/8/layout/vList2"/>
    <dgm:cxn modelId="{CFC00531-725F-4468-B98F-16D36F524316}" srcId="{B653075D-DEF5-44FA-AE93-76734DEEE022}" destId="{07D41782-000E-4C7E-B9E1-EBEA9C40BE46}" srcOrd="2" destOrd="0" parTransId="{6FF89EAC-ED73-466D-AB83-6271EB8F073E}" sibTransId="{4383D6D7-8E32-4B6D-A028-89F0992DA352}"/>
    <dgm:cxn modelId="{A1DA4639-598D-4A61-B46E-6B56D6102B3F}" type="presParOf" srcId="{6584A388-8E51-4E7D-B522-6D020D97A5F0}" destId="{C6CD8ED2-8EA3-4AA1-9F2A-17C021AEB9EF}" srcOrd="0" destOrd="0" presId="urn:microsoft.com/office/officeart/2005/8/layout/vList2"/>
    <dgm:cxn modelId="{E8E77266-8AB1-4450-BC10-506CF045873D}" type="presParOf" srcId="{6584A388-8E51-4E7D-B522-6D020D97A5F0}" destId="{2B67FE2E-AC44-448D-A1D3-8AD96157CE38}" srcOrd="1" destOrd="0" presId="urn:microsoft.com/office/officeart/2005/8/layout/vList2"/>
    <dgm:cxn modelId="{A17CE471-1A57-4E9E-AA15-AAED786A6747}" type="presParOf" srcId="{6584A388-8E51-4E7D-B522-6D020D97A5F0}" destId="{E56E20B1-E05B-4C3F-8665-6B0B97A0CCEB}" srcOrd="2" destOrd="0" presId="urn:microsoft.com/office/officeart/2005/8/layout/vList2"/>
    <dgm:cxn modelId="{DE81ED74-6409-456C-BF78-CC8FFD0FCB26}" type="presParOf" srcId="{6584A388-8E51-4E7D-B522-6D020D97A5F0}" destId="{F30A17C9-9360-45AC-AA15-DAB44BFEE69E}" srcOrd="3" destOrd="0" presId="urn:microsoft.com/office/officeart/2005/8/layout/vList2"/>
    <dgm:cxn modelId="{00CBF0E1-A0F6-480B-8BAD-38BFE5ADF730}" type="presParOf" srcId="{6584A388-8E51-4E7D-B522-6D020D97A5F0}" destId="{76DA2335-5F0E-457A-8A69-3D35F8D54E98}" srcOrd="4" destOrd="0" presId="urn:microsoft.com/office/officeart/2005/8/layout/vList2"/>
    <dgm:cxn modelId="{B142D278-C7CF-442D-BC36-CAC3D024069A}" type="presParOf" srcId="{6584A388-8E51-4E7D-B522-6D020D97A5F0}" destId="{C5350A66-DFEA-4873-B773-AE63A34C8F95}" srcOrd="5" destOrd="0" presId="urn:microsoft.com/office/officeart/2005/8/layout/vList2"/>
    <dgm:cxn modelId="{B544FA02-6765-43EF-86F2-224389FE3D81}" type="presParOf" srcId="{6584A388-8E51-4E7D-B522-6D020D97A5F0}" destId="{E7127167-024C-46A3-A291-EA24B16F0867}"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88C063-3FE3-4704-96AE-7E846999B5EA}"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IN"/>
        </a:p>
      </dgm:t>
    </dgm:pt>
    <dgm:pt modelId="{C642C23D-6105-4488-8908-2CE56FD7D2DA}">
      <dgm:prSet custT="1"/>
      <dgm:spPr/>
      <dgm:t>
        <a:bodyPr/>
        <a:lstStyle/>
        <a:p>
          <a:pPr rtl="0"/>
          <a:r>
            <a:rPr lang="en-IN" sz="2400" dirty="0" smtClean="0">
              <a:latin typeface="Times New Roman" panose="02020603050405020304" pitchFamily="18" charset="0"/>
              <a:cs typeface="Times New Roman" panose="02020603050405020304" pitchFamily="18" charset="0"/>
            </a:rPr>
            <a:t>1. COLLAGEN VASCULAR DISORDERS</a:t>
          </a:r>
          <a:endParaRPr lang="en-IN" sz="2400" dirty="0">
            <a:latin typeface="Times New Roman" panose="02020603050405020304" pitchFamily="18" charset="0"/>
            <a:cs typeface="Times New Roman" panose="02020603050405020304" pitchFamily="18" charset="0"/>
          </a:endParaRPr>
        </a:p>
      </dgm:t>
    </dgm:pt>
    <dgm:pt modelId="{AEB7EFA3-C355-414F-9EC6-A5FD6071376A}" type="parTrans" cxnId="{B2FC37A6-C460-4CF7-B8AC-CC4397A4BE15}">
      <dgm:prSet/>
      <dgm:spPr/>
      <dgm:t>
        <a:bodyPr/>
        <a:lstStyle/>
        <a:p>
          <a:endParaRPr lang="en-IN" sz="2400"/>
        </a:p>
      </dgm:t>
    </dgm:pt>
    <dgm:pt modelId="{67114919-59AF-41F5-80AF-B16BBD33D570}" type="sibTrans" cxnId="{B2FC37A6-C460-4CF7-B8AC-CC4397A4BE15}">
      <dgm:prSet/>
      <dgm:spPr/>
      <dgm:t>
        <a:bodyPr/>
        <a:lstStyle/>
        <a:p>
          <a:endParaRPr lang="en-IN" sz="2400"/>
        </a:p>
      </dgm:t>
    </dgm:pt>
    <dgm:pt modelId="{2ED50604-590C-4BAE-AA07-AA3F6BB75414}">
      <dgm:prSet custT="1"/>
      <dgm:spPr/>
      <dgm:t>
        <a:bodyPr/>
        <a:lstStyle/>
        <a:p>
          <a:pPr rtl="0"/>
          <a:r>
            <a:rPr lang="en-IN" sz="2400" dirty="0" smtClean="0">
              <a:latin typeface="Times New Roman" panose="02020603050405020304" pitchFamily="18" charset="0"/>
              <a:cs typeface="Times New Roman" panose="02020603050405020304" pitchFamily="18" charset="0"/>
            </a:rPr>
            <a:t>JRA</a:t>
          </a:r>
          <a:endParaRPr lang="en-IN" sz="2400" dirty="0">
            <a:latin typeface="Times New Roman" panose="02020603050405020304" pitchFamily="18" charset="0"/>
            <a:cs typeface="Times New Roman" panose="02020603050405020304" pitchFamily="18" charset="0"/>
          </a:endParaRPr>
        </a:p>
      </dgm:t>
    </dgm:pt>
    <dgm:pt modelId="{C626E926-E5F3-4417-9A38-0F6E22830D7C}" type="parTrans" cxnId="{DC43B726-FD1E-428A-9E06-A37C4CDEA4D5}">
      <dgm:prSet/>
      <dgm:spPr/>
      <dgm:t>
        <a:bodyPr/>
        <a:lstStyle/>
        <a:p>
          <a:endParaRPr lang="en-IN" sz="2400"/>
        </a:p>
      </dgm:t>
    </dgm:pt>
    <dgm:pt modelId="{4D5BB0A8-4F24-4F92-9487-48E473B47508}" type="sibTrans" cxnId="{DC43B726-FD1E-428A-9E06-A37C4CDEA4D5}">
      <dgm:prSet/>
      <dgm:spPr/>
      <dgm:t>
        <a:bodyPr/>
        <a:lstStyle/>
        <a:p>
          <a:endParaRPr lang="en-IN" sz="2400"/>
        </a:p>
      </dgm:t>
    </dgm:pt>
    <dgm:pt modelId="{545DA1E9-C6B1-4C60-8A2E-FA554B2A4862}">
      <dgm:prSet custT="1"/>
      <dgm:spPr/>
      <dgm:t>
        <a:bodyPr/>
        <a:lstStyle/>
        <a:p>
          <a:pPr rtl="0"/>
          <a:r>
            <a:rPr lang="en-IN" sz="2400" dirty="0" smtClean="0">
              <a:latin typeface="Times New Roman" panose="02020603050405020304" pitchFamily="18" charset="0"/>
              <a:cs typeface="Times New Roman" panose="02020603050405020304" pitchFamily="18" charset="0"/>
            </a:rPr>
            <a:t>BEHCETS DISEASE</a:t>
          </a:r>
          <a:endParaRPr lang="en-IN" sz="2400" dirty="0">
            <a:latin typeface="Times New Roman" panose="02020603050405020304" pitchFamily="18" charset="0"/>
            <a:cs typeface="Times New Roman" panose="02020603050405020304" pitchFamily="18" charset="0"/>
          </a:endParaRPr>
        </a:p>
      </dgm:t>
    </dgm:pt>
    <dgm:pt modelId="{9B672272-4576-4655-9F72-D294CBEDF18A}" type="parTrans" cxnId="{827AB855-B8E4-476A-AA13-C6791B028408}">
      <dgm:prSet/>
      <dgm:spPr/>
      <dgm:t>
        <a:bodyPr/>
        <a:lstStyle/>
        <a:p>
          <a:endParaRPr lang="en-IN" sz="2400"/>
        </a:p>
      </dgm:t>
    </dgm:pt>
    <dgm:pt modelId="{C5EBFFAC-EA3F-4AF1-93ED-66F883571A68}" type="sibTrans" cxnId="{827AB855-B8E4-476A-AA13-C6791B028408}">
      <dgm:prSet/>
      <dgm:spPr/>
      <dgm:t>
        <a:bodyPr/>
        <a:lstStyle/>
        <a:p>
          <a:endParaRPr lang="en-IN" sz="2400"/>
        </a:p>
      </dgm:t>
    </dgm:pt>
    <dgm:pt modelId="{B7B60CFD-597A-49C9-A614-E0CA8C485C55}">
      <dgm:prSet custT="1"/>
      <dgm:spPr/>
      <dgm:t>
        <a:bodyPr/>
        <a:lstStyle/>
        <a:p>
          <a:pPr rtl="0"/>
          <a:r>
            <a:rPr lang="en-IN" sz="2400" dirty="0" smtClean="0">
              <a:latin typeface="Times New Roman" panose="02020603050405020304" pitchFamily="18" charset="0"/>
              <a:cs typeface="Times New Roman" panose="02020603050405020304" pitchFamily="18" charset="0"/>
            </a:rPr>
            <a:t>JUVENILE DERMATOMYOSITIS</a:t>
          </a:r>
          <a:endParaRPr lang="en-IN" sz="2400" dirty="0">
            <a:latin typeface="Times New Roman" panose="02020603050405020304" pitchFamily="18" charset="0"/>
            <a:cs typeface="Times New Roman" panose="02020603050405020304" pitchFamily="18" charset="0"/>
          </a:endParaRPr>
        </a:p>
      </dgm:t>
    </dgm:pt>
    <dgm:pt modelId="{B10C5DB1-06D3-4CFC-AE2B-BF0E10463AE7}" type="parTrans" cxnId="{478B961E-F3DF-4CB0-8850-8E488068B0DB}">
      <dgm:prSet/>
      <dgm:spPr/>
      <dgm:t>
        <a:bodyPr/>
        <a:lstStyle/>
        <a:p>
          <a:endParaRPr lang="en-IN" sz="2400"/>
        </a:p>
      </dgm:t>
    </dgm:pt>
    <dgm:pt modelId="{181C021F-D492-465A-8234-60AA9C2B96A0}" type="sibTrans" cxnId="{478B961E-F3DF-4CB0-8850-8E488068B0DB}">
      <dgm:prSet/>
      <dgm:spPr/>
      <dgm:t>
        <a:bodyPr/>
        <a:lstStyle/>
        <a:p>
          <a:endParaRPr lang="en-IN" sz="2400"/>
        </a:p>
      </dgm:t>
    </dgm:pt>
    <dgm:pt modelId="{43064EEF-78E2-4946-AC38-C70CC9DBC201}">
      <dgm:prSet custT="1"/>
      <dgm:spPr/>
      <dgm:t>
        <a:bodyPr/>
        <a:lstStyle/>
        <a:p>
          <a:pPr rtl="0"/>
          <a:r>
            <a:rPr lang="en-IN" sz="2400" dirty="0" smtClean="0">
              <a:latin typeface="Times New Roman" panose="02020603050405020304" pitchFamily="18" charset="0"/>
              <a:cs typeface="Times New Roman" panose="02020603050405020304" pitchFamily="18" charset="0"/>
            </a:rPr>
            <a:t>SLE</a:t>
          </a:r>
          <a:endParaRPr lang="en-IN" sz="2400" dirty="0">
            <a:latin typeface="Times New Roman" panose="02020603050405020304" pitchFamily="18" charset="0"/>
            <a:cs typeface="Times New Roman" panose="02020603050405020304" pitchFamily="18" charset="0"/>
          </a:endParaRPr>
        </a:p>
      </dgm:t>
    </dgm:pt>
    <dgm:pt modelId="{5155DCAC-66F3-4C70-AB63-9D45E36232B4}" type="parTrans" cxnId="{A14455DA-533C-4A13-8692-467CFF110597}">
      <dgm:prSet/>
      <dgm:spPr/>
      <dgm:t>
        <a:bodyPr/>
        <a:lstStyle/>
        <a:p>
          <a:endParaRPr lang="en-IN" sz="2400"/>
        </a:p>
      </dgm:t>
    </dgm:pt>
    <dgm:pt modelId="{A8C2B910-FD14-477B-81FE-5131F06AD368}" type="sibTrans" cxnId="{A14455DA-533C-4A13-8692-467CFF110597}">
      <dgm:prSet/>
      <dgm:spPr/>
      <dgm:t>
        <a:bodyPr/>
        <a:lstStyle/>
        <a:p>
          <a:endParaRPr lang="en-IN" sz="2400"/>
        </a:p>
      </dgm:t>
    </dgm:pt>
    <dgm:pt modelId="{90F238AC-9B19-411E-8A59-1D45D6EC314E}">
      <dgm:prSet custT="1"/>
      <dgm:spPr/>
      <dgm:t>
        <a:bodyPr/>
        <a:lstStyle/>
        <a:p>
          <a:pPr rtl="0"/>
          <a:r>
            <a:rPr lang="en-IN" sz="2400" dirty="0" smtClean="0">
              <a:latin typeface="Times New Roman" panose="02020603050405020304" pitchFamily="18" charset="0"/>
              <a:cs typeface="Times New Roman" panose="02020603050405020304" pitchFamily="18" charset="0"/>
            </a:rPr>
            <a:t>2. NEOPLASTIC</a:t>
          </a:r>
          <a:endParaRPr lang="en-IN" sz="2400" dirty="0">
            <a:latin typeface="Times New Roman" panose="02020603050405020304" pitchFamily="18" charset="0"/>
            <a:cs typeface="Times New Roman" panose="02020603050405020304" pitchFamily="18" charset="0"/>
          </a:endParaRPr>
        </a:p>
      </dgm:t>
    </dgm:pt>
    <dgm:pt modelId="{D8FC579B-ED76-4B98-9750-7B70D5911BF9}" type="parTrans" cxnId="{4C607BCD-8D74-4859-8240-1D4D7B28FA86}">
      <dgm:prSet/>
      <dgm:spPr/>
      <dgm:t>
        <a:bodyPr/>
        <a:lstStyle/>
        <a:p>
          <a:endParaRPr lang="en-IN" sz="2400"/>
        </a:p>
      </dgm:t>
    </dgm:pt>
    <dgm:pt modelId="{925F7D4A-D8BA-4B45-8843-6A359846D38A}" type="sibTrans" cxnId="{4C607BCD-8D74-4859-8240-1D4D7B28FA86}">
      <dgm:prSet/>
      <dgm:spPr/>
      <dgm:t>
        <a:bodyPr/>
        <a:lstStyle/>
        <a:p>
          <a:endParaRPr lang="en-IN" sz="2400"/>
        </a:p>
      </dgm:t>
    </dgm:pt>
    <dgm:pt modelId="{EC259B60-063E-4175-809E-120BB2A76CFB}">
      <dgm:prSet custT="1"/>
      <dgm:spPr/>
      <dgm:t>
        <a:bodyPr/>
        <a:lstStyle/>
        <a:p>
          <a:pPr rtl="0"/>
          <a:r>
            <a:rPr lang="en-IN" sz="2400" dirty="0" smtClean="0">
              <a:latin typeface="Times New Roman" panose="02020603050405020304" pitchFamily="18" charset="0"/>
              <a:cs typeface="Times New Roman" panose="02020603050405020304" pitchFamily="18" charset="0"/>
            </a:rPr>
            <a:t>LEUKEMIA</a:t>
          </a:r>
          <a:endParaRPr lang="en-IN" sz="2400" dirty="0">
            <a:latin typeface="Times New Roman" panose="02020603050405020304" pitchFamily="18" charset="0"/>
            <a:cs typeface="Times New Roman" panose="02020603050405020304" pitchFamily="18" charset="0"/>
          </a:endParaRPr>
        </a:p>
      </dgm:t>
    </dgm:pt>
    <dgm:pt modelId="{BBFE608C-0FF7-4FEA-84CB-AA69D0D4EFCC}" type="parTrans" cxnId="{6005DB16-9F5E-4CB4-A877-71A65D826F19}">
      <dgm:prSet/>
      <dgm:spPr/>
      <dgm:t>
        <a:bodyPr/>
        <a:lstStyle/>
        <a:p>
          <a:endParaRPr lang="en-IN" sz="2400"/>
        </a:p>
      </dgm:t>
    </dgm:pt>
    <dgm:pt modelId="{6EADB1DA-374D-4036-9BA2-41450F15D71B}" type="sibTrans" cxnId="{6005DB16-9F5E-4CB4-A877-71A65D826F19}">
      <dgm:prSet/>
      <dgm:spPr/>
      <dgm:t>
        <a:bodyPr/>
        <a:lstStyle/>
        <a:p>
          <a:endParaRPr lang="en-IN" sz="2400"/>
        </a:p>
      </dgm:t>
    </dgm:pt>
    <dgm:pt modelId="{B2CFE8ED-BFF7-49C9-95C3-EB8D8A4DD10F}">
      <dgm:prSet custT="1"/>
      <dgm:spPr/>
      <dgm:t>
        <a:bodyPr/>
        <a:lstStyle/>
        <a:p>
          <a:pPr rtl="0"/>
          <a:r>
            <a:rPr lang="en-IN" sz="2400" smtClean="0">
              <a:latin typeface="Times New Roman" panose="02020603050405020304" pitchFamily="18" charset="0"/>
              <a:cs typeface="Times New Roman" panose="02020603050405020304" pitchFamily="18" charset="0"/>
            </a:rPr>
            <a:t>LYMPHOMA</a:t>
          </a:r>
          <a:endParaRPr lang="en-IN" sz="2400">
            <a:latin typeface="Times New Roman" panose="02020603050405020304" pitchFamily="18" charset="0"/>
            <a:cs typeface="Times New Roman" panose="02020603050405020304" pitchFamily="18" charset="0"/>
          </a:endParaRPr>
        </a:p>
      </dgm:t>
    </dgm:pt>
    <dgm:pt modelId="{277A707E-411C-403C-BEF3-07349F8BDE8B}" type="parTrans" cxnId="{95430349-0644-410B-8C0B-3A6AB4064428}">
      <dgm:prSet/>
      <dgm:spPr/>
      <dgm:t>
        <a:bodyPr/>
        <a:lstStyle/>
        <a:p>
          <a:endParaRPr lang="en-IN" sz="2400"/>
        </a:p>
      </dgm:t>
    </dgm:pt>
    <dgm:pt modelId="{CE088130-4528-4033-B9BB-8FFA50FBFBB3}" type="sibTrans" cxnId="{95430349-0644-410B-8C0B-3A6AB4064428}">
      <dgm:prSet/>
      <dgm:spPr/>
      <dgm:t>
        <a:bodyPr/>
        <a:lstStyle/>
        <a:p>
          <a:endParaRPr lang="en-IN" sz="2400"/>
        </a:p>
      </dgm:t>
    </dgm:pt>
    <dgm:pt modelId="{762AE916-B666-4DC1-86B5-C9481537E1B1}">
      <dgm:prSet custT="1"/>
      <dgm:spPr/>
      <dgm:t>
        <a:bodyPr/>
        <a:lstStyle/>
        <a:p>
          <a:pPr rtl="0"/>
          <a:r>
            <a:rPr lang="en-IN" sz="2400" dirty="0" smtClean="0">
              <a:latin typeface="Times New Roman" panose="02020603050405020304" pitchFamily="18" charset="0"/>
              <a:cs typeface="Times New Roman" panose="02020603050405020304" pitchFamily="18" charset="0"/>
            </a:rPr>
            <a:t>NEUROBLASTOMA</a:t>
          </a:r>
          <a:endParaRPr lang="en-IN" sz="2400" dirty="0">
            <a:latin typeface="Times New Roman" panose="02020603050405020304" pitchFamily="18" charset="0"/>
            <a:cs typeface="Times New Roman" panose="02020603050405020304" pitchFamily="18" charset="0"/>
          </a:endParaRPr>
        </a:p>
      </dgm:t>
    </dgm:pt>
    <dgm:pt modelId="{2FEDA76F-006A-4FEA-80DC-0798ED1DF95F}" type="parTrans" cxnId="{C9BAAE3D-B1C1-4687-946F-A1EABAB6A2AD}">
      <dgm:prSet/>
      <dgm:spPr/>
      <dgm:t>
        <a:bodyPr/>
        <a:lstStyle/>
        <a:p>
          <a:endParaRPr lang="en-IN" sz="2400"/>
        </a:p>
      </dgm:t>
    </dgm:pt>
    <dgm:pt modelId="{1592DA3A-AA4A-4027-8BF5-A948996F7BA9}" type="sibTrans" cxnId="{C9BAAE3D-B1C1-4687-946F-A1EABAB6A2AD}">
      <dgm:prSet/>
      <dgm:spPr/>
      <dgm:t>
        <a:bodyPr/>
        <a:lstStyle/>
        <a:p>
          <a:endParaRPr lang="en-IN" sz="2400"/>
        </a:p>
      </dgm:t>
    </dgm:pt>
    <dgm:pt modelId="{E0A3ABB4-4809-4DCD-A975-919B45946276}">
      <dgm:prSet custT="1"/>
      <dgm:spPr/>
      <dgm:t>
        <a:bodyPr/>
        <a:lstStyle/>
        <a:p>
          <a:pPr rtl="0"/>
          <a:r>
            <a:rPr lang="en-IN" sz="2400" dirty="0" smtClean="0">
              <a:latin typeface="Times New Roman" panose="02020603050405020304" pitchFamily="18" charset="0"/>
              <a:cs typeface="Times New Roman" panose="02020603050405020304" pitchFamily="18" charset="0"/>
            </a:rPr>
            <a:t>WILLMS TUMOUR</a:t>
          </a:r>
          <a:endParaRPr lang="en-IN" sz="2400" dirty="0">
            <a:latin typeface="Times New Roman" panose="02020603050405020304" pitchFamily="18" charset="0"/>
            <a:cs typeface="Times New Roman" panose="02020603050405020304" pitchFamily="18" charset="0"/>
          </a:endParaRPr>
        </a:p>
      </dgm:t>
    </dgm:pt>
    <dgm:pt modelId="{21580FA0-039E-4D9C-99AA-1E87F3BD4688}" type="parTrans" cxnId="{F34DA760-A209-4640-B393-2D62B5021A15}">
      <dgm:prSet/>
      <dgm:spPr/>
      <dgm:t>
        <a:bodyPr/>
        <a:lstStyle/>
        <a:p>
          <a:endParaRPr lang="en-IN" sz="2400"/>
        </a:p>
      </dgm:t>
    </dgm:pt>
    <dgm:pt modelId="{E82CF87E-1E34-439B-A3A5-963485B18563}" type="sibTrans" cxnId="{F34DA760-A209-4640-B393-2D62B5021A15}">
      <dgm:prSet/>
      <dgm:spPr/>
      <dgm:t>
        <a:bodyPr/>
        <a:lstStyle/>
        <a:p>
          <a:endParaRPr lang="en-IN" sz="2400"/>
        </a:p>
      </dgm:t>
    </dgm:pt>
    <dgm:pt modelId="{2F63C7D6-1A58-4221-A159-9BF42FE5DFD2}">
      <dgm:prSet custT="1"/>
      <dgm:spPr/>
      <dgm:t>
        <a:bodyPr/>
        <a:lstStyle/>
        <a:p>
          <a:pPr rtl="0"/>
          <a:r>
            <a:rPr lang="en-IN" sz="2400" dirty="0" smtClean="0">
              <a:latin typeface="Times New Roman" panose="02020603050405020304" pitchFamily="18" charset="0"/>
              <a:cs typeface="Times New Roman" panose="02020603050405020304" pitchFamily="18" charset="0"/>
            </a:rPr>
            <a:t>3.METABOLIC</a:t>
          </a:r>
          <a:endParaRPr lang="en-IN" sz="2400" dirty="0">
            <a:latin typeface="Times New Roman" panose="02020603050405020304" pitchFamily="18" charset="0"/>
            <a:cs typeface="Times New Roman" panose="02020603050405020304" pitchFamily="18" charset="0"/>
          </a:endParaRPr>
        </a:p>
      </dgm:t>
    </dgm:pt>
    <dgm:pt modelId="{2E68F333-E388-4E0D-81AE-8A82961F79F5}" type="parTrans" cxnId="{B0875B50-4828-4F57-9819-1A04F0FEE047}">
      <dgm:prSet/>
      <dgm:spPr/>
      <dgm:t>
        <a:bodyPr/>
        <a:lstStyle/>
        <a:p>
          <a:endParaRPr lang="en-IN" sz="2400"/>
        </a:p>
      </dgm:t>
    </dgm:pt>
    <dgm:pt modelId="{F8441B86-A37A-4064-9D87-27B59DFF6A9C}" type="sibTrans" cxnId="{B0875B50-4828-4F57-9819-1A04F0FEE047}">
      <dgm:prSet/>
      <dgm:spPr/>
      <dgm:t>
        <a:bodyPr/>
        <a:lstStyle/>
        <a:p>
          <a:endParaRPr lang="en-IN" sz="2400"/>
        </a:p>
      </dgm:t>
    </dgm:pt>
    <dgm:pt modelId="{60A7F8AF-3EA6-4982-9AB0-D78F4CDD99B8}">
      <dgm:prSet custT="1"/>
      <dgm:spPr/>
      <dgm:t>
        <a:bodyPr/>
        <a:lstStyle/>
        <a:p>
          <a:pPr rtl="0"/>
          <a:r>
            <a:rPr lang="en-IN" sz="2400" dirty="0" smtClean="0">
              <a:latin typeface="Times New Roman" panose="02020603050405020304" pitchFamily="18" charset="0"/>
              <a:cs typeface="Times New Roman" panose="02020603050405020304" pitchFamily="18" charset="0"/>
            </a:rPr>
            <a:t>GOUT</a:t>
          </a:r>
          <a:endParaRPr lang="en-IN" sz="2400" dirty="0">
            <a:latin typeface="Times New Roman" panose="02020603050405020304" pitchFamily="18" charset="0"/>
            <a:cs typeface="Times New Roman" panose="02020603050405020304" pitchFamily="18" charset="0"/>
          </a:endParaRPr>
        </a:p>
      </dgm:t>
    </dgm:pt>
    <dgm:pt modelId="{BDD73FCB-D7FF-4FE3-B4DA-130323394029}" type="parTrans" cxnId="{E53A3597-A122-4A6D-9C9D-C2314D8D544B}">
      <dgm:prSet/>
      <dgm:spPr/>
      <dgm:t>
        <a:bodyPr/>
        <a:lstStyle/>
        <a:p>
          <a:endParaRPr lang="en-IN" sz="2400"/>
        </a:p>
      </dgm:t>
    </dgm:pt>
    <dgm:pt modelId="{9F99DD0D-79F6-4B72-B9B3-A19D8F51FAD8}" type="sibTrans" cxnId="{E53A3597-A122-4A6D-9C9D-C2314D8D544B}">
      <dgm:prSet/>
      <dgm:spPr/>
      <dgm:t>
        <a:bodyPr/>
        <a:lstStyle/>
        <a:p>
          <a:endParaRPr lang="en-IN" sz="2400"/>
        </a:p>
      </dgm:t>
    </dgm:pt>
    <dgm:pt modelId="{315A4010-BB94-4ED3-8D7D-2DB1ECFFDBA0}">
      <dgm:prSet custT="1"/>
      <dgm:spPr/>
      <dgm:t>
        <a:bodyPr/>
        <a:lstStyle/>
        <a:p>
          <a:pPr rtl="0"/>
          <a:r>
            <a:rPr lang="en-IN" sz="2400" dirty="0" smtClean="0">
              <a:latin typeface="Times New Roman" panose="02020603050405020304" pitchFamily="18" charset="0"/>
              <a:cs typeface="Times New Roman" panose="02020603050405020304" pitchFamily="18" charset="0"/>
            </a:rPr>
            <a:t>PORPHYRIA</a:t>
          </a:r>
          <a:endParaRPr lang="en-IN" sz="2400" dirty="0">
            <a:latin typeface="Times New Roman" panose="02020603050405020304" pitchFamily="18" charset="0"/>
            <a:cs typeface="Times New Roman" panose="02020603050405020304" pitchFamily="18" charset="0"/>
          </a:endParaRPr>
        </a:p>
      </dgm:t>
    </dgm:pt>
    <dgm:pt modelId="{D2B939B3-8D72-4E10-A5DC-E9575FE736F3}" type="parTrans" cxnId="{D840D06E-920F-44D1-B973-3F1849943BA0}">
      <dgm:prSet/>
      <dgm:spPr/>
      <dgm:t>
        <a:bodyPr/>
        <a:lstStyle/>
        <a:p>
          <a:endParaRPr lang="en-IN" sz="2400"/>
        </a:p>
      </dgm:t>
    </dgm:pt>
    <dgm:pt modelId="{5B1064FE-E9DB-46DA-83B6-E175978E3044}" type="sibTrans" cxnId="{D840D06E-920F-44D1-B973-3F1849943BA0}">
      <dgm:prSet/>
      <dgm:spPr/>
      <dgm:t>
        <a:bodyPr/>
        <a:lstStyle/>
        <a:p>
          <a:endParaRPr lang="en-IN" sz="2400"/>
        </a:p>
      </dgm:t>
    </dgm:pt>
    <dgm:pt modelId="{689ADA12-2207-4369-AEE8-359350AAF5DF}" type="pres">
      <dgm:prSet presAssocID="{A188C063-3FE3-4704-96AE-7E846999B5EA}" presName="Name0" presStyleCnt="0">
        <dgm:presLayoutVars>
          <dgm:dir/>
          <dgm:animLvl val="lvl"/>
          <dgm:resizeHandles val="exact"/>
        </dgm:presLayoutVars>
      </dgm:prSet>
      <dgm:spPr/>
      <dgm:t>
        <a:bodyPr/>
        <a:lstStyle/>
        <a:p>
          <a:endParaRPr lang="en-IN"/>
        </a:p>
      </dgm:t>
    </dgm:pt>
    <dgm:pt modelId="{C7FA7DC9-BD12-4ED7-B0AC-819C5FE762E7}" type="pres">
      <dgm:prSet presAssocID="{C642C23D-6105-4488-8908-2CE56FD7D2DA}" presName="linNode" presStyleCnt="0"/>
      <dgm:spPr/>
      <dgm:t>
        <a:bodyPr/>
        <a:lstStyle/>
        <a:p>
          <a:endParaRPr lang="en-US"/>
        </a:p>
      </dgm:t>
    </dgm:pt>
    <dgm:pt modelId="{AFDF005C-725E-483A-92C8-61EF9FD241D9}" type="pres">
      <dgm:prSet presAssocID="{C642C23D-6105-4488-8908-2CE56FD7D2DA}" presName="parentText" presStyleLbl="node1" presStyleIdx="0" presStyleCnt="3" custScaleY="35487">
        <dgm:presLayoutVars>
          <dgm:chMax val="1"/>
          <dgm:bulletEnabled val="1"/>
        </dgm:presLayoutVars>
      </dgm:prSet>
      <dgm:spPr/>
      <dgm:t>
        <a:bodyPr/>
        <a:lstStyle/>
        <a:p>
          <a:endParaRPr lang="en-IN"/>
        </a:p>
      </dgm:t>
    </dgm:pt>
    <dgm:pt modelId="{A7681447-43EC-4F68-8DD3-EE411E5F6BD0}" type="pres">
      <dgm:prSet presAssocID="{C642C23D-6105-4488-8908-2CE56FD7D2DA}" presName="descendantText" presStyleLbl="alignAccFollowNode1" presStyleIdx="0" presStyleCnt="3" custScaleY="38366" custLinFactNeighborX="0">
        <dgm:presLayoutVars>
          <dgm:bulletEnabled val="1"/>
        </dgm:presLayoutVars>
      </dgm:prSet>
      <dgm:spPr/>
      <dgm:t>
        <a:bodyPr/>
        <a:lstStyle/>
        <a:p>
          <a:endParaRPr lang="en-IN"/>
        </a:p>
      </dgm:t>
    </dgm:pt>
    <dgm:pt modelId="{47BEB9CB-7C6C-4894-9EBE-8FC25DE0153F}" type="pres">
      <dgm:prSet presAssocID="{67114919-59AF-41F5-80AF-B16BBD33D570}" presName="sp" presStyleCnt="0"/>
      <dgm:spPr/>
      <dgm:t>
        <a:bodyPr/>
        <a:lstStyle/>
        <a:p>
          <a:endParaRPr lang="en-US"/>
        </a:p>
      </dgm:t>
    </dgm:pt>
    <dgm:pt modelId="{A454EBC3-6AD3-4BEA-AB47-4C9603F46833}" type="pres">
      <dgm:prSet presAssocID="{90F238AC-9B19-411E-8A59-1D45D6EC314E}" presName="linNode" presStyleCnt="0"/>
      <dgm:spPr/>
      <dgm:t>
        <a:bodyPr/>
        <a:lstStyle/>
        <a:p>
          <a:endParaRPr lang="en-US"/>
        </a:p>
      </dgm:t>
    </dgm:pt>
    <dgm:pt modelId="{B624D423-EF66-4DB0-A583-C4C50677D70A}" type="pres">
      <dgm:prSet presAssocID="{90F238AC-9B19-411E-8A59-1D45D6EC314E}" presName="parentText" presStyleLbl="node1" presStyleIdx="1" presStyleCnt="3" custScaleY="33025">
        <dgm:presLayoutVars>
          <dgm:chMax val="1"/>
          <dgm:bulletEnabled val="1"/>
        </dgm:presLayoutVars>
      </dgm:prSet>
      <dgm:spPr/>
      <dgm:t>
        <a:bodyPr/>
        <a:lstStyle/>
        <a:p>
          <a:endParaRPr lang="en-IN"/>
        </a:p>
      </dgm:t>
    </dgm:pt>
    <dgm:pt modelId="{E6FAAAE9-A4F8-4047-847D-8331F11B641D}" type="pres">
      <dgm:prSet presAssocID="{90F238AC-9B19-411E-8A59-1D45D6EC314E}" presName="descendantText" presStyleLbl="alignAccFollowNode1" presStyleIdx="1" presStyleCnt="3" custScaleY="47481" custLinFactNeighborX="-629" custLinFactNeighborY="2326">
        <dgm:presLayoutVars>
          <dgm:bulletEnabled val="1"/>
        </dgm:presLayoutVars>
      </dgm:prSet>
      <dgm:spPr/>
      <dgm:t>
        <a:bodyPr/>
        <a:lstStyle/>
        <a:p>
          <a:endParaRPr lang="en-IN"/>
        </a:p>
      </dgm:t>
    </dgm:pt>
    <dgm:pt modelId="{AE7DE274-9590-4E43-AE15-1FBD8ADA4399}" type="pres">
      <dgm:prSet presAssocID="{925F7D4A-D8BA-4B45-8843-6A359846D38A}" presName="sp" presStyleCnt="0"/>
      <dgm:spPr/>
      <dgm:t>
        <a:bodyPr/>
        <a:lstStyle/>
        <a:p>
          <a:endParaRPr lang="en-US"/>
        </a:p>
      </dgm:t>
    </dgm:pt>
    <dgm:pt modelId="{B3C416CB-4EAE-43A3-927D-A12224FD5FD2}" type="pres">
      <dgm:prSet presAssocID="{2F63C7D6-1A58-4221-A159-9BF42FE5DFD2}" presName="linNode" presStyleCnt="0"/>
      <dgm:spPr/>
      <dgm:t>
        <a:bodyPr/>
        <a:lstStyle/>
        <a:p>
          <a:endParaRPr lang="en-US"/>
        </a:p>
      </dgm:t>
    </dgm:pt>
    <dgm:pt modelId="{83A61348-ABD9-4121-8B46-60B4949C65A4}" type="pres">
      <dgm:prSet presAssocID="{2F63C7D6-1A58-4221-A159-9BF42FE5DFD2}" presName="parentText" presStyleLbl="node1" presStyleIdx="2" presStyleCnt="3" custScaleY="26505" custLinFactNeighborX="-207" custLinFactNeighborY="-2333">
        <dgm:presLayoutVars>
          <dgm:chMax val="1"/>
          <dgm:bulletEnabled val="1"/>
        </dgm:presLayoutVars>
      </dgm:prSet>
      <dgm:spPr/>
      <dgm:t>
        <a:bodyPr/>
        <a:lstStyle/>
        <a:p>
          <a:endParaRPr lang="en-IN"/>
        </a:p>
      </dgm:t>
    </dgm:pt>
    <dgm:pt modelId="{8EC5DD10-BEC6-4862-BD91-F1426BD1EB30}" type="pres">
      <dgm:prSet presAssocID="{2F63C7D6-1A58-4221-A159-9BF42FE5DFD2}" presName="descendantText" presStyleLbl="alignAccFollowNode1" presStyleIdx="2" presStyleCnt="3" custScaleY="33195" custLinFactNeighborY="-603">
        <dgm:presLayoutVars>
          <dgm:bulletEnabled val="1"/>
        </dgm:presLayoutVars>
      </dgm:prSet>
      <dgm:spPr/>
      <dgm:t>
        <a:bodyPr/>
        <a:lstStyle/>
        <a:p>
          <a:endParaRPr lang="en-IN"/>
        </a:p>
      </dgm:t>
    </dgm:pt>
  </dgm:ptLst>
  <dgm:cxnLst>
    <dgm:cxn modelId="{C9BAAE3D-B1C1-4687-946F-A1EABAB6A2AD}" srcId="{90F238AC-9B19-411E-8A59-1D45D6EC314E}" destId="{762AE916-B666-4DC1-86B5-C9481537E1B1}" srcOrd="2" destOrd="0" parTransId="{2FEDA76F-006A-4FEA-80DC-0798ED1DF95F}" sibTransId="{1592DA3A-AA4A-4027-8BF5-A948996F7BA9}"/>
    <dgm:cxn modelId="{478B961E-F3DF-4CB0-8850-8E488068B0DB}" srcId="{C642C23D-6105-4488-8908-2CE56FD7D2DA}" destId="{B7B60CFD-597A-49C9-A614-E0CA8C485C55}" srcOrd="2" destOrd="0" parTransId="{B10C5DB1-06D3-4CFC-AE2B-BF0E10463AE7}" sibTransId="{181C021F-D492-465A-8234-60AA9C2B96A0}"/>
    <dgm:cxn modelId="{C0BDD532-AEC5-4155-A18A-B9180B69EE46}" type="presOf" srcId="{545DA1E9-C6B1-4C60-8A2E-FA554B2A4862}" destId="{A7681447-43EC-4F68-8DD3-EE411E5F6BD0}" srcOrd="0" destOrd="1" presId="urn:microsoft.com/office/officeart/2005/8/layout/vList5"/>
    <dgm:cxn modelId="{95430349-0644-410B-8C0B-3A6AB4064428}" srcId="{90F238AC-9B19-411E-8A59-1D45D6EC314E}" destId="{B2CFE8ED-BFF7-49C9-95C3-EB8D8A4DD10F}" srcOrd="1" destOrd="0" parTransId="{277A707E-411C-403C-BEF3-07349F8BDE8B}" sibTransId="{CE088130-4528-4033-B9BB-8FFA50FBFBB3}"/>
    <dgm:cxn modelId="{B284DD48-68D0-476E-94CC-DEAF94FEE295}" type="presOf" srcId="{762AE916-B666-4DC1-86B5-C9481537E1B1}" destId="{E6FAAAE9-A4F8-4047-847D-8331F11B641D}" srcOrd="0" destOrd="2" presId="urn:microsoft.com/office/officeart/2005/8/layout/vList5"/>
    <dgm:cxn modelId="{B0875B50-4828-4F57-9819-1A04F0FEE047}" srcId="{A188C063-3FE3-4704-96AE-7E846999B5EA}" destId="{2F63C7D6-1A58-4221-A159-9BF42FE5DFD2}" srcOrd="2" destOrd="0" parTransId="{2E68F333-E388-4E0D-81AE-8A82961F79F5}" sibTransId="{F8441B86-A37A-4064-9D87-27B59DFF6A9C}"/>
    <dgm:cxn modelId="{7AE20277-5982-428E-8282-79878044E151}" type="presOf" srcId="{B7B60CFD-597A-49C9-A614-E0CA8C485C55}" destId="{A7681447-43EC-4F68-8DD3-EE411E5F6BD0}" srcOrd="0" destOrd="2" presId="urn:microsoft.com/office/officeart/2005/8/layout/vList5"/>
    <dgm:cxn modelId="{827AB855-B8E4-476A-AA13-C6791B028408}" srcId="{C642C23D-6105-4488-8908-2CE56FD7D2DA}" destId="{545DA1E9-C6B1-4C60-8A2E-FA554B2A4862}" srcOrd="1" destOrd="0" parTransId="{9B672272-4576-4655-9F72-D294CBEDF18A}" sibTransId="{C5EBFFAC-EA3F-4AF1-93ED-66F883571A68}"/>
    <dgm:cxn modelId="{818C186E-3746-43F3-AE9E-82C9D9EBE6D7}" type="presOf" srcId="{B2CFE8ED-BFF7-49C9-95C3-EB8D8A4DD10F}" destId="{E6FAAAE9-A4F8-4047-847D-8331F11B641D}" srcOrd="0" destOrd="1" presId="urn:microsoft.com/office/officeart/2005/8/layout/vList5"/>
    <dgm:cxn modelId="{A6EF950F-07AB-4BB2-B9D8-16EE5B899126}" type="presOf" srcId="{E0A3ABB4-4809-4DCD-A975-919B45946276}" destId="{E6FAAAE9-A4F8-4047-847D-8331F11B641D}" srcOrd="0" destOrd="3" presId="urn:microsoft.com/office/officeart/2005/8/layout/vList5"/>
    <dgm:cxn modelId="{6045F926-261F-432F-99D6-807091D4CD61}" type="presOf" srcId="{43064EEF-78E2-4946-AC38-C70CC9DBC201}" destId="{A7681447-43EC-4F68-8DD3-EE411E5F6BD0}" srcOrd="0" destOrd="3" presId="urn:microsoft.com/office/officeart/2005/8/layout/vList5"/>
    <dgm:cxn modelId="{E53A3597-A122-4A6D-9C9D-C2314D8D544B}" srcId="{2F63C7D6-1A58-4221-A159-9BF42FE5DFD2}" destId="{60A7F8AF-3EA6-4982-9AB0-D78F4CDD99B8}" srcOrd="0" destOrd="0" parTransId="{BDD73FCB-D7FF-4FE3-B4DA-130323394029}" sibTransId="{9F99DD0D-79F6-4B72-B9B3-A19D8F51FAD8}"/>
    <dgm:cxn modelId="{919D2E22-7E18-4C92-89AF-3DF1683EF8BE}" type="presOf" srcId="{EC259B60-063E-4175-809E-120BB2A76CFB}" destId="{E6FAAAE9-A4F8-4047-847D-8331F11B641D}" srcOrd="0" destOrd="0" presId="urn:microsoft.com/office/officeart/2005/8/layout/vList5"/>
    <dgm:cxn modelId="{B2FC37A6-C460-4CF7-B8AC-CC4397A4BE15}" srcId="{A188C063-3FE3-4704-96AE-7E846999B5EA}" destId="{C642C23D-6105-4488-8908-2CE56FD7D2DA}" srcOrd="0" destOrd="0" parTransId="{AEB7EFA3-C355-414F-9EC6-A5FD6071376A}" sibTransId="{67114919-59AF-41F5-80AF-B16BBD33D570}"/>
    <dgm:cxn modelId="{6005DB16-9F5E-4CB4-A877-71A65D826F19}" srcId="{90F238AC-9B19-411E-8A59-1D45D6EC314E}" destId="{EC259B60-063E-4175-809E-120BB2A76CFB}" srcOrd="0" destOrd="0" parTransId="{BBFE608C-0FF7-4FEA-84CB-AA69D0D4EFCC}" sibTransId="{6EADB1DA-374D-4036-9BA2-41450F15D71B}"/>
    <dgm:cxn modelId="{5818A8C4-F2C8-45D9-A8F8-6A9E9AEB6B89}" type="presOf" srcId="{2ED50604-590C-4BAE-AA07-AA3F6BB75414}" destId="{A7681447-43EC-4F68-8DD3-EE411E5F6BD0}" srcOrd="0" destOrd="0" presId="urn:microsoft.com/office/officeart/2005/8/layout/vList5"/>
    <dgm:cxn modelId="{E6021CFE-8B41-4E9A-8390-B4218EC588E5}" type="presOf" srcId="{A188C063-3FE3-4704-96AE-7E846999B5EA}" destId="{689ADA12-2207-4369-AEE8-359350AAF5DF}" srcOrd="0" destOrd="0" presId="urn:microsoft.com/office/officeart/2005/8/layout/vList5"/>
    <dgm:cxn modelId="{0284FE7A-381C-4C04-99D1-88CF15EE7302}" type="presOf" srcId="{C642C23D-6105-4488-8908-2CE56FD7D2DA}" destId="{AFDF005C-725E-483A-92C8-61EF9FD241D9}" srcOrd="0" destOrd="0" presId="urn:microsoft.com/office/officeart/2005/8/layout/vList5"/>
    <dgm:cxn modelId="{F34DA760-A209-4640-B393-2D62B5021A15}" srcId="{90F238AC-9B19-411E-8A59-1D45D6EC314E}" destId="{E0A3ABB4-4809-4DCD-A975-919B45946276}" srcOrd="3" destOrd="0" parTransId="{21580FA0-039E-4D9C-99AA-1E87F3BD4688}" sibTransId="{E82CF87E-1E34-439B-A3A5-963485B18563}"/>
    <dgm:cxn modelId="{A14455DA-533C-4A13-8692-467CFF110597}" srcId="{C642C23D-6105-4488-8908-2CE56FD7D2DA}" destId="{43064EEF-78E2-4946-AC38-C70CC9DBC201}" srcOrd="3" destOrd="0" parTransId="{5155DCAC-66F3-4C70-AB63-9D45E36232B4}" sibTransId="{A8C2B910-FD14-477B-81FE-5131F06AD368}"/>
    <dgm:cxn modelId="{D840D06E-920F-44D1-B973-3F1849943BA0}" srcId="{2F63C7D6-1A58-4221-A159-9BF42FE5DFD2}" destId="{315A4010-BB94-4ED3-8D7D-2DB1ECFFDBA0}" srcOrd="1" destOrd="0" parTransId="{D2B939B3-8D72-4E10-A5DC-E9575FE736F3}" sibTransId="{5B1064FE-E9DB-46DA-83B6-E175978E3044}"/>
    <dgm:cxn modelId="{4C607BCD-8D74-4859-8240-1D4D7B28FA86}" srcId="{A188C063-3FE3-4704-96AE-7E846999B5EA}" destId="{90F238AC-9B19-411E-8A59-1D45D6EC314E}" srcOrd="1" destOrd="0" parTransId="{D8FC579B-ED76-4B98-9750-7B70D5911BF9}" sibTransId="{925F7D4A-D8BA-4B45-8843-6A359846D38A}"/>
    <dgm:cxn modelId="{DC43B726-FD1E-428A-9E06-A37C4CDEA4D5}" srcId="{C642C23D-6105-4488-8908-2CE56FD7D2DA}" destId="{2ED50604-590C-4BAE-AA07-AA3F6BB75414}" srcOrd="0" destOrd="0" parTransId="{C626E926-E5F3-4417-9A38-0F6E22830D7C}" sibTransId="{4D5BB0A8-4F24-4F92-9487-48E473B47508}"/>
    <dgm:cxn modelId="{ABF2C240-55FE-41D8-8C06-5D32B37C6253}" type="presOf" srcId="{90F238AC-9B19-411E-8A59-1D45D6EC314E}" destId="{B624D423-EF66-4DB0-A583-C4C50677D70A}" srcOrd="0" destOrd="0" presId="urn:microsoft.com/office/officeart/2005/8/layout/vList5"/>
    <dgm:cxn modelId="{9AAB0BF6-1D44-4133-8F7D-94CFACC7FB23}" type="presOf" srcId="{2F63C7D6-1A58-4221-A159-9BF42FE5DFD2}" destId="{83A61348-ABD9-4121-8B46-60B4949C65A4}" srcOrd="0" destOrd="0" presId="urn:microsoft.com/office/officeart/2005/8/layout/vList5"/>
    <dgm:cxn modelId="{C80CA55F-6CB0-4F0F-ACCF-DC8C6B5BA097}" type="presOf" srcId="{315A4010-BB94-4ED3-8D7D-2DB1ECFFDBA0}" destId="{8EC5DD10-BEC6-4862-BD91-F1426BD1EB30}" srcOrd="0" destOrd="1" presId="urn:microsoft.com/office/officeart/2005/8/layout/vList5"/>
    <dgm:cxn modelId="{5A07EF12-5787-4A85-98CE-DD3C1FBF3134}" type="presOf" srcId="{60A7F8AF-3EA6-4982-9AB0-D78F4CDD99B8}" destId="{8EC5DD10-BEC6-4862-BD91-F1426BD1EB30}" srcOrd="0" destOrd="0" presId="urn:microsoft.com/office/officeart/2005/8/layout/vList5"/>
    <dgm:cxn modelId="{AF12A2A6-8077-449E-AB23-33557D91E3AE}" type="presParOf" srcId="{689ADA12-2207-4369-AEE8-359350AAF5DF}" destId="{C7FA7DC9-BD12-4ED7-B0AC-819C5FE762E7}" srcOrd="0" destOrd="0" presId="urn:microsoft.com/office/officeart/2005/8/layout/vList5"/>
    <dgm:cxn modelId="{24A355FA-952A-403D-9E33-5422B6D72BCE}" type="presParOf" srcId="{C7FA7DC9-BD12-4ED7-B0AC-819C5FE762E7}" destId="{AFDF005C-725E-483A-92C8-61EF9FD241D9}" srcOrd="0" destOrd="0" presId="urn:microsoft.com/office/officeart/2005/8/layout/vList5"/>
    <dgm:cxn modelId="{67C88E4C-DC3D-450D-908A-C7F601EA8365}" type="presParOf" srcId="{C7FA7DC9-BD12-4ED7-B0AC-819C5FE762E7}" destId="{A7681447-43EC-4F68-8DD3-EE411E5F6BD0}" srcOrd="1" destOrd="0" presId="urn:microsoft.com/office/officeart/2005/8/layout/vList5"/>
    <dgm:cxn modelId="{88563850-9E36-4100-B057-A326384909E9}" type="presParOf" srcId="{689ADA12-2207-4369-AEE8-359350AAF5DF}" destId="{47BEB9CB-7C6C-4894-9EBE-8FC25DE0153F}" srcOrd="1" destOrd="0" presId="urn:microsoft.com/office/officeart/2005/8/layout/vList5"/>
    <dgm:cxn modelId="{DDBA87B1-9EBE-41EB-952C-30E7EC591D2F}" type="presParOf" srcId="{689ADA12-2207-4369-AEE8-359350AAF5DF}" destId="{A454EBC3-6AD3-4BEA-AB47-4C9603F46833}" srcOrd="2" destOrd="0" presId="urn:microsoft.com/office/officeart/2005/8/layout/vList5"/>
    <dgm:cxn modelId="{D6C6B626-BC79-467B-978F-61A4A93CBD89}" type="presParOf" srcId="{A454EBC3-6AD3-4BEA-AB47-4C9603F46833}" destId="{B624D423-EF66-4DB0-A583-C4C50677D70A}" srcOrd="0" destOrd="0" presId="urn:microsoft.com/office/officeart/2005/8/layout/vList5"/>
    <dgm:cxn modelId="{595B1512-53CE-4AA8-B440-B0E57CE81F5F}" type="presParOf" srcId="{A454EBC3-6AD3-4BEA-AB47-4C9603F46833}" destId="{E6FAAAE9-A4F8-4047-847D-8331F11B641D}" srcOrd="1" destOrd="0" presId="urn:microsoft.com/office/officeart/2005/8/layout/vList5"/>
    <dgm:cxn modelId="{1E92A685-87DE-4147-9EE3-D0EEEA949B02}" type="presParOf" srcId="{689ADA12-2207-4369-AEE8-359350AAF5DF}" destId="{AE7DE274-9590-4E43-AE15-1FBD8ADA4399}" srcOrd="3" destOrd="0" presId="urn:microsoft.com/office/officeart/2005/8/layout/vList5"/>
    <dgm:cxn modelId="{5F01659E-DB05-4255-AB0C-6FD3F79AB5B2}" type="presParOf" srcId="{689ADA12-2207-4369-AEE8-359350AAF5DF}" destId="{B3C416CB-4EAE-43A3-927D-A12224FD5FD2}" srcOrd="4" destOrd="0" presId="urn:microsoft.com/office/officeart/2005/8/layout/vList5"/>
    <dgm:cxn modelId="{40E1A993-7F93-4155-AC4C-C1EF16D75281}" type="presParOf" srcId="{B3C416CB-4EAE-43A3-927D-A12224FD5FD2}" destId="{83A61348-ABD9-4121-8B46-60B4949C65A4}" srcOrd="0" destOrd="0" presId="urn:microsoft.com/office/officeart/2005/8/layout/vList5"/>
    <dgm:cxn modelId="{2A6C9689-F015-44AC-855B-B652CE7AC9D0}" type="presParOf" srcId="{B3C416CB-4EAE-43A3-927D-A12224FD5FD2}" destId="{8EC5DD10-BEC6-4862-BD91-F1426BD1EB30}"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D2EDBA9-7E12-44BD-8E3C-DEA962429CAF}"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IN"/>
        </a:p>
      </dgm:t>
    </dgm:pt>
    <dgm:pt modelId="{998C5B46-7952-421C-9762-63EF0E293E4E}">
      <dgm:prSet custT="1"/>
      <dgm:spPr/>
      <dgm:t>
        <a:bodyPr/>
        <a:lstStyle/>
        <a:p>
          <a:pPr rtl="0"/>
          <a:r>
            <a:rPr lang="en-IN" sz="2400" dirty="0" smtClean="0">
              <a:latin typeface="Times New Roman" panose="02020603050405020304" pitchFamily="18" charset="0"/>
              <a:cs typeface="Times New Roman" panose="02020603050405020304" pitchFamily="18" charset="0"/>
            </a:rPr>
            <a:t>4. ENDOCRINE</a:t>
          </a:r>
          <a:endParaRPr lang="en-IN" sz="2400" dirty="0">
            <a:latin typeface="Times New Roman" panose="02020603050405020304" pitchFamily="18" charset="0"/>
            <a:cs typeface="Times New Roman" panose="02020603050405020304" pitchFamily="18" charset="0"/>
          </a:endParaRPr>
        </a:p>
      </dgm:t>
    </dgm:pt>
    <dgm:pt modelId="{A67ABFC1-C1E0-4707-A2ED-E3F3FDA37B42}" type="parTrans" cxnId="{D9540C1D-73E6-42D6-9CA1-E87B351F0518}">
      <dgm:prSet/>
      <dgm:spPr/>
      <dgm:t>
        <a:bodyPr/>
        <a:lstStyle/>
        <a:p>
          <a:endParaRPr lang="en-IN"/>
        </a:p>
      </dgm:t>
    </dgm:pt>
    <dgm:pt modelId="{6FA14522-43A4-4436-BBD4-A1887BC55B55}" type="sibTrans" cxnId="{D9540C1D-73E6-42D6-9CA1-E87B351F0518}">
      <dgm:prSet/>
      <dgm:spPr/>
      <dgm:t>
        <a:bodyPr/>
        <a:lstStyle/>
        <a:p>
          <a:endParaRPr lang="en-IN"/>
        </a:p>
      </dgm:t>
    </dgm:pt>
    <dgm:pt modelId="{17038DD6-8374-40EC-B982-57843A8112B7}">
      <dgm:prSet custT="1"/>
      <dgm:spPr/>
      <dgm:t>
        <a:bodyPr/>
        <a:lstStyle/>
        <a:p>
          <a:pPr rtl="0"/>
          <a:r>
            <a:rPr lang="en-IN" sz="2400" dirty="0" smtClean="0">
              <a:latin typeface="Times New Roman" panose="02020603050405020304" pitchFamily="18" charset="0"/>
              <a:cs typeface="Times New Roman" panose="02020603050405020304" pitchFamily="18" charset="0"/>
            </a:rPr>
            <a:t>THYROTOXICOSIS</a:t>
          </a:r>
          <a:endParaRPr lang="en-IN" sz="2400" dirty="0">
            <a:latin typeface="Times New Roman" panose="02020603050405020304" pitchFamily="18" charset="0"/>
            <a:cs typeface="Times New Roman" panose="02020603050405020304" pitchFamily="18" charset="0"/>
          </a:endParaRPr>
        </a:p>
      </dgm:t>
    </dgm:pt>
    <dgm:pt modelId="{9F4A3263-1A13-46EA-B886-26FF4D720CEA}" type="parTrans" cxnId="{18E30EF3-29FD-4727-8F2B-543AC58531BC}">
      <dgm:prSet/>
      <dgm:spPr/>
      <dgm:t>
        <a:bodyPr/>
        <a:lstStyle/>
        <a:p>
          <a:endParaRPr lang="en-IN"/>
        </a:p>
      </dgm:t>
    </dgm:pt>
    <dgm:pt modelId="{B36DB016-EBF6-4C4A-9E49-EB49FDBA6F22}" type="sibTrans" cxnId="{18E30EF3-29FD-4727-8F2B-543AC58531BC}">
      <dgm:prSet/>
      <dgm:spPr/>
      <dgm:t>
        <a:bodyPr/>
        <a:lstStyle/>
        <a:p>
          <a:endParaRPr lang="en-IN"/>
        </a:p>
      </dgm:t>
    </dgm:pt>
    <dgm:pt modelId="{FC1FA0CA-2B9B-4267-A1BD-5322B5BDB21B}">
      <dgm:prSet custT="1"/>
      <dgm:spPr/>
      <dgm:t>
        <a:bodyPr/>
        <a:lstStyle/>
        <a:p>
          <a:pPr rtl="0"/>
          <a:r>
            <a:rPr lang="en-IN" sz="2400" dirty="0" smtClean="0">
              <a:latin typeface="Times New Roman" panose="02020603050405020304" pitchFamily="18" charset="0"/>
              <a:cs typeface="Times New Roman" panose="02020603050405020304" pitchFamily="18" charset="0"/>
            </a:rPr>
            <a:t>ADDISON DISEASE</a:t>
          </a:r>
          <a:endParaRPr lang="en-IN" sz="2400" dirty="0">
            <a:latin typeface="Times New Roman" panose="02020603050405020304" pitchFamily="18" charset="0"/>
            <a:cs typeface="Times New Roman" panose="02020603050405020304" pitchFamily="18" charset="0"/>
          </a:endParaRPr>
        </a:p>
      </dgm:t>
    </dgm:pt>
    <dgm:pt modelId="{FF0AEDE7-2DA4-4FCD-AF0E-F410293C9976}" type="parTrans" cxnId="{CF1C7A95-8C0A-4CA5-9615-9F6376BD29A4}">
      <dgm:prSet/>
      <dgm:spPr/>
      <dgm:t>
        <a:bodyPr/>
        <a:lstStyle/>
        <a:p>
          <a:endParaRPr lang="en-IN"/>
        </a:p>
      </dgm:t>
    </dgm:pt>
    <dgm:pt modelId="{56576464-D681-4DA5-A673-D06F5412F69A}" type="sibTrans" cxnId="{CF1C7A95-8C0A-4CA5-9615-9F6376BD29A4}">
      <dgm:prSet/>
      <dgm:spPr/>
      <dgm:t>
        <a:bodyPr/>
        <a:lstStyle/>
        <a:p>
          <a:endParaRPr lang="en-IN"/>
        </a:p>
      </dgm:t>
    </dgm:pt>
    <dgm:pt modelId="{D6E1015E-25F3-4C92-A408-536B2B4078D5}">
      <dgm:prSet custT="1"/>
      <dgm:spPr/>
      <dgm:t>
        <a:bodyPr/>
        <a:lstStyle/>
        <a:p>
          <a:pPr rtl="0"/>
          <a:r>
            <a:rPr lang="en-IN" sz="2400" dirty="0" smtClean="0">
              <a:latin typeface="Times New Roman" panose="02020603050405020304" pitchFamily="18" charset="0"/>
              <a:cs typeface="Times New Roman" panose="02020603050405020304" pitchFamily="18" charset="0"/>
            </a:rPr>
            <a:t>5. HYPERSENSITIVE REACTION</a:t>
          </a:r>
          <a:endParaRPr lang="en-IN" sz="2400" dirty="0">
            <a:latin typeface="Times New Roman" panose="02020603050405020304" pitchFamily="18" charset="0"/>
            <a:cs typeface="Times New Roman" panose="02020603050405020304" pitchFamily="18" charset="0"/>
          </a:endParaRPr>
        </a:p>
      </dgm:t>
    </dgm:pt>
    <dgm:pt modelId="{32A07F66-FDBC-43A8-81DA-51E908298D09}" type="parTrans" cxnId="{907A9983-E2F1-4F0F-9A43-34E7C2E54526}">
      <dgm:prSet/>
      <dgm:spPr/>
      <dgm:t>
        <a:bodyPr/>
        <a:lstStyle/>
        <a:p>
          <a:endParaRPr lang="en-IN"/>
        </a:p>
      </dgm:t>
    </dgm:pt>
    <dgm:pt modelId="{35767EF5-F2A9-4B17-B9F0-63A1D817A141}" type="sibTrans" cxnId="{907A9983-E2F1-4F0F-9A43-34E7C2E54526}">
      <dgm:prSet/>
      <dgm:spPr/>
      <dgm:t>
        <a:bodyPr/>
        <a:lstStyle/>
        <a:p>
          <a:endParaRPr lang="en-IN"/>
        </a:p>
      </dgm:t>
    </dgm:pt>
    <dgm:pt modelId="{EA4B1876-B8DC-4D3E-8F43-3E3BEF96269B}">
      <dgm:prSet custT="1"/>
      <dgm:spPr/>
      <dgm:t>
        <a:bodyPr/>
        <a:lstStyle/>
        <a:p>
          <a:pPr rtl="0"/>
          <a:r>
            <a:rPr lang="en-IN" sz="2400" dirty="0" smtClean="0">
              <a:latin typeface="Times New Roman" panose="02020603050405020304" pitchFamily="18" charset="0"/>
              <a:cs typeface="Times New Roman" panose="02020603050405020304" pitchFamily="18" charset="0"/>
            </a:rPr>
            <a:t>SERUM SICKNESS</a:t>
          </a:r>
          <a:endParaRPr lang="en-IN" sz="2400" dirty="0">
            <a:latin typeface="Times New Roman" panose="02020603050405020304" pitchFamily="18" charset="0"/>
            <a:cs typeface="Times New Roman" panose="02020603050405020304" pitchFamily="18" charset="0"/>
          </a:endParaRPr>
        </a:p>
      </dgm:t>
    </dgm:pt>
    <dgm:pt modelId="{46BCD797-C2FF-40CD-A955-8F91255ABE8F}" type="parTrans" cxnId="{07A1E8E2-F62C-4B86-983E-1781B85C29DB}">
      <dgm:prSet/>
      <dgm:spPr/>
      <dgm:t>
        <a:bodyPr/>
        <a:lstStyle/>
        <a:p>
          <a:endParaRPr lang="en-IN"/>
        </a:p>
      </dgm:t>
    </dgm:pt>
    <dgm:pt modelId="{D6D95356-DE04-40FE-AE81-55F5A49896E7}" type="sibTrans" cxnId="{07A1E8E2-F62C-4B86-983E-1781B85C29DB}">
      <dgm:prSet/>
      <dgm:spPr/>
      <dgm:t>
        <a:bodyPr/>
        <a:lstStyle/>
        <a:p>
          <a:endParaRPr lang="en-IN"/>
        </a:p>
      </dgm:t>
    </dgm:pt>
    <dgm:pt modelId="{DBA5E89B-1E56-4666-84F4-B0CB476EEC4C}">
      <dgm:prSet custT="1"/>
      <dgm:spPr/>
      <dgm:t>
        <a:bodyPr/>
        <a:lstStyle/>
        <a:p>
          <a:pPr rtl="0"/>
          <a:r>
            <a:rPr lang="en-IN" sz="2400" dirty="0" smtClean="0">
              <a:latin typeface="Times New Roman" panose="02020603050405020304" pitchFamily="18" charset="0"/>
              <a:cs typeface="Times New Roman" panose="02020603050405020304" pitchFamily="18" charset="0"/>
            </a:rPr>
            <a:t>DRUG FEVER</a:t>
          </a:r>
          <a:endParaRPr lang="en-IN" sz="2400" dirty="0">
            <a:latin typeface="Times New Roman" panose="02020603050405020304" pitchFamily="18" charset="0"/>
            <a:cs typeface="Times New Roman" panose="02020603050405020304" pitchFamily="18" charset="0"/>
          </a:endParaRPr>
        </a:p>
      </dgm:t>
    </dgm:pt>
    <dgm:pt modelId="{D3C50978-A7EF-4EF1-8BDB-C9997A70AAFF}" type="parTrans" cxnId="{A2E9C441-9AA3-4E7B-835A-3B98CCBFC02E}">
      <dgm:prSet/>
      <dgm:spPr/>
      <dgm:t>
        <a:bodyPr/>
        <a:lstStyle/>
        <a:p>
          <a:endParaRPr lang="en-IN"/>
        </a:p>
      </dgm:t>
    </dgm:pt>
    <dgm:pt modelId="{2A0FD97D-6478-49BC-8BC4-F36DB86689CA}" type="sibTrans" cxnId="{A2E9C441-9AA3-4E7B-835A-3B98CCBFC02E}">
      <dgm:prSet/>
      <dgm:spPr/>
      <dgm:t>
        <a:bodyPr/>
        <a:lstStyle/>
        <a:p>
          <a:endParaRPr lang="en-IN"/>
        </a:p>
      </dgm:t>
    </dgm:pt>
    <dgm:pt modelId="{8BE1784F-5C63-450A-9579-4016E677B035}">
      <dgm:prSet custT="1"/>
      <dgm:spPr/>
      <dgm:t>
        <a:bodyPr/>
        <a:lstStyle/>
        <a:p>
          <a:pPr rtl="0"/>
          <a:r>
            <a:rPr lang="en-IN" sz="2400" dirty="0" smtClean="0">
              <a:latin typeface="Times New Roman" panose="02020603050405020304" pitchFamily="18" charset="0"/>
              <a:cs typeface="Times New Roman" panose="02020603050405020304" pitchFamily="18" charset="0"/>
            </a:rPr>
            <a:t>6. MISCELLANEOUS </a:t>
          </a:r>
          <a:endParaRPr lang="en-IN" sz="2400" dirty="0">
            <a:latin typeface="Times New Roman" panose="02020603050405020304" pitchFamily="18" charset="0"/>
            <a:cs typeface="Times New Roman" panose="02020603050405020304" pitchFamily="18" charset="0"/>
          </a:endParaRPr>
        </a:p>
      </dgm:t>
    </dgm:pt>
    <dgm:pt modelId="{08E1CD79-88E9-4E02-9D2A-58E05AB96A50}" type="parTrans" cxnId="{FC0DC47F-3701-4B5C-B3E5-8ABBCAC995AF}">
      <dgm:prSet/>
      <dgm:spPr/>
      <dgm:t>
        <a:bodyPr/>
        <a:lstStyle/>
        <a:p>
          <a:endParaRPr lang="en-IN"/>
        </a:p>
      </dgm:t>
    </dgm:pt>
    <dgm:pt modelId="{19C2719A-8121-4217-A2A8-BCB23BD9B150}" type="sibTrans" cxnId="{FC0DC47F-3701-4B5C-B3E5-8ABBCAC995AF}">
      <dgm:prSet/>
      <dgm:spPr/>
      <dgm:t>
        <a:bodyPr/>
        <a:lstStyle/>
        <a:p>
          <a:endParaRPr lang="en-IN"/>
        </a:p>
      </dgm:t>
    </dgm:pt>
    <dgm:pt modelId="{8A1BCA11-3EE1-4152-9379-C29164202A9A}">
      <dgm:prSet custT="1"/>
      <dgm:spPr/>
      <dgm:t>
        <a:bodyPr/>
        <a:lstStyle/>
        <a:p>
          <a:pPr rtl="0"/>
          <a:r>
            <a:rPr lang="en-IN" sz="2400" dirty="0" smtClean="0">
              <a:latin typeface="Times New Roman" panose="02020603050405020304" pitchFamily="18" charset="0"/>
              <a:cs typeface="Times New Roman" panose="02020603050405020304" pitchFamily="18" charset="0"/>
            </a:rPr>
            <a:t>CIRRHOSIS OF LIVER</a:t>
          </a:r>
          <a:endParaRPr lang="en-IN" sz="2400" dirty="0">
            <a:latin typeface="Times New Roman" panose="02020603050405020304" pitchFamily="18" charset="0"/>
            <a:cs typeface="Times New Roman" panose="02020603050405020304" pitchFamily="18" charset="0"/>
          </a:endParaRPr>
        </a:p>
      </dgm:t>
    </dgm:pt>
    <dgm:pt modelId="{DF7F558D-7939-4E12-8354-EF626DA37371}" type="parTrans" cxnId="{C0D22D69-2152-4726-8D26-CAF320D28385}">
      <dgm:prSet/>
      <dgm:spPr/>
      <dgm:t>
        <a:bodyPr/>
        <a:lstStyle/>
        <a:p>
          <a:endParaRPr lang="en-IN"/>
        </a:p>
      </dgm:t>
    </dgm:pt>
    <dgm:pt modelId="{7AFA3E7F-04B5-45F4-B4AD-28136FDE6C67}" type="sibTrans" cxnId="{C0D22D69-2152-4726-8D26-CAF320D28385}">
      <dgm:prSet/>
      <dgm:spPr/>
      <dgm:t>
        <a:bodyPr/>
        <a:lstStyle/>
        <a:p>
          <a:endParaRPr lang="en-IN"/>
        </a:p>
      </dgm:t>
    </dgm:pt>
    <dgm:pt modelId="{90365BF1-E0BE-4559-91A9-E9397639F99A}">
      <dgm:prSet custT="1"/>
      <dgm:spPr/>
      <dgm:t>
        <a:bodyPr/>
        <a:lstStyle/>
        <a:p>
          <a:pPr rtl="0"/>
          <a:r>
            <a:rPr lang="en-IN" sz="2400" smtClean="0">
              <a:latin typeface="Times New Roman" panose="02020603050405020304" pitchFamily="18" charset="0"/>
              <a:cs typeface="Times New Roman" panose="02020603050405020304" pitchFamily="18" charset="0"/>
            </a:rPr>
            <a:t>SARCOIDOSIS</a:t>
          </a:r>
          <a:endParaRPr lang="en-IN" sz="2400">
            <a:latin typeface="Times New Roman" panose="02020603050405020304" pitchFamily="18" charset="0"/>
            <a:cs typeface="Times New Roman" panose="02020603050405020304" pitchFamily="18" charset="0"/>
          </a:endParaRPr>
        </a:p>
      </dgm:t>
    </dgm:pt>
    <dgm:pt modelId="{DCC9E9A5-708E-40D5-9E51-79F8E9C612AA}" type="parTrans" cxnId="{0E52EBE4-3A23-43BA-B4F7-F9B8E07CA9F1}">
      <dgm:prSet/>
      <dgm:spPr/>
      <dgm:t>
        <a:bodyPr/>
        <a:lstStyle/>
        <a:p>
          <a:endParaRPr lang="en-IN"/>
        </a:p>
      </dgm:t>
    </dgm:pt>
    <dgm:pt modelId="{640D7A6F-7E8A-4266-A4F7-E1FDB3EA4824}" type="sibTrans" cxnId="{0E52EBE4-3A23-43BA-B4F7-F9B8E07CA9F1}">
      <dgm:prSet/>
      <dgm:spPr/>
      <dgm:t>
        <a:bodyPr/>
        <a:lstStyle/>
        <a:p>
          <a:endParaRPr lang="en-IN"/>
        </a:p>
      </dgm:t>
    </dgm:pt>
    <dgm:pt modelId="{EBFCF8D2-446D-4D97-B686-F62720318FF4}">
      <dgm:prSet custT="1"/>
      <dgm:spPr/>
      <dgm:t>
        <a:bodyPr/>
        <a:lstStyle/>
        <a:p>
          <a:pPr rtl="0"/>
          <a:r>
            <a:rPr lang="en-IN" sz="2400" dirty="0" smtClean="0">
              <a:latin typeface="Times New Roman" panose="02020603050405020304" pitchFamily="18" charset="0"/>
              <a:cs typeface="Times New Roman" panose="02020603050405020304" pitchFamily="18" charset="0"/>
            </a:rPr>
            <a:t>FAMILIAL MEDITERRANEAN FEVER</a:t>
          </a:r>
          <a:endParaRPr lang="en-IN" sz="2400" dirty="0">
            <a:latin typeface="Times New Roman" panose="02020603050405020304" pitchFamily="18" charset="0"/>
            <a:cs typeface="Times New Roman" panose="02020603050405020304" pitchFamily="18" charset="0"/>
          </a:endParaRPr>
        </a:p>
      </dgm:t>
    </dgm:pt>
    <dgm:pt modelId="{F1A2F895-0A23-4DFD-8F3A-F7CDB89C4AA0}" type="parTrans" cxnId="{2ACC222B-335A-4E92-A17E-75A889F36768}">
      <dgm:prSet/>
      <dgm:spPr/>
      <dgm:t>
        <a:bodyPr/>
        <a:lstStyle/>
        <a:p>
          <a:endParaRPr lang="en-IN"/>
        </a:p>
      </dgm:t>
    </dgm:pt>
    <dgm:pt modelId="{6EEA76D8-181E-4D34-9F13-AA2A699BAC33}" type="sibTrans" cxnId="{2ACC222B-335A-4E92-A17E-75A889F36768}">
      <dgm:prSet/>
      <dgm:spPr/>
      <dgm:t>
        <a:bodyPr/>
        <a:lstStyle/>
        <a:p>
          <a:endParaRPr lang="en-IN"/>
        </a:p>
      </dgm:t>
    </dgm:pt>
    <dgm:pt modelId="{E8258E7E-4F30-4A66-BBD3-EFB2D28ABE65}">
      <dgm:prSet custT="1"/>
      <dgm:spPr/>
      <dgm:t>
        <a:bodyPr/>
        <a:lstStyle/>
        <a:p>
          <a:pPr rtl="0"/>
          <a:r>
            <a:rPr lang="en-IN" sz="2400" smtClean="0">
              <a:latin typeface="Times New Roman" panose="02020603050405020304" pitchFamily="18" charset="0"/>
              <a:cs typeface="Times New Roman" panose="02020603050405020304" pitchFamily="18" charset="0"/>
            </a:rPr>
            <a:t>POISONING</a:t>
          </a:r>
          <a:endParaRPr lang="en-IN" sz="2400">
            <a:latin typeface="Times New Roman" panose="02020603050405020304" pitchFamily="18" charset="0"/>
            <a:cs typeface="Times New Roman" panose="02020603050405020304" pitchFamily="18" charset="0"/>
          </a:endParaRPr>
        </a:p>
      </dgm:t>
    </dgm:pt>
    <dgm:pt modelId="{88DF3C86-7628-4F2E-9031-A0306609F561}" type="parTrans" cxnId="{BC4C930A-EC5D-456D-9852-636135500485}">
      <dgm:prSet/>
      <dgm:spPr/>
      <dgm:t>
        <a:bodyPr/>
        <a:lstStyle/>
        <a:p>
          <a:endParaRPr lang="en-IN"/>
        </a:p>
      </dgm:t>
    </dgm:pt>
    <dgm:pt modelId="{4FE4258C-3FB2-44DE-AB3F-D2C6394FDB02}" type="sibTrans" cxnId="{BC4C930A-EC5D-456D-9852-636135500485}">
      <dgm:prSet/>
      <dgm:spPr/>
      <dgm:t>
        <a:bodyPr/>
        <a:lstStyle/>
        <a:p>
          <a:endParaRPr lang="en-IN"/>
        </a:p>
      </dgm:t>
    </dgm:pt>
    <dgm:pt modelId="{14651BD3-85C4-42D4-A8DB-80FF52627E0D}">
      <dgm:prSet custT="1"/>
      <dgm:spPr/>
      <dgm:t>
        <a:bodyPr/>
        <a:lstStyle/>
        <a:p>
          <a:pPr rtl="0"/>
          <a:r>
            <a:rPr lang="en-IN" sz="2400" dirty="0" smtClean="0">
              <a:latin typeface="Times New Roman" panose="02020603050405020304" pitchFamily="18" charset="0"/>
              <a:cs typeface="Times New Roman" panose="02020603050405020304" pitchFamily="18" charset="0"/>
            </a:rPr>
            <a:t>FACTITIOUS FEVER</a:t>
          </a:r>
          <a:endParaRPr lang="en-IN" sz="2400" dirty="0">
            <a:latin typeface="Times New Roman" panose="02020603050405020304" pitchFamily="18" charset="0"/>
            <a:cs typeface="Times New Roman" panose="02020603050405020304" pitchFamily="18" charset="0"/>
          </a:endParaRPr>
        </a:p>
      </dgm:t>
    </dgm:pt>
    <dgm:pt modelId="{4B13E0BD-4449-4715-841F-E144785D428D}" type="parTrans" cxnId="{F4906F3A-B01D-4648-8D65-468AC8ADE176}">
      <dgm:prSet/>
      <dgm:spPr/>
      <dgm:t>
        <a:bodyPr/>
        <a:lstStyle/>
        <a:p>
          <a:endParaRPr lang="en-IN"/>
        </a:p>
      </dgm:t>
    </dgm:pt>
    <dgm:pt modelId="{835C1E58-4FC6-42D3-99FD-E474DDEC30A2}" type="sibTrans" cxnId="{F4906F3A-B01D-4648-8D65-468AC8ADE176}">
      <dgm:prSet/>
      <dgm:spPr/>
      <dgm:t>
        <a:bodyPr/>
        <a:lstStyle/>
        <a:p>
          <a:endParaRPr lang="en-IN"/>
        </a:p>
      </dgm:t>
    </dgm:pt>
    <dgm:pt modelId="{425E206D-A9FA-4152-AA43-75BEAE84F12C}">
      <dgm:prSet custT="1"/>
      <dgm:spPr/>
      <dgm:t>
        <a:bodyPr/>
        <a:lstStyle/>
        <a:p>
          <a:pPr rtl="0"/>
          <a:r>
            <a:rPr lang="en-IN" sz="2400" dirty="0" smtClean="0">
              <a:latin typeface="Times New Roman" panose="02020603050405020304" pitchFamily="18" charset="0"/>
              <a:cs typeface="Times New Roman" panose="02020603050405020304" pitchFamily="18" charset="0"/>
            </a:rPr>
            <a:t>MALINGERING</a:t>
          </a:r>
          <a:endParaRPr lang="en-IN" sz="2400" dirty="0">
            <a:latin typeface="Times New Roman" panose="02020603050405020304" pitchFamily="18" charset="0"/>
            <a:cs typeface="Times New Roman" panose="02020603050405020304" pitchFamily="18" charset="0"/>
          </a:endParaRPr>
        </a:p>
      </dgm:t>
    </dgm:pt>
    <dgm:pt modelId="{97482A16-5349-4223-B62E-FD1E6AEB0CBE}" type="parTrans" cxnId="{1A8D87D6-EE34-423A-AA03-875F5CF1C67D}">
      <dgm:prSet/>
      <dgm:spPr/>
      <dgm:t>
        <a:bodyPr/>
        <a:lstStyle/>
        <a:p>
          <a:endParaRPr lang="en-IN"/>
        </a:p>
      </dgm:t>
    </dgm:pt>
    <dgm:pt modelId="{6F56D8C1-CD3D-4D3A-97D9-8BB5749AEE08}" type="sibTrans" cxnId="{1A8D87D6-EE34-423A-AA03-875F5CF1C67D}">
      <dgm:prSet/>
      <dgm:spPr/>
      <dgm:t>
        <a:bodyPr/>
        <a:lstStyle/>
        <a:p>
          <a:endParaRPr lang="en-IN"/>
        </a:p>
      </dgm:t>
    </dgm:pt>
    <dgm:pt modelId="{370CD3D2-C1DE-473F-BE94-91B796E68D97}" type="pres">
      <dgm:prSet presAssocID="{DD2EDBA9-7E12-44BD-8E3C-DEA962429CAF}" presName="Name0" presStyleCnt="0">
        <dgm:presLayoutVars>
          <dgm:dir/>
          <dgm:animLvl val="lvl"/>
          <dgm:resizeHandles val="exact"/>
        </dgm:presLayoutVars>
      </dgm:prSet>
      <dgm:spPr/>
      <dgm:t>
        <a:bodyPr/>
        <a:lstStyle/>
        <a:p>
          <a:endParaRPr lang="en-IN"/>
        </a:p>
      </dgm:t>
    </dgm:pt>
    <dgm:pt modelId="{6316881E-22DA-4207-AAA1-F14F7CA09ED7}" type="pres">
      <dgm:prSet presAssocID="{998C5B46-7952-421C-9762-63EF0E293E4E}" presName="linNode" presStyleCnt="0"/>
      <dgm:spPr/>
      <dgm:t>
        <a:bodyPr/>
        <a:lstStyle/>
        <a:p>
          <a:endParaRPr lang="en-US"/>
        </a:p>
      </dgm:t>
    </dgm:pt>
    <dgm:pt modelId="{D371355C-8B9B-45A8-BCAD-AA367C40E761}" type="pres">
      <dgm:prSet presAssocID="{998C5B46-7952-421C-9762-63EF0E293E4E}" presName="parentText" presStyleLbl="node1" presStyleIdx="0" presStyleCnt="3" custScaleY="29130">
        <dgm:presLayoutVars>
          <dgm:chMax val="1"/>
          <dgm:bulletEnabled val="1"/>
        </dgm:presLayoutVars>
      </dgm:prSet>
      <dgm:spPr/>
      <dgm:t>
        <a:bodyPr/>
        <a:lstStyle/>
        <a:p>
          <a:endParaRPr lang="en-IN"/>
        </a:p>
      </dgm:t>
    </dgm:pt>
    <dgm:pt modelId="{78C29FA2-3DEB-4A53-A15C-860F0744CC80}" type="pres">
      <dgm:prSet presAssocID="{998C5B46-7952-421C-9762-63EF0E293E4E}" presName="descendantText" presStyleLbl="alignAccFollowNode1" presStyleIdx="0" presStyleCnt="3" custScaleX="99133" custScaleY="31895" custLinFactNeighborX="0">
        <dgm:presLayoutVars>
          <dgm:bulletEnabled val="1"/>
        </dgm:presLayoutVars>
      </dgm:prSet>
      <dgm:spPr/>
      <dgm:t>
        <a:bodyPr/>
        <a:lstStyle/>
        <a:p>
          <a:endParaRPr lang="en-IN"/>
        </a:p>
      </dgm:t>
    </dgm:pt>
    <dgm:pt modelId="{E262C607-44A4-42AF-97A4-3B6D898FE0D5}" type="pres">
      <dgm:prSet presAssocID="{6FA14522-43A4-4436-BBD4-A1887BC55B55}" presName="sp" presStyleCnt="0"/>
      <dgm:spPr/>
      <dgm:t>
        <a:bodyPr/>
        <a:lstStyle/>
        <a:p>
          <a:endParaRPr lang="en-US"/>
        </a:p>
      </dgm:t>
    </dgm:pt>
    <dgm:pt modelId="{06CCE258-5195-48C0-9C62-0A18532121A4}" type="pres">
      <dgm:prSet presAssocID="{D6E1015E-25F3-4C92-A408-536B2B4078D5}" presName="linNode" presStyleCnt="0"/>
      <dgm:spPr/>
      <dgm:t>
        <a:bodyPr/>
        <a:lstStyle/>
        <a:p>
          <a:endParaRPr lang="en-US"/>
        </a:p>
      </dgm:t>
    </dgm:pt>
    <dgm:pt modelId="{F43F8CBF-210D-46D5-AF04-B15D2F269ADD}" type="pres">
      <dgm:prSet presAssocID="{D6E1015E-25F3-4C92-A408-536B2B4078D5}" presName="parentText" presStyleLbl="node1" presStyleIdx="1" presStyleCnt="3" custScaleX="101492" custScaleY="31539">
        <dgm:presLayoutVars>
          <dgm:chMax val="1"/>
          <dgm:bulletEnabled val="1"/>
        </dgm:presLayoutVars>
      </dgm:prSet>
      <dgm:spPr/>
      <dgm:t>
        <a:bodyPr/>
        <a:lstStyle/>
        <a:p>
          <a:endParaRPr lang="en-IN"/>
        </a:p>
      </dgm:t>
    </dgm:pt>
    <dgm:pt modelId="{8D518558-B445-4F80-8B09-A39C8C1876D7}" type="pres">
      <dgm:prSet presAssocID="{D6E1015E-25F3-4C92-A408-536B2B4078D5}" presName="descendantText" presStyleLbl="alignAccFollowNode1" presStyleIdx="1" presStyleCnt="3" custScaleX="103661" custScaleY="25890" custLinFactNeighborX="0" custLinFactNeighborY="0">
        <dgm:presLayoutVars>
          <dgm:bulletEnabled val="1"/>
        </dgm:presLayoutVars>
      </dgm:prSet>
      <dgm:spPr/>
      <dgm:t>
        <a:bodyPr/>
        <a:lstStyle/>
        <a:p>
          <a:endParaRPr lang="en-IN"/>
        </a:p>
      </dgm:t>
    </dgm:pt>
    <dgm:pt modelId="{EBE247C4-B7CD-4BD6-BDC9-7BA0B9723850}" type="pres">
      <dgm:prSet presAssocID="{35767EF5-F2A9-4B17-B9F0-63A1D817A141}" presName="sp" presStyleCnt="0"/>
      <dgm:spPr/>
      <dgm:t>
        <a:bodyPr/>
        <a:lstStyle/>
        <a:p>
          <a:endParaRPr lang="en-US"/>
        </a:p>
      </dgm:t>
    </dgm:pt>
    <dgm:pt modelId="{5349A410-8B9B-47C9-AC8A-720338E6C0C7}" type="pres">
      <dgm:prSet presAssocID="{8BE1784F-5C63-450A-9579-4016E677B035}" presName="linNode" presStyleCnt="0"/>
      <dgm:spPr/>
      <dgm:t>
        <a:bodyPr/>
        <a:lstStyle/>
        <a:p>
          <a:endParaRPr lang="en-US"/>
        </a:p>
      </dgm:t>
    </dgm:pt>
    <dgm:pt modelId="{C514A569-04CC-46E4-B699-7D0C5AEAFB21}" type="pres">
      <dgm:prSet presAssocID="{8BE1784F-5C63-450A-9579-4016E677B035}" presName="parentText" presStyleLbl="node1" presStyleIdx="2" presStyleCnt="3" custScaleX="97950" custScaleY="32647">
        <dgm:presLayoutVars>
          <dgm:chMax val="1"/>
          <dgm:bulletEnabled val="1"/>
        </dgm:presLayoutVars>
      </dgm:prSet>
      <dgm:spPr/>
      <dgm:t>
        <a:bodyPr/>
        <a:lstStyle/>
        <a:p>
          <a:endParaRPr lang="en-IN"/>
        </a:p>
      </dgm:t>
    </dgm:pt>
    <dgm:pt modelId="{E25E7789-BEF2-4C7C-B1BF-F1042E556DD6}" type="pres">
      <dgm:prSet presAssocID="{8BE1784F-5C63-450A-9579-4016E677B035}" presName="descendantText" presStyleLbl="alignAccFollowNode1" presStyleIdx="2" presStyleCnt="3" custScaleY="59207">
        <dgm:presLayoutVars>
          <dgm:bulletEnabled val="1"/>
        </dgm:presLayoutVars>
      </dgm:prSet>
      <dgm:spPr/>
      <dgm:t>
        <a:bodyPr/>
        <a:lstStyle/>
        <a:p>
          <a:endParaRPr lang="en-IN"/>
        </a:p>
      </dgm:t>
    </dgm:pt>
  </dgm:ptLst>
  <dgm:cxnLst>
    <dgm:cxn modelId="{2553CECE-051B-4794-BC24-560CB1CCDB19}" type="presOf" srcId="{998C5B46-7952-421C-9762-63EF0E293E4E}" destId="{D371355C-8B9B-45A8-BCAD-AA367C40E761}" srcOrd="0" destOrd="0" presId="urn:microsoft.com/office/officeart/2005/8/layout/vList5"/>
    <dgm:cxn modelId="{D9540C1D-73E6-42D6-9CA1-E87B351F0518}" srcId="{DD2EDBA9-7E12-44BD-8E3C-DEA962429CAF}" destId="{998C5B46-7952-421C-9762-63EF0E293E4E}" srcOrd="0" destOrd="0" parTransId="{A67ABFC1-C1E0-4707-A2ED-E3F3FDA37B42}" sibTransId="{6FA14522-43A4-4436-BBD4-A1887BC55B55}"/>
    <dgm:cxn modelId="{1A8D87D6-EE34-423A-AA03-875F5CF1C67D}" srcId="{8BE1784F-5C63-450A-9579-4016E677B035}" destId="{425E206D-A9FA-4152-AA43-75BEAE84F12C}" srcOrd="5" destOrd="0" parTransId="{97482A16-5349-4223-B62E-FD1E6AEB0CBE}" sibTransId="{6F56D8C1-CD3D-4D3A-97D9-8BB5749AEE08}"/>
    <dgm:cxn modelId="{40FD6EB2-8894-4FA0-8F6B-9EA988FC0C32}" type="presOf" srcId="{DBA5E89B-1E56-4666-84F4-B0CB476EEC4C}" destId="{8D518558-B445-4F80-8B09-A39C8C1876D7}" srcOrd="0" destOrd="1" presId="urn:microsoft.com/office/officeart/2005/8/layout/vList5"/>
    <dgm:cxn modelId="{907A9983-E2F1-4F0F-9A43-34E7C2E54526}" srcId="{DD2EDBA9-7E12-44BD-8E3C-DEA962429CAF}" destId="{D6E1015E-25F3-4C92-A408-536B2B4078D5}" srcOrd="1" destOrd="0" parTransId="{32A07F66-FDBC-43A8-81DA-51E908298D09}" sibTransId="{35767EF5-F2A9-4B17-B9F0-63A1D817A141}"/>
    <dgm:cxn modelId="{2ACC222B-335A-4E92-A17E-75A889F36768}" srcId="{8BE1784F-5C63-450A-9579-4016E677B035}" destId="{EBFCF8D2-446D-4D97-B686-F62720318FF4}" srcOrd="2" destOrd="0" parTransId="{F1A2F895-0A23-4DFD-8F3A-F7CDB89C4AA0}" sibTransId="{6EEA76D8-181E-4D34-9F13-AA2A699BAC33}"/>
    <dgm:cxn modelId="{0E52EBE4-3A23-43BA-B4F7-F9B8E07CA9F1}" srcId="{8BE1784F-5C63-450A-9579-4016E677B035}" destId="{90365BF1-E0BE-4559-91A9-E9397639F99A}" srcOrd="1" destOrd="0" parTransId="{DCC9E9A5-708E-40D5-9E51-79F8E9C612AA}" sibTransId="{640D7A6F-7E8A-4266-A4F7-E1FDB3EA4824}"/>
    <dgm:cxn modelId="{EFBE82F4-CB96-4603-A23E-E56E55E42106}" type="presOf" srcId="{D6E1015E-25F3-4C92-A408-536B2B4078D5}" destId="{F43F8CBF-210D-46D5-AF04-B15D2F269ADD}" srcOrd="0" destOrd="0" presId="urn:microsoft.com/office/officeart/2005/8/layout/vList5"/>
    <dgm:cxn modelId="{18E30EF3-29FD-4727-8F2B-543AC58531BC}" srcId="{998C5B46-7952-421C-9762-63EF0E293E4E}" destId="{17038DD6-8374-40EC-B982-57843A8112B7}" srcOrd="0" destOrd="0" parTransId="{9F4A3263-1A13-46EA-B886-26FF4D720CEA}" sibTransId="{B36DB016-EBF6-4C4A-9E49-EB49FDBA6F22}"/>
    <dgm:cxn modelId="{63B950CD-F6A6-468A-B7E7-8CC527F79C12}" type="presOf" srcId="{14651BD3-85C4-42D4-A8DB-80FF52627E0D}" destId="{E25E7789-BEF2-4C7C-B1BF-F1042E556DD6}" srcOrd="0" destOrd="4" presId="urn:microsoft.com/office/officeart/2005/8/layout/vList5"/>
    <dgm:cxn modelId="{D1E37B5C-D9D6-41DE-ADD7-86C8A0902396}" type="presOf" srcId="{425E206D-A9FA-4152-AA43-75BEAE84F12C}" destId="{E25E7789-BEF2-4C7C-B1BF-F1042E556DD6}" srcOrd="0" destOrd="5" presId="urn:microsoft.com/office/officeart/2005/8/layout/vList5"/>
    <dgm:cxn modelId="{CF1C7A95-8C0A-4CA5-9615-9F6376BD29A4}" srcId="{998C5B46-7952-421C-9762-63EF0E293E4E}" destId="{FC1FA0CA-2B9B-4267-A1BD-5322B5BDB21B}" srcOrd="1" destOrd="0" parTransId="{FF0AEDE7-2DA4-4FCD-AF0E-F410293C9976}" sibTransId="{56576464-D681-4DA5-A673-D06F5412F69A}"/>
    <dgm:cxn modelId="{B23AFFB3-F15C-4DAF-B4E3-8A4E2A59E4EE}" type="presOf" srcId="{8A1BCA11-3EE1-4152-9379-C29164202A9A}" destId="{E25E7789-BEF2-4C7C-B1BF-F1042E556DD6}" srcOrd="0" destOrd="0" presId="urn:microsoft.com/office/officeart/2005/8/layout/vList5"/>
    <dgm:cxn modelId="{07A1E8E2-F62C-4B86-983E-1781B85C29DB}" srcId="{D6E1015E-25F3-4C92-A408-536B2B4078D5}" destId="{EA4B1876-B8DC-4D3E-8F43-3E3BEF96269B}" srcOrd="0" destOrd="0" parTransId="{46BCD797-C2FF-40CD-A955-8F91255ABE8F}" sibTransId="{D6D95356-DE04-40FE-AE81-55F5A49896E7}"/>
    <dgm:cxn modelId="{FC625A5E-C15C-4FC3-A3F0-E77C485EA8B5}" type="presOf" srcId="{17038DD6-8374-40EC-B982-57843A8112B7}" destId="{78C29FA2-3DEB-4A53-A15C-860F0744CC80}" srcOrd="0" destOrd="0" presId="urn:microsoft.com/office/officeart/2005/8/layout/vList5"/>
    <dgm:cxn modelId="{7162988C-66D8-478C-81B8-DED33DEC7B93}" type="presOf" srcId="{DD2EDBA9-7E12-44BD-8E3C-DEA962429CAF}" destId="{370CD3D2-C1DE-473F-BE94-91B796E68D97}" srcOrd="0" destOrd="0" presId="urn:microsoft.com/office/officeart/2005/8/layout/vList5"/>
    <dgm:cxn modelId="{C0D22D69-2152-4726-8D26-CAF320D28385}" srcId="{8BE1784F-5C63-450A-9579-4016E677B035}" destId="{8A1BCA11-3EE1-4152-9379-C29164202A9A}" srcOrd="0" destOrd="0" parTransId="{DF7F558D-7939-4E12-8354-EF626DA37371}" sibTransId="{7AFA3E7F-04B5-45F4-B4AD-28136FDE6C67}"/>
    <dgm:cxn modelId="{E6A0ECFA-2986-4537-AF03-EC97AA82079F}" type="presOf" srcId="{FC1FA0CA-2B9B-4267-A1BD-5322B5BDB21B}" destId="{78C29FA2-3DEB-4A53-A15C-860F0744CC80}" srcOrd="0" destOrd="1" presId="urn:microsoft.com/office/officeart/2005/8/layout/vList5"/>
    <dgm:cxn modelId="{AD8200AA-3773-46CC-B9A7-AA1B9FB49988}" type="presOf" srcId="{EA4B1876-B8DC-4D3E-8F43-3E3BEF96269B}" destId="{8D518558-B445-4F80-8B09-A39C8C1876D7}" srcOrd="0" destOrd="0" presId="urn:microsoft.com/office/officeart/2005/8/layout/vList5"/>
    <dgm:cxn modelId="{BC4C930A-EC5D-456D-9852-636135500485}" srcId="{8BE1784F-5C63-450A-9579-4016E677B035}" destId="{E8258E7E-4F30-4A66-BBD3-EFB2D28ABE65}" srcOrd="3" destOrd="0" parTransId="{88DF3C86-7628-4F2E-9031-A0306609F561}" sibTransId="{4FE4258C-3FB2-44DE-AB3F-D2C6394FDB02}"/>
    <dgm:cxn modelId="{493839F0-B692-4EB0-91E8-38076C9A779B}" type="presOf" srcId="{EBFCF8D2-446D-4D97-B686-F62720318FF4}" destId="{E25E7789-BEF2-4C7C-B1BF-F1042E556DD6}" srcOrd="0" destOrd="2" presId="urn:microsoft.com/office/officeart/2005/8/layout/vList5"/>
    <dgm:cxn modelId="{B7AC1BDA-AABB-467E-9331-B66C1D42B2F7}" type="presOf" srcId="{E8258E7E-4F30-4A66-BBD3-EFB2D28ABE65}" destId="{E25E7789-BEF2-4C7C-B1BF-F1042E556DD6}" srcOrd="0" destOrd="3" presId="urn:microsoft.com/office/officeart/2005/8/layout/vList5"/>
    <dgm:cxn modelId="{A2E9C441-9AA3-4E7B-835A-3B98CCBFC02E}" srcId="{D6E1015E-25F3-4C92-A408-536B2B4078D5}" destId="{DBA5E89B-1E56-4666-84F4-B0CB476EEC4C}" srcOrd="1" destOrd="0" parTransId="{D3C50978-A7EF-4EF1-8BDB-C9997A70AAFF}" sibTransId="{2A0FD97D-6478-49BC-8BC4-F36DB86689CA}"/>
    <dgm:cxn modelId="{3EEFC4F6-3D36-4FEE-8E7E-0D710E758D9F}" type="presOf" srcId="{90365BF1-E0BE-4559-91A9-E9397639F99A}" destId="{E25E7789-BEF2-4C7C-B1BF-F1042E556DD6}" srcOrd="0" destOrd="1" presId="urn:microsoft.com/office/officeart/2005/8/layout/vList5"/>
    <dgm:cxn modelId="{F4906F3A-B01D-4648-8D65-468AC8ADE176}" srcId="{8BE1784F-5C63-450A-9579-4016E677B035}" destId="{14651BD3-85C4-42D4-A8DB-80FF52627E0D}" srcOrd="4" destOrd="0" parTransId="{4B13E0BD-4449-4715-841F-E144785D428D}" sibTransId="{835C1E58-4FC6-42D3-99FD-E474DDEC30A2}"/>
    <dgm:cxn modelId="{FC0DC47F-3701-4B5C-B3E5-8ABBCAC995AF}" srcId="{DD2EDBA9-7E12-44BD-8E3C-DEA962429CAF}" destId="{8BE1784F-5C63-450A-9579-4016E677B035}" srcOrd="2" destOrd="0" parTransId="{08E1CD79-88E9-4E02-9D2A-58E05AB96A50}" sibTransId="{19C2719A-8121-4217-A2A8-BCB23BD9B150}"/>
    <dgm:cxn modelId="{B3F4C33B-2F12-43A5-B97A-19EAC16FA1F6}" type="presOf" srcId="{8BE1784F-5C63-450A-9579-4016E677B035}" destId="{C514A569-04CC-46E4-B699-7D0C5AEAFB21}" srcOrd="0" destOrd="0" presId="urn:microsoft.com/office/officeart/2005/8/layout/vList5"/>
    <dgm:cxn modelId="{69EC10C6-64D6-44DE-A1AD-BD3593F7320C}" type="presParOf" srcId="{370CD3D2-C1DE-473F-BE94-91B796E68D97}" destId="{6316881E-22DA-4207-AAA1-F14F7CA09ED7}" srcOrd="0" destOrd="0" presId="urn:microsoft.com/office/officeart/2005/8/layout/vList5"/>
    <dgm:cxn modelId="{AA61B5CC-B2EE-4BCC-91FB-059CB00E6A4D}" type="presParOf" srcId="{6316881E-22DA-4207-AAA1-F14F7CA09ED7}" destId="{D371355C-8B9B-45A8-BCAD-AA367C40E761}" srcOrd="0" destOrd="0" presId="urn:microsoft.com/office/officeart/2005/8/layout/vList5"/>
    <dgm:cxn modelId="{3280FB4C-D7B7-4CAA-B3BE-95387FA94329}" type="presParOf" srcId="{6316881E-22DA-4207-AAA1-F14F7CA09ED7}" destId="{78C29FA2-3DEB-4A53-A15C-860F0744CC80}" srcOrd="1" destOrd="0" presId="urn:microsoft.com/office/officeart/2005/8/layout/vList5"/>
    <dgm:cxn modelId="{67581C4F-C30C-43CF-ACE5-E3EAB28E1C54}" type="presParOf" srcId="{370CD3D2-C1DE-473F-BE94-91B796E68D97}" destId="{E262C607-44A4-42AF-97A4-3B6D898FE0D5}" srcOrd="1" destOrd="0" presId="urn:microsoft.com/office/officeart/2005/8/layout/vList5"/>
    <dgm:cxn modelId="{E23904A2-5FCB-4E9D-A2A2-ACBE0737AB43}" type="presParOf" srcId="{370CD3D2-C1DE-473F-BE94-91B796E68D97}" destId="{06CCE258-5195-48C0-9C62-0A18532121A4}" srcOrd="2" destOrd="0" presId="urn:microsoft.com/office/officeart/2005/8/layout/vList5"/>
    <dgm:cxn modelId="{9499C65F-AA69-4F77-86DA-9F8B79A9CFAA}" type="presParOf" srcId="{06CCE258-5195-48C0-9C62-0A18532121A4}" destId="{F43F8CBF-210D-46D5-AF04-B15D2F269ADD}" srcOrd="0" destOrd="0" presId="urn:microsoft.com/office/officeart/2005/8/layout/vList5"/>
    <dgm:cxn modelId="{EEB7396B-9F98-45B3-8754-58DBEBDDEF5E}" type="presParOf" srcId="{06CCE258-5195-48C0-9C62-0A18532121A4}" destId="{8D518558-B445-4F80-8B09-A39C8C1876D7}" srcOrd="1" destOrd="0" presId="urn:microsoft.com/office/officeart/2005/8/layout/vList5"/>
    <dgm:cxn modelId="{3142277A-EC8B-4D17-8709-DDE34964226B}" type="presParOf" srcId="{370CD3D2-C1DE-473F-BE94-91B796E68D97}" destId="{EBE247C4-B7CD-4BD6-BDC9-7BA0B9723850}" srcOrd="3" destOrd="0" presId="urn:microsoft.com/office/officeart/2005/8/layout/vList5"/>
    <dgm:cxn modelId="{AA56135C-EC68-4C82-A014-8F67EF2CAB8D}" type="presParOf" srcId="{370CD3D2-C1DE-473F-BE94-91B796E68D97}" destId="{5349A410-8B9B-47C9-AC8A-720338E6C0C7}" srcOrd="4" destOrd="0" presId="urn:microsoft.com/office/officeart/2005/8/layout/vList5"/>
    <dgm:cxn modelId="{F175FE72-B563-4B85-8868-D83F1085F3EA}" type="presParOf" srcId="{5349A410-8B9B-47C9-AC8A-720338E6C0C7}" destId="{C514A569-04CC-46E4-B699-7D0C5AEAFB21}" srcOrd="0" destOrd="0" presId="urn:microsoft.com/office/officeart/2005/8/layout/vList5"/>
    <dgm:cxn modelId="{6DB075E7-2CC4-4661-A287-D78F260198CD}" type="presParOf" srcId="{5349A410-8B9B-47C9-AC8A-720338E6C0C7}" destId="{E25E7789-BEF2-4C7C-B1BF-F1042E556DD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AB4D48-9F88-451E-9F1A-502344246DE7}">
      <dsp:nvSpPr>
        <dsp:cNvPr id="0" name=""/>
        <dsp:cNvSpPr/>
      </dsp:nvSpPr>
      <dsp:spPr>
        <a:xfrm>
          <a:off x="6248027" y="3551180"/>
          <a:ext cx="1389528" cy="661289"/>
        </a:xfrm>
        <a:custGeom>
          <a:avLst/>
          <a:gdLst/>
          <a:ahLst/>
          <a:cxnLst/>
          <a:rect l="0" t="0" r="0" b="0"/>
          <a:pathLst>
            <a:path>
              <a:moveTo>
                <a:pt x="0" y="0"/>
              </a:moveTo>
              <a:lnTo>
                <a:pt x="0" y="450649"/>
              </a:lnTo>
              <a:lnTo>
                <a:pt x="1389528" y="450649"/>
              </a:lnTo>
              <a:lnTo>
                <a:pt x="1389528" y="661289"/>
              </a:lnTo>
            </a:path>
          </a:pathLst>
        </a:custGeom>
        <a:noFill/>
        <a:ln w="19050" cap="rnd"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D6A6B52-3B4B-4A19-B415-60BB9AAA25E4}">
      <dsp:nvSpPr>
        <dsp:cNvPr id="0" name=""/>
        <dsp:cNvSpPr/>
      </dsp:nvSpPr>
      <dsp:spPr>
        <a:xfrm>
          <a:off x="4858498" y="3551180"/>
          <a:ext cx="1389528" cy="661289"/>
        </a:xfrm>
        <a:custGeom>
          <a:avLst/>
          <a:gdLst/>
          <a:ahLst/>
          <a:cxnLst/>
          <a:rect l="0" t="0" r="0" b="0"/>
          <a:pathLst>
            <a:path>
              <a:moveTo>
                <a:pt x="1389528" y="0"/>
              </a:moveTo>
              <a:lnTo>
                <a:pt x="1389528" y="450649"/>
              </a:lnTo>
              <a:lnTo>
                <a:pt x="0" y="450649"/>
              </a:lnTo>
              <a:lnTo>
                <a:pt x="0" y="661289"/>
              </a:lnTo>
            </a:path>
          </a:pathLst>
        </a:custGeom>
        <a:noFill/>
        <a:ln w="19050" cap="rnd"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D4E8CC3-1C8B-432B-846F-DF1CFF681C9E}">
      <dsp:nvSpPr>
        <dsp:cNvPr id="0" name=""/>
        <dsp:cNvSpPr/>
      </dsp:nvSpPr>
      <dsp:spPr>
        <a:xfrm>
          <a:off x="4858498" y="1446044"/>
          <a:ext cx="1389528" cy="661289"/>
        </a:xfrm>
        <a:custGeom>
          <a:avLst/>
          <a:gdLst/>
          <a:ahLst/>
          <a:cxnLst/>
          <a:rect l="0" t="0" r="0" b="0"/>
          <a:pathLst>
            <a:path>
              <a:moveTo>
                <a:pt x="0" y="0"/>
              </a:moveTo>
              <a:lnTo>
                <a:pt x="0" y="450649"/>
              </a:lnTo>
              <a:lnTo>
                <a:pt x="1389528" y="450649"/>
              </a:lnTo>
              <a:lnTo>
                <a:pt x="1389528" y="661289"/>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B6CB70-61B0-4379-A7F0-5CF25360272C}">
      <dsp:nvSpPr>
        <dsp:cNvPr id="0" name=""/>
        <dsp:cNvSpPr/>
      </dsp:nvSpPr>
      <dsp:spPr>
        <a:xfrm>
          <a:off x="3468969" y="1446044"/>
          <a:ext cx="1389528" cy="661289"/>
        </a:xfrm>
        <a:custGeom>
          <a:avLst/>
          <a:gdLst/>
          <a:ahLst/>
          <a:cxnLst/>
          <a:rect l="0" t="0" r="0" b="0"/>
          <a:pathLst>
            <a:path>
              <a:moveTo>
                <a:pt x="1389528" y="0"/>
              </a:moveTo>
              <a:lnTo>
                <a:pt x="1389528" y="450649"/>
              </a:lnTo>
              <a:lnTo>
                <a:pt x="0" y="450649"/>
              </a:lnTo>
              <a:lnTo>
                <a:pt x="0" y="661289"/>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2DAB6EF-6324-40FD-B915-F454E13F0071}">
      <dsp:nvSpPr>
        <dsp:cNvPr id="0" name=""/>
        <dsp:cNvSpPr/>
      </dsp:nvSpPr>
      <dsp:spPr>
        <a:xfrm>
          <a:off x="3721610" y="2197"/>
          <a:ext cx="2273774" cy="14438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ECEF2D6-6E63-4CB4-AF2E-74D021592484}">
      <dsp:nvSpPr>
        <dsp:cNvPr id="0" name=""/>
        <dsp:cNvSpPr/>
      </dsp:nvSpPr>
      <dsp:spPr>
        <a:xfrm>
          <a:off x="3974252" y="242206"/>
          <a:ext cx="2273774" cy="14438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FEVER</a:t>
          </a:r>
          <a:endParaRPr lang="en-IN" sz="2800" kern="1200" dirty="0"/>
        </a:p>
      </dsp:txBody>
      <dsp:txXfrm>
        <a:off x="3974252" y="242206"/>
        <a:ext cx="2273774" cy="1443846"/>
      </dsp:txXfrm>
    </dsp:sp>
    <dsp:sp modelId="{D7EC3FE4-AD22-4F64-8304-EA1338F4B9CC}">
      <dsp:nvSpPr>
        <dsp:cNvPr id="0" name=""/>
        <dsp:cNvSpPr/>
      </dsp:nvSpPr>
      <dsp:spPr>
        <a:xfrm>
          <a:off x="2332081" y="2107333"/>
          <a:ext cx="2273774" cy="14438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2A447E5B-7FEA-4ADE-9E49-AF91CFF1A5DF}">
      <dsp:nvSpPr>
        <dsp:cNvPr id="0" name=""/>
        <dsp:cNvSpPr/>
      </dsp:nvSpPr>
      <dsp:spPr>
        <a:xfrm>
          <a:off x="2584723" y="2347343"/>
          <a:ext cx="2273774" cy="14438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With Other symptoms</a:t>
          </a:r>
          <a:endParaRPr lang="en-IN" sz="2800" kern="1200" dirty="0"/>
        </a:p>
      </dsp:txBody>
      <dsp:txXfrm>
        <a:off x="2584723" y="2347343"/>
        <a:ext cx="2273774" cy="1443846"/>
      </dsp:txXfrm>
    </dsp:sp>
    <dsp:sp modelId="{73FC100E-6454-4BD9-B863-17C8B093A239}">
      <dsp:nvSpPr>
        <dsp:cNvPr id="0" name=""/>
        <dsp:cNvSpPr/>
      </dsp:nvSpPr>
      <dsp:spPr>
        <a:xfrm>
          <a:off x="5111139" y="2107333"/>
          <a:ext cx="2273774" cy="14438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356F8B1F-C002-4F4E-A583-1730B712D51B}">
      <dsp:nvSpPr>
        <dsp:cNvPr id="0" name=""/>
        <dsp:cNvSpPr/>
      </dsp:nvSpPr>
      <dsp:spPr>
        <a:xfrm>
          <a:off x="5363781" y="2347343"/>
          <a:ext cx="2273774" cy="14438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Without other symptoms</a:t>
          </a:r>
          <a:endParaRPr lang="en-IN" sz="2800" kern="1200" dirty="0"/>
        </a:p>
      </dsp:txBody>
      <dsp:txXfrm>
        <a:off x="5363781" y="2347343"/>
        <a:ext cx="2273774" cy="1443846"/>
      </dsp:txXfrm>
    </dsp:sp>
    <dsp:sp modelId="{AA586181-4465-4001-AA84-F0538EC5EE82}">
      <dsp:nvSpPr>
        <dsp:cNvPr id="0" name=""/>
        <dsp:cNvSpPr/>
      </dsp:nvSpPr>
      <dsp:spPr>
        <a:xfrm>
          <a:off x="3721610" y="4212470"/>
          <a:ext cx="2273774" cy="14438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ED0BF774-70F7-4BA3-BF2C-5E93BD6738B7}">
      <dsp:nvSpPr>
        <dsp:cNvPr id="0" name=""/>
        <dsp:cNvSpPr/>
      </dsp:nvSpPr>
      <dsp:spPr>
        <a:xfrm>
          <a:off x="3974252" y="4452479"/>
          <a:ext cx="2273774" cy="14438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Fever without Localization</a:t>
          </a:r>
          <a:endParaRPr lang="en-IN" sz="2800" kern="1200" dirty="0"/>
        </a:p>
      </dsp:txBody>
      <dsp:txXfrm>
        <a:off x="3974252" y="4452479"/>
        <a:ext cx="2273774" cy="1443846"/>
      </dsp:txXfrm>
    </dsp:sp>
    <dsp:sp modelId="{441308E8-FD8A-4EBB-B3F5-0E34F18C8BB8}">
      <dsp:nvSpPr>
        <dsp:cNvPr id="0" name=""/>
        <dsp:cNvSpPr/>
      </dsp:nvSpPr>
      <dsp:spPr>
        <a:xfrm>
          <a:off x="6500668" y="4212470"/>
          <a:ext cx="2273774" cy="144384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31DD4359-26EC-42AD-BDFE-C7E152534629}">
      <dsp:nvSpPr>
        <dsp:cNvPr id="0" name=""/>
        <dsp:cNvSpPr/>
      </dsp:nvSpPr>
      <dsp:spPr>
        <a:xfrm>
          <a:off x="6753310" y="4452479"/>
          <a:ext cx="2273774" cy="144384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Fever of Unknown Origin</a:t>
          </a:r>
          <a:endParaRPr lang="en-IN" sz="2800" kern="1200" dirty="0"/>
        </a:p>
      </dsp:txBody>
      <dsp:txXfrm>
        <a:off x="6753310" y="4452479"/>
        <a:ext cx="2273774" cy="144384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E47EF-EF03-4B34-ACD9-F43CDF52AFE4}" type="datetimeFigureOut">
              <a:rPr lang="en-IN" smtClean="0"/>
              <a:pPr/>
              <a:t>17-08-2020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A97C37-89F5-472D-8916-BC870DCB979E}" type="slidenum">
              <a:rPr lang="en-IN" smtClean="0"/>
              <a:pPr/>
              <a:t>‹#›</a:t>
            </a:fld>
            <a:endParaRPr lang="en-IN"/>
          </a:p>
        </p:txBody>
      </p:sp>
    </p:spTree>
    <p:extLst>
      <p:ext uri="{BB962C8B-B14F-4D97-AF65-F5344CB8AC3E}">
        <p14:creationId xmlns:p14="http://schemas.microsoft.com/office/powerpoint/2010/main" xmlns="" val="1170149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BA97C37-89F5-472D-8916-BC870DCB979E}" type="slidenum">
              <a:rPr lang="en-IN" smtClean="0"/>
              <a:pPr/>
              <a:t>29</a:t>
            </a:fld>
            <a:endParaRPr lang="en-IN"/>
          </a:p>
        </p:txBody>
      </p:sp>
    </p:spTree>
    <p:extLst>
      <p:ext uri="{BB962C8B-B14F-4D97-AF65-F5344CB8AC3E}">
        <p14:creationId xmlns:p14="http://schemas.microsoft.com/office/powerpoint/2010/main" xmlns="" val="811059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424821539"/>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264709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271710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975761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61537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335407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1058737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48884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149691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4234982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673492514"/>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843444526"/>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177267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269794015"/>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3246113701"/>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0DC729E-27A5-4E01-903C-5542F4760DA0}" type="datetimeFigureOut">
              <a:rPr lang="en-IN" smtClean="0"/>
              <a:pPr/>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766042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DC729E-27A5-4E01-903C-5542F4760DA0}" type="datetimeFigureOut">
              <a:rPr lang="en-IN" smtClean="0"/>
              <a:pPr/>
              <a:t>17-08-2020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008DDD0-BED0-42E3-AC96-2875967D3A8B}" type="slidenum">
              <a:rPr lang="en-IN" smtClean="0"/>
              <a:pPr/>
              <a:t>‹#›</a:t>
            </a:fld>
            <a:endParaRPr lang="en-IN"/>
          </a:p>
        </p:txBody>
      </p:sp>
    </p:spTree>
    <p:extLst>
      <p:ext uri="{BB962C8B-B14F-4D97-AF65-F5344CB8AC3E}">
        <p14:creationId xmlns:p14="http://schemas.microsoft.com/office/powerpoint/2010/main" xmlns="" val="1398977490"/>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 id="2147484256" r:id="rId9"/>
    <p:sldLayoutId id="2147484257" r:id="rId10"/>
    <p:sldLayoutId id="2147484258" r:id="rId11"/>
    <p:sldLayoutId id="2147484259" r:id="rId12"/>
    <p:sldLayoutId id="2147484260" r:id="rId13"/>
    <p:sldLayoutId id="2147484261" r:id="rId14"/>
    <p:sldLayoutId id="2147484262" r:id="rId15"/>
    <p:sldLayoutId id="214748426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450" y="1570737"/>
            <a:ext cx="11088710" cy="1094704"/>
          </a:xfrm>
        </p:spPr>
        <p:txBody>
          <a:bodyPr>
            <a:normAutofit fontScale="90000"/>
          </a:bodyPr>
          <a:lstStyle/>
          <a:p>
            <a:r>
              <a:rPr lang="en-IN" sz="7200" b="1" dirty="0" smtClean="0">
                <a:solidFill>
                  <a:srgbClr val="660033"/>
                </a:solidFill>
              </a:rPr>
              <a:t>FEVER OF UNKNOWN ORIGIN</a:t>
            </a:r>
            <a:endParaRPr lang="en-IN" sz="7200" b="1" dirty="0">
              <a:solidFill>
                <a:srgbClr val="660033"/>
              </a:solidFill>
            </a:endParaRPr>
          </a:p>
        </p:txBody>
      </p:sp>
      <p:sp>
        <p:nvSpPr>
          <p:cNvPr id="3" name="Subtitle 2"/>
          <p:cNvSpPr>
            <a:spLocks noGrp="1"/>
          </p:cNvSpPr>
          <p:nvPr>
            <p:ph type="subTitle" idx="1"/>
          </p:nvPr>
        </p:nvSpPr>
        <p:spPr>
          <a:xfrm>
            <a:off x="4474169" y="3572424"/>
            <a:ext cx="6553200" cy="3065318"/>
          </a:xfrm>
        </p:spPr>
        <p:txBody>
          <a:bodyPr>
            <a:normAutofit/>
          </a:bodyPr>
          <a:lstStyle/>
          <a:p>
            <a:r>
              <a:rPr lang="en-IN" sz="2800" b="1" dirty="0" smtClean="0">
                <a:solidFill>
                  <a:srgbClr val="002060"/>
                </a:solidFill>
              </a:rPr>
              <a:t>BY </a:t>
            </a:r>
            <a:endParaRPr lang="en-IN" sz="2800" b="1" dirty="0" smtClean="0">
              <a:solidFill>
                <a:srgbClr val="002060"/>
              </a:solidFill>
            </a:endParaRPr>
          </a:p>
          <a:p>
            <a:r>
              <a:rPr lang="en-IN" sz="2800" b="1" dirty="0" smtClean="0">
                <a:solidFill>
                  <a:srgbClr val="002060"/>
                </a:solidFill>
              </a:rPr>
              <a:t>DR. PRASHANT </a:t>
            </a:r>
            <a:r>
              <a:rPr lang="en-IN" sz="2800" b="1" dirty="0" smtClean="0">
                <a:solidFill>
                  <a:srgbClr val="002060"/>
                </a:solidFill>
              </a:rPr>
              <a:t>MODI</a:t>
            </a:r>
          </a:p>
          <a:p>
            <a:r>
              <a:rPr lang="en-IN" sz="2800" b="1" dirty="0" smtClean="0">
                <a:solidFill>
                  <a:srgbClr val="002060"/>
                </a:solidFill>
              </a:rPr>
              <a:t>SBKS MIRC</a:t>
            </a:r>
            <a:endParaRPr lang="en-IN" sz="2800" b="1" dirty="0">
              <a:solidFill>
                <a:srgbClr val="002060"/>
              </a:solidFill>
            </a:endParaRPr>
          </a:p>
        </p:txBody>
      </p:sp>
    </p:spTree>
    <p:extLst>
      <p:ext uri="{BB962C8B-B14F-4D97-AF65-F5344CB8AC3E}">
        <p14:creationId xmlns:p14="http://schemas.microsoft.com/office/powerpoint/2010/main" xmlns="" val="147754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
                                        <p:tgtEl>
                                          <p:spTgt spid="3">
                                            <p:txEl>
                                              <p:pRg st="0" end="0"/>
                                            </p:txEl>
                                          </p:spTgt>
                                        </p:tgtEl>
                                      </p:cBhvr>
                                    </p:animEffect>
                                    <p:anim calcmode="lin" valueType="num">
                                      <p:cBhvr>
                                        <p:cTn id="14"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
                                        <p:tgtEl>
                                          <p:spTgt spid="3">
                                            <p:txEl>
                                              <p:pRg st="1" end="1"/>
                                            </p:txEl>
                                          </p:spTgt>
                                        </p:tgtEl>
                                      </p:cBhvr>
                                    </p:animEffect>
                                    <p:anim calcmode="lin" valueType="num">
                                      <p:cBhvr>
                                        <p:cTn id="21" dur="1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
                                        <p:tgtEl>
                                          <p:spTgt spid="3">
                                            <p:txEl>
                                              <p:pRg st="2" end="2"/>
                                            </p:txEl>
                                          </p:spTgt>
                                        </p:tgtEl>
                                      </p:cBhvr>
                                    </p:animEffect>
                                    <p:anim calcmode="lin" valueType="num">
                                      <p:cBhvr>
                                        <p:cTn id="28" dur="1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3318" y="172278"/>
            <a:ext cx="9558247" cy="1280890"/>
          </a:xfrm>
        </p:spPr>
        <p:txBody>
          <a:bodyPr>
            <a:normAutofit/>
          </a:bodyPr>
          <a:lstStyle/>
          <a:p>
            <a:pPr algn="ctr"/>
            <a:r>
              <a:rPr lang="en-IN" b="1" cap="small" dirty="0" smtClean="0">
                <a:solidFill>
                  <a:schemeClr val="accent2">
                    <a:lumMod val="50000"/>
                  </a:schemeClr>
                </a:solidFill>
              </a:rPr>
              <a:t>Neutropenic (Immunodeficient)  FUO </a:t>
            </a:r>
            <a:endParaRPr lang="en-IN" b="1" cap="small" dirty="0">
              <a:solidFill>
                <a:schemeClr val="accent2">
                  <a:lumMod val="50000"/>
                </a:schemeClr>
              </a:solidFill>
            </a:endParaRPr>
          </a:p>
        </p:txBody>
      </p:sp>
      <p:sp>
        <p:nvSpPr>
          <p:cNvPr id="3" name="Content Placeholder 2"/>
          <p:cNvSpPr>
            <a:spLocks noGrp="1"/>
          </p:cNvSpPr>
          <p:nvPr>
            <p:ph idx="1"/>
          </p:nvPr>
        </p:nvSpPr>
        <p:spPr>
          <a:xfrm>
            <a:off x="1033670" y="1280890"/>
            <a:ext cx="9395791" cy="5172919"/>
          </a:xfrm>
        </p:spPr>
        <p:txBody>
          <a:bodyPr>
            <a:normAutofit/>
          </a:bodyPr>
          <a:lstStyle/>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Temperature ≥ 38.3°C </a:t>
            </a:r>
            <a:r>
              <a:rPr lang="en-US" sz="2400" dirty="0">
                <a:latin typeface="Times New Roman" panose="02020603050405020304" pitchFamily="18" charset="0"/>
                <a:cs typeface="Times New Roman" panose="02020603050405020304" pitchFamily="18" charset="0"/>
              </a:rPr>
              <a:t>(101 </a:t>
            </a:r>
            <a:r>
              <a:rPr lang="en-US" sz="2400" dirty="0" smtClean="0">
                <a:latin typeface="Times New Roman" panose="02020603050405020304" pitchFamily="18" charset="0"/>
                <a:cs typeface="Times New Roman" panose="02020603050405020304" pitchFamily="18" charset="0"/>
              </a:rPr>
              <a:t>°F) </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Recorded on several occasions in a hospitalized patients</a:t>
            </a:r>
          </a:p>
          <a:p>
            <a:pPr lvl="1" algn="just">
              <a:lnSpc>
                <a:spcPct val="200000"/>
              </a:lnSpc>
              <a:spcBef>
                <a:spcPts val="0"/>
              </a:spcBef>
            </a:pPr>
            <a:r>
              <a:rPr lang="en-IN" sz="2400" dirty="0">
                <a:latin typeface="Times New Roman" panose="02020603050405020304" pitchFamily="18" charset="0"/>
                <a:cs typeface="Times New Roman" panose="02020603050405020304" pitchFamily="18" charset="0"/>
              </a:rPr>
              <a:t>whose neutrophil count is less than 500 cells/mm3</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IN" sz="2400" dirty="0" smtClean="0">
                <a:latin typeface="Times New Roman" panose="02020603050405020304" pitchFamily="18" charset="0"/>
                <a:cs typeface="Times New Roman" panose="02020603050405020304" pitchFamily="18" charset="0"/>
              </a:rPr>
              <a:t>No identifiable specific </a:t>
            </a:r>
            <a:r>
              <a:rPr lang="en-IN" sz="2400" dirty="0">
                <a:latin typeface="Times New Roman" panose="02020603050405020304" pitchFamily="18" charset="0"/>
                <a:cs typeface="Times New Roman" panose="02020603050405020304" pitchFamily="18" charset="0"/>
              </a:rPr>
              <a:t>cause </a:t>
            </a:r>
            <a:r>
              <a:rPr lang="en-IN" sz="2400" dirty="0" smtClean="0">
                <a:latin typeface="Times New Roman" panose="02020603050405020304" pitchFamily="18" charset="0"/>
                <a:cs typeface="Times New Roman" panose="02020603050405020304" pitchFamily="18" charset="0"/>
              </a:rPr>
              <a:t>after </a:t>
            </a:r>
            <a:r>
              <a:rPr lang="en-IN" sz="2400" dirty="0">
                <a:latin typeface="Times New Roman" panose="02020603050405020304" pitchFamily="18" charset="0"/>
                <a:cs typeface="Times New Roman" panose="02020603050405020304" pitchFamily="18" charset="0"/>
              </a:rPr>
              <a:t>3 days of investigations including at least 2 days incubation of culture</a:t>
            </a:r>
            <a:endParaRPr lang="en-IN" sz="2400" i="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8064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3318" y="172278"/>
            <a:ext cx="9558247" cy="1280890"/>
          </a:xfrm>
        </p:spPr>
        <p:txBody>
          <a:bodyPr>
            <a:normAutofit/>
          </a:bodyPr>
          <a:lstStyle/>
          <a:p>
            <a:pPr algn="ctr"/>
            <a:r>
              <a:rPr lang="en-IN" b="1" cap="small" dirty="0" smtClean="0">
                <a:solidFill>
                  <a:schemeClr val="accent2">
                    <a:lumMod val="50000"/>
                  </a:schemeClr>
                </a:solidFill>
              </a:rPr>
              <a:t>HIV Associated  FUO </a:t>
            </a:r>
            <a:endParaRPr lang="en-IN" b="1" cap="small" dirty="0">
              <a:solidFill>
                <a:schemeClr val="accent2">
                  <a:lumMod val="50000"/>
                </a:schemeClr>
              </a:solidFill>
            </a:endParaRPr>
          </a:p>
        </p:txBody>
      </p:sp>
      <p:sp>
        <p:nvSpPr>
          <p:cNvPr id="3" name="Content Placeholder 2"/>
          <p:cNvSpPr>
            <a:spLocks noGrp="1"/>
          </p:cNvSpPr>
          <p:nvPr>
            <p:ph idx="1"/>
          </p:nvPr>
        </p:nvSpPr>
        <p:spPr>
          <a:xfrm>
            <a:off x="1033670" y="1280890"/>
            <a:ext cx="9395791" cy="5172919"/>
          </a:xfrm>
        </p:spPr>
        <p:txBody>
          <a:bodyPr>
            <a:normAutofit/>
          </a:bodyPr>
          <a:lstStyle/>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Temperature ≥ 38.3°C </a:t>
            </a:r>
            <a:r>
              <a:rPr lang="en-US" sz="2400" dirty="0">
                <a:latin typeface="Times New Roman" panose="02020603050405020304" pitchFamily="18" charset="0"/>
                <a:cs typeface="Times New Roman" panose="02020603050405020304" pitchFamily="18" charset="0"/>
              </a:rPr>
              <a:t>(101 </a:t>
            </a:r>
            <a:r>
              <a:rPr lang="en-US" sz="2400" dirty="0" smtClean="0">
                <a:latin typeface="Times New Roman" panose="02020603050405020304" pitchFamily="18" charset="0"/>
                <a:cs typeface="Times New Roman" panose="02020603050405020304" pitchFamily="18" charset="0"/>
              </a:rPr>
              <a:t>°F) </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Recorded on several occasions </a:t>
            </a:r>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a period of 4 weeks for outpatients or </a:t>
            </a:r>
            <a:r>
              <a:rPr lang="en-US" sz="2400" dirty="0" smtClean="0">
                <a:latin typeface="Times New Roman" panose="02020603050405020304" pitchFamily="18" charset="0"/>
                <a:cs typeface="Times New Roman" panose="02020603050405020304" pitchFamily="18" charset="0"/>
              </a:rPr>
              <a:t>more than </a:t>
            </a:r>
            <a:r>
              <a:rPr lang="en-US" sz="2400" dirty="0">
                <a:latin typeface="Times New Roman" panose="02020603050405020304" pitchFamily="18" charset="0"/>
                <a:cs typeface="Times New Roman" panose="02020603050405020304" pitchFamily="18" charset="0"/>
              </a:rPr>
              <a:t>3 days for hospitalized patients with HIV infection </a:t>
            </a:r>
            <a:endParaRPr lang="en-US" sz="2400" dirty="0" smtClean="0">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dirty="0" smtClean="0">
                <a:latin typeface="Times New Roman" panose="02020603050405020304" pitchFamily="18" charset="0"/>
                <a:cs typeface="Times New Roman" panose="02020603050405020304" pitchFamily="18" charset="0"/>
              </a:rPr>
              <a:t>when appropriate </a:t>
            </a:r>
            <a:r>
              <a:rPr lang="en-US" sz="2400" dirty="0">
                <a:latin typeface="Times New Roman" panose="02020603050405020304" pitchFamily="18" charset="0"/>
                <a:cs typeface="Times New Roman" panose="02020603050405020304" pitchFamily="18" charset="0"/>
              </a:rPr>
              <a:t>investigations for 3 days, including 2 days </a:t>
            </a:r>
            <a:r>
              <a:rPr lang="en-US" sz="2400" dirty="0" smtClean="0">
                <a:latin typeface="Times New Roman" panose="02020603050405020304" pitchFamily="18" charset="0"/>
                <a:cs typeface="Times New Roman" panose="02020603050405020304" pitchFamily="18" charset="0"/>
              </a:rPr>
              <a:t>incubation </a:t>
            </a:r>
            <a:r>
              <a:rPr lang="en-GB" sz="2400" dirty="0" smtClean="0">
                <a:latin typeface="Times New Roman" panose="02020603050405020304" pitchFamily="18" charset="0"/>
                <a:cs typeface="Times New Roman" panose="02020603050405020304" pitchFamily="18" charset="0"/>
              </a:rPr>
              <a:t>of cultures reveal no source</a:t>
            </a:r>
            <a:endParaRPr lang="en-IN" sz="2400" i="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2228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2366" y="257577"/>
            <a:ext cx="12819006" cy="708338"/>
          </a:xfrm>
        </p:spPr>
        <p:txBody>
          <a:bodyPr>
            <a:noAutofit/>
          </a:bodyPr>
          <a:lstStyle/>
          <a:p>
            <a:r>
              <a:rPr lang="en-IN" sz="5400" b="1" i="1" u="sng" dirty="0" smtClean="0">
                <a:latin typeface="Times New Roman" panose="02020603050405020304" pitchFamily="18" charset="0"/>
                <a:cs typeface="Times New Roman" panose="02020603050405020304" pitchFamily="18" charset="0"/>
              </a:rPr>
              <a:t>ETIOLOGY</a:t>
            </a:r>
            <a:r>
              <a:rPr lang="en-IN" sz="5400" b="1" i="1" u="sng" dirty="0" smtClean="0"/>
              <a:t> </a:t>
            </a:r>
            <a:r>
              <a:rPr lang="en-IN" sz="5400" b="1" i="1" u="sng" dirty="0" smtClean="0">
                <a:latin typeface="Times New Roman" panose="02020603050405020304" pitchFamily="18" charset="0"/>
                <a:cs typeface="Times New Roman" panose="02020603050405020304" pitchFamily="18" charset="0"/>
              </a:rPr>
              <a:t>OF</a:t>
            </a:r>
            <a:r>
              <a:rPr lang="en-IN" sz="5400" b="1" i="1" u="sng" dirty="0" smtClean="0"/>
              <a:t> </a:t>
            </a:r>
            <a:r>
              <a:rPr lang="en-IN" sz="5400" b="1" i="1" u="sng" dirty="0" smtClean="0">
                <a:latin typeface="Times New Roman" panose="02020603050405020304" pitchFamily="18" charset="0"/>
                <a:cs typeface="Times New Roman" panose="02020603050405020304" pitchFamily="18" charset="0"/>
              </a:rPr>
              <a:t>FUO</a:t>
            </a:r>
            <a:endParaRPr lang="en-IN" sz="5400" b="1" i="1"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98771901"/>
              </p:ext>
            </p:extLst>
          </p:nvPr>
        </p:nvGraphicFramePr>
        <p:xfrm>
          <a:off x="359764" y="1070846"/>
          <a:ext cx="10296939" cy="4878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624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graphicEl>
                                              <a:dgm id="{C0103490-F82F-4291-B1A4-0348A5F844B1}"/>
                                            </p:graphicEl>
                                          </p:spTgt>
                                        </p:tgtEl>
                                        <p:attrNameLst>
                                          <p:attrName>style.visibility</p:attrName>
                                        </p:attrNameLst>
                                      </p:cBhvr>
                                      <p:to>
                                        <p:strVal val="visible"/>
                                      </p:to>
                                    </p:set>
                                    <p:animEffect transition="in" filter="wipe(down)">
                                      <p:cBhvr>
                                        <p:cTn id="13" dur="500"/>
                                        <p:tgtEl>
                                          <p:spTgt spid="4">
                                            <p:graphicEl>
                                              <a:dgm id="{C0103490-F82F-4291-B1A4-0348A5F844B1}"/>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graphicEl>
                                              <a:dgm id="{1F7F292C-E54A-424F-BC25-D2FD30D55A92}"/>
                                            </p:graphicEl>
                                          </p:spTgt>
                                        </p:tgtEl>
                                        <p:attrNameLst>
                                          <p:attrName>style.visibility</p:attrName>
                                        </p:attrNameLst>
                                      </p:cBhvr>
                                      <p:to>
                                        <p:strVal val="visible"/>
                                      </p:to>
                                    </p:set>
                                    <p:animEffect transition="in" filter="wipe(down)">
                                      <p:cBhvr>
                                        <p:cTn id="16" dur="500"/>
                                        <p:tgtEl>
                                          <p:spTgt spid="4">
                                            <p:graphicEl>
                                              <a:dgm id="{1F7F292C-E54A-424F-BC25-D2FD30D55A92}"/>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graphicEl>
                                              <a:dgm id="{1D75DB51-CD3F-4C86-895A-A407374B038D}"/>
                                            </p:graphicEl>
                                          </p:spTgt>
                                        </p:tgtEl>
                                        <p:attrNameLst>
                                          <p:attrName>style.visibility</p:attrName>
                                        </p:attrNameLst>
                                      </p:cBhvr>
                                      <p:to>
                                        <p:strVal val="visible"/>
                                      </p:to>
                                    </p:set>
                                    <p:animEffect transition="in" filter="wipe(down)">
                                      <p:cBhvr>
                                        <p:cTn id="21" dur="500"/>
                                        <p:tgtEl>
                                          <p:spTgt spid="4">
                                            <p:graphicEl>
                                              <a:dgm id="{1D75DB51-CD3F-4C86-895A-A407374B038D}"/>
                                            </p:graphic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
                                            <p:graphicEl>
                                              <a:dgm id="{4DE682B0-4FE4-4B7C-9964-596A1ECEF077}"/>
                                            </p:graphicEl>
                                          </p:spTgt>
                                        </p:tgtEl>
                                        <p:attrNameLst>
                                          <p:attrName>style.visibility</p:attrName>
                                        </p:attrNameLst>
                                      </p:cBhvr>
                                      <p:to>
                                        <p:strVal val="visible"/>
                                      </p:to>
                                    </p:set>
                                    <p:animEffect transition="in" filter="wipe(down)">
                                      <p:cBhvr>
                                        <p:cTn id="24" dur="500"/>
                                        <p:tgtEl>
                                          <p:spTgt spid="4">
                                            <p:graphicEl>
                                              <a:dgm id="{4DE682B0-4FE4-4B7C-9964-596A1ECEF077}"/>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4">
                                            <p:graphicEl>
                                              <a:dgm id="{E6087B82-7F03-4F3F-AC7F-EBA3952DA7C7}"/>
                                            </p:graphicEl>
                                          </p:spTgt>
                                        </p:tgtEl>
                                        <p:attrNameLst>
                                          <p:attrName>style.visibility</p:attrName>
                                        </p:attrNameLst>
                                      </p:cBhvr>
                                      <p:to>
                                        <p:strVal val="visible"/>
                                      </p:to>
                                    </p:set>
                                    <p:animEffect transition="in" filter="wipe(down)">
                                      <p:cBhvr>
                                        <p:cTn id="27" dur="500"/>
                                        <p:tgtEl>
                                          <p:spTgt spid="4">
                                            <p:graphicEl>
                                              <a:dgm id="{E6087B82-7F03-4F3F-AC7F-EBA3952DA7C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graphicEl>
                                              <a:dgm id="{3F41FCE1-02F9-4B83-B8C1-8725E30D4634}"/>
                                            </p:graphicEl>
                                          </p:spTgt>
                                        </p:tgtEl>
                                        <p:attrNameLst>
                                          <p:attrName>style.visibility</p:attrName>
                                        </p:attrNameLst>
                                      </p:cBhvr>
                                      <p:to>
                                        <p:strVal val="visible"/>
                                      </p:to>
                                    </p:set>
                                    <p:animEffect transition="in" filter="wipe(down)">
                                      <p:cBhvr>
                                        <p:cTn id="32" dur="500"/>
                                        <p:tgtEl>
                                          <p:spTgt spid="4">
                                            <p:graphicEl>
                                              <a:dgm id="{3F41FCE1-02F9-4B83-B8C1-8725E30D4634}"/>
                                            </p:graphic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4">
                                            <p:graphicEl>
                                              <a:dgm id="{58747A70-8B3A-40A7-B546-31B4A9F34422}"/>
                                            </p:graphicEl>
                                          </p:spTgt>
                                        </p:tgtEl>
                                        <p:attrNameLst>
                                          <p:attrName>style.visibility</p:attrName>
                                        </p:attrNameLst>
                                      </p:cBhvr>
                                      <p:to>
                                        <p:strVal val="visible"/>
                                      </p:to>
                                    </p:set>
                                    <p:animEffect transition="in" filter="wipe(down)">
                                      <p:cBhvr>
                                        <p:cTn id="35" dur="500"/>
                                        <p:tgtEl>
                                          <p:spTgt spid="4">
                                            <p:graphicEl>
                                              <a:dgm id="{58747A70-8B3A-40A7-B546-31B4A9F34422}"/>
                                            </p:graphic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
                                            <p:graphicEl>
                                              <a:dgm id="{28DDCB09-A7E5-441A-9E13-73FECC2275CC}"/>
                                            </p:graphicEl>
                                          </p:spTgt>
                                        </p:tgtEl>
                                        <p:attrNameLst>
                                          <p:attrName>style.visibility</p:attrName>
                                        </p:attrNameLst>
                                      </p:cBhvr>
                                      <p:to>
                                        <p:strVal val="visible"/>
                                      </p:to>
                                    </p:set>
                                    <p:animEffect transition="in" filter="wipe(down)">
                                      <p:cBhvr>
                                        <p:cTn id="38" dur="500"/>
                                        <p:tgtEl>
                                          <p:spTgt spid="4">
                                            <p:graphicEl>
                                              <a:dgm id="{28DDCB09-A7E5-441A-9E13-73FECC2275C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353602973"/>
              </p:ext>
            </p:extLst>
          </p:nvPr>
        </p:nvGraphicFramePr>
        <p:xfrm>
          <a:off x="520700" y="990600"/>
          <a:ext cx="11264900" cy="5182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4152901" y="5054600"/>
            <a:ext cx="7581900" cy="1117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2000" dirty="0">
                <a:solidFill>
                  <a:schemeClr val="tx1"/>
                </a:solidFill>
                <a:latin typeface="Times New Roman" panose="02020603050405020304" pitchFamily="18" charset="0"/>
                <a:cs typeface="Times New Roman" panose="02020603050405020304" pitchFamily="18" charset="0"/>
              </a:rPr>
              <a:t>CYTOMEGALOVIRUS		</a:t>
            </a:r>
          </a:p>
          <a:p>
            <a:pPr marL="285750" indent="-285750">
              <a:buFont typeface="Arial" panose="020B0604020202020204" pitchFamily="34" charset="0"/>
              <a:buChar char="•"/>
            </a:pPr>
            <a:r>
              <a:rPr lang="en-IN" sz="2000" dirty="0" smtClean="0">
                <a:solidFill>
                  <a:schemeClr val="tx1"/>
                </a:solidFill>
                <a:latin typeface="Times New Roman" panose="02020603050405020304" pitchFamily="18" charset="0"/>
                <a:cs typeface="Times New Roman" panose="02020603050405020304" pitchFamily="18" charset="0"/>
              </a:rPr>
              <a:t>HEPATITS</a:t>
            </a:r>
            <a:endParaRPr lang="en-IN" sz="20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2000" dirty="0" smtClean="0">
                <a:solidFill>
                  <a:schemeClr val="tx1"/>
                </a:solidFill>
                <a:latin typeface="Times New Roman" panose="02020603050405020304" pitchFamily="18" charset="0"/>
                <a:cs typeface="Times New Roman" panose="02020603050405020304" pitchFamily="18" charset="0"/>
              </a:rPr>
              <a:t>HIV  </a:t>
            </a:r>
            <a:r>
              <a:rPr lang="en-IN" sz="2000" dirty="0">
                <a:solidFill>
                  <a:schemeClr val="tx1"/>
                </a:solidFill>
                <a:latin typeface="Times New Roman" panose="02020603050405020304" pitchFamily="18" charset="0"/>
                <a:cs typeface="Times New Roman" panose="02020603050405020304" pitchFamily="18" charset="0"/>
              </a:rPr>
              <a:t>			INFECTIOUS MONONUCLEOSIS</a:t>
            </a:r>
            <a:r>
              <a:rPr lang="en-IN" sz="2000" dirty="0" smtClean="0">
                <a:solidFill>
                  <a:schemeClr val="tx1"/>
                </a:solidFill>
                <a:latin typeface="Times New Roman" panose="02020603050405020304" pitchFamily="18" charset="0"/>
                <a:cs typeface="Times New Roman" panose="02020603050405020304" pitchFamily="18" charset="0"/>
              </a:rPr>
              <a:t>		</a:t>
            </a:r>
            <a:endParaRPr lang="en-IN" sz="20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444500" y="183634"/>
            <a:ext cx="8001000" cy="646331"/>
          </a:xfrm>
          <a:prstGeom prst="rect">
            <a:avLst/>
          </a:prstGeom>
        </p:spPr>
        <p:txBody>
          <a:bodyPr wrap="square">
            <a:spAutoFit/>
          </a:bodyPr>
          <a:lstStyle/>
          <a:p>
            <a:r>
              <a:rPr lang="en-IN" sz="3600" b="1" i="1" u="sng" dirty="0">
                <a:latin typeface="Times New Roman" panose="02020603050405020304" pitchFamily="18" charset="0"/>
                <a:cs typeface="Times New Roman" panose="02020603050405020304" pitchFamily="18" charset="0"/>
              </a:rPr>
              <a:t>1. SPECIFIC </a:t>
            </a:r>
            <a:r>
              <a:rPr lang="en-IN" sz="3600" b="1" i="1" u="sng" dirty="0" smtClean="0">
                <a:latin typeface="Times New Roman" panose="02020603050405020304" pitchFamily="18" charset="0"/>
                <a:cs typeface="Times New Roman" panose="02020603050405020304" pitchFamily="18" charset="0"/>
              </a:rPr>
              <a:t> INFECTIONS</a:t>
            </a:r>
            <a:endParaRPr lang="en-IN" sz="3600" dirty="0"/>
          </a:p>
        </p:txBody>
      </p:sp>
    </p:spTree>
    <p:extLst>
      <p:ext uri="{BB962C8B-B14F-4D97-AF65-F5344CB8AC3E}">
        <p14:creationId xmlns:p14="http://schemas.microsoft.com/office/powerpoint/2010/main" xmlns="" val="406718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1B78EAAD-7535-4798-922E-3B4B93A4CD37}"/>
                                            </p:graphicEl>
                                          </p:spTgt>
                                        </p:tgtEl>
                                        <p:attrNameLst>
                                          <p:attrName>style.visibility</p:attrName>
                                        </p:attrNameLst>
                                      </p:cBhvr>
                                      <p:to>
                                        <p:strVal val="visible"/>
                                      </p:to>
                                    </p:set>
                                    <p:animEffect transition="in" filter="fade">
                                      <p:cBhvr>
                                        <p:cTn id="14" dur="1000"/>
                                        <p:tgtEl>
                                          <p:spTgt spid="5">
                                            <p:graphicEl>
                                              <a:dgm id="{1B78EAAD-7535-4798-922E-3B4B93A4CD37}"/>
                                            </p:graphicEl>
                                          </p:spTgt>
                                        </p:tgtEl>
                                      </p:cBhvr>
                                    </p:animEffect>
                                    <p:anim calcmode="lin" valueType="num">
                                      <p:cBhvr>
                                        <p:cTn id="15" dur="1000" fill="hold"/>
                                        <p:tgtEl>
                                          <p:spTgt spid="5">
                                            <p:graphicEl>
                                              <a:dgm id="{1B78EAAD-7535-4798-922E-3B4B93A4CD37}"/>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1B78EAAD-7535-4798-922E-3B4B93A4CD37}"/>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5BD4AFFB-4D5C-47C7-8BFE-26AA7B17F52D}"/>
                                            </p:graphicEl>
                                          </p:spTgt>
                                        </p:tgtEl>
                                        <p:attrNameLst>
                                          <p:attrName>style.visibility</p:attrName>
                                        </p:attrNameLst>
                                      </p:cBhvr>
                                      <p:to>
                                        <p:strVal val="visible"/>
                                      </p:to>
                                    </p:set>
                                    <p:animEffect transition="in" filter="fade">
                                      <p:cBhvr>
                                        <p:cTn id="21" dur="1000"/>
                                        <p:tgtEl>
                                          <p:spTgt spid="5">
                                            <p:graphicEl>
                                              <a:dgm id="{5BD4AFFB-4D5C-47C7-8BFE-26AA7B17F52D}"/>
                                            </p:graphicEl>
                                          </p:spTgt>
                                        </p:tgtEl>
                                      </p:cBhvr>
                                    </p:animEffect>
                                    <p:anim calcmode="lin" valueType="num">
                                      <p:cBhvr>
                                        <p:cTn id="22" dur="1000" fill="hold"/>
                                        <p:tgtEl>
                                          <p:spTgt spid="5">
                                            <p:graphicEl>
                                              <a:dgm id="{5BD4AFFB-4D5C-47C7-8BFE-26AA7B17F52D}"/>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5BD4AFFB-4D5C-47C7-8BFE-26AA7B17F52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9E85F290-DC04-47CD-8466-2FB8ADDE0CD0}"/>
                                            </p:graphicEl>
                                          </p:spTgt>
                                        </p:tgtEl>
                                        <p:attrNameLst>
                                          <p:attrName>style.visibility</p:attrName>
                                        </p:attrNameLst>
                                      </p:cBhvr>
                                      <p:to>
                                        <p:strVal val="visible"/>
                                      </p:to>
                                    </p:set>
                                    <p:animEffect transition="in" filter="fade">
                                      <p:cBhvr>
                                        <p:cTn id="28" dur="1000"/>
                                        <p:tgtEl>
                                          <p:spTgt spid="5">
                                            <p:graphicEl>
                                              <a:dgm id="{9E85F290-DC04-47CD-8466-2FB8ADDE0CD0}"/>
                                            </p:graphicEl>
                                          </p:spTgt>
                                        </p:tgtEl>
                                      </p:cBhvr>
                                    </p:animEffect>
                                    <p:anim calcmode="lin" valueType="num">
                                      <p:cBhvr>
                                        <p:cTn id="29" dur="1000" fill="hold"/>
                                        <p:tgtEl>
                                          <p:spTgt spid="5">
                                            <p:graphicEl>
                                              <a:dgm id="{9E85F290-DC04-47CD-8466-2FB8ADDE0CD0}"/>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9E85F290-DC04-47CD-8466-2FB8ADDE0CD0}"/>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3DF20C00-A063-4428-A7C1-E9EB022973CA}"/>
                                            </p:graphicEl>
                                          </p:spTgt>
                                        </p:tgtEl>
                                        <p:attrNameLst>
                                          <p:attrName>style.visibility</p:attrName>
                                        </p:attrNameLst>
                                      </p:cBhvr>
                                      <p:to>
                                        <p:strVal val="visible"/>
                                      </p:to>
                                    </p:set>
                                    <p:animEffect transition="in" filter="fade">
                                      <p:cBhvr>
                                        <p:cTn id="35" dur="1000"/>
                                        <p:tgtEl>
                                          <p:spTgt spid="5">
                                            <p:graphicEl>
                                              <a:dgm id="{3DF20C00-A063-4428-A7C1-E9EB022973CA}"/>
                                            </p:graphicEl>
                                          </p:spTgt>
                                        </p:tgtEl>
                                      </p:cBhvr>
                                    </p:animEffect>
                                    <p:anim calcmode="lin" valueType="num">
                                      <p:cBhvr>
                                        <p:cTn id="36" dur="1000" fill="hold"/>
                                        <p:tgtEl>
                                          <p:spTgt spid="5">
                                            <p:graphicEl>
                                              <a:dgm id="{3DF20C00-A063-4428-A7C1-E9EB022973CA}"/>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3DF20C00-A063-4428-A7C1-E9EB022973CA}"/>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7D223499-EBB3-47BB-BEFC-E2A287113989}"/>
                                            </p:graphicEl>
                                          </p:spTgt>
                                        </p:tgtEl>
                                        <p:attrNameLst>
                                          <p:attrName>style.visibility</p:attrName>
                                        </p:attrNameLst>
                                      </p:cBhvr>
                                      <p:to>
                                        <p:strVal val="visible"/>
                                      </p:to>
                                    </p:set>
                                    <p:animEffect transition="in" filter="fade">
                                      <p:cBhvr>
                                        <p:cTn id="42" dur="1000"/>
                                        <p:tgtEl>
                                          <p:spTgt spid="5">
                                            <p:graphicEl>
                                              <a:dgm id="{7D223499-EBB3-47BB-BEFC-E2A287113989}"/>
                                            </p:graphicEl>
                                          </p:spTgt>
                                        </p:tgtEl>
                                      </p:cBhvr>
                                    </p:animEffect>
                                    <p:anim calcmode="lin" valueType="num">
                                      <p:cBhvr>
                                        <p:cTn id="43" dur="1000" fill="hold"/>
                                        <p:tgtEl>
                                          <p:spTgt spid="5">
                                            <p:graphicEl>
                                              <a:dgm id="{7D223499-EBB3-47BB-BEFC-E2A287113989}"/>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7D223499-EBB3-47BB-BEFC-E2A287113989}"/>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graphicEl>
                                              <a:dgm id="{2C58F201-9A70-44C3-A57A-D87FE404D04B}"/>
                                            </p:graphicEl>
                                          </p:spTgt>
                                        </p:tgtEl>
                                        <p:attrNameLst>
                                          <p:attrName>style.visibility</p:attrName>
                                        </p:attrNameLst>
                                      </p:cBhvr>
                                      <p:to>
                                        <p:strVal val="visible"/>
                                      </p:to>
                                    </p:set>
                                    <p:animEffect transition="in" filter="fade">
                                      <p:cBhvr>
                                        <p:cTn id="49" dur="1000"/>
                                        <p:tgtEl>
                                          <p:spTgt spid="5">
                                            <p:graphicEl>
                                              <a:dgm id="{2C58F201-9A70-44C3-A57A-D87FE404D04B}"/>
                                            </p:graphicEl>
                                          </p:spTgt>
                                        </p:tgtEl>
                                      </p:cBhvr>
                                    </p:animEffect>
                                    <p:anim calcmode="lin" valueType="num">
                                      <p:cBhvr>
                                        <p:cTn id="50" dur="1000" fill="hold"/>
                                        <p:tgtEl>
                                          <p:spTgt spid="5">
                                            <p:graphicEl>
                                              <a:dgm id="{2C58F201-9A70-44C3-A57A-D87FE404D04B}"/>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2C58F201-9A70-44C3-A57A-D87FE404D04B}"/>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graphicEl>
                                              <a:dgm id="{D7A7A76C-D31E-4B30-AD49-637BF29CA131}"/>
                                            </p:graphicEl>
                                          </p:spTgt>
                                        </p:tgtEl>
                                        <p:attrNameLst>
                                          <p:attrName>style.visibility</p:attrName>
                                        </p:attrNameLst>
                                      </p:cBhvr>
                                      <p:to>
                                        <p:strVal val="visible"/>
                                      </p:to>
                                    </p:set>
                                    <p:animEffect transition="in" filter="fade">
                                      <p:cBhvr>
                                        <p:cTn id="56" dur="1000"/>
                                        <p:tgtEl>
                                          <p:spTgt spid="5">
                                            <p:graphicEl>
                                              <a:dgm id="{D7A7A76C-D31E-4B30-AD49-637BF29CA131}"/>
                                            </p:graphicEl>
                                          </p:spTgt>
                                        </p:tgtEl>
                                      </p:cBhvr>
                                    </p:animEffect>
                                    <p:anim calcmode="lin" valueType="num">
                                      <p:cBhvr>
                                        <p:cTn id="57" dur="1000" fill="hold"/>
                                        <p:tgtEl>
                                          <p:spTgt spid="5">
                                            <p:graphicEl>
                                              <a:dgm id="{D7A7A76C-D31E-4B30-AD49-637BF29CA131}"/>
                                            </p:graphicEl>
                                          </p:spTgt>
                                        </p:tgtEl>
                                        <p:attrNameLst>
                                          <p:attrName>ppt_x</p:attrName>
                                        </p:attrNameLst>
                                      </p:cBhvr>
                                      <p:tavLst>
                                        <p:tav tm="0">
                                          <p:val>
                                            <p:strVal val="#ppt_x"/>
                                          </p:val>
                                        </p:tav>
                                        <p:tav tm="100000">
                                          <p:val>
                                            <p:strVal val="#ppt_x"/>
                                          </p:val>
                                        </p:tav>
                                      </p:tavLst>
                                    </p:anim>
                                    <p:anim calcmode="lin" valueType="num">
                                      <p:cBhvr>
                                        <p:cTn id="58" dur="1000" fill="hold"/>
                                        <p:tgtEl>
                                          <p:spTgt spid="5">
                                            <p:graphicEl>
                                              <a:dgm id="{D7A7A76C-D31E-4B30-AD49-637BF29CA131}"/>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8"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06575697"/>
              </p:ext>
            </p:extLst>
          </p:nvPr>
        </p:nvGraphicFramePr>
        <p:xfrm>
          <a:off x="334852" y="193183"/>
          <a:ext cx="10985678" cy="5919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077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0B221022-2E41-4DFF-AAC5-355ECC59FCD8}"/>
                                            </p:graphicEl>
                                          </p:spTgt>
                                        </p:tgtEl>
                                        <p:attrNameLst>
                                          <p:attrName>style.visibility</p:attrName>
                                        </p:attrNameLst>
                                      </p:cBhvr>
                                      <p:to>
                                        <p:strVal val="visible"/>
                                      </p:to>
                                    </p:set>
                                    <p:animEffect transition="in" filter="fade">
                                      <p:cBhvr>
                                        <p:cTn id="7" dur="1000"/>
                                        <p:tgtEl>
                                          <p:spTgt spid="2">
                                            <p:graphicEl>
                                              <a:dgm id="{0B221022-2E41-4DFF-AAC5-355ECC59FCD8}"/>
                                            </p:graphicEl>
                                          </p:spTgt>
                                        </p:tgtEl>
                                      </p:cBhvr>
                                    </p:animEffect>
                                    <p:anim calcmode="lin" valueType="num">
                                      <p:cBhvr>
                                        <p:cTn id="8" dur="1000" fill="hold"/>
                                        <p:tgtEl>
                                          <p:spTgt spid="2">
                                            <p:graphicEl>
                                              <a:dgm id="{0B221022-2E41-4DFF-AAC5-355ECC59FCD8}"/>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0B221022-2E41-4DFF-AAC5-355ECC59FCD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41E9627F-309D-4913-8FC0-8D3C7F00C4FA}"/>
                                            </p:graphicEl>
                                          </p:spTgt>
                                        </p:tgtEl>
                                        <p:attrNameLst>
                                          <p:attrName>style.visibility</p:attrName>
                                        </p:attrNameLst>
                                      </p:cBhvr>
                                      <p:to>
                                        <p:strVal val="visible"/>
                                      </p:to>
                                    </p:set>
                                    <p:animEffect transition="in" filter="fade">
                                      <p:cBhvr>
                                        <p:cTn id="14" dur="1000"/>
                                        <p:tgtEl>
                                          <p:spTgt spid="2">
                                            <p:graphicEl>
                                              <a:dgm id="{41E9627F-309D-4913-8FC0-8D3C7F00C4FA}"/>
                                            </p:graphicEl>
                                          </p:spTgt>
                                        </p:tgtEl>
                                      </p:cBhvr>
                                    </p:animEffect>
                                    <p:anim calcmode="lin" valueType="num">
                                      <p:cBhvr>
                                        <p:cTn id="15" dur="1000" fill="hold"/>
                                        <p:tgtEl>
                                          <p:spTgt spid="2">
                                            <p:graphicEl>
                                              <a:dgm id="{41E9627F-309D-4913-8FC0-8D3C7F00C4FA}"/>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41E9627F-309D-4913-8FC0-8D3C7F00C4FA}"/>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C785B637-69CE-4B4D-A27A-AD0F1D1C9465}"/>
                                            </p:graphicEl>
                                          </p:spTgt>
                                        </p:tgtEl>
                                        <p:attrNameLst>
                                          <p:attrName>style.visibility</p:attrName>
                                        </p:attrNameLst>
                                      </p:cBhvr>
                                      <p:to>
                                        <p:strVal val="visible"/>
                                      </p:to>
                                    </p:set>
                                    <p:animEffect transition="in" filter="fade">
                                      <p:cBhvr>
                                        <p:cTn id="21" dur="1000"/>
                                        <p:tgtEl>
                                          <p:spTgt spid="2">
                                            <p:graphicEl>
                                              <a:dgm id="{C785B637-69CE-4B4D-A27A-AD0F1D1C9465}"/>
                                            </p:graphicEl>
                                          </p:spTgt>
                                        </p:tgtEl>
                                      </p:cBhvr>
                                    </p:animEffect>
                                    <p:anim calcmode="lin" valueType="num">
                                      <p:cBhvr>
                                        <p:cTn id="22" dur="1000" fill="hold"/>
                                        <p:tgtEl>
                                          <p:spTgt spid="2">
                                            <p:graphicEl>
                                              <a:dgm id="{C785B637-69CE-4B4D-A27A-AD0F1D1C9465}"/>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C785B637-69CE-4B4D-A27A-AD0F1D1C9465}"/>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graphicEl>
                                              <a:dgm id="{583542CF-EA3F-4F7D-9CFD-DF605774D1D3}"/>
                                            </p:graphicEl>
                                          </p:spTgt>
                                        </p:tgtEl>
                                        <p:attrNameLst>
                                          <p:attrName>style.visibility</p:attrName>
                                        </p:attrNameLst>
                                      </p:cBhvr>
                                      <p:to>
                                        <p:strVal val="visible"/>
                                      </p:to>
                                    </p:set>
                                    <p:animEffect transition="in" filter="fade">
                                      <p:cBhvr>
                                        <p:cTn id="28" dur="1000"/>
                                        <p:tgtEl>
                                          <p:spTgt spid="2">
                                            <p:graphicEl>
                                              <a:dgm id="{583542CF-EA3F-4F7D-9CFD-DF605774D1D3}"/>
                                            </p:graphicEl>
                                          </p:spTgt>
                                        </p:tgtEl>
                                      </p:cBhvr>
                                    </p:animEffect>
                                    <p:anim calcmode="lin" valueType="num">
                                      <p:cBhvr>
                                        <p:cTn id="29" dur="1000" fill="hold"/>
                                        <p:tgtEl>
                                          <p:spTgt spid="2">
                                            <p:graphicEl>
                                              <a:dgm id="{583542CF-EA3F-4F7D-9CFD-DF605774D1D3}"/>
                                            </p:graphicEl>
                                          </p:spTgt>
                                        </p:tgtEl>
                                        <p:attrNameLst>
                                          <p:attrName>ppt_x</p:attrName>
                                        </p:attrNameLst>
                                      </p:cBhvr>
                                      <p:tavLst>
                                        <p:tav tm="0">
                                          <p:val>
                                            <p:strVal val="#ppt_x"/>
                                          </p:val>
                                        </p:tav>
                                        <p:tav tm="100000">
                                          <p:val>
                                            <p:strVal val="#ppt_x"/>
                                          </p:val>
                                        </p:tav>
                                      </p:tavLst>
                                    </p:anim>
                                    <p:anim calcmode="lin" valueType="num">
                                      <p:cBhvr>
                                        <p:cTn id="30" dur="1000" fill="hold"/>
                                        <p:tgtEl>
                                          <p:spTgt spid="2">
                                            <p:graphicEl>
                                              <a:dgm id="{583542CF-EA3F-4F7D-9CFD-DF605774D1D3}"/>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graphicEl>
                                              <a:dgm id="{1FC2D921-97AC-40A0-8B3C-6A780AB19771}"/>
                                            </p:graphicEl>
                                          </p:spTgt>
                                        </p:tgtEl>
                                        <p:attrNameLst>
                                          <p:attrName>style.visibility</p:attrName>
                                        </p:attrNameLst>
                                      </p:cBhvr>
                                      <p:to>
                                        <p:strVal val="visible"/>
                                      </p:to>
                                    </p:set>
                                    <p:animEffect transition="in" filter="fade">
                                      <p:cBhvr>
                                        <p:cTn id="35" dur="1000"/>
                                        <p:tgtEl>
                                          <p:spTgt spid="2">
                                            <p:graphicEl>
                                              <a:dgm id="{1FC2D921-97AC-40A0-8B3C-6A780AB19771}"/>
                                            </p:graphicEl>
                                          </p:spTgt>
                                        </p:tgtEl>
                                      </p:cBhvr>
                                    </p:animEffect>
                                    <p:anim calcmode="lin" valueType="num">
                                      <p:cBhvr>
                                        <p:cTn id="36" dur="1000" fill="hold"/>
                                        <p:tgtEl>
                                          <p:spTgt spid="2">
                                            <p:graphicEl>
                                              <a:dgm id="{1FC2D921-97AC-40A0-8B3C-6A780AB19771}"/>
                                            </p:graphicEl>
                                          </p:spTgt>
                                        </p:tgtEl>
                                        <p:attrNameLst>
                                          <p:attrName>ppt_x</p:attrName>
                                        </p:attrNameLst>
                                      </p:cBhvr>
                                      <p:tavLst>
                                        <p:tav tm="0">
                                          <p:val>
                                            <p:strVal val="#ppt_x"/>
                                          </p:val>
                                        </p:tav>
                                        <p:tav tm="100000">
                                          <p:val>
                                            <p:strVal val="#ppt_x"/>
                                          </p:val>
                                        </p:tav>
                                      </p:tavLst>
                                    </p:anim>
                                    <p:anim calcmode="lin" valueType="num">
                                      <p:cBhvr>
                                        <p:cTn id="37" dur="1000" fill="hold"/>
                                        <p:tgtEl>
                                          <p:spTgt spid="2">
                                            <p:graphicEl>
                                              <a:dgm id="{1FC2D921-97AC-40A0-8B3C-6A780AB19771}"/>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graphicEl>
                                              <a:dgm id="{E9DEB0A5-0179-45F9-94BF-B79DA14278A7}"/>
                                            </p:graphicEl>
                                          </p:spTgt>
                                        </p:tgtEl>
                                        <p:attrNameLst>
                                          <p:attrName>style.visibility</p:attrName>
                                        </p:attrNameLst>
                                      </p:cBhvr>
                                      <p:to>
                                        <p:strVal val="visible"/>
                                      </p:to>
                                    </p:set>
                                    <p:animEffect transition="in" filter="fade">
                                      <p:cBhvr>
                                        <p:cTn id="42" dur="1000"/>
                                        <p:tgtEl>
                                          <p:spTgt spid="2">
                                            <p:graphicEl>
                                              <a:dgm id="{E9DEB0A5-0179-45F9-94BF-B79DA14278A7}"/>
                                            </p:graphicEl>
                                          </p:spTgt>
                                        </p:tgtEl>
                                      </p:cBhvr>
                                    </p:animEffect>
                                    <p:anim calcmode="lin" valueType="num">
                                      <p:cBhvr>
                                        <p:cTn id="43" dur="1000" fill="hold"/>
                                        <p:tgtEl>
                                          <p:spTgt spid="2">
                                            <p:graphicEl>
                                              <a:dgm id="{E9DEB0A5-0179-45F9-94BF-B79DA14278A7}"/>
                                            </p:graphicEl>
                                          </p:spTgt>
                                        </p:tgtEl>
                                        <p:attrNameLst>
                                          <p:attrName>ppt_x</p:attrName>
                                        </p:attrNameLst>
                                      </p:cBhvr>
                                      <p:tavLst>
                                        <p:tav tm="0">
                                          <p:val>
                                            <p:strVal val="#ppt_x"/>
                                          </p:val>
                                        </p:tav>
                                        <p:tav tm="100000">
                                          <p:val>
                                            <p:strVal val="#ppt_x"/>
                                          </p:val>
                                        </p:tav>
                                      </p:tavLst>
                                    </p:anim>
                                    <p:anim calcmode="lin" valueType="num">
                                      <p:cBhvr>
                                        <p:cTn id="44" dur="1000" fill="hold"/>
                                        <p:tgtEl>
                                          <p:spTgt spid="2">
                                            <p:graphicEl>
                                              <a:dgm id="{E9DEB0A5-0179-45F9-94BF-B79DA14278A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0167" y="94669"/>
            <a:ext cx="10515600" cy="884126"/>
          </a:xfrm>
        </p:spPr>
        <p:txBody>
          <a:bodyPr>
            <a:normAutofit/>
          </a:bodyPr>
          <a:lstStyle/>
          <a:p>
            <a:r>
              <a:rPr lang="en-IN" sz="3600" b="1" i="1" u="sng" dirty="0" smtClean="0">
                <a:latin typeface="Times New Roman" panose="02020603050405020304" pitchFamily="18" charset="0"/>
                <a:cs typeface="Times New Roman" panose="02020603050405020304" pitchFamily="18" charset="0"/>
              </a:rPr>
              <a:t>2. LOCAL SPECIFIC INFECTIONS</a:t>
            </a:r>
            <a:endParaRPr lang="en-IN" sz="3600" b="1" i="1"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51532718"/>
              </p:ext>
            </p:extLst>
          </p:nvPr>
        </p:nvGraphicFramePr>
        <p:xfrm>
          <a:off x="1141568" y="1078784"/>
          <a:ext cx="5645597" cy="5025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6477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graphicEl>
                                              <a:dgm id="{6781F88F-C768-40A3-A644-0D2017218CF2}"/>
                                            </p:graphicEl>
                                          </p:spTgt>
                                        </p:tgtEl>
                                        <p:attrNameLst>
                                          <p:attrName>style.visibility</p:attrName>
                                        </p:attrNameLst>
                                      </p:cBhvr>
                                      <p:to>
                                        <p:strVal val="visible"/>
                                      </p:to>
                                    </p:set>
                                    <p:animEffect transition="in" filter="fade">
                                      <p:cBhvr>
                                        <p:cTn id="13" dur="1000"/>
                                        <p:tgtEl>
                                          <p:spTgt spid="4">
                                            <p:graphicEl>
                                              <a:dgm id="{6781F88F-C768-40A3-A644-0D2017218CF2}"/>
                                            </p:graphicEl>
                                          </p:spTgt>
                                        </p:tgtEl>
                                      </p:cBhvr>
                                    </p:animEffect>
                                    <p:anim calcmode="lin" valueType="num">
                                      <p:cBhvr>
                                        <p:cTn id="14" dur="1000" fill="hold"/>
                                        <p:tgtEl>
                                          <p:spTgt spid="4">
                                            <p:graphicEl>
                                              <a:dgm id="{6781F88F-C768-40A3-A644-0D2017218CF2}"/>
                                            </p:graphicEl>
                                          </p:spTgt>
                                        </p:tgtEl>
                                        <p:attrNameLst>
                                          <p:attrName>ppt_x</p:attrName>
                                        </p:attrNameLst>
                                      </p:cBhvr>
                                      <p:tavLst>
                                        <p:tav tm="0">
                                          <p:val>
                                            <p:strVal val="#ppt_x"/>
                                          </p:val>
                                        </p:tav>
                                        <p:tav tm="100000">
                                          <p:val>
                                            <p:strVal val="#ppt_x"/>
                                          </p:val>
                                        </p:tav>
                                      </p:tavLst>
                                    </p:anim>
                                    <p:anim calcmode="lin" valueType="num">
                                      <p:cBhvr>
                                        <p:cTn id="15" dur="1000" fill="hold"/>
                                        <p:tgtEl>
                                          <p:spTgt spid="4">
                                            <p:graphicEl>
                                              <a:dgm id="{6781F88F-C768-40A3-A644-0D2017218CF2}"/>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graphicEl>
                                              <a:dgm id="{6791BAA7-D4B4-4186-8176-2BB7CAF7EC8E}"/>
                                            </p:graphicEl>
                                          </p:spTgt>
                                        </p:tgtEl>
                                        <p:attrNameLst>
                                          <p:attrName>style.visibility</p:attrName>
                                        </p:attrNameLst>
                                      </p:cBhvr>
                                      <p:to>
                                        <p:strVal val="visible"/>
                                      </p:to>
                                    </p:set>
                                    <p:animEffect transition="in" filter="fade">
                                      <p:cBhvr>
                                        <p:cTn id="20" dur="1000"/>
                                        <p:tgtEl>
                                          <p:spTgt spid="4">
                                            <p:graphicEl>
                                              <a:dgm id="{6791BAA7-D4B4-4186-8176-2BB7CAF7EC8E}"/>
                                            </p:graphicEl>
                                          </p:spTgt>
                                        </p:tgtEl>
                                      </p:cBhvr>
                                    </p:animEffect>
                                    <p:anim calcmode="lin" valueType="num">
                                      <p:cBhvr>
                                        <p:cTn id="21" dur="1000" fill="hold"/>
                                        <p:tgtEl>
                                          <p:spTgt spid="4">
                                            <p:graphicEl>
                                              <a:dgm id="{6791BAA7-D4B4-4186-8176-2BB7CAF7EC8E}"/>
                                            </p:graphicEl>
                                          </p:spTgt>
                                        </p:tgtEl>
                                        <p:attrNameLst>
                                          <p:attrName>ppt_x</p:attrName>
                                        </p:attrNameLst>
                                      </p:cBhvr>
                                      <p:tavLst>
                                        <p:tav tm="0">
                                          <p:val>
                                            <p:strVal val="#ppt_x"/>
                                          </p:val>
                                        </p:tav>
                                        <p:tav tm="100000">
                                          <p:val>
                                            <p:strVal val="#ppt_x"/>
                                          </p:val>
                                        </p:tav>
                                      </p:tavLst>
                                    </p:anim>
                                    <p:anim calcmode="lin" valueType="num">
                                      <p:cBhvr>
                                        <p:cTn id="22" dur="1000" fill="hold"/>
                                        <p:tgtEl>
                                          <p:spTgt spid="4">
                                            <p:graphicEl>
                                              <a:dgm id="{6791BAA7-D4B4-4186-8176-2BB7CAF7EC8E}"/>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graphicEl>
                                              <a:dgm id="{0CBE7CC1-575C-40FE-8005-C1137298A860}"/>
                                            </p:graphicEl>
                                          </p:spTgt>
                                        </p:tgtEl>
                                        <p:attrNameLst>
                                          <p:attrName>style.visibility</p:attrName>
                                        </p:attrNameLst>
                                      </p:cBhvr>
                                      <p:to>
                                        <p:strVal val="visible"/>
                                      </p:to>
                                    </p:set>
                                    <p:animEffect transition="in" filter="fade">
                                      <p:cBhvr>
                                        <p:cTn id="27" dur="1000"/>
                                        <p:tgtEl>
                                          <p:spTgt spid="4">
                                            <p:graphicEl>
                                              <a:dgm id="{0CBE7CC1-575C-40FE-8005-C1137298A860}"/>
                                            </p:graphicEl>
                                          </p:spTgt>
                                        </p:tgtEl>
                                      </p:cBhvr>
                                    </p:animEffect>
                                    <p:anim calcmode="lin" valueType="num">
                                      <p:cBhvr>
                                        <p:cTn id="28" dur="1000" fill="hold"/>
                                        <p:tgtEl>
                                          <p:spTgt spid="4">
                                            <p:graphicEl>
                                              <a:dgm id="{0CBE7CC1-575C-40FE-8005-C1137298A860}"/>
                                            </p:graphicEl>
                                          </p:spTgt>
                                        </p:tgtEl>
                                        <p:attrNameLst>
                                          <p:attrName>ppt_x</p:attrName>
                                        </p:attrNameLst>
                                      </p:cBhvr>
                                      <p:tavLst>
                                        <p:tav tm="0">
                                          <p:val>
                                            <p:strVal val="#ppt_x"/>
                                          </p:val>
                                        </p:tav>
                                        <p:tav tm="100000">
                                          <p:val>
                                            <p:strVal val="#ppt_x"/>
                                          </p:val>
                                        </p:tav>
                                      </p:tavLst>
                                    </p:anim>
                                    <p:anim calcmode="lin" valueType="num">
                                      <p:cBhvr>
                                        <p:cTn id="29" dur="1000" fill="hold"/>
                                        <p:tgtEl>
                                          <p:spTgt spid="4">
                                            <p:graphicEl>
                                              <a:dgm id="{0CBE7CC1-575C-40FE-8005-C1137298A860}"/>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graphicEl>
                                              <a:dgm id="{C11FA40D-DCD5-49E2-AA57-7B358A3D9CFE}"/>
                                            </p:graphicEl>
                                          </p:spTgt>
                                        </p:tgtEl>
                                        <p:attrNameLst>
                                          <p:attrName>style.visibility</p:attrName>
                                        </p:attrNameLst>
                                      </p:cBhvr>
                                      <p:to>
                                        <p:strVal val="visible"/>
                                      </p:to>
                                    </p:set>
                                    <p:animEffect transition="in" filter="fade">
                                      <p:cBhvr>
                                        <p:cTn id="34" dur="1000"/>
                                        <p:tgtEl>
                                          <p:spTgt spid="4">
                                            <p:graphicEl>
                                              <a:dgm id="{C11FA40D-DCD5-49E2-AA57-7B358A3D9CFE}"/>
                                            </p:graphicEl>
                                          </p:spTgt>
                                        </p:tgtEl>
                                      </p:cBhvr>
                                    </p:animEffect>
                                    <p:anim calcmode="lin" valueType="num">
                                      <p:cBhvr>
                                        <p:cTn id="35" dur="1000" fill="hold"/>
                                        <p:tgtEl>
                                          <p:spTgt spid="4">
                                            <p:graphicEl>
                                              <a:dgm id="{C11FA40D-DCD5-49E2-AA57-7B358A3D9CFE}"/>
                                            </p:graphicEl>
                                          </p:spTgt>
                                        </p:tgtEl>
                                        <p:attrNameLst>
                                          <p:attrName>ppt_x</p:attrName>
                                        </p:attrNameLst>
                                      </p:cBhvr>
                                      <p:tavLst>
                                        <p:tav tm="0">
                                          <p:val>
                                            <p:strVal val="#ppt_x"/>
                                          </p:val>
                                        </p:tav>
                                        <p:tav tm="100000">
                                          <p:val>
                                            <p:strVal val="#ppt_x"/>
                                          </p:val>
                                        </p:tav>
                                      </p:tavLst>
                                    </p:anim>
                                    <p:anim calcmode="lin" valueType="num">
                                      <p:cBhvr>
                                        <p:cTn id="36" dur="1000" fill="hold"/>
                                        <p:tgtEl>
                                          <p:spTgt spid="4">
                                            <p:graphicEl>
                                              <a:dgm id="{C11FA40D-DCD5-49E2-AA57-7B358A3D9CFE}"/>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
                                            <p:graphicEl>
                                              <a:dgm id="{5245F192-0CB5-440A-A03B-78802D506DC1}"/>
                                            </p:graphicEl>
                                          </p:spTgt>
                                        </p:tgtEl>
                                        <p:attrNameLst>
                                          <p:attrName>style.visibility</p:attrName>
                                        </p:attrNameLst>
                                      </p:cBhvr>
                                      <p:to>
                                        <p:strVal val="visible"/>
                                      </p:to>
                                    </p:set>
                                    <p:animEffect transition="in" filter="fade">
                                      <p:cBhvr>
                                        <p:cTn id="41" dur="1000"/>
                                        <p:tgtEl>
                                          <p:spTgt spid="4">
                                            <p:graphicEl>
                                              <a:dgm id="{5245F192-0CB5-440A-A03B-78802D506DC1}"/>
                                            </p:graphicEl>
                                          </p:spTgt>
                                        </p:tgtEl>
                                      </p:cBhvr>
                                    </p:animEffect>
                                    <p:anim calcmode="lin" valueType="num">
                                      <p:cBhvr>
                                        <p:cTn id="42" dur="1000" fill="hold"/>
                                        <p:tgtEl>
                                          <p:spTgt spid="4">
                                            <p:graphicEl>
                                              <a:dgm id="{5245F192-0CB5-440A-A03B-78802D506DC1}"/>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5245F192-0CB5-440A-A03B-78802D506DC1}"/>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C0000160-C660-4539-8B2E-A711C350BE9C}"/>
                                            </p:graphicEl>
                                          </p:spTgt>
                                        </p:tgtEl>
                                        <p:attrNameLst>
                                          <p:attrName>style.visibility</p:attrName>
                                        </p:attrNameLst>
                                      </p:cBhvr>
                                      <p:to>
                                        <p:strVal val="visible"/>
                                      </p:to>
                                    </p:set>
                                    <p:animEffect transition="in" filter="fade">
                                      <p:cBhvr>
                                        <p:cTn id="48" dur="1000"/>
                                        <p:tgtEl>
                                          <p:spTgt spid="4">
                                            <p:graphicEl>
                                              <a:dgm id="{C0000160-C660-4539-8B2E-A711C350BE9C}"/>
                                            </p:graphicEl>
                                          </p:spTgt>
                                        </p:tgtEl>
                                      </p:cBhvr>
                                    </p:animEffect>
                                    <p:anim calcmode="lin" valueType="num">
                                      <p:cBhvr>
                                        <p:cTn id="49" dur="1000" fill="hold"/>
                                        <p:tgtEl>
                                          <p:spTgt spid="4">
                                            <p:graphicEl>
                                              <a:dgm id="{C0000160-C660-4539-8B2E-A711C350BE9C}"/>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C0000160-C660-4539-8B2E-A711C350BE9C}"/>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FD508623-1C40-45B2-8859-9F8F29F2C031}"/>
                                            </p:graphicEl>
                                          </p:spTgt>
                                        </p:tgtEl>
                                        <p:attrNameLst>
                                          <p:attrName>style.visibility</p:attrName>
                                        </p:attrNameLst>
                                      </p:cBhvr>
                                      <p:to>
                                        <p:strVal val="visible"/>
                                      </p:to>
                                    </p:set>
                                    <p:animEffect transition="in" filter="fade">
                                      <p:cBhvr>
                                        <p:cTn id="55" dur="1000"/>
                                        <p:tgtEl>
                                          <p:spTgt spid="4">
                                            <p:graphicEl>
                                              <a:dgm id="{FD508623-1C40-45B2-8859-9F8F29F2C031}"/>
                                            </p:graphicEl>
                                          </p:spTgt>
                                        </p:tgtEl>
                                      </p:cBhvr>
                                    </p:animEffect>
                                    <p:anim calcmode="lin" valueType="num">
                                      <p:cBhvr>
                                        <p:cTn id="56" dur="1000" fill="hold"/>
                                        <p:tgtEl>
                                          <p:spTgt spid="4">
                                            <p:graphicEl>
                                              <a:dgm id="{FD508623-1C40-45B2-8859-9F8F29F2C031}"/>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FD508623-1C40-45B2-8859-9F8F29F2C03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noAutofit/>
          </a:bodyPr>
          <a:lstStyle/>
          <a:p>
            <a:r>
              <a:rPr lang="en-IN" sz="4000" b="1" i="1" u="sng" dirty="0" smtClean="0">
                <a:latin typeface="Times New Roman" panose="02020603050405020304" pitchFamily="18" charset="0"/>
                <a:cs typeface="Times New Roman" panose="02020603050405020304" pitchFamily="18" charset="0"/>
              </a:rPr>
              <a:t>3. </a:t>
            </a:r>
            <a:r>
              <a:rPr lang="en-IN" sz="3600" b="1" i="1" u="sng" dirty="0" smtClean="0">
                <a:latin typeface="Times New Roman" panose="02020603050405020304" pitchFamily="18" charset="0"/>
                <a:cs typeface="Times New Roman" panose="02020603050405020304" pitchFamily="18" charset="0"/>
              </a:rPr>
              <a:t>LOCAL INFECTION WITHOUT PUS FORMATION</a:t>
            </a:r>
            <a:endParaRPr lang="en-IN" sz="3600" b="1" i="1"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16981408"/>
              </p:ext>
            </p:extLst>
          </p:nvPr>
        </p:nvGraphicFramePr>
        <p:xfrm>
          <a:off x="2808669" y="1719228"/>
          <a:ext cx="4267200" cy="2960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1013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graphicEl>
                                              <a:dgm id="{C6CD8ED2-8EA3-4AA1-9F2A-17C021AEB9EF}"/>
                                            </p:graphicEl>
                                          </p:spTgt>
                                        </p:tgtEl>
                                        <p:attrNameLst>
                                          <p:attrName>style.visibility</p:attrName>
                                        </p:attrNameLst>
                                      </p:cBhvr>
                                      <p:to>
                                        <p:strVal val="visible"/>
                                      </p:to>
                                    </p:set>
                                    <p:animEffect transition="in" filter="fade">
                                      <p:cBhvr>
                                        <p:cTn id="13" dur="1000"/>
                                        <p:tgtEl>
                                          <p:spTgt spid="4">
                                            <p:graphicEl>
                                              <a:dgm id="{C6CD8ED2-8EA3-4AA1-9F2A-17C021AEB9EF}"/>
                                            </p:graphicEl>
                                          </p:spTgt>
                                        </p:tgtEl>
                                      </p:cBhvr>
                                    </p:animEffect>
                                    <p:anim calcmode="lin" valueType="num">
                                      <p:cBhvr>
                                        <p:cTn id="14" dur="1000" fill="hold"/>
                                        <p:tgtEl>
                                          <p:spTgt spid="4">
                                            <p:graphicEl>
                                              <a:dgm id="{C6CD8ED2-8EA3-4AA1-9F2A-17C021AEB9EF}"/>
                                            </p:graphicEl>
                                          </p:spTgt>
                                        </p:tgtEl>
                                        <p:attrNameLst>
                                          <p:attrName>ppt_x</p:attrName>
                                        </p:attrNameLst>
                                      </p:cBhvr>
                                      <p:tavLst>
                                        <p:tav tm="0">
                                          <p:val>
                                            <p:strVal val="#ppt_x"/>
                                          </p:val>
                                        </p:tav>
                                        <p:tav tm="100000">
                                          <p:val>
                                            <p:strVal val="#ppt_x"/>
                                          </p:val>
                                        </p:tav>
                                      </p:tavLst>
                                    </p:anim>
                                    <p:anim calcmode="lin" valueType="num">
                                      <p:cBhvr>
                                        <p:cTn id="15" dur="1000" fill="hold"/>
                                        <p:tgtEl>
                                          <p:spTgt spid="4">
                                            <p:graphicEl>
                                              <a:dgm id="{C6CD8ED2-8EA3-4AA1-9F2A-17C021AEB9EF}"/>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graphicEl>
                                              <a:dgm id="{E56E20B1-E05B-4C3F-8665-6B0B97A0CCEB}"/>
                                            </p:graphicEl>
                                          </p:spTgt>
                                        </p:tgtEl>
                                        <p:attrNameLst>
                                          <p:attrName>style.visibility</p:attrName>
                                        </p:attrNameLst>
                                      </p:cBhvr>
                                      <p:to>
                                        <p:strVal val="visible"/>
                                      </p:to>
                                    </p:set>
                                    <p:animEffect transition="in" filter="fade">
                                      <p:cBhvr>
                                        <p:cTn id="20" dur="1000"/>
                                        <p:tgtEl>
                                          <p:spTgt spid="4">
                                            <p:graphicEl>
                                              <a:dgm id="{E56E20B1-E05B-4C3F-8665-6B0B97A0CCEB}"/>
                                            </p:graphicEl>
                                          </p:spTgt>
                                        </p:tgtEl>
                                      </p:cBhvr>
                                    </p:animEffect>
                                    <p:anim calcmode="lin" valueType="num">
                                      <p:cBhvr>
                                        <p:cTn id="21" dur="1000" fill="hold"/>
                                        <p:tgtEl>
                                          <p:spTgt spid="4">
                                            <p:graphicEl>
                                              <a:dgm id="{E56E20B1-E05B-4C3F-8665-6B0B97A0CCEB}"/>
                                            </p:graphicEl>
                                          </p:spTgt>
                                        </p:tgtEl>
                                        <p:attrNameLst>
                                          <p:attrName>ppt_x</p:attrName>
                                        </p:attrNameLst>
                                      </p:cBhvr>
                                      <p:tavLst>
                                        <p:tav tm="0">
                                          <p:val>
                                            <p:strVal val="#ppt_x"/>
                                          </p:val>
                                        </p:tav>
                                        <p:tav tm="100000">
                                          <p:val>
                                            <p:strVal val="#ppt_x"/>
                                          </p:val>
                                        </p:tav>
                                      </p:tavLst>
                                    </p:anim>
                                    <p:anim calcmode="lin" valueType="num">
                                      <p:cBhvr>
                                        <p:cTn id="22" dur="1000" fill="hold"/>
                                        <p:tgtEl>
                                          <p:spTgt spid="4">
                                            <p:graphicEl>
                                              <a:dgm id="{E56E20B1-E05B-4C3F-8665-6B0B97A0CCEB}"/>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graphicEl>
                                              <a:dgm id="{76DA2335-5F0E-457A-8A69-3D35F8D54E98}"/>
                                            </p:graphicEl>
                                          </p:spTgt>
                                        </p:tgtEl>
                                        <p:attrNameLst>
                                          <p:attrName>style.visibility</p:attrName>
                                        </p:attrNameLst>
                                      </p:cBhvr>
                                      <p:to>
                                        <p:strVal val="visible"/>
                                      </p:to>
                                    </p:set>
                                    <p:animEffect transition="in" filter="fade">
                                      <p:cBhvr>
                                        <p:cTn id="27" dur="1000"/>
                                        <p:tgtEl>
                                          <p:spTgt spid="4">
                                            <p:graphicEl>
                                              <a:dgm id="{76DA2335-5F0E-457A-8A69-3D35F8D54E98}"/>
                                            </p:graphicEl>
                                          </p:spTgt>
                                        </p:tgtEl>
                                      </p:cBhvr>
                                    </p:animEffect>
                                    <p:anim calcmode="lin" valueType="num">
                                      <p:cBhvr>
                                        <p:cTn id="28" dur="1000" fill="hold"/>
                                        <p:tgtEl>
                                          <p:spTgt spid="4">
                                            <p:graphicEl>
                                              <a:dgm id="{76DA2335-5F0E-457A-8A69-3D35F8D54E98}"/>
                                            </p:graphicEl>
                                          </p:spTgt>
                                        </p:tgtEl>
                                        <p:attrNameLst>
                                          <p:attrName>ppt_x</p:attrName>
                                        </p:attrNameLst>
                                      </p:cBhvr>
                                      <p:tavLst>
                                        <p:tav tm="0">
                                          <p:val>
                                            <p:strVal val="#ppt_x"/>
                                          </p:val>
                                        </p:tav>
                                        <p:tav tm="100000">
                                          <p:val>
                                            <p:strVal val="#ppt_x"/>
                                          </p:val>
                                        </p:tav>
                                      </p:tavLst>
                                    </p:anim>
                                    <p:anim calcmode="lin" valueType="num">
                                      <p:cBhvr>
                                        <p:cTn id="29" dur="1000" fill="hold"/>
                                        <p:tgtEl>
                                          <p:spTgt spid="4">
                                            <p:graphicEl>
                                              <a:dgm id="{76DA2335-5F0E-457A-8A69-3D35F8D54E98}"/>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graphicEl>
                                              <a:dgm id="{E7127167-024C-46A3-A291-EA24B16F0867}"/>
                                            </p:graphicEl>
                                          </p:spTgt>
                                        </p:tgtEl>
                                        <p:attrNameLst>
                                          <p:attrName>style.visibility</p:attrName>
                                        </p:attrNameLst>
                                      </p:cBhvr>
                                      <p:to>
                                        <p:strVal val="visible"/>
                                      </p:to>
                                    </p:set>
                                    <p:animEffect transition="in" filter="fade">
                                      <p:cBhvr>
                                        <p:cTn id="34" dur="1000"/>
                                        <p:tgtEl>
                                          <p:spTgt spid="4">
                                            <p:graphicEl>
                                              <a:dgm id="{E7127167-024C-46A3-A291-EA24B16F0867}"/>
                                            </p:graphicEl>
                                          </p:spTgt>
                                        </p:tgtEl>
                                      </p:cBhvr>
                                    </p:animEffect>
                                    <p:anim calcmode="lin" valueType="num">
                                      <p:cBhvr>
                                        <p:cTn id="35" dur="1000" fill="hold"/>
                                        <p:tgtEl>
                                          <p:spTgt spid="4">
                                            <p:graphicEl>
                                              <a:dgm id="{E7127167-024C-46A3-A291-EA24B16F0867}"/>
                                            </p:graphicEl>
                                          </p:spTgt>
                                        </p:tgtEl>
                                        <p:attrNameLst>
                                          <p:attrName>ppt_x</p:attrName>
                                        </p:attrNameLst>
                                      </p:cBhvr>
                                      <p:tavLst>
                                        <p:tav tm="0">
                                          <p:val>
                                            <p:strVal val="#ppt_x"/>
                                          </p:val>
                                        </p:tav>
                                        <p:tav tm="100000">
                                          <p:val>
                                            <p:strVal val="#ppt_x"/>
                                          </p:val>
                                        </p:tav>
                                      </p:tavLst>
                                    </p:anim>
                                    <p:anim calcmode="lin" valueType="num">
                                      <p:cBhvr>
                                        <p:cTn id="36" dur="1000" fill="hold"/>
                                        <p:tgtEl>
                                          <p:spTgt spid="4">
                                            <p:graphicEl>
                                              <a:dgm id="{E7127167-024C-46A3-A291-EA24B16F086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8050"/>
            <a:ext cx="11073250" cy="1249250"/>
          </a:xfrm>
        </p:spPr>
        <p:txBody>
          <a:bodyPr>
            <a:normAutofit/>
          </a:bodyPr>
          <a:lstStyle/>
          <a:p>
            <a:r>
              <a:rPr lang="en-IN" sz="3600" b="1" i="1" u="sng" dirty="0" smtClean="0">
                <a:latin typeface="Times New Roman" panose="02020603050405020304" pitchFamily="18" charset="0"/>
                <a:cs typeface="Times New Roman" panose="02020603050405020304" pitchFamily="18" charset="0"/>
              </a:rPr>
              <a:t>NON INFECTIOUS CAUSES</a:t>
            </a:r>
            <a:endParaRPr lang="en-IN" sz="3600" b="1" i="1"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29863458"/>
              </p:ext>
            </p:extLst>
          </p:nvPr>
        </p:nvGraphicFramePr>
        <p:xfrm>
          <a:off x="355600" y="1041401"/>
          <a:ext cx="11214100" cy="5339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4010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graphicEl>
                                              <a:dgm id="{AFDF005C-725E-483A-92C8-61EF9FD241D9}"/>
                                            </p:graphicEl>
                                          </p:spTgt>
                                        </p:tgtEl>
                                        <p:attrNameLst>
                                          <p:attrName>style.visibility</p:attrName>
                                        </p:attrNameLst>
                                      </p:cBhvr>
                                      <p:to>
                                        <p:strVal val="visible"/>
                                      </p:to>
                                    </p:set>
                                    <p:animEffect transition="in" filter="fade">
                                      <p:cBhvr>
                                        <p:cTn id="13" dur="1000"/>
                                        <p:tgtEl>
                                          <p:spTgt spid="4">
                                            <p:graphicEl>
                                              <a:dgm id="{AFDF005C-725E-483A-92C8-61EF9FD241D9}"/>
                                            </p:graphicEl>
                                          </p:spTgt>
                                        </p:tgtEl>
                                      </p:cBhvr>
                                    </p:animEffect>
                                    <p:anim calcmode="lin" valueType="num">
                                      <p:cBhvr>
                                        <p:cTn id="14" dur="1000" fill="hold"/>
                                        <p:tgtEl>
                                          <p:spTgt spid="4">
                                            <p:graphicEl>
                                              <a:dgm id="{AFDF005C-725E-483A-92C8-61EF9FD241D9}"/>
                                            </p:graphicEl>
                                          </p:spTgt>
                                        </p:tgtEl>
                                        <p:attrNameLst>
                                          <p:attrName>ppt_x</p:attrName>
                                        </p:attrNameLst>
                                      </p:cBhvr>
                                      <p:tavLst>
                                        <p:tav tm="0">
                                          <p:val>
                                            <p:strVal val="#ppt_x"/>
                                          </p:val>
                                        </p:tav>
                                        <p:tav tm="100000">
                                          <p:val>
                                            <p:strVal val="#ppt_x"/>
                                          </p:val>
                                        </p:tav>
                                      </p:tavLst>
                                    </p:anim>
                                    <p:anim calcmode="lin" valueType="num">
                                      <p:cBhvr>
                                        <p:cTn id="15" dur="1000" fill="hold"/>
                                        <p:tgtEl>
                                          <p:spTgt spid="4">
                                            <p:graphicEl>
                                              <a:dgm id="{AFDF005C-725E-483A-92C8-61EF9FD241D9}"/>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graphicEl>
                                              <a:dgm id="{A7681447-43EC-4F68-8DD3-EE411E5F6BD0}"/>
                                            </p:graphicEl>
                                          </p:spTgt>
                                        </p:tgtEl>
                                        <p:attrNameLst>
                                          <p:attrName>style.visibility</p:attrName>
                                        </p:attrNameLst>
                                      </p:cBhvr>
                                      <p:to>
                                        <p:strVal val="visible"/>
                                      </p:to>
                                    </p:set>
                                    <p:animEffect transition="in" filter="fade">
                                      <p:cBhvr>
                                        <p:cTn id="20" dur="1000"/>
                                        <p:tgtEl>
                                          <p:spTgt spid="4">
                                            <p:graphicEl>
                                              <a:dgm id="{A7681447-43EC-4F68-8DD3-EE411E5F6BD0}"/>
                                            </p:graphicEl>
                                          </p:spTgt>
                                        </p:tgtEl>
                                      </p:cBhvr>
                                    </p:animEffect>
                                    <p:anim calcmode="lin" valueType="num">
                                      <p:cBhvr>
                                        <p:cTn id="21" dur="1000" fill="hold"/>
                                        <p:tgtEl>
                                          <p:spTgt spid="4">
                                            <p:graphicEl>
                                              <a:dgm id="{A7681447-43EC-4F68-8DD3-EE411E5F6BD0}"/>
                                            </p:graphicEl>
                                          </p:spTgt>
                                        </p:tgtEl>
                                        <p:attrNameLst>
                                          <p:attrName>ppt_x</p:attrName>
                                        </p:attrNameLst>
                                      </p:cBhvr>
                                      <p:tavLst>
                                        <p:tav tm="0">
                                          <p:val>
                                            <p:strVal val="#ppt_x"/>
                                          </p:val>
                                        </p:tav>
                                        <p:tav tm="100000">
                                          <p:val>
                                            <p:strVal val="#ppt_x"/>
                                          </p:val>
                                        </p:tav>
                                      </p:tavLst>
                                    </p:anim>
                                    <p:anim calcmode="lin" valueType="num">
                                      <p:cBhvr>
                                        <p:cTn id="22" dur="1000" fill="hold"/>
                                        <p:tgtEl>
                                          <p:spTgt spid="4">
                                            <p:graphicEl>
                                              <a:dgm id="{A7681447-43EC-4F68-8DD3-EE411E5F6BD0}"/>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graphicEl>
                                              <a:dgm id="{B624D423-EF66-4DB0-A583-C4C50677D70A}"/>
                                            </p:graphicEl>
                                          </p:spTgt>
                                        </p:tgtEl>
                                        <p:attrNameLst>
                                          <p:attrName>style.visibility</p:attrName>
                                        </p:attrNameLst>
                                      </p:cBhvr>
                                      <p:to>
                                        <p:strVal val="visible"/>
                                      </p:to>
                                    </p:set>
                                    <p:animEffect transition="in" filter="fade">
                                      <p:cBhvr>
                                        <p:cTn id="27" dur="1000"/>
                                        <p:tgtEl>
                                          <p:spTgt spid="4">
                                            <p:graphicEl>
                                              <a:dgm id="{B624D423-EF66-4DB0-A583-C4C50677D70A}"/>
                                            </p:graphicEl>
                                          </p:spTgt>
                                        </p:tgtEl>
                                      </p:cBhvr>
                                    </p:animEffect>
                                    <p:anim calcmode="lin" valueType="num">
                                      <p:cBhvr>
                                        <p:cTn id="28" dur="1000" fill="hold"/>
                                        <p:tgtEl>
                                          <p:spTgt spid="4">
                                            <p:graphicEl>
                                              <a:dgm id="{B624D423-EF66-4DB0-A583-C4C50677D70A}"/>
                                            </p:graphicEl>
                                          </p:spTgt>
                                        </p:tgtEl>
                                        <p:attrNameLst>
                                          <p:attrName>ppt_x</p:attrName>
                                        </p:attrNameLst>
                                      </p:cBhvr>
                                      <p:tavLst>
                                        <p:tav tm="0">
                                          <p:val>
                                            <p:strVal val="#ppt_x"/>
                                          </p:val>
                                        </p:tav>
                                        <p:tav tm="100000">
                                          <p:val>
                                            <p:strVal val="#ppt_x"/>
                                          </p:val>
                                        </p:tav>
                                      </p:tavLst>
                                    </p:anim>
                                    <p:anim calcmode="lin" valueType="num">
                                      <p:cBhvr>
                                        <p:cTn id="29" dur="1000" fill="hold"/>
                                        <p:tgtEl>
                                          <p:spTgt spid="4">
                                            <p:graphicEl>
                                              <a:dgm id="{B624D423-EF66-4DB0-A583-C4C50677D70A}"/>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graphicEl>
                                              <a:dgm id="{E6FAAAE9-A4F8-4047-847D-8331F11B641D}"/>
                                            </p:graphicEl>
                                          </p:spTgt>
                                        </p:tgtEl>
                                        <p:attrNameLst>
                                          <p:attrName>style.visibility</p:attrName>
                                        </p:attrNameLst>
                                      </p:cBhvr>
                                      <p:to>
                                        <p:strVal val="visible"/>
                                      </p:to>
                                    </p:set>
                                    <p:animEffect transition="in" filter="fade">
                                      <p:cBhvr>
                                        <p:cTn id="34" dur="1000"/>
                                        <p:tgtEl>
                                          <p:spTgt spid="4">
                                            <p:graphicEl>
                                              <a:dgm id="{E6FAAAE9-A4F8-4047-847D-8331F11B641D}"/>
                                            </p:graphicEl>
                                          </p:spTgt>
                                        </p:tgtEl>
                                      </p:cBhvr>
                                    </p:animEffect>
                                    <p:anim calcmode="lin" valueType="num">
                                      <p:cBhvr>
                                        <p:cTn id="35" dur="1000" fill="hold"/>
                                        <p:tgtEl>
                                          <p:spTgt spid="4">
                                            <p:graphicEl>
                                              <a:dgm id="{E6FAAAE9-A4F8-4047-847D-8331F11B641D}"/>
                                            </p:graphicEl>
                                          </p:spTgt>
                                        </p:tgtEl>
                                        <p:attrNameLst>
                                          <p:attrName>ppt_x</p:attrName>
                                        </p:attrNameLst>
                                      </p:cBhvr>
                                      <p:tavLst>
                                        <p:tav tm="0">
                                          <p:val>
                                            <p:strVal val="#ppt_x"/>
                                          </p:val>
                                        </p:tav>
                                        <p:tav tm="100000">
                                          <p:val>
                                            <p:strVal val="#ppt_x"/>
                                          </p:val>
                                        </p:tav>
                                      </p:tavLst>
                                    </p:anim>
                                    <p:anim calcmode="lin" valueType="num">
                                      <p:cBhvr>
                                        <p:cTn id="36" dur="1000" fill="hold"/>
                                        <p:tgtEl>
                                          <p:spTgt spid="4">
                                            <p:graphicEl>
                                              <a:dgm id="{E6FAAAE9-A4F8-4047-847D-8331F11B641D}"/>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
                                            <p:graphicEl>
                                              <a:dgm id="{83A61348-ABD9-4121-8B46-60B4949C65A4}"/>
                                            </p:graphicEl>
                                          </p:spTgt>
                                        </p:tgtEl>
                                        <p:attrNameLst>
                                          <p:attrName>style.visibility</p:attrName>
                                        </p:attrNameLst>
                                      </p:cBhvr>
                                      <p:to>
                                        <p:strVal val="visible"/>
                                      </p:to>
                                    </p:set>
                                    <p:animEffect transition="in" filter="fade">
                                      <p:cBhvr>
                                        <p:cTn id="41" dur="1000"/>
                                        <p:tgtEl>
                                          <p:spTgt spid="4">
                                            <p:graphicEl>
                                              <a:dgm id="{83A61348-ABD9-4121-8B46-60B4949C65A4}"/>
                                            </p:graphicEl>
                                          </p:spTgt>
                                        </p:tgtEl>
                                      </p:cBhvr>
                                    </p:animEffect>
                                    <p:anim calcmode="lin" valueType="num">
                                      <p:cBhvr>
                                        <p:cTn id="42" dur="1000" fill="hold"/>
                                        <p:tgtEl>
                                          <p:spTgt spid="4">
                                            <p:graphicEl>
                                              <a:dgm id="{83A61348-ABD9-4121-8B46-60B4949C65A4}"/>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83A61348-ABD9-4121-8B46-60B4949C65A4}"/>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8EC5DD10-BEC6-4862-BD91-F1426BD1EB30}"/>
                                            </p:graphicEl>
                                          </p:spTgt>
                                        </p:tgtEl>
                                        <p:attrNameLst>
                                          <p:attrName>style.visibility</p:attrName>
                                        </p:attrNameLst>
                                      </p:cBhvr>
                                      <p:to>
                                        <p:strVal val="visible"/>
                                      </p:to>
                                    </p:set>
                                    <p:animEffect transition="in" filter="fade">
                                      <p:cBhvr>
                                        <p:cTn id="48" dur="1000"/>
                                        <p:tgtEl>
                                          <p:spTgt spid="4">
                                            <p:graphicEl>
                                              <a:dgm id="{8EC5DD10-BEC6-4862-BD91-F1426BD1EB30}"/>
                                            </p:graphicEl>
                                          </p:spTgt>
                                        </p:tgtEl>
                                      </p:cBhvr>
                                    </p:animEffect>
                                    <p:anim calcmode="lin" valueType="num">
                                      <p:cBhvr>
                                        <p:cTn id="49" dur="1000" fill="hold"/>
                                        <p:tgtEl>
                                          <p:spTgt spid="4">
                                            <p:graphicEl>
                                              <a:dgm id="{8EC5DD10-BEC6-4862-BD91-F1426BD1EB30}"/>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8EC5DD10-BEC6-4862-BD91-F1426BD1EB3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2986390044"/>
              </p:ext>
            </p:extLst>
          </p:nvPr>
        </p:nvGraphicFramePr>
        <p:xfrm>
          <a:off x="412124" y="128789"/>
          <a:ext cx="10941676" cy="6048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8992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D371355C-8B9B-45A8-BCAD-AA367C40E761}"/>
                                            </p:graphicEl>
                                          </p:spTgt>
                                        </p:tgtEl>
                                        <p:attrNameLst>
                                          <p:attrName>style.visibility</p:attrName>
                                        </p:attrNameLst>
                                      </p:cBhvr>
                                      <p:to>
                                        <p:strVal val="visible"/>
                                      </p:to>
                                    </p:set>
                                    <p:animEffect transition="in" filter="fade">
                                      <p:cBhvr>
                                        <p:cTn id="7" dur="1000"/>
                                        <p:tgtEl>
                                          <p:spTgt spid="2">
                                            <p:graphicEl>
                                              <a:dgm id="{D371355C-8B9B-45A8-BCAD-AA367C40E761}"/>
                                            </p:graphicEl>
                                          </p:spTgt>
                                        </p:tgtEl>
                                      </p:cBhvr>
                                    </p:animEffect>
                                    <p:anim calcmode="lin" valueType="num">
                                      <p:cBhvr>
                                        <p:cTn id="8" dur="1000" fill="hold"/>
                                        <p:tgtEl>
                                          <p:spTgt spid="2">
                                            <p:graphicEl>
                                              <a:dgm id="{D371355C-8B9B-45A8-BCAD-AA367C40E761}"/>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D371355C-8B9B-45A8-BCAD-AA367C40E761}"/>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78C29FA2-3DEB-4A53-A15C-860F0744CC80}"/>
                                            </p:graphicEl>
                                          </p:spTgt>
                                        </p:tgtEl>
                                        <p:attrNameLst>
                                          <p:attrName>style.visibility</p:attrName>
                                        </p:attrNameLst>
                                      </p:cBhvr>
                                      <p:to>
                                        <p:strVal val="visible"/>
                                      </p:to>
                                    </p:set>
                                    <p:animEffect transition="in" filter="fade">
                                      <p:cBhvr>
                                        <p:cTn id="14" dur="1000"/>
                                        <p:tgtEl>
                                          <p:spTgt spid="2">
                                            <p:graphicEl>
                                              <a:dgm id="{78C29FA2-3DEB-4A53-A15C-860F0744CC80}"/>
                                            </p:graphicEl>
                                          </p:spTgt>
                                        </p:tgtEl>
                                      </p:cBhvr>
                                    </p:animEffect>
                                    <p:anim calcmode="lin" valueType="num">
                                      <p:cBhvr>
                                        <p:cTn id="15" dur="1000" fill="hold"/>
                                        <p:tgtEl>
                                          <p:spTgt spid="2">
                                            <p:graphicEl>
                                              <a:dgm id="{78C29FA2-3DEB-4A53-A15C-860F0744CC80}"/>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78C29FA2-3DEB-4A53-A15C-860F0744CC80}"/>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F43F8CBF-210D-46D5-AF04-B15D2F269ADD}"/>
                                            </p:graphicEl>
                                          </p:spTgt>
                                        </p:tgtEl>
                                        <p:attrNameLst>
                                          <p:attrName>style.visibility</p:attrName>
                                        </p:attrNameLst>
                                      </p:cBhvr>
                                      <p:to>
                                        <p:strVal val="visible"/>
                                      </p:to>
                                    </p:set>
                                    <p:animEffect transition="in" filter="fade">
                                      <p:cBhvr>
                                        <p:cTn id="21" dur="1000"/>
                                        <p:tgtEl>
                                          <p:spTgt spid="2">
                                            <p:graphicEl>
                                              <a:dgm id="{F43F8CBF-210D-46D5-AF04-B15D2F269ADD}"/>
                                            </p:graphicEl>
                                          </p:spTgt>
                                        </p:tgtEl>
                                      </p:cBhvr>
                                    </p:animEffect>
                                    <p:anim calcmode="lin" valueType="num">
                                      <p:cBhvr>
                                        <p:cTn id="22" dur="1000" fill="hold"/>
                                        <p:tgtEl>
                                          <p:spTgt spid="2">
                                            <p:graphicEl>
                                              <a:dgm id="{F43F8CBF-210D-46D5-AF04-B15D2F269ADD}"/>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F43F8CBF-210D-46D5-AF04-B15D2F269AD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graphicEl>
                                              <a:dgm id="{8D518558-B445-4F80-8B09-A39C8C1876D7}"/>
                                            </p:graphicEl>
                                          </p:spTgt>
                                        </p:tgtEl>
                                        <p:attrNameLst>
                                          <p:attrName>style.visibility</p:attrName>
                                        </p:attrNameLst>
                                      </p:cBhvr>
                                      <p:to>
                                        <p:strVal val="visible"/>
                                      </p:to>
                                    </p:set>
                                    <p:animEffect transition="in" filter="fade">
                                      <p:cBhvr>
                                        <p:cTn id="28" dur="1000"/>
                                        <p:tgtEl>
                                          <p:spTgt spid="2">
                                            <p:graphicEl>
                                              <a:dgm id="{8D518558-B445-4F80-8B09-A39C8C1876D7}"/>
                                            </p:graphicEl>
                                          </p:spTgt>
                                        </p:tgtEl>
                                      </p:cBhvr>
                                    </p:animEffect>
                                    <p:anim calcmode="lin" valueType="num">
                                      <p:cBhvr>
                                        <p:cTn id="29" dur="1000" fill="hold"/>
                                        <p:tgtEl>
                                          <p:spTgt spid="2">
                                            <p:graphicEl>
                                              <a:dgm id="{8D518558-B445-4F80-8B09-A39C8C1876D7}"/>
                                            </p:graphicEl>
                                          </p:spTgt>
                                        </p:tgtEl>
                                        <p:attrNameLst>
                                          <p:attrName>ppt_x</p:attrName>
                                        </p:attrNameLst>
                                      </p:cBhvr>
                                      <p:tavLst>
                                        <p:tav tm="0">
                                          <p:val>
                                            <p:strVal val="#ppt_x"/>
                                          </p:val>
                                        </p:tav>
                                        <p:tav tm="100000">
                                          <p:val>
                                            <p:strVal val="#ppt_x"/>
                                          </p:val>
                                        </p:tav>
                                      </p:tavLst>
                                    </p:anim>
                                    <p:anim calcmode="lin" valueType="num">
                                      <p:cBhvr>
                                        <p:cTn id="30" dur="1000" fill="hold"/>
                                        <p:tgtEl>
                                          <p:spTgt spid="2">
                                            <p:graphicEl>
                                              <a:dgm id="{8D518558-B445-4F80-8B09-A39C8C1876D7}"/>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graphicEl>
                                              <a:dgm id="{C514A569-04CC-46E4-B699-7D0C5AEAFB21}"/>
                                            </p:graphicEl>
                                          </p:spTgt>
                                        </p:tgtEl>
                                        <p:attrNameLst>
                                          <p:attrName>style.visibility</p:attrName>
                                        </p:attrNameLst>
                                      </p:cBhvr>
                                      <p:to>
                                        <p:strVal val="visible"/>
                                      </p:to>
                                    </p:set>
                                    <p:animEffect transition="in" filter="fade">
                                      <p:cBhvr>
                                        <p:cTn id="35" dur="1000"/>
                                        <p:tgtEl>
                                          <p:spTgt spid="2">
                                            <p:graphicEl>
                                              <a:dgm id="{C514A569-04CC-46E4-B699-7D0C5AEAFB21}"/>
                                            </p:graphicEl>
                                          </p:spTgt>
                                        </p:tgtEl>
                                      </p:cBhvr>
                                    </p:animEffect>
                                    <p:anim calcmode="lin" valueType="num">
                                      <p:cBhvr>
                                        <p:cTn id="36" dur="1000" fill="hold"/>
                                        <p:tgtEl>
                                          <p:spTgt spid="2">
                                            <p:graphicEl>
                                              <a:dgm id="{C514A569-04CC-46E4-B699-7D0C5AEAFB21}"/>
                                            </p:graphicEl>
                                          </p:spTgt>
                                        </p:tgtEl>
                                        <p:attrNameLst>
                                          <p:attrName>ppt_x</p:attrName>
                                        </p:attrNameLst>
                                      </p:cBhvr>
                                      <p:tavLst>
                                        <p:tav tm="0">
                                          <p:val>
                                            <p:strVal val="#ppt_x"/>
                                          </p:val>
                                        </p:tav>
                                        <p:tav tm="100000">
                                          <p:val>
                                            <p:strVal val="#ppt_x"/>
                                          </p:val>
                                        </p:tav>
                                      </p:tavLst>
                                    </p:anim>
                                    <p:anim calcmode="lin" valueType="num">
                                      <p:cBhvr>
                                        <p:cTn id="37" dur="1000" fill="hold"/>
                                        <p:tgtEl>
                                          <p:spTgt spid="2">
                                            <p:graphicEl>
                                              <a:dgm id="{C514A569-04CC-46E4-B699-7D0C5AEAFB21}"/>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graphicEl>
                                              <a:dgm id="{E25E7789-BEF2-4C7C-B1BF-F1042E556DD6}"/>
                                            </p:graphicEl>
                                          </p:spTgt>
                                        </p:tgtEl>
                                        <p:attrNameLst>
                                          <p:attrName>style.visibility</p:attrName>
                                        </p:attrNameLst>
                                      </p:cBhvr>
                                      <p:to>
                                        <p:strVal val="visible"/>
                                      </p:to>
                                    </p:set>
                                    <p:animEffect transition="in" filter="fade">
                                      <p:cBhvr>
                                        <p:cTn id="42" dur="1000"/>
                                        <p:tgtEl>
                                          <p:spTgt spid="2">
                                            <p:graphicEl>
                                              <a:dgm id="{E25E7789-BEF2-4C7C-B1BF-F1042E556DD6}"/>
                                            </p:graphicEl>
                                          </p:spTgt>
                                        </p:tgtEl>
                                      </p:cBhvr>
                                    </p:animEffect>
                                    <p:anim calcmode="lin" valueType="num">
                                      <p:cBhvr>
                                        <p:cTn id="43" dur="1000" fill="hold"/>
                                        <p:tgtEl>
                                          <p:spTgt spid="2">
                                            <p:graphicEl>
                                              <a:dgm id="{E25E7789-BEF2-4C7C-B1BF-F1042E556DD6}"/>
                                            </p:graphicEl>
                                          </p:spTgt>
                                        </p:tgtEl>
                                        <p:attrNameLst>
                                          <p:attrName>ppt_x</p:attrName>
                                        </p:attrNameLst>
                                      </p:cBhvr>
                                      <p:tavLst>
                                        <p:tav tm="0">
                                          <p:val>
                                            <p:strVal val="#ppt_x"/>
                                          </p:val>
                                        </p:tav>
                                        <p:tav tm="100000">
                                          <p:val>
                                            <p:strVal val="#ppt_x"/>
                                          </p:val>
                                        </p:tav>
                                      </p:tavLst>
                                    </p:anim>
                                    <p:anim calcmode="lin" valueType="num">
                                      <p:cBhvr>
                                        <p:cTn id="44" dur="1000" fill="hold"/>
                                        <p:tgtEl>
                                          <p:spTgt spid="2">
                                            <p:graphicEl>
                                              <a:dgm id="{E25E7789-BEF2-4C7C-B1BF-F1042E556DD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528585" y="4809280"/>
            <a:ext cx="11203516" cy="707886"/>
          </a:xfrm>
          <a:prstGeom prst="rect">
            <a:avLst/>
          </a:prstGeom>
        </p:spPr>
        <p:txBody>
          <a:bodyPr wrap="square">
            <a:spAutoFit/>
          </a:bodyPr>
          <a:lstStyle/>
          <a:p>
            <a:r>
              <a:rPr lang="en-IN" sz="2000" i="1" dirty="0" err="1" smtClean="0">
                <a:latin typeface="Times New Roman" panose="02020603050405020304" pitchFamily="18" charset="0"/>
                <a:cs typeface="Times New Roman" panose="02020603050405020304" pitchFamily="18" charset="0"/>
              </a:rPr>
              <a:t>Govindarajulu</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S et al: Clinical profile and etiological spectrum of fever of unknown origin in children aged 2 months to 12 </a:t>
            </a:r>
            <a:r>
              <a:rPr lang="en-IN" sz="2000" i="1" dirty="0" smtClean="0">
                <a:latin typeface="Times New Roman" panose="02020603050405020304" pitchFamily="18" charset="0"/>
                <a:cs typeface="Times New Roman" panose="02020603050405020304" pitchFamily="18" charset="0"/>
              </a:rPr>
              <a:t>years. </a:t>
            </a:r>
            <a:r>
              <a:rPr lang="en-IN" sz="2000" i="1" dirty="0" err="1" smtClean="0">
                <a:latin typeface="Times New Roman" panose="02020603050405020304" pitchFamily="18" charset="0"/>
                <a:cs typeface="Times New Roman" panose="02020603050405020304" pitchFamily="18" charset="0"/>
              </a:rPr>
              <a:t>Int</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J </a:t>
            </a:r>
            <a:r>
              <a:rPr lang="en-IN" sz="2000" i="1" dirty="0" err="1">
                <a:latin typeface="Times New Roman" panose="02020603050405020304" pitchFamily="18" charset="0"/>
                <a:cs typeface="Times New Roman" panose="02020603050405020304" pitchFamily="18" charset="0"/>
              </a:rPr>
              <a:t>Contemp</a:t>
            </a:r>
            <a:r>
              <a:rPr lang="en-IN" sz="2000" i="1" dirty="0">
                <a:latin typeface="Times New Roman" panose="02020603050405020304" pitchFamily="18" charset="0"/>
                <a:cs typeface="Times New Roman" panose="02020603050405020304" pitchFamily="18" charset="0"/>
              </a:rPr>
              <a:t> </a:t>
            </a:r>
            <a:r>
              <a:rPr lang="en-IN" sz="2000" i="1" dirty="0" err="1">
                <a:latin typeface="Times New Roman" panose="02020603050405020304" pitchFamily="18" charset="0"/>
                <a:cs typeface="Times New Roman" panose="02020603050405020304" pitchFamily="18" charset="0"/>
              </a:rPr>
              <a:t>Pediatr</a:t>
            </a:r>
            <a:r>
              <a:rPr lang="en-IN" sz="2000" i="1" dirty="0">
                <a:latin typeface="Times New Roman" panose="02020603050405020304" pitchFamily="18" charset="0"/>
                <a:cs typeface="Times New Roman" panose="02020603050405020304" pitchFamily="18" charset="0"/>
              </a:rPr>
              <a:t>. 2017 Jan;4(1):62-67 </a:t>
            </a:r>
          </a:p>
        </p:txBody>
      </p:sp>
      <p:graphicFrame>
        <p:nvGraphicFramePr>
          <p:cNvPr id="5" name="Table 4"/>
          <p:cNvGraphicFramePr>
            <a:graphicFrameLocks noGrp="1"/>
          </p:cNvGraphicFramePr>
          <p:nvPr>
            <p:extLst>
              <p:ext uri="{D42A27DB-BD31-4B8C-83A1-F6EECF244321}">
                <p14:modId xmlns:p14="http://schemas.microsoft.com/office/powerpoint/2010/main" xmlns="" val="995374471"/>
              </p:ext>
            </p:extLst>
          </p:nvPr>
        </p:nvGraphicFramePr>
        <p:xfrm>
          <a:off x="2236740" y="462455"/>
          <a:ext cx="7787205" cy="4097958"/>
        </p:xfrm>
        <a:graphic>
          <a:graphicData uri="http://schemas.openxmlformats.org/drawingml/2006/table">
            <a:tbl>
              <a:tblPr firstRow="1" bandRow="1">
                <a:tableStyleId>{8A107856-5554-42FB-B03E-39F5DBC370BA}</a:tableStyleId>
              </a:tblPr>
              <a:tblGrid>
                <a:gridCol w="3166221">
                  <a:extLst>
                    <a:ext uri="{9D8B030D-6E8A-4147-A177-3AD203B41FA5}">
                      <a16:colId xmlns:a16="http://schemas.microsoft.com/office/drawing/2014/main" xmlns="" val="20000"/>
                    </a:ext>
                  </a:extLst>
                </a:gridCol>
                <a:gridCol w="2045860">
                  <a:extLst>
                    <a:ext uri="{9D8B030D-6E8A-4147-A177-3AD203B41FA5}">
                      <a16:colId xmlns:a16="http://schemas.microsoft.com/office/drawing/2014/main" xmlns="" val="20001"/>
                    </a:ext>
                  </a:extLst>
                </a:gridCol>
                <a:gridCol w="2575124">
                  <a:extLst>
                    <a:ext uri="{9D8B030D-6E8A-4147-A177-3AD203B41FA5}">
                      <a16:colId xmlns:a16="http://schemas.microsoft.com/office/drawing/2014/main" xmlns="" val="20002"/>
                    </a:ext>
                  </a:extLst>
                </a:gridCol>
              </a:tblGrid>
              <a:tr h="485274">
                <a:tc gridSpan="3">
                  <a:txBody>
                    <a:bodyPr/>
                    <a:lstStyle/>
                    <a:p>
                      <a:pPr algn="ctr"/>
                      <a:r>
                        <a:rPr lang="en-IN" sz="2000" dirty="0" smtClean="0"/>
                        <a:t>ETIOLOGICAL OUTCOME OF THE STUDY</a:t>
                      </a:r>
                      <a:endParaRPr lang="en-IN" sz="2000" dirty="0">
                        <a:latin typeface="Times New Roman" panose="02020603050405020304" pitchFamily="18" charset="0"/>
                        <a:cs typeface="Times New Roman" panose="02020603050405020304" pitchFamily="18" charset="0"/>
                      </a:endParaRPr>
                    </a:p>
                  </a:txBody>
                  <a:tcPr/>
                </a:tc>
                <a:tc hMerge="1">
                  <a:txBody>
                    <a:bodyPr/>
                    <a:lstStyle/>
                    <a:p>
                      <a:endParaRPr lang="en-IN"/>
                    </a:p>
                  </a:txBody>
                  <a:tcPr/>
                </a:tc>
                <a:tc hMerge="1">
                  <a:txBody>
                    <a:bodyPr/>
                    <a:lstStyle/>
                    <a:p>
                      <a:endParaRPr lang="en-IN" dirty="0"/>
                    </a:p>
                  </a:txBody>
                  <a:tcPr/>
                </a:tc>
                <a:extLst>
                  <a:ext uri="{0D108BD9-81ED-4DB2-BD59-A6C34878D82A}">
                    <a16:rowId xmlns:a16="http://schemas.microsoft.com/office/drawing/2014/main" xmlns="" val="10000"/>
                  </a:ext>
                </a:extLst>
              </a:tr>
              <a:tr h="485274">
                <a:tc>
                  <a:txBody>
                    <a:bodyPr/>
                    <a:lstStyle/>
                    <a:p>
                      <a:r>
                        <a:rPr lang="en-IN" sz="2000" dirty="0" smtClean="0"/>
                        <a:t>DIAGNOSIS</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FREQUENCY</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PERCENTAGE</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485274">
                <a:tc>
                  <a:txBody>
                    <a:bodyPr/>
                    <a:lstStyle/>
                    <a:p>
                      <a:r>
                        <a:rPr lang="en-IN" sz="2000" dirty="0" smtClean="0"/>
                        <a:t>INFECTIONS</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83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69.1 </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485274">
                <a:tc>
                  <a:txBody>
                    <a:bodyPr/>
                    <a:lstStyle/>
                    <a:p>
                      <a:r>
                        <a:rPr lang="en-IN" sz="2000" dirty="0" smtClean="0"/>
                        <a:t>MALIGNANCIES</a:t>
                      </a:r>
                      <a:endParaRPr lang="en-IN" sz="2000" dirty="0" smtClean="0">
                        <a:latin typeface="Times New Roman" panose="02020603050405020304" pitchFamily="18" charset="0"/>
                        <a:cs typeface="Times New Roman" panose="02020603050405020304" pitchFamily="18" charset="0"/>
                      </a:endParaRPr>
                    </a:p>
                  </a:txBody>
                  <a:tcPr/>
                </a:tc>
                <a:tc>
                  <a:txBody>
                    <a:bodyPr/>
                    <a:lstStyle/>
                    <a:p>
                      <a:r>
                        <a:rPr lang="en-IN" sz="2000" dirty="0" smtClean="0"/>
                        <a:t>20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16.7</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r h="638892">
                <a:tc>
                  <a:txBody>
                    <a:bodyPr/>
                    <a:lstStyle/>
                    <a:p>
                      <a:r>
                        <a:rPr lang="en-IN" sz="2000" dirty="0" smtClean="0"/>
                        <a:t>CONNECTIVE TISSUE DISORDERS</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6</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5</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4"/>
                  </a:ext>
                </a:extLst>
              </a:tr>
              <a:tr h="485274">
                <a:tc>
                  <a:txBody>
                    <a:bodyPr/>
                    <a:lstStyle/>
                    <a:p>
                      <a:r>
                        <a:rPr lang="en-IN" sz="2000" dirty="0" smtClean="0"/>
                        <a:t>MISCELLANEOUS</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7</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5.8</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5"/>
                  </a:ext>
                </a:extLst>
              </a:tr>
              <a:tr h="485274">
                <a:tc>
                  <a:txBody>
                    <a:bodyPr/>
                    <a:lstStyle/>
                    <a:p>
                      <a:r>
                        <a:rPr lang="en-IN" sz="2000" dirty="0" smtClean="0"/>
                        <a:t>UNDIAGNOSED</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4</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3.4</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6"/>
                  </a:ext>
                </a:extLst>
              </a:tr>
              <a:tr h="485274">
                <a:tc>
                  <a:txBody>
                    <a:bodyPr/>
                    <a:lstStyle/>
                    <a:p>
                      <a:r>
                        <a:rPr lang="en-IN" sz="2000" dirty="0" smtClean="0"/>
                        <a:t>TOTAL</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120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t>100</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210188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739425" cy="553792"/>
          </a:xfrm>
        </p:spPr>
        <p:txBody>
          <a:bodyPr>
            <a:normAutofit fontScale="90000"/>
          </a:bodyPr>
          <a:lstStyle/>
          <a:p>
            <a:pPr algn="ctr"/>
            <a:r>
              <a:rPr lang="en-IN" sz="4000" b="1" dirty="0" smtClean="0">
                <a:solidFill>
                  <a:schemeClr val="tx1"/>
                </a:solidFill>
                <a:latin typeface="Times New Roman" panose="02020603050405020304" pitchFamily="18" charset="0"/>
                <a:cs typeface="Times New Roman" panose="02020603050405020304" pitchFamily="18" charset="0"/>
              </a:rPr>
              <a:t>INTRODUCTION</a:t>
            </a:r>
            <a:r>
              <a:rPr lang="en-IN" sz="4800" b="1" dirty="0" smtClean="0">
                <a:solidFill>
                  <a:srgbClr val="C00000"/>
                </a:solidFill>
                <a:latin typeface="Times New Roman" panose="02020603050405020304" pitchFamily="18" charset="0"/>
                <a:cs typeface="Times New Roman" panose="02020603050405020304" pitchFamily="18" charset="0"/>
              </a:rPr>
              <a:t> </a:t>
            </a:r>
            <a:endParaRPr lang="en-IN" sz="4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9006" y="1227907"/>
            <a:ext cx="11665132" cy="5760721"/>
          </a:xfrm>
        </p:spPr>
        <p:txBody>
          <a:bodyPr>
            <a:noAutofit/>
          </a:bodyPr>
          <a:lstStyle/>
          <a:p>
            <a:pPr algn="just">
              <a:lnSpc>
                <a:spcPct val="150000"/>
              </a:lnSpc>
              <a:spcBef>
                <a:spcPts val="0"/>
              </a:spcBef>
            </a:pPr>
            <a:r>
              <a:rPr lang="en-IN" sz="2400" dirty="0" smtClean="0">
                <a:solidFill>
                  <a:schemeClr val="tx1"/>
                </a:solidFill>
                <a:latin typeface="Times New Roman" panose="02020603050405020304" pitchFamily="18" charset="0"/>
                <a:cs typeface="Times New Roman" panose="02020603050405020304" pitchFamily="18" charset="0"/>
              </a:rPr>
              <a:t>Normal body temperature -36.6</a:t>
            </a:r>
            <a:r>
              <a:rPr lang="en-IN" sz="24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IN" sz="2400" dirty="0" smtClean="0">
                <a:solidFill>
                  <a:schemeClr val="tx1"/>
                </a:solidFill>
                <a:latin typeface="Times New Roman" panose="02020603050405020304" pitchFamily="18" charset="0"/>
                <a:cs typeface="Times New Roman" panose="02020603050405020304" pitchFamily="18" charset="0"/>
              </a:rPr>
              <a:t> – 37.2</a:t>
            </a:r>
            <a:r>
              <a:rPr lang="en-IN" sz="24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endParaRPr lang="en-IN" sz="2400"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pPr>
            <a:r>
              <a:rPr lang="en-IN" sz="2400" dirty="0" smtClean="0">
                <a:solidFill>
                  <a:schemeClr val="tx1"/>
                </a:solidFill>
                <a:latin typeface="Times New Roman" panose="02020603050405020304" pitchFamily="18" charset="0"/>
                <a:cs typeface="Times New Roman" panose="02020603050405020304" pitchFamily="18" charset="0"/>
              </a:rPr>
              <a:t>Regulated by thermosensitive neurons in Preoptic and ant hypothalamus </a:t>
            </a:r>
          </a:p>
          <a:p>
            <a:pPr algn="just">
              <a:lnSpc>
                <a:spcPct val="150000"/>
              </a:lnSpc>
              <a:spcBef>
                <a:spcPts val="0"/>
              </a:spcBef>
            </a:pPr>
            <a:r>
              <a:rPr lang="en-IN" sz="2400" dirty="0" smtClean="0">
                <a:solidFill>
                  <a:schemeClr val="tx1"/>
                </a:solidFill>
                <a:latin typeface="Times New Roman" panose="02020603050405020304" pitchFamily="18" charset="0"/>
                <a:cs typeface="Times New Roman" panose="02020603050405020304" pitchFamily="18" charset="0"/>
              </a:rPr>
              <a:t>Thermoregulatory responses</a:t>
            </a:r>
          </a:p>
          <a:p>
            <a:pPr marL="1730502" lvl="2" indent="-742950" algn="just">
              <a:lnSpc>
                <a:spcPct val="150000"/>
              </a:lnSpc>
              <a:spcBef>
                <a:spcPts val="0"/>
              </a:spcBef>
              <a:buFont typeface="+mj-lt"/>
              <a:buAutoNum type="arabicPeriod"/>
            </a:pPr>
            <a:r>
              <a:rPr lang="en-IN" sz="2400" dirty="0" smtClean="0">
                <a:solidFill>
                  <a:schemeClr val="tx1"/>
                </a:solidFill>
                <a:latin typeface="Times New Roman" panose="02020603050405020304" pitchFamily="18" charset="0"/>
                <a:cs typeface="Times New Roman" panose="02020603050405020304" pitchFamily="18" charset="0"/>
              </a:rPr>
              <a:t>	Redirecting blood to or from hypothalamus</a:t>
            </a:r>
          </a:p>
          <a:p>
            <a:pPr marL="1730502" lvl="2" indent="-742950" algn="just">
              <a:lnSpc>
                <a:spcPct val="150000"/>
              </a:lnSpc>
              <a:spcBef>
                <a:spcPts val="0"/>
              </a:spcBef>
              <a:buFont typeface="+mj-lt"/>
              <a:buAutoNum type="arabicPeriod"/>
            </a:pPr>
            <a:r>
              <a:rPr lang="en-IN" sz="2400" dirty="0" smtClean="0">
                <a:solidFill>
                  <a:schemeClr val="tx1"/>
                </a:solidFill>
                <a:latin typeface="Times New Roman" panose="02020603050405020304" pitchFamily="18" charset="0"/>
                <a:cs typeface="Times New Roman" panose="02020603050405020304" pitchFamily="18" charset="0"/>
              </a:rPr>
              <a:t>Increased  or decreased sweating </a:t>
            </a:r>
          </a:p>
          <a:p>
            <a:pPr marL="1730502" lvl="2" indent="-742950" algn="just">
              <a:lnSpc>
                <a:spcPct val="150000"/>
              </a:lnSpc>
              <a:spcBef>
                <a:spcPts val="0"/>
              </a:spcBef>
              <a:buFont typeface="+mj-lt"/>
              <a:buAutoNum type="arabicPeriod"/>
            </a:pPr>
            <a:r>
              <a:rPr lang="en-IN" sz="2400" dirty="0" err="1" smtClean="0">
                <a:solidFill>
                  <a:schemeClr val="tx1"/>
                </a:solidFill>
                <a:latin typeface="Times New Roman" panose="02020603050405020304" pitchFamily="18" charset="0"/>
                <a:cs typeface="Times New Roman" panose="02020603050405020304" pitchFamily="18" charset="0"/>
              </a:rPr>
              <a:t>Ecf</a:t>
            </a:r>
            <a:r>
              <a:rPr lang="en-IN" sz="2400" dirty="0" smtClean="0">
                <a:solidFill>
                  <a:schemeClr val="tx1"/>
                </a:solidFill>
                <a:latin typeface="Times New Roman" panose="02020603050405020304" pitchFamily="18" charset="0"/>
                <a:cs typeface="Times New Roman" panose="02020603050405020304" pitchFamily="18" charset="0"/>
              </a:rPr>
              <a:t> regulation</a:t>
            </a:r>
          </a:p>
          <a:p>
            <a:pPr marL="1730502" lvl="2" indent="-742950" algn="just">
              <a:lnSpc>
                <a:spcPct val="150000"/>
              </a:lnSpc>
              <a:spcBef>
                <a:spcPts val="0"/>
              </a:spcBef>
              <a:buFont typeface="+mj-lt"/>
              <a:buAutoNum type="arabicPeriod"/>
            </a:pPr>
            <a:r>
              <a:rPr lang="en-IN" sz="2400" dirty="0" err="1" smtClean="0">
                <a:solidFill>
                  <a:schemeClr val="tx1"/>
                </a:solidFill>
                <a:latin typeface="Times New Roman" panose="02020603050405020304" pitchFamily="18" charset="0"/>
                <a:cs typeface="Times New Roman" panose="02020603050405020304" pitchFamily="18" charset="0"/>
              </a:rPr>
              <a:t>Behavioral</a:t>
            </a:r>
            <a:r>
              <a:rPr lang="en-IN" sz="2400" dirty="0" smtClean="0">
                <a:solidFill>
                  <a:schemeClr val="tx1"/>
                </a:solidFill>
                <a:latin typeface="Times New Roman" panose="02020603050405020304" pitchFamily="18" charset="0"/>
                <a:cs typeface="Times New Roman" panose="02020603050405020304" pitchFamily="18" charset="0"/>
              </a:rPr>
              <a:t> responses</a:t>
            </a:r>
          </a:p>
          <a:p>
            <a:pPr marL="1730502" lvl="2" indent="-742950" algn="just">
              <a:lnSpc>
                <a:spcPct val="150000"/>
              </a:lnSpc>
              <a:spcBef>
                <a:spcPts val="0"/>
              </a:spcBef>
              <a:buFont typeface="+mj-lt"/>
              <a:buAutoNum type="arabicPeriod"/>
            </a:pPr>
            <a:r>
              <a:rPr lang="en-IN" sz="2400" dirty="0" smtClean="0">
                <a:solidFill>
                  <a:schemeClr val="tx1"/>
                </a:solidFill>
                <a:latin typeface="Times New Roman" panose="02020603050405020304" pitchFamily="18" charset="0"/>
                <a:cs typeface="Times New Roman" panose="02020603050405020304" pitchFamily="18" charset="0"/>
              </a:rPr>
              <a:t>Circadian </a:t>
            </a:r>
            <a:r>
              <a:rPr lang="en-IN" sz="2400" dirty="0" err="1" smtClean="0">
                <a:solidFill>
                  <a:schemeClr val="tx1"/>
                </a:solidFill>
                <a:latin typeface="Times New Roman" panose="02020603050405020304" pitchFamily="18" charset="0"/>
                <a:cs typeface="Times New Roman" panose="02020603050405020304" pitchFamily="18" charset="0"/>
              </a:rPr>
              <a:t>rythym</a:t>
            </a:r>
            <a:r>
              <a:rPr lang="en-IN" sz="2400" dirty="0" smtClean="0">
                <a:solidFill>
                  <a:schemeClr val="tx1"/>
                </a:solidFill>
                <a:latin typeface="Times New Roman" panose="02020603050405020304" pitchFamily="18" charset="0"/>
                <a:cs typeface="Times New Roman" panose="02020603050405020304" pitchFamily="18" charset="0"/>
              </a:rPr>
              <a:t> or diurnal variation result in lowering body temperature in early morning </a:t>
            </a:r>
          </a:p>
          <a:p>
            <a:pPr marL="987552" lvl="2" indent="0">
              <a:lnSpc>
                <a:spcPct val="150000"/>
              </a:lnSpc>
              <a:spcBef>
                <a:spcPts val="0"/>
              </a:spcBef>
              <a:buNone/>
            </a:pPr>
            <a:endParaRPr lang="en-IN" sz="2400" dirty="0">
              <a:solidFill>
                <a:schemeClr val="tx1"/>
              </a:solidFill>
            </a:endParaRPr>
          </a:p>
        </p:txBody>
      </p:sp>
    </p:spTree>
    <p:extLst>
      <p:ext uri="{BB962C8B-B14F-4D97-AF65-F5344CB8AC3E}">
        <p14:creationId xmlns:p14="http://schemas.microsoft.com/office/powerpoint/2010/main" xmlns="" val="96861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0" dur="500"/>
                                        <p:tgtEl>
                                          <p:spTgt spid="3">
                                            <p:txEl>
                                              <p:pRg st="4" end="4"/>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3" dur="500"/>
                                        <p:tgtEl>
                                          <p:spTgt spid="3">
                                            <p:txEl>
                                              <p:pRg st="5" end="5"/>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6" dur="500"/>
                                        <p:tgtEl>
                                          <p:spTgt spid="3">
                                            <p:txEl>
                                              <p:pRg st="6" end="6"/>
                                            </p:tx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600" y="113942"/>
            <a:ext cx="11277600" cy="6400800"/>
          </a:xfrm>
        </p:spPr>
        <p:txBody>
          <a:bodyPr>
            <a:normAutofit/>
          </a:bodyPr>
          <a:lstStyle/>
          <a:p>
            <a:r>
              <a:rPr lang="en-IN" sz="3200" b="1" u="sng" dirty="0"/>
              <a:t> </a:t>
            </a:r>
            <a:r>
              <a:rPr lang="en-IN" sz="2800" b="1" u="sng" dirty="0">
                <a:latin typeface="Times New Roman" panose="02020603050405020304" pitchFamily="18" charset="0"/>
                <a:cs typeface="Times New Roman" panose="02020603050405020304" pitchFamily="18" charset="0"/>
              </a:rPr>
              <a:t>Comparison of leading </a:t>
            </a:r>
            <a:r>
              <a:rPr lang="en-IN" sz="2800" b="1" u="sng" dirty="0" err="1">
                <a:latin typeface="Times New Roman" panose="02020603050405020304" pitchFamily="18" charset="0"/>
                <a:cs typeface="Times New Roman" panose="02020603050405020304" pitchFamily="18" charset="0"/>
              </a:rPr>
              <a:t>etiologies</a:t>
            </a:r>
            <a:r>
              <a:rPr lang="en-IN" sz="2800" b="1" u="sng" dirty="0">
                <a:latin typeface="Times New Roman" panose="02020603050405020304" pitchFamily="18" charset="0"/>
                <a:cs typeface="Times New Roman" panose="02020603050405020304" pitchFamily="18" charset="0"/>
              </a:rPr>
              <a:t> in various Indian studies</a:t>
            </a:r>
          </a:p>
        </p:txBody>
      </p:sp>
      <p:graphicFrame>
        <p:nvGraphicFramePr>
          <p:cNvPr id="4" name="Table 3"/>
          <p:cNvGraphicFramePr>
            <a:graphicFrameLocks noGrp="1"/>
          </p:cNvGraphicFramePr>
          <p:nvPr>
            <p:extLst>
              <p:ext uri="{D42A27DB-BD31-4B8C-83A1-F6EECF244321}">
                <p14:modId xmlns:p14="http://schemas.microsoft.com/office/powerpoint/2010/main" xmlns="" val="2870064183"/>
              </p:ext>
            </p:extLst>
          </p:nvPr>
        </p:nvGraphicFramePr>
        <p:xfrm>
          <a:off x="597079" y="718536"/>
          <a:ext cx="10515600" cy="4796366"/>
        </p:xfrm>
        <a:graphic>
          <a:graphicData uri="http://schemas.openxmlformats.org/drawingml/2006/table">
            <a:tbl>
              <a:tblPr firstRow="1" bandRow="1">
                <a:tableStyleId>{793D81CF-94F2-401A-BA57-92F5A7B2D0C5}</a:tableStyleId>
              </a:tblPr>
              <a:tblGrid>
                <a:gridCol w="2628900">
                  <a:extLst>
                    <a:ext uri="{9D8B030D-6E8A-4147-A177-3AD203B41FA5}">
                      <a16:colId xmlns:a16="http://schemas.microsoft.com/office/drawing/2014/main" xmlns="" val="20000"/>
                    </a:ext>
                  </a:extLst>
                </a:gridCol>
                <a:gridCol w="2628900">
                  <a:extLst>
                    <a:ext uri="{9D8B030D-6E8A-4147-A177-3AD203B41FA5}">
                      <a16:colId xmlns:a16="http://schemas.microsoft.com/office/drawing/2014/main" xmlns="" val="20001"/>
                    </a:ext>
                  </a:extLst>
                </a:gridCol>
                <a:gridCol w="2628900">
                  <a:extLst>
                    <a:ext uri="{9D8B030D-6E8A-4147-A177-3AD203B41FA5}">
                      <a16:colId xmlns:a16="http://schemas.microsoft.com/office/drawing/2014/main" xmlns="" val="20002"/>
                    </a:ext>
                  </a:extLst>
                </a:gridCol>
                <a:gridCol w="2628900">
                  <a:extLst>
                    <a:ext uri="{9D8B030D-6E8A-4147-A177-3AD203B41FA5}">
                      <a16:colId xmlns:a16="http://schemas.microsoft.com/office/drawing/2014/main" xmlns="" val="20003"/>
                    </a:ext>
                  </a:extLst>
                </a:gridCol>
              </a:tblGrid>
              <a:tr h="797983">
                <a:tc>
                  <a:txBody>
                    <a:bodyPr/>
                    <a:lstStyle/>
                    <a:p>
                      <a:r>
                        <a:rPr lang="en-IN" sz="2400" dirty="0" smtClean="0">
                          <a:latin typeface="Times New Roman" panose="02020603050405020304" pitchFamily="18" charset="0"/>
                          <a:cs typeface="Times New Roman" panose="02020603050405020304" pitchFamily="18" charset="0"/>
                        </a:rPr>
                        <a:t>STUDY</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lang="en-IN" sz="2400" dirty="0" smtClean="0">
                          <a:latin typeface="Times New Roman" panose="02020603050405020304" pitchFamily="18" charset="0"/>
                          <a:cs typeface="Times New Roman" panose="02020603050405020304" pitchFamily="18" charset="0"/>
                        </a:rPr>
                        <a:t>LEADING</a:t>
                      </a:r>
                      <a:r>
                        <a:rPr lang="en-IN" sz="2400" baseline="0" dirty="0" smtClean="0">
                          <a:latin typeface="Times New Roman" panose="02020603050405020304" pitchFamily="18" charset="0"/>
                          <a:cs typeface="Times New Roman" panose="02020603050405020304" pitchFamily="18" charset="0"/>
                        </a:rPr>
                        <a:t> INFECTIOUS ETIOLOGY</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797983">
                <a:tc>
                  <a:txBody>
                    <a:bodyPr/>
                    <a:lstStyle/>
                    <a:p>
                      <a:r>
                        <a:rPr lang="en-IN" sz="2400" dirty="0" err="1" smtClean="0">
                          <a:latin typeface="Times New Roman" panose="02020603050405020304" pitchFamily="18" charset="0"/>
                          <a:cs typeface="Times New Roman" panose="02020603050405020304" pitchFamily="18" charset="0"/>
                        </a:rPr>
                        <a:t>Kejariwal</a:t>
                      </a:r>
                      <a:r>
                        <a:rPr lang="en-IN" sz="2400" baseline="0" dirty="0" smtClean="0">
                          <a:latin typeface="Times New Roman" panose="02020603050405020304" pitchFamily="18" charset="0"/>
                          <a:cs typeface="Times New Roman" panose="02020603050405020304" pitchFamily="18" charset="0"/>
                        </a:rPr>
                        <a:t>, et 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smtClean="0">
                          <a:latin typeface="Times New Roman" panose="02020603050405020304" pitchFamily="18" charset="0"/>
                          <a:cs typeface="Times New Roman" panose="02020603050405020304" pitchFamily="18" charset="0"/>
                        </a:rPr>
                        <a:t>Tuberculosis</a:t>
                      </a:r>
                      <a:r>
                        <a:rPr lang="en-IN" sz="2400" baseline="0" dirty="0" smtClean="0">
                          <a:latin typeface="Times New Roman" panose="02020603050405020304" pitchFamily="18" charset="0"/>
                          <a:cs typeface="Times New Roman" panose="02020603050405020304" pitchFamily="18" charset="0"/>
                        </a:rPr>
                        <a:t> (24%)</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smtClean="0">
                          <a:latin typeface="Times New Roman" panose="02020603050405020304" pitchFamily="18" charset="0"/>
                          <a:cs typeface="Times New Roman" panose="02020603050405020304" pitchFamily="18" charset="0"/>
                        </a:rPr>
                        <a:t>Abscesses (7%)</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smtClean="0">
                          <a:latin typeface="Times New Roman" panose="02020603050405020304" pitchFamily="18" charset="0"/>
                          <a:cs typeface="Times New Roman" panose="02020603050405020304" pitchFamily="18" charset="0"/>
                        </a:rPr>
                        <a:t>Enteric</a:t>
                      </a:r>
                      <a:r>
                        <a:rPr lang="en-IN" sz="2400" baseline="0" dirty="0" smtClean="0">
                          <a:latin typeface="Times New Roman" panose="02020603050405020304" pitchFamily="18" charset="0"/>
                          <a:cs typeface="Times New Roman" panose="02020603050405020304" pitchFamily="18" charset="0"/>
                        </a:rPr>
                        <a:t> fever(5%)</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797983">
                <a:tc>
                  <a:txBody>
                    <a:bodyPr/>
                    <a:lstStyle/>
                    <a:p>
                      <a:r>
                        <a:rPr lang="en-IN" sz="2400" dirty="0" smtClean="0">
                          <a:latin typeface="Times New Roman" panose="02020603050405020304" pitchFamily="18" charset="0"/>
                          <a:cs typeface="Times New Roman" panose="02020603050405020304" pitchFamily="18" charset="0"/>
                        </a:rPr>
                        <a:t>Joshi , et 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latin typeface="Times New Roman" panose="02020603050405020304" pitchFamily="18" charset="0"/>
                          <a:cs typeface="Times New Roman" panose="02020603050405020304" pitchFamily="18" charset="0"/>
                        </a:rPr>
                        <a:t>Enteric</a:t>
                      </a:r>
                      <a:r>
                        <a:rPr lang="en-IN" sz="2400" baseline="0" dirty="0" smtClean="0">
                          <a:latin typeface="Times New Roman" panose="02020603050405020304" pitchFamily="18" charset="0"/>
                          <a:cs typeface="Times New Roman" panose="02020603050405020304" pitchFamily="18" charset="0"/>
                        </a:rPr>
                        <a:t> fever(41%)</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err="1" smtClean="0">
                          <a:latin typeface="Times New Roman" panose="02020603050405020304" pitchFamily="18" charset="0"/>
                          <a:cs typeface="Times New Roman" panose="02020603050405020304" pitchFamily="18" charset="0"/>
                        </a:rPr>
                        <a:t>Leshmaniasis</a:t>
                      </a:r>
                      <a:r>
                        <a:rPr lang="en-IN" sz="2400" dirty="0" smtClean="0">
                          <a:latin typeface="Times New Roman" panose="02020603050405020304" pitchFamily="18" charset="0"/>
                          <a:cs typeface="Times New Roman" panose="02020603050405020304" pitchFamily="18" charset="0"/>
                        </a:rPr>
                        <a:t>(29%)</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latin typeface="Times New Roman" panose="02020603050405020304" pitchFamily="18" charset="0"/>
                          <a:cs typeface="Times New Roman" panose="02020603050405020304" pitchFamily="18" charset="0"/>
                        </a:rPr>
                        <a:t>Tuberculosis</a:t>
                      </a:r>
                      <a:r>
                        <a:rPr lang="en-IN" sz="2400" baseline="0" dirty="0" smtClean="0">
                          <a:latin typeface="Times New Roman" panose="02020603050405020304" pitchFamily="18" charset="0"/>
                          <a:cs typeface="Times New Roman" panose="02020603050405020304" pitchFamily="18" charset="0"/>
                        </a:rPr>
                        <a:t> (15%)</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97983">
                <a:tc>
                  <a:txBody>
                    <a:bodyPr/>
                    <a:lstStyle/>
                    <a:p>
                      <a:r>
                        <a:rPr lang="en-IN" sz="2400" dirty="0" smtClean="0">
                          <a:latin typeface="Times New Roman" panose="02020603050405020304" pitchFamily="18" charset="0"/>
                          <a:cs typeface="Times New Roman" panose="02020603050405020304" pitchFamily="18" charset="0"/>
                        </a:rPr>
                        <a:t>Mir T, et</a:t>
                      </a:r>
                      <a:r>
                        <a:rPr lang="en-IN" sz="2400" baseline="0" dirty="0" smtClean="0">
                          <a:latin typeface="Times New Roman" panose="02020603050405020304" pitchFamily="18" charset="0"/>
                          <a:cs typeface="Times New Roman" panose="02020603050405020304" pitchFamily="18" charset="0"/>
                        </a:rPr>
                        <a:t> 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latin typeface="Times New Roman" panose="02020603050405020304" pitchFamily="18" charset="0"/>
                          <a:cs typeface="Times New Roman" panose="02020603050405020304" pitchFamily="18" charset="0"/>
                        </a:rPr>
                        <a:t>Enteric</a:t>
                      </a:r>
                      <a:r>
                        <a:rPr lang="en-IN" sz="2400" baseline="0" dirty="0" smtClean="0">
                          <a:latin typeface="Times New Roman" panose="02020603050405020304" pitchFamily="18" charset="0"/>
                          <a:cs typeface="Times New Roman" panose="02020603050405020304" pitchFamily="18" charset="0"/>
                        </a:rPr>
                        <a:t> fever(32.3%)</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smtClean="0">
                          <a:latin typeface="Times New Roman" panose="02020603050405020304" pitchFamily="18" charset="0"/>
                          <a:cs typeface="Times New Roman" panose="02020603050405020304" pitchFamily="18" charset="0"/>
                        </a:rPr>
                        <a:t>Brucellosis(32.3%)</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latin typeface="Times New Roman" panose="02020603050405020304" pitchFamily="18" charset="0"/>
                          <a:cs typeface="Times New Roman" panose="02020603050405020304" pitchFamily="18" charset="0"/>
                        </a:rPr>
                        <a:t>Tuberculosis</a:t>
                      </a:r>
                      <a:r>
                        <a:rPr lang="en-IN" sz="2400" baseline="0" dirty="0" smtClean="0">
                          <a:latin typeface="Times New Roman" panose="02020603050405020304" pitchFamily="18" charset="0"/>
                          <a:cs typeface="Times New Roman" panose="02020603050405020304" pitchFamily="18" charset="0"/>
                        </a:rPr>
                        <a:t> (22.6%)</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797983">
                <a:tc>
                  <a:txBody>
                    <a:bodyPr/>
                    <a:lstStyle/>
                    <a:p>
                      <a:r>
                        <a:rPr lang="en-IN" sz="2400" dirty="0" err="1" smtClean="0">
                          <a:latin typeface="Times New Roman" panose="02020603050405020304" pitchFamily="18" charset="0"/>
                          <a:cs typeface="Times New Roman" panose="02020603050405020304" pitchFamily="18" charset="0"/>
                        </a:rPr>
                        <a:t>Govindarajulu</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S,et</a:t>
                      </a:r>
                      <a:r>
                        <a:rPr lang="en-IN" sz="2400" dirty="0" smtClean="0">
                          <a:latin typeface="Times New Roman" panose="02020603050405020304" pitchFamily="18" charset="0"/>
                          <a:cs typeface="Times New Roman" panose="02020603050405020304" pitchFamily="18" charset="0"/>
                        </a:rPr>
                        <a:t> 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latin typeface="Times New Roman" panose="02020603050405020304" pitchFamily="18" charset="0"/>
                          <a:cs typeface="Times New Roman" panose="02020603050405020304" pitchFamily="18" charset="0"/>
                        </a:rPr>
                        <a:t>Enteric</a:t>
                      </a:r>
                      <a:r>
                        <a:rPr lang="en-IN" sz="2400" baseline="0" dirty="0" smtClean="0">
                          <a:latin typeface="Times New Roman" panose="02020603050405020304" pitchFamily="18" charset="0"/>
                          <a:cs typeface="Times New Roman" panose="02020603050405020304" pitchFamily="18" charset="0"/>
                        </a:rPr>
                        <a:t> fever(26.5%)</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err="1" smtClean="0">
                          <a:latin typeface="Times New Roman" panose="02020603050405020304" pitchFamily="18" charset="0"/>
                          <a:cs typeface="Times New Roman" panose="02020603050405020304" pitchFamily="18" charset="0"/>
                        </a:rPr>
                        <a:t>Leptosirosis</a:t>
                      </a:r>
                      <a:r>
                        <a:rPr lang="en-IN" sz="2400" dirty="0" smtClean="0">
                          <a:latin typeface="Times New Roman" panose="02020603050405020304" pitchFamily="18" charset="0"/>
                          <a:cs typeface="Times New Roman" panose="02020603050405020304" pitchFamily="18" charset="0"/>
                        </a:rPr>
                        <a:t>(12%)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dirty="0" smtClean="0">
                          <a:latin typeface="Times New Roman" panose="02020603050405020304" pitchFamily="18" charset="0"/>
                          <a:cs typeface="Times New Roman" panose="02020603050405020304" pitchFamily="18" charset="0"/>
                        </a:rPr>
                        <a:t>Scrub typhus(12%)</a:t>
                      </a:r>
                    </a:p>
                    <a:p>
                      <a:r>
                        <a:rPr lang="en-IN" sz="2400" dirty="0" smtClean="0">
                          <a:latin typeface="Times New Roman" panose="02020603050405020304" pitchFamily="18" charset="0"/>
                          <a:cs typeface="Times New Roman" panose="02020603050405020304" pitchFamily="18" charset="0"/>
                        </a:rPr>
                        <a:t>UTI(12%)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6" name="Rectangle 5"/>
          <p:cNvSpPr/>
          <p:nvPr/>
        </p:nvSpPr>
        <p:spPr>
          <a:xfrm>
            <a:off x="355600" y="5660879"/>
            <a:ext cx="11203516" cy="707886"/>
          </a:xfrm>
          <a:prstGeom prst="rect">
            <a:avLst/>
          </a:prstGeom>
        </p:spPr>
        <p:txBody>
          <a:bodyPr wrap="square">
            <a:spAutoFit/>
          </a:bodyPr>
          <a:lstStyle/>
          <a:p>
            <a:r>
              <a:rPr lang="en-IN" sz="2000" i="1" dirty="0" err="1" smtClean="0">
                <a:latin typeface="Times New Roman" panose="02020603050405020304" pitchFamily="18" charset="0"/>
                <a:cs typeface="Times New Roman" panose="02020603050405020304" pitchFamily="18" charset="0"/>
              </a:rPr>
              <a:t>Govindarajulu</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S et al: Clinical profile and etiological spectrum of fever of unknown origin in children aged 2 months to 12 </a:t>
            </a:r>
            <a:r>
              <a:rPr lang="en-IN" sz="2000" i="1" dirty="0" smtClean="0">
                <a:latin typeface="Times New Roman" panose="02020603050405020304" pitchFamily="18" charset="0"/>
                <a:cs typeface="Times New Roman" panose="02020603050405020304" pitchFamily="18" charset="0"/>
              </a:rPr>
              <a:t>years. </a:t>
            </a:r>
            <a:r>
              <a:rPr lang="en-IN" sz="2000" i="1" dirty="0" err="1" smtClean="0">
                <a:latin typeface="Times New Roman" panose="02020603050405020304" pitchFamily="18" charset="0"/>
                <a:cs typeface="Times New Roman" panose="02020603050405020304" pitchFamily="18" charset="0"/>
              </a:rPr>
              <a:t>Int</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J </a:t>
            </a:r>
            <a:r>
              <a:rPr lang="en-IN" sz="2000" i="1" dirty="0" err="1">
                <a:latin typeface="Times New Roman" panose="02020603050405020304" pitchFamily="18" charset="0"/>
                <a:cs typeface="Times New Roman" panose="02020603050405020304" pitchFamily="18" charset="0"/>
              </a:rPr>
              <a:t>Contemp</a:t>
            </a:r>
            <a:r>
              <a:rPr lang="en-IN" sz="2000" i="1" dirty="0">
                <a:latin typeface="Times New Roman" panose="02020603050405020304" pitchFamily="18" charset="0"/>
                <a:cs typeface="Times New Roman" panose="02020603050405020304" pitchFamily="18" charset="0"/>
              </a:rPr>
              <a:t> </a:t>
            </a:r>
            <a:r>
              <a:rPr lang="en-IN" sz="2000" i="1" dirty="0" err="1">
                <a:latin typeface="Times New Roman" panose="02020603050405020304" pitchFamily="18" charset="0"/>
                <a:cs typeface="Times New Roman" panose="02020603050405020304" pitchFamily="18" charset="0"/>
              </a:rPr>
              <a:t>Pediatr</a:t>
            </a:r>
            <a:r>
              <a:rPr lang="en-IN" sz="2000" i="1" dirty="0">
                <a:latin typeface="Times New Roman" panose="02020603050405020304" pitchFamily="18" charset="0"/>
                <a:cs typeface="Times New Roman" panose="02020603050405020304" pitchFamily="18" charset="0"/>
              </a:rPr>
              <a:t>. 2017 Jan;4(1):62-67 </a:t>
            </a:r>
          </a:p>
        </p:txBody>
      </p:sp>
    </p:spTree>
    <p:extLst>
      <p:ext uri="{BB962C8B-B14F-4D97-AF65-F5344CB8AC3E}">
        <p14:creationId xmlns:p14="http://schemas.microsoft.com/office/powerpoint/2010/main" xmlns="" val="405033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idx="1"/>
          </p:nvPr>
        </p:nvSpPr>
        <p:spPr>
          <a:xfrm>
            <a:off x="269875" y="153988"/>
            <a:ext cx="11539538" cy="6272212"/>
          </a:xfrm>
        </p:spPr>
        <p:txBody>
          <a:bodyPr>
            <a:normAutofit/>
          </a:bodyPr>
          <a:lstStyle/>
          <a:p>
            <a:r>
              <a:rPr lang="en-IN" sz="2400" dirty="0" smtClean="0">
                <a:latin typeface="Times New Roman" panose="02020603050405020304" pitchFamily="18" charset="0"/>
                <a:cs typeface="Times New Roman" panose="02020603050405020304" pitchFamily="18" charset="0"/>
              </a:rPr>
              <a:t> </a:t>
            </a:r>
            <a:r>
              <a:rPr lang="en-IN" sz="2400" b="1" u="sng" dirty="0" smtClean="0">
                <a:latin typeface="Times New Roman" panose="02020603050405020304" pitchFamily="18" charset="0"/>
                <a:cs typeface="Times New Roman" panose="02020603050405020304" pitchFamily="18" charset="0"/>
              </a:rPr>
              <a:t>Observations </a:t>
            </a:r>
            <a:r>
              <a:rPr lang="en-IN" sz="2400" b="1" u="sng" dirty="0">
                <a:latin typeface="Times New Roman" panose="02020603050405020304" pitchFamily="18" charset="0"/>
                <a:cs typeface="Times New Roman" panose="02020603050405020304" pitchFamily="18" charset="0"/>
              </a:rPr>
              <a:t>of </a:t>
            </a:r>
            <a:r>
              <a:rPr lang="en-IN" sz="2400" b="1" u="sng" dirty="0" smtClean="0">
                <a:latin typeface="Times New Roman" panose="02020603050405020304" pitchFamily="18" charset="0"/>
                <a:cs typeface="Times New Roman" panose="02020603050405020304" pitchFamily="18" charset="0"/>
              </a:rPr>
              <a:t>various studies outside India </a:t>
            </a:r>
            <a:endParaRPr lang="en-IN" sz="2400" b="1" u="sng"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2548355843"/>
              </p:ext>
            </p:extLst>
          </p:nvPr>
        </p:nvGraphicFramePr>
        <p:xfrm>
          <a:off x="269875" y="914574"/>
          <a:ext cx="11695702" cy="4339800"/>
        </p:xfrm>
        <a:graphic>
          <a:graphicData uri="http://schemas.openxmlformats.org/drawingml/2006/table">
            <a:tbl>
              <a:tblPr firstRow="1" bandRow="1">
                <a:tableStyleId>{616DA210-FB5B-4158-B5E0-FEB733F419BA}</a:tableStyleId>
              </a:tblPr>
              <a:tblGrid>
                <a:gridCol w="1611176">
                  <a:extLst>
                    <a:ext uri="{9D8B030D-6E8A-4147-A177-3AD203B41FA5}">
                      <a16:colId xmlns:a16="http://schemas.microsoft.com/office/drawing/2014/main" xmlns="" val="20000"/>
                    </a:ext>
                  </a:extLst>
                </a:gridCol>
                <a:gridCol w="1815738">
                  <a:extLst>
                    <a:ext uri="{9D8B030D-6E8A-4147-A177-3AD203B41FA5}">
                      <a16:colId xmlns:a16="http://schemas.microsoft.com/office/drawing/2014/main" xmlns="" val="20001"/>
                    </a:ext>
                  </a:extLst>
                </a:gridCol>
                <a:gridCol w="2281177">
                  <a:extLst>
                    <a:ext uri="{9D8B030D-6E8A-4147-A177-3AD203B41FA5}">
                      <a16:colId xmlns:a16="http://schemas.microsoft.com/office/drawing/2014/main" xmlns="" val="20002"/>
                    </a:ext>
                  </a:extLst>
                </a:gridCol>
                <a:gridCol w="1902697">
                  <a:extLst>
                    <a:ext uri="{9D8B030D-6E8A-4147-A177-3AD203B41FA5}">
                      <a16:colId xmlns:a16="http://schemas.microsoft.com/office/drawing/2014/main" xmlns="" val="20003"/>
                    </a:ext>
                  </a:extLst>
                </a:gridCol>
                <a:gridCol w="2054719">
                  <a:extLst>
                    <a:ext uri="{9D8B030D-6E8A-4147-A177-3AD203B41FA5}">
                      <a16:colId xmlns:a16="http://schemas.microsoft.com/office/drawing/2014/main" xmlns="" val="20004"/>
                    </a:ext>
                  </a:extLst>
                </a:gridCol>
                <a:gridCol w="2030195">
                  <a:extLst>
                    <a:ext uri="{9D8B030D-6E8A-4147-A177-3AD203B41FA5}">
                      <a16:colId xmlns:a16="http://schemas.microsoft.com/office/drawing/2014/main" xmlns="" val="20005"/>
                    </a:ext>
                  </a:extLst>
                </a:gridCol>
              </a:tblGrid>
              <a:tr h="914057">
                <a:tc>
                  <a:txBody>
                    <a:bodyPr/>
                    <a:lstStyle/>
                    <a:p>
                      <a:r>
                        <a:rPr lang="en-IN" sz="2000" dirty="0" smtClean="0">
                          <a:latin typeface="Times New Roman" panose="02020603050405020304" pitchFamily="18" charset="0"/>
                          <a:cs typeface="Times New Roman" panose="02020603050405020304" pitchFamily="18" charset="0"/>
                        </a:rPr>
                        <a:t>STUDY</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INFECTIONS</a:t>
                      </a:r>
                    </a:p>
                    <a:p>
                      <a:r>
                        <a:rPr lang="en-IN"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MALIGNANCY</a:t>
                      </a:r>
                    </a:p>
                    <a:p>
                      <a:r>
                        <a:rPr lang="en-IN"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COLLAGEN</a:t>
                      </a:r>
                    </a:p>
                    <a:p>
                      <a:r>
                        <a:rPr lang="en-IN" sz="2000" dirty="0" smtClean="0">
                          <a:latin typeface="Times New Roman" panose="02020603050405020304" pitchFamily="18" charset="0"/>
                          <a:cs typeface="Times New Roman" panose="02020603050405020304" pitchFamily="18" charset="0"/>
                        </a:rPr>
                        <a:t>VASCULAR</a:t>
                      </a:r>
                    </a:p>
                    <a:p>
                      <a:r>
                        <a:rPr lang="en-IN" sz="2000" dirty="0" smtClean="0">
                          <a:latin typeface="Times New Roman" panose="02020603050405020304" pitchFamily="18" charset="0"/>
                          <a:cs typeface="Times New Roman" panose="02020603050405020304" pitchFamily="18" charset="0"/>
                        </a:rPr>
                        <a:t>DISEASE (%)</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MISCELLANEOUS</a:t>
                      </a:r>
                    </a:p>
                    <a:p>
                      <a:r>
                        <a:rPr lang="en-IN"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UN DIAGNOSED</a:t>
                      </a:r>
                    </a:p>
                    <a:p>
                      <a:r>
                        <a:rPr lang="en-IN"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643960">
                <a:tc>
                  <a:txBody>
                    <a:bodyPr/>
                    <a:lstStyle/>
                    <a:p>
                      <a:r>
                        <a:rPr lang="en-IN" sz="2000" dirty="0" err="1" smtClean="0">
                          <a:latin typeface="Times New Roman" panose="02020603050405020304" pitchFamily="18" charset="0"/>
                          <a:cs typeface="Times New Roman" panose="02020603050405020304" pitchFamily="18" charset="0"/>
                        </a:rPr>
                        <a:t>Mc</a:t>
                      </a:r>
                      <a:r>
                        <a:rPr lang="en-IN" sz="2000" dirty="0" smtClean="0">
                          <a:latin typeface="Times New Roman" panose="02020603050405020304" pitchFamily="18" charset="0"/>
                          <a:cs typeface="Times New Roman" panose="02020603050405020304" pitchFamily="18" charset="0"/>
                        </a:rPr>
                        <a:t> Clung</a:t>
                      </a:r>
                    </a:p>
                    <a:p>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29.3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11.1</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8</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30.4</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21.2</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643960">
                <a:tc>
                  <a:txBody>
                    <a:bodyPr/>
                    <a:lstStyle/>
                    <a:p>
                      <a:r>
                        <a:rPr lang="en-IN" sz="2000" dirty="0" err="1" smtClean="0">
                          <a:latin typeface="Times New Roman" panose="02020603050405020304" pitchFamily="18" charset="0"/>
                          <a:cs typeface="Times New Roman" panose="02020603050405020304" pitchFamily="18" charset="0"/>
                        </a:rPr>
                        <a:t>Pizzo</a:t>
                      </a:r>
                      <a:r>
                        <a:rPr lang="en-IN" sz="2000" dirty="0" smtClean="0">
                          <a:latin typeface="Times New Roman" panose="02020603050405020304" pitchFamily="18" charset="0"/>
                          <a:cs typeface="Times New Roman" panose="02020603050405020304" pitchFamily="18" charset="0"/>
                        </a:rPr>
                        <a:t> et al</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52</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6</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12</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643960">
                <a:tc>
                  <a:txBody>
                    <a:bodyPr/>
                    <a:lstStyle/>
                    <a:p>
                      <a:r>
                        <a:rPr lang="en-IN" sz="2000" dirty="0" err="1" smtClean="0">
                          <a:latin typeface="Times New Roman" panose="02020603050405020304" pitchFamily="18" charset="0"/>
                          <a:cs typeface="Times New Roman" panose="02020603050405020304" pitchFamily="18" charset="0"/>
                        </a:rPr>
                        <a:t>Chantada</a:t>
                      </a:r>
                      <a:r>
                        <a:rPr lang="en-IN" sz="2000" baseline="0" dirty="0" smtClean="0">
                          <a:latin typeface="Times New Roman" panose="02020603050405020304" pitchFamily="18" charset="0"/>
                          <a:cs typeface="Times New Roman" panose="02020603050405020304" pitchFamily="18" charset="0"/>
                        </a:rPr>
                        <a:t> et al</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36.3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13.2</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22</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19.5</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r h="643960">
                <a:tc>
                  <a:txBody>
                    <a:bodyPr/>
                    <a:lstStyle/>
                    <a:p>
                      <a:r>
                        <a:rPr lang="en-IN" sz="2000" dirty="0" err="1" smtClean="0">
                          <a:latin typeface="Times New Roman" panose="02020603050405020304" pitchFamily="18" charset="0"/>
                          <a:cs typeface="Times New Roman" panose="02020603050405020304" pitchFamily="18" charset="0"/>
                        </a:rPr>
                        <a:t>Cogulu</a:t>
                      </a:r>
                      <a:r>
                        <a:rPr lang="en-IN" sz="2000" baseline="0" dirty="0" smtClean="0">
                          <a:latin typeface="Times New Roman" panose="02020603050405020304" pitchFamily="18" charset="0"/>
                          <a:cs typeface="Times New Roman" panose="02020603050405020304" pitchFamily="18" charset="0"/>
                        </a:rPr>
                        <a:t> et al</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57.7</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2.5</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6.3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20</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12.5</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4"/>
                  </a:ext>
                </a:extLst>
              </a:tr>
              <a:tr h="643960">
                <a:tc>
                  <a:txBody>
                    <a:bodyPr/>
                    <a:lstStyle/>
                    <a:p>
                      <a:r>
                        <a:rPr lang="en-IN" sz="2000" dirty="0" err="1" smtClean="0">
                          <a:latin typeface="Times New Roman" panose="02020603050405020304" pitchFamily="18" charset="0"/>
                          <a:cs typeface="Times New Roman" panose="02020603050405020304" pitchFamily="18" charset="0"/>
                        </a:rPr>
                        <a:t>Bakasvilli</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61.5</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4</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4</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17.3</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13.5</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5"/>
                  </a:ext>
                </a:extLst>
              </a:tr>
            </a:tbl>
          </a:graphicData>
        </a:graphic>
      </p:graphicFrame>
      <p:sp>
        <p:nvSpPr>
          <p:cNvPr id="7" name="Rectangle 6"/>
          <p:cNvSpPr/>
          <p:nvPr/>
        </p:nvSpPr>
        <p:spPr>
          <a:xfrm>
            <a:off x="515968" y="5486344"/>
            <a:ext cx="11203516" cy="707886"/>
          </a:xfrm>
          <a:prstGeom prst="rect">
            <a:avLst/>
          </a:prstGeom>
        </p:spPr>
        <p:txBody>
          <a:bodyPr wrap="square">
            <a:spAutoFit/>
          </a:bodyPr>
          <a:lstStyle/>
          <a:p>
            <a:r>
              <a:rPr lang="en-IN" sz="2000" i="1" dirty="0" err="1" smtClean="0">
                <a:latin typeface="Times New Roman" panose="02020603050405020304" pitchFamily="18" charset="0"/>
                <a:cs typeface="Times New Roman" panose="02020603050405020304" pitchFamily="18" charset="0"/>
              </a:rPr>
              <a:t>Govindarajulu</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S et al: Clinical profile and etiological spectrum of fever of unknown origin in children aged 2 months to 12 </a:t>
            </a:r>
            <a:r>
              <a:rPr lang="en-IN" sz="2000" i="1" dirty="0" smtClean="0">
                <a:latin typeface="Times New Roman" panose="02020603050405020304" pitchFamily="18" charset="0"/>
                <a:cs typeface="Times New Roman" panose="02020603050405020304" pitchFamily="18" charset="0"/>
              </a:rPr>
              <a:t>years. </a:t>
            </a:r>
            <a:r>
              <a:rPr lang="en-IN" sz="2000" i="1" dirty="0" err="1" smtClean="0">
                <a:latin typeface="Times New Roman" panose="02020603050405020304" pitchFamily="18" charset="0"/>
                <a:cs typeface="Times New Roman" panose="02020603050405020304" pitchFamily="18" charset="0"/>
              </a:rPr>
              <a:t>Int</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J </a:t>
            </a:r>
            <a:r>
              <a:rPr lang="en-IN" sz="2000" i="1" dirty="0" err="1">
                <a:latin typeface="Times New Roman" panose="02020603050405020304" pitchFamily="18" charset="0"/>
                <a:cs typeface="Times New Roman" panose="02020603050405020304" pitchFamily="18" charset="0"/>
              </a:rPr>
              <a:t>Contemp</a:t>
            </a:r>
            <a:r>
              <a:rPr lang="en-IN" sz="2000" i="1" dirty="0">
                <a:latin typeface="Times New Roman" panose="02020603050405020304" pitchFamily="18" charset="0"/>
                <a:cs typeface="Times New Roman" panose="02020603050405020304" pitchFamily="18" charset="0"/>
              </a:rPr>
              <a:t> </a:t>
            </a:r>
            <a:r>
              <a:rPr lang="en-IN" sz="2000" i="1" dirty="0" err="1">
                <a:latin typeface="Times New Roman" panose="02020603050405020304" pitchFamily="18" charset="0"/>
                <a:cs typeface="Times New Roman" panose="02020603050405020304" pitchFamily="18" charset="0"/>
              </a:rPr>
              <a:t>Pediatr</a:t>
            </a:r>
            <a:r>
              <a:rPr lang="en-IN" sz="2000" i="1" dirty="0">
                <a:latin typeface="Times New Roman" panose="02020603050405020304" pitchFamily="18" charset="0"/>
                <a:cs typeface="Times New Roman" panose="02020603050405020304" pitchFamily="18" charset="0"/>
              </a:rPr>
              <a:t>. 2017 Jan;4(1):62-67 </a:t>
            </a:r>
          </a:p>
        </p:txBody>
      </p:sp>
    </p:spTree>
    <p:extLst>
      <p:ext uri="{BB962C8B-B14F-4D97-AF65-F5344CB8AC3E}">
        <p14:creationId xmlns:p14="http://schemas.microsoft.com/office/powerpoint/2010/main" xmlns="" val="2039985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738233447"/>
              </p:ext>
            </p:extLst>
          </p:nvPr>
        </p:nvGraphicFramePr>
        <p:xfrm>
          <a:off x="532083" y="124926"/>
          <a:ext cx="10985678" cy="1310640"/>
        </p:xfrm>
        <a:graphic>
          <a:graphicData uri="http://schemas.openxmlformats.org/drawingml/2006/table">
            <a:tbl>
              <a:tblPr firstRow="1" bandRow="1">
                <a:tableStyleId>{F2DE63D5-997A-4646-A377-4702673A728D}</a:tableStyleId>
              </a:tblPr>
              <a:tblGrid>
                <a:gridCol w="10985678">
                  <a:extLst>
                    <a:ext uri="{9D8B030D-6E8A-4147-A177-3AD203B41FA5}">
                      <a16:colId xmlns:a16="http://schemas.microsoft.com/office/drawing/2014/main" xmlns="" val="20000"/>
                    </a:ext>
                  </a:extLst>
                </a:gridCol>
              </a:tblGrid>
              <a:tr h="1162961">
                <a:tc>
                  <a:txBody>
                    <a:bodyPr/>
                    <a:lstStyle/>
                    <a:p>
                      <a:pPr algn="ctr"/>
                      <a:r>
                        <a:rPr lang="en-IN" sz="2800" u="sng" dirty="0" smtClean="0">
                          <a:solidFill>
                            <a:schemeClr val="tx1"/>
                          </a:solidFill>
                          <a:latin typeface="Times New Roman" panose="02020603050405020304" pitchFamily="18" charset="0"/>
                          <a:cs typeface="Times New Roman" panose="02020603050405020304" pitchFamily="18" charset="0"/>
                        </a:rPr>
                        <a:t>COMPARISION OF ETIOLOGICAL CATEGORIES OF FUO IN VARIOUS STUDY </a:t>
                      </a:r>
                      <a:r>
                        <a:rPr lang="en-IN" sz="2800" u="sng" baseline="0" dirty="0" smtClean="0">
                          <a:solidFill>
                            <a:schemeClr val="tx1"/>
                          </a:solidFill>
                          <a:latin typeface="Times New Roman" panose="02020603050405020304" pitchFamily="18" charset="0"/>
                          <a:cs typeface="Times New Roman" panose="02020603050405020304" pitchFamily="18" charset="0"/>
                        </a:rPr>
                        <a:t> DONE IN </a:t>
                      </a:r>
                      <a:r>
                        <a:rPr lang="en-IN" sz="2800" u="sng" dirty="0" smtClean="0">
                          <a:solidFill>
                            <a:schemeClr val="tx1"/>
                          </a:solidFill>
                          <a:latin typeface="Times New Roman" panose="02020603050405020304" pitchFamily="18" charset="0"/>
                          <a:cs typeface="Times New Roman" panose="02020603050405020304" pitchFamily="18" charset="0"/>
                        </a:rPr>
                        <a:t>INDIA</a:t>
                      </a:r>
                    </a:p>
                    <a:p>
                      <a:endParaRPr lang="en-IN"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xmlns="" val="1972109054"/>
              </p:ext>
            </p:extLst>
          </p:nvPr>
        </p:nvGraphicFramePr>
        <p:xfrm>
          <a:off x="154546" y="1634066"/>
          <a:ext cx="11897754" cy="3863304"/>
        </p:xfrm>
        <a:graphic>
          <a:graphicData uri="http://schemas.openxmlformats.org/drawingml/2006/table">
            <a:tbl>
              <a:tblPr firstRow="1" bandRow="1">
                <a:tableStyleId>{616DA210-FB5B-4158-B5E0-FEB733F419BA}</a:tableStyleId>
              </a:tblPr>
              <a:tblGrid>
                <a:gridCol w="2053077">
                  <a:extLst>
                    <a:ext uri="{9D8B030D-6E8A-4147-A177-3AD203B41FA5}">
                      <a16:colId xmlns:a16="http://schemas.microsoft.com/office/drawing/2014/main" xmlns="" val="20000"/>
                    </a:ext>
                  </a:extLst>
                </a:gridCol>
                <a:gridCol w="1310149">
                  <a:extLst>
                    <a:ext uri="{9D8B030D-6E8A-4147-A177-3AD203B41FA5}">
                      <a16:colId xmlns:a16="http://schemas.microsoft.com/office/drawing/2014/main" xmlns="" val="20001"/>
                    </a:ext>
                  </a:extLst>
                </a:gridCol>
                <a:gridCol w="1681613">
                  <a:extLst>
                    <a:ext uri="{9D8B030D-6E8A-4147-A177-3AD203B41FA5}">
                      <a16:colId xmlns:a16="http://schemas.microsoft.com/office/drawing/2014/main" xmlns="" val="20002"/>
                    </a:ext>
                  </a:extLst>
                </a:gridCol>
                <a:gridCol w="1681613">
                  <a:extLst>
                    <a:ext uri="{9D8B030D-6E8A-4147-A177-3AD203B41FA5}">
                      <a16:colId xmlns:a16="http://schemas.microsoft.com/office/drawing/2014/main" xmlns="" val="20003"/>
                    </a:ext>
                  </a:extLst>
                </a:gridCol>
                <a:gridCol w="1451633">
                  <a:extLst>
                    <a:ext uri="{9D8B030D-6E8A-4147-A177-3AD203B41FA5}">
                      <a16:colId xmlns:a16="http://schemas.microsoft.com/office/drawing/2014/main" xmlns="" val="20004"/>
                    </a:ext>
                  </a:extLst>
                </a:gridCol>
                <a:gridCol w="2021983">
                  <a:extLst>
                    <a:ext uri="{9D8B030D-6E8A-4147-A177-3AD203B41FA5}">
                      <a16:colId xmlns:a16="http://schemas.microsoft.com/office/drawing/2014/main" xmlns="" val="20005"/>
                    </a:ext>
                  </a:extLst>
                </a:gridCol>
                <a:gridCol w="1697686">
                  <a:extLst>
                    <a:ext uri="{9D8B030D-6E8A-4147-A177-3AD203B41FA5}">
                      <a16:colId xmlns:a16="http://schemas.microsoft.com/office/drawing/2014/main" xmlns="" val="20006"/>
                    </a:ext>
                  </a:extLst>
                </a:gridCol>
              </a:tblGrid>
              <a:tr h="891528">
                <a:tc>
                  <a:txBody>
                    <a:bodyPr/>
                    <a:lstStyle/>
                    <a:p>
                      <a:r>
                        <a:rPr lang="en-IN" sz="2400" dirty="0" smtClean="0">
                          <a:latin typeface="Times New Roman" panose="02020603050405020304" pitchFamily="18" charset="0"/>
                          <a:cs typeface="Times New Roman" panose="02020603050405020304" pitchFamily="18" charset="0"/>
                        </a:rPr>
                        <a:t> Study</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No</a:t>
                      </a:r>
                      <a:r>
                        <a:rPr lang="en-IN" sz="2400" baseline="0" dirty="0" smtClean="0">
                          <a:latin typeface="Times New Roman" panose="02020603050405020304" pitchFamily="18" charset="0"/>
                          <a:cs typeface="Times New Roman" panose="02020603050405020304" pitchFamily="18" charset="0"/>
                        </a:rPr>
                        <a:t> of cases</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Infection</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err="1" smtClean="0">
                          <a:latin typeface="Times New Roman" panose="02020603050405020304" pitchFamily="18" charset="0"/>
                          <a:cs typeface="Times New Roman" panose="02020603050405020304" pitchFamily="18" charset="0"/>
                        </a:rPr>
                        <a:t>Malignacy</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Collagen</a:t>
                      </a:r>
                      <a:r>
                        <a:rPr lang="en-IN" sz="2400" baseline="0" dirty="0" smtClean="0">
                          <a:latin typeface="Times New Roman" panose="02020603050405020304" pitchFamily="18" charset="0"/>
                          <a:cs typeface="Times New Roman" panose="02020603050405020304" pitchFamily="18" charset="0"/>
                        </a:rPr>
                        <a:t> vascular disease</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Miscellaneous</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Undiagnosed</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891528">
                <a:tc>
                  <a:txBody>
                    <a:bodyPr/>
                    <a:lstStyle/>
                    <a:p>
                      <a:r>
                        <a:rPr lang="en-IN" sz="2400" dirty="0" err="1" smtClean="0">
                          <a:latin typeface="Times New Roman" panose="02020603050405020304" pitchFamily="18" charset="0"/>
                          <a:cs typeface="Times New Roman" panose="02020603050405020304" pitchFamily="18" charset="0"/>
                        </a:rPr>
                        <a:t>Kejariwal</a:t>
                      </a:r>
                      <a:r>
                        <a:rPr lang="en-IN" sz="2400" dirty="0" smtClean="0">
                          <a:latin typeface="Times New Roman" panose="02020603050405020304" pitchFamily="18" charset="0"/>
                          <a:cs typeface="Times New Roman" panose="02020603050405020304" pitchFamily="18" charset="0"/>
                        </a:rPr>
                        <a:t>,</a:t>
                      </a:r>
                      <a:r>
                        <a:rPr lang="en-IN" sz="2400" baseline="0" dirty="0" smtClean="0">
                          <a:latin typeface="Times New Roman" panose="02020603050405020304" pitchFamily="18" charset="0"/>
                          <a:cs typeface="Times New Roman" panose="02020603050405020304" pitchFamily="18" charset="0"/>
                        </a:rPr>
                        <a:t> et al</a:t>
                      </a:r>
                      <a:endParaRPr lang="en-IN" sz="2400" u="sng"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100</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53</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17</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11</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5</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14</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891528">
                <a:tc>
                  <a:txBody>
                    <a:bodyPr/>
                    <a:lstStyle/>
                    <a:p>
                      <a:r>
                        <a:rPr lang="en-IN" sz="2400" dirty="0" smtClean="0">
                          <a:latin typeface="Times New Roman" panose="02020603050405020304" pitchFamily="18" charset="0"/>
                          <a:cs typeface="Times New Roman" panose="02020603050405020304" pitchFamily="18" charset="0"/>
                        </a:rPr>
                        <a:t>Joshi</a:t>
                      </a:r>
                      <a:r>
                        <a:rPr lang="en-IN" sz="2400" baseline="0" dirty="0" smtClean="0">
                          <a:latin typeface="Times New Roman" panose="02020603050405020304" pitchFamily="18" charset="0"/>
                          <a:cs typeface="Times New Roman" panose="02020603050405020304" pitchFamily="18" charset="0"/>
                        </a:rPr>
                        <a:t>, et 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49</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69.4</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12.2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2.1</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4.1</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12.2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891528">
                <a:tc>
                  <a:txBody>
                    <a:bodyPr/>
                    <a:lstStyle/>
                    <a:p>
                      <a:r>
                        <a:rPr lang="en-IN" sz="2400" dirty="0" smtClean="0">
                          <a:latin typeface="Times New Roman" panose="02020603050405020304" pitchFamily="18" charset="0"/>
                          <a:cs typeface="Times New Roman" panose="02020603050405020304" pitchFamily="18" charset="0"/>
                        </a:rPr>
                        <a:t>Mir</a:t>
                      </a:r>
                      <a:r>
                        <a:rPr lang="en-IN" sz="2400" baseline="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et,al</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91</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44</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12</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7</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400" dirty="0" smtClean="0">
                          <a:latin typeface="Times New Roman" panose="02020603050405020304" pitchFamily="18" charset="0"/>
                          <a:cs typeface="Times New Roman" panose="02020603050405020304" pitchFamily="18" charset="0"/>
                        </a:rPr>
                        <a:t>25</a:t>
                      </a:r>
                      <a:endParaRPr lang="en-I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sp>
        <p:nvSpPr>
          <p:cNvPr id="5" name="Rectangle 4"/>
          <p:cNvSpPr/>
          <p:nvPr/>
        </p:nvSpPr>
        <p:spPr>
          <a:xfrm>
            <a:off x="501665" y="5695870"/>
            <a:ext cx="11203516" cy="707886"/>
          </a:xfrm>
          <a:prstGeom prst="rect">
            <a:avLst/>
          </a:prstGeom>
        </p:spPr>
        <p:txBody>
          <a:bodyPr wrap="square">
            <a:spAutoFit/>
          </a:bodyPr>
          <a:lstStyle/>
          <a:p>
            <a:r>
              <a:rPr lang="en-IN" sz="2000" i="1" dirty="0" err="1" smtClean="0">
                <a:latin typeface="Times New Roman" panose="02020603050405020304" pitchFamily="18" charset="0"/>
                <a:cs typeface="Times New Roman" panose="02020603050405020304" pitchFamily="18" charset="0"/>
              </a:rPr>
              <a:t>Govindarajulu</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S et al: Clinical profile and etiological spectrum of fever of unknown origin in children aged 2 months to 12 </a:t>
            </a:r>
            <a:r>
              <a:rPr lang="en-IN" sz="2000" i="1" dirty="0" smtClean="0">
                <a:latin typeface="Times New Roman" panose="02020603050405020304" pitchFamily="18" charset="0"/>
                <a:cs typeface="Times New Roman" panose="02020603050405020304" pitchFamily="18" charset="0"/>
              </a:rPr>
              <a:t>years. </a:t>
            </a:r>
            <a:r>
              <a:rPr lang="en-IN" sz="2000" i="1" dirty="0" err="1" smtClean="0">
                <a:latin typeface="Times New Roman" panose="02020603050405020304" pitchFamily="18" charset="0"/>
                <a:cs typeface="Times New Roman" panose="02020603050405020304" pitchFamily="18" charset="0"/>
              </a:rPr>
              <a:t>Int</a:t>
            </a:r>
            <a:r>
              <a:rPr lang="en-IN" sz="2000" i="1" dirty="0" smtClean="0">
                <a:latin typeface="Times New Roman" panose="02020603050405020304" pitchFamily="18" charset="0"/>
                <a:cs typeface="Times New Roman" panose="02020603050405020304" pitchFamily="18" charset="0"/>
              </a:rPr>
              <a:t> </a:t>
            </a:r>
            <a:r>
              <a:rPr lang="en-IN" sz="2000" i="1" dirty="0">
                <a:latin typeface="Times New Roman" panose="02020603050405020304" pitchFamily="18" charset="0"/>
                <a:cs typeface="Times New Roman" panose="02020603050405020304" pitchFamily="18" charset="0"/>
              </a:rPr>
              <a:t>J </a:t>
            </a:r>
            <a:r>
              <a:rPr lang="en-IN" sz="2000" i="1" dirty="0" err="1">
                <a:latin typeface="Times New Roman" panose="02020603050405020304" pitchFamily="18" charset="0"/>
                <a:cs typeface="Times New Roman" panose="02020603050405020304" pitchFamily="18" charset="0"/>
              </a:rPr>
              <a:t>Contemp</a:t>
            </a:r>
            <a:r>
              <a:rPr lang="en-IN" sz="2000" i="1" dirty="0">
                <a:latin typeface="Times New Roman" panose="02020603050405020304" pitchFamily="18" charset="0"/>
                <a:cs typeface="Times New Roman" panose="02020603050405020304" pitchFamily="18" charset="0"/>
              </a:rPr>
              <a:t> </a:t>
            </a:r>
            <a:r>
              <a:rPr lang="en-IN" sz="2000" i="1" dirty="0" err="1">
                <a:latin typeface="Times New Roman" panose="02020603050405020304" pitchFamily="18" charset="0"/>
                <a:cs typeface="Times New Roman" panose="02020603050405020304" pitchFamily="18" charset="0"/>
              </a:rPr>
              <a:t>Pediatr</a:t>
            </a:r>
            <a:r>
              <a:rPr lang="en-IN" sz="2000" i="1" dirty="0">
                <a:latin typeface="Times New Roman" panose="02020603050405020304" pitchFamily="18" charset="0"/>
                <a:cs typeface="Times New Roman" panose="02020603050405020304" pitchFamily="18" charset="0"/>
              </a:rPr>
              <a:t>. 2017 Jan;4(1):62-67 </a:t>
            </a:r>
          </a:p>
        </p:txBody>
      </p:sp>
    </p:spTree>
    <p:extLst>
      <p:ext uri="{BB962C8B-B14F-4D97-AF65-F5344CB8AC3E}">
        <p14:creationId xmlns:p14="http://schemas.microsoft.com/office/powerpoint/2010/main" xmlns="" val="13079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317342092"/>
              </p:ext>
            </p:extLst>
          </p:nvPr>
        </p:nvGraphicFramePr>
        <p:xfrm>
          <a:off x="261258" y="0"/>
          <a:ext cx="10580914" cy="6797683"/>
        </p:xfrm>
        <a:graphic>
          <a:graphicData uri="http://schemas.openxmlformats.org/drawingml/2006/table">
            <a:tbl>
              <a:tblPr firstRow="1" bandRow="1">
                <a:tableStyleId>{616DA210-FB5B-4158-B5E0-FEB733F419BA}</a:tableStyleId>
              </a:tblPr>
              <a:tblGrid>
                <a:gridCol w="4262804">
                  <a:extLst>
                    <a:ext uri="{9D8B030D-6E8A-4147-A177-3AD203B41FA5}">
                      <a16:colId xmlns:a16="http://schemas.microsoft.com/office/drawing/2014/main" xmlns="" val="20000"/>
                    </a:ext>
                  </a:extLst>
                </a:gridCol>
                <a:gridCol w="6318110">
                  <a:extLst>
                    <a:ext uri="{9D8B030D-6E8A-4147-A177-3AD203B41FA5}">
                      <a16:colId xmlns:a16="http://schemas.microsoft.com/office/drawing/2014/main" xmlns="" val="20001"/>
                    </a:ext>
                  </a:extLst>
                </a:gridCol>
              </a:tblGrid>
              <a:tr h="605306">
                <a:tc gridSpan="2">
                  <a:txBody>
                    <a:bodyPr/>
                    <a:lstStyle/>
                    <a:p>
                      <a:pPr algn="ctr"/>
                      <a:r>
                        <a:rPr lang="en-IN" sz="2400" dirty="0" smtClean="0">
                          <a:latin typeface="Times New Roman" panose="02020603050405020304" pitchFamily="18" charset="0"/>
                          <a:cs typeface="Times New Roman" panose="02020603050405020304" pitchFamily="18" charset="0"/>
                        </a:rPr>
                        <a:t>Clinical</a:t>
                      </a:r>
                      <a:r>
                        <a:rPr lang="en-IN" sz="2400" baseline="0" dirty="0" smtClean="0">
                          <a:latin typeface="Times New Roman" panose="02020603050405020304" pitchFamily="18" charset="0"/>
                          <a:cs typeface="Times New Roman" panose="02020603050405020304" pitchFamily="18" charset="0"/>
                        </a:rPr>
                        <a:t> differentiation  between viral and bacterial infections</a:t>
                      </a:r>
                      <a:endParaRPr lang="en-IN" sz="2400" dirty="0">
                        <a:latin typeface="Times New Roman" panose="02020603050405020304" pitchFamily="18" charset="0"/>
                        <a:cs typeface="Times New Roman" panose="02020603050405020304" pitchFamily="18" charset="0"/>
                      </a:endParaRPr>
                    </a:p>
                  </a:txBody>
                  <a:tcPr/>
                </a:tc>
                <a:tc hMerge="1">
                  <a:txBody>
                    <a:bodyPr/>
                    <a:lstStyle/>
                    <a:p>
                      <a:endParaRPr lang="en-IN"/>
                    </a:p>
                  </a:txBody>
                  <a:tcPr/>
                </a:tc>
                <a:extLst>
                  <a:ext uri="{0D108BD9-81ED-4DB2-BD59-A6C34878D82A}">
                    <a16:rowId xmlns:a16="http://schemas.microsoft.com/office/drawing/2014/main" xmlns="" val="10000"/>
                  </a:ext>
                </a:extLst>
              </a:tr>
              <a:tr h="545871">
                <a:tc>
                  <a:txBody>
                    <a:bodyPr/>
                    <a:lstStyle/>
                    <a:p>
                      <a:pPr algn="ctr"/>
                      <a:r>
                        <a:rPr lang="en-IN" sz="2400" b="1" dirty="0" smtClean="0">
                          <a:latin typeface="Times New Roman" panose="02020603050405020304" pitchFamily="18" charset="0"/>
                          <a:cs typeface="Times New Roman" panose="02020603050405020304" pitchFamily="18" charset="0"/>
                        </a:rPr>
                        <a:t>Viral infections</a:t>
                      </a:r>
                      <a:endParaRPr lang="en-IN" sz="2400" b="1" dirty="0">
                        <a:latin typeface="Times New Roman" panose="02020603050405020304" pitchFamily="18" charset="0"/>
                        <a:cs typeface="Times New Roman" panose="02020603050405020304" pitchFamily="18" charset="0"/>
                      </a:endParaRPr>
                    </a:p>
                  </a:txBody>
                  <a:tcPr/>
                </a:tc>
                <a:tc>
                  <a:txBody>
                    <a:bodyPr/>
                    <a:lstStyle/>
                    <a:p>
                      <a:pPr algn="ctr"/>
                      <a:r>
                        <a:rPr lang="en-IN" sz="2400" b="1" dirty="0" smtClean="0">
                          <a:latin typeface="Times New Roman" panose="02020603050405020304" pitchFamily="18" charset="0"/>
                          <a:cs typeface="Times New Roman" panose="02020603050405020304" pitchFamily="18" charset="0"/>
                        </a:rPr>
                        <a:t>Bacterial infections</a:t>
                      </a:r>
                      <a:endParaRPr lang="en-IN" sz="24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415321">
                <a:tc>
                  <a:txBody>
                    <a:bodyPr/>
                    <a:lstStyle/>
                    <a:p>
                      <a:r>
                        <a:rPr lang="en-IN" sz="2400" dirty="0" smtClean="0">
                          <a:latin typeface="Times New Roman" panose="02020603050405020304" pitchFamily="18" charset="0"/>
                          <a:cs typeface="Times New Roman" panose="02020603050405020304" pitchFamily="18" charset="0"/>
                        </a:rPr>
                        <a:t>Abrupt onset</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Insidious onset</a:t>
                      </a:r>
                    </a:p>
                    <a:p>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465796">
                <a:tc>
                  <a:txBody>
                    <a:bodyPr/>
                    <a:lstStyle/>
                    <a:p>
                      <a:r>
                        <a:rPr lang="en-IN" sz="2400" dirty="0" smtClean="0">
                          <a:latin typeface="Times New Roman" panose="02020603050405020304" pitchFamily="18" charset="0"/>
                          <a:cs typeface="Times New Roman" panose="02020603050405020304" pitchFamily="18" charset="0"/>
                        </a:rPr>
                        <a:t>Duration usually 3-5 days</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May last for more</a:t>
                      </a:r>
                      <a:r>
                        <a:rPr lang="en-IN" sz="2400" baseline="0" dirty="0" smtClean="0">
                          <a:latin typeface="Times New Roman" panose="02020603050405020304" pitchFamily="18" charset="0"/>
                          <a:cs typeface="Times New Roman" panose="02020603050405020304" pitchFamily="18" charset="0"/>
                        </a:rPr>
                        <a:t> than 7 days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r h="477274">
                <a:tc>
                  <a:txBody>
                    <a:bodyPr/>
                    <a:lstStyle/>
                    <a:p>
                      <a:r>
                        <a:rPr lang="en-IN" sz="2400" dirty="0" err="1" smtClean="0">
                          <a:latin typeface="Times New Roman" panose="02020603050405020304" pitchFamily="18" charset="0"/>
                          <a:cs typeface="Times New Roman" panose="02020603050405020304" pitchFamily="18" charset="0"/>
                        </a:rPr>
                        <a:t>Prodrome</a:t>
                      </a:r>
                      <a:r>
                        <a:rPr lang="en-IN" sz="2400" dirty="0" smtClean="0">
                          <a:latin typeface="Times New Roman" panose="02020603050405020304" pitchFamily="18" charset="0"/>
                          <a:cs typeface="Times New Roman" panose="02020603050405020304" pitchFamily="18" charset="0"/>
                        </a:rPr>
                        <a:t> usually present</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No </a:t>
                      </a:r>
                      <a:r>
                        <a:rPr lang="en-IN" sz="2400" dirty="0" err="1" smtClean="0">
                          <a:latin typeface="Times New Roman" panose="02020603050405020304" pitchFamily="18" charset="0"/>
                          <a:cs typeface="Times New Roman" panose="02020603050405020304" pitchFamily="18" charset="0"/>
                        </a:rPr>
                        <a:t>prodrome</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4"/>
                  </a:ext>
                </a:extLst>
              </a:tr>
              <a:tr h="488752">
                <a:tc>
                  <a:txBody>
                    <a:bodyPr/>
                    <a:lstStyle/>
                    <a:p>
                      <a:r>
                        <a:rPr lang="en-IN" sz="2400" dirty="0" smtClean="0">
                          <a:latin typeface="Times New Roman" panose="02020603050405020304" pitchFamily="18" charset="0"/>
                          <a:cs typeface="Times New Roman" panose="02020603050405020304" pitchFamily="18" charset="0"/>
                        </a:rPr>
                        <a:t>Rashes</a:t>
                      </a:r>
                      <a:r>
                        <a:rPr lang="en-IN" sz="2400" baseline="0" dirty="0" smtClean="0">
                          <a:latin typeface="Times New Roman" panose="02020603050405020304" pitchFamily="18" charset="0"/>
                          <a:cs typeface="Times New Roman" panose="02020603050405020304" pitchFamily="18" charset="0"/>
                        </a:rPr>
                        <a:t> mostly + with viral </a:t>
                      </a:r>
                      <a:r>
                        <a:rPr lang="en-IN" sz="2400" baseline="0" dirty="0" err="1" smtClean="0">
                          <a:latin typeface="Times New Roman" panose="02020603050405020304" pitchFamily="18" charset="0"/>
                          <a:cs typeface="Times New Roman" panose="02020603050405020304" pitchFamily="18" charset="0"/>
                        </a:rPr>
                        <a:t>etiology</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Very few bacterial infections</a:t>
                      </a:r>
                      <a:r>
                        <a:rPr lang="en-IN" sz="2400" baseline="0" dirty="0" smtClean="0">
                          <a:latin typeface="Times New Roman" panose="02020603050405020304" pitchFamily="18" charset="0"/>
                          <a:cs typeface="Times New Roman" panose="02020603050405020304" pitchFamily="18" charset="0"/>
                        </a:rPr>
                        <a:t> + with bacterial infections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5"/>
                  </a:ext>
                </a:extLst>
              </a:tr>
              <a:tr h="490757">
                <a:tc>
                  <a:txBody>
                    <a:bodyPr/>
                    <a:lstStyle/>
                    <a:p>
                      <a:r>
                        <a:rPr lang="en-IN" sz="2400" dirty="0" smtClean="0">
                          <a:latin typeface="Times New Roman" panose="02020603050405020304" pitchFamily="18" charset="0"/>
                          <a:cs typeface="Times New Roman" panose="02020603050405020304" pitchFamily="18" charset="0"/>
                        </a:rPr>
                        <a:t>No localizing findings</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Systemic localization and </a:t>
                      </a:r>
                      <a:r>
                        <a:rPr lang="en-IN" sz="2400" dirty="0" err="1" smtClean="0">
                          <a:latin typeface="Times New Roman" panose="02020603050405020304" pitchFamily="18" charset="0"/>
                          <a:cs typeface="Times New Roman" panose="02020603050405020304" pitchFamily="18" charset="0"/>
                        </a:rPr>
                        <a:t>organomegaly</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6"/>
                  </a:ext>
                </a:extLst>
              </a:tr>
              <a:tr h="463639">
                <a:tc>
                  <a:txBody>
                    <a:bodyPr/>
                    <a:lstStyle/>
                    <a:p>
                      <a:r>
                        <a:rPr lang="en-IN" sz="2400" dirty="0" smtClean="0">
                          <a:latin typeface="Times New Roman" panose="02020603050405020304" pitchFamily="18" charset="0"/>
                          <a:cs typeface="Times New Roman" panose="02020603050405020304" pitchFamily="18" charset="0"/>
                        </a:rPr>
                        <a:t>Seasonal incidence</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No seasonal variation</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7"/>
                  </a:ext>
                </a:extLst>
              </a:tr>
              <a:tr h="605307">
                <a:tc>
                  <a:txBody>
                    <a:bodyPr/>
                    <a:lstStyle/>
                    <a:p>
                      <a:r>
                        <a:rPr lang="en-IN" sz="2400" dirty="0" smtClean="0">
                          <a:latin typeface="Times New Roman" panose="02020603050405020304" pitchFamily="18" charset="0"/>
                          <a:cs typeface="Times New Roman" panose="02020603050405020304" pitchFamily="18" charset="0"/>
                        </a:rPr>
                        <a:t>Many members in the family may be affected simultaneously </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Isolated cases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8"/>
                  </a:ext>
                </a:extLst>
              </a:tr>
              <a:tr h="425003">
                <a:tc>
                  <a:txBody>
                    <a:bodyPr/>
                    <a:lstStyle/>
                    <a:p>
                      <a:r>
                        <a:rPr lang="en-IN" sz="2400" dirty="0" smtClean="0">
                          <a:latin typeface="Times New Roman" panose="02020603050405020304" pitchFamily="18" charset="0"/>
                          <a:cs typeface="Times New Roman" panose="02020603050405020304" pitchFamily="18" charset="0"/>
                        </a:rPr>
                        <a:t>Ix usually normal</a:t>
                      </a:r>
                    </a:p>
                    <a:p>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CRP</a:t>
                      </a:r>
                      <a:r>
                        <a:rPr lang="en-IN" sz="2400" baseline="0" dirty="0" smtClean="0">
                          <a:latin typeface="Times New Roman" panose="02020603050405020304" pitchFamily="18" charset="0"/>
                          <a:cs typeface="Times New Roman" panose="02020603050405020304" pitchFamily="18" charset="0"/>
                        </a:rPr>
                        <a:t> positive culture positive </a:t>
                      </a:r>
                      <a:r>
                        <a:rPr lang="en-IN" sz="2400" baseline="0" dirty="0" err="1" smtClean="0">
                          <a:latin typeface="Times New Roman" panose="02020603050405020304" pitchFamily="18" charset="0"/>
                          <a:cs typeface="Times New Roman" panose="02020603050405020304" pitchFamily="18" charset="0"/>
                        </a:rPr>
                        <a:t>Xray</a:t>
                      </a:r>
                      <a:r>
                        <a:rPr lang="en-IN" sz="2400" baseline="0" dirty="0" smtClean="0">
                          <a:latin typeface="Times New Roman" panose="02020603050405020304" pitchFamily="18" charset="0"/>
                          <a:cs typeface="Times New Roman" panose="02020603050405020304" pitchFamily="18" charset="0"/>
                        </a:rPr>
                        <a:t> positive in pneumonia</a:t>
                      </a:r>
                    </a:p>
                  </a:txBody>
                  <a:tcPr/>
                </a:tc>
                <a:extLst>
                  <a:ext uri="{0D108BD9-81ED-4DB2-BD59-A6C34878D82A}">
                    <a16:rowId xmlns:a16="http://schemas.microsoft.com/office/drawing/2014/main" xmlns="" val="10009"/>
                  </a:ext>
                </a:extLst>
              </a:tr>
              <a:tr h="386796">
                <a:tc>
                  <a:txBody>
                    <a:bodyPr/>
                    <a:lstStyle/>
                    <a:p>
                      <a:r>
                        <a:rPr lang="en-IN" sz="2400" dirty="0" smtClean="0">
                          <a:latin typeface="Times New Roman" panose="02020603050405020304" pitchFamily="18" charset="0"/>
                          <a:cs typeface="Times New Roman" panose="02020603050405020304" pitchFamily="18" charset="0"/>
                        </a:rPr>
                        <a:t>Self limiting</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Require antibiotic therapy</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xmlns="" val="264542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8892" y="141667"/>
            <a:ext cx="10344955" cy="837127"/>
          </a:xfrm>
        </p:spPr>
        <p:txBody>
          <a:bodyPr>
            <a:noAutofit/>
          </a:bodyPr>
          <a:lstStyle/>
          <a:p>
            <a:pPr marL="0" indent="0" algn="ctr">
              <a:lnSpc>
                <a:spcPct val="220000"/>
              </a:lnSpc>
              <a:spcBef>
                <a:spcPts val="0"/>
              </a:spcBef>
              <a:buNone/>
            </a:pPr>
            <a:r>
              <a:rPr lang="en-IN" sz="2400" b="1" dirty="0" smtClean="0">
                <a:latin typeface="Times New Roman" panose="02020603050405020304" pitchFamily="18" charset="0"/>
                <a:cs typeface="Times New Roman" panose="02020603050405020304" pitchFamily="18" charset="0"/>
              </a:rPr>
              <a:t> FUO Is Common Disease With Uncommon  Presentation</a:t>
            </a:r>
          </a:p>
        </p:txBody>
      </p:sp>
      <p:graphicFrame>
        <p:nvGraphicFramePr>
          <p:cNvPr id="4" name="Diagram 3"/>
          <p:cNvGraphicFramePr/>
          <p:nvPr>
            <p:extLst>
              <p:ext uri="{D42A27DB-BD31-4B8C-83A1-F6EECF244321}">
                <p14:modId xmlns:p14="http://schemas.microsoft.com/office/powerpoint/2010/main" xmlns="" val="239740083"/>
              </p:ext>
            </p:extLst>
          </p:nvPr>
        </p:nvGraphicFramePr>
        <p:xfrm>
          <a:off x="1146220" y="978794"/>
          <a:ext cx="9337183" cy="5656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2090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4">
                                            <p:graphicEl>
                                              <a:dgm id="{484EB354-E57F-4D9E-ADF7-0FABC78A074A}"/>
                                            </p:graphicEl>
                                          </p:spTgt>
                                        </p:tgtEl>
                                        <p:attrNameLst>
                                          <p:attrName>style.visibility</p:attrName>
                                        </p:attrNameLst>
                                      </p:cBhvr>
                                      <p:to>
                                        <p:strVal val="visible"/>
                                      </p:to>
                                    </p:set>
                                    <p:animEffect transition="in" filter="wheel(1)">
                                      <p:cBhvr>
                                        <p:cTn id="13" dur="2000"/>
                                        <p:tgtEl>
                                          <p:spTgt spid="4">
                                            <p:graphicEl>
                                              <a:dgm id="{484EB354-E57F-4D9E-ADF7-0FABC78A074A}"/>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4">
                                            <p:graphicEl>
                                              <a:dgm id="{FA57D34B-AEF5-4D5C-BC03-DC067ED36C37}"/>
                                            </p:graphicEl>
                                          </p:spTgt>
                                        </p:tgtEl>
                                        <p:attrNameLst>
                                          <p:attrName>style.visibility</p:attrName>
                                        </p:attrNameLst>
                                      </p:cBhvr>
                                      <p:to>
                                        <p:strVal val="visible"/>
                                      </p:to>
                                    </p:set>
                                    <p:animEffect transition="in" filter="wheel(1)">
                                      <p:cBhvr>
                                        <p:cTn id="18" dur="2000"/>
                                        <p:tgtEl>
                                          <p:spTgt spid="4">
                                            <p:graphicEl>
                                              <a:dgm id="{FA57D34B-AEF5-4D5C-BC03-DC067ED36C37}"/>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graphicEl>
                                              <a:dgm id="{A112D20E-231E-4F47-93DB-8B8A685D7628}"/>
                                            </p:graphicEl>
                                          </p:spTgt>
                                        </p:tgtEl>
                                        <p:attrNameLst>
                                          <p:attrName>style.visibility</p:attrName>
                                        </p:attrNameLst>
                                      </p:cBhvr>
                                      <p:to>
                                        <p:strVal val="visible"/>
                                      </p:to>
                                    </p:set>
                                    <p:animEffect transition="in" filter="wheel(1)">
                                      <p:cBhvr>
                                        <p:cTn id="23" dur="2000"/>
                                        <p:tgtEl>
                                          <p:spTgt spid="4">
                                            <p:graphicEl>
                                              <a:dgm id="{A112D20E-231E-4F47-93DB-8B8A685D762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4">
                                            <p:graphicEl>
                                              <a:dgm id="{3EB7698A-600A-465A-9F2D-32DB722A8A41}"/>
                                            </p:graphicEl>
                                          </p:spTgt>
                                        </p:tgtEl>
                                        <p:attrNameLst>
                                          <p:attrName>style.visibility</p:attrName>
                                        </p:attrNameLst>
                                      </p:cBhvr>
                                      <p:to>
                                        <p:strVal val="visible"/>
                                      </p:to>
                                    </p:set>
                                    <p:animEffect transition="in" filter="wheel(1)">
                                      <p:cBhvr>
                                        <p:cTn id="28" dur="2000"/>
                                        <p:tgtEl>
                                          <p:spTgt spid="4">
                                            <p:graphicEl>
                                              <a:dgm id="{3EB7698A-600A-465A-9F2D-32DB722A8A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9817" y="334850"/>
            <a:ext cx="12022183" cy="1996227"/>
          </a:xfrm>
        </p:spPr>
        <p:txBody>
          <a:bodyPr/>
          <a:lstStyle/>
          <a:p>
            <a:pPr algn="ctr"/>
            <a:r>
              <a:rPr lang="en-IN" b="1" i="1" u="sng" dirty="0" smtClean="0">
                <a:latin typeface="Times New Roman" panose="02020603050405020304" pitchFamily="18" charset="0"/>
                <a:cs typeface="Times New Roman" panose="02020603050405020304" pitchFamily="18" charset="0"/>
              </a:rPr>
              <a:t>HISTORY IN FUO</a:t>
            </a:r>
            <a:endParaRPr lang="en-IN"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8555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1"/>
            <a:ext cx="12192000" cy="3046988"/>
          </a:xfrm>
          <a:prstGeom prst="rect">
            <a:avLst/>
          </a:prstGeom>
        </p:spPr>
        <p:txBody>
          <a:bodyPr wrap="square">
            <a:spAutoFit/>
          </a:bodyPr>
          <a:lstStyle/>
          <a:p>
            <a:pPr algn="just">
              <a:lnSpc>
                <a:spcPct val="150000"/>
              </a:lnSpc>
            </a:pPr>
            <a:r>
              <a:rPr lang="en-US" sz="3200" b="1" u="sng" dirty="0" smtClean="0">
                <a:latin typeface="Times New Roman" panose="02020603050405020304" pitchFamily="18" charset="0"/>
                <a:cs typeface="Times New Roman" panose="02020603050405020304" pitchFamily="18" charset="0"/>
              </a:rPr>
              <a:t>FEVER</a:t>
            </a:r>
            <a:r>
              <a:rPr lang="en-US" sz="3200" dirty="0" smtClean="0">
                <a:latin typeface="Times New Roman" panose="02020603050405020304" pitchFamily="18" charset="0"/>
                <a:cs typeface="Times New Roman" panose="02020603050405020304" pitchFamily="18" charset="0"/>
              </a:rPr>
              <a:t>:</a:t>
            </a:r>
          </a:p>
          <a:p>
            <a:pPr marL="742950" lvl="1" indent="-28575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Duration</a:t>
            </a:r>
          </a:p>
          <a:p>
            <a:pPr marL="742950" lvl="1" indent="-28575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Onset and progress, </a:t>
            </a:r>
          </a:p>
          <a:p>
            <a:pPr marL="742950" lvl="1" indent="-28575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Types of fever </a:t>
            </a:r>
          </a:p>
          <a:p>
            <a:pPr marL="742950" lvl="1" indent="-28575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Documentation</a:t>
            </a: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958976" y="1703419"/>
            <a:ext cx="3354842" cy="2687139"/>
          </a:xfrm>
          <a:prstGeom prst="rect">
            <a:avLst/>
          </a:prstGeom>
        </p:spPr>
      </p:pic>
    </p:spTree>
    <p:extLst>
      <p:ext uri="{BB962C8B-B14F-4D97-AF65-F5344CB8AC3E}">
        <p14:creationId xmlns:p14="http://schemas.microsoft.com/office/powerpoint/2010/main" xmlns="" val="32543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719" y="-389196"/>
            <a:ext cx="9036802" cy="1312888"/>
          </a:xfrm>
        </p:spPr>
        <p:txBody>
          <a:bodyPr>
            <a:normAutofit lnSpcReduction="10000"/>
          </a:bodyPr>
          <a:lstStyle/>
          <a:p>
            <a:pPr marL="0" indent="0">
              <a:buNone/>
            </a:pPr>
            <a:r>
              <a:rPr lang="en-IN" sz="3600" b="1" u="sng"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p>
          <a:p>
            <a:pPr marL="0" indent="0">
              <a:buNone/>
            </a:pPr>
            <a:r>
              <a:rPr lang="en-IN" sz="32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IN" sz="32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IN" sz="3600" b="1" dirty="0" smtClean="0">
                <a:solidFill>
                  <a:schemeClr val="tx1"/>
                </a:solidFill>
                <a:latin typeface="Times New Roman" panose="02020603050405020304" pitchFamily="18" charset="0"/>
                <a:cs typeface="Times New Roman" panose="02020603050405020304" pitchFamily="18" charset="0"/>
              </a:rPr>
              <a:t>Temperature :</a:t>
            </a:r>
          </a:p>
          <a:p>
            <a:pPr lvl="4"/>
            <a:endParaRPr lang="en-IN" sz="3600" dirty="0">
              <a:solidFill>
                <a:schemeClr val="tx2">
                  <a:lumMod val="75000"/>
                  <a:lumOff val="25000"/>
                </a:schemeClr>
              </a:solidFill>
              <a:latin typeface="Times New Roman" panose="02020603050405020304" pitchFamily="18" charset="0"/>
              <a:cs typeface="Times New Roman" panose="02020603050405020304" pitchFamily="18" charset="0"/>
            </a:endParaRPr>
          </a:p>
          <a:p>
            <a:pPr lvl="4"/>
            <a:endParaRPr lang="en-IN" sz="3600" dirty="0" smtClean="0">
              <a:solidFill>
                <a:schemeClr val="tx2">
                  <a:lumMod val="75000"/>
                  <a:lumOff val="25000"/>
                </a:schemeClr>
              </a:solidFill>
              <a:latin typeface="Times New Roman" panose="02020603050405020304" pitchFamily="18" charset="0"/>
              <a:cs typeface="Times New Roman" panose="02020603050405020304" pitchFamily="18" charset="0"/>
            </a:endParaRPr>
          </a:p>
          <a:p>
            <a:pPr lvl="4"/>
            <a:endParaRPr lang="en-IN" sz="3600" dirty="0" smtClean="0">
              <a:solidFill>
                <a:schemeClr val="tx2">
                  <a:lumMod val="75000"/>
                  <a:lumOff val="25000"/>
                </a:schemeClr>
              </a:solidFill>
              <a:latin typeface="Times New Roman" panose="02020603050405020304" pitchFamily="18" charset="0"/>
              <a:cs typeface="Times New Roman" panose="02020603050405020304" pitchFamily="18" charset="0"/>
            </a:endParaRPr>
          </a:p>
          <a:p>
            <a:pPr lvl="4"/>
            <a:endParaRPr lang="en-IN" sz="3600" dirty="0">
              <a:solidFill>
                <a:schemeClr val="tx2">
                  <a:lumMod val="75000"/>
                  <a:lumOff val="25000"/>
                </a:schemeClr>
              </a:solidFill>
              <a:latin typeface="Times New Roman" panose="02020603050405020304" pitchFamily="18" charset="0"/>
              <a:cs typeface="Times New Roman" panose="02020603050405020304" pitchFamily="18" charset="0"/>
            </a:endParaRPr>
          </a:p>
          <a:p>
            <a:pPr lvl="4"/>
            <a:endParaRPr lang="en-IN" sz="3600" dirty="0" smtClean="0">
              <a:solidFill>
                <a:schemeClr val="tx2">
                  <a:lumMod val="75000"/>
                  <a:lumOff val="25000"/>
                </a:schemeClr>
              </a:solidFill>
              <a:latin typeface="Times New Roman" panose="02020603050405020304" pitchFamily="18" charset="0"/>
              <a:cs typeface="Times New Roman" panose="02020603050405020304" pitchFamily="18" charset="0"/>
            </a:endParaRPr>
          </a:p>
          <a:p>
            <a:pPr lvl="4"/>
            <a:endParaRPr lang="en-IN" dirty="0">
              <a:solidFill>
                <a:schemeClr val="tx2">
                  <a:lumMod val="75000"/>
                  <a:lumOff val="25000"/>
                </a:schemeClr>
              </a:solidFill>
            </a:endParaRPr>
          </a:p>
          <a:p>
            <a:pPr lvl="4"/>
            <a:endParaRPr lang="en-IN" dirty="0" smtClean="0">
              <a:solidFill>
                <a:schemeClr val="tx2">
                  <a:lumMod val="75000"/>
                  <a:lumOff val="25000"/>
                </a:schemeClr>
              </a:solidFill>
            </a:endParaRPr>
          </a:p>
          <a:p>
            <a:pPr lvl="4"/>
            <a:endParaRPr lang="en-IN" dirty="0">
              <a:solidFill>
                <a:schemeClr val="tx2">
                  <a:lumMod val="75000"/>
                  <a:lumOff val="25000"/>
                </a:schemeClr>
              </a:solidFill>
            </a:endParaRPr>
          </a:p>
          <a:p>
            <a:pPr lvl="4"/>
            <a:endParaRPr lang="en-IN" dirty="0" smtClean="0">
              <a:solidFill>
                <a:schemeClr val="tx2">
                  <a:lumMod val="75000"/>
                  <a:lumOff val="25000"/>
                </a:schemeClr>
              </a:solidFill>
            </a:endParaRPr>
          </a:p>
          <a:p>
            <a:pPr lvl="4"/>
            <a:endParaRPr lang="en-IN" dirty="0">
              <a:solidFill>
                <a:schemeClr val="tx2">
                  <a:lumMod val="75000"/>
                  <a:lumOff val="25000"/>
                </a:schemeClr>
              </a:solidFill>
            </a:endParaRPr>
          </a:p>
          <a:p>
            <a:pPr lvl="4"/>
            <a:endParaRPr lang="en-IN" dirty="0" smtClean="0">
              <a:solidFill>
                <a:schemeClr val="tx2">
                  <a:lumMod val="75000"/>
                  <a:lumOff val="2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xmlns="" val="2147610094"/>
              </p:ext>
            </p:extLst>
          </p:nvPr>
        </p:nvGraphicFramePr>
        <p:xfrm>
          <a:off x="158847" y="1060852"/>
          <a:ext cx="11084542" cy="5363082"/>
        </p:xfrm>
        <a:graphic>
          <a:graphicData uri="http://schemas.openxmlformats.org/drawingml/2006/table">
            <a:tbl>
              <a:tblPr firstRow="1" bandRow="1">
                <a:tableStyleId>{5940675A-B579-460E-94D1-54222C63F5DA}</a:tableStyleId>
              </a:tblPr>
              <a:tblGrid>
                <a:gridCol w="3037687">
                  <a:extLst>
                    <a:ext uri="{9D8B030D-6E8A-4147-A177-3AD203B41FA5}">
                      <a16:colId xmlns:a16="http://schemas.microsoft.com/office/drawing/2014/main" xmlns="" val="20000"/>
                    </a:ext>
                  </a:extLst>
                </a:gridCol>
                <a:gridCol w="3218743">
                  <a:extLst>
                    <a:ext uri="{9D8B030D-6E8A-4147-A177-3AD203B41FA5}">
                      <a16:colId xmlns:a16="http://schemas.microsoft.com/office/drawing/2014/main" xmlns="" val="20001"/>
                    </a:ext>
                  </a:extLst>
                </a:gridCol>
                <a:gridCol w="4828112">
                  <a:extLst>
                    <a:ext uri="{9D8B030D-6E8A-4147-A177-3AD203B41FA5}">
                      <a16:colId xmlns:a16="http://schemas.microsoft.com/office/drawing/2014/main" xmlns="" val="20002"/>
                    </a:ext>
                  </a:extLst>
                </a:gridCol>
              </a:tblGrid>
              <a:tr h="602170">
                <a:tc rowSpan="3">
                  <a:txBody>
                    <a:bodyPr/>
                    <a:lstStyle/>
                    <a:p>
                      <a:endParaRPr lang="en-IN" sz="2400"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Intermittent</a:t>
                      </a:r>
                      <a:r>
                        <a:rPr lang="en-IN" sz="2400" baseline="0" dirty="0" smtClean="0">
                          <a:latin typeface="Times New Roman" panose="02020603050405020304" pitchFamily="18" charset="0"/>
                          <a:cs typeface="Times New Roman" panose="02020603050405020304" pitchFamily="18" charset="0"/>
                        </a:rPr>
                        <a:t> type</a:t>
                      </a:r>
                      <a:endParaRPr lang="en-IN" sz="2400" dirty="0" smtClean="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Quotidian  fever</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Juvenile Rheumatoid Arthritis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597376">
                <a:tc vMerge="1">
                  <a:txBody>
                    <a:bodyPr/>
                    <a:lstStyle/>
                    <a:p>
                      <a:endParaRPr lang="en-IN" sz="1600" dirty="0"/>
                    </a:p>
                  </a:txBody>
                  <a:tcPr/>
                </a:tc>
                <a:tc>
                  <a:txBody>
                    <a:bodyPr/>
                    <a:lstStyle/>
                    <a:p>
                      <a:r>
                        <a:rPr lang="en-IN" sz="2400" dirty="0" smtClean="0">
                          <a:latin typeface="Times New Roman" panose="02020603050405020304" pitchFamily="18" charset="0"/>
                          <a:cs typeface="Times New Roman" panose="02020603050405020304" pitchFamily="18" charset="0"/>
                        </a:rPr>
                        <a:t>Tertian fever</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Plasmodium </a:t>
                      </a:r>
                      <a:r>
                        <a:rPr lang="en-IN" sz="2400" dirty="0" err="1" smtClean="0">
                          <a:latin typeface="Times New Roman" panose="02020603050405020304" pitchFamily="18" charset="0"/>
                          <a:cs typeface="Times New Roman" panose="02020603050405020304" pitchFamily="18" charset="0"/>
                        </a:rPr>
                        <a:t>vivax</a:t>
                      </a:r>
                      <a:r>
                        <a:rPr lang="en-IN" sz="2400" dirty="0" smtClean="0">
                          <a:latin typeface="Times New Roman" panose="02020603050405020304" pitchFamily="18" charset="0"/>
                          <a:cs typeface="Times New Roman" panose="02020603050405020304" pitchFamily="18" charset="0"/>
                        </a:rPr>
                        <a:t> malaria</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597376">
                <a:tc vMerge="1">
                  <a:txBody>
                    <a:bodyPr/>
                    <a:lstStyle/>
                    <a:p>
                      <a:endParaRPr lang="en-IN" sz="1600" dirty="0"/>
                    </a:p>
                  </a:txBody>
                  <a:tcPr/>
                </a:tc>
                <a:tc>
                  <a:txBody>
                    <a:bodyPr/>
                    <a:lstStyle/>
                    <a:p>
                      <a:r>
                        <a:rPr lang="en-IN" sz="2400" dirty="0" err="1" smtClean="0">
                          <a:latin typeface="Times New Roman" panose="02020603050405020304" pitchFamily="18" charset="0"/>
                          <a:cs typeface="Times New Roman" panose="02020603050405020304" pitchFamily="18" charset="0"/>
                        </a:rPr>
                        <a:t>Quartan</a:t>
                      </a:r>
                      <a:r>
                        <a:rPr lang="en-IN" sz="2400" dirty="0" smtClean="0">
                          <a:latin typeface="Times New Roman" panose="02020603050405020304" pitchFamily="18" charset="0"/>
                          <a:cs typeface="Times New Roman" panose="02020603050405020304" pitchFamily="18" charset="0"/>
                        </a:rPr>
                        <a:t> fever</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Plasmodium</a:t>
                      </a:r>
                      <a:r>
                        <a:rPr lang="en-IN" sz="2400" baseline="0" dirty="0" smtClean="0">
                          <a:latin typeface="Times New Roman" panose="02020603050405020304" pitchFamily="18" charset="0"/>
                          <a:cs typeface="Times New Roman" panose="02020603050405020304" pitchFamily="18" charset="0"/>
                        </a:rPr>
                        <a:t> </a:t>
                      </a:r>
                      <a:r>
                        <a:rPr lang="en-IN" sz="2400" baseline="0" dirty="0" err="1" smtClean="0">
                          <a:latin typeface="Times New Roman" panose="02020603050405020304" pitchFamily="18" charset="0"/>
                          <a:cs typeface="Times New Roman" panose="02020603050405020304" pitchFamily="18" charset="0"/>
                        </a:rPr>
                        <a:t>malariae</a:t>
                      </a:r>
                      <a:r>
                        <a:rPr lang="en-IN" sz="2400" baseline="0" dirty="0" smtClean="0">
                          <a:latin typeface="Times New Roman" panose="02020603050405020304" pitchFamily="18" charset="0"/>
                          <a:cs typeface="Times New Roman" panose="02020603050405020304" pitchFamily="18" charset="0"/>
                        </a:rPr>
                        <a:t> malaria</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1109411">
                <a:tc>
                  <a:txBody>
                    <a:bodyPr/>
                    <a:lstStyle/>
                    <a:p>
                      <a:r>
                        <a:rPr lang="en-IN" sz="2400" dirty="0" err="1" smtClean="0">
                          <a:latin typeface="Times New Roman" panose="02020603050405020304" pitchFamily="18" charset="0"/>
                          <a:cs typeface="Times New Roman" panose="02020603050405020304" pitchFamily="18" charset="0"/>
                        </a:rPr>
                        <a:t>Countinuous</a:t>
                      </a:r>
                      <a:r>
                        <a:rPr lang="en-IN" sz="2400" dirty="0" smtClean="0">
                          <a:latin typeface="Times New Roman" panose="02020603050405020304" pitchFamily="18" charset="0"/>
                          <a:cs typeface="Times New Roman" panose="02020603050405020304" pitchFamily="18" charset="0"/>
                        </a:rPr>
                        <a:t> type</a:t>
                      </a:r>
                      <a:endParaRPr lang="en-IN" sz="2400" dirty="0">
                        <a:latin typeface="Times New Roman" panose="02020603050405020304" pitchFamily="18" charset="0"/>
                        <a:cs typeface="Times New Roman" panose="02020603050405020304" pitchFamily="18" charset="0"/>
                      </a:endParaRPr>
                    </a:p>
                  </a:txBody>
                  <a:tcPr/>
                </a:tc>
                <a:tc>
                  <a:txBody>
                    <a:bodyPr/>
                    <a:lstStyle/>
                    <a:p>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Typhoid</a:t>
                      </a:r>
                    </a:p>
                    <a:p>
                      <a:r>
                        <a:rPr lang="en-IN" sz="2400" dirty="0" err="1" smtClean="0">
                          <a:latin typeface="Times New Roman" panose="02020603050405020304" pitchFamily="18" charset="0"/>
                          <a:cs typeface="Times New Roman" panose="02020603050405020304" pitchFamily="18" charset="0"/>
                        </a:rPr>
                        <a:t>Miliary</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tb</a:t>
                      </a:r>
                      <a:endParaRPr lang="en-IN" sz="2400" dirty="0" smtClean="0">
                        <a:latin typeface="Times New Roman" panose="02020603050405020304" pitchFamily="18" charset="0"/>
                        <a:cs typeface="Times New Roman" panose="02020603050405020304" pitchFamily="18" charset="0"/>
                      </a:endParaRPr>
                    </a:p>
                    <a:p>
                      <a:r>
                        <a:rPr lang="en-IN" sz="2400" dirty="0" err="1" smtClean="0">
                          <a:latin typeface="Times New Roman" panose="02020603050405020304" pitchFamily="18" charset="0"/>
                          <a:cs typeface="Times New Roman" panose="02020603050405020304" pitchFamily="18" charset="0"/>
                        </a:rPr>
                        <a:t>Sbe</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Pneumonia</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r h="348876">
                <a:tc>
                  <a:txBody>
                    <a:bodyPr/>
                    <a:lstStyle/>
                    <a:p>
                      <a:r>
                        <a:rPr lang="en-IN" sz="2400" dirty="0" smtClean="0">
                          <a:latin typeface="Times New Roman" panose="02020603050405020304" pitchFamily="18" charset="0"/>
                          <a:cs typeface="Times New Roman" panose="02020603050405020304" pitchFamily="18" charset="0"/>
                        </a:rPr>
                        <a:t>Relapsing fever</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err="1" smtClean="0">
                          <a:latin typeface="Times New Roman" panose="02020603050405020304" pitchFamily="18" charset="0"/>
                          <a:cs typeface="Times New Roman" panose="02020603050405020304" pitchFamily="18" charset="0"/>
                        </a:rPr>
                        <a:t>Pel</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ebstein</a:t>
                      </a:r>
                      <a:r>
                        <a:rPr lang="en-IN" sz="2400" dirty="0" smtClean="0">
                          <a:latin typeface="Times New Roman" panose="02020603050405020304" pitchFamily="18" charset="0"/>
                          <a:cs typeface="Times New Roman" panose="02020603050405020304" pitchFamily="18" charset="0"/>
                        </a:rPr>
                        <a:t> fever</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Hodgkin disease</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4"/>
                  </a:ext>
                </a:extLst>
              </a:tr>
              <a:tr h="1365429">
                <a:tc>
                  <a:txBody>
                    <a:bodyPr/>
                    <a:lstStyle/>
                    <a:p>
                      <a:r>
                        <a:rPr lang="en-IN" sz="2400" dirty="0" smtClean="0">
                          <a:latin typeface="Times New Roman" panose="02020603050405020304" pitchFamily="18" charset="0"/>
                          <a:cs typeface="Times New Roman" panose="02020603050405020304" pitchFamily="18" charset="0"/>
                        </a:rPr>
                        <a:t>Hyperpyrexia</a:t>
                      </a:r>
                      <a:endParaRPr lang="en-IN" sz="2400" dirty="0">
                        <a:latin typeface="Times New Roman" panose="02020603050405020304" pitchFamily="18" charset="0"/>
                        <a:cs typeface="Times New Roman" panose="02020603050405020304" pitchFamily="18" charset="0"/>
                      </a:endParaRPr>
                    </a:p>
                  </a:txBody>
                  <a:tcPr/>
                </a:tc>
                <a:tc>
                  <a:txBody>
                    <a:bodyPr/>
                    <a:lstStyle/>
                    <a:p>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Heat stroke</a:t>
                      </a:r>
                    </a:p>
                    <a:p>
                      <a:r>
                        <a:rPr lang="en-IN" sz="2400" dirty="0" smtClean="0">
                          <a:latin typeface="Times New Roman" panose="02020603050405020304" pitchFamily="18" charset="0"/>
                          <a:cs typeface="Times New Roman" panose="02020603050405020304" pitchFamily="18" charset="0"/>
                        </a:rPr>
                        <a:t>Pontine</a:t>
                      </a:r>
                      <a:r>
                        <a:rPr lang="en-IN" sz="2400" baseline="0" dirty="0" smtClean="0">
                          <a:latin typeface="Times New Roman" panose="02020603050405020304" pitchFamily="18" charset="0"/>
                          <a:cs typeface="Times New Roman" panose="02020603050405020304" pitchFamily="18" charset="0"/>
                        </a:rPr>
                        <a:t> </a:t>
                      </a:r>
                      <a:r>
                        <a:rPr lang="en-IN" sz="2400" baseline="0" dirty="0" err="1" smtClean="0">
                          <a:latin typeface="Times New Roman" panose="02020603050405020304" pitchFamily="18" charset="0"/>
                          <a:cs typeface="Times New Roman" panose="02020603050405020304" pitchFamily="18" charset="0"/>
                        </a:rPr>
                        <a:t>hemorrhage</a:t>
                      </a:r>
                      <a:endParaRPr lang="en-IN" sz="2400" baseline="0" dirty="0" smtClean="0">
                        <a:latin typeface="Times New Roman" panose="02020603050405020304" pitchFamily="18" charset="0"/>
                        <a:cs typeface="Times New Roman" panose="02020603050405020304" pitchFamily="18" charset="0"/>
                      </a:endParaRPr>
                    </a:p>
                    <a:p>
                      <a:r>
                        <a:rPr lang="en-IN" sz="2400" baseline="0" dirty="0" err="1" smtClean="0">
                          <a:latin typeface="Times New Roman" panose="02020603050405020304" pitchFamily="18" charset="0"/>
                          <a:cs typeface="Times New Roman" panose="02020603050405020304" pitchFamily="18" charset="0"/>
                        </a:rPr>
                        <a:t>Septicemia</a:t>
                      </a:r>
                      <a:endParaRPr lang="en-IN" sz="2400" baseline="0" dirty="0" smtClean="0">
                        <a:latin typeface="Times New Roman" panose="02020603050405020304" pitchFamily="18" charset="0"/>
                        <a:cs typeface="Times New Roman" panose="02020603050405020304" pitchFamily="18" charset="0"/>
                      </a:endParaRPr>
                    </a:p>
                    <a:p>
                      <a:r>
                        <a:rPr lang="en-IN" sz="2400" baseline="0" dirty="0" smtClean="0">
                          <a:latin typeface="Times New Roman" panose="02020603050405020304" pitchFamily="18" charset="0"/>
                          <a:cs typeface="Times New Roman" panose="02020603050405020304" pitchFamily="18" charset="0"/>
                        </a:rPr>
                        <a:t>Malignant hyperthermia</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330216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017"/>
            <a:ext cx="10515600" cy="5549946"/>
          </a:xfrm>
        </p:spPr>
        <p:txBody>
          <a:bodyPr/>
          <a:lstStyle/>
          <a:p>
            <a:pPr algn="just">
              <a:lnSpc>
                <a:spcPct val="150000"/>
              </a:lnSpc>
            </a:pPr>
            <a:r>
              <a:rPr lang="en-US"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Many a times, in cases of undocumented fever, the child may be afebrile but the mother may wrongly perceive fever due to warm forehead and palms as compared to rest of the body. </a:t>
            </a:r>
          </a:p>
          <a:p>
            <a:pPr algn="just">
              <a:lnSpc>
                <a:spcPct val="150000"/>
              </a:lnSpc>
            </a:pPr>
            <a:r>
              <a:rPr lang="en-US" sz="3200" b="1" u="sng" dirty="0">
                <a:latin typeface="Times New Roman" panose="02020603050405020304" pitchFamily="18" charset="0"/>
                <a:cs typeface="Times New Roman" panose="02020603050405020304" pitchFamily="18" charset="0"/>
              </a:rPr>
              <a:t>GENDER:</a:t>
            </a:r>
            <a:r>
              <a:rPr lang="en-US" sz="3200" dirty="0">
                <a:latin typeface="Times New Roman" panose="02020603050405020304" pitchFamily="18" charset="0"/>
                <a:cs typeface="Times New Roman" panose="02020603050405020304" pitchFamily="18" charset="0"/>
              </a:rPr>
              <a:t> </a:t>
            </a:r>
          </a:p>
          <a:p>
            <a:pPr marL="342900" indent="-342900"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Chronic granulomatous disease and </a:t>
            </a:r>
            <a:r>
              <a:rPr lang="en-US" sz="2400" dirty="0" err="1">
                <a:latin typeface="Times New Roman" panose="02020603050405020304" pitchFamily="18" charset="0"/>
                <a:cs typeface="Times New Roman" panose="02020603050405020304" pitchFamily="18" charset="0"/>
              </a:rPr>
              <a:t>Bruton’s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agammaglobulinemia</a:t>
            </a:r>
            <a:r>
              <a:rPr lang="en-US" sz="2400" dirty="0">
                <a:latin typeface="Times New Roman" panose="02020603050405020304" pitchFamily="18" charset="0"/>
                <a:cs typeface="Times New Roman" panose="02020603050405020304" pitchFamily="18" charset="0"/>
              </a:rPr>
              <a:t> are X-linked disorders  	restricted to boys</a:t>
            </a:r>
          </a:p>
          <a:p>
            <a:pPr marL="342900" indent="-342900"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Pelvic inflammatory disease occurs more often in girls.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677983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2245234038"/>
              </p:ext>
            </p:extLst>
          </p:nvPr>
        </p:nvGraphicFramePr>
        <p:xfrm>
          <a:off x="721217" y="116114"/>
          <a:ext cx="10844011" cy="6130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899884" y="449942"/>
            <a:ext cx="3222171" cy="584775"/>
          </a:xfrm>
          <a:prstGeom prst="rect">
            <a:avLst/>
          </a:prstGeom>
          <a:noFill/>
        </p:spPr>
        <p:txBody>
          <a:bodyPr wrap="square" rtlCol="0">
            <a:spAutoFit/>
          </a:bodyPr>
          <a:lstStyle/>
          <a:p>
            <a:r>
              <a:rPr lang="en-IN" sz="3200" b="1" u="sng" dirty="0" smtClean="0">
                <a:latin typeface="Times New Roman" panose="02020603050405020304" pitchFamily="18" charset="0"/>
                <a:cs typeface="Times New Roman" panose="02020603050405020304" pitchFamily="18" charset="0"/>
              </a:rPr>
              <a:t>AGE :</a:t>
            </a:r>
            <a:endParaRPr lang="en-IN" sz="3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5975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graphicEl>
                                              <a:dgm id="{8C2756A7-4215-474D-86D8-7BE7807145E2}"/>
                                            </p:graphicEl>
                                          </p:spTgt>
                                        </p:tgtEl>
                                        <p:attrNameLst>
                                          <p:attrName>style.visibility</p:attrName>
                                        </p:attrNameLst>
                                      </p:cBhvr>
                                      <p:to>
                                        <p:strVal val="visible"/>
                                      </p:to>
                                    </p:set>
                                    <p:anim calcmode="lin" valueType="num">
                                      <p:cBhvr>
                                        <p:cTn id="7" dur="1000" fill="hold"/>
                                        <p:tgtEl>
                                          <p:spTgt spid="2">
                                            <p:graphicEl>
                                              <a:dgm id="{8C2756A7-4215-474D-86D8-7BE7807145E2}"/>
                                            </p:graphicEl>
                                          </p:spTgt>
                                        </p:tgtEl>
                                        <p:attrNameLst>
                                          <p:attrName>ppt_w</p:attrName>
                                        </p:attrNameLst>
                                      </p:cBhvr>
                                      <p:tavLst>
                                        <p:tav tm="0">
                                          <p:val>
                                            <p:strVal val="#ppt_w*0.70"/>
                                          </p:val>
                                        </p:tav>
                                        <p:tav tm="100000">
                                          <p:val>
                                            <p:strVal val="#ppt_w"/>
                                          </p:val>
                                        </p:tav>
                                      </p:tavLst>
                                    </p:anim>
                                    <p:anim calcmode="lin" valueType="num">
                                      <p:cBhvr>
                                        <p:cTn id="8" dur="1000" fill="hold"/>
                                        <p:tgtEl>
                                          <p:spTgt spid="2">
                                            <p:graphicEl>
                                              <a:dgm id="{8C2756A7-4215-474D-86D8-7BE7807145E2}"/>
                                            </p:graphicEl>
                                          </p:spTgt>
                                        </p:tgtEl>
                                        <p:attrNameLst>
                                          <p:attrName>ppt_h</p:attrName>
                                        </p:attrNameLst>
                                      </p:cBhvr>
                                      <p:tavLst>
                                        <p:tav tm="0">
                                          <p:val>
                                            <p:strVal val="#ppt_h"/>
                                          </p:val>
                                        </p:tav>
                                        <p:tav tm="100000">
                                          <p:val>
                                            <p:strVal val="#ppt_h"/>
                                          </p:val>
                                        </p:tav>
                                      </p:tavLst>
                                    </p:anim>
                                    <p:animEffect transition="in" filter="fade">
                                      <p:cBhvr>
                                        <p:cTn id="9" dur="1000"/>
                                        <p:tgtEl>
                                          <p:spTgt spid="2">
                                            <p:graphicEl>
                                              <a:dgm id="{8C2756A7-4215-474D-86D8-7BE7807145E2}"/>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graphicEl>
                                              <a:dgm id="{3CED988E-2296-4E3B-B8EF-D33E4187EE70}"/>
                                            </p:graphicEl>
                                          </p:spTgt>
                                        </p:tgtEl>
                                        <p:attrNameLst>
                                          <p:attrName>style.visibility</p:attrName>
                                        </p:attrNameLst>
                                      </p:cBhvr>
                                      <p:to>
                                        <p:strVal val="visible"/>
                                      </p:to>
                                    </p:set>
                                    <p:anim calcmode="lin" valueType="num">
                                      <p:cBhvr>
                                        <p:cTn id="14" dur="1000" fill="hold"/>
                                        <p:tgtEl>
                                          <p:spTgt spid="2">
                                            <p:graphicEl>
                                              <a:dgm id="{3CED988E-2296-4E3B-B8EF-D33E4187EE70}"/>
                                            </p:graphicEl>
                                          </p:spTgt>
                                        </p:tgtEl>
                                        <p:attrNameLst>
                                          <p:attrName>ppt_w</p:attrName>
                                        </p:attrNameLst>
                                      </p:cBhvr>
                                      <p:tavLst>
                                        <p:tav tm="0">
                                          <p:val>
                                            <p:strVal val="#ppt_w*0.70"/>
                                          </p:val>
                                        </p:tav>
                                        <p:tav tm="100000">
                                          <p:val>
                                            <p:strVal val="#ppt_w"/>
                                          </p:val>
                                        </p:tav>
                                      </p:tavLst>
                                    </p:anim>
                                    <p:anim calcmode="lin" valueType="num">
                                      <p:cBhvr>
                                        <p:cTn id="15" dur="1000" fill="hold"/>
                                        <p:tgtEl>
                                          <p:spTgt spid="2">
                                            <p:graphicEl>
                                              <a:dgm id="{3CED988E-2296-4E3B-B8EF-D33E4187EE70}"/>
                                            </p:graphicEl>
                                          </p:spTgt>
                                        </p:tgtEl>
                                        <p:attrNameLst>
                                          <p:attrName>ppt_h</p:attrName>
                                        </p:attrNameLst>
                                      </p:cBhvr>
                                      <p:tavLst>
                                        <p:tav tm="0">
                                          <p:val>
                                            <p:strVal val="#ppt_h"/>
                                          </p:val>
                                        </p:tav>
                                        <p:tav tm="100000">
                                          <p:val>
                                            <p:strVal val="#ppt_h"/>
                                          </p:val>
                                        </p:tav>
                                      </p:tavLst>
                                    </p:anim>
                                    <p:animEffect transition="in" filter="fade">
                                      <p:cBhvr>
                                        <p:cTn id="16" dur="1000"/>
                                        <p:tgtEl>
                                          <p:spTgt spid="2">
                                            <p:graphicEl>
                                              <a:dgm id="{3CED988E-2296-4E3B-B8EF-D33E4187EE70}"/>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
                                            <p:graphicEl>
                                              <a:dgm id="{E7A18F2D-1A65-4BF8-AD40-DB2477E7AAE9}"/>
                                            </p:graphicEl>
                                          </p:spTgt>
                                        </p:tgtEl>
                                        <p:attrNameLst>
                                          <p:attrName>style.visibility</p:attrName>
                                        </p:attrNameLst>
                                      </p:cBhvr>
                                      <p:to>
                                        <p:strVal val="visible"/>
                                      </p:to>
                                    </p:set>
                                    <p:anim calcmode="lin" valueType="num">
                                      <p:cBhvr>
                                        <p:cTn id="21" dur="1000" fill="hold"/>
                                        <p:tgtEl>
                                          <p:spTgt spid="2">
                                            <p:graphicEl>
                                              <a:dgm id="{E7A18F2D-1A65-4BF8-AD40-DB2477E7AAE9}"/>
                                            </p:graphicEl>
                                          </p:spTgt>
                                        </p:tgtEl>
                                        <p:attrNameLst>
                                          <p:attrName>ppt_w</p:attrName>
                                        </p:attrNameLst>
                                      </p:cBhvr>
                                      <p:tavLst>
                                        <p:tav tm="0">
                                          <p:val>
                                            <p:strVal val="#ppt_w*0.70"/>
                                          </p:val>
                                        </p:tav>
                                        <p:tav tm="100000">
                                          <p:val>
                                            <p:strVal val="#ppt_w"/>
                                          </p:val>
                                        </p:tav>
                                      </p:tavLst>
                                    </p:anim>
                                    <p:anim calcmode="lin" valueType="num">
                                      <p:cBhvr>
                                        <p:cTn id="22" dur="1000" fill="hold"/>
                                        <p:tgtEl>
                                          <p:spTgt spid="2">
                                            <p:graphicEl>
                                              <a:dgm id="{E7A18F2D-1A65-4BF8-AD40-DB2477E7AAE9}"/>
                                            </p:graphicEl>
                                          </p:spTgt>
                                        </p:tgtEl>
                                        <p:attrNameLst>
                                          <p:attrName>ppt_h</p:attrName>
                                        </p:attrNameLst>
                                      </p:cBhvr>
                                      <p:tavLst>
                                        <p:tav tm="0">
                                          <p:val>
                                            <p:strVal val="#ppt_h"/>
                                          </p:val>
                                        </p:tav>
                                        <p:tav tm="100000">
                                          <p:val>
                                            <p:strVal val="#ppt_h"/>
                                          </p:val>
                                        </p:tav>
                                      </p:tavLst>
                                    </p:anim>
                                    <p:animEffect transition="in" filter="fade">
                                      <p:cBhvr>
                                        <p:cTn id="23" dur="1000"/>
                                        <p:tgtEl>
                                          <p:spTgt spid="2">
                                            <p:graphicEl>
                                              <a:dgm id="{E7A18F2D-1A65-4BF8-AD40-DB2477E7AAE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
                                            <p:graphicEl>
                                              <a:dgm id="{DF17A9B6-DCE8-43D4-B79C-C7478D5AB406}"/>
                                            </p:graphicEl>
                                          </p:spTgt>
                                        </p:tgtEl>
                                        <p:attrNameLst>
                                          <p:attrName>style.visibility</p:attrName>
                                        </p:attrNameLst>
                                      </p:cBhvr>
                                      <p:to>
                                        <p:strVal val="visible"/>
                                      </p:to>
                                    </p:set>
                                    <p:anim calcmode="lin" valueType="num">
                                      <p:cBhvr>
                                        <p:cTn id="28" dur="1000" fill="hold"/>
                                        <p:tgtEl>
                                          <p:spTgt spid="2">
                                            <p:graphicEl>
                                              <a:dgm id="{DF17A9B6-DCE8-43D4-B79C-C7478D5AB406}"/>
                                            </p:graphicEl>
                                          </p:spTgt>
                                        </p:tgtEl>
                                        <p:attrNameLst>
                                          <p:attrName>ppt_w</p:attrName>
                                        </p:attrNameLst>
                                      </p:cBhvr>
                                      <p:tavLst>
                                        <p:tav tm="0">
                                          <p:val>
                                            <p:strVal val="#ppt_w*0.70"/>
                                          </p:val>
                                        </p:tav>
                                        <p:tav tm="100000">
                                          <p:val>
                                            <p:strVal val="#ppt_w"/>
                                          </p:val>
                                        </p:tav>
                                      </p:tavLst>
                                    </p:anim>
                                    <p:anim calcmode="lin" valueType="num">
                                      <p:cBhvr>
                                        <p:cTn id="29" dur="1000" fill="hold"/>
                                        <p:tgtEl>
                                          <p:spTgt spid="2">
                                            <p:graphicEl>
                                              <a:dgm id="{DF17A9B6-DCE8-43D4-B79C-C7478D5AB406}"/>
                                            </p:graphicEl>
                                          </p:spTgt>
                                        </p:tgtEl>
                                        <p:attrNameLst>
                                          <p:attrName>ppt_h</p:attrName>
                                        </p:attrNameLst>
                                      </p:cBhvr>
                                      <p:tavLst>
                                        <p:tav tm="0">
                                          <p:val>
                                            <p:strVal val="#ppt_h"/>
                                          </p:val>
                                        </p:tav>
                                        <p:tav tm="100000">
                                          <p:val>
                                            <p:strVal val="#ppt_h"/>
                                          </p:val>
                                        </p:tav>
                                      </p:tavLst>
                                    </p:anim>
                                    <p:animEffect transition="in" filter="fade">
                                      <p:cBhvr>
                                        <p:cTn id="30" dur="1000"/>
                                        <p:tgtEl>
                                          <p:spTgt spid="2">
                                            <p:graphicEl>
                                              <a:dgm id="{DF17A9B6-DCE8-43D4-B79C-C7478D5AB40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7566" y="275122"/>
            <a:ext cx="4964814" cy="668739"/>
          </a:xfrm>
        </p:spPr>
        <p:txBody>
          <a:bodyPr>
            <a:normAutofit fontScale="90000"/>
          </a:bodyPr>
          <a:lstStyle/>
          <a:p>
            <a:r>
              <a:rPr lang="en-IN" sz="3600" b="1" dirty="0" smtClean="0">
                <a:solidFill>
                  <a:schemeClr val="tx1"/>
                </a:solidFill>
                <a:latin typeface="Times New Roman" panose="02020603050405020304" pitchFamily="18" charset="0"/>
                <a:cs typeface="Times New Roman" panose="02020603050405020304" pitchFamily="18" charset="0"/>
              </a:rPr>
              <a:t>DEFINITION OF FEVER</a:t>
            </a:r>
            <a:endParaRPr lang="en-IN" sz="3600" b="1" dirty="0">
              <a:solidFill>
                <a:schemeClr val="tx1"/>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 y="1723401"/>
            <a:ext cx="11745532" cy="2809963"/>
          </a:xfrm>
        </p:spPr>
        <p:txBody>
          <a:bodyPr>
            <a:normAutofit/>
          </a:bodyPr>
          <a:lstStyle/>
          <a:p>
            <a:pPr marL="342900" indent="-342900" algn="just">
              <a:lnSpc>
                <a:spcPct val="200000"/>
              </a:lnSpc>
              <a:spcBef>
                <a:spcPts val="0"/>
              </a:spcBef>
              <a:buFont typeface="Wingdings" panose="05000000000000000000" pitchFamily="2" charset="2"/>
              <a:buChar char="v"/>
            </a:pPr>
            <a:r>
              <a:rPr lang="en-IN" sz="2400" dirty="0" smtClean="0">
                <a:solidFill>
                  <a:schemeClr val="tx1"/>
                </a:solidFill>
                <a:latin typeface="Times New Roman" panose="02020603050405020304" pitchFamily="18" charset="0"/>
                <a:cs typeface="Times New Roman" panose="02020603050405020304" pitchFamily="18" charset="0"/>
              </a:rPr>
              <a:t>Controlled increase in body temperature above the normal hypothalamic set point </a:t>
            </a:r>
          </a:p>
          <a:p>
            <a:pPr marL="800100" lvl="1" indent="-342900" algn="just">
              <a:lnSpc>
                <a:spcPct val="200000"/>
              </a:lnSpc>
              <a:spcBef>
                <a:spcPts val="0"/>
              </a:spcBef>
              <a:buFont typeface="Arial" panose="020B0604020202020204" pitchFamily="34" charset="0"/>
              <a:buChar char="•"/>
            </a:pPr>
            <a:r>
              <a:rPr lang="en-IN" sz="2400" dirty="0" smtClean="0">
                <a:solidFill>
                  <a:schemeClr val="tx1"/>
                </a:solidFill>
                <a:latin typeface="Times New Roman" panose="02020603050405020304" pitchFamily="18" charset="0"/>
                <a:cs typeface="Times New Roman" panose="02020603050405020304" pitchFamily="18" charset="0"/>
              </a:rPr>
              <a:t>Rectal temperature &gt; 38</a:t>
            </a:r>
            <a:r>
              <a:rPr lang="en-IN" sz="24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p>
          <a:p>
            <a:pPr marL="800100" lvl="1" indent="-342900" algn="just">
              <a:lnSpc>
                <a:spcPct val="200000"/>
              </a:lnSpc>
              <a:spcBef>
                <a:spcPts val="0"/>
              </a:spcBef>
              <a:buFont typeface="Arial" panose="020B0604020202020204" pitchFamily="34" charset="0"/>
              <a:buChar char="•"/>
            </a:pPr>
            <a:r>
              <a:rPr lang="en-IN" sz="24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Hyperpyrexia - &gt; 40℃</a:t>
            </a:r>
            <a:endParaRPr lang="en-IN" sz="24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stretch>
            <a:fillRect/>
          </a:stretch>
        </p:blipFill>
        <p:spPr>
          <a:xfrm>
            <a:off x="8875409" y="4365938"/>
            <a:ext cx="3110529" cy="2285631"/>
          </a:xfrm>
          <a:prstGeom prst="rect">
            <a:avLst/>
          </a:prstGeom>
        </p:spPr>
      </p:pic>
    </p:spTree>
    <p:extLst>
      <p:ext uri="{BB962C8B-B14F-4D97-AF65-F5344CB8AC3E}">
        <p14:creationId xmlns:p14="http://schemas.microsoft.com/office/powerpoint/2010/main" xmlns="" val="412651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543339" y="304800"/>
            <a:ext cx="10045148" cy="954107"/>
          </a:xfrm>
          <a:prstGeom prst="rect">
            <a:avLst/>
          </a:prstGeom>
          <a:noFill/>
        </p:spPr>
        <p:txBody>
          <a:bodyPr wrap="square" rtlCol="0">
            <a:spAutoFit/>
          </a:bodyPr>
          <a:lstStyle/>
          <a:p>
            <a:r>
              <a:rPr lang="en-IN" sz="2800" b="1" i="1" u="sng" dirty="0" smtClean="0">
                <a:latin typeface="Times New Roman" panose="02020603050405020304" pitchFamily="18" charset="0"/>
                <a:cs typeface="Times New Roman" panose="02020603050405020304" pitchFamily="18" charset="0"/>
              </a:rPr>
              <a:t> AGE DISTRIBUTION OF DIFFERENT CATEGORIES OF FEVER OF UNKNOWN ORIGIN OF CHILDREN</a:t>
            </a:r>
            <a:endParaRPr lang="en-IN" sz="2800" b="1" i="1"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743822225"/>
              </p:ext>
            </p:extLst>
          </p:nvPr>
        </p:nvGraphicFramePr>
        <p:xfrm>
          <a:off x="775160" y="1408091"/>
          <a:ext cx="10190922" cy="4299570"/>
        </p:xfrm>
        <a:graphic>
          <a:graphicData uri="http://schemas.openxmlformats.org/drawingml/2006/table">
            <a:tbl>
              <a:tblPr firstRow="1" bandRow="1">
                <a:tableStyleId>{7E9639D4-E3E2-4D34-9284-5A2195B3D0D7}</a:tableStyleId>
              </a:tblPr>
              <a:tblGrid>
                <a:gridCol w="1881807">
                  <a:extLst>
                    <a:ext uri="{9D8B030D-6E8A-4147-A177-3AD203B41FA5}">
                      <a16:colId xmlns:a16="http://schemas.microsoft.com/office/drawing/2014/main" xmlns="" val="20000"/>
                    </a:ext>
                  </a:extLst>
                </a:gridCol>
                <a:gridCol w="1515167">
                  <a:extLst>
                    <a:ext uri="{9D8B030D-6E8A-4147-A177-3AD203B41FA5}">
                      <a16:colId xmlns:a16="http://schemas.microsoft.com/office/drawing/2014/main" xmlns="" val="20001"/>
                    </a:ext>
                  </a:extLst>
                </a:gridCol>
                <a:gridCol w="1698487">
                  <a:extLst>
                    <a:ext uri="{9D8B030D-6E8A-4147-A177-3AD203B41FA5}">
                      <a16:colId xmlns:a16="http://schemas.microsoft.com/office/drawing/2014/main" xmlns="" val="20002"/>
                    </a:ext>
                  </a:extLst>
                </a:gridCol>
                <a:gridCol w="1698487">
                  <a:extLst>
                    <a:ext uri="{9D8B030D-6E8A-4147-A177-3AD203B41FA5}">
                      <a16:colId xmlns:a16="http://schemas.microsoft.com/office/drawing/2014/main" xmlns="" val="20003"/>
                    </a:ext>
                  </a:extLst>
                </a:gridCol>
                <a:gridCol w="1698487">
                  <a:extLst>
                    <a:ext uri="{9D8B030D-6E8A-4147-A177-3AD203B41FA5}">
                      <a16:colId xmlns:a16="http://schemas.microsoft.com/office/drawing/2014/main" xmlns="" val="20004"/>
                    </a:ext>
                  </a:extLst>
                </a:gridCol>
                <a:gridCol w="1698487">
                  <a:extLst>
                    <a:ext uri="{9D8B030D-6E8A-4147-A177-3AD203B41FA5}">
                      <a16:colId xmlns:a16="http://schemas.microsoft.com/office/drawing/2014/main" xmlns="" val="20005"/>
                    </a:ext>
                  </a:extLst>
                </a:gridCol>
              </a:tblGrid>
              <a:tr h="549018">
                <a:tc>
                  <a:txBody>
                    <a:bodyPr/>
                    <a:lstStyle/>
                    <a:p>
                      <a:r>
                        <a:rPr lang="en-IN" dirty="0" smtClean="0"/>
                        <a:t>CAUSES</a:t>
                      </a:r>
                    </a:p>
                  </a:txBody>
                  <a:tcPr>
                    <a:lnB w="12700" cap="flat" cmpd="sng" algn="ctr">
                      <a:solidFill>
                        <a:schemeClr val="tx1"/>
                      </a:solidFill>
                      <a:prstDash val="solid"/>
                      <a:round/>
                      <a:headEnd type="none" w="med" len="med"/>
                      <a:tailEnd type="none" w="med" len="med"/>
                    </a:lnB>
                  </a:tcPr>
                </a:tc>
                <a:tc>
                  <a:txBody>
                    <a:bodyPr/>
                    <a:lstStyle/>
                    <a:p>
                      <a:r>
                        <a:rPr lang="en-IN" dirty="0" smtClean="0"/>
                        <a:t>&lt;1 </a:t>
                      </a:r>
                      <a:r>
                        <a:rPr lang="en-IN" baseline="0" dirty="0" smtClean="0"/>
                        <a:t> year</a:t>
                      </a:r>
                      <a:endParaRPr lang="en-IN" dirty="0"/>
                    </a:p>
                  </a:txBody>
                  <a:tcPr>
                    <a:lnB w="12700" cap="flat" cmpd="sng" algn="ctr">
                      <a:solidFill>
                        <a:schemeClr val="tx1"/>
                      </a:solidFill>
                      <a:prstDash val="solid"/>
                      <a:round/>
                      <a:headEnd type="none" w="med" len="med"/>
                      <a:tailEnd type="none" w="med" len="med"/>
                    </a:lnB>
                  </a:tcPr>
                </a:tc>
                <a:tc>
                  <a:txBody>
                    <a:bodyPr/>
                    <a:lstStyle/>
                    <a:p>
                      <a:r>
                        <a:rPr lang="en-IN" dirty="0" smtClean="0"/>
                        <a:t>1 – 5 year</a:t>
                      </a:r>
                      <a:endParaRPr lang="en-IN" dirty="0"/>
                    </a:p>
                  </a:txBody>
                  <a:tcPr>
                    <a:lnB w="12700" cap="flat" cmpd="sng" algn="ctr">
                      <a:solidFill>
                        <a:schemeClr val="tx1"/>
                      </a:solidFill>
                      <a:prstDash val="solid"/>
                      <a:round/>
                      <a:headEnd type="none" w="med" len="med"/>
                      <a:tailEnd type="none" w="med" len="med"/>
                    </a:lnB>
                  </a:tcPr>
                </a:tc>
                <a:tc>
                  <a:txBody>
                    <a:bodyPr/>
                    <a:lstStyle/>
                    <a:p>
                      <a:r>
                        <a:rPr lang="en-IN" dirty="0" smtClean="0"/>
                        <a:t>6 – 12  year</a:t>
                      </a:r>
                      <a:endParaRPr lang="en-IN" dirty="0"/>
                    </a:p>
                  </a:txBody>
                  <a:tcPr>
                    <a:lnB w="12700" cap="flat" cmpd="sng" algn="ctr">
                      <a:solidFill>
                        <a:schemeClr val="tx1"/>
                      </a:solidFill>
                      <a:prstDash val="solid"/>
                      <a:round/>
                      <a:headEnd type="none" w="med" len="med"/>
                      <a:tailEnd type="none" w="med" len="med"/>
                    </a:lnB>
                  </a:tcPr>
                </a:tc>
                <a:tc>
                  <a:txBody>
                    <a:bodyPr/>
                    <a:lstStyle/>
                    <a:p>
                      <a:r>
                        <a:rPr lang="en-IN" dirty="0" smtClean="0"/>
                        <a:t>&gt; 12 year</a:t>
                      </a:r>
                      <a:endParaRPr lang="en-IN" dirty="0"/>
                    </a:p>
                  </a:txBody>
                  <a:tcPr>
                    <a:lnB w="12700" cap="flat" cmpd="sng" algn="ctr">
                      <a:solidFill>
                        <a:schemeClr val="tx1"/>
                      </a:solidFill>
                      <a:prstDash val="solid"/>
                      <a:round/>
                      <a:headEnd type="none" w="med" len="med"/>
                      <a:tailEnd type="none" w="med" len="med"/>
                    </a:lnB>
                  </a:tcPr>
                </a:tc>
                <a:tc>
                  <a:txBody>
                    <a:bodyPr/>
                    <a:lstStyle/>
                    <a:p>
                      <a:r>
                        <a:rPr lang="en-IN" dirty="0" smtClean="0"/>
                        <a:t>TOTAL</a:t>
                      </a:r>
                      <a:endParaRPr lang="en-IN"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9018">
                <a:tc>
                  <a:txBody>
                    <a:bodyPr/>
                    <a:lstStyle/>
                    <a:p>
                      <a:r>
                        <a:rPr lang="en-IN" dirty="0" smtClean="0"/>
                        <a:t>INFECTIOUS DISEASE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7</a:t>
                      </a:r>
                      <a:r>
                        <a:rPr lang="en-IN" baseline="0" dirty="0" smtClean="0"/>
                        <a:t> (77.8)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8 (25.8)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12 (38.7)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8 (36.4)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35 (37.6)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549018">
                <a:tc>
                  <a:txBody>
                    <a:bodyPr/>
                    <a:lstStyle/>
                    <a:p>
                      <a:r>
                        <a:rPr lang="en-IN" dirty="0" smtClean="0"/>
                        <a:t>MALIGNANCY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0 (0)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7 (22.6)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6 (19.4)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3 (13.6)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16 (17.2)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549018">
                <a:tc>
                  <a:txBody>
                    <a:bodyPr/>
                    <a:lstStyle/>
                    <a:p>
                      <a:r>
                        <a:rPr lang="en-IN" dirty="0" smtClean="0"/>
                        <a:t>COLLAGEN VASCULAR DISEASE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0 (0)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4 (12.9)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5 (16.1)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4 (18.2)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13 (14.0)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549018">
                <a:tc>
                  <a:txBody>
                    <a:bodyPr/>
                    <a:lstStyle/>
                    <a:p>
                      <a:r>
                        <a:rPr lang="en-IN" dirty="0" smtClean="0"/>
                        <a:t>MISCELLANEOUS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 (11.1)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4 (12.9)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6 (19.4)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4 (18.2)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15 (16.1)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549018">
                <a:tc>
                  <a:txBody>
                    <a:bodyPr/>
                    <a:lstStyle/>
                    <a:p>
                      <a:r>
                        <a:rPr lang="en-IN" dirty="0" smtClean="0"/>
                        <a:t>UNDIAGNOSED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 (11.1)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8 (25.8)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2 (6.4)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3 (13.6)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14 (15.1)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549018">
                <a:tc>
                  <a:txBody>
                    <a:bodyPr/>
                    <a:lstStyle/>
                    <a:p>
                      <a:r>
                        <a:rPr lang="en-IN" dirty="0" smtClean="0"/>
                        <a:t>TOTAL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9 (9.7)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31 (33.3)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31 (33.3)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22 (23.7)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93 (100)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5" name="Rectangle 4"/>
          <p:cNvSpPr/>
          <p:nvPr/>
        </p:nvSpPr>
        <p:spPr>
          <a:xfrm>
            <a:off x="543339" y="5917805"/>
            <a:ext cx="10045148" cy="461665"/>
          </a:xfrm>
          <a:prstGeom prst="rect">
            <a:avLst/>
          </a:prstGeom>
        </p:spPr>
        <p:txBody>
          <a:bodyPr wrap="square">
            <a:spAutoFit/>
          </a:bodyPr>
          <a:lstStyle/>
          <a:p>
            <a:r>
              <a:rPr lang="en-IN" sz="2400" b="1" u="sng" dirty="0">
                <a:latin typeface="Times New Roman" panose="02020603050405020304" pitchFamily="18" charset="0"/>
                <a:cs typeface="Times New Roman" panose="02020603050405020304" pitchFamily="18" charset="0"/>
              </a:rPr>
              <a:t>Journal of Microbiology, Immunology and Infection (2017) 50, 893e898</a:t>
            </a:r>
          </a:p>
        </p:txBody>
      </p:sp>
    </p:spTree>
    <p:extLst>
      <p:ext uri="{BB962C8B-B14F-4D97-AF65-F5344CB8AC3E}">
        <p14:creationId xmlns:p14="http://schemas.microsoft.com/office/powerpoint/2010/main" xmlns="" val="8916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2857"/>
            <a:ext cx="11713030" cy="6858001"/>
          </a:xfrm>
        </p:spPr>
        <p:txBody>
          <a:bodyPr>
            <a:normAutofit lnSpcReduction="10000"/>
          </a:bodyPr>
          <a:lstStyle/>
          <a:p>
            <a:pPr marL="0" indent="0">
              <a:lnSpc>
                <a:spcPct val="200000"/>
              </a:lnSpc>
              <a:spcBef>
                <a:spcPts val="0"/>
              </a:spcBef>
              <a:buNone/>
            </a:pPr>
            <a:endParaRPr lang="en-IN" sz="3200" dirty="0" smtClean="0">
              <a:solidFill>
                <a:schemeClr val="tx1"/>
              </a:solidFill>
              <a:latin typeface="Times New Roman" panose="02020603050405020304" pitchFamily="18" charset="0"/>
              <a:cs typeface="Times New Roman" panose="02020603050405020304" pitchFamily="18" charset="0"/>
            </a:endParaRPr>
          </a:p>
          <a:p>
            <a:pPr algn="just">
              <a:lnSpc>
                <a:spcPct val="200000"/>
              </a:lnSpc>
              <a:spcBef>
                <a:spcPts val="0"/>
              </a:spcBef>
              <a:buFont typeface="Wingdings" panose="05000000000000000000" pitchFamily="2" charset="2"/>
              <a:buChar char="v"/>
            </a:pPr>
            <a:r>
              <a:rPr lang="en-IN" sz="2400" dirty="0"/>
              <a:t> </a:t>
            </a:r>
            <a:r>
              <a:rPr lang="en-US" sz="2400" b="1" i="1" dirty="0">
                <a:solidFill>
                  <a:schemeClr val="tx1"/>
                </a:solidFill>
                <a:latin typeface="Times New Roman" panose="02020603050405020304" pitchFamily="18" charset="0"/>
                <a:cs typeface="Times New Roman" panose="02020603050405020304" pitchFamily="18" charset="0"/>
              </a:rPr>
              <a:t>History of fever in the family members or neighbors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infectious cause of fever</a:t>
            </a:r>
            <a:r>
              <a:rPr lang="en-US" sz="2400" dirty="0" smtClean="0">
                <a:solidFill>
                  <a:schemeClr val="tx1"/>
                </a:solidFill>
                <a:latin typeface="Times New Roman" panose="02020603050405020304" pitchFamily="18" charset="0"/>
                <a:cs typeface="Times New Roman" panose="02020603050405020304" pitchFamily="18" charset="0"/>
              </a:rPr>
              <a:t>.</a:t>
            </a:r>
            <a:endParaRPr lang="en-IN" sz="2400" dirty="0">
              <a:solidFill>
                <a:schemeClr val="tx1"/>
              </a:solidFill>
              <a:latin typeface="Times New Roman" panose="02020603050405020304" pitchFamily="18" charset="0"/>
              <a:cs typeface="Times New Roman" panose="02020603050405020304" pitchFamily="18" charset="0"/>
            </a:endParaRPr>
          </a:p>
          <a:p>
            <a:pPr algn="just">
              <a:lnSpc>
                <a:spcPct val="200000"/>
              </a:lnSpc>
              <a:spcBef>
                <a:spcPts val="0"/>
              </a:spcBef>
              <a:buFont typeface="Wingdings" panose="05000000000000000000" pitchFamily="2" charset="2"/>
              <a:buChar char="v"/>
            </a:pPr>
            <a:r>
              <a:rPr lang="en-IN" sz="2400" dirty="0" smtClean="0">
                <a:solidFill>
                  <a:schemeClr val="tx1"/>
                </a:solidFill>
                <a:latin typeface="Times New Roman" panose="02020603050405020304" pitchFamily="18" charset="0"/>
                <a:cs typeface="Times New Roman" panose="02020603050405020304" pitchFamily="18" charset="0"/>
              </a:rPr>
              <a:t> </a:t>
            </a:r>
            <a:r>
              <a:rPr lang="en-US" sz="2400" b="1" i="1" dirty="0">
                <a:solidFill>
                  <a:schemeClr val="tx1"/>
                </a:solidFill>
                <a:latin typeface="Times New Roman" panose="02020603050405020304" pitchFamily="18" charset="0"/>
                <a:cs typeface="Times New Roman" panose="02020603050405020304" pitchFamily="18" charset="0"/>
              </a:rPr>
              <a:t>Pets in the house </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Toxoplasmosis, visceral larva </a:t>
            </a:r>
            <a:r>
              <a:rPr lang="en-US" sz="2400" dirty="0" err="1" smtClean="0">
                <a:solidFill>
                  <a:schemeClr val="tx1"/>
                </a:solidFill>
                <a:latin typeface="Times New Roman" panose="02020603050405020304" pitchFamily="18" charset="0"/>
                <a:cs typeface="Times New Roman" panose="02020603050405020304" pitchFamily="18" charset="0"/>
              </a:rPr>
              <a:t>migrans</a:t>
            </a:r>
            <a:r>
              <a:rPr lang="en-US" sz="2400" dirty="0" smtClean="0">
                <a:solidFill>
                  <a:schemeClr val="tx1"/>
                </a:solidFill>
                <a:latin typeface="Times New Roman" panose="02020603050405020304" pitchFamily="18" charset="0"/>
                <a:cs typeface="Times New Roman" panose="02020603050405020304" pitchFamily="18" charset="0"/>
              </a:rPr>
              <a:t> and cat scratch disease</a:t>
            </a:r>
          </a:p>
          <a:p>
            <a:pPr algn="just">
              <a:lnSpc>
                <a:spcPct val="200000"/>
              </a:lnSpc>
              <a:spcBef>
                <a:spcPts val="0"/>
              </a:spcBef>
              <a:buFont typeface="Wingdings" panose="05000000000000000000" pitchFamily="2" charset="2"/>
              <a:buChar char="v"/>
            </a:pPr>
            <a:r>
              <a:rPr lang="en-US" sz="2400" b="1" i="1" dirty="0" smtClean="0">
                <a:solidFill>
                  <a:schemeClr val="tx1"/>
                </a:solidFill>
                <a:latin typeface="Times New Roman" panose="02020603050405020304" pitchFamily="18" charset="0"/>
                <a:cs typeface="Times New Roman" panose="02020603050405020304" pitchFamily="18" charset="0"/>
              </a:rPr>
              <a:t>History of contact with </a:t>
            </a:r>
            <a:r>
              <a:rPr lang="en-US" sz="2400" b="1" i="1" dirty="0" err="1" smtClean="0">
                <a:solidFill>
                  <a:schemeClr val="tx1"/>
                </a:solidFill>
                <a:latin typeface="Times New Roman" panose="02020603050405020304" pitchFamily="18" charset="0"/>
                <a:cs typeface="Times New Roman" panose="02020603050405020304" pitchFamily="18" charset="0"/>
              </a:rPr>
              <a:t>cattles</a:t>
            </a:r>
            <a:r>
              <a:rPr lang="en-US" sz="2400" b="1" i="1" dirty="0" smtClean="0">
                <a:solidFill>
                  <a:schemeClr val="tx1"/>
                </a:solidFill>
                <a:latin typeface="Times New Roman" panose="02020603050405020304" pitchFamily="18" charset="0"/>
                <a:cs typeface="Times New Roman" panose="02020603050405020304" pitchFamily="18" charset="0"/>
              </a:rPr>
              <a:t> or raw milk ingestion</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Brucelosis</a:t>
            </a:r>
            <a:endParaRPr lang="en-US" sz="2400" dirty="0">
              <a:solidFill>
                <a:schemeClr val="tx1"/>
              </a:solidFill>
              <a:latin typeface="Times New Roman" panose="02020603050405020304" pitchFamily="18" charset="0"/>
              <a:cs typeface="Times New Roman" panose="02020603050405020304" pitchFamily="18" charset="0"/>
            </a:endParaRPr>
          </a:p>
          <a:p>
            <a:pPr algn="just">
              <a:lnSpc>
                <a:spcPct val="200000"/>
              </a:lnSpc>
              <a:spcBef>
                <a:spcPts val="0"/>
              </a:spcBef>
              <a:buFont typeface="Wingdings" panose="05000000000000000000" pitchFamily="2" charset="2"/>
              <a:buChar char="v"/>
            </a:pPr>
            <a:r>
              <a:rPr lang="en-US" sz="2400" b="1" i="1" dirty="0" smtClean="0">
                <a:solidFill>
                  <a:schemeClr val="tx1"/>
                </a:solidFill>
                <a:latin typeface="Times New Roman" panose="02020603050405020304" pitchFamily="18" charset="0"/>
                <a:cs typeface="Times New Roman" panose="02020603050405020304" pitchFamily="18" charset="0"/>
              </a:rPr>
              <a:t> History of pica or ingestion of dirt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t>
            </a:r>
            <a:r>
              <a:rPr lang="en-US" sz="2400" dirty="0" err="1" smtClean="0">
                <a:solidFill>
                  <a:schemeClr val="tx1"/>
                </a:solidFill>
                <a:latin typeface="Times New Roman" panose="02020603050405020304" pitchFamily="18" charset="0"/>
                <a:cs typeface="Times New Roman" panose="02020603050405020304" pitchFamily="18" charset="0"/>
              </a:rPr>
              <a:t>oxocara</a:t>
            </a:r>
            <a:r>
              <a:rPr lang="en-US" sz="2400" dirty="0" smtClean="0">
                <a:solidFill>
                  <a:schemeClr val="tx1"/>
                </a:solidFill>
                <a:latin typeface="Times New Roman" panose="02020603050405020304" pitchFamily="18" charset="0"/>
                <a:cs typeface="Times New Roman" panose="02020603050405020304" pitchFamily="18" charset="0"/>
              </a:rPr>
              <a:t> or Toxoplasma infections.</a:t>
            </a:r>
          </a:p>
          <a:p>
            <a:pPr algn="just">
              <a:lnSpc>
                <a:spcPct val="200000"/>
              </a:lnSpc>
              <a:spcBef>
                <a:spcPts val="0"/>
              </a:spcBef>
              <a:buFont typeface="Wingdings" panose="05000000000000000000" pitchFamily="2" charset="2"/>
              <a:buChar char="v"/>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i="1" dirty="0" smtClean="0">
                <a:solidFill>
                  <a:schemeClr val="tx1"/>
                </a:solidFill>
                <a:latin typeface="Times New Roman" panose="02020603050405020304" pitchFamily="18" charset="0"/>
                <a:cs typeface="Times New Roman" panose="02020603050405020304" pitchFamily="18" charset="0"/>
              </a:rPr>
              <a:t>Presence </a:t>
            </a:r>
            <a:r>
              <a:rPr lang="en-US" sz="2400" b="1" i="1" dirty="0">
                <a:solidFill>
                  <a:schemeClr val="tx1"/>
                </a:solidFill>
                <a:latin typeface="Times New Roman" panose="02020603050405020304" pitchFamily="18" charset="0"/>
                <a:cs typeface="Times New Roman" panose="02020603050405020304" pitchFamily="18" charset="0"/>
              </a:rPr>
              <a:t>of </a:t>
            </a:r>
            <a:r>
              <a:rPr lang="en-US" sz="2400" b="1" i="1" dirty="0" smtClean="0">
                <a:solidFill>
                  <a:schemeClr val="tx1"/>
                </a:solidFill>
                <a:latin typeface="Times New Roman" panose="02020603050405020304" pitchFamily="18" charset="0"/>
                <a:cs typeface="Times New Roman" panose="02020603050405020304" pitchFamily="18" charset="0"/>
              </a:rPr>
              <a:t>epidemics in </a:t>
            </a:r>
            <a:r>
              <a:rPr lang="en-US" sz="2400" b="1" i="1" dirty="0">
                <a:solidFill>
                  <a:schemeClr val="tx1"/>
                </a:solidFill>
                <a:latin typeface="Times New Roman" panose="02020603050405020304" pitchFamily="18" charset="0"/>
                <a:cs typeface="Times New Roman" panose="02020603050405020304" pitchFamily="18" charset="0"/>
              </a:rPr>
              <a:t>the community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Leptospiral</a:t>
            </a:r>
            <a:r>
              <a:rPr lang="en-US" sz="2400" dirty="0" smtClean="0">
                <a:solidFill>
                  <a:schemeClr val="tx1"/>
                </a:solidFill>
                <a:latin typeface="Times New Roman" panose="02020603050405020304" pitchFamily="18" charset="0"/>
                <a:cs typeface="Times New Roman" panose="02020603050405020304" pitchFamily="18" charset="0"/>
              </a:rPr>
              <a:t> infections </a:t>
            </a:r>
            <a:endParaRPr lang="en-US" sz="2400" dirty="0">
              <a:solidFill>
                <a:schemeClr val="tx1"/>
              </a:solidFill>
              <a:latin typeface="Times New Roman" panose="02020603050405020304" pitchFamily="18" charset="0"/>
              <a:cs typeface="Times New Roman" panose="02020603050405020304" pitchFamily="18" charset="0"/>
            </a:endParaRPr>
          </a:p>
          <a:p>
            <a:pPr algn="just">
              <a:lnSpc>
                <a:spcPct val="200000"/>
              </a:lnSpc>
              <a:spcBef>
                <a:spcPts val="0"/>
              </a:spcBef>
              <a:buFont typeface="Wingdings" panose="05000000000000000000" pitchFamily="2" charset="2"/>
              <a:buChar char="v"/>
            </a:pPr>
            <a:r>
              <a:rPr lang="en-US" sz="2400" dirty="0" smtClean="0">
                <a:solidFill>
                  <a:schemeClr val="tx1"/>
                </a:solidFill>
                <a:latin typeface="Times New Roman" panose="02020603050405020304" pitchFamily="18" charset="0"/>
                <a:cs typeface="Times New Roman" panose="02020603050405020304" pitchFamily="18" charset="0"/>
              </a:rPr>
              <a:t> History of </a:t>
            </a:r>
            <a:r>
              <a:rPr lang="en-US" sz="2400" b="1" i="1" dirty="0" smtClean="0">
                <a:solidFill>
                  <a:schemeClr val="tx1"/>
                </a:solidFill>
                <a:latin typeface="Times New Roman" panose="02020603050405020304" pitchFamily="18" charset="0"/>
                <a:cs typeface="Times New Roman" panose="02020603050405020304" pitchFamily="18" charset="0"/>
              </a:rPr>
              <a:t>recent  travel  </a:t>
            </a:r>
            <a:r>
              <a:rPr lang="en-US" sz="2400" dirty="0">
                <a:solidFill>
                  <a:schemeClr val="tx1"/>
                </a:solidFill>
                <a:latin typeface="Times New Roman" panose="02020603050405020304" pitchFamily="18" charset="0"/>
                <a:cs typeface="Times New Roman" panose="02020603050405020304" pitchFamily="18" charset="0"/>
              </a:rPr>
              <a:t>to </a:t>
            </a:r>
            <a:r>
              <a:rPr lang="en-US" sz="2400" dirty="0" smtClean="0">
                <a:solidFill>
                  <a:schemeClr val="tx1"/>
                </a:solidFill>
                <a:latin typeface="Times New Roman" panose="02020603050405020304" pitchFamily="18" charset="0"/>
                <a:cs typeface="Times New Roman" panose="02020603050405020304" pitchFamily="18" charset="0"/>
              </a:rPr>
              <a:t>endemic </a:t>
            </a:r>
            <a:r>
              <a:rPr lang="en-US" sz="2400" dirty="0" smtClean="0">
                <a:latin typeface="Times New Roman" panose="02020603050405020304" pitchFamily="18" charset="0"/>
                <a:cs typeface="Times New Roman" panose="02020603050405020304" pitchFamily="18" charset="0"/>
              </a:rPr>
              <a:t>areas</a:t>
            </a:r>
          </a:p>
          <a:p>
            <a:pPr lvl="4" algn="just">
              <a:lnSpc>
                <a:spcPct val="200000"/>
              </a:lnSpc>
              <a:spcBef>
                <a:spcPts val="0"/>
              </a:spcBef>
              <a:buFont typeface="Wingdings" panose="05000000000000000000" pitchFamily="2" charset="2"/>
              <a:buChar char="v"/>
            </a:pP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Asia, sub-Saharan Africa — malaria, </a:t>
            </a:r>
            <a:r>
              <a:rPr lang="en-US" sz="1900" dirty="0" smtClean="0">
                <a:latin typeface="Times New Roman" panose="02020603050405020304" pitchFamily="18" charset="0"/>
                <a:cs typeface="Times New Roman" panose="02020603050405020304" pitchFamily="18" charset="0"/>
              </a:rPr>
              <a:t>typhoid	</a:t>
            </a:r>
          </a:p>
          <a:p>
            <a:pPr lvl="4" algn="just">
              <a:lnSpc>
                <a:spcPct val="200000"/>
              </a:lnSpc>
              <a:spcBef>
                <a:spcPts val="0"/>
              </a:spcBef>
              <a:buFont typeface="Wingdings" panose="05000000000000000000" pitchFamily="2" charset="2"/>
              <a:buChar char="v"/>
            </a:pP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North America — Rocky mountain fever, Lyme’s </a:t>
            </a:r>
            <a:r>
              <a:rPr lang="en-US" sz="1900" dirty="0" smtClean="0">
                <a:latin typeface="Times New Roman" panose="02020603050405020304" pitchFamily="18" charset="0"/>
                <a:cs typeface="Times New Roman" panose="02020603050405020304" pitchFamily="18" charset="0"/>
              </a:rPr>
              <a:t>disease</a:t>
            </a:r>
          </a:p>
          <a:p>
            <a:pPr lvl="4" algn="just">
              <a:lnSpc>
                <a:spcPct val="200000"/>
              </a:lnSpc>
              <a:spcBef>
                <a:spcPts val="0"/>
              </a:spcBef>
              <a:buFont typeface="Wingdings" panose="05000000000000000000" pitchFamily="2" charset="2"/>
              <a:buChar char="v"/>
            </a:pP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East Asia — </a:t>
            </a:r>
            <a:r>
              <a:rPr lang="en-US" sz="1900" dirty="0" err="1" smtClean="0">
                <a:latin typeface="Times New Roman" panose="02020603050405020304" pitchFamily="18" charset="0"/>
                <a:cs typeface="Times New Roman" panose="02020603050405020304" pitchFamily="18" charset="0"/>
              </a:rPr>
              <a:t>ﬁlariasis</a:t>
            </a:r>
            <a:r>
              <a:rPr lang="en-US" sz="1900" dirty="0">
                <a:latin typeface="Times New Roman" panose="02020603050405020304" pitchFamily="18" charset="0"/>
                <a:cs typeface="Times New Roman" panose="02020603050405020304" pitchFamily="18" charset="0"/>
              </a:rPr>
              <a:t>, dengue </a:t>
            </a:r>
            <a:endParaRPr lang="en-IN" sz="1900" dirty="0">
              <a:solidFill>
                <a:schemeClr val="tx1"/>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74319" y="143691"/>
            <a:ext cx="10463350" cy="584775"/>
          </a:xfrm>
          <a:prstGeom prst="rect">
            <a:avLst/>
          </a:prstGeom>
          <a:noFill/>
        </p:spPr>
        <p:txBody>
          <a:bodyPr wrap="square" rtlCol="0">
            <a:spAutoFit/>
          </a:bodyPr>
          <a:lstStyle/>
          <a:p>
            <a:r>
              <a:rPr lang="en-IN" sz="3200" b="1" u="sng" dirty="0" smtClean="0">
                <a:latin typeface="Times New Roman" panose="02020603050405020304" pitchFamily="18" charset="0"/>
                <a:cs typeface="Times New Roman" panose="02020603050405020304" pitchFamily="18" charset="0"/>
              </a:rPr>
              <a:t>Family History&amp; Recent contact with infectious disease :</a:t>
            </a:r>
            <a:endParaRPr lang="en-IN" sz="3200" b="1" u="sng" dirty="0">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a:off x="5762171" y="3846286"/>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8232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8" end="8"/>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p:cTn id="55"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498106187"/>
              </p:ext>
            </p:extLst>
          </p:nvPr>
        </p:nvGraphicFramePr>
        <p:xfrm>
          <a:off x="235131" y="1267096"/>
          <a:ext cx="11665132" cy="3778824"/>
        </p:xfrm>
        <a:graphic>
          <a:graphicData uri="http://schemas.openxmlformats.org/drawingml/2006/table">
            <a:tbl>
              <a:tblPr firstRow="1" bandRow="1">
                <a:tableStyleId>{E8B1032C-EA38-4F05-BA0D-38AFFFC7BED3}</a:tableStyleId>
              </a:tblPr>
              <a:tblGrid>
                <a:gridCol w="5832566">
                  <a:extLst>
                    <a:ext uri="{9D8B030D-6E8A-4147-A177-3AD203B41FA5}">
                      <a16:colId xmlns:a16="http://schemas.microsoft.com/office/drawing/2014/main" xmlns="" val="32079318"/>
                    </a:ext>
                  </a:extLst>
                </a:gridCol>
                <a:gridCol w="5832566">
                  <a:extLst>
                    <a:ext uri="{9D8B030D-6E8A-4147-A177-3AD203B41FA5}">
                      <a16:colId xmlns:a16="http://schemas.microsoft.com/office/drawing/2014/main" xmlns="" val="1445244517"/>
                    </a:ext>
                  </a:extLst>
                </a:gridCol>
              </a:tblGrid>
              <a:tr h="568496">
                <a:tc>
                  <a:txBody>
                    <a:bodyPr/>
                    <a:lstStyle/>
                    <a:p>
                      <a:pPr marL="285750" indent="-285750">
                        <a:buFont typeface="Wingdings" panose="05000000000000000000" pitchFamily="2" charset="2"/>
                        <a:buChar char="q"/>
                      </a:pPr>
                      <a:r>
                        <a:rPr lang="en-IN" sz="2400" b="0" dirty="0" smtClean="0">
                          <a:latin typeface="Times New Roman" panose="02020603050405020304" pitchFamily="18" charset="0"/>
                          <a:cs typeface="Times New Roman" panose="02020603050405020304" pitchFamily="18" charset="0"/>
                        </a:rPr>
                        <a:t> Excessive crying</a:t>
                      </a:r>
                      <a:endParaRPr lang="en-IN" sz="2400" b="0" dirty="0">
                        <a:latin typeface="Times New Roman" panose="02020603050405020304" pitchFamily="18" charset="0"/>
                        <a:cs typeface="Times New Roman" panose="02020603050405020304" pitchFamily="18" charset="0"/>
                      </a:endParaRPr>
                    </a:p>
                  </a:txBody>
                  <a:tcPr/>
                </a:tc>
                <a:tc>
                  <a:txBody>
                    <a:bodyPr/>
                    <a:lstStyle/>
                    <a:p>
                      <a:pPr marL="457200" indent="-457200">
                        <a:buFont typeface="Wingdings" panose="05000000000000000000" pitchFamily="2" charset="2"/>
                        <a:buChar char="v"/>
                      </a:pPr>
                      <a:r>
                        <a:rPr lang="en-IN" sz="2400" b="0" dirty="0" smtClean="0">
                          <a:latin typeface="Times New Roman" panose="02020603050405020304" pitchFamily="18" charset="0"/>
                          <a:cs typeface="Times New Roman" panose="02020603050405020304" pitchFamily="18" charset="0"/>
                        </a:rPr>
                        <a:t>Meningitis, pyogenic focus</a:t>
                      </a:r>
                      <a:endParaRPr lang="en-IN"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397662908"/>
                  </a:ext>
                </a:extLst>
              </a:tr>
              <a:tr h="568496">
                <a:tc>
                  <a:txBody>
                    <a:bodyPr/>
                    <a:lstStyle/>
                    <a:p>
                      <a:pPr marL="285750" indent="-285750">
                        <a:buFont typeface="Wingdings" panose="05000000000000000000" pitchFamily="2" charset="2"/>
                        <a:buChar char="q"/>
                      </a:pP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Diarrhea</a:t>
                      </a:r>
                      <a:r>
                        <a:rPr lang="en-IN" sz="2400" dirty="0" smtClean="0">
                          <a:latin typeface="Times New Roman" panose="02020603050405020304" pitchFamily="18" charset="0"/>
                          <a:cs typeface="Times New Roman" panose="02020603050405020304" pitchFamily="18" charset="0"/>
                        </a:rPr>
                        <a:t>, vomiting</a:t>
                      </a:r>
                      <a:endParaRPr lang="en-IN" sz="2400" dirty="0">
                        <a:latin typeface="Times New Roman" panose="02020603050405020304" pitchFamily="18" charset="0"/>
                        <a:cs typeface="Times New Roman" panose="02020603050405020304" pitchFamily="18" charset="0"/>
                      </a:endParaRPr>
                    </a:p>
                  </a:txBody>
                  <a:tcPr/>
                </a:tc>
                <a:tc>
                  <a:txBody>
                    <a:bodyPr/>
                    <a:lstStyle/>
                    <a:p>
                      <a:pPr marL="457200" indent="-457200">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Gastroenteritis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706125421"/>
                  </a:ext>
                </a:extLst>
              </a:tr>
              <a:tr h="1036668">
                <a:tc>
                  <a:txBody>
                    <a:bodyPr/>
                    <a:lstStyle/>
                    <a:p>
                      <a:pPr marL="285750" indent="-285750">
                        <a:buFont typeface="Wingdings" panose="05000000000000000000" pitchFamily="2" charset="2"/>
                        <a:buChar char="q"/>
                      </a:pPr>
                      <a:r>
                        <a:rPr lang="en-IN" sz="2400" dirty="0" smtClean="0">
                          <a:latin typeface="Times New Roman" panose="02020603050405020304" pitchFamily="18" charset="0"/>
                          <a:cs typeface="Times New Roman" panose="02020603050405020304" pitchFamily="18" charset="0"/>
                        </a:rPr>
                        <a:t> Loss of appetite,</a:t>
                      </a:r>
                      <a:r>
                        <a:rPr lang="en-IN" sz="2400" baseline="0" dirty="0" smtClean="0">
                          <a:latin typeface="Times New Roman" panose="02020603050405020304" pitchFamily="18" charset="0"/>
                          <a:cs typeface="Times New Roman" panose="02020603050405020304" pitchFamily="18" charset="0"/>
                        </a:rPr>
                        <a:t> nausea, pain in abdomen</a:t>
                      </a:r>
                      <a:endParaRPr lang="en-IN" sz="2400" dirty="0">
                        <a:latin typeface="Times New Roman" panose="02020603050405020304" pitchFamily="18" charset="0"/>
                        <a:cs typeface="Times New Roman" panose="02020603050405020304" pitchFamily="18" charset="0"/>
                      </a:endParaRPr>
                    </a:p>
                  </a:txBody>
                  <a:tcPr/>
                </a:tc>
                <a:tc>
                  <a:txBody>
                    <a:bodyPr/>
                    <a:lstStyle/>
                    <a:p>
                      <a:pPr marL="457200" indent="-457200">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Hepatitis </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31027285"/>
                  </a:ext>
                </a:extLst>
              </a:tr>
              <a:tr h="568496">
                <a:tc>
                  <a:txBody>
                    <a:bodyPr/>
                    <a:lstStyle/>
                    <a:p>
                      <a:pPr marL="285750" indent="-285750">
                        <a:buFont typeface="Wingdings" panose="05000000000000000000" pitchFamily="2" charset="2"/>
                        <a:buChar char="q"/>
                      </a:pPr>
                      <a:r>
                        <a:rPr lang="en-IN" sz="2400" dirty="0" smtClean="0">
                          <a:latin typeface="Times New Roman" panose="02020603050405020304" pitchFamily="18" charset="0"/>
                          <a:cs typeface="Times New Roman" panose="02020603050405020304" pitchFamily="18" charset="0"/>
                        </a:rPr>
                        <a:t> Cough and fast breathing</a:t>
                      </a:r>
                      <a:endParaRPr lang="en-IN" sz="2400" dirty="0">
                        <a:latin typeface="Times New Roman" panose="02020603050405020304" pitchFamily="18" charset="0"/>
                        <a:cs typeface="Times New Roman" panose="02020603050405020304" pitchFamily="18" charset="0"/>
                      </a:endParaRPr>
                    </a:p>
                  </a:txBody>
                  <a:tcPr/>
                </a:tc>
                <a:tc>
                  <a:txBody>
                    <a:bodyPr/>
                    <a:lstStyle/>
                    <a:p>
                      <a:pPr marL="457200" indent="-457200">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Bronchioloitis</a:t>
                      </a:r>
                      <a:r>
                        <a:rPr lang="en-IN" sz="2400" dirty="0" smtClean="0">
                          <a:latin typeface="Times New Roman" panose="02020603050405020304" pitchFamily="18" charset="0"/>
                          <a:cs typeface="Times New Roman" panose="02020603050405020304" pitchFamily="18" charset="0"/>
                        </a:rPr>
                        <a:t>, bronchopneumonia</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160720801"/>
                  </a:ext>
                </a:extLst>
              </a:tr>
              <a:tr h="1036668">
                <a:tc>
                  <a:txBody>
                    <a:bodyPr/>
                    <a:lstStyle/>
                    <a:p>
                      <a:pPr marL="285750" indent="-285750">
                        <a:buFont typeface="Wingdings" panose="05000000000000000000" pitchFamily="2" charset="2"/>
                        <a:buChar char="q"/>
                      </a:pPr>
                      <a:r>
                        <a:rPr lang="en-IN" sz="2400" dirty="0" smtClean="0">
                          <a:latin typeface="Times New Roman" panose="02020603050405020304" pitchFamily="18" charset="0"/>
                          <a:cs typeface="Times New Roman" panose="02020603050405020304" pitchFamily="18" charset="0"/>
                        </a:rPr>
                        <a:t> Burning micturition, dysuria, crying during micturition</a:t>
                      </a:r>
                      <a:endParaRPr lang="en-IN" sz="2400" dirty="0">
                        <a:latin typeface="Times New Roman" panose="02020603050405020304" pitchFamily="18" charset="0"/>
                        <a:cs typeface="Times New Roman" panose="02020603050405020304" pitchFamily="18" charset="0"/>
                      </a:endParaRPr>
                    </a:p>
                  </a:txBody>
                  <a:tcPr/>
                </a:tc>
                <a:tc>
                  <a:txBody>
                    <a:bodyPr/>
                    <a:lstStyle/>
                    <a:p>
                      <a:pPr marL="457200" indent="-457200">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 Urinary tract</a:t>
                      </a:r>
                      <a:r>
                        <a:rPr lang="en-IN" sz="2400" baseline="0" dirty="0" smtClean="0">
                          <a:latin typeface="Times New Roman" panose="02020603050405020304" pitchFamily="18" charset="0"/>
                          <a:cs typeface="Times New Roman" panose="02020603050405020304" pitchFamily="18" charset="0"/>
                        </a:rPr>
                        <a:t> infection</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762052890"/>
                  </a:ext>
                </a:extLst>
              </a:tr>
            </a:tbl>
          </a:graphicData>
        </a:graphic>
      </p:graphicFrame>
      <p:sp>
        <p:nvSpPr>
          <p:cNvPr id="5" name="TextBox 4"/>
          <p:cNvSpPr txBox="1"/>
          <p:nvPr/>
        </p:nvSpPr>
        <p:spPr>
          <a:xfrm>
            <a:off x="406400" y="159657"/>
            <a:ext cx="6172129" cy="584775"/>
          </a:xfrm>
          <a:prstGeom prst="rect">
            <a:avLst/>
          </a:prstGeom>
          <a:noFill/>
        </p:spPr>
        <p:txBody>
          <a:bodyPr wrap="square" rtlCol="0">
            <a:spAutoFit/>
          </a:bodyPr>
          <a:lstStyle/>
          <a:p>
            <a:r>
              <a:rPr lang="en-IN" sz="3200" b="1" u="sng" dirty="0" smtClean="0">
                <a:latin typeface="Times New Roman" panose="02020603050405020304" pitchFamily="18" charset="0"/>
                <a:cs typeface="Times New Roman" panose="02020603050405020304" pitchFamily="18" charset="0"/>
              </a:rPr>
              <a:t>Accompanying symptoms :</a:t>
            </a:r>
            <a:endParaRPr lang="en-IN" sz="3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7332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1094704"/>
            <a:ext cx="11204620" cy="3528812"/>
          </a:xfrm>
        </p:spPr>
        <p:txBody>
          <a:bodyPr>
            <a:normAutofit/>
          </a:bodyPr>
          <a:lstStyle/>
          <a:p>
            <a:pPr marL="0" indent="0">
              <a:buNone/>
            </a:pPr>
            <a:endParaRPr lang="en-US" sz="2400"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err="1" smtClean="0">
                <a:latin typeface="Times New Roman" panose="02020603050405020304" pitchFamily="18" charset="0"/>
                <a:cs typeface="Times New Roman" panose="02020603050405020304" pitchFamily="18" charset="0"/>
              </a:rPr>
              <a:t>Vesicoureteric</a:t>
            </a:r>
            <a:r>
              <a:rPr lang="en-US" sz="2400" dirty="0" smtClean="0">
                <a:latin typeface="Times New Roman" panose="02020603050405020304" pitchFamily="18" charset="0"/>
                <a:cs typeface="Times New Roman" panose="02020603050405020304" pitchFamily="18" charset="0"/>
              </a:rPr>
              <a:t> reflux,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Cardiac disease,</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Ventricular shunt and immunodeficiency state.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Recent history of surgery suggests possibility of occult infection. </a:t>
            </a:r>
            <a:endParaRPr lang="en-IN" sz="24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88583" y="130629"/>
            <a:ext cx="6813108" cy="646331"/>
          </a:xfrm>
          <a:prstGeom prst="rect">
            <a:avLst/>
          </a:prstGeom>
          <a:noFill/>
        </p:spPr>
        <p:txBody>
          <a:bodyPr wrap="square" rtlCol="0">
            <a:spAutoFit/>
          </a:bodyPr>
          <a:lstStyle/>
          <a:p>
            <a:r>
              <a:rPr lang="en-IN" sz="3200" b="1" u="sng" dirty="0" smtClean="0">
                <a:latin typeface="Times New Roman" panose="02020603050405020304" pitchFamily="18" charset="0"/>
                <a:cs typeface="Times New Roman" panose="02020603050405020304" pitchFamily="18" charset="0"/>
              </a:rPr>
              <a:t>Predisposing</a:t>
            </a:r>
            <a:r>
              <a:rPr lang="en-IN" sz="3600" dirty="0" smtClean="0">
                <a:latin typeface="Times New Roman" panose="02020603050405020304" pitchFamily="18" charset="0"/>
                <a:cs typeface="Times New Roman" panose="02020603050405020304" pitchFamily="18" charset="0"/>
              </a:rPr>
              <a:t> </a:t>
            </a:r>
            <a:r>
              <a:rPr lang="en-IN" sz="3200" b="1" u="sng" dirty="0" smtClean="0">
                <a:latin typeface="Times New Roman" panose="02020603050405020304" pitchFamily="18" charset="0"/>
                <a:cs typeface="Times New Roman" panose="02020603050405020304" pitchFamily="18" charset="0"/>
              </a:rPr>
              <a:t>Factors :</a:t>
            </a:r>
            <a:endParaRPr lang="en-IN" sz="3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5648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8" y="735264"/>
            <a:ext cx="11475077" cy="4997002"/>
          </a:xfrm>
        </p:spPr>
        <p:txBody>
          <a:bodyPr>
            <a:normAutofit/>
          </a:bodyPr>
          <a:lstStyle/>
          <a:p>
            <a:pPr marL="0" indent="0">
              <a:buNone/>
            </a:pPr>
            <a:endParaRPr lang="en-IN" sz="24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Drug fever: </a:t>
            </a:r>
          </a:p>
          <a:p>
            <a:pPr lvl="2">
              <a:buFont typeface="Wingdings" panose="05000000000000000000" pitchFamily="2" charset="2"/>
              <a:buChar char="v"/>
            </a:pPr>
            <a:r>
              <a:rPr lang="en-IN"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considered if patient is taking any drugs. </a:t>
            </a:r>
            <a:endParaRPr lang="en-US" sz="2400"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 The temperature tends </a:t>
            </a:r>
            <a:r>
              <a:rPr lang="en-US" sz="2400" dirty="0">
                <a:latin typeface="Times New Roman" panose="02020603050405020304" pitchFamily="18" charset="0"/>
                <a:cs typeface="Times New Roman" panose="02020603050405020304" pitchFamily="18" charset="0"/>
              </a:rPr>
              <a:t>to remain elevated at a relative constant </a:t>
            </a:r>
            <a:r>
              <a:rPr lang="en-US" sz="2400" dirty="0" smtClean="0">
                <a:latin typeface="Times New Roman" panose="02020603050405020304" pitchFamily="18" charset="0"/>
                <a:cs typeface="Times New Roman" panose="02020603050405020304" pitchFamily="18" charset="0"/>
              </a:rPr>
              <a:t>level.</a:t>
            </a:r>
          </a:p>
          <a:p>
            <a:pPr lvl="2">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 Withdrawal </a:t>
            </a:r>
            <a:r>
              <a:rPr lang="en-US" sz="2400" dirty="0">
                <a:latin typeface="Times New Roman" panose="02020603050405020304" pitchFamily="18" charset="0"/>
                <a:cs typeface="Times New Roman" panose="02020603050405020304" pitchFamily="18" charset="0"/>
              </a:rPr>
              <a:t>of the drug is associated with resolution </a:t>
            </a:r>
            <a:r>
              <a:rPr lang="en-US" sz="2400" dirty="0" smtClean="0">
                <a:latin typeface="Times New Roman" panose="02020603050405020304" pitchFamily="18" charset="0"/>
                <a:cs typeface="Times New Roman" panose="02020603050405020304" pitchFamily="18" charset="0"/>
              </a:rPr>
              <a:t>of fever </a:t>
            </a:r>
            <a:r>
              <a:rPr lang="en-US" sz="2400" dirty="0">
                <a:latin typeface="Times New Roman" panose="02020603050405020304" pitchFamily="18" charset="0"/>
                <a:cs typeface="Times New Roman" panose="02020603050405020304" pitchFamily="18" charset="0"/>
              </a:rPr>
              <a:t>within 72 hours</a:t>
            </a:r>
            <a:r>
              <a:rPr lang="en-US" sz="2400" dirty="0" smtClean="0">
                <a:latin typeface="Times New Roman" panose="02020603050405020304" pitchFamily="18" charset="0"/>
                <a:cs typeface="Times New Roman" panose="02020603050405020304" pitchFamily="18" charset="0"/>
              </a:rPr>
              <a:t>.</a:t>
            </a:r>
          </a:p>
          <a:p>
            <a:pPr lvl="2">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 Drugs </a:t>
            </a:r>
            <a:r>
              <a:rPr lang="en-US" sz="2400" dirty="0">
                <a:latin typeface="Times New Roman" panose="02020603050405020304" pitchFamily="18" charset="0"/>
                <a:cs typeface="Times New Roman" panose="02020603050405020304" pitchFamily="18" charset="0"/>
              </a:rPr>
              <a:t>commonly implicated </a:t>
            </a:r>
            <a:r>
              <a:rPr lang="en-US" sz="2400" dirty="0" smtClean="0">
                <a:latin typeface="Times New Roman" panose="02020603050405020304" pitchFamily="18" charset="0"/>
                <a:cs typeface="Times New Roman" panose="02020603050405020304" pitchFamily="18" charset="0"/>
              </a:rPr>
              <a:t>include penicillin </a:t>
            </a:r>
            <a:r>
              <a:rPr lang="en-US" sz="2400" dirty="0">
                <a:latin typeface="Times New Roman" panose="02020603050405020304" pitchFamily="18" charset="0"/>
                <a:cs typeface="Times New Roman" panose="02020603050405020304" pitchFamily="18" charset="0"/>
              </a:rPr>
              <a:t>and phenytoin</a:t>
            </a:r>
            <a:r>
              <a:rPr lang="en-US" sz="2400" dirty="0" smtClean="0">
                <a:latin typeface="Times New Roman" panose="02020603050405020304" pitchFamily="18" charset="0"/>
                <a:cs typeface="Times New Roman" panose="02020603050405020304" pitchFamily="18" charset="0"/>
              </a:rPr>
              <a:t>.</a:t>
            </a:r>
          </a:p>
          <a:p>
            <a:pPr lvl="2">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Use of medication should be looked into especially over the counter preparation  and topical agents such as atropine(Atropine fever).</a:t>
            </a:r>
            <a:endParaRPr lang="en-IN" sz="24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463638" y="471293"/>
            <a:ext cx="6633830" cy="584775"/>
          </a:xfrm>
          <a:prstGeom prst="rect">
            <a:avLst/>
          </a:prstGeom>
          <a:noFill/>
        </p:spPr>
        <p:txBody>
          <a:bodyPr wrap="square" rtlCol="0">
            <a:spAutoFit/>
          </a:bodyPr>
          <a:lstStyle/>
          <a:p>
            <a:r>
              <a:rPr lang="en-IN" sz="3200" b="1" u="sng" dirty="0" err="1">
                <a:latin typeface="Times New Roman" panose="02020603050405020304" pitchFamily="18" charset="0"/>
                <a:cs typeface="Times New Roman" panose="02020603050405020304" pitchFamily="18" charset="0"/>
              </a:rPr>
              <a:t>Immmunisation</a:t>
            </a:r>
            <a:r>
              <a:rPr lang="en-IN" sz="3200" b="1" u="sng" dirty="0">
                <a:latin typeface="Times New Roman" panose="02020603050405020304" pitchFamily="18" charset="0"/>
                <a:cs typeface="Times New Roman" panose="02020603050405020304" pitchFamily="18" charset="0"/>
              </a:rPr>
              <a:t> and drug history</a:t>
            </a:r>
          </a:p>
        </p:txBody>
      </p:sp>
    </p:spTree>
    <p:extLst>
      <p:ext uri="{BB962C8B-B14F-4D97-AF65-F5344CB8AC3E}">
        <p14:creationId xmlns:p14="http://schemas.microsoft.com/office/powerpoint/2010/main" xmlns="" val="180762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5" dur="500"/>
                                        <p:tgtEl>
                                          <p:spTgt spid="3">
                                            <p:txEl>
                                              <p:pRg st="5" end="5"/>
                                            </p:tx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178605"/>
          </a:xfrm>
        </p:spPr>
        <p:txBody>
          <a:bodyPr/>
          <a:lstStyle/>
          <a:p>
            <a:r>
              <a:rPr lang="en-IN" dirty="0" smtClean="0"/>
              <a:t>PHYSICAL EXAMINATION IN FUO</a:t>
            </a:r>
            <a:endParaRPr lang="en-IN" dirty="0"/>
          </a:p>
        </p:txBody>
      </p:sp>
    </p:spTree>
    <p:extLst>
      <p:ext uri="{BB962C8B-B14F-4D97-AF65-F5344CB8AC3E}">
        <p14:creationId xmlns:p14="http://schemas.microsoft.com/office/powerpoint/2010/main" xmlns="" val="147531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918" y="551544"/>
            <a:ext cx="11711146" cy="6116542"/>
          </a:xfrm>
        </p:spPr>
        <p:txBody>
          <a:bodyPr>
            <a:normAutofit/>
          </a:bodyPr>
          <a:lstStyle/>
          <a:p>
            <a:r>
              <a:rPr lang="en-IN" sz="3200" b="1" dirty="0" smtClean="0">
                <a:latin typeface="Times New Roman" panose="02020603050405020304" pitchFamily="18" charset="0"/>
                <a:cs typeface="Times New Roman" panose="02020603050405020304" pitchFamily="18" charset="0"/>
              </a:rPr>
              <a:t>Pulse rate :</a:t>
            </a:r>
          </a:p>
          <a:p>
            <a:pPr lvl="1"/>
            <a:r>
              <a:rPr lang="en-IN" sz="2800" dirty="0" smtClean="0">
                <a:latin typeface="Times New Roman" panose="02020603050405020304" pitchFamily="18" charset="0"/>
                <a:cs typeface="Times New Roman" panose="02020603050405020304" pitchFamily="18" charset="0"/>
              </a:rPr>
              <a:t> Relative bradycardia  </a:t>
            </a:r>
          </a:p>
          <a:p>
            <a:pPr lvl="3"/>
            <a:r>
              <a:rPr lang="en-IN" sz="2800" dirty="0" smtClean="0">
                <a:latin typeface="Times New Roman" panose="02020603050405020304" pitchFamily="18" charset="0"/>
                <a:cs typeface="Times New Roman" panose="02020603050405020304" pitchFamily="18" charset="0"/>
              </a:rPr>
              <a:t>Typhoid, meningitis </a:t>
            </a:r>
            <a:endParaRPr lang="en-IN" sz="2800" dirty="0">
              <a:latin typeface="Times New Roman" panose="02020603050405020304" pitchFamily="18" charset="0"/>
              <a:cs typeface="Times New Roman" panose="02020603050405020304" pitchFamily="18" charset="0"/>
            </a:endParaRPr>
          </a:p>
          <a:p>
            <a:pPr lvl="3"/>
            <a:r>
              <a:rPr lang="en-IN" sz="2800" dirty="0" smtClean="0">
                <a:latin typeface="Times New Roman" panose="02020603050405020304" pitchFamily="18" charset="0"/>
                <a:cs typeface="Times New Roman" panose="02020603050405020304" pitchFamily="18" charset="0"/>
              </a:rPr>
              <a:t> Weil’s disease</a:t>
            </a:r>
          </a:p>
          <a:p>
            <a:pPr marL="0" indent="0">
              <a:buNone/>
            </a:pPr>
            <a:endParaRPr lang="en-IN" sz="2400" dirty="0" smtClean="0">
              <a:latin typeface="Times New Roman" panose="02020603050405020304" pitchFamily="18" charset="0"/>
              <a:cs typeface="Times New Roman" panose="02020603050405020304" pitchFamily="18" charset="0"/>
            </a:endParaRPr>
          </a:p>
          <a:p>
            <a:pPr lvl="3"/>
            <a:endParaRPr lang="en-IN"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142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341" y="169778"/>
            <a:ext cx="11774659" cy="5008098"/>
          </a:xfrm>
        </p:spPr>
        <p:txBody>
          <a:bodyPr>
            <a:normAutofit/>
          </a:bodyPr>
          <a:lstStyle/>
          <a:p>
            <a:pPr marL="987552" lvl="2" indent="0">
              <a:buNone/>
            </a:pPr>
            <a:r>
              <a:rPr lang="en-IN" sz="3200" b="1" u="sng" dirty="0" smtClean="0"/>
              <a:t>1.EYES</a:t>
            </a:r>
            <a:endParaRPr lang="en-IN" sz="3200" b="1" u="sng" dirty="0"/>
          </a:p>
        </p:txBody>
      </p:sp>
      <p:graphicFrame>
        <p:nvGraphicFramePr>
          <p:cNvPr id="4" name="Table 3"/>
          <p:cNvGraphicFramePr>
            <a:graphicFrameLocks noGrp="1"/>
          </p:cNvGraphicFramePr>
          <p:nvPr>
            <p:extLst>
              <p:ext uri="{D42A27DB-BD31-4B8C-83A1-F6EECF244321}">
                <p14:modId xmlns:p14="http://schemas.microsoft.com/office/powerpoint/2010/main" xmlns="" val="4019522509"/>
              </p:ext>
            </p:extLst>
          </p:nvPr>
        </p:nvGraphicFramePr>
        <p:xfrm>
          <a:off x="207683" y="775351"/>
          <a:ext cx="7995024" cy="5638800"/>
        </p:xfrm>
        <a:graphic>
          <a:graphicData uri="http://schemas.openxmlformats.org/drawingml/2006/table">
            <a:tbl>
              <a:tblPr firstRow="1" bandRow="1">
                <a:tableStyleId>{9D7B26C5-4107-4FEC-AEDC-1716B250A1EF}</a:tableStyleId>
              </a:tblPr>
              <a:tblGrid>
                <a:gridCol w="4523921">
                  <a:extLst>
                    <a:ext uri="{9D8B030D-6E8A-4147-A177-3AD203B41FA5}">
                      <a16:colId xmlns:a16="http://schemas.microsoft.com/office/drawing/2014/main" xmlns="" val="20000"/>
                    </a:ext>
                  </a:extLst>
                </a:gridCol>
                <a:gridCol w="3471103">
                  <a:extLst>
                    <a:ext uri="{9D8B030D-6E8A-4147-A177-3AD203B41FA5}">
                      <a16:colId xmlns:a16="http://schemas.microsoft.com/office/drawing/2014/main" xmlns="" val="20001"/>
                    </a:ext>
                  </a:extLst>
                </a:gridCol>
              </a:tblGrid>
              <a:tr h="695627">
                <a:tc>
                  <a:txBody>
                    <a:bodyPr/>
                    <a:lstStyle/>
                    <a:p>
                      <a:r>
                        <a:rPr lang="en-IN" sz="2000" dirty="0" smtClean="0">
                          <a:latin typeface="Times New Roman" panose="02020603050405020304" pitchFamily="18" charset="0"/>
                          <a:cs typeface="Times New Roman" panose="02020603050405020304" pitchFamily="18" charset="0"/>
                        </a:rPr>
                        <a:t>Red weeping eyes</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smtClean="0">
                          <a:latin typeface="Times New Roman" panose="02020603050405020304" pitchFamily="18" charset="0"/>
                          <a:cs typeface="Times New Roman" panose="02020603050405020304" pitchFamily="18" charset="0"/>
                        </a:rPr>
                        <a:t>Connective tissue disorders mostly</a:t>
                      </a:r>
                      <a:r>
                        <a:rPr lang="en-IN" sz="2000" baseline="0" dirty="0" smtClean="0">
                          <a:latin typeface="Times New Roman" panose="02020603050405020304" pitchFamily="18" charset="0"/>
                          <a:cs typeface="Times New Roman" panose="02020603050405020304" pitchFamily="18" charset="0"/>
                        </a:rPr>
                        <a:t> </a:t>
                      </a:r>
                      <a:r>
                        <a:rPr lang="en-IN" sz="2000" baseline="0" dirty="0" err="1" smtClean="0">
                          <a:latin typeface="Times New Roman" panose="02020603050405020304" pitchFamily="18" charset="0"/>
                          <a:cs typeface="Times New Roman" panose="02020603050405020304" pitchFamily="18" charset="0"/>
                        </a:rPr>
                        <a:t>polyarteriris</a:t>
                      </a:r>
                      <a:r>
                        <a:rPr lang="en-IN" sz="2000" baseline="0" dirty="0" smtClean="0">
                          <a:latin typeface="Times New Roman" panose="02020603050405020304" pitchFamily="18" charset="0"/>
                          <a:cs typeface="Times New Roman" panose="02020603050405020304" pitchFamily="18" charset="0"/>
                        </a:rPr>
                        <a:t> </a:t>
                      </a:r>
                      <a:r>
                        <a:rPr lang="en-IN" sz="2000" baseline="0" dirty="0" err="1" smtClean="0">
                          <a:latin typeface="Times New Roman" panose="02020603050405020304" pitchFamily="18" charset="0"/>
                          <a:cs typeface="Times New Roman" panose="02020603050405020304" pitchFamily="18" charset="0"/>
                        </a:rPr>
                        <a:t>nodosa</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905412">
                <a:tc>
                  <a:txBody>
                    <a:bodyPr/>
                    <a:lstStyle/>
                    <a:p>
                      <a:r>
                        <a:rPr lang="en-IN" sz="2000" dirty="0" smtClean="0">
                          <a:latin typeface="Times New Roman" panose="02020603050405020304" pitchFamily="18" charset="0"/>
                          <a:cs typeface="Times New Roman" panose="02020603050405020304" pitchFamily="18" charset="0"/>
                        </a:rPr>
                        <a:t>Palpebral </a:t>
                      </a:r>
                      <a:r>
                        <a:rPr lang="en-IN" sz="2000" dirty="0" err="1" smtClean="0">
                          <a:latin typeface="Times New Roman" panose="02020603050405020304" pitchFamily="18" charset="0"/>
                          <a:cs typeface="Times New Roman" panose="02020603050405020304" pitchFamily="18" charset="0"/>
                        </a:rPr>
                        <a:t>conjectivitis</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smtClean="0">
                          <a:latin typeface="Times New Roman" panose="02020603050405020304" pitchFamily="18" charset="0"/>
                          <a:cs typeface="Times New Roman" panose="02020603050405020304" pitchFamily="18" charset="0"/>
                        </a:rPr>
                        <a:t>Measles</a:t>
                      </a:r>
                    </a:p>
                    <a:p>
                      <a:r>
                        <a:rPr lang="en-IN" sz="2000" dirty="0" err="1" smtClean="0">
                          <a:latin typeface="Times New Roman" panose="02020603050405020304" pitchFamily="18" charset="0"/>
                          <a:cs typeface="Times New Roman" panose="02020603050405020304" pitchFamily="18" charset="0"/>
                        </a:rPr>
                        <a:t>Coxsackievirus</a:t>
                      </a:r>
                      <a:r>
                        <a:rPr lang="en-IN" sz="2000" baseline="0" dirty="0" smtClean="0">
                          <a:latin typeface="Times New Roman" panose="02020603050405020304" pitchFamily="18" charset="0"/>
                          <a:cs typeface="Times New Roman" panose="02020603050405020304" pitchFamily="18" charset="0"/>
                        </a:rPr>
                        <a:t> infection</a:t>
                      </a:r>
                    </a:p>
                    <a:p>
                      <a:r>
                        <a:rPr lang="en-IN" sz="2000" baseline="0" dirty="0" smtClean="0">
                          <a:latin typeface="Times New Roman" panose="02020603050405020304" pitchFamily="18" charset="0"/>
                          <a:cs typeface="Times New Roman" panose="02020603050405020304" pitchFamily="18" charset="0"/>
                        </a:rPr>
                        <a:t>Tb</a:t>
                      </a:r>
                    </a:p>
                    <a:p>
                      <a:r>
                        <a:rPr lang="en-IN" sz="2000" baseline="0" dirty="0" smtClean="0">
                          <a:latin typeface="Times New Roman" panose="02020603050405020304" pitchFamily="18" charset="0"/>
                          <a:cs typeface="Times New Roman" panose="02020603050405020304" pitchFamily="18" charset="0"/>
                        </a:rPr>
                        <a:t>Infectious mononucleosis</a:t>
                      </a:r>
                    </a:p>
                    <a:p>
                      <a:r>
                        <a:rPr lang="en-IN" sz="2000" baseline="0" dirty="0" err="1" smtClean="0">
                          <a:latin typeface="Times New Roman" panose="02020603050405020304" pitchFamily="18" charset="0"/>
                          <a:cs typeface="Times New Roman" panose="02020603050405020304" pitchFamily="18" charset="0"/>
                        </a:rPr>
                        <a:t>Lymphogranuloma</a:t>
                      </a:r>
                      <a:r>
                        <a:rPr lang="en-IN" sz="2000" baseline="0" dirty="0" smtClean="0">
                          <a:latin typeface="Times New Roman" panose="02020603050405020304" pitchFamily="18" charset="0"/>
                          <a:cs typeface="Times New Roman" panose="02020603050405020304" pitchFamily="18" charset="0"/>
                        </a:rPr>
                        <a:t> </a:t>
                      </a:r>
                      <a:r>
                        <a:rPr lang="en-IN" sz="2000" baseline="0" dirty="0" err="1" smtClean="0">
                          <a:latin typeface="Times New Roman" panose="02020603050405020304" pitchFamily="18" charset="0"/>
                          <a:cs typeface="Times New Roman" panose="02020603050405020304" pitchFamily="18" charset="0"/>
                        </a:rPr>
                        <a:t>venerum</a:t>
                      </a:r>
                      <a:endParaRPr lang="en-IN" sz="2000" baseline="0" dirty="0" smtClean="0">
                        <a:latin typeface="Times New Roman" panose="02020603050405020304" pitchFamily="18" charset="0"/>
                        <a:cs typeface="Times New Roman" panose="02020603050405020304" pitchFamily="18" charset="0"/>
                      </a:endParaRPr>
                    </a:p>
                    <a:p>
                      <a:r>
                        <a:rPr lang="en-IN" sz="2000" baseline="0" dirty="0" smtClean="0">
                          <a:latin typeface="Times New Roman" panose="02020603050405020304" pitchFamily="18" charset="0"/>
                          <a:cs typeface="Times New Roman" panose="02020603050405020304" pitchFamily="18" charset="0"/>
                        </a:rPr>
                        <a:t>Cat scratch disease</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95627">
                <a:tc>
                  <a:txBody>
                    <a:bodyPr/>
                    <a:lstStyle/>
                    <a:p>
                      <a:r>
                        <a:rPr lang="en-IN" sz="2000" dirty="0" err="1" smtClean="0">
                          <a:latin typeface="Times New Roman" panose="02020603050405020304" pitchFamily="18" charset="0"/>
                          <a:cs typeface="Times New Roman" panose="02020603050405020304" pitchFamily="18" charset="0"/>
                        </a:rPr>
                        <a:t>Bulbur</a:t>
                      </a:r>
                      <a:r>
                        <a:rPr lang="en-IN" sz="2000" dirty="0" smtClean="0">
                          <a:latin typeface="Times New Roman" panose="02020603050405020304" pitchFamily="18" charset="0"/>
                          <a:cs typeface="Times New Roman" panose="02020603050405020304" pitchFamily="18" charset="0"/>
                        </a:rPr>
                        <a:t> </a:t>
                      </a:r>
                      <a:r>
                        <a:rPr lang="en-IN" sz="2000" dirty="0" err="1" smtClean="0">
                          <a:latin typeface="Times New Roman" panose="02020603050405020304" pitchFamily="18" charset="0"/>
                          <a:cs typeface="Times New Roman" panose="02020603050405020304" pitchFamily="18" charset="0"/>
                        </a:rPr>
                        <a:t>conjectivits</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smtClean="0">
                          <a:latin typeface="Times New Roman" panose="02020603050405020304" pitchFamily="18" charset="0"/>
                          <a:cs typeface="Times New Roman" panose="02020603050405020304" pitchFamily="18" charset="0"/>
                        </a:rPr>
                        <a:t>Kawasaki disease</a:t>
                      </a:r>
                    </a:p>
                    <a:p>
                      <a:r>
                        <a:rPr lang="en-IN" sz="2000" dirty="0" smtClean="0">
                          <a:latin typeface="Times New Roman" panose="02020603050405020304" pitchFamily="18" charset="0"/>
                          <a:cs typeface="Times New Roman" panose="02020603050405020304" pitchFamily="18" charset="0"/>
                        </a:rPr>
                        <a:t>Leptospirosis</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95627">
                <a:tc>
                  <a:txBody>
                    <a:bodyPr/>
                    <a:lstStyle/>
                    <a:p>
                      <a:r>
                        <a:rPr lang="en-IN" sz="2000" dirty="0" smtClean="0">
                          <a:latin typeface="Times New Roman" panose="02020603050405020304" pitchFamily="18" charset="0"/>
                          <a:cs typeface="Times New Roman" panose="02020603050405020304" pitchFamily="18" charset="0"/>
                        </a:rPr>
                        <a:t>Petechial </a:t>
                      </a:r>
                      <a:r>
                        <a:rPr lang="en-IN" sz="2000" dirty="0" err="1" smtClean="0">
                          <a:latin typeface="Times New Roman" panose="02020603050405020304" pitchFamily="18" charset="0"/>
                          <a:cs typeface="Times New Roman" panose="02020603050405020304" pitchFamily="18" charset="0"/>
                        </a:rPr>
                        <a:t>conjuctival</a:t>
                      </a:r>
                      <a:r>
                        <a:rPr lang="en-IN" sz="2000" dirty="0" smtClean="0">
                          <a:latin typeface="Times New Roman" panose="02020603050405020304" pitchFamily="18" charset="0"/>
                          <a:cs typeface="Times New Roman" panose="02020603050405020304" pitchFamily="18" charset="0"/>
                        </a:rPr>
                        <a:t> haemorrhage</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smtClean="0">
                          <a:latin typeface="Times New Roman" panose="02020603050405020304" pitchFamily="18" charset="0"/>
                          <a:cs typeface="Times New Roman" panose="02020603050405020304" pitchFamily="18" charset="0"/>
                        </a:rPr>
                        <a:t>Infective endocarditis</a:t>
                      </a:r>
                    </a:p>
                    <a:p>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602966">
                <a:tc>
                  <a:txBody>
                    <a:bodyPr/>
                    <a:lstStyle/>
                    <a:p>
                      <a:r>
                        <a:rPr lang="en-IN" sz="2000" dirty="0" smtClean="0">
                          <a:latin typeface="Times New Roman" panose="02020603050405020304" pitchFamily="18" charset="0"/>
                          <a:cs typeface="Times New Roman" panose="02020603050405020304" pitchFamily="18" charset="0"/>
                        </a:rPr>
                        <a:t>Uveitis</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err="1" smtClean="0">
                          <a:latin typeface="Times New Roman" panose="02020603050405020304" pitchFamily="18" charset="0"/>
                          <a:cs typeface="Times New Roman" panose="02020603050405020304" pitchFamily="18" charset="0"/>
                        </a:rPr>
                        <a:t>Sarcoidosis</a:t>
                      </a:r>
                      <a:endParaRPr lang="en-IN" sz="2000" dirty="0" smtClean="0">
                        <a:latin typeface="Times New Roman" panose="02020603050405020304" pitchFamily="18" charset="0"/>
                        <a:cs typeface="Times New Roman" panose="02020603050405020304" pitchFamily="18" charset="0"/>
                      </a:endParaRPr>
                    </a:p>
                    <a:p>
                      <a:r>
                        <a:rPr lang="en-IN" sz="2000" dirty="0" err="1" smtClean="0">
                          <a:latin typeface="Times New Roman" panose="02020603050405020304" pitchFamily="18" charset="0"/>
                          <a:cs typeface="Times New Roman" panose="02020603050405020304" pitchFamily="18" charset="0"/>
                        </a:rPr>
                        <a:t>Jia</a:t>
                      </a:r>
                      <a:endParaRPr lang="en-IN" sz="2000" dirty="0" smtClean="0">
                        <a:latin typeface="Times New Roman" panose="02020603050405020304" pitchFamily="18" charset="0"/>
                        <a:cs typeface="Times New Roman" panose="02020603050405020304" pitchFamily="18" charset="0"/>
                      </a:endParaRPr>
                    </a:p>
                    <a:p>
                      <a:r>
                        <a:rPr lang="en-IN" sz="2000" dirty="0" err="1" smtClean="0">
                          <a:latin typeface="Times New Roman" panose="02020603050405020304" pitchFamily="18" charset="0"/>
                          <a:cs typeface="Times New Roman" panose="02020603050405020304" pitchFamily="18" charset="0"/>
                        </a:rPr>
                        <a:t>Sle</a:t>
                      </a:r>
                      <a:endParaRPr lang="en-IN" sz="2000" dirty="0" smtClean="0">
                        <a:latin typeface="Times New Roman" panose="02020603050405020304" pitchFamily="18" charset="0"/>
                        <a:cs typeface="Times New Roman" panose="02020603050405020304" pitchFamily="18" charset="0"/>
                      </a:endParaRPr>
                    </a:p>
                    <a:p>
                      <a:r>
                        <a:rPr lang="en-IN" sz="2000" dirty="0" smtClean="0">
                          <a:latin typeface="Times New Roman" panose="02020603050405020304" pitchFamily="18" charset="0"/>
                          <a:cs typeface="Times New Roman" panose="02020603050405020304" pitchFamily="18" charset="0"/>
                        </a:rPr>
                        <a:t>Kawasaki disease</a:t>
                      </a:r>
                    </a:p>
                    <a:p>
                      <a:r>
                        <a:rPr lang="en-IN" sz="2000" dirty="0" err="1" smtClean="0">
                          <a:latin typeface="Times New Roman" panose="02020603050405020304" pitchFamily="18" charset="0"/>
                          <a:cs typeface="Times New Roman" panose="02020603050405020304" pitchFamily="18" charset="0"/>
                        </a:rPr>
                        <a:t>Behcet</a:t>
                      </a:r>
                      <a:r>
                        <a:rPr lang="en-IN" sz="2000" baseline="0" dirty="0" smtClean="0">
                          <a:latin typeface="Times New Roman" panose="02020603050405020304" pitchFamily="18" charset="0"/>
                          <a:cs typeface="Times New Roman" panose="02020603050405020304" pitchFamily="18" charset="0"/>
                        </a:rPr>
                        <a:t> disease</a:t>
                      </a:r>
                      <a:endParaRPr lang="en-I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20807" y="1046064"/>
            <a:ext cx="3449812" cy="1612284"/>
          </a:xfrm>
          <a:prstGeom prst="rect">
            <a:avLst/>
          </a:prstGeom>
        </p:spPr>
      </p:pic>
    </p:spTree>
    <p:extLst>
      <p:ext uri="{BB962C8B-B14F-4D97-AF65-F5344CB8AC3E}">
        <p14:creationId xmlns:p14="http://schemas.microsoft.com/office/powerpoint/2010/main" xmlns="" val="43480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747129185"/>
              </p:ext>
            </p:extLst>
          </p:nvPr>
        </p:nvGraphicFramePr>
        <p:xfrm>
          <a:off x="1893196" y="900851"/>
          <a:ext cx="8293993" cy="5008868"/>
        </p:xfrm>
        <a:graphic>
          <a:graphicData uri="http://schemas.openxmlformats.org/drawingml/2006/table">
            <a:tbl>
              <a:tblPr firstRow="1" bandRow="1">
                <a:tableStyleId>{5940675A-B579-460E-94D1-54222C63F5DA}</a:tableStyleId>
              </a:tblPr>
              <a:tblGrid>
                <a:gridCol w="4348082">
                  <a:extLst>
                    <a:ext uri="{9D8B030D-6E8A-4147-A177-3AD203B41FA5}">
                      <a16:colId xmlns:a16="http://schemas.microsoft.com/office/drawing/2014/main" xmlns="" val="20000"/>
                    </a:ext>
                  </a:extLst>
                </a:gridCol>
                <a:gridCol w="3945911">
                  <a:extLst>
                    <a:ext uri="{9D8B030D-6E8A-4147-A177-3AD203B41FA5}">
                      <a16:colId xmlns:a16="http://schemas.microsoft.com/office/drawing/2014/main" xmlns="" val="20001"/>
                    </a:ext>
                  </a:extLst>
                </a:gridCol>
              </a:tblGrid>
              <a:tr h="1361736">
                <a:tc>
                  <a:txBody>
                    <a:bodyPr/>
                    <a:lstStyle/>
                    <a:p>
                      <a:r>
                        <a:rPr lang="en-IN" sz="2400" dirty="0" err="1" smtClean="0">
                          <a:latin typeface="Times New Roman" panose="02020603050405020304" pitchFamily="18" charset="0"/>
                          <a:cs typeface="Times New Roman" panose="02020603050405020304" pitchFamily="18" charset="0"/>
                        </a:rPr>
                        <a:t>Chorioretinits</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err="1" smtClean="0">
                          <a:latin typeface="Times New Roman" panose="02020603050405020304" pitchFamily="18" charset="0"/>
                          <a:cs typeface="Times New Roman" panose="02020603050405020304" pitchFamily="18" charset="0"/>
                        </a:rPr>
                        <a:t>Cmv</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Toxoplasmosis</a:t>
                      </a:r>
                    </a:p>
                    <a:p>
                      <a:r>
                        <a:rPr lang="en-IN" sz="2400" dirty="0" smtClean="0">
                          <a:latin typeface="Times New Roman" panose="02020603050405020304" pitchFamily="18" charset="0"/>
                          <a:cs typeface="Times New Roman" panose="02020603050405020304" pitchFamily="18" charset="0"/>
                        </a:rPr>
                        <a:t>Syphilis</a:t>
                      </a:r>
                    </a:p>
                    <a:p>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1508038">
                <a:tc>
                  <a:txBody>
                    <a:bodyPr/>
                    <a:lstStyle/>
                    <a:p>
                      <a:r>
                        <a:rPr lang="en-IN" sz="2400" dirty="0" err="1" smtClean="0">
                          <a:latin typeface="Times New Roman" panose="02020603050405020304" pitchFamily="18" charset="0"/>
                          <a:cs typeface="Times New Roman" panose="02020603050405020304" pitchFamily="18" charset="0"/>
                        </a:rPr>
                        <a:t>Proptosis</a:t>
                      </a:r>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Orbital tumour</a:t>
                      </a:r>
                    </a:p>
                    <a:p>
                      <a:r>
                        <a:rPr lang="en-IN" sz="2400" dirty="0" smtClean="0">
                          <a:latin typeface="Times New Roman" panose="02020603050405020304" pitchFamily="18" charset="0"/>
                          <a:cs typeface="Times New Roman" panose="02020603050405020304" pitchFamily="18" charset="0"/>
                        </a:rPr>
                        <a:t>Thyrotoxicosis</a:t>
                      </a:r>
                    </a:p>
                    <a:p>
                      <a:r>
                        <a:rPr lang="en-IN" sz="2400" dirty="0" smtClean="0">
                          <a:latin typeface="Times New Roman" panose="02020603050405020304" pitchFamily="18" charset="0"/>
                          <a:cs typeface="Times New Roman" panose="02020603050405020304" pitchFamily="18" charset="0"/>
                        </a:rPr>
                        <a:t>Metastasis</a:t>
                      </a:r>
                      <a:r>
                        <a:rPr lang="en-IN" sz="2400" baseline="0" dirty="0" smtClean="0">
                          <a:latin typeface="Times New Roman" panose="02020603050405020304" pitchFamily="18" charset="0"/>
                          <a:cs typeface="Times New Roman" panose="02020603050405020304" pitchFamily="18" charset="0"/>
                        </a:rPr>
                        <a:t> (</a:t>
                      </a:r>
                      <a:r>
                        <a:rPr lang="en-IN" sz="2400" baseline="0" dirty="0" err="1" smtClean="0">
                          <a:latin typeface="Times New Roman" panose="02020603050405020304" pitchFamily="18" charset="0"/>
                          <a:cs typeface="Times New Roman" panose="02020603050405020304" pitchFamily="18" charset="0"/>
                        </a:rPr>
                        <a:t>neuroblastoma</a:t>
                      </a:r>
                      <a:r>
                        <a:rPr lang="en-IN" sz="2400" baseline="0" dirty="0" smtClean="0">
                          <a:latin typeface="Times New Roman" panose="02020603050405020304" pitchFamily="18" charset="0"/>
                          <a:cs typeface="Times New Roman" panose="02020603050405020304" pitchFamily="18" charset="0"/>
                        </a:rPr>
                        <a:t>)</a:t>
                      </a:r>
                    </a:p>
                    <a:p>
                      <a:r>
                        <a:rPr lang="en-IN" sz="2400" baseline="0" dirty="0" smtClean="0">
                          <a:latin typeface="Times New Roman" panose="02020603050405020304" pitchFamily="18" charset="0"/>
                          <a:cs typeface="Times New Roman" panose="02020603050405020304" pitchFamily="18" charset="0"/>
                        </a:rPr>
                        <a:t>Orbital infection</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1076948">
                <a:tc>
                  <a:txBody>
                    <a:bodyPr/>
                    <a:lstStyle/>
                    <a:p>
                      <a:r>
                        <a:rPr lang="en-IN" sz="2400" dirty="0" smtClean="0">
                          <a:latin typeface="Times New Roman" panose="02020603050405020304" pitchFamily="18" charset="0"/>
                          <a:cs typeface="Times New Roman" panose="02020603050405020304" pitchFamily="18" charset="0"/>
                        </a:rPr>
                        <a:t>Jaundice</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Acute </a:t>
                      </a:r>
                      <a:r>
                        <a:rPr lang="en-IN" sz="2400" dirty="0" err="1" smtClean="0">
                          <a:latin typeface="Times New Roman" panose="02020603050405020304" pitchFamily="18" charset="0"/>
                          <a:cs typeface="Times New Roman" panose="02020603050405020304" pitchFamily="18" charset="0"/>
                        </a:rPr>
                        <a:t>hepatits</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Leptospirosis</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793373">
                <a:tc>
                  <a:txBody>
                    <a:bodyPr/>
                    <a:lstStyle/>
                    <a:p>
                      <a:r>
                        <a:rPr lang="en-IN" sz="2400" dirty="0" smtClean="0">
                          <a:latin typeface="Times New Roman" panose="02020603050405020304" pitchFamily="18" charset="0"/>
                          <a:cs typeface="Times New Roman" panose="02020603050405020304" pitchFamily="18" charset="0"/>
                        </a:rPr>
                        <a:t>Fundus </a:t>
                      </a:r>
                    </a:p>
                    <a:p>
                      <a:r>
                        <a:rPr lang="en-IN" sz="2400" dirty="0" smtClean="0">
                          <a:latin typeface="Times New Roman" panose="02020603050405020304" pitchFamily="18" charset="0"/>
                          <a:cs typeface="Times New Roman" panose="02020603050405020304" pitchFamily="18" charset="0"/>
                        </a:rPr>
                        <a:t>Choroid tubercle</a:t>
                      </a:r>
                      <a:endParaRPr lang="en-IN" sz="2400" dirty="0">
                        <a:latin typeface="Times New Roman" panose="02020603050405020304" pitchFamily="18" charset="0"/>
                        <a:cs typeface="Times New Roman" panose="02020603050405020304" pitchFamily="18" charset="0"/>
                      </a:endParaRPr>
                    </a:p>
                  </a:txBody>
                  <a:tcPr/>
                </a:tc>
                <a:tc>
                  <a:txBody>
                    <a:bodyPr/>
                    <a:lstStyle/>
                    <a:p>
                      <a:r>
                        <a:rPr lang="en-IN" sz="2400" dirty="0" smtClean="0">
                          <a:latin typeface="Times New Roman" panose="02020603050405020304" pitchFamily="18" charset="0"/>
                          <a:cs typeface="Times New Roman" panose="02020603050405020304" pitchFamily="18" charset="0"/>
                        </a:rPr>
                        <a:t>Tb</a:t>
                      </a:r>
                      <a:endParaRPr lang="en-IN"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1792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547" y="176722"/>
            <a:ext cx="8087932" cy="6858000"/>
          </a:xfrm>
        </p:spPr>
        <p:txBody>
          <a:bodyPr numCol="1"/>
          <a:lstStyle/>
          <a:p>
            <a:pPr marL="0" indent="0">
              <a:buNone/>
            </a:pPr>
            <a:r>
              <a:rPr lang="en-IN" sz="3200" b="1" dirty="0" smtClean="0">
                <a:solidFill>
                  <a:schemeClr val="tx1"/>
                </a:solidFill>
                <a:latin typeface="Times New Roman" panose="02020603050405020304" pitchFamily="18" charset="0"/>
                <a:cs typeface="Times New Roman" panose="02020603050405020304" pitchFamily="18" charset="0"/>
              </a:rPr>
              <a:t>2. ORAL CAVITY :</a:t>
            </a:r>
          </a:p>
          <a:p>
            <a:pPr marL="0" indent="0">
              <a:buNone/>
            </a:pPr>
            <a:endPar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0" indent="0">
              <a:buNone/>
            </a:pPr>
            <a:endPar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Pharyngitis</a:t>
            </a:r>
          </a:p>
          <a:p>
            <a:pPr>
              <a:buFont typeface="Wingdings" panose="05000000000000000000" pitchFamily="2" charset="2"/>
              <a:buChar char="§"/>
            </a:pPr>
            <a:r>
              <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Fissured lips- </a:t>
            </a:r>
          </a:p>
          <a:p>
            <a:pPr>
              <a:buFont typeface="Wingdings" panose="05000000000000000000" pitchFamily="2" charset="2"/>
              <a:buChar char="§"/>
            </a:pPr>
            <a:r>
              <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Strawberry tongue                           Kawasaki Disease</a:t>
            </a:r>
          </a:p>
          <a:p>
            <a:pPr>
              <a:buFont typeface="Wingdings" panose="05000000000000000000" pitchFamily="2" charset="2"/>
              <a:buChar char="§"/>
            </a:pPr>
            <a:r>
              <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Oropharyngeal congestion</a:t>
            </a:r>
          </a:p>
          <a:p>
            <a:pPr marL="0" indent="0">
              <a:buNone/>
            </a:pPr>
            <a:endParaRPr lang="en-IN"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0" indent="0">
              <a:buNone/>
            </a:pPr>
            <a:r>
              <a:rPr lang="en-IN" dirty="0" smtClean="0"/>
              <a:t>                                                                        </a:t>
            </a:r>
            <a:endParaRPr lang="en-IN"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3307" y="3281208"/>
            <a:ext cx="2573512" cy="2539313"/>
          </a:xfrm>
          <a:prstGeom prst="rect">
            <a:avLst/>
          </a:prstGeom>
        </p:spPr>
      </p:pic>
      <p:sp>
        <p:nvSpPr>
          <p:cNvPr id="7" name="Right Brace 6"/>
          <p:cNvSpPr/>
          <p:nvPr/>
        </p:nvSpPr>
        <p:spPr>
          <a:xfrm>
            <a:off x="2830286" y="1778766"/>
            <a:ext cx="1896201" cy="16405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Tree>
    <p:extLst>
      <p:ext uri="{BB962C8B-B14F-4D97-AF65-F5344CB8AC3E}">
        <p14:creationId xmlns:p14="http://schemas.microsoft.com/office/powerpoint/2010/main" xmlns="" val="313172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7923"/>
            <a:ext cx="8361229" cy="590550"/>
          </a:xfrm>
        </p:spPr>
        <p:txBody>
          <a:bodyPr>
            <a:normAutofit/>
          </a:bodyPr>
          <a:lstStyle/>
          <a:p>
            <a:r>
              <a:rPr lang="en-IN" sz="3200" b="1" dirty="0" smtClean="0">
                <a:latin typeface="Times New Roman" panose="02020603050405020304" pitchFamily="18" charset="0"/>
                <a:cs typeface="Times New Roman" panose="02020603050405020304" pitchFamily="18" charset="0"/>
              </a:rPr>
              <a:t>PATHOGENESIS OF FEVER</a:t>
            </a:r>
            <a:endParaRPr lang="en-IN" sz="32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78097" y="627664"/>
            <a:ext cx="1516020" cy="770061"/>
          </a:xfrm>
          <a:prstGeom prst="rect">
            <a:avLst/>
          </a:prstGeom>
          <a:solidFill>
            <a:srgbClr val="66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latin typeface="Times New Roman" panose="02020603050405020304" pitchFamily="18" charset="0"/>
                <a:cs typeface="Times New Roman" panose="02020603050405020304" pitchFamily="18" charset="0"/>
              </a:rPr>
              <a:t>Infections and toxins</a:t>
            </a:r>
            <a:endParaRPr lang="en-IN" sz="2400" dirty="0">
              <a:latin typeface="Times New Roman" panose="02020603050405020304" pitchFamily="18" charset="0"/>
              <a:cs typeface="Times New Roman" panose="02020603050405020304" pitchFamily="18" charset="0"/>
            </a:endParaRPr>
          </a:p>
        </p:txBody>
      </p:sp>
      <p:sp>
        <p:nvSpPr>
          <p:cNvPr id="8" name="Down Arrow 7"/>
          <p:cNvSpPr/>
          <p:nvPr/>
        </p:nvSpPr>
        <p:spPr>
          <a:xfrm>
            <a:off x="1281384" y="1449951"/>
            <a:ext cx="341447" cy="12176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904330" y="2719822"/>
            <a:ext cx="4529819" cy="139557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Monocytes, macrophages, endothelial cells, b lymphocytes, mesangial cells, keratinocytes, glial cells</a:t>
            </a:r>
            <a:endParaRPr lang="en-IN" sz="2400" dirty="0">
              <a:latin typeface="Times New Roman" panose="02020603050405020304" pitchFamily="18" charset="0"/>
              <a:cs typeface="Times New Roman" panose="02020603050405020304" pitchFamily="18" charset="0"/>
            </a:endParaRPr>
          </a:p>
        </p:txBody>
      </p:sp>
      <p:sp>
        <p:nvSpPr>
          <p:cNvPr id="11" name="Down Arrow 10"/>
          <p:cNvSpPr/>
          <p:nvPr/>
        </p:nvSpPr>
        <p:spPr>
          <a:xfrm>
            <a:off x="2791369" y="4115396"/>
            <a:ext cx="304800" cy="1028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p:cNvSpPr/>
          <p:nvPr/>
        </p:nvSpPr>
        <p:spPr>
          <a:xfrm>
            <a:off x="1281385" y="5144096"/>
            <a:ext cx="3657600" cy="14478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latin typeface="Times New Roman" panose="02020603050405020304" pitchFamily="18" charset="0"/>
                <a:cs typeface="Times New Roman" panose="02020603050405020304" pitchFamily="18" charset="0"/>
              </a:rPr>
              <a:t>Endogenous </a:t>
            </a:r>
            <a:r>
              <a:rPr lang="en-IN" sz="2400" dirty="0" err="1" smtClean="0">
                <a:latin typeface="Times New Roman" panose="02020603050405020304" pitchFamily="18" charset="0"/>
                <a:cs typeface="Times New Roman" panose="02020603050405020304" pitchFamily="18" charset="0"/>
              </a:rPr>
              <a:t>pyogens</a:t>
            </a:r>
            <a:r>
              <a:rPr lang="en-IN" sz="2400" dirty="0" smtClean="0">
                <a:latin typeface="Times New Roman" panose="02020603050405020304" pitchFamily="18" charset="0"/>
                <a:cs typeface="Times New Roman" panose="02020603050405020304" pitchFamily="18" charset="0"/>
              </a:rPr>
              <a:t> –cytokines, IL-1,6, TNF</a:t>
            </a:r>
            <a:endParaRPr lang="en-IN" sz="2400" dirty="0">
              <a:latin typeface="Times New Roman" panose="02020603050405020304" pitchFamily="18" charset="0"/>
              <a:cs typeface="Times New Roman" panose="02020603050405020304" pitchFamily="18" charset="0"/>
            </a:endParaRPr>
          </a:p>
        </p:txBody>
      </p:sp>
      <p:sp>
        <p:nvSpPr>
          <p:cNvPr id="13" name="Right Arrow 12"/>
          <p:cNvSpPr/>
          <p:nvPr/>
        </p:nvSpPr>
        <p:spPr>
          <a:xfrm>
            <a:off x="4914900" y="5943600"/>
            <a:ext cx="1790700" cy="2095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13"/>
          <p:cNvSpPr/>
          <p:nvPr/>
        </p:nvSpPr>
        <p:spPr>
          <a:xfrm>
            <a:off x="6705600" y="5738812"/>
            <a:ext cx="4324350" cy="619125"/>
          </a:xfrm>
          <a:prstGeom prst="rect">
            <a:avLst/>
          </a:prstGeom>
          <a:solidFill>
            <a:srgbClr val="AF65A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Prostaglandins</a:t>
            </a:r>
            <a:endParaRPr lang="en-IN" sz="2400" dirty="0">
              <a:latin typeface="Times New Roman" panose="02020603050405020304" pitchFamily="18" charset="0"/>
              <a:cs typeface="Times New Roman" panose="02020603050405020304" pitchFamily="18" charset="0"/>
            </a:endParaRPr>
          </a:p>
        </p:txBody>
      </p:sp>
      <p:sp>
        <p:nvSpPr>
          <p:cNvPr id="15" name="Rectangle 14"/>
          <p:cNvSpPr/>
          <p:nvPr/>
        </p:nvSpPr>
        <p:spPr>
          <a:xfrm>
            <a:off x="6705600" y="4491037"/>
            <a:ext cx="4324350" cy="700087"/>
          </a:xfrm>
          <a:prstGeom prst="rect">
            <a:avLst/>
          </a:prstGeom>
          <a:solidFill>
            <a:srgbClr val="BF5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Hypothalamus- thermoregulatory centres</a:t>
            </a:r>
            <a:endParaRPr lang="en-IN" sz="2400" dirty="0">
              <a:latin typeface="Times New Roman" panose="02020603050405020304" pitchFamily="18" charset="0"/>
              <a:cs typeface="Times New Roman" panose="02020603050405020304" pitchFamily="18" charset="0"/>
            </a:endParaRPr>
          </a:p>
        </p:txBody>
      </p:sp>
      <p:sp>
        <p:nvSpPr>
          <p:cNvPr id="16" name="Rectangle 15"/>
          <p:cNvSpPr/>
          <p:nvPr/>
        </p:nvSpPr>
        <p:spPr>
          <a:xfrm>
            <a:off x="6705600" y="2171700"/>
            <a:ext cx="4324350" cy="819150"/>
          </a:xfrm>
          <a:prstGeom prst="rect">
            <a:avLst/>
          </a:prstGeom>
          <a:solidFill>
            <a:srgbClr val="D341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Heat conservation,</a:t>
            </a:r>
          </a:p>
          <a:p>
            <a:pPr algn="ctr"/>
            <a:r>
              <a:rPr lang="en-IN" sz="2400" dirty="0" smtClean="0">
                <a:latin typeface="Times New Roman" panose="02020603050405020304" pitchFamily="18" charset="0"/>
                <a:cs typeface="Times New Roman" panose="02020603050405020304" pitchFamily="18" charset="0"/>
              </a:rPr>
              <a:t> Heat production</a:t>
            </a:r>
            <a:endParaRPr lang="en-IN" sz="2400" dirty="0">
              <a:latin typeface="Times New Roman" panose="02020603050405020304" pitchFamily="18" charset="0"/>
              <a:cs typeface="Times New Roman" panose="02020603050405020304" pitchFamily="18" charset="0"/>
            </a:endParaRPr>
          </a:p>
        </p:txBody>
      </p:sp>
      <p:sp>
        <p:nvSpPr>
          <p:cNvPr id="17" name="Rectangle 16"/>
          <p:cNvSpPr/>
          <p:nvPr/>
        </p:nvSpPr>
        <p:spPr>
          <a:xfrm>
            <a:off x="6705600" y="971849"/>
            <a:ext cx="4324350" cy="74295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Fever</a:t>
            </a:r>
            <a:endParaRPr lang="en-IN" sz="2400" dirty="0">
              <a:latin typeface="Times New Roman" panose="02020603050405020304" pitchFamily="18" charset="0"/>
              <a:cs typeface="Times New Roman" panose="02020603050405020304" pitchFamily="18" charset="0"/>
            </a:endParaRPr>
          </a:p>
        </p:txBody>
      </p:sp>
      <p:sp>
        <p:nvSpPr>
          <p:cNvPr id="21" name="Up Arrow 20"/>
          <p:cNvSpPr/>
          <p:nvPr/>
        </p:nvSpPr>
        <p:spPr>
          <a:xfrm>
            <a:off x="8694418" y="5176836"/>
            <a:ext cx="45719" cy="5191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Up Arrow 21"/>
          <p:cNvSpPr/>
          <p:nvPr/>
        </p:nvSpPr>
        <p:spPr>
          <a:xfrm>
            <a:off x="8694418" y="4115396"/>
            <a:ext cx="45719" cy="37564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Up Arrow 23"/>
          <p:cNvSpPr/>
          <p:nvPr/>
        </p:nvSpPr>
        <p:spPr>
          <a:xfrm>
            <a:off x="8694419" y="1743076"/>
            <a:ext cx="45719" cy="4083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Rectangle 24"/>
          <p:cNvSpPr/>
          <p:nvPr/>
        </p:nvSpPr>
        <p:spPr>
          <a:xfrm>
            <a:off x="6705600" y="3431977"/>
            <a:ext cx="4324350" cy="819150"/>
          </a:xfrm>
          <a:prstGeom prst="rect">
            <a:avLst/>
          </a:prstGeom>
          <a:solidFill>
            <a:srgbClr val="BE56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Times New Roman" panose="02020603050405020304" pitchFamily="18" charset="0"/>
                <a:cs typeface="Times New Roman" panose="02020603050405020304" pitchFamily="18" charset="0"/>
              </a:rPr>
              <a:t>Elevated set point of febrile levels</a:t>
            </a:r>
          </a:p>
        </p:txBody>
      </p:sp>
      <p:sp>
        <p:nvSpPr>
          <p:cNvPr id="26" name="Up Arrow 25"/>
          <p:cNvSpPr/>
          <p:nvPr/>
        </p:nvSpPr>
        <p:spPr>
          <a:xfrm>
            <a:off x="8694418" y="2990850"/>
            <a:ext cx="45719"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ectangle 17"/>
          <p:cNvSpPr/>
          <p:nvPr/>
        </p:nvSpPr>
        <p:spPr>
          <a:xfrm>
            <a:off x="2191975" y="653784"/>
            <a:ext cx="1940923" cy="408784"/>
          </a:xfrm>
          <a:prstGeom prst="rect">
            <a:avLst/>
          </a:prstGeom>
          <a:solidFill>
            <a:srgbClr val="66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latin typeface="Times New Roman" panose="02020603050405020304" pitchFamily="18" charset="0"/>
                <a:cs typeface="Times New Roman" panose="02020603050405020304" pitchFamily="18" charset="0"/>
              </a:rPr>
              <a:t>Inflammation</a:t>
            </a:r>
            <a:endParaRPr lang="en-IN" sz="2400" dirty="0">
              <a:latin typeface="Times New Roman" panose="02020603050405020304" pitchFamily="18" charset="0"/>
              <a:cs typeface="Times New Roman" panose="02020603050405020304" pitchFamily="18" charset="0"/>
            </a:endParaRPr>
          </a:p>
        </p:txBody>
      </p:sp>
      <p:sp>
        <p:nvSpPr>
          <p:cNvPr id="19" name="Rectangle 18"/>
          <p:cNvSpPr/>
          <p:nvPr/>
        </p:nvSpPr>
        <p:spPr>
          <a:xfrm>
            <a:off x="4388028" y="607987"/>
            <a:ext cx="1643877" cy="566601"/>
          </a:xfrm>
          <a:prstGeom prst="rect">
            <a:avLst/>
          </a:prstGeom>
          <a:solidFill>
            <a:srgbClr val="66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smtClean="0">
                <a:latin typeface="Times New Roman" panose="02020603050405020304" pitchFamily="18" charset="0"/>
                <a:cs typeface="Times New Roman" panose="02020603050405020304" pitchFamily="18" charset="0"/>
              </a:rPr>
              <a:t>Malignancy</a:t>
            </a:r>
            <a:endParaRPr lang="en-IN" sz="2400" dirty="0">
              <a:latin typeface="Times New Roman" panose="02020603050405020304" pitchFamily="18" charset="0"/>
              <a:cs typeface="Times New Roman" panose="02020603050405020304" pitchFamily="18" charset="0"/>
            </a:endParaRPr>
          </a:p>
        </p:txBody>
      </p:sp>
      <p:sp>
        <p:nvSpPr>
          <p:cNvPr id="20" name="Down Arrow 19"/>
          <p:cNvSpPr/>
          <p:nvPr/>
        </p:nvSpPr>
        <p:spPr>
          <a:xfrm>
            <a:off x="2978331" y="1102028"/>
            <a:ext cx="336505" cy="15655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Down Arrow 22"/>
          <p:cNvSpPr/>
          <p:nvPr/>
        </p:nvSpPr>
        <p:spPr>
          <a:xfrm>
            <a:off x="4670335" y="1198537"/>
            <a:ext cx="244565" cy="14690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Oval 2"/>
          <p:cNvSpPr/>
          <p:nvPr/>
        </p:nvSpPr>
        <p:spPr>
          <a:xfrm>
            <a:off x="20114" y="209441"/>
            <a:ext cx="6252937" cy="16032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89536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additive="base">
                                        <p:cTn id="79" dur="500" fill="hold"/>
                                        <p:tgtEl>
                                          <p:spTgt spid="14"/>
                                        </p:tgtEl>
                                        <p:attrNameLst>
                                          <p:attrName>ppt_x</p:attrName>
                                        </p:attrNameLst>
                                      </p:cBhvr>
                                      <p:tavLst>
                                        <p:tav tm="0">
                                          <p:val>
                                            <p:strVal val="#ppt_x"/>
                                          </p:val>
                                        </p:tav>
                                        <p:tav tm="100000">
                                          <p:val>
                                            <p:strVal val="#ppt_x"/>
                                          </p:val>
                                        </p:tav>
                                      </p:tavLst>
                                    </p:anim>
                                    <p:anim calcmode="lin" valueType="num">
                                      <p:cBhvr additive="base">
                                        <p:cTn id="8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1"/>
                                        </p:tgtEl>
                                        <p:attrNameLst>
                                          <p:attrName>style.visibility</p:attrName>
                                        </p:attrNameLst>
                                      </p:cBhvr>
                                      <p:to>
                                        <p:strVal val="visible"/>
                                      </p:to>
                                    </p:set>
                                    <p:anim calcmode="lin" valueType="num">
                                      <p:cBhvr additive="base">
                                        <p:cTn id="85" dur="500" fill="hold"/>
                                        <p:tgtEl>
                                          <p:spTgt spid="21"/>
                                        </p:tgtEl>
                                        <p:attrNameLst>
                                          <p:attrName>ppt_x</p:attrName>
                                        </p:attrNameLst>
                                      </p:cBhvr>
                                      <p:tavLst>
                                        <p:tav tm="0">
                                          <p:val>
                                            <p:strVal val="#ppt_x"/>
                                          </p:val>
                                        </p:tav>
                                        <p:tav tm="100000">
                                          <p:val>
                                            <p:strVal val="#ppt_x"/>
                                          </p:val>
                                        </p:tav>
                                      </p:tavLst>
                                    </p:anim>
                                    <p:anim calcmode="lin" valueType="num">
                                      <p:cBhvr additive="base">
                                        <p:cTn id="8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additive="base">
                                        <p:cTn id="91" dur="500" fill="hold"/>
                                        <p:tgtEl>
                                          <p:spTgt spid="15"/>
                                        </p:tgtEl>
                                        <p:attrNameLst>
                                          <p:attrName>ppt_x</p:attrName>
                                        </p:attrNameLst>
                                      </p:cBhvr>
                                      <p:tavLst>
                                        <p:tav tm="0">
                                          <p:val>
                                            <p:strVal val="#ppt_x"/>
                                          </p:val>
                                        </p:tav>
                                        <p:tav tm="100000">
                                          <p:val>
                                            <p:strVal val="#ppt_x"/>
                                          </p:val>
                                        </p:tav>
                                      </p:tavLst>
                                    </p:anim>
                                    <p:anim calcmode="lin" valueType="num">
                                      <p:cBhvr additive="base">
                                        <p:cTn id="9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fill="hold"/>
                                        <p:tgtEl>
                                          <p:spTgt spid="25"/>
                                        </p:tgtEl>
                                        <p:attrNameLst>
                                          <p:attrName>ppt_x</p:attrName>
                                        </p:attrNameLst>
                                      </p:cBhvr>
                                      <p:tavLst>
                                        <p:tav tm="0">
                                          <p:val>
                                            <p:strVal val="#ppt_x"/>
                                          </p:val>
                                        </p:tav>
                                        <p:tav tm="100000">
                                          <p:val>
                                            <p:strVal val="#ppt_x"/>
                                          </p:val>
                                        </p:tav>
                                      </p:tavLst>
                                    </p:anim>
                                    <p:anim calcmode="lin" valueType="num">
                                      <p:cBhvr additive="base">
                                        <p:cTn id="10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6"/>
                                        </p:tgtEl>
                                        <p:attrNameLst>
                                          <p:attrName>style.visibility</p:attrName>
                                        </p:attrNameLst>
                                      </p:cBhvr>
                                      <p:to>
                                        <p:strVal val="visible"/>
                                      </p:to>
                                    </p:set>
                                    <p:anim calcmode="lin" valueType="num">
                                      <p:cBhvr additive="base">
                                        <p:cTn id="109" dur="500" fill="hold"/>
                                        <p:tgtEl>
                                          <p:spTgt spid="26"/>
                                        </p:tgtEl>
                                        <p:attrNameLst>
                                          <p:attrName>ppt_x</p:attrName>
                                        </p:attrNameLst>
                                      </p:cBhvr>
                                      <p:tavLst>
                                        <p:tav tm="0">
                                          <p:val>
                                            <p:strVal val="#ppt_x"/>
                                          </p:val>
                                        </p:tav>
                                        <p:tav tm="100000">
                                          <p:val>
                                            <p:strVal val="#ppt_x"/>
                                          </p:val>
                                        </p:tav>
                                      </p:tavLst>
                                    </p:anim>
                                    <p:anim calcmode="lin" valueType="num">
                                      <p:cBhvr additive="base">
                                        <p:cTn id="11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6"/>
                                        </p:tgtEl>
                                        <p:attrNameLst>
                                          <p:attrName>style.visibility</p:attrName>
                                        </p:attrNameLst>
                                      </p:cBhvr>
                                      <p:to>
                                        <p:strVal val="visible"/>
                                      </p:to>
                                    </p:set>
                                    <p:anim calcmode="lin" valueType="num">
                                      <p:cBhvr additive="base">
                                        <p:cTn id="115" dur="500" fill="hold"/>
                                        <p:tgtEl>
                                          <p:spTgt spid="16"/>
                                        </p:tgtEl>
                                        <p:attrNameLst>
                                          <p:attrName>ppt_x</p:attrName>
                                        </p:attrNameLst>
                                      </p:cBhvr>
                                      <p:tavLst>
                                        <p:tav tm="0">
                                          <p:val>
                                            <p:strVal val="#ppt_x"/>
                                          </p:val>
                                        </p:tav>
                                        <p:tav tm="100000">
                                          <p:val>
                                            <p:strVal val="#ppt_x"/>
                                          </p:val>
                                        </p:tav>
                                      </p:tavLst>
                                    </p:anim>
                                    <p:anim calcmode="lin" valueType="num">
                                      <p:cBhvr additive="base">
                                        <p:cTn id="1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additive="base">
                                        <p:cTn id="121" dur="500" fill="hold"/>
                                        <p:tgtEl>
                                          <p:spTgt spid="24"/>
                                        </p:tgtEl>
                                        <p:attrNameLst>
                                          <p:attrName>ppt_x</p:attrName>
                                        </p:attrNameLst>
                                      </p:cBhvr>
                                      <p:tavLst>
                                        <p:tav tm="0">
                                          <p:val>
                                            <p:strVal val="#ppt_x"/>
                                          </p:val>
                                        </p:tav>
                                        <p:tav tm="100000">
                                          <p:val>
                                            <p:strVal val="#ppt_x"/>
                                          </p:val>
                                        </p:tav>
                                      </p:tavLst>
                                    </p:anim>
                                    <p:anim calcmode="lin" valueType="num">
                                      <p:cBhvr additive="base">
                                        <p:cTn id="12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additive="base">
                                        <p:cTn id="127" dur="500" fill="hold"/>
                                        <p:tgtEl>
                                          <p:spTgt spid="17"/>
                                        </p:tgtEl>
                                        <p:attrNameLst>
                                          <p:attrName>ppt_x</p:attrName>
                                        </p:attrNameLst>
                                      </p:cBhvr>
                                      <p:tavLst>
                                        <p:tav tm="0">
                                          <p:val>
                                            <p:strVal val="#ppt_x"/>
                                          </p:val>
                                        </p:tav>
                                        <p:tav tm="100000">
                                          <p:val>
                                            <p:strVal val="#ppt_x"/>
                                          </p:val>
                                        </p:tav>
                                      </p:tavLst>
                                    </p:anim>
                                    <p:anim calcmode="lin" valueType="num">
                                      <p:cBhvr additive="base">
                                        <p:cTn id="1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8" grpId="0" animBg="1"/>
      <p:bldP spid="9" grpId="0" animBg="1"/>
      <p:bldP spid="11" grpId="0" animBg="1"/>
      <p:bldP spid="12" grpId="0" animBg="1"/>
      <p:bldP spid="13" grpId="0" animBg="1"/>
      <p:bldP spid="14" grpId="0" animBg="1"/>
      <p:bldP spid="15" grpId="0" animBg="1"/>
      <p:bldP spid="16" grpId="0" animBg="1"/>
      <p:bldP spid="17" grpId="0" animBg="1"/>
      <p:bldP spid="21" grpId="0" animBg="1"/>
      <p:bldP spid="22" grpId="0" animBg="1"/>
      <p:bldP spid="24" grpId="0" animBg="1"/>
      <p:bldP spid="25" grpId="0" animBg="1"/>
      <p:bldP spid="26" grpId="0" animBg="1"/>
      <p:bldP spid="18" grpId="0" animBg="1"/>
      <p:bldP spid="19" grpId="0" animBg="1"/>
      <p:bldP spid="20" grpId="0" animBg="1"/>
      <p:bldP spid="23" grpId="0" animBg="1"/>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929" y="0"/>
            <a:ext cx="10927976" cy="6602507"/>
          </a:xfrm>
        </p:spPr>
        <p:txBody>
          <a:bodyPr>
            <a:normAutofit/>
          </a:bodyPr>
          <a:lstStyle/>
          <a:p>
            <a:pPr marL="0" indent="0">
              <a:buNone/>
            </a:pPr>
            <a:r>
              <a:rPr lang="en-IN" sz="3200" b="1" dirty="0" smtClean="0">
                <a:solidFill>
                  <a:schemeClr val="tx1"/>
                </a:solidFill>
                <a:latin typeface="Times New Roman" panose="02020603050405020304" pitchFamily="18" charset="0"/>
                <a:cs typeface="Times New Roman" panose="02020603050405020304" pitchFamily="18" charset="0"/>
              </a:rPr>
              <a:t>3.  Lymphadenopathy</a:t>
            </a:r>
            <a:r>
              <a:rPr lang="en-IN" sz="3200" dirty="0">
                <a:latin typeface="Times New Roman" panose="02020603050405020304" pitchFamily="18" charset="0"/>
                <a:cs typeface="Times New Roman" panose="02020603050405020304" pitchFamily="18" charset="0"/>
              </a:rPr>
              <a:t> </a:t>
            </a:r>
            <a:r>
              <a:rPr lang="en-IN" sz="3200" dirty="0" smtClean="0">
                <a:latin typeface="Times New Roman" panose="02020603050405020304" pitchFamily="18" charset="0"/>
                <a:cs typeface="Times New Roman" panose="02020603050405020304" pitchFamily="18" charset="0"/>
              </a:rPr>
              <a:t>:</a:t>
            </a:r>
            <a:endParaRPr lang="en-IN" sz="32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IN" sz="3200" dirty="0" smtClean="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a:t>
            </a:r>
          </a:p>
          <a:p>
            <a:pPr marL="0" indent="0">
              <a:buNone/>
            </a:pPr>
            <a:endParaRPr lang="en-IN" sz="2800" dirty="0" smtClean="0">
              <a:latin typeface="Times New Roman" panose="02020603050405020304" pitchFamily="18" charset="0"/>
              <a:cs typeface="Times New Roman" panose="02020603050405020304" pitchFamily="18" charset="0"/>
            </a:endParaRPr>
          </a:p>
          <a:p>
            <a:pPr marL="0" indent="0">
              <a:buNone/>
            </a:pPr>
            <a:endParaRPr lang="en-IN" sz="2800" dirty="0" smtClean="0"/>
          </a:p>
        </p:txBody>
      </p:sp>
      <p:graphicFrame>
        <p:nvGraphicFramePr>
          <p:cNvPr id="4" name="Diagram 3"/>
          <p:cNvGraphicFramePr/>
          <p:nvPr>
            <p:extLst>
              <p:ext uri="{D42A27DB-BD31-4B8C-83A1-F6EECF244321}">
                <p14:modId xmlns:p14="http://schemas.microsoft.com/office/powerpoint/2010/main" xmlns="" val="1097592767"/>
              </p:ext>
            </p:extLst>
          </p:nvPr>
        </p:nvGraphicFramePr>
        <p:xfrm>
          <a:off x="212185" y="747352"/>
          <a:ext cx="11761692" cy="5983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3852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4">
                                            <p:graphicEl>
                                              <a:dgm id="{14072C7A-2847-4BC3-9466-65C6DE20757E}"/>
                                            </p:graphicEl>
                                          </p:spTgt>
                                        </p:tgtEl>
                                        <p:attrNameLst>
                                          <p:attrName>style.visibility</p:attrName>
                                        </p:attrNameLst>
                                      </p:cBhvr>
                                      <p:to>
                                        <p:strVal val="visible"/>
                                      </p:to>
                                    </p:set>
                                    <p:anim calcmode="lin" valueType="num">
                                      <p:cBhvr>
                                        <p:cTn id="19" dur="1000" fill="hold"/>
                                        <p:tgtEl>
                                          <p:spTgt spid="4">
                                            <p:graphicEl>
                                              <a:dgm id="{14072C7A-2847-4BC3-9466-65C6DE20757E}"/>
                                            </p:graphicEl>
                                          </p:spTgt>
                                        </p:tgtEl>
                                        <p:attrNameLst>
                                          <p:attrName>ppt_w</p:attrName>
                                        </p:attrNameLst>
                                      </p:cBhvr>
                                      <p:tavLst>
                                        <p:tav tm="0">
                                          <p:val>
                                            <p:fltVal val="0"/>
                                          </p:val>
                                        </p:tav>
                                        <p:tav tm="100000">
                                          <p:val>
                                            <p:strVal val="#ppt_w"/>
                                          </p:val>
                                        </p:tav>
                                      </p:tavLst>
                                    </p:anim>
                                    <p:anim calcmode="lin" valueType="num">
                                      <p:cBhvr>
                                        <p:cTn id="20" dur="1000" fill="hold"/>
                                        <p:tgtEl>
                                          <p:spTgt spid="4">
                                            <p:graphicEl>
                                              <a:dgm id="{14072C7A-2847-4BC3-9466-65C6DE20757E}"/>
                                            </p:graphicEl>
                                          </p:spTgt>
                                        </p:tgtEl>
                                        <p:attrNameLst>
                                          <p:attrName>ppt_h</p:attrName>
                                        </p:attrNameLst>
                                      </p:cBhvr>
                                      <p:tavLst>
                                        <p:tav tm="0">
                                          <p:val>
                                            <p:fltVal val="0"/>
                                          </p:val>
                                        </p:tav>
                                        <p:tav tm="100000">
                                          <p:val>
                                            <p:strVal val="#ppt_h"/>
                                          </p:val>
                                        </p:tav>
                                      </p:tavLst>
                                    </p:anim>
                                    <p:anim calcmode="lin" valueType="num">
                                      <p:cBhvr>
                                        <p:cTn id="21" dur="1000" fill="hold"/>
                                        <p:tgtEl>
                                          <p:spTgt spid="4">
                                            <p:graphicEl>
                                              <a:dgm id="{14072C7A-2847-4BC3-9466-65C6DE20757E}"/>
                                            </p:graphicEl>
                                          </p:spTgt>
                                        </p:tgtEl>
                                        <p:attrNameLst>
                                          <p:attrName>style.rotation</p:attrName>
                                        </p:attrNameLst>
                                      </p:cBhvr>
                                      <p:tavLst>
                                        <p:tav tm="0">
                                          <p:val>
                                            <p:fltVal val="90"/>
                                          </p:val>
                                        </p:tav>
                                        <p:tav tm="100000">
                                          <p:val>
                                            <p:fltVal val="0"/>
                                          </p:val>
                                        </p:tav>
                                      </p:tavLst>
                                    </p:anim>
                                    <p:animEffect transition="in" filter="fade">
                                      <p:cBhvr>
                                        <p:cTn id="22" dur="1000"/>
                                        <p:tgtEl>
                                          <p:spTgt spid="4">
                                            <p:graphicEl>
                                              <a:dgm id="{14072C7A-2847-4BC3-9466-65C6DE20757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4">
                                            <p:graphicEl>
                                              <a:dgm id="{1A5B861B-DA2A-410E-8667-24D3D95E83B6}"/>
                                            </p:graphicEl>
                                          </p:spTgt>
                                        </p:tgtEl>
                                        <p:attrNameLst>
                                          <p:attrName>style.visibility</p:attrName>
                                        </p:attrNameLst>
                                      </p:cBhvr>
                                      <p:to>
                                        <p:strVal val="visible"/>
                                      </p:to>
                                    </p:set>
                                    <p:anim calcmode="lin" valueType="num">
                                      <p:cBhvr>
                                        <p:cTn id="27" dur="1000" fill="hold"/>
                                        <p:tgtEl>
                                          <p:spTgt spid="4">
                                            <p:graphicEl>
                                              <a:dgm id="{1A5B861B-DA2A-410E-8667-24D3D95E83B6}"/>
                                            </p:graphicEl>
                                          </p:spTgt>
                                        </p:tgtEl>
                                        <p:attrNameLst>
                                          <p:attrName>ppt_w</p:attrName>
                                        </p:attrNameLst>
                                      </p:cBhvr>
                                      <p:tavLst>
                                        <p:tav tm="0">
                                          <p:val>
                                            <p:fltVal val="0"/>
                                          </p:val>
                                        </p:tav>
                                        <p:tav tm="100000">
                                          <p:val>
                                            <p:strVal val="#ppt_w"/>
                                          </p:val>
                                        </p:tav>
                                      </p:tavLst>
                                    </p:anim>
                                    <p:anim calcmode="lin" valueType="num">
                                      <p:cBhvr>
                                        <p:cTn id="28" dur="1000" fill="hold"/>
                                        <p:tgtEl>
                                          <p:spTgt spid="4">
                                            <p:graphicEl>
                                              <a:dgm id="{1A5B861B-DA2A-410E-8667-24D3D95E83B6}"/>
                                            </p:graphicEl>
                                          </p:spTgt>
                                        </p:tgtEl>
                                        <p:attrNameLst>
                                          <p:attrName>ppt_h</p:attrName>
                                        </p:attrNameLst>
                                      </p:cBhvr>
                                      <p:tavLst>
                                        <p:tav tm="0">
                                          <p:val>
                                            <p:fltVal val="0"/>
                                          </p:val>
                                        </p:tav>
                                        <p:tav tm="100000">
                                          <p:val>
                                            <p:strVal val="#ppt_h"/>
                                          </p:val>
                                        </p:tav>
                                      </p:tavLst>
                                    </p:anim>
                                    <p:anim calcmode="lin" valueType="num">
                                      <p:cBhvr>
                                        <p:cTn id="29" dur="1000" fill="hold"/>
                                        <p:tgtEl>
                                          <p:spTgt spid="4">
                                            <p:graphicEl>
                                              <a:dgm id="{1A5B861B-DA2A-410E-8667-24D3D95E83B6}"/>
                                            </p:graphicEl>
                                          </p:spTgt>
                                        </p:tgtEl>
                                        <p:attrNameLst>
                                          <p:attrName>style.rotation</p:attrName>
                                        </p:attrNameLst>
                                      </p:cBhvr>
                                      <p:tavLst>
                                        <p:tav tm="0">
                                          <p:val>
                                            <p:fltVal val="90"/>
                                          </p:val>
                                        </p:tav>
                                        <p:tav tm="100000">
                                          <p:val>
                                            <p:fltVal val="0"/>
                                          </p:val>
                                        </p:tav>
                                      </p:tavLst>
                                    </p:anim>
                                    <p:animEffect transition="in" filter="fade">
                                      <p:cBhvr>
                                        <p:cTn id="30" dur="1000"/>
                                        <p:tgtEl>
                                          <p:spTgt spid="4">
                                            <p:graphicEl>
                                              <a:dgm id="{1A5B861B-DA2A-410E-8667-24D3D95E83B6}"/>
                                            </p:graphicEl>
                                          </p:spTgt>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4">
                                            <p:graphicEl>
                                              <a:dgm id="{9D7AB35B-25C1-4B7D-B27F-2D079FC3ED3A}"/>
                                            </p:graphicEl>
                                          </p:spTgt>
                                        </p:tgtEl>
                                        <p:attrNameLst>
                                          <p:attrName>style.visibility</p:attrName>
                                        </p:attrNameLst>
                                      </p:cBhvr>
                                      <p:to>
                                        <p:strVal val="visible"/>
                                      </p:to>
                                    </p:set>
                                    <p:anim calcmode="lin" valueType="num">
                                      <p:cBhvr>
                                        <p:cTn id="33" dur="1000" fill="hold"/>
                                        <p:tgtEl>
                                          <p:spTgt spid="4">
                                            <p:graphicEl>
                                              <a:dgm id="{9D7AB35B-25C1-4B7D-B27F-2D079FC3ED3A}"/>
                                            </p:graphicEl>
                                          </p:spTgt>
                                        </p:tgtEl>
                                        <p:attrNameLst>
                                          <p:attrName>ppt_w</p:attrName>
                                        </p:attrNameLst>
                                      </p:cBhvr>
                                      <p:tavLst>
                                        <p:tav tm="0">
                                          <p:val>
                                            <p:fltVal val="0"/>
                                          </p:val>
                                        </p:tav>
                                        <p:tav tm="100000">
                                          <p:val>
                                            <p:strVal val="#ppt_w"/>
                                          </p:val>
                                        </p:tav>
                                      </p:tavLst>
                                    </p:anim>
                                    <p:anim calcmode="lin" valueType="num">
                                      <p:cBhvr>
                                        <p:cTn id="34" dur="1000" fill="hold"/>
                                        <p:tgtEl>
                                          <p:spTgt spid="4">
                                            <p:graphicEl>
                                              <a:dgm id="{9D7AB35B-25C1-4B7D-B27F-2D079FC3ED3A}"/>
                                            </p:graphicEl>
                                          </p:spTgt>
                                        </p:tgtEl>
                                        <p:attrNameLst>
                                          <p:attrName>ppt_h</p:attrName>
                                        </p:attrNameLst>
                                      </p:cBhvr>
                                      <p:tavLst>
                                        <p:tav tm="0">
                                          <p:val>
                                            <p:fltVal val="0"/>
                                          </p:val>
                                        </p:tav>
                                        <p:tav tm="100000">
                                          <p:val>
                                            <p:strVal val="#ppt_h"/>
                                          </p:val>
                                        </p:tav>
                                      </p:tavLst>
                                    </p:anim>
                                    <p:anim calcmode="lin" valueType="num">
                                      <p:cBhvr>
                                        <p:cTn id="35" dur="1000" fill="hold"/>
                                        <p:tgtEl>
                                          <p:spTgt spid="4">
                                            <p:graphicEl>
                                              <a:dgm id="{9D7AB35B-25C1-4B7D-B27F-2D079FC3ED3A}"/>
                                            </p:graphicEl>
                                          </p:spTgt>
                                        </p:tgtEl>
                                        <p:attrNameLst>
                                          <p:attrName>style.rotation</p:attrName>
                                        </p:attrNameLst>
                                      </p:cBhvr>
                                      <p:tavLst>
                                        <p:tav tm="0">
                                          <p:val>
                                            <p:fltVal val="90"/>
                                          </p:val>
                                        </p:tav>
                                        <p:tav tm="100000">
                                          <p:val>
                                            <p:fltVal val="0"/>
                                          </p:val>
                                        </p:tav>
                                      </p:tavLst>
                                    </p:anim>
                                    <p:animEffect transition="in" filter="fade">
                                      <p:cBhvr>
                                        <p:cTn id="36" dur="1000"/>
                                        <p:tgtEl>
                                          <p:spTgt spid="4">
                                            <p:graphicEl>
                                              <a:dgm id="{9D7AB35B-25C1-4B7D-B27F-2D079FC3ED3A}"/>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4">
                                            <p:graphicEl>
                                              <a:dgm id="{9B852905-2DE1-4668-8F93-678FBCCEB2AB}"/>
                                            </p:graphicEl>
                                          </p:spTgt>
                                        </p:tgtEl>
                                        <p:attrNameLst>
                                          <p:attrName>style.visibility</p:attrName>
                                        </p:attrNameLst>
                                      </p:cBhvr>
                                      <p:to>
                                        <p:strVal val="visible"/>
                                      </p:to>
                                    </p:set>
                                    <p:anim calcmode="lin" valueType="num">
                                      <p:cBhvr>
                                        <p:cTn id="41" dur="1000" fill="hold"/>
                                        <p:tgtEl>
                                          <p:spTgt spid="4">
                                            <p:graphicEl>
                                              <a:dgm id="{9B852905-2DE1-4668-8F93-678FBCCEB2AB}"/>
                                            </p:graphicEl>
                                          </p:spTgt>
                                        </p:tgtEl>
                                        <p:attrNameLst>
                                          <p:attrName>ppt_w</p:attrName>
                                        </p:attrNameLst>
                                      </p:cBhvr>
                                      <p:tavLst>
                                        <p:tav tm="0">
                                          <p:val>
                                            <p:fltVal val="0"/>
                                          </p:val>
                                        </p:tav>
                                        <p:tav tm="100000">
                                          <p:val>
                                            <p:strVal val="#ppt_w"/>
                                          </p:val>
                                        </p:tav>
                                      </p:tavLst>
                                    </p:anim>
                                    <p:anim calcmode="lin" valueType="num">
                                      <p:cBhvr>
                                        <p:cTn id="42" dur="1000" fill="hold"/>
                                        <p:tgtEl>
                                          <p:spTgt spid="4">
                                            <p:graphicEl>
                                              <a:dgm id="{9B852905-2DE1-4668-8F93-678FBCCEB2AB}"/>
                                            </p:graphicEl>
                                          </p:spTgt>
                                        </p:tgtEl>
                                        <p:attrNameLst>
                                          <p:attrName>ppt_h</p:attrName>
                                        </p:attrNameLst>
                                      </p:cBhvr>
                                      <p:tavLst>
                                        <p:tav tm="0">
                                          <p:val>
                                            <p:fltVal val="0"/>
                                          </p:val>
                                        </p:tav>
                                        <p:tav tm="100000">
                                          <p:val>
                                            <p:strVal val="#ppt_h"/>
                                          </p:val>
                                        </p:tav>
                                      </p:tavLst>
                                    </p:anim>
                                    <p:anim calcmode="lin" valueType="num">
                                      <p:cBhvr>
                                        <p:cTn id="43" dur="1000" fill="hold"/>
                                        <p:tgtEl>
                                          <p:spTgt spid="4">
                                            <p:graphicEl>
                                              <a:dgm id="{9B852905-2DE1-4668-8F93-678FBCCEB2AB}"/>
                                            </p:graphicEl>
                                          </p:spTgt>
                                        </p:tgtEl>
                                        <p:attrNameLst>
                                          <p:attrName>style.rotation</p:attrName>
                                        </p:attrNameLst>
                                      </p:cBhvr>
                                      <p:tavLst>
                                        <p:tav tm="0">
                                          <p:val>
                                            <p:fltVal val="90"/>
                                          </p:val>
                                        </p:tav>
                                        <p:tav tm="100000">
                                          <p:val>
                                            <p:fltVal val="0"/>
                                          </p:val>
                                        </p:tav>
                                      </p:tavLst>
                                    </p:anim>
                                    <p:animEffect transition="in" filter="fade">
                                      <p:cBhvr>
                                        <p:cTn id="44" dur="1000"/>
                                        <p:tgtEl>
                                          <p:spTgt spid="4">
                                            <p:graphicEl>
                                              <a:dgm id="{9B852905-2DE1-4668-8F93-678FBCCEB2AB}"/>
                                            </p:graphicEl>
                                          </p:spTgt>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4">
                                            <p:graphicEl>
                                              <a:dgm id="{027DE7CF-9F51-4349-9A83-15D659CBE5D9}"/>
                                            </p:graphicEl>
                                          </p:spTgt>
                                        </p:tgtEl>
                                        <p:attrNameLst>
                                          <p:attrName>style.visibility</p:attrName>
                                        </p:attrNameLst>
                                      </p:cBhvr>
                                      <p:to>
                                        <p:strVal val="visible"/>
                                      </p:to>
                                    </p:set>
                                    <p:anim calcmode="lin" valueType="num">
                                      <p:cBhvr>
                                        <p:cTn id="47" dur="1000" fill="hold"/>
                                        <p:tgtEl>
                                          <p:spTgt spid="4">
                                            <p:graphicEl>
                                              <a:dgm id="{027DE7CF-9F51-4349-9A83-15D659CBE5D9}"/>
                                            </p:graphicEl>
                                          </p:spTgt>
                                        </p:tgtEl>
                                        <p:attrNameLst>
                                          <p:attrName>ppt_w</p:attrName>
                                        </p:attrNameLst>
                                      </p:cBhvr>
                                      <p:tavLst>
                                        <p:tav tm="0">
                                          <p:val>
                                            <p:fltVal val="0"/>
                                          </p:val>
                                        </p:tav>
                                        <p:tav tm="100000">
                                          <p:val>
                                            <p:strVal val="#ppt_w"/>
                                          </p:val>
                                        </p:tav>
                                      </p:tavLst>
                                    </p:anim>
                                    <p:anim calcmode="lin" valueType="num">
                                      <p:cBhvr>
                                        <p:cTn id="48" dur="1000" fill="hold"/>
                                        <p:tgtEl>
                                          <p:spTgt spid="4">
                                            <p:graphicEl>
                                              <a:dgm id="{027DE7CF-9F51-4349-9A83-15D659CBE5D9}"/>
                                            </p:graphicEl>
                                          </p:spTgt>
                                        </p:tgtEl>
                                        <p:attrNameLst>
                                          <p:attrName>ppt_h</p:attrName>
                                        </p:attrNameLst>
                                      </p:cBhvr>
                                      <p:tavLst>
                                        <p:tav tm="0">
                                          <p:val>
                                            <p:fltVal val="0"/>
                                          </p:val>
                                        </p:tav>
                                        <p:tav tm="100000">
                                          <p:val>
                                            <p:strVal val="#ppt_h"/>
                                          </p:val>
                                        </p:tav>
                                      </p:tavLst>
                                    </p:anim>
                                    <p:anim calcmode="lin" valueType="num">
                                      <p:cBhvr>
                                        <p:cTn id="49" dur="1000" fill="hold"/>
                                        <p:tgtEl>
                                          <p:spTgt spid="4">
                                            <p:graphicEl>
                                              <a:dgm id="{027DE7CF-9F51-4349-9A83-15D659CBE5D9}"/>
                                            </p:graphicEl>
                                          </p:spTgt>
                                        </p:tgtEl>
                                        <p:attrNameLst>
                                          <p:attrName>style.rotation</p:attrName>
                                        </p:attrNameLst>
                                      </p:cBhvr>
                                      <p:tavLst>
                                        <p:tav tm="0">
                                          <p:val>
                                            <p:fltVal val="90"/>
                                          </p:val>
                                        </p:tav>
                                        <p:tav tm="100000">
                                          <p:val>
                                            <p:fltVal val="0"/>
                                          </p:val>
                                        </p:tav>
                                      </p:tavLst>
                                    </p:anim>
                                    <p:animEffect transition="in" filter="fade">
                                      <p:cBhvr>
                                        <p:cTn id="50" dur="1000"/>
                                        <p:tgtEl>
                                          <p:spTgt spid="4">
                                            <p:graphicEl>
                                              <a:dgm id="{027DE7CF-9F51-4349-9A83-15D659CBE5D9}"/>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4">
                                            <p:graphicEl>
                                              <a:dgm id="{CC69EFA7-380E-45BC-8816-359B877B152E}"/>
                                            </p:graphicEl>
                                          </p:spTgt>
                                        </p:tgtEl>
                                        <p:attrNameLst>
                                          <p:attrName>style.visibility</p:attrName>
                                        </p:attrNameLst>
                                      </p:cBhvr>
                                      <p:to>
                                        <p:strVal val="visible"/>
                                      </p:to>
                                    </p:set>
                                    <p:anim calcmode="lin" valueType="num">
                                      <p:cBhvr>
                                        <p:cTn id="55" dur="1000" fill="hold"/>
                                        <p:tgtEl>
                                          <p:spTgt spid="4">
                                            <p:graphicEl>
                                              <a:dgm id="{CC69EFA7-380E-45BC-8816-359B877B152E}"/>
                                            </p:graphicEl>
                                          </p:spTgt>
                                        </p:tgtEl>
                                        <p:attrNameLst>
                                          <p:attrName>ppt_w</p:attrName>
                                        </p:attrNameLst>
                                      </p:cBhvr>
                                      <p:tavLst>
                                        <p:tav tm="0">
                                          <p:val>
                                            <p:fltVal val="0"/>
                                          </p:val>
                                        </p:tav>
                                        <p:tav tm="100000">
                                          <p:val>
                                            <p:strVal val="#ppt_w"/>
                                          </p:val>
                                        </p:tav>
                                      </p:tavLst>
                                    </p:anim>
                                    <p:anim calcmode="lin" valueType="num">
                                      <p:cBhvr>
                                        <p:cTn id="56" dur="1000" fill="hold"/>
                                        <p:tgtEl>
                                          <p:spTgt spid="4">
                                            <p:graphicEl>
                                              <a:dgm id="{CC69EFA7-380E-45BC-8816-359B877B152E}"/>
                                            </p:graphicEl>
                                          </p:spTgt>
                                        </p:tgtEl>
                                        <p:attrNameLst>
                                          <p:attrName>ppt_h</p:attrName>
                                        </p:attrNameLst>
                                      </p:cBhvr>
                                      <p:tavLst>
                                        <p:tav tm="0">
                                          <p:val>
                                            <p:fltVal val="0"/>
                                          </p:val>
                                        </p:tav>
                                        <p:tav tm="100000">
                                          <p:val>
                                            <p:strVal val="#ppt_h"/>
                                          </p:val>
                                        </p:tav>
                                      </p:tavLst>
                                    </p:anim>
                                    <p:anim calcmode="lin" valueType="num">
                                      <p:cBhvr>
                                        <p:cTn id="57" dur="1000" fill="hold"/>
                                        <p:tgtEl>
                                          <p:spTgt spid="4">
                                            <p:graphicEl>
                                              <a:dgm id="{CC69EFA7-380E-45BC-8816-359B877B152E}"/>
                                            </p:graphicEl>
                                          </p:spTgt>
                                        </p:tgtEl>
                                        <p:attrNameLst>
                                          <p:attrName>style.rotation</p:attrName>
                                        </p:attrNameLst>
                                      </p:cBhvr>
                                      <p:tavLst>
                                        <p:tav tm="0">
                                          <p:val>
                                            <p:fltVal val="90"/>
                                          </p:val>
                                        </p:tav>
                                        <p:tav tm="100000">
                                          <p:val>
                                            <p:fltVal val="0"/>
                                          </p:val>
                                        </p:tav>
                                      </p:tavLst>
                                    </p:anim>
                                    <p:animEffect transition="in" filter="fade">
                                      <p:cBhvr>
                                        <p:cTn id="58" dur="1000"/>
                                        <p:tgtEl>
                                          <p:spTgt spid="4">
                                            <p:graphicEl>
                                              <a:dgm id="{CC69EFA7-380E-45BC-8816-359B877B152E}"/>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4">
                                            <p:graphicEl>
                                              <a:dgm id="{7FABACA5-BE32-4960-8546-A39442C8AB36}"/>
                                            </p:graphicEl>
                                          </p:spTgt>
                                        </p:tgtEl>
                                        <p:attrNameLst>
                                          <p:attrName>style.visibility</p:attrName>
                                        </p:attrNameLst>
                                      </p:cBhvr>
                                      <p:to>
                                        <p:strVal val="visible"/>
                                      </p:to>
                                    </p:set>
                                    <p:anim calcmode="lin" valueType="num">
                                      <p:cBhvr>
                                        <p:cTn id="63" dur="1000" fill="hold"/>
                                        <p:tgtEl>
                                          <p:spTgt spid="4">
                                            <p:graphicEl>
                                              <a:dgm id="{7FABACA5-BE32-4960-8546-A39442C8AB36}"/>
                                            </p:graphicEl>
                                          </p:spTgt>
                                        </p:tgtEl>
                                        <p:attrNameLst>
                                          <p:attrName>ppt_w</p:attrName>
                                        </p:attrNameLst>
                                      </p:cBhvr>
                                      <p:tavLst>
                                        <p:tav tm="0">
                                          <p:val>
                                            <p:fltVal val="0"/>
                                          </p:val>
                                        </p:tav>
                                        <p:tav tm="100000">
                                          <p:val>
                                            <p:strVal val="#ppt_w"/>
                                          </p:val>
                                        </p:tav>
                                      </p:tavLst>
                                    </p:anim>
                                    <p:anim calcmode="lin" valueType="num">
                                      <p:cBhvr>
                                        <p:cTn id="64" dur="1000" fill="hold"/>
                                        <p:tgtEl>
                                          <p:spTgt spid="4">
                                            <p:graphicEl>
                                              <a:dgm id="{7FABACA5-BE32-4960-8546-A39442C8AB36}"/>
                                            </p:graphicEl>
                                          </p:spTgt>
                                        </p:tgtEl>
                                        <p:attrNameLst>
                                          <p:attrName>ppt_h</p:attrName>
                                        </p:attrNameLst>
                                      </p:cBhvr>
                                      <p:tavLst>
                                        <p:tav tm="0">
                                          <p:val>
                                            <p:fltVal val="0"/>
                                          </p:val>
                                        </p:tav>
                                        <p:tav tm="100000">
                                          <p:val>
                                            <p:strVal val="#ppt_h"/>
                                          </p:val>
                                        </p:tav>
                                      </p:tavLst>
                                    </p:anim>
                                    <p:anim calcmode="lin" valueType="num">
                                      <p:cBhvr>
                                        <p:cTn id="65" dur="1000" fill="hold"/>
                                        <p:tgtEl>
                                          <p:spTgt spid="4">
                                            <p:graphicEl>
                                              <a:dgm id="{7FABACA5-BE32-4960-8546-A39442C8AB36}"/>
                                            </p:graphicEl>
                                          </p:spTgt>
                                        </p:tgtEl>
                                        <p:attrNameLst>
                                          <p:attrName>style.rotation</p:attrName>
                                        </p:attrNameLst>
                                      </p:cBhvr>
                                      <p:tavLst>
                                        <p:tav tm="0">
                                          <p:val>
                                            <p:fltVal val="90"/>
                                          </p:val>
                                        </p:tav>
                                        <p:tav tm="100000">
                                          <p:val>
                                            <p:fltVal val="0"/>
                                          </p:val>
                                        </p:tav>
                                      </p:tavLst>
                                    </p:anim>
                                    <p:animEffect transition="in" filter="fade">
                                      <p:cBhvr>
                                        <p:cTn id="66" dur="1000"/>
                                        <p:tgtEl>
                                          <p:spTgt spid="4">
                                            <p:graphicEl>
                                              <a:dgm id="{7FABACA5-BE32-4960-8546-A39442C8AB36}"/>
                                            </p:graphicEl>
                                          </p:spTgt>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4">
                                            <p:graphicEl>
                                              <a:dgm id="{64D5C0C1-DBE4-4D2F-896E-ED1813E462E0}"/>
                                            </p:graphicEl>
                                          </p:spTgt>
                                        </p:tgtEl>
                                        <p:attrNameLst>
                                          <p:attrName>style.visibility</p:attrName>
                                        </p:attrNameLst>
                                      </p:cBhvr>
                                      <p:to>
                                        <p:strVal val="visible"/>
                                      </p:to>
                                    </p:set>
                                    <p:anim calcmode="lin" valueType="num">
                                      <p:cBhvr>
                                        <p:cTn id="69" dur="1000" fill="hold"/>
                                        <p:tgtEl>
                                          <p:spTgt spid="4">
                                            <p:graphicEl>
                                              <a:dgm id="{64D5C0C1-DBE4-4D2F-896E-ED1813E462E0}"/>
                                            </p:graphicEl>
                                          </p:spTgt>
                                        </p:tgtEl>
                                        <p:attrNameLst>
                                          <p:attrName>ppt_w</p:attrName>
                                        </p:attrNameLst>
                                      </p:cBhvr>
                                      <p:tavLst>
                                        <p:tav tm="0">
                                          <p:val>
                                            <p:fltVal val="0"/>
                                          </p:val>
                                        </p:tav>
                                        <p:tav tm="100000">
                                          <p:val>
                                            <p:strVal val="#ppt_w"/>
                                          </p:val>
                                        </p:tav>
                                      </p:tavLst>
                                    </p:anim>
                                    <p:anim calcmode="lin" valueType="num">
                                      <p:cBhvr>
                                        <p:cTn id="70" dur="1000" fill="hold"/>
                                        <p:tgtEl>
                                          <p:spTgt spid="4">
                                            <p:graphicEl>
                                              <a:dgm id="{64D5C0C1-DBE4-4D2F-896E-ED1813E462E0}"/>
                                            </p:graphicEl>
                                          </p:spTgt>
                                        </p:tgtEl>
                                        <p:attrNameLst>
                                          <p:attrName>ppt_h</p:attrName>
                                        </p:attrNameLst>
                                      </p:cBhvr>
                                      <p:tavLst>
                                        <p:tav tm="0">
                                          <p:val>
                                            <p:fltVal val="0"/>
                                          </p:val>
                                        </p:tav>
                                        <p:tav tm="100000">
                                          <p:val>
                                            <p:strVal val="#ppt_h"/>
                                          </p:val>
                                        </p:tav>
                                      </p:tavLst>
                                    </p:anim>
                                    <p:anim calcmode="lin" valueType="num">
                                      <p:cBhvr>
                                        <p:cTn id="71" dur="1000" fill="hold"/>
                                        <p:tgtEl>
                                          <p:spTgt spid="4">
                                            <p:graphicEl>
                                              <a:dgm id="{64D5C0C1-DBE4-4D2F-896E-ED1813E462E0}"/>
                                            </p:graphicEl>
                                          </p:spTgt>
                                        </p:tgtEl>
                                        <p:attrNameLst>
                                          <p:attrName>style.rotation</p:attrName>
                                        </p:attrNameLst>
                                      </p:cBhvr>
                                      <p:tavLst>
                                        <p:tav tm="0">
                                          <p:val>
                                            <p:fltVal val="90"/>
                                          </p:val>
                                        </p:tav>
                                        <p:tav tm="100000">
                                          <p:val>
                                            <p:fltVal val="0"/>
                                          </p:val>
                                        </p:tav>
                                      </p:tavLst>
                                    </p:anim>
                                    <p:animEffect transition="in" filter="fade">
                                      <p:cBhvr>
                                        <p:cTn id="72" dur="1000"/>
                                        <p:tgtEl>
                                          <p:spTgt spid="4">
                                            <p:graphicEl>
                                              <a:dgm id="{64D5C0C1-DBE4-4D2F-896E-ED1813E462E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bld="one"/>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3350"/>
            <a:ext cx="10590213" cy="5898525"/>
          </a:xfrm>
        </p:spPr>
        <p:txBody>
          <a:bodyPr>
            <a:normAutofit fontScale="85000" lnSpcReduction="20000"/>
          </a:bodyPr>
          <a:lstStyle/>
          <a:p>
            <a:pPr marL="0" indent="0">
              <a:buNone/>
            </a:pPr>
            <a:r>
              <a:rPr lang="en-IN" sz="3200" b="1" dirty="0" smtClean="0">
                <a:latin typeface="Times New Roman" panose="02020603050405020304" pitchFamily="18" charset="0"/>
                <a:ea typeface="Malgun Gothic Semilight" panose="020B0502040204020203" pitchFamily="34" charset="-128"/>
                <a:cs typeface="Times New Roman" panose="02020603050405020304" pitchFamily="18" charset="0"/>
              </a:rPr>
              <a:t>4. ANEMIA :</a:t>
            </a:r>
          </a:p>
          <a:p>
            <a:pPr marL="0" indent="0">
              <a:buNone/>
            </a:pPr>
            <a:r>
              <a:rPr lang="en-IN" sz="3200" b="1" dirty="0">
                <a:latin typeface="Times New Roman" panose="02020603050405020304" pitchFamily="18" charset="0"/>
                <a:ea typeface="Malgun Gothic Semilight" panose="020B0502040204020203" pitchFamily="34" charset="-128"/>
                <a:cs typeface="Times New Roman" panose="02020603050405020304" pitchFamily="18" charset="0"/>
              </a:rPr>
              <a:t>	</a:t>
            </a:r>
            <a:r>
              <a:rPr lang="en-IN" sz="3200" b="1" dirty="0" smtClean="0">
                <a:latin typeface="Times New Roman" panose="02020603050405020304" pitchFamily="18" charset="0"/>
                <a:ea typeface="Malgun Gothic Semilight" panose="020B0502040204020203" pitchFamily="34" charset="-128"/>
                <a:cs typeface="Times New Roman" panose="02020603050405020304" pitchFamily="18" charset="0"/>
              </a:rPr>
              <a:t>	</a:t>
            </a: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Malaria</a:t>
            </a:r>
            <a:endParaRPr lang="en-IN" sz="2600" dirty="0">
              <a:latin typeface="Times New Roman" panose="02020603050405020304" pitchFamily="18" charset="0"/>
              <a:cs typeface="Times New Roman" panose="02020603050405020304" pitchFamily="18" charset="0"/>
            </a:endParaRPr>
          </a:p>
          <a:p>
            <a:pPr marL="1828800" lvl="4"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Kala </a:t>
            </a:r>
            <a:r>
              <a:rPr lang="en-IN" sz="2600" dirty="0" err="1" smtClean="0">
                <a:latin typeface="Times New Roman" panose="02020603050405020304" pitchFamily="18" charset="0"/>
                <a:cs typeface="Times New Roman" panose="02020603050405020304" pitchFamily="18" charset="0"/>
              </a:rPr>
              <a:t>azar</a:t>
            </a:r>
            <a:endParaRPr lang="en-IN" sz="2600" dirty="0">
              <a:latin typeface="Times New Roman" panose="02020603050405020304" pitchFamily="18" charset="0"/>
              <a:cs typeface="Times New Roman" panose="02020603050405020304" pitchFamily="18" charset="0"/>
            </a:endParaRPr>
          </a:p>
          <a:p>
            <a:pPr marL="0"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a:t>
            </a:r>
            <a:r>
              <a:rPr lang="en-IN" sz="2600" dirty="0" err="1" smtClean="0">
                <a:latin typeface="Times New Roman" panose="02020603050405020304" pitchFamily="18" charset="0"/>
                <a:cs typeface="Times New Roman" panose="02020603050405020304" pitchFamily="18" charset="0"/>
              </a:rPr>
              <a:t>Subacute</a:t>
            </a:r>
            <a:r>
              <a:rPr lang="en-IN" sz="2600" dirty="0" smtClean="0">
                <a:latin typeface="Times New Roman" panose="02020603050405020304" pitchFamily="18" charset="0"/>
                <a:cs typeface="Times New Roman" panose="02020603050405020304" pitchFamily="18" charset="0"/>
              </a:rPr>
              <a:t> </a:t>
            </a:r>
            <a:r>
              <a:rPr lang="en-IN" sz="2600" dirty="0">
                <a:latin typeface="Times New Roman" panose="02020603050405020304" pitchFamily="18" charset="0"/>
                <a:cs typeface="Times New Roman" panose="02020603050405020304" pitchFamily="18" charset="0"/>
              </a:rPr>
              <a:t>bacterial endocarditis</a:t>
            </a:r>
          </a:p>
          <a:p>
            <a:pPr marL="0"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Acute </a:t>
            </a:r>
            <a:r>
              <a:rPr lang="en-IN" sz="2600" dirty="0" err="1">
                <a:latin typeface="Times New Roman" panose="02020603050405020304" pitchFamily="18" charset="0"/>
                <a:cs typeface="Times New Roman" panose="02020603050405020304" pitchFamily="18" charset="0"/>
              </a:rPr>
              <a:t>leukemia</a:t>
            </a:r>
            <a:endParaRPr lang="en-IN" sz="2600" dirty="0">
              <a:latin typeface="Times New Roman" panose="02020603050405020304" pitchFamily="18" charset="0"/>
              <a:cs typeface="Times New Roman" panose="02020603050405020304" pitchFamily="18" charset="0"/>
            </a:endParaRPr>
          </a:p>
          <a:p>
            <a:pPr marL="0" indent="0">
              <a:buNone/>
            </a:pPr>
            <a:r>
              <a:rPr lang="en-IN" sz="3200" b="1" dirty="0" smtClean="0">
                <a:solidFill>
                  <a:schemeClr val="tx1"/>
                </a:solidFill>
                <a:latin typeface="Times New Roman" panose="02020603050405020304" pitchFamily="18" charset="0"/>
                <a:cs typeface="Times New Roman" panose="02020603050405020304" pitchFamily="18" charset="0"/>
              </a:rPr>
              <a:t>5</a:t>
            </a:r>
            <a:r>
              <a:rPr lang="en-IN" sz="2600" b="1" dirty="0" smtClean="0">
                <a:solidFill>
                  <a:schemeClr val="tx1"/>
                </a:solidFill>
                <a:latin typeface="Times New Roman" panose="02020603050405020304" pitchFamily="18" charset="0"/>
                <a:cs typeface="Times New Roman" panose="02020603050405020304" pitchFamily="18" charset="0"/>
              </a:rPr>
              <a:t>. CLUBBING :</a:t>
            </a:r>
            <a:endParaRPr lang="en-IN" sz="2600" dirty="0" smtClean="0">
              <a:latin typeface="Times New Roman" panose="02020603050405020304" pitchFamily="18" charset="0"/>
              <a:cs typeface="Times New Roman" panose="02020603050405020304" pitchFamily="18" charset="0"/>
            </a:endParaRPr>
          </a:p>
          <a:p>
            <a:pPr marL="1828800" lvl="4" indent="0">
              <a:buNone/>
            </a:pPr>
            <a:r>
              <a:rPr lang="en-IN" sz="2600" dirty="0" smtClean="0">
                <a:latin typeface="Times New Roman" panose="02020603050405020304" pitchFamily="18" charset="0"/>
                <a:cs typeface="Times New Roman" panose="02020603050405020304" pitchFamily="18" charset="0"/>
              </a:rPr>
              <a:t> Lung </a:t>
            </a:r>
            <a:r>
              <a:rPr lang="en-IN" sz="2600" dirty="0">
                <a:latin typeface="Times New Roman" panose="02020603050405020304" pitchFamily="18" charset="0"/>
                <a:cs typeface="Times New Roman" panose="02020603050405020304" pitchFamily="18" charset="0"/>
              </a:rPr>
              <a:t>abscess</a:t>
            </a:r>
          </a:p>
          <a:p>
            <a:pPr marL="0"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a:t>
            </a:r>
            <a:r>
              <a:rPr lang="en-IN" sz="2600" dirty="0" err="1" smtClean="0">
                <a:latin typeface="Times New Roman" panose="02020603050405020304" pitchFamily="18" charset="0"/>
                <a:cs typeface="Times New Roman" panose="02020603050405020304" pitchFamily="18" charset="0"/>
              </a:rPr>
              <a:t>Brochiectasis</a:t>
            </a:r>
            <a:endParaRPr lang="en-IN" sz="2600" dirty="0">
              <a:latin typeface="Times New Roman" panose="02020603050405020304" pitchFamily="18" charset="0"/>
              <a:cs typeface="Times New Roman" panose="02020603050405020304" pitchFamily="18" charset="0"/>
            </a:endParaRPr>
          </a:p>
          <a:p>
            <a:pPr marL="0"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SBE</a:t>
            </a:r>
          </a:p>
          <a:p>
            <a:pPr marL="0" indent="0">
              <a:buNone/>
            </a:pPr>
            <a:r>
              <a:rPr lang="en-IN" sz="2600" dirty="0">
                <a:latin typeface="Times New Roman" panose="02020603050405020304" pitchFamily="18" charset="0"/>
                <a:cs typeface="Times New Roman" panose="02020603050405020304" pitchFamily="18" charset="0"/>
              </a:rPr>
              <a:t>	</a:t>
            </a:r>
            <a:r>
              <a:rPr lang="en-IN" sz="2600" dirty="0" smtClean="0">
                <a:latin typeface="Times New Roman" panose="02020603050405020304" pitchFamily="18" charset="0"/>
                <a:cs typeface="Times New Roman" panose="02020603050405020304" pitchFamily="18" charset="0"/>
              </a:rPr>
              <a:t>	</a:t>
            </a:r>
            <a:r>
              <a:rPr lang="en-IN" sz="2600" dirty="0">
                <a:latin typeface="Times New Roman" panose="02020603050405020304" pitchFamily="18" charset="0"/>
                <a:cs typeface="Times New Roman" panose="02020603050405020304" pitchFamily="18" charset="0"/>
              </a:rPr>
              <a:t> Liver </a:t>
            </a:r>
            <a:r>
              <a:rPr lang="en-IN" sz="2600" dirty="0" smtClean="0">
                <a:latin typeface="Times New Roman" panose="02020603050405020304" pitchFamily="18" charset="0"/>
                <a:cs typeface="Times New Roman" panose="02020603050405020304" pitchFamily="18" charset="0"/>
              </a:rPr>
              <a:t>abscess</a:t>
            </a:r>
            <a:endParaRPr lang="en-IN" sz="2600" dirty="0">
              <a:latin typeface="Times New Roman" panose="02020603050405020304" pitchFamily="18" charset="0"/>
              <a:cs typeface="Times New Roman" panose="02020603050405020304" pitchFamily="18" charset="0"/>
            </a:endParaRPr>
          </a:p>
          <a:p>
            <a:pPr marL="0" indent="0">
              <a:buNone/>
            </a:pPr>
            <a:r>
              <a:rPr lang="en-IN" sz="3200" b="1" dirty="0">
                <a:latin typeface="Times New Roman" panose="02020603050405020304" pitchFamily="18" charset="0"/>
                <a:cs typeface="Times New Roman" panose="02020603050405020304" pitchFamily="18" charset="0"/>
              </a:rPr>
              <a:t>6. </a:t>
            </a:r>
            <a:r>
              <a:rPr lang="en-IN" sz="2800" b="1" dirty="0" smtClean="0">
                <a:latin typeface="Times New Roman" panose="02020603050405020304" pitchFamily="18" charset="0"/>
                <a:cs typeface="Times New Roman" panose="02020603050405020304" pitchFamily="18" charset="0"/>
              </a:rPr>
              <a:t>THYROID :</a:t>
            </a:r>
            <a:endParaRPr lang="en-IN" sz="2800" b="1" dirty="0">
              <a:latin typeface="Times New Roman" panose="02020603050405020304" pitchFamily="18" charset="0"/>
              <a:cs typeface="Times New Roman" panose="02020603050405020304" pitchFamily="18" charset="0"/>
            </a:endParaRPr>
          </a:p>
          <a:p>
            <a:pPr marL="0" indent="0">
              <a:buNone/>
            </a:pPr>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Look for ENLARGMENT and TENDERNESS</a:t>
            </a:r>
          </a:p>
          <a:p>
            <a:pPr marL="0" indent="0">
              <a:buNone/>
            </a:pPr>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Thyroiditis</a:t>
            </a:r>
          </a:p>
          <a:p>
            <a:pPr marL="1371600" lvl="3" indent="0">
              <a:buNone/>
            </a:pPr>
            <a:r>
              <a:rPr lang="en-IN" sz="2800" dirty="0" smtClean="0">
                <a:latin typeface="Times New Roman" panose="02020603050405020304" pitchFamily="18" charset="0"/>
                <a:cs typeface="Times New Roman" panose="02020603050405020304" pitchFamily="18" charset="0"/>
              </a:rPr>
              <a:t>      </a:t>
            </a:r>
          </a:p>
          <a:p>
            <a:pPr marL="3657600" lvl="8" indent="0">
              <a:buNone/>
            </a:pPr>
            <a:endParaRPr lang="en-IN" sz="2400" dirty="0">
              <a:latin typeface="Times New Roman" panose="02020603050405020304" pitchFamily="18" charset="0"/>
              <a:cs typeface="Times New Roman" panose="02020603050405020304" pitchFamily="18" charset="0"/>
            </a:endParaRPr>
          </a:p>
          <a:p>
            <a:pPr lvl="7"/>
            <a:endParaRPr lang="en-IN" sz="2000"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2203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0" dur="500"/>
                                        <p:tgtEl>
                                          <p:spTgt spid="3">
                                            <p:txEl>
                                              <p:pRg st="5" end="5"/>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8" dur="500"/>
                                        <p:tgtEl>
                                          <p:spTgt spid="3">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53" dur="500"/>
                                        <p:tgtEl>
                                          <p:spTgt spid="3">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58" dur="500"/>
                                        <p:tgtEl>
                                          <p:spTgt spid="3">
                                            <p:txEl>
                                              <p:pRg st="11" end="1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63" dur="500"/>
                                        <p:tgtEl>
                                          <p:spTgt spid="3">
                                            <p:txEl>
                                              <p:pRg st="12" end="12"/>
                                            </p:txEl>
                                          </p:spTgt>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6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7882" y="399244"/>
            <a:ext cx="11230377" cy="5924283"/>
          </a:xfrm>
        </p:spPr>
        <p:txBody>
          <a:bodyPr>
            <a:normAutofit lnSpcReduction="10000"/>
          </a:bodyPr>
          <a:lstStyle/>
          <a:p>
            <a:pPr marL="0" indent="0">
              <a:buNone/>
            </a:pPr>
            <a:r>
              <a:rPr lang="en-IN" sz="3200" b="1" dirty="0">
                <a:latin typeface="Times New Roman" panose="02020603050405020304" pitchFamily="18" charset="0"/>
                <a:cs typeface="Times New Roman" panose="02020603050405020304" pitchFamily="18" charset="0"/>
              </a:rPr>
              <a:t>7</a:t>
            </a:r>
            <a:r>
              <a:rPr lang="en-IN" sz="3200" b="1" dirty="0" smtClean="0">
                <a:solidFill>
                  <a:schemeClr val="tx1"/>
                </a:solidFill>
                <a:latin typeface="Times New Roman" panose="02020603050405020304" pitchFamily="18" charset="0"/>
                <a:cs typeface="Times New Roman" panose="02020603050405020304" pitchFamily="18" charset="0"/>
              </a:rPr>
              <a:t>. RASHES  </a:t>
            </a:r>
          </a:p>
          <a:p>
            <a:pPr marL="0" indent="0">
              <a:lnSpc>
                <a:spcPct val="100000"/>
              </a:lnSpc>
              <a:buNone/>
            </a:pPr>
            <a:r>
              <a:rPr lang="en-IN" sz="3600" u="sng" dirty="0">
                <a:latin typeface="Times New Roman" panose="02020603050405020304" pitchFamily="18" charset="0"/>
                <a:cs typeface="Times New Roman" panose="02020603050405020304" pitchFamily="18" charset="0"/>
              </a:rPr>
              <a:t>Kawasaki disease</a:t>
            </a:r>
          </a:p>
          <a:p>
            <a:pPr>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Polymorphous  </a:t>
            </a:r>
          </a:p>
          <a:p>
            <a:pPr>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Evanescent maculopapular rash with central clearing is seen in systemic onset idiopathic rheumatoid arthritis.</a:t>
            </a:r>
          </a:p>
          <a:p>
            <a:pPr>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Malar rash is characteristic of systemic lupus erythematous.	</a:t>
            </a:r>
          </a:p>
          <a:p>
            <a:pPr>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Presence of petechial rash purpura and ecchymosis suggests meningococcemia, dengue </a:t>
            </a:r>
            <a:r>
              <a:rPr lang="en-IN" sz="2400" dirty="0" err="1">
                <a:latin typeface="Times New Roman" panose="02020603050405020304" pitchFamily="18" charset="0"/>
                <a:cs typeface="Times New Roman" panose="02020603050405020304" pitchFamily="18" charset="0"/>
              </a:rPr>
              <a:t>hemorrhagic</a:t>
            </a:r>
            <a:r>
              <a:rPr lang="en-IN" sz="2400" dirty="0">
                <a:latin typeface="Times New Roman" panose="02020603050405020304" pitchFamily="18" charset="0"/>
                <a:cs typeface="Times New Roman" panose="02020603050405020304" pitchFamily="18" charset="0"/>
              </a:rPr>
              <a:t> fever or leukaemia</a:t>
            </a:r>
          </a:p>
        </p:txBody>
      </p:sp>
    </p:spTree>
    <p:extLst>
      <p:ext uri="{BB962C8B-B14F-4D97-AF65-F5344CB8AC3E}">
        <p14:creationId xmlns:p14="http://schemas.microsoft.com/office/powerpoint/2010/main" xmlns="" val="22916648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30075" cy="6858000"/>
          </a:xfrm>
        </p:spPr>
        <p:txBody>
          <a:bodyPr>
            <a:normAutofit fontScale="62500" lnSpcReduction="20000"/>
          </a:bodyPr>
          <a:lstStyle/>
          <a:p>
            <a:pPr marL="0" indent="0">
              <a:buNone/>
            </a:pPr>
            <a:r>
              <a:rPr lang="en-IN" sz="3200" b="1" dirty="0">
                <a:latin typeface="Times New Roman" panose="02020603050405020304" pitchFamily="18" charset="0"/>
                <a:cs typeface="Times New Roman" panose="02020603050405020304" pitchFamily="18" charset="0"/>
              </a:rPr>
              <a:t>8</a:t>
            </a:r>
            <a:r>
              <a:rPr lang="en-IN" sz="3200" b="1" dirty="0" smtClean="0">
                <a:solidFill>
                  <a:schemeClr val="tx1"/>
                </a:solidFill>
                <a:latin typeface="Times New Roman" panose="02020603050405020304" pitchFamily="18" charset="0"/>
                <a:cs typeface="Times New Roman" panose="02020603050405020304" pitchFamily="18" charset="0"/>
              </a:rPr>
              <a:t>. Arthritis </a:t>
            </a:r>
          </a:p>
          <a:p>
            <a:pPr lvl="3" algn="just">
              <a:buFont typeface="Wingdings" panose="05000000000000000000" pitchFamily="2" charset="2"/>
              <a:buChar char="Ø"/>
            </a:pPr>
            <a:r>
              <a:rPr lang="en-IN" sz="3400" dirty="0" err="1" smtClean="0">
                <a:solidFill>
                  <a:schemeClr val="tx1"/>
                </a:solidFill>
                <a:latin typeface="Times New Roman" panose="02020603050405020304" pitchFamily="18" charset="0"/>
                <a:cs typeface="Times New Roman" panose="02020603050405020304" pitchFamily="18" charset="0"/>
              </a:rPr>
              <a:t>Meningoccemia</a:t>
            </a:r>
            <a:endParaRPr lang="en-IN" sz="3400" dirty="0" smtClean="0">
              <a:solidFill>
                <a:schemeClr val="tx1"/>
              </a:solidFill>
              <a:latin typeface="Times New Roman" panose="02020603050405020304" pitchFamily="18" charset="0"/>
              <a:cs typeface="Times New Roman" panose="02020603050405020304" pitchFamily="18" charset="0"/>
            </a:endParaRPr>
          </a:p>
          <a:p>
            <a:pPr lvl="3" algn="just">
              <a:buFont typeface="Wingdings" panose="05000000000000000000" pitchFamily="2" charset="2"/>
              <a:buChar char="Ø"/>
            </a:pPr>
            <a:r>
              <a:rPr lang="en-IN" sz="3400" dirty="0" err="1" smtClean="0">
                <a:solidFill>
                  <a:schemeClr val="tx1"/>
                </a:solidFill>
                <a:latin typeface="Times New Roman" panose="02020603050405020304" pitchFamily="18" charset="0"/>
                <a:cs typeface="Times New Roman" panose="02020603050405020304" pitchFamily="18" charset="0"/>
              </a:rPr>
              <a:t>Leukemia</a:t>
            </a:r>
            <a:endParaRPr lang="en-IN" sz="3400" dirty="0" smtClean="0">
              <a:solidFill>
                <a:schemeClr val="tx1"/>
              </a:solidFill>
              <a:latin typeface="Times New Roman" panose="02020603050405020304" pitchFamily="18" charset="0"/>
              <a:cs typeface="Times New Roman" panose="02020603050405020304" pitchFamily="18" charset="0"/>
            </a:endParaRPr>
          </a:p>
          <a:p>
            <a:pPr lvl="3" algn="just">
              <a:buFont typeface="Wingdings" panose="05000000000000000000" pitchFamily="2" charset="2"/>
              <a:buChar char="Ø"/>
            </a:pPr>
            <a:r>
              <a:rPr lang="en-IN" sz="3400" dirty="0" smtClean="0">
                <a:solidFill>
                  <a:schemeClr val="tx1"/>
                </a:solidFill>
                <a:latin typeface="Times New Roman" panose="02020603050405020304" pitchFamily="18" charset="0"/>
                <a:cs typeface="Times New Roman" panose="02020603050405020304" pitchFamily="18" charset="0"/>
              </a:rPr>
              <a:t>Rheumatic fever</a:t>
            </a:r>
          </a:p>
          <a:p>
            <a:pPr lvl="3" algn="just">
              <a:buFont typeface="Wingdings" panose="05000000000000000000" pitchFamily="2" charset="2"/>
              <a:buChar char="Ø"/>
            </a:pPr>
            <a:r>
              <a:rPr lang="en-IN" sz="3400" dirty="0" smtClean="0">
                <a:solidFill>
                  <a:schemeClr val="tx1"/>
                </a:solidFill>
                <a:latin typeface="Times New Roman" panose="02020603050405020304" pitchFamily="18" charset="0"/>
                <a:cs typeface="Times New Roman" panose="02020603050405020304" pitchFamily="18" charset="0"/>
              </a:rPr>
              <a:t>SBE</a:t>
            </a:r>
          </a:p>
          <a:p>
            <a:pPr>
              <a:buFont typeface="Wingdings" panose="05000000000000000000" pitchFamily="2" charset="2"/>
              <a:buChar char="Ø"/>
            </a:pPr>
            <a:endParaRPr lang="en-IN" sz="2000" dirty="0">
              <a:solidFill>
                <a:schemeClr val="tx1"/>
              </a:solidFill>
              <a:latin typeface="Times New Roman" panose="02020603050405020304" pitchFamily="18" charset="0"/>
              <a:cs typeface="Times New Roman" panose="02020603050405020304" pitchFamily="18" charset="0"/>
            </a:endParaRPr>
          </a:p>
          <a:p>
            <a:pPr marL="0" indent="0">
              <a:buNone/>
            </a:pPr>
            <a:r>
              <a:rPr lang="en-IN" sz="3200" b="1" dirty="0">
                <a:latin typeface="Times New Roman" panose="02020603050405020304" pitchFamily="18" charset="0"/>
                <a:cs typeface="Times New Roman" panose="02020603050405020304" pitchFamily="18" charset="0"/>
              </a:rPr>
              <a:t>9</a:t>
            </a:r>
            <a:r>
              <a:rPr lang="en-IN" sz="3200" b="1" dirty="0" smtClean="0">
                <a:solidFill>
                  <a:schemeClr val="tx1"/>
                </a:solidFill>
                <a:latin typeface="Times New Roman" panose="02020603050405020304" pitchFamily="18" charset="0"/>
                <a:cs typeface="Times New Roman" panose="02020603050405020304" pitchFamily="18" charset="0"/>
              </a:rPr>
              <a:t>. Bony tenderness</a:t>
            </a:r>
          </a:p>
          <a:p>
            <a:pPr lvl="3">
              <a:buFont typeface="Wingdings" panose="05000000000000000000" pitchFamily="2" charset="2"/>
              <a:buChar char="Ø"/>
            </a:pPr>
            <a:r>
              <a:rPr lang="en-IN" sz="3400" dirty="0" smtClean="0">
                <a:solidFill>
                  <a:schemeClr val="tx1"/>
                </a:solidFill>
                <a:latin typeface="Times New Roman" panose="02020603050405020304" pitchFamily="18" charset="0"/>
                <a:cs typeface="Times New Roman" panose="02020603050405020304" pitchFamily="18" charset="0"/>
              </a:rPr>
              <a:t>Septic arthritis</a:t>
            </a:r>
          </a:p>
          <a:p>
            <a:pPr lvl="3">
              <a:buFont typeface="Wingdings" panose="05000000000000000000" pitchFamily="2" charset="2"/>
              <a:buChar char="Ø"/>
            </a:pPr>
            <a:r>
              <a:rPr lang="en-IN" sz="3400" dirty="0" err="1" smtClean="0">
                <a:solidFill>
                  <a:schemeClr val="tx1"/>
                </a:solidFill>
                <a:latin typeface="Times New Roman" panose="02020603050405020304" pitchFamily="18" charset="0"/>
                <a:cs typeface="Times New Roman" panose="02020603050405020304" pitchFamily="18" charset="0"/>
              </a:rPr>
              <a:t>Leukemia</a:t>
            </a:r>
            <a:endParaRPr lang="en-IN" sz="3400" dirty="0" smtClean="0">
              <a:solidFill>
                <a:schemeClr val="tx1"/>
              </a:solidFill>
              <a:latin typeface="Times New Roman" panose="02020603050405020304" pitchFamily="18" charset="0"/>
              <a:cs typeface="Times New Roman" panose="02020603050405020304" pitchFamily="18" charset="0"/>
            </a:endParaRPr>
          </a:p>
          <a:p>
            <a:pPr lvl="3">
              <a:buFont typeface="Wingdings" panose="05000000000000000000" pitchFamily="2" charset="2"/>
              <a:buChar char="Ø"/>
            </a:pPr>
            <a:endParaRPr lang="en-IN" sz="2000" dirty="0" smtClean="0">
              <a:latin typeface="Times New Roman" panose="02020603050405020304" pitchFamily="18" charset="0"/>
              <a:cs typeface="Times New Roman" panose="02020603050405020304" pitchFamily="18" charset="0"/>
            </a:endParaRPr>
          </a:p>
          <a:p>
            <a:pPr marL="0" indent="0">
              <a:buNone/>
            </a:pPr>
            <a:r>
              <a:rPr lang="en-IN" sz="3500" b="1" dirty="0" smtClean="0">
                <a:latin typeface="Times New Roman" panose="02020603050405020304" pitchFamily="18" charset="0"/>
                <a:cs typeface="Times New Roman" panose="02020603050405020304" pitchFamily="18" charset="0"/>
              </a:rPr>
              <a:t>10</a:t>
            </a:r>
            <a:r>
              <a:rPr lang="en-IN" sz="3200" b="1" dirty="0" smtClean="0">
                <a:latin typeface="Times New Roman" panose="02020603050405020304" pitchFamily="18" charset="0"/>
                <a:cs typeface="Times New Roman" panose="02020603050405020304" pitchFamily="18" charset="0"/>
              </a:rPr>
              <a:t>. Weight loss</a:t>
            </a:r>
          </a:p>
          <a:p>
            <a:pPr lvl="3">
              <a:buFont typeface="Wingdings" panose="05000000000000000000" pitchFamily="2" charset="2"/>
              <a:buChar char="Ø"/>
            </a:pPr>
            <a:r>
              <a:rPr lang="en-IN" sz="3800" dirty="0" smtClean="0">
                <a:latin typeface="Times New Roman" panose="02020603050405020304" pitchFamily="18" charset="0"/>
                <a:cs typeface="Times New Roman" panose="02020603050405020304" pitchFamily="18" charset="0"/>
              </a:rPr>
              <a:t>Tuberculosis</a:t>
            </a:r>
          </a:p>
          <a:p>
            <a:pPr lvl="3">
              <a:buFont typeface="Wingdings" panose="05000000000000000000" pitchFamily="2" charset="2"/>
              <a:buChar char="Ø"/>
            </a:pPr>
            <a:r>
              <a:rPr lang="en-IN" sz="3800" dirty="0" smtClean="0">
                <a:latin typeface="Times New Roman" panose="02020603050405020304" pitchFamily="18" charset="0"/>
                <a:cs typeface="Times New Roman" panose="02020603050405020304" pitchFamily="18" charset="0"/>
              </a:rPr>
              <a:t>Malignancies</a:t>
            </a:r>
          </a:p>
          <a:p>
            <a:pPr lvl="3">
              <a:buFont typeface="Wingdings" panose="05000000000000000000" pitchFamily="2" charset="2"/>
              <a:buChar char="Ø"/>
            </a:pPr>
            <a:r>
              <a:rPr lang="en-IN" sz="3800" dirty="0" smtClean="0">
                <a:latin typeface="Times New Roman" panose="02020603050405020304" pitchFamily="18" charset="0"/>
                <a:cs typeface="Times New Roman" panose="02020603050405020304" pitchFamily="18" charset="0"/>
              </a:rPr>
              <a:t>Inflammatory bowel disease</a:t>
            </a:r>
          </a:p>
          <a:p>
            <a:pPr marL="1371600" lvl="3" indent="0">
              <a:buNone/>
            </a:pPr>
            <a:endParaRPr lang="en-IN" sz="3800" dirty="0" smtClean="0">
              <a:latin typeface="Times New Roman" panose="02020603050405020304" pitchFamily="18" charset="0"/>
              <a:cs typeface="Times New Roman" panose="02020603050405020304" pitchFamily="18" charset="0"/>
            </a:endParaRPr>
          </a:p>
          <a:p>
            <a:pPr marL="1371600" lvl="3" indent="0" algn="just">
              <a:buNone/>
            </a:pPr>
            <a:r>
              <a:rPr lang="en-IN" sz="3800" b="1" i="1" dirty="0" smtClean="0">
                <a:latin typeface="Times New Roman" panose="02020603050405020304" pitchFamily="18" charset="0"/>
                <a:cs typeface="Times New Roman" panose="02020603050405020304" pitchFamily="18" charset="0"/>
              </a:rPr>
              <a:t>Eschar </a:t>
            </a:r>
            <a:r>
              <a:rPr lang="en-IN" sz="3800" dirty="0" smtClean="0">
                <a:latin typeface="Times New Roman" panose="02020603050405020304" pitchFamily="18" charset="0"/>
                <a:cs typeface="Times New Roman" panose="02020603050405020304" pitchFamily="18" charset="0"/>
              </a:rPr>
              <a:t>is specific physical finding in </a:t>
            </a:r>
            <a:r>
              <a:rPr lang="en-IN" sz="3800" dirty="0" err="1" smtClean="0">
                <a:latin typeface="Times New Roman" panose="02020603050405020304" pitchFamily="18" charset="0"/>
                <a:cs typeface="Times New Roman" panose="02020603050405020304" pitchFamily="18" charset="0"/>
              </a:rPr>
              <a:t>Ricketssial</a:t>
            </a:r>
            <a:r>
              <a:rPr lang="en-IN" sz="3800" dirty="0" smtClean="0">
                <a:latin typeface="Times New Roman" panose="02020603050405020304" pitchFamily="18" charset="0"/>
                <a:cs typeface="Times New Roman" panose="02020603050405020304" pitchFamily="18" charset="0"/>
              </a:rPr>
              <a:t> disease </a:t>
            </a:r>
          </a:p>
          <a:p>
            <a:pPr marL="1371600" lvl="3" indent="0">
              <a:buNone/>
            </a:pPr>
            <a:r>
              <a:rPr lang="en-IN" sz="3100" dirty="0" smtClean="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1790231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88307" y="243795"/>
            <a:ext cx="10515600" cy="2852737"/>
          </a:xfrm>
        </p:spPr>
        <p:txBody>
          <a:bodyPr/>
          <a:lstStyle/>
          <a:p>
            <a:r>
              <a:rPr lang="en-IN" dirty="0" smtClean="0"/>
              <a:t>INVESTIGATIONS IN FUO</a:t>
            </a:r>
            <a:endParaRPr lang="en-IN" dirty="0"/>
          </a:p>
        </p:txBody>
      </p:sp>
    </p:spTree>
    <p:extLst>
      <p:ext uri="{BB962C8B-B14F-4D97-AF65-F5344CB8AC3E}">
        <p14:creationId xmlns:p14="http://schemas.microsoft.com/office/powerpoint/2010/main" xmlns="" val="10680422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701" y="0"/>
            <a:ext cx="10650829" cy="6400800"/>
          </a:xfrm>
        </p:spPr>
        <p:txBody>
          <a:bodyPr>
            <a:normAutofit/>
          </a:bodyPr>
          <a:lstStyle/>
          <a:p>
            <a:r>
              <a:rPr lang="en-IN" sz="3600" dirty="0" smtClean="0">
                <a:latin typeface="Times New Roman" panose="02020603050405020304" pitchFamily="18" charset="0"/>
                <a:cs typeface="Times New Roman" panose="02020603050405020304" pitchFamily="18" charset="0"/>
              </a:rPr>
              <a:t>INVESTIGATIONS</a:t>
            </a:r>
            <a:endParaRPr lang="en-IN" sz="3600" dirty="0">
              <a:latin typeface="Times New Roman" panose="02020603050405020304" pitchFamily="18" charset="0"/>
              <a:cs typeface="Times New Roman" panose="02020603050405020304" pitchFamily="18" charset="0"/>
            </a:endParaRPr>
          </a:p>
          <a:p>
            <a:pPr marL="0" indent="0">
              <a:buNone/>
            </a:pPr>
            <a:endParaRPr lang="en-IN" sz="4000" dirty="0"/>
          </a:p>
        </p:txBody>
      </p:sp>
      <p:graphicFrame>
        <p:nvGraphicFramePr>
          <p:cNvPr id="4" name="Diagram 3"/>
          <p:cNvGraphicFramePr/>
          <p:nvPr>
            <p:extLst>
              <p:ext uri="{D42A27DB-BD31-4B8C-83A1-F6EECF244321}">
                <p14:modId xmlns:p14="http://schemas.microsoft.com/office/powerpoint/2010/main" xmlns="" val="2850368060"/>
              </p:ext>
            </p:extLst>
          </p:nvPr>
        </p:nvGraphicFramePr>
        <p:xfrm>
          <a:off x="669701" y="1572282"/>
          <a:ext cx="1068705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6496609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98107" y="57150"/>
            <a:ext cx="9601200" cy="857250"/>
          </a:xfrm>
        </p:spPr>
        <p:txBody>
          <a:bodyPr/>
          <a:lstStyle/>
          <a:p>
            <a:r>
              <a:rPr lang="en-IN" dirty="0" smtClean="0">
                <a:solidFill>
                  <a:schemeClr val="tx1"/>
                </a:solidFill>
              </a:rPr>
              <a:t>Routine Investigations</a:t>
            </a:r>
            <a:endParaRPr lang="en-IN" dirty="0">
              <a:solidFill>
                <a:schemeClr val="tx1"/>
              </a:solidFill>
            </a:endParaRPr>
          </a:p>
        </p:txBody>
      </p:sp>
      <p:sp>
        <p:nvSpPr>
          <p:cNvPr id="3" name="Content Placeholder 2"/>
          <p:cNvSpPr>
            <a:spLocks noGrp="1"/>
          </p:cNvSpPr>
          <p:nvPr>
            <p:ph idx="1"/>
          </p:nvPr>
        </p:nvSpPr>
        <p:spPr>
          <a:xfrm>
            <a:off x="1076583" y="1260389"/>
            <a:ext cx="11315700" cy="5943600"/>
          </a:xfrm>
        </p:spPr>
        <p:txBody>
          <a:bodyPr>
            <a:normAutofit/>
          </a:bodyPr>
          <a:lstStyle/>
          <a:p>
            <a:r>
              <a:rPr lang="en-IN" sz="2400" dirty="0" smtClean="0">
                <a:solidFill>
                  <a:schemeClr val="tx1"/>
                </a:solidFill>
                <a:latin typeface="Times New Roman" panose="02020603050405020304" pitchFamily="18" charset="0"/>
                <a:cs typeface="Times New Roman" panose="02020603050405020304" pitchFamily="18" charset="0"/>
              </a:rPr>
              <a:t>Complete blood count</a:t>
            </a:r>
          </a:p>
          <a:p>
            <a:r>
              <a:rPr lang="en-IN" sz="2400" dirty="0" smtClean="0">
                <a:solidFill>
                  <a:schemeClr val="tx1"/>
                </a:solidFill>
                <a:latin typeface="Times New Roman" panose="02020603050405020304" pitchFamily="18" charset="0"/>
                <a:cs typeface="Times New Roman" panose="02020603050405020304" pitchFamily="18" charset="0"/>
              </a:rPr>
              <a:t>ESR</a:t>
            </a:r>
          </a:p>
          <a:p>
            <a:r>
              <a:rPr lang="en-IN" sz="2400" dirty="0" smtClean="0">
                <a:solidFill>
                  <a:schemeClr val="tx1"/>
                </a:solidFill>
                <a:latin typeface="Times New Roman" panose="02020603050405020304" pitchFamily="18" charset="0"/>
                <a:cs typeface="Times New Roman" panose="02020603050405020304" pitchFamily="18" charset="0"/>
              </a:rPr>
              <a:t>C-reactive protein</a:t>
            </a:r>
          </a:p>
          <a:p>
            <a:r>
              <a:rPr lang="en-IN" sz="2400" dirty="0" smtClean="0">
                <a:solidFill>
                  <a:schemeClr val="tx1"/>
                </a:solidFill>
                <a:latin typeface="Times New Roman" panose="02020603050405020304" pitchFamily="18" charset="0"/>
                <a:cs typeface="Times New Roman" panose="02020603050405020304" pitchFamily="18" charset="0"/>
              </a:rPr>
              <a:t>Peripheral smear </a:t>
            </a:r>
            <a:endParaRPr lang="en-IN" sz="2400" dirty="0">
              <a:solidFill>
                <a:schemeClr val="tx1"/>
              </a:solidFill>
              <a:latin typeface="Times New Roman" panose="02020603050405020304" pitchFamily="18" charset="0"/>
              <a:cs typeface="Times New Roman" panose="02020603050405020304" pitchFamily="18" charset="0"/>
            </a:endParaRPr>
          </a:p>
          <a:p>
            <a:r>
              <a:rPr lang="en-IN" sz="2400" dirty="0" err="1" smtClean="0">
                <a:solidFill>
                  <a:schemeClr val="tx1"/>
                </a:solidFill>
                <a:latin typeface="Times New Roman" panose="02020603050405020304" pitchFamily="18" charset="0"/>
                <a:cs typeface="Times New Roman" panose="02020603050405020304" pitchFamily="18" charset="0"/>
              </a:rPr>
              <a:t>Mantoux</a:t>
            </a:r>
            <a:r>
              <a:rPr lang="en-IN" sz="2400" dirty="0" smtClean="0">
                <a:solidFill>
                  <a:schemeClr val="tx1"/>
                </a:solidFill>
                <a:latin typeface="Times New Roman" panose="02020603050405020304" pitchFamily="18" charset="0"/>
                <a:cs typeface="Times New Roman" panose="02020603050405020304" pitchFamily="18" charset="0"/>
              </a:rPr>
              <a:t> test</a:t>
            </a:r>
          </a:p>
          <a:p>
            <a:r>
              <a:rPr lang="en-IN" sz="2400" dirty="0" smtClean="0">
                <a:solidFill>
                  <a:schemeClr val="tx1"/>
                </a:solidFill>
                <a:latin typeface="Times New Roman" panose="02020603050405020304" pitchFamily="18" charset="0"/>
                <a:cs typeface="Times New Roman" panose="02020603050405020304" pitchFamily="18" charset="0"/>
              </a:rPr>
              <a:t>Urine analysis</a:t>
            </a:r>
          </a:p>
          <a:p>
            <a:r>
              <a:rPr lang="en-IN" sz="2400" dirty="0" smtClean="0">
                <a:solidFill>
                  <a:schemeClr val="tx1"/>
                </a:solidFill>
                <a:latin typeface="Times New Roman" panose="02020603050405020304" pitchFamily="18" charset="0"/>
                <a:cs typeface="Times New Roman" panose="02020603050405020304" pitchFamily="18" charset="0"/>
              </a:rPr>
              <a:t>Blood and urine cultures</a:t>
            </a:r>
          </a:p>
          <a:p>
            <a:r>
              <a:rPr lang="en-IN" sz="2400" dirty="0" smtClean="0">
                <a:solidFill>
                  <a:schemeClr val="tx1"/>
                </a:solidFill>
                <a:latin typeface="Times New Roman" panose="02020603050405020304" pitchFamily="18" charset="0"/>
                <a:cs typeface="Times New Roman" panose="02020603050405020304" pitchFamily="18" charset="0"/>
              </a:rPr>
              <a:t>Stool examination including occult blood</a:t>
            </a:r>
          </a:p>
          <a:p>
            <a:r>
              <a:rPr lang="en-IN" sz="2400" dirty="0" smtClean="0">
                <a:solidFill>
                  <a:schemeClr val="tx1"/>
                </a:solidFill>
                <a:latin typeface="Times New Roman" panose="02020603050405020304" pitchFamily="18" charset="0"/>
                <a:cs typeface="Times New Roman" panose="02020603050405020304" pitchFamily="18" charset="0"/>
              </a:rPr>
              <a:t>LFT</a:t>
            </a:r>
          </a:p>
          <a:p>
            <a:r>
              <a:rPr lang="en-IN" sz="2400" dirty="0" smtClean="0">
                <a:solidFill>
                  <a:schemeClr val="tx1"/>
                </a:solidFill>
                <a:latin typeface="Times New Roman" panose="02020603050405020304" pitchFamily="18" charset="0"/>
                <a:cs typeface="Times New Roman" panose="02020603050405020304" pitchFamily="18" charset="0"/>
              </a:rPr>
              <a:t>USG</a:t>
            </a:r>
          </a:p>
          <a:p>
            <a:pPr marL="3730752" lvl="8" indent="0">
              <a:buNone/>
            </a:pPr>
            <a:endParaRPr lang="en-IN" sz="2200" dirty="0" smtClean="0"/>
          </a:p>
          <a:p>
            <a:endParaRPr lang="en-IN" sz="2800" dirty="0" smtClean="0"/>
          </a:p>
          <a:p>
            <a:pPr marL="0" indent="0">
              <a:buNone/>
            </a:pPr>
            <a:endParaRPr lang="en-IN" sz="2800" dirty="0"/>
          </a:p>
        </p:txBody>
      </p:sp>
    </p:spTree>
    <p:extLst>
      <p:ext uri="{BB962C8B-B14F-4D97-AF65-F5344CB8AC3E}">
        <p14:creationId xmlns:p14="http://schemas.microsoft.com/office/powerpoint/2010/main" xmlns="" val="2914515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048" y="1409700"/>
            <a:ext cx="9601200" cy="5448300"/>
          </a:xfrm>
        </p:spPr>
        <p:txBody>
          <a:bodyPr>
            <a:normAutofit/>
          </a:bodyPr>
          <a:lstStyle/>
          <a:p>
            <a:r>
              <a:rPr lang="en-IN" sz="2400" dirty="0" smtClean="0">
                <a:solidFill>
                  <a:schemeClr val="tx1"/>
                </a:solidFill>
                <a:latin typeface="Times New Roman" panose="02020603050405020304" pitchFamily="18" charset="0"/>
                <a:cs typeface="Times New Roman" panose="02020603050405020304" pitchFamily="18" charset="0"/>
              </a:rPr>
              <a:t>CSF analysis</a:t>
            </a:r>
          </a:p>
          <a:p>
            <a:r>
              <a:rPr lang="en-IN" sz="2400" dirty="0" smtClean="0">
                <a:solidFill>
                  <a:schemeClr val="tx1"/>
                </a:solidFill>
                <a:latin typeface="Times New Roman" panose="02020603050405020304" pitchFamily="18" charset="0"/>
                <a:cs typeface="Times New Roman" panose="02020603050405020304" pitchFamily="18" charset="0"/>
              </a:rPr>
              <a:t>Bone marrow aspiration and biopsy</a:t>
            </a:r>
          </a:p>
          <a:p>
            <a:r>
              <a:rPr lang="en-IN" sz="2400" dirty="0" err="1" smtClean="0">
                <a:solidFill>
                  <a:schemeClr val="tx1"/>
                </a:solidFill>
                <a:latin typeface="Times New Roman" panose="02020603050405020304" pitchFamily="18" charset="0"/>
                <a:cs typeface="Times New Roman" panose="02020603050405020304" pitchFamily="18" charset="0"/>
              </a:rPr>
              <a:t>Lymphnode</a:t>
            </a:r>
            <a:r>
              <a:rPr lang="en-IN" sz="2400" dirty="0" smtClean="0">
                <a:solidFill>
                  <a:schemeClr val="tx1"/>
                </a:solidFill>
                <a:latin typeface="Times New Roman" panose="02020603050405020304" pitchFamily="18" charset="0"/>
                <a:cs typeface="Times New Roman" panose="02020603050405020304" pitchFamily="18" charset="0"/>
              </a:rPr>
              <a:t> biopsy</a:t>
            </a:r>
          </a:p>
          <a:p>
            <a:r>
              <a:rPr lang="en-IN" sz="2400" dirty="0" smtClean="0">
                <a:solidFill>
                  <a:schemeClr val="tx1"/>
                </a:solidFill>
                <a:latin typeface="Times New Roman" panose="02020603050405020304" pitchFamily="18" charset="0"/>
                <a:cs typeface="Times New Roman" panose="02020603050405020304" pitchFamily="18" charset="0"/>
              </a:rPr>
              <a:t>Liver biopsy</a:t>
            </a:r>
          </a:p>
        </p:txBody>
      </p:sp>
    </p:spTree>
    <p:extLst>
      <p:ext uri="{BB962C8B-B14F-4D97-AF65-F5344CB8AC3E}">
        <p14:creationId xmlns:p14="http://schemas.microsoft.com/office/powerpoint/2010/main" xmlns="" val="25150498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0899" y="138499"/>
            <a:ext cx="9226355" cy="781050"/>
          </a:xfrm>
        </p:spPr>
        <p:txBody>
          <a:bodyPr>
            <a:normAutofit/>
          </a:bodyPr>
          <a:lstStyle/>
          <a:p>
            <a:r>
              <a:rPr lang="en-IN" sz="3200" b="1" dirty="0" smtClean="0">
                <a:solidFill>
                  <a:schemeClr val="tx1"/>
                </a:solidFill>
              </a:rPr>
              <a:t>Advanced </a:t>
            </a:r>
            <a:r>
              <a:rPr lang="en-IN" sz="3200" b="1" dirty="0">
                <a:solidFill>
                  <a:schemeClr val="tx1"/>
                </a:solidFill>
              </a:rPr>
              <a:t>I</a:t>
            </a:r>
            <a:r>
              <a:rPr lang="en-IN" sz="3200" b="1" dirty="0" smtClean="0">
                <a:solidFill>
                  <a:schemeClr val="tx1"/>
                </a:solidFill>
              </a:rPr>
              <a:t>nvestigations</a:t>
            </a:r>
            <a:endParaRPr lang="en-IN" sz="3200" b="1" dirty="0">
              <a:solidFill>
                <a:schemeClr val="tx1"/>
              </a:solidFill>
            </a:endParaRPr>
          </a:p>
        </p:txBody>
      </p:sp>
      <p:sp>
        <p:nvSpPr>
          <p:cNvPr id="3" name="Content Placeholder 2"/>
          <p:cNvSpPr>
            <a:spLocks noGrp="1"/>
          </p:cNvSpPr>
          <p:nvPr>
            <p:ph idx="1"/>
          </p:nvPr>
        </p:nvSpPr>
        <p:spPr>
          <a:xfrm>
            <a:off x="285267" y="1401462"/>
            <a:ext cx="11258550" cy="5048250"/>
          </a:xfrm>
        </p:spPr>
        <p:txBody>
          <a:bodyPr>
            <a:noAutofit/>
          </a:bodyPr>
          <a:lstStyle/>
          <a:p>
            <a:r>
              <a:rPr lang="en-IN" sz="2400" dirty="0" smtClean="0">
                <a:solidFill>
                  <a:schemeClr val="tx1"/>
                </a:solidFill>
                <a:latin typeface="Times New Roman" panose="02020603050405020304" pitchFamily="18" charset="0"/>
                <a:cs typeface="Times New Roman" panose="02020603050405020304" pitchFamily="18" charset="0"/>
              </a:rPr>
              <a:t>Serum for </a:t>
            </a:r>
            <a:r>
              <a:rPr lang="en-IN" sz="2400" dirty="0" err="1" smtClean="0">
                <a:solidFill>
                  <a:schemeClr val="tx1"/>
                </a:solidFill>
                <a:latin typeface="Times New Roman" panose="02020603050405020304" pitchFamily="18" charset="0"/>
                <a:cs typeface="Times New Roman" panose="02020603050405020304" pitchFamily="18" charset="0"/>
              </a:rPr>
              <a:t>virological</a:t>
            </a:r>
            <a:r>
              <a:rPr lang="en-IN" sz="2400" dirty="0" smtClean="0">
                <a:solidFill>
                  <a:schemeClr val="tx1"/>
                </a:solidFill>
                <a:latin typeface="Times New Roman" panose="02020603050405020304" pitchFamily="18" charset="0"/>
                <a:cs typeface="Times New Roman" panose="02020603050405020304" pitchFamily="18" charset="0"/>
              </a:rPr>
              <a:t> studies</a:t>
            </a:r>
          </a:p>
          <a:p>
            <a:r>
              <a:rPr lang="en-IN" sz="2400" dirty="0" smtClean="0">
                <a:solidFill>
                  <a:schemeClr val="tx1"/>
                </a:solidFill>
                <a:latin typeface="Times New Roman" panose="02020603050405020304" pitchFamily="18" charset="0"/>
                <a:cs typeface="Times New Roman" panose="02020603050405020304" pitchFamily="18" charset="0"/>
              </a:rPr>
              <a:t>Autoimmune work up (RA and ANA factors)</a:t>
            </a:r>
          </a:p>
          <a:p>
            <a:r>
              <a:rPr lang="en-IN" sz="2400" dirty="0" err="1" smtClean="0">
                <a:solidFill>
                  <a:schemeClr val="tx1"/>
                </a:solidFill>
                <a:latin typeface="Times New Roman" panose="02020603050405020304" pitchFamily="18" charset="0"/>
                <a:cs typeface="Times New Roman" panose="02020603050405020304" pitchFamily="18" charset="0"/>
              </a:rPr>
              <a:t>Ecg</a:t>
            </a:r>
            <a:r>
              <a:rPr lang="en-IN" sz="2400" dirty="0" smtClean="0">
                <a:solidFill>
                  <a:schemeClr val="tx1"/>
                </a:solidFill>
                <a:latin typeface="Times New Roman" panose="02020603050405020304" pitchFamily="18" charset="0"/>
                <a:cs typeface="Times New Roman" panose="02020603050405020304" pitchFamily="18" charset="0"/>
              </a:rPr>
              <a:t> / Echo</a:t>
            </a:r>
          </a:p>
          <a:p>
            <a:r>
              <a:rPr lang="en-IN" sz="2400" dirty="0" smtClean="0">
                <a:solidFill>
                  <a:schemeClr val="tx1"/>
                </a:solidFill>
                <a:latin typeface="Times New Roman" panose="02020603050405020304" pitchFamily="18" charset="0"/>
                <a:cs typeface="Times New Roman" panose="02020603050405020304" pitchFamily="18" charset="0"/>
              </a:rPr>
              <a:t>CT / MRI</a:t>
            </a:r>
          </a:p>
          <a:p>
            <a:r>
              <a:rPr lang="en-IN" sz="2400" dirty="0" smtClean="0">
                <a:solidFill>
                  <a:schemeClr val="tx1"/>
                </a:solidFill>
                <a:latin typeface="Times New Roman" panose="02020603050405020304" pitchFamily="18" charset="0"/>
                <a:cs typeface="Times New Roman" panose="02020603050405020304" pitchFamily="18" charset="0"/>
              </a:rPr>
              <a:t>Barium studies</a:t>
            </a:r>
          </a:p>
          <a:p>
            <a:r>
              <a:rPr lang="en-IN" sz="2400" dirty="0" err="1" smtClean="0">
                <a:solidFill>
                  <a:schemeClr val="tx1"/>
                </a:solidFill>
                <a:latin typeface="Times New Roman" panose="02020603050405020304" pitchFamily="18" charset="0"/>
                <a:cs typeface="Times New Roman" panose="02020603050405020304" pitchFamily="18" charset="0"/>
              </a:rPr>
              <a:t>Isotrope</a:t>
            </a:r>
            <a:r>
              <a:rPr lang="en-IN" sz="2400" dirty="0" smtClean="0">
                <a:solidFill>
                  <a:schemeClr val="tx1"/>
                </a:solidFill>
                <a:latin typeface="Times New Roman" panose="02020603050405020304" pitchFamily="18" charset="0"/>
                <a:cs typeface="Times New Roman" panose="02020603050405020304" pitchFamily="18" charset="0"/>
              </a:rPr>
              <a:t> scans</a:t>
            </a:r>
          </a:p>
          <a:p>
            <a:r>
              <a:rPr lang="en-IN" sz="2400" dirty="0" err="1" smtClean="0">
                <a:solidFill>
                  <a:schemeClr val="tx1"/>
                </a:solidFill>
                <a:latin typeface="Times New Roman" panose="02020603050405020304" pitchFamily="18" charset="0"/>
                <a:cs typeface="Times New Roman" panose="02020603050405020304" pitchFamily="18" charset="0"/>
              </a:rPr>
              <a:t>Lymphangeography</a:t>
            </a:r>
            <a:r>
              <a:rPr lang="en-IN" sz="2400" dirty="0" smtClean="0">
                <a:solidFill>
                  <a:schemeClr val="tx1"/>
                </a:solidFill>
                <a:latin typeface="Times New Roman" panose="02020603050405020304" pitchFamily="18" charset="0"/>
                <a:cs typeface="Times New Roman" panose="02020603050405020304" pitchFamily="18" charset="0"/>
              </a:rPr>
              <a:t>  to localize retroperitoneal ,aortic ,iliac </a:t>
            </a:r>
            <a:r>
              <a:rPr lang="en-IN" sz="2400" dirty="0" err="1" smtClean="0">
                <a:solidFill>
                  <a:schemeClr val="tx1"/>
                </a:solidFill>
                <a:latin typeface="Times New Roman" panose="02020603050405020304" pitchFamily="18" charset="0"/>
                <a:cs typeface="Times New Roman" panose="02020603050405020304" pitchFamily="18" charset="0"/>
              </a:rPr>
              <a:t>lymphnodes</a:t>
            </a:r>
            <a:endParaRPr lang="en-IN" sz="2400" dirty="0" smtClean="0">
              <a:solidFill>
                <a:schemeClr val="tx1"/>
              </a:solidFill>
              <a:latin typeface="Times New Roman" panose="02020603050405020304" pitchFamily="18" charset="0"/>
              <a:cs typeface="Times New Roman" panose="02020603050405020304" pitchFamily="18" charset="0"/>
            </a:endParaRPr>
          </a:p>
          <a:p>
            <a:r>
              <a:rPr lang="en-IN" sz="2400" dirty="0" smtClean="0">
                <a:solidFill>
                  <a:schemeClr val="tx1"/>
                </a:solidFill>
                <a:latin typeface="Times New Roman" panose="02020603050405020304" pitchFamily="18" charset="0"/>
                <a:cs typeface="Times New Roman" panose="02020603050405020304" pitchFamily="18" charset="0"/>
              </a:rPr>
              <a:t>Exploratory </a:t>
            </a:r>
            <a:r>
              <a:rPr lang="en-IN" sz="2400" dirty="0" err="1" smtClean="0">
                <a:solidFill>
                  <a:schemeClr val="tx1"/>
                </a:solidFill>
                <a:latin typeface="Times New Roman" panose="02020603050405020304" pitchFamily="18" charset="0"/>
                <a:cs typeface="Times New Roman" panose="02020603050405020304" pitchFamily="18" charset="0"/>
              </a:rPr>
              <a:t>laprotomy</a:t>
            </a:r>
            <a:endParaRPr lang="en-IN"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538624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825334233"/>
              </p:ext>
            </p:extLst>
          </p:nvPr>
        </p:nvGraphicFramePr>
        <p:xfrm>
          <a:off x="367354" y="502277"/>
          <a:ext cx="11017570" cy="5837540"/>
        </p:xfrm>
        <a:graphic>
          <a:graphicData uri="http://schemas.openxmlformats.org/drawingml/2006/table">
            <a:tbl>
              <a:tblPr firstRow="1" bandRow="1">
                <a:tableStyleId>{616DA210-FB5B-4158-B5E0-FEB733F419BA}</a:tableStyleId>
              </a:tblPr>
              <a:tblGrid>
                <a:gridCol w="1309332">
                  <a:extLst>
                    <a:ext uri="{9D8B030D-6E8A-4147-A177-3AD203B41FA5}">
                      <a16:colId xmlns:a16="http://schemas.microsoft.com/office/drawing/2014/main" xmlns="" val="20000"/>
                    </a:ext>
                  </a:extLst>
                </a:gridCol>
                <a:gridCol w="8510503">
                  <a:extLst>
                    <a:ext uri="{9D8B030D-6E8A-4147-A177-3AD203B41FA5}">
                      <a16:colId xmlns:a16="http://schemas.microsoft.com/office/drawing/2014/main" xmlns="" val="20002"/>
                    </a:ext>
                  </a:extLst>
                </a:gridCol>
                <a:gridCol w="1197735">
                  <a:extLst>
                    <a:ext uri="{9D8B030D-6E8A-4147-A177-3AD203B41FA5}">
                      <a16:colId xmlns:a16="http://schemas.microsoft.com/office/drawing/2014/main" xmlns="" val="20003"/>
                    </a:ext>
                  </a:extLst>
                </a:gridCol>
              </a:tblGrid>
              <a:tr h="781871">
                <a:tc>
                  <a:txBody>
                    <a:bodyPr/>
                    <a:lstStyle/>
                    <a:p>
                      <a:r>
                        <a:rPr lang="en-IN" sz="2400" dirty="0" smtClean="0"/>
                        <a:t>STAGE </a:t>
                      </a:r>
                      <a:endParaRPr lang="en-IN" sz="2400" b="0" dirty="0">
                        <a:latin typeface="Times New Roman" panose="02020603050405020304" pitchFamily="18" charset="0"/>
                        <a:cs typeface="Times New Roman" panose="02020603050405020304" pitchFamily="18" charset="0"/>
                      </a:endParaRPr>
                    </a:p>
                  </a:txBody>
                  <a:tcPr/>
                </a:tc>
                <a:tc>
                  <a:txBody>
                    <a:bodyPr/>
                    <a:lstStyle/>
                    <a:p>
                      <a:r>
                        <a:rPr lang="en-IN" sz="2400" dirty="0" smtClean="0"/>
                        <a:t>MEASURERMENT</a:t>
                      </a:r>
                      <a:endParaRPr lang="en-IN" sz="2400" b="0" dirty="0">
                        <a:latin typeface="Times New Roman" panose="02020603050405020304" pitchFamily="18" charset="0"/>
                        <a:cs typeface="Times New Roman" panose="02020603050405020304" pitchFamily="18" charset="0"/>
                      </a:endParaRPr>
                    </a:p>
                  </a:txBody>
                  <a:tcPr/>
                </a:tc>
                <a:tc>
                  <a:txBody>
                    <a:bodyPr/>
                    <a:lstStyle/>
                    <a:p>
                      <a:r>
                        <a:rPr lang="en-IN" sz="2400" dirty="0" smtClean="0"/>
                        <a:t>%</a:t>
                      </a:r>
                      <a:endParaRPr lang="en-IN"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1168781">
                <a:tc>
                  <a:txBody>
                    <a:bodyPr/>
                    <a:lstStyle/>
                    <a:p>
                      <a:r>
                        <a:rPr lang="en-IN" sz="1600" dirty="0" smtClean="0"/>
                        <a:t>1</a:t>
                      </a:r>
                      <a:endParaRPr lang="en-IN" sz="1600" dirty="0"/>
                    </a:p>
                  </a:txBody>
                  <a:tcPr/>
                </a:tc>
                <a:tc>
                  <a:txBody>
                    <a:bodyPr/>
                    <a:lstStyle/>
                    <a:p>
                      <a:r>
                        <a:rPr lang="en-IN" sz="1600" dirty="0" smtClean="0"/>
                        <a:t>CBC / DC, CRP, PERIPHERAL BLOOD SMEAR,</a:t>
                      </a:r>
                    </a:p>
                    <a:p>
                      <a:r>
                        <a:rPr lang="en-IN" sz="1600" dirty="0" smtClean="0"/>
                        <a:t>ROUTINE BIOCHEMISTRY</a:t>
                      </a:r>
                    </a:p>
                    <a:p>
                      <a:r>
                        <a:rPr lang="en-IN" sz="1600" dirty="0" smtClean="0"/>
                        <a:t>CHEST</a:t>
                      </a:r>
                      <a:r>
                        <a:rPr lang="en-IN" sz="1600" baseline="0" dirty="0" smtClean="0"/>
                        <a:t> / SINUS RADIOGRAPHY</a:t>
                      </a:r>
                    </a:p>
                    <a:p>
                      <a:r>
                        <a:rPr lang="en-IN" sz="1600" baseline="0" dirty="0" smtClean="0"/>
                        <a:t>URINE/STOOL/BLOOD CULTURE</a:t>
                      </a:r>
                      <a:endParaRPr lang="en-IN" sz="1600" dirty="0"/>
                    </a:p>
                  </a:txBody>
                  <a:tcPr/>
                </a:tc>
                <a:tc>
                  <a:txBody>
                    <a:bodyPr/>
                    <a:lstStyle/>
                    <a:p>
                      <a:r>
                        <a:rPr lang="en-IN" sz="1600" dirty="0" smtClean="0"/>
                        <a:t>2.5 %</a:t>
                      </a:r>
                    </a:p>
                    <a:p>
                      <a:endParaRPr lang="en-IN" sz="1600" dirty="0"/>
                    </a:p>
                  </a:txBody>
                  <a:tcPr/>
                </a:tc>
                <a:extLst>
                  <a:ext uri="{0D108BD9-81ED-4DB2-BD59-A6C34878D82A}">
                    <a16:rowId xmlns:a16="http://schemas.microsoft.com/office/drawing/2014/main" xmlns="" val="10001"/>
                  </a:ext>
                </a:extLst>
              </a:tr>
              <a:tr h="1265608">
                <a:tc>
                  <a:txBody>
                    <a:bodyPr/>
                    <a:lstStyle/>
                    <a:p>
                      <a:r>
                        <a:rPr lang="en-IN" sz="1600" dirty="0" smtClean="0"/>
                        <a:t>2</a:t>
                      </a:r>
                      <a:endParaRPr lang="en-IN" sz="1600" dirty="0"/>
                    </a:p>
                  </a:txBody>
                  <a:tcPr/>
                </a:tc>
                <a:tc>
                  <a:txBody>
                    <a:bodyPr/>
                    <a:lstStyle/>
                    <a:p>
                      <a:r>
                        <a:rPr lang="en-IN" sz="1600" dirty="0" smtClean="0"/>
                        <a:t>VIRUS CULTURE , ANA ,C3 /</a:t>
                      </a:r>
                      <a:r>
                        <a:rPr lang="en-IN" sz="1600" baseline="0" dirty="0" smtClean="0"/>
                        <a:t> C4,</a:t>
                      </a:r>
                    </a:p>
                    <a:p>
                      <a:r>
                        <a:rPr lang="en-IN" sz="1600" baseline="0" dirty="0" smtClean="0"/>
                        <a:t>C – ANCA, SEROLOGICAL TEST FOR BACTERIA AND VIRUS ,</a:t>
                      </a:r>
                    </a:p>
                    <a:p>
                      <a:r>
                        <a:rPr lang="en-IN" sz="1600" baseline="0" dirty="0" smtClean="0"/>
                        <a:t>IMMUNOGLOBULIN LEVEL,</a:t>
                      </a:r>
                    </a:p>
                    <a:p>
                      <a:r>
                        <a:rPr lang="en-IN" sz="1600" baseline="0" dirty="0" smtClean="0"/>
                        <a:t>ABDOMINAL/CHEST/LYMPHNODE USG</a:t>
                      </a:r>
                    </a:p>
                  </a:txBody>
                  <a:tcPr/>
                </a:tc>
                <a:tc>
                  <a:txBody>
                    <a:bodyPr/>
                    <a:lstStyle/>
                    <a:p>
                      <a:r>
                        <a:rPr lang="en-IN" sz="1600" dirty="0" smtClean="0"/>
                        <a:t>35.4</a:t>
                      </a:r>
                      <a:r>
                        <a:rPr lang="en-IN" sz="1600" baseline="0" dirty="0" smtClean="0"/>
                        <a:t> %</a:t>
                      </a:r>
                      <a:endParaRPr lang="en-IN" sz="1600" dirty="0"/>
                    </a:p>
                  </a:txBody>
                  <a:tcPr/>
                </a:tc>
                <a:extLst>
                  <a:ext uri="{0D108BD9-81ED-4DB2-BD59-A6C34878D82A}">
                    <a16:rowId xmlns:a16="http://schemas.microsoft.com/office/drawing/2014/main" xmlns="" val="10002"/>
                  </a:ext>
                </a:extLst>
              </a:tr>
              <a:tr h="2019436">
                <a:tc>
                  <a:txBody>
                    <a:bodyPr/>
                    <a:lstStyle/>
                    <a:p>
                      <a:r>
                        <a:rPr lang="en-IN" sz="1600" dirty="0" smtClean="0"/>
                        <a:t>3</a:t>
                      </a:r>
                      <a:endParaRPr lang="en-IN" sz="1600" dirty="0"/>
                    </a:p>
                  </a:txBody>
                  <a:tcPr/>
                </a:tc>
                <a:tc>
                  <a:txBody>
                    <a:bodyPr/>
                    <a:lstStyle/>
                    <a:p>
                      <a:r>
                        <a:rPr lang="en-IN" sz="1600" dirty="0" smtClean="0"/>
                        <a:t>CT , MRI , GALLIUM SCAN ,</a:t>
                      </a:r>
                    </a:p>
                    <a:p>
                      <a:r>
                        <a:rPr lang="en-IN" sz="1600" dirty="0" smtClean="0"/>
                        <a:t>BONE</a:t>
                      </a:r>
                      <a:r>
                        <a:rPr lang="en-IN" sz="1600" baseline="0" dirty="0" smtClean="0"/>
                        <a:t> MARROW ASPIRATION AND BIOPSY , </a:t>
                      </a:r>
                    </a:p>
                    <a:p>
                      <a:r>
                        <a:rPr lang="en-IN" sz="1600" baseline="0" dirty="0" smtClean="0"/>
                        <a:t>BIOPSY OF LYMPHNODES / MASS,</a:t>
                      </a:r>
                    </a:p>
                    <a:p>
                      <a:r>
                        <a:rPr lang="en-IN" sz="1600" baseline="0" dirty="0" smtClean="0"/>
                        <a:t>PCR FOR CMV AND HIV</a:t>
                      </a:r>
                    </a:p>
                    <a:p>
                      <a:r>
                        <a:rPr lang="en-IN" sz="1600" baseline="0" dirty="0" smtClean="0"/>
                        <a:t>ECG</a:t>
                      </a:r>
                    </a:p>
                    <a:p>
                      <a:r>
                        <a:rPr lang="en-IN" sz="1600" baseline="0" dirty="0" smtClean="0"/>
                        <a:t>LUMBAR PUNCUTRE</a:t>
                      </a:r>
                    </a:p>
                    <a:p>
                      <a:r>
                        <a:rPr lang="en-IN" sz="1600" baseline="0" dirty="0" smtClean="0"/>
                        <a:t>MOLECULAR DNA</a:t>
                      </a:r>
                    </a:p>
                    <a:p>
                      <a:endParaRPr lang="en-IN" sz="1600" dirty="0"/>
                    </a:p>
                  </a:txBody>
                  <a:tcPr/>
                </a:tc>
                <a:tc>
                  <a:txBody>
                    <a:bodyPr/>
                    <a:lstStyle/>
                    <a:p>
                      <a:r>
                        <a:rPr lang="en-IN" sz="1600" dirty="0" smtClean="0"/>
                        <a:t>45.6 %</a:t>
                      </a:r>
                      <a:endParaRPr lang="en-IN" sz="1600" dirty="0"/>
                    </a:p>
                  </a:txBody>
                  <a:tcPr/>
                </a:tc>
                <a:extLst>
                  <a:ext uri="{0D108BD9-81ED-4DB2-BD59-A6C34878D82A}">
                    <a16:rowId xmlns:a16="http://schemas.microsoft.com/office/drawing/2014/main" xmlns="" val="10003"/>
                  </a:ext>
                </a:extLst>
              </a:tr>
              <a:tr h="572676">
                <a:tc>
                  <a:txBody>
                    <a:bodyPr/>
                    <a:lstStyle/>
                    <a:p>
                      <a:r>
                        <a:rPr lang="en-IN" sz="1600" dirty="0" smtClean="0"/>
                        <a:t>4</a:t>
                      </a:r>
                      <a:endParaRPr lang="en-IN" sz="1600" dirty="0"/>
                    </a:p>
                  </a:txBody>
                  <a:tcPr/>
                </a:tc>
                <a:tc>
                  <a:txBody>
                    <a:bodyPr/>
                    <a:lstStyle/>
                    <a:p>
                      <a:r>
                        <a:rPr lang="en-IN" sz="1600" dirty="0" smtClean="0"/>
                        <a:t>ANTIMICROBIAL THERAPY </a:t>
                      </a:r>
                    </a:p>
                    <a:p>
                      <a:r>
                        <a:rPr lang="en-IN" sz="1600" dirty="0" smtClean="0"/>
                        <a:t>NSAID / STEROID THERAPYB</a:t>
                      </a:r>
                      <a:endParaRPr lang="en-IN" sz="1600" dirty="0"/>
                    </a:p>
                  </a:txBody>
                  <a:tcPr/>
                </a:tc>
                <a:tc>
                  <a:txBody>
                    <a:bodyPr/>
                    <a:lstStyle/>
                    <a:p>
                      <a:r>
                        <a:rPr lang="en-IN" sz="1600" dirty="0" smtClean="0"/>
                        <a:t>16.5 %</a:t>
                      </a:r>
                      <a:endParaRPr lang="en-IN" sz="1600"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1116273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4161957317"/>
              </p:ext>
            </p:extLst>
          </p:nvPr>
        </p:nvGraphicFramePr>
        <p:xfrm>
          <a:off x="373487" y="360608"/>
          <a:ext cx="11359167" cy="5898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36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graphicEl>
                                              <a:dgm id="{A2DAB6EF-6324-40FD-B915-F454E13F0071}"/>
                                            </p:graphicEl>
                                          </p:spTgt>
                                        </p:tgtEl>
                                        <p:attrNameLst>
                                          <p:attrName>style.visibility</p:attrName>
                                        </p:attrNameLst>
                                      </p:cBhvr>
                                      <p:to>
                                        <p:strVal val="visible"/>
                                      </p:to>
                                    </p:set>
                                    <p:anim calcmode="lin" valueType="num">
                                      <p:cBhvr>
                                        <p:cTn id="7" dur="1000" fill="hold"/>
                                        <p:tgtEl>
                                          <p:spTgt spid="2">
                                            <p:graphicEl>
                                              <a:dgm id="{A2DAB6EF-6324-40FD-B915-F454E13F0071}"/>
                                            </p:graphicEl>
                                          </p:spTgt>
                                        </p:tgtEl>
                                        <p:attrNameLst>
                                          <p:attrName>ppt_w</p:attrName>
                                        </p:attrNameLst>
                                      </p:cBhvr>
                                      <p:tavLst>
                                        <p:tav tm="0">
                                          <p:val>
                                            <p:fltVal val="0"/>
                                          </p:val>
                                        </p:tav>
                                        <p:tav tm="100000">
                                          <p:val>
                                            <p:strVal val="#ppt_w"/>
                                          </p:val>
                                        </p:tav>
                                      </p:tavLst>
                                    </p:anim>
                                    <p:anim calcmode="lin" valueType="num">
                                      <p:cBhvr>
                                        <p:cTn id="8" dur="1000" fill="hold"/>
                                        <p:tgtEl>
                                          <p:spTgt spid="2">
                                            <p:graphicEl>
                                              <a:dgm id="{A2DAB6EF-6324-40FD-B915-F454E13F0071}"/>
                                            </p:graphicEl>
                                          </p:spTgt>
                                        </p:tgtEl>
                                        <p:attrNameLst>
                                          <p:attrName>ppt_h</p:attrName>
                                        </p:attrNameLst>
                                      </p:cBhvr>
                                      <p:tavLst>
                                        <p:tav tm="0">
                                          <p:val>
                                            <p:fltVal val="0"/>
                                          </p:val>
                                        </p:tav>
                                        <p:tav tm="100000">
                                          <p:val>
                                            <p:strVal val="#ppt_h"/>
                                          </p:val>
                                        </p:tav>
                                      </p:tavLst>
                                    </p:anim>
                                    <p:anim calcmode="lin" valueType="num">
                                      <p:cBhvr>
                                        <p:cTn id="9" dur="1000" fill="hold"/>
                                        <p:tgtEl>
                                          <p:spTgt spid="2">
                                            <p:graphicEl>
                                              <a:dgm id="{A2DAB6EF-6324-40FD-B915-F454E13F0071}"/>
                                            </p:graphicEl>
                                          </p:spTgt>
                                        </p:tgtEl>
                                        <p:attrNameLst>
                                          <p:attrName>style.rotation</p:attrName>
                                        </p:attrNameLst>
                                      </p:cBhvr>
                                      <p:tavLst>
                                        <p:tav tm="0">
                                          <p:val>
                                            <p:fltVal val="90"/>
                                          </p:val>
                                        </p:tav>
                                        <p:tav tm="100000">
                                          <p:val>
                                            <p:fltVal val="0"/>
                                          </p:val>
                                        </p:tav>
                                      </p:tavLst>
                                    </p:anim>
                                    <p:animEffect transition="in" filter="fade">
                                      <p:cBhvr>
                                        <p:cTn id="10" dur="1000"/>
                                        <p:tgtEl>
                                          <p:spTgt spid="2">
                                            <p:graphicEl>
                                              <a:dgm id="{A2DAB6EF-6324-40FD-B915-F454E13F0071}"/>
                                            </p:graphic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
                                            <p:graphicEl>
                                              <a:dgm id="{2ECEF2D6-6E63-4CB4-AF2E-74D021592484}"/>
                                            </p:graphicEl>
                                          </p:spTgt>
                                        </p:tgtEl>
                                        <p:attrNameLst>
                                          <p:attrName>style.visibility</p:attrName>
                                        </p:attrNameLst>
                                      </p:cBhvr>
                                      <p:to>
                                        <p:strVal val="visible"/>
                                      </p:to>
                                    </p:set>
                                    <p:anim calcmode="lin" valueType="num">
                                      <p:cBhvr>
                                        <p:cTn id="13" dur="1000" fill="hold"/>
                                        <p:tgtEl>
                                          <p:spTgt spid="2">
                                            <p:graphicEl>
                                              <a:dgm id="{2ECEF2D6-6E63-4CB4-AF2E-74D021592484}"/>
                                            </p:graphicEl>
                                          </p:spTgt>
                                        </p:tgtEl>
                                        <p:attrNameLst>
                                          <p:attrName>ppt_w</p:attrName>
                                        </p:attrNameLst>
                                      </p:cBhvr>
                                      <p:tavLst>
                                        <p:tav tm="0">
                                          <p:val>
                                            <p:fltVal val="0"/>
                                          </p:val>
                                        </p:tav>
                                        <p:tav tm="100000">
                                          <p:val>
                                            <p:strVal val="#ppt_w"/>
                                          </p:val>
                                        </p:tav>
                                      </p:tavLst>
                                    </p:anim>
                                    <p:anim calcmode="lin" valueType="num">
                                      <p:cBhvr>
                                        <p:cTn id="14" dur="1000" fill="hold"/>
                                        <p:tgtEl>
                                          <p:spTgt spid="2">
                                            <p:graphicEl>
                                              <a:dgm id="{2ECEF2D6-6E63-4CB4-AF2E-74D021592484}"/>
                                            </p:graphicEl>
                                          </p:spTgt>
                                        </p:tgtEl>
                                        <p:attrNameLst>
                                          <p:attrName>ppt_h</p:attrName>
                                        </p:attrNameLst>
                                      </p:cBhvr>
                                      <p:tavLst>
                                        <p:tav tm="0">
                                          <p:val>
                                            <p:fltVal val="0"/>
                                          </p:val>
                                        </p:tav>
                                        <p:tav tm="100000">
                                          <p:val>
                                            <p:strVal val="#ppt_h"/>
                                          </p:val>
                                        </p:tav>
                                      </p:tavLst>
                                    </p:anim>
                                    <p:anim calcmode="lin" valueType="num">
                                      <p:cBhvr>
                                        <p:cTn id="15" dur="1000" fill="hold"/>
                                        <p:tgtEl>
                                          <p:spTgt spid="2">
                                            <p:graphicEl>
                                              <a:dgm id="{2ECEF2D6-6E63-4CB4-AF2E-74D021592484}"/>
                                            </p:graphicEl>
                                          </p:spTgt>
                                        </p:tgtEl>
                                        <p:attrNameLst>
                                          <p:attrName>style.rotation</p:attrName>
                                        </p:attrNameLst>
                                      </p:cBhvr>
                                      <p:tavLst>
                                        <p:tav tm="0">
                                          <p:val>
                                            <p:fltVal val="90"/>
                                          </p:val>
                                        </p:tav>
                                        <p:tav tm="100000">
                                          <p:val>
                                            <p:fltVal val="0"/>
                                          </p:val>
                                        </p:tav>
                                      </p:tavLst>
                                    </p:anim>
                                    <p:animEffect transition="in" filter="fade">
                                      <p:cBhvr>
                                        <p:cTn id="16" dur="1000"/>
                                        <p:tgtEl>
                                          <p:spTgt spid="2">
                                            <p:graphicEl>
                                              <a:dgm id="{2ECEF2D6-6E63-4CB4-AF2E-74D021592484}"/>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
                                            <p:graphicEl>
                                              <a:dgm id="{0AB6CB70-61B0-4379-A7F0-5CF25360272C}"/>
                                            </p:graphicEl>
                                          </p:spTgt>
                                        </p:tgtEl>
                                        <p:attrNameLst>
                                          <p:attrName>style.visibility</p:attrName>
                                        </p:attrNameLst>
                                      </p:cBhvr>
                                      <p:to>
                                        <p:strVal val="visible"/>
                                      </p:to>
                                    </p:set>
                                    <p:anim calcmode="lin" valueType="num">
                                      <p:cBhvr>
                                        <p:cTn id="21" dur="1000" fill="hold"/>
                                        <p:tgtEl>
                                          <p:spTgt spid="2">
                                            <p:graphicEl>
                                              <a:dgm id="{0AB6CB70-61B0-4379-A7F0-5CF25360272C}"/>
                                            </p:graphicEl>
                                          </p:spTgt>
                                        </p:tgtEl>
                                        <p:attrNameLst>
                                          <p:attrName>ppt_w</p:attrName>
                                        </p:attrNameLst>
                                      </p:cBhvr>
                                      <p:tavLst>
                                        <p:tav tm="0">
                                          <p:val>
                                            <p:fltVal val="0"/>
                                          </p:val>
                                        </p:tav>
                                        <p:tav tm="100000">
                                          <p:val>
                                            <p:strVal val="#ppt_w"/>
                                          </p:val>
                                        </p:tav>
                                      </p:tavLst>
                                    </p:anim>
                                    <p:anim calcmode="lin" valueType="num">
                                      <p:cBhvr>
                                        <p:cTn id="22" dur="1000" fill="hold"/>
                                        <p:tgtEl>
                                          <p:spTgt spid="2">
                                            <p:graphicEl>
                                              <a:dgm id="{0AB6CB70-61B0-4379-A7F0-5CF25360272C}"/>
                                            </p:graphicEl>
                                          </p:spTgt>
                                        </p:tgtEl>
                                        <p:attrNameLst>
                                          <p:attrName>ppt_h</p:attrName>
                                        </p:attrNameLst>
                                      </p:cBhvr>
                                      <p:tavLst>
                                        <p:tav tm="0">
                                          <p:val>
                                            <p:fltVal val="0"/>
                                          </p:val>
                                        </p:tav>
                                        <p:tav tm="100000">
                                          <p:val>
                                            <p:strVal val="#ppt_h"/>
                                          </p:val>
                                        </p:tav>
                                      </p:tavLst>
                                    </p:anim>
                                    <p:anim calcmode="lin" valueType="num">
                                      <p:cBhvr>
                                        <p:cTn id="23" dur="1000" fill="hold"/>
                                        <p:tgtEl>
                                          <p:spTgt spid="2">
                                            <p:graphicEl>
                                              <a:dgm id="{0AB6CB70-61B0-4379-A7F0-5CF25360272C}"/>
                                            </p:graphicEl>
                                          </p:spTgt>
                                        </p:tgtEl>
                                        <p:attrNameLst>
                                          <p:attrName>style.rotation</p:attrName>
                                        </p:attrNameLst>
                                      </p:cBhvr>
                                      <p:tavLst>
                                        <p:tav tm="0">
                                          <p:val>
                                            <p:fltVal val="90"/>
                                          </p:val>
                                        </p:tav>
                                        <p:tav tm="100000">
                                          <p:val>
                                            <p:fltVal val="0"/>
                                          </p:val>
                                        </p:tav>
                                      </p:tavLst>
                                    </p:anim>
                                    <p:animEffect transition="in" filter="fade">
                                      <p:cBhvr>
                                        <p:cTn id="24" dur="1000"/>
                                        <p:tgtEl>
                                          <p:spTgt spid="2">
                                            <p:graphicEl>
                                              <a:dgm id="{0AB6CB70-61B0-4379-A7F0-5CF25360272C}"/>
                                            </p:graphicEl>
                                          </p:spTgt>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2">
                                            <p:graphicEl>
                                              <a:dgm id="{D7EC3FE4-AD22-4F64-8304-EA1338F4B9CC}"/>
                                            </p:graphicEl>
                                          </p:spTgt>
                                        </p:tgtEl>
                                        <p:attrNameLst>
                                          <p:attrName>style.visibility</p:attrName>
                                        </p:attrNameLst>
                                      </p:cBhvr>
                                      <p:to>
                                        <p:strVal val="visible"/>
                                      </p:to>
                                    </p:set>
                                    <p:anim calcmode="lin" valueType="num">
                                      <p:cBhvr>
                                        <p:cTn id="27" dur="1000" fill="hold"/>
                                        <p:tgtEl>
                                          <p:spTgt spid="2">
                                            <p:graphicEl>
                                              <a:dgm id="{D7EC3FE4-AD22-4F64-8304-EA1338F4B9CC}"/>
                                            </p:graphicEl>
                                          </p:spTgt>
                                        </p:tgtEl>
                                        <p:attrNameLst>
                                          <p:attrName>ppt_w</p:attrName>
                                        </p:attrNameLst>
                                      </p:cBhvr>
                                      <p:tavLst>
                                        <p:tav tm="0">
                                          <p:val>
                                            <p:fltVal val="0"/>
                                          </p:val>
                                        </p:tav>
                                        <p:tav tm="100000">
                                          <p:val>
                                            <p:strVal val="#ppt_w"/>
                                          </p:val>
                                        </p:tav>
                                      </p:tavLst>
                                    </p:anim>
                                    <p:anim calcmode="lin" valueType="num">
                                      <p:cBhvr>
                                        <p:cTn id="28" dur="1000" fill="hold"/>
                                        <p:tgtEl>
                                          <p:spTgt spid="2">
                                            <p:graphicEl>
                                              <a:dgm id="{D7EC3FE4-AD22-4F64-8304-EA1338F4B9CC}"/>
                                            </p:graphicEl>
                                          </p:spTgt>
                                        </p:tgtEl>
                                        <p:attrNameLst>
                                          <p:attrName>ppt_h</p:attrName>
                                        </p:attrNameLst>
                                      </p:cBhvr>
                                      <p:tavLst>
                                        <p:tav tm="0">
                                          <p:val>
                                            <p:fltVal val="0"/>
                                          </p:val>
                                        </p:tav>
                                        <p:tav tm="100000">
                                          <p:val>
                                            <p:strVal val="#ppt_h"/>
                                          </p:val>
                                        </p:tav>
                                      </p:tavLst>
                                    </p:anim>
                                    <p:anim calcmode="lin" valueType="num">
                                      <p:cBhvr>
                                        <p:cTn id="29" dur="1000" fill="hold"/>
                                        <p:tgtEl>
                                          <p:spTgt spid="2">
                                            <p:graphicEl>
                                              <a:dgm id="{D7EC3FE4-AD22-4F64-8304-EA1338F4B9CC}"/>
                                            </p:graphicEl>
                                          </p:spTgt>
                                        </p:tgtEl>
                                        <p:attrNameLst>
                                          <p:attrName>style.rotation</p:attrName>
                                        </p:attrNameLst>
                                      </p:cBhvr>
                                      <p:tavLst>
                                        <p:tav tm="0">
                                          <p:val>
                                            <p:fltVal val="90"/>
                                          </p:val>
                                        </p:tav>
                                        <p:tav tm="100000">
                                          <p:val>
                                            <p:fltVal val="0"/>
                                          </p:val>
                                        </p:tav>
                                      </p:tavLst>
                                    </p:anim>
                                    <p:animEffect transition="in" filter="fade">
                                      <p:cBhvr>
                                        <p:cTn id="30" dur="1000"/>
                                        <p:tgtEl>
                                          <p:spTgt spid="2">
                                            <p:graphicEl>
                                              <a:dgm id="{D7EC3FE4-AD22-4F64-8304-EA1338F4B9CC}"/>
                                            </p:graphicEl>
                                          </p:spTgt>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2">
                                            <p:graphicEl>
                                              <a:dgm id="{2A447E5B-7FEA-4ADE-9E49-AF91CFF1A5DF}"/>
                                            </p:graphicEl>
                                          </p:spTgt>
                                        </p:tgtEl>
                                        <p:attrNameLst>
                                          <p:attrName>style.visibility</p:attrName>
                                        </p:attrNameLst>
                                      </p:cBhvr>
                                      <p:to>
                                        <p:strVal val="visible"/>
                                      </p:to>
                                    </p:set>
                                    <p:anim calcmode="lin" valueType="num">
                                      <p:cBhvr>
                                        <p:cTn id="33" dur="1000" fill="hold"/>
                                        <p:tgtEl>
                                          <p:spTgt spid="2">
                                            <p:graphicEl>
                                              <a:dgm id="{2A447E5B-7FEA-4ADE-9E49-AF91CFF1A5DF}"/>
                                            </p:graphicEl>
                                          </p:spTgt>
                                        </p:tgtEl>
                                        <p:attrNameLst>
                                          <p:attrName>ppt_w</p:attrName>
                                        </p:attrNameLst>
                                      </p:cBhvr>
                                      <p:tavLst>
                                        <p:tav tm="0">
                                          <p:val>
                                            <p:fltVal val="0"/>
                                          </p:val>
                                        </p:tav>
                                        <p:tav tm="100000">
                                          <p:val>
                                            <p:strVal val="#ppt_w"/>
                                          </p:val>
                                        </p:tav>
                                      </p:tavLst>
                                    </p:anim>
                                    <p:anim calcmode="lin" valueType="num">
                                      <p:cBhvr>
                                        <p:cTn id="34" dur="1000" fill="hold"/>
                                        <p:tgtEl>
                                          <p:spTgt spid="2">
                                            <p:graphicEl>
                                              <a:dgm id="{2A447E5B-7FEA-4ADE-9E49-AF91CFF1A5DF}"/>
                                            </p:graphicEl>
                                          </p:spTgt>
                                        </p:tgtEl>
                                        <p:attrNameLst>
                                          <p:attrName>ppt_h</p:attrName>
                                        </p:attrNameLst>
                                      </p:cBhvr>
                                      <p:tavLst>
                                        <p:tav tm="0">
                                          <p:val>
                                            <p:fltVal val="0"/>
                                          </p:val>
                                        </p:tav>
                                        <p:tav tm="100000">
                                          <p:val>
                                            <p:strVal val="#ppt_h"/>
                                          </p:val>
                                        </p:tav>
                                      </p:tavLst>
                                    </p:anim>
                                    <p:anim calcmode="lin" valueType="num">
                                      <p:cBhvr>
                                        <p:cTn id="35" dur="1000" fill="hold"/>
                                        <p:tgtEl>
                                          <p:spTgt spid="2">
                                            <p:graphicEl>
                                              <a:dgm id="{2A447E5B-7FEA-4ADE-9E49-AF91CFF1A5DF}"/>
                                            </p:graphicEl>
                                          </p:spTgt>
                                        </p:tgtEl>
                                        <p:attrNameLst>
                                          <p:attrName>style.rotation</p:attrName>
                                        </p:attrNameLst>
                                      </p:cBhvr>
                                      <p:tavLst>
                                        <p:tav tm="0">
                                          <p:val>
                                            <p:fltVal val="90"/>
                                          </p:val>
                                        </p:tav>
                                        <p:tav tm="100000">
                                          <p:val>
                                            <p:fltVal val="0"/>
                                          </p:val>
                                        </p:tav>
                                      </p:tavLst>
                                    </p:anim>
                                    <p:animEffect transition="in" filter="fade">
                                      <p:cBhvr>
                                        <p:cTn id="36" dur="1000"/>
                                        <p:tgtEl>
                                          <p:spTgt spid="2">
                                            <p:graphicEl>
                                              <a:dgm id="{2A447E5B-7FEA-4ADE-9E49-AF91CFF1A5DF}"/>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2">
                                            <p:graphicEl>
                                              <a:dgm id="{FD4E8CC3-1C8B-432B-846F-DF1CFF681C9E}"/>
                                            </p:graphicEl>
                                          </p:spTgt>
                                        </p:tgtEl>
                                        <p:attrNameLst>
                                          <p:attrName>style.visibility</p:attrName>
                                        </p:attrNameLst>
                                      </p:cBhvr>
                                      <p:to>
                                        <p:strVal val="visible"/>
                                      </p:to>
                                    </p:set>
                                    <p:anim calcmode="lin" valueType="num">
                                      <p:cBhvr>
                                        <p:cTn id="41" dur="1000" fill="hold"/>
                                        <p:tgtEl>
                                          <p:spTgt spid="2">
                                            <p:graphicEl>
                                              <a:dgm id="{FD4E8CC3-1C8B-432B-846F-DF1CFF681C9E}"/>
                                            </p:graphicEl>
                                          </p:spTgt>
                                        </p:tgtEl>
                                        <p:attrNameLst>
                                          <p:attrName>ppt_w</p:attrName>
                                        </p:attrNameLst>
                                      </p:cBhvr>
                                      <p:tavLst>
                                        <p:tav tm="0">
                                          <p:val>
                                            <p:fltVal val="0"/>
                                          </p:val>
                                        </p:tav>
                                        <p:tav tm="100000">
                                          <p:val>
                                            <p:strVal val="#ppt_w"/>
                                          </p:val>
                                        </p:tav>
                                      </p:tavLst>
                                    </p:anim>
                                    <p:anim calcmode="lin" valueType="num">
                                      <p:cBhvr>
                                        <p:cTn id="42" dur="1000" fill="hold"/>
                                        <p:tgtEl>
                                          <p:spTgt spid="2">
                                            <p:graphicEl>
                                              <a:dgm id="{FD4E8CC3-1C8B-432B-846F-DF1CFF681C9E}"/>
                                            </p:graphicEl>
                                          </p:spTgt>
                                        </p:tgtEl>
                                        <p:attrNameLst>
                                          <p:attrName>ppt_h</p:attrName>
                                        </p:attrNameLst>
                                      </p:cBhvr>
                                      <p:tavLst>
                                        <p:tav tm="0">
                                          <p:val>
                                            <p:fltVal val="0"/>
                                          </p:val>
                                        </p:tav>
                                        <p:tav tm="100000">
                                          <p:val>
                                            <p:strVal val="#ppt_h"/>
                                          </p:val>
                                        </p:tav>
                                      </p:tavLst>
                                    </p:anim>
                                    <p:anim calcmode="lin" valueType="num">
                                      <p:cBhvr>
                                        <p:cTn id="43" dur="1000" fill="hold"/>
                                        <p:tgtEl>
                                          <p:spTgt spid="2">
                                            <p:graphicEl>
                                              <a:dgm id="{FD4E8CC3-1C8B-432B-846F-DF1CFF681C9E}"/>
                                            </p:graphicEl>
                                          </p:spTgt>
                                        </p:tgtEl>
                                        <p:attrNameLst>
                                          <p:attrName>style.rotation</p:attrName>
                                        </p:attrNameLst>
                                      </p:cBhvr>
                                      <p:tavLst>
                                        <p:tav tm="0">
                                          <p:val>
                                            <p:fltVal val="90"/>
                                          </p:val>
                                        </p:tav>
                                        <p:tav tm="100000">
                                          <p:val>
                                            <p:fltVal val="0"/>
                                          </p:val>
                                        </p:tav>
                                      </p:tavLst>
                                    </p:anim>
                                    <p:animEffect transition="in" filter="fade">
                                      <p:cBhvr>
                                        <p:cTn id="44" dur="1000"/>
                                        <p:tgtEl>
                                          <p:spTgt spid="2">
                                            <p:graphicEl>
                                              <a:dgm id="{FD4E8CC3-1C8B-432B-846F-DF1CFF681C9E}"/>
                                            </p:graphicEl>
                                          </p:spTgt>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2">
                                            <p:graphicEl>
                                              <a:dgm id="{73FC100E-6454-4BD9-B863-17C8B093A239}"/>
                                            </p:graphicEl>
                                          </p:spTgt>
                                        </p:tgtEl>
                                        <p:attrNameLst>
                                          <p:attrName>style.visibility</p:attrName>
                                        </p:attrNameLst>
                                      </p:cBhvr>
                                      <p:to>
                                        <p:strVal val="visible"/>
                                      </p:to>
                                    </p:set>
                                    <p:anim calcmode="lin" valueType="num">
                                      <p:cBhvr>
                                        <p:cTn id="47" dur="1000" fill="hold"/>
                                        <p:tgtEl>
                                          <p:spTgt spid="2">
                                            <p:graphicEl>
                                              <a:dgm id="{73FC100E-6454-4BD9-B863-17C8B093A239}"/>
                                            </p:graphicEl>
                                          </p:spTgt>
                                        </p:tgtEl>
                                        <p:attrNameLst>
                                          <p:attrName>ppt_w</p:attrName>
                                        </p:attrNameLst>
                                      </p:cBhvr>
                                      <p:tavLst>
                                        <p:tav tm="0">
                                          <p:val>
                                            <p:fltVal val="0"/>
                                          </p:val>
                                        </p:tav>
                                        <p:tav tm="100000">
                                          <p:val>
                                            <p:strVal val="#ppt_w"/>
                                          </p:val>
                                        </p:tav>
                                      </p:tavLst>
                                    </p:anim>
                                    <p:anim calcmode="lin" valueType="num">
                                      <p:cBhvr>
                                        <p:cTn id="48" dur="1000" fill="hold"/>
                                        <p:tgtEl>
                                          <p:spTgt spid="2">
                                            <p:graphicEl>
                                              <a:dgm id="{73FC100E-6454-4BD9-B863-17C8B093A239}"/>
                                            </p:graphicEl>
                                          </p:spTgt>
                                        </p:tgtEl>
                                        <p:attrNameLst>
                                          <p:attrName>ppt_h</p:attrName>
                                        </p:attrNameLst>
                                      </p:cBhvr>
                                      <p:tavLst>
                                        <p:tav tm="0">
                                          <p:val>
                                            <p:fltVal val="0"/>
                                          </p:val>
                                        </p:tav>
                                        <p:tav tm="100000">
                                          <p:val>
                                            <p:strVal val="#ppt_h"/>
                                          </p:val>
                                        </p:tav>
                                      </p:tavLst>
                                    </p:anim>
                                    <p:anim calcmode="lin" valueType="num">
                                      <p:cBhvr>
                                        <p:cTn id="49" dur="1000" fill="hold"/>
                                        <p:tgtEl>
                                          <p:spTgt spid="2">
                                            <p:graphicEl>
                                              <a:dgm id="{73FC100E-6454-4BD9-B863-17C8B093A239}"/>
                                            </p:graphicEl>
                                          </p:spTgt>
                                        </p:tgtEl>
                                        <p:attrNameLst>
                                          <p:attrName>style.rotation</p:attrName>
                                        </p:attrNameLst>
                                      </p:cBhvr>
                                      <p:tavLst>
                                        <p:tav tm="0">
                                          <p:val>
                                            <p:fltVal val="90"/>
                                          </p:val>
                                        </p:tav>
                                        <p:tav tm="100000">
                                          <p:val>
                                            <p:fltVal val="0"/>
                                          </p:val>
                                        </p:tav>
                                      </p:tavLst>
                                    </p:anim>
                                    <p:animEffect transition="in" filter="fade">
                                      <p:cBhvr>
                                        <p:cTn id="50" dur="1000"/>
                                        <p:tgtEl>
                                          <p:spTgt spid="2">
                                            <p:graphicEl>
                                              <a:dgm id="{73FC100E-6454-4BD9-B863-17C8B093A239}"/>
                                            </p:graphicEl>
                                          </p:spTgt>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2">
                                            <p:graphicEl>
                                              <a:dgm id="{356F8B1F-C002-4F4E-A583-1730B712D51B}"/>
                                            </p:graphicEl>
                                          </p:spTgt>
                                        </p:tgtEl>
                                        <p:attrNameLst>
                                          <p:attrName>style.visibility</p:attrName>
                                        </p:attrNameLst>
                                      </p:cBhvr>
                                      <p:to>
                                        <p:strVal val="visible"/>
                                      </p:to>
                                    </p:set>
                                    <p:anim calcmode="lin" valueType="num">
                                      <p:cBhvr>
                                        <p:cTn id="53" dur="1000" fill="hold"/>
                                        <p:tgtEl>
                                          <p:spTgt spid="2">
                                            <p:graphicEl>
                                              <a:dgm id="{356F8B1F-C002-4F4E-A583-1730B712D51B}"/>
                                            </p:graphicEl>
                                          </p:spTgt>
                                        </p:tgtEl>
                                        <p:attrNameLst>
                                          <p:attrName>ppt_w</p:attrName>
                                        </p:attrNameLst>
                                      </p:cBhvr>
                                      <p:tavLst>
                                        <p:tav tm="0">
                                          <p:val>
                                            <p:fltVal val="0"/>
                                          </p:val>
                                        </p:tav>
                                        <p:tav tm="100000">
                                          <p:val>
                                            <p:strVal val="#ppt_w"/>
                                          </p:val>
                                        </p:tav>
                                      </p:tavLst>
                                    </p:anim>
                                    <p:anim calcmode="lin" valueType="num">
                                      <p:cBhvr>
                                        <p:cTn id="54" dur="1000" fill="hold"/>
                                        <p:tgtEl>
                                          <p:spTgt spid="2">
                                            <p:graphicEl>
                                              <a:dgm id="{356F8B1F-C002-4F4E-A583-1730B712D51B}"/>
                                            </p:graphicEl>
                                          </p:spTgt>
                                        </p:tgtEl>
                                        <p:attrNameLst>
                                          <p:attrName>ppt_h</p:attrName>
                                        </p:attrNameLst>
                                      </p:cBhvr>
                                      <p:tavLst>
                                        <p:tav tm="0">
                                          <p:val>
                                            <p:fltVal val="0"/>
                                          </p:val>
                                        </p:tav>
                                        <p:tav tm="100000">
                                          <p:val>
                                            <p:strVal val="#ppt_h"/>
                                          </p:val>
                                        </p:tav>
                                      </p:tavLst>
                                    </p:anim>
                                    <p:anim calcmode="lin" valueType="num">
                                      <p:cBhvr>
                                        <p:cTn id="55" dur="1000" fill="hold"/>
                                        <p:tgtEl>
                                          <p:spTgt spid="2">
                                            <p:graphicEl>
                                              <a:dgm id="{356F8B1F-C002-4F4E-A583-1730B712D51B}"/>
                                            </p:graphicEl>
                                          </p:spTgt>
                                        </p:tgtEl>
                                        <p:attrNameLst>
                                          <p:attrName>style.rotation</p:attrName>
                                        </p:attrNameLst>
                                      </p:cBhvr>
                                      <p:tavLst>
                                        <p:tav tm="0">
                                          <p:val>
                                            <p:fltVal val="90"/>
                                          </p:val>
                                        </p:tav>
                                        <p:tav tm="100000">
                                          <p:val>
                                            <p:fltVal val="0"/>
                                          </p:val>
                                        </p:tav>
                                      </p:tavLst>
                                    </p:anim>
                                    <p:animEffect transition="in" filter="fade">
                                      <p:cBhvr>
                                        <p:cTn id="56" dur="1000"/>
                                        <p:tgtEl>
                                          <p:spTgt spid="2">
                                            <p:graphicEl>
                                              <a:dgm id="{356F8B1F-C002-4F4E-A583-1730B712D51B}"/>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2">
                                            <p:graphicEl>
                                              <a:dgm id="{9D6A6B52-3B4B-4A19-B415-60BB9AAA25E4}"/>
                                            </p:graphicEl>
                                          </p:spTgt>
                                        </p:tgtEl>
                                        <p:attrNameLst>
                                          <p:attrName>style.visibility</p:attrName>
                                        </p:attrNameLst>
                                      </p:cBhvr>
                                      <p:to>
                                        <p:strVal val="visible"/>
                                      </p:to>
                                    </p:set>
                                    <p:anim calcmode="lin" valueType="num">
                                      <p:cBhvr>
                                        <p:cTn id="61" dur="1000" fill="hold"/>
                                        <p:tgtEl>
                                          <p:spTgt spid="2">
                                            <p:graphicEl>
                                              <a:dgm id="{9D6A6B52-3B4B-4A19-B415-60BB9AAA25E4}"/>
                                            </p:graphicEl>
                                          </p:spTgt>
                                        </p:tgtEl>
                                        <p:attrNameLst>
                                          <p:attrName>ppt_w</p:attrName>
                                        </p:attrNameLst>
                                      </p:cBhvr>
                                      <p:tavLst>
                                        <p:tav tm="0">
                                          <p:val>
                                            <p:fltVal val="0"/>
                                          </p:val>
                                        </p:tav>
                                        <p:tav tm="100000">
                                          <p:val>
                                            <p:strVal val="#ppt_w"/>
                                          </p:val>
                                        </p:tav>
                                      </p:tavLst>
                                    </p:anim>
                                    <p:anim calcmode="lin" valueType="num">
                                      <p:cBhvr>
                                        <p:cTn id="62" dur="1000" fill="hold"/>
                                        <p:tgtEl>
                                          <p:spTgt spid="2">
                                            <p:graphicEl>
                                              <a:dgm id="{9D6A6B52-3B4B-4A19-B415-60BB9AAA25E4}"/>
                                            </p:graphicEl>
                                          </p:spTgt>
                                        </p:tgtEl>
                                        <p:attrNameLst>
                                          <p:attrName>ppt_h</p:attrName>
                                        </p:attrNameLst>
                                      </p:cBhvr>
                                      <p:tavLst>
                                        <p:tav tm="0">
                                          <p:val>
                                            <p:fltVal val="0"/>
                                          </p:val>
                                        </p:tav>
                                        <p:tav tm="100000">
                                          <p:val>
                                            <p:strVal val="#ppt_h"/>
                                          </p:val>
                                        </p:tav>
                                      </p:tavLst>
                                    </p:anim>
                                    <p:anim calcmode="lin" valueType="num">
                                      <p:cBhvr>
                                        <p:cTn id="63" dur="1000" fill="hold"/>
                                        <p:tgtEl>
                                          <p:spTgt spid="2">
                                            <p:graphicEl>
                                              <a:dgm id="{9D6A6B52-3B4B-4A19-B415-60BB9AAA25E4}"/>
                                            </p:graphicEl>
                                          </p:spTgt>
                                        </p:tgtEl>
                                        <p:attrNameLst>
                                          <p:attrName>style.rotation</p:attrName>
                                        </p:attrNameLst>
                                      </p:cBhvr>
                                      <p:tavLst>
                                        <p:tav tm="0">
                                          <p:val>
                                            <p:fltVal val="90"/>
                                          </p:val>
                                        </p:tav>
                                        <p:tav tm="100000">
                                          <p:val>
                                            <p:fltVal val="0"/>
                                          </p:val>
                                        </p:tav>
                                      </p:tavLst>
                                    </p:anim>
                                    <p:animEffect transition="in" filter="fade">
                                      <p:cBhvr>
                                        <p:cTn id="64" dur="1000"/>
                                        <p:tgtEl>
                                          <p:spTgt spid="2">
                                            <p:graphicEl>
                                              <a:dgm id="{9D6A6B52-3B4B-4A19-B415-60BB9AAA25E4}"/>
                                            </p:graphicEl>
                                          </p:spTgt>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2">
                                            <p:graphicEl>
                                              <a:dgm id="{AA586181-4465-4001-AA84-F0538EC5EE82}"/>
                                            </p:graphicEl>
                                          </p:spTgt>
                                        </p:tgtEl>
                                        <p:attrNameLst>
                                          <p:attrName>style.visibility</p:attrName>
                                        </p:attrNameLst>
                                      </p:cBhvr>
                                      <p:to>
                                        <p:strVal val="visible"/>
                                      </p:to>
                                    </p:set>
                                    <p:anim calcmode="lin" valueType="num">
                                      <p:cBhvr>
                                        <p:cTn id="67" dur="1000" fill="hold"/>
                                        <p:tgtEl>
                                          <p:spTgt spid="2">
                                            <p:graphicEl>
                                              <a:dgm id="{AA586181-4465-4001-AA84-F0538EC5EE82}"/>
                                            </p:graphicEl>
                                          </p:spTgt>
                                        </p:tgtEl>
                                        <p:attrNameLst>
                                          <p:attrName>ppt_w</p:attrName>
                                        </p:attrNameLst>
                                      </p:cBhvr>
                                      <p:tavLst>
                                        <p:tav tm="0">
                                          <p:val>
                                            <p:fltVal val="0"/>
                                          </p:val>
                                        </p:tav>
                                        <p:tav tm="100000">
                                          <p:val>
                                            <p:strVal val="#ppt_w"/>
                                          </p:val>
                                        </p:tav>
                                      </p:tavLst>
                                    </p:anim>
                                    <p:anim calcmode="lin" valueType="num">
                                      <p:cBhvr>
                                        <p:cTn id="68" dur="1000" fill="hold"/>
                                        <p:tgtEl>
                                          <p:spTgt spid="2">
                                            <p:graphicEl>
                                              <a:dgm id="{AA586181-4465-4001-AA84-F0538EC5EE82}"/>
                                            </p:graphicEl>
                                          </p:spTgt>
                                        </p:tgtEl>
                                        <p:attrNameLst>
                                          <p:attrName>ppt_h</p:attrName>
                                        </p:attrNameLst>
                                      </p:cBhvr>
                                      <p:tavLst>
                                        <p:tav tm="0">
                                          <p:val>
                                            <p:fltVal val="0"/>
                                          </p:val>
                                        </p:tav>
                                        <p:tav tm="100000">
                                          <p:val>
                                            <p:strVal val="#ppt_h"/>
                                          </p:val>
                                        </p:tav>
                                      </p:tavLst>
                                    </p:anim>
                                    <p:anim calcmode="lin" valueType="num">
                                      <p:cBhvr>
                                        <p:cTn id="69" dur="1000" fill="hold"/>
                                        <p:tgtEl>
                                          <p:spTgt spid="2">
                                            <p:graphicEl>
                                              <a:dgm id="{AA586181-4465-4001-AA84-F0538EC5EE82}"/>
                                            </p:graphicEl>
                                          </p:spTgt>
                                        </p:tgtEl>
                                        <p:attrNameLst>
                                          <p:attrName>style.rotation</p:attrName>
                                        </p:attrNameLst>
                                      </p:cBhvr>
                                      <p:tavLst>
                                        <p:tav tm="0">
                                          <p:val>
                                            <p:fltVal val="90"/>
                                          </p:val>
                                        </p:tav>
                                        <p:tav tm="100000">
                                          <p:val>
                                            <p:fltVal val="0"/>
                                          </p:val>
                                        </p:tav>
                                      </p:tavLst>
                                    </p:anim>
                                    <p:animEffect transition="in" filter="fade">
                                      <p:cBhvr>
                                        <p:cTn id="70" dur="1000"/>
                                        <p:tgtEl>
                                          <p:spTgt spid="2">
                                            <p:graphicEl>
                                              <a:dgm id="{AA586181-4465-4001-AA84-F0538EC5EE82}"/>
                                            </p:graphicEl>
                                          </p:spTgt>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2">
                                            <p:graphicEl>
                                              <a:dgm id="{ED0BF774-70F7-4BA3-BF2C-5E93BD6738B7}"/>
                                            </p:graphicEl>
                                          </p:spTgt>
                                        </p:tgtEl>
                                        <p:attrNameLst>
                                          <p:attrName>style.visibility</p:attrName>
                                        </p:attrNameLst>
                                      </p:cBhvr>
                                      <p:to>
                                        <p:strVal val="visible"/>
                                      </p:to>
                                    </p:set>
                                    <p:anim calcmode="lin" valueType="num">
                                      <p:cBhvr>
                                        <p:cTn id="73" dur="1000" fill="hold"/>
                                        <p:tgtEl>
                                          <p:spTgt spid="2">
                                            <p:graphicEl>
                                              <a:dgm id="{ED0BF774-70F7-4BA3-BF2C-5E93BD6738B7}"/>
                                            </p:graphicEl>
                                          </p:spTgt>
                                        </p:tgtEl>
                                        <p:attrNameLst>
                                          <p:attrName>ppt_w</p:attrName>
                                        </p:attrNameLst>
                                      </p:cBhvr>
                                      <p:tavLst>
                                        <p:tav tm="0">
                                          <p:val>
                                            <p:fltVal val="0"/>
                                          </p:val>
                                        </p:tav>
                                        <p:tav tm="100000">
                                          <p:val>
                                            <p:strVal val="#ppt_w"/>
                                          </p:val>
                                        </p:tav>
                                      </p:tavLst>
                                    </p:anim>
                                    <p:anim calcmode="lin" valueType="num">
                                      <p:cBhvr>
                                        <p:cTn id="74" dur="1000" fill="hold"/>
                                        <p:tgtEl>
                                          <p:spTgt spid="2">
                                            <p:graphicEl>
                                              <a:dgm id="{ED0BF774-70F7-4BA3-BF2C-5E93BD6738B7}"/>
                                            </p:graphicEl>
                                          </p:spTgt>
                                        </p:tgtEl>
                                        <p:attrNameLst>
                                          <p:attrName>ppt_h</p:attrName>
                                        </p:attrNameLst>
                                      </p:cBhvr>
                                      <p:tavLst>
                                        <p:tav tm="0">
                                          <p:val>
                                            <p:fltVal val="0"/>
                                          </p:val>
                                        </p:tav>
                                        <p:tav tm="100000">
                                          <p:val>
                                            <p:strVal val="#ppt_h"/>
                                          </p:val>
                                        </p:tav>
                                      </p:tavLst>
                                    </p:anim>
                                    <p:anim calcmode="lin" valueType="num">
                                      <p:cBhvr>
                                        <p:cTn id="75" dur="1000" fill="hold"/>
                                        <p:tgtEl>
                                          <p:spTgt spid="2">
                                            <p:graphicEl>
                                              <a:dgm id="{ED0BF774-70F7-4BA3-BF2C-5E93BD6738B7}"/>
                                            </p:graphicEl>
                                          </p:spTgt>
                                        </p:tgtEl>
                                        <p:attrNameLst>
                                          <p:attrName>style.rotation</p:attrName>
                                        </p:attrNameLst>
                                      </p:cBhvr>
                                      <p:tavLst>
                                        <p:tav tm="0">
                                          <p:val>
                                            <p:fltVal val="90"/>
                                          </p:val>
                                        </p:tav>
                                        <p:tav tm="100000">
                                          <p:val>
                                            <p:fltVal val="0"/>
                                          </p:val>
                                        </p:tav>
                                      </p:tavLst>
                                    </p:anim>
                                    <p:animEffect transition="in" filter="fade">
                                      <p:cBhvr>
                                        <p:cTn id="76" dur="1000"/>
                                        <p:tgtEl>
                                          <p:spTgt spid="2">
                                            <p:graphicEl>
                                              <a:dgm id="{ED0BF774-70F7-4BA3-BF2C-5E93BD6738B7}"/>
                                            </p:graphicEl>
                                          </p:spTgt>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2">
                                            <p:graphicEl>
                                              <a:dgm id="{BDAB4D48-9F88-451E-9F1A-502344246DE7}"/>
                                            </p:graphicEl>
                                          </p:spTgt>
                                        </p:tgtEl>
                                        <p:attrNameLst>
                                          <p:attrName>style.visibility</p:attrName>
                                        </p:attrNameLst>
                                      </p:cBhvr>
                                      <p:to>
                                        <p:strVal val="visible"/>
                                      </p:to>
                                    </p:set>
                                    <p:anim calcmode="lin" valueType="num">
                                      <p:cBhvr>
                                        <p:cTn id="81" dur="1000" fill="hold"/>
                                        <p:tgtEl>
                                          <p:spTgt spid="2">
                                            <p:graphicEl>
                                              <a:dgm id="{BDAB4D48-9F88-451E-9F1A-502344246DE7}"/>
                                            </p:graphicEl>
                                          </p:spTgt>
                                        </p:tgtEl>
                                        <p:attrNameLst>
                                          <p:attrName>ppt_w</p:attrName>
                                        </p:attrNameLst>
                                      </p:cBhvr>
                                      <p:tavLst>
                                        <p:tav tm="0">
                                          <p:val>
                                            <p:fltVal val="0"/>
                                          </p:val>
                                        </p:tav>
                                        <p:tav tm="100000">
                                          <p:val>
                                            <p:strVal val="#ppt_w"/>
                                          </p:val>
                                        </p:tav>
                                      </p:tavLst>
                                    </p:anim>
                                    <p:anim calcmode="lin" valueType="num">
                                      <p:cBhvr>
                                        <p:cTn id="82" dur="1000" fill="hold"/>
                                        <p:tgtEl>
                                          <p:spTgt spid="2">
                                            <p:graphicEl>
                                              <a:dgm id="{BDAB4D48-9F88-451E-9F1A-502344246DE7}"/>
                                            </p:graphicEl>
                                          </p:spTgt>
                                        </p:tgtEl>
                                        <p:attrNameLst>
                                          <p:attrName>ppt_h</p:attrName>
                                        </p:attrNameLst>
                                      </p:cBhvr>
                                      <p:tavLst>
                                        <p:tav tm="0">
                                          <p:val>
                                            <p:fltVal val="0"/>
                                          </p:val>
                                        </p:tav>
                                        <p:tav tm="100000">
                                          <p:val>
                                            <p:strVal val="#ppt_h"/>
                                          </p:val>
                                        </p:tav>
                                      </p:tavLst>
                                    </p:anim>
                                    <p:anim calcmode="lin" valueType="num">
                                      <p:cBhvr>
                                        <p:cTn id="83" dur="1000" fill="hold"/>
                                        <p:tgtEl>
                                          <p:spTgt spid="2">
                                            <p:graphicEl>
                                              <a:dgm id="{BDAB4D48-9F88-451E-9F1A-502344246DE7}"/>
                                            </p:graphicEl>
                                          </p:spTgt>
                                        </p:tgtEl>
                                        <p:attrNameLst>
                                          <p:attrName>style.rotation</p:attrName>
                                        </p:attrNameLst>
                                      </p:cBhvr>
                                      <p:tavLst>
                                        <p:tav tm="0">
                                          <p:val>
                                            <p:fltVal val="90"/>
                                          </p:val>
                                        </p:tav>
                                        <p:tav tm="100000">
                                          <p:val>
                                            <p:fltVal val="0"/>
                                          </p:val>
                                        </p:tav>
                                      </p:tavLst>
                                    </p:anim>
                                    <p:animEffect transition="in" filter="fade">
                                      <p:cBhvr>
                                        <p:cTn id="84" dur="1000"/>
                                        <p:tgtEl>
                                          <p:spTgt spid="2">
                                            <p:graphicEl>
                                              <a:dgm id="{BDAB4D48-9F88-451E-9F1A-502344246DE7}"/>
                                            </p:graphicEl>
                                          </p:spTgt>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2">
                                            <p:graphicEl>
                                              <a:dgm id="{441308E8-FD8A-4EBB-B3F5-0E34F18C8BB8}"/>
                                            </p:graphicEl>
                                          </p:spTgt>
                                        </p:tgtEl>
                                        <p:attrNameLst>
                                          <p:attrName>style.visibility</p:attrName>
                                        </p:attrNameLst>
                                      </p:cBhvr>
                                      <p:to>
                                        <p:strVal val="visible"/>
                                      </p:to>
                                    </p:set>
                                    <p:anim calcmode="lin" valueType="num">
                                      <p:cBhvr>
                                        <p:cTn id="87" dur="1000" fill="hold"/>
                                        <p:tgtEl>
                                          <p:spTgt spid="2">
                                            <p:graphicEl>
                                              <a:dgm id="{441308E8-FD8A-4EBB-B3F5-0E34F18C8BB8}"/>
                                            </p:graphicEl>
                                          </p:spTgt>
                                        </p:tgtEl>
                                        <p:attrNameLst>
                                          <p:attrName>ppt_w</p:attrName>
                                        </p:attrNameLst>
                                      </p:cBhvr>
                                      <p:tavLst>
                                        <p:tav tm="0">
                                          <p:val>
                                            <p:fltVal val="0"/>
                                          </p:val>
                                        </p:tav>
                                        <p:tav tm="100000">
                                          <p:val>
                                            <p:strVal val="#ppt_w"/>
                                          </p:val>
                                        </p:tav>
                                      </p:tavLst>
                                    </p:anim>
                                    <p:anim calcmode="lin" valueType="num">
                                      <p:cBhvr>
                                        <p:cTn id="88" dur="1000" fill="hold"/>
                                        <p:tgtEl>
                                          <p:spTgt spid="2">
                                            <p:graphicEl>
                                              <a:dgm id="{441308E8-FD8A-4EBB-B3F5-0E34F18C8BB8}"/>
                                            </p:graphicEl>
                                          </p:spTgt>
                                        </p:tgtEl>
                                        <p:attrNameLst>
                                          <p:attrName>ppt_h</p:attrName>
                                        </p:attrNameLst>
                                      </p:cBhvr>
                                      <p:tavLst>
                                        <p:tav tm="0">
                                          <p:val>
                                            <p:fltVal val="0"/>
                                          </p:val>
                                        </p:tav>
                                        <p:tav tm="100000">
                                          <p:val>
                                            <p:strVal val="#ppt_h"/>
                                          </p:val>
                                        </p:tav>
                                      </p:tavLst>
                                    </p:anim>
                                    <p:anim calcmode="lin" valueType="num">
                                      <p:cBhvr>
                                        <p:cTn id="89" dur="1000" fill="hold"/>
                                        <p:tgtEl>
                                          <p:spTgt spid="2">
                                            <p:graphicEl>
                                              <a:dgm id="{441308E8-FD8A-4EBB-B3F5-0E34F18C8BB8}"/>
                                            </p:graphicEl>
                                          </p:spTgt>
                                        </p:tgtEl>
                                        <p:attrNameLst>
                                          <p:attrName>style.rotation</p:attrName>
                                        </p:attrNameLst>
                                      </p:cBhvr>
                                      <p:tavLst>
                                        <p:tav tm="0">
                                          <p:val>
                                            <p:fltVal val="90"/>
                                          </p:val>
                                        </p:tav>
                                        <p:tav tm="100000">
                                          <p:val>
                                            <p:fltVal val="0"/>
                                          </p:val>
                                        </p:tav>
                                      </p:tavLst>
                                    </p:anim>
                                    <p:animEffect transition="in" filter="fade">
                                      <p:cBhvr>
                                        <p:cTn id="90" dur="1000"/>
                                        <p:tgtEl>
                                          <p:spTgt spid="2">
                                            <p:graphicEl>
                                              <a:dgm id="{441308E8-FD8A-4EBB-B3F5-0E34F18C8BB8}"/>
                                            </p:graphicEl>
                                          </p:spTgt>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2">
                                            <p:graphicEl>
                                              <a:dgm id="{31DD4359-26EC-42AD-BDFE-C7E152534629}"/>
                                            </p:graphicEl>
                                          </p:spTgt>
                                        </p:tgtEl>
                                        <p:attrNameLst>
                                          <p:attrName>style.visibility</p:attrName>
                                        </p:attrNameLst>
                                      </p:cBhvr>
                                      <p:to>
                                        <p:strVal val="visible"/>
                                      </p:to>
                                    </p:set>
                                    <p:anim calcmode="lin" valueType="num">
                                      <p:cBhvr>
                                        <p:cTn id="93" dur="1000" fill="hold"/>
                                        <p:tgtEl>
                                          <p:spTgt spid="2">
                                            <p:graphicEl>
                                              <a:dgm id="{31DD4359-26EC-42AD-BDFE-C7E152534629}"/>
                                            </p:graphicEl>
                                          </p:spTgt>
                                        </p:tgtEl>
                                        <p:attrNameLst>
                                          <p:attrName>ppt_w</p:attrName>
                                        </p:attrNameLst>
                                      </p:cBhvr>
                                      <p:tavLst>
                                        <p:tav tm="0">
                                          <p:val>
                                            <p:fltVal val="0"/>
                                          </p:val>
                                        </p:tav>
                                        <p:tav tm="100000">
                                          <p:val>
                                            <p:strVal val="#ppt_w"/>
                                          </p:val>
                                        </p:tav>
                                      </p:tavLst>
                                    </p:anim>
                                    <p:anim calcmode="lin" valueType="num">
                                      <p:cBhvr>
                                        <p:cTn id="94" dur="1000" fill="hold"/>
                                        <p:tgtEl>
                                          <p:spTgt spid="2">
                                            <p:graphicEl>
                                              <a:dgm id="{31DD4359-26EC-42AD-BDFE-C7E152534629}"/>
                                            </p:graphicEl>
                                          </p:spTgt>
                                        </p:tgtEl>
                                        <p:attrNameLst>
                                          <p:attrName>ppt_h</p:attrName>
                                        </p:attrNameLst>
                                      </p:cBhvr>
                                      <p:tavLst>
                                        <p:tav tm="0">
                                          <p:val>
                                            <p:fltVal val="0"/>
                                          </p:val>
                                        </p:tav>
                                        <p:tav tm="100000">
                                          <p:val>
                                            <p:strVal val="#ppt_h"/>
                                          </p:val>
                                        </p:tav>
                                      </p:tavLst>
                                    </p:anim>
                                    <p:anim calcmode="lin" valueType="num">
                                      <p:cBhvr>
                                        <p:cTn id="95" dur="1000" fill="hold"/>
                                        <p:tgtEl>
                                          <p:spTgt spid="2">
                                            <p:graphicEl>
                                              <a:dgm id="{31DD4359-26EC-42AD-BDFE-C7E152534629}"/>
                                            </p:graphicEl>
                                          </p:spTgt>
                                        </p:tgtEl>
                                        <p:attrNameLst>
                                          <p:attrName>style.rotation</p:attrName>
                                        </p:attrNameLst>
                                      </p:cBhvr>
                                      <p:tavLst>
                                        <p:tav tm="0">
                                          <p:val>
                                            <p:fltVal val="90"/>
                                          </p:val>
                                        </p:tav>
                                        <p:tav tm="100000">
                                          <p:val>
                                            <p:fltVal val="0"/>
                                          </p:val>
                                        </p:tav>
                                      </p:tavLst>
                                    </p:anim>
                                    <p:animEffect transition="in" filter="fade">
                                      <p:cBhvr>
                                        <p:cTn id="96" dur="1000"/>
                                        <p:tgtEl>
                                          <p:spTgt spid="2">
                                            <p:graphicEl>
                                              <a:dgm id="{31DD4359-26EC-42AD-BDFE-C7E15253462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84409" y="1065768"/>
          <a:ext cx="11628547" cy="4905663"/>
        </p:xfrm>
        <a:graphic>
          <a:graphicData uri="http://schemas.openxmlformats.org/drawingml/2006/table">
            <a:tbl>
              <a:tblPr firstRow="1" bandRow="1">
                <a:tableStyleId>{5C22544A-7EE6-4342-B048-85BDC9FD1C3A}</a:tableStyleId>
              </a:tblPr>
              <a:tblGrid>
                <a:gridCol w="797416">
                  <a:extLst>
                    <a:ext uri="{9D8B030D-6E8A-4147-A177-3AD203B41FA5}">
                      <a16:colId xmlns:a16="http://schemas.microsoft.com/office/drawing/2014/main" xmlns="" val="20000"/>
                    </a:ext>
                  </a:extLst>
                </a:gridCol>
                <a:gridCol w="1493949">
                  <a:extLst>
                    <a:ext uri="{9D8B030D-6E8A-4147-A177-3AD203B41FA5}">
                      <a16:colId xmlns:a16="http://schemas.microsoft.com/office/drawing/2014/main" xmlns="" val="20001"/>
                    </a:ext>
                  </a:extLst>
                </a:gridCol>
                <a:gridCol w="1558344">
                  <a:extLst>
                    <a:ext uri="{9D8B030D-6E8A-4147-A177-3AD203B41FA5}">
                      <a16:colId xmlns:a16="http://schemas.microsoft.com/office/drawing/2014/main" xmlns="" val="20002"/>
                    </a:ext>
                  </a:extLst>
                </a:gridCol>
                <a:gridCol w="1442434">
                  <a:extLst>
                    <a:ext uri="{9D8B030D-6E8A-4147-A177-3AD203B41FA5}">
                      <a16:colId xmlns:a16="http://schemas.microsoft.com/office/drawing/2014/main" xmlns="" val="20003"/>
                    </a:ext>
                  </a:extLst>
                </a:gridCol>
                <a:gridCol w="1300766">
                  <a:extLst>
                    <a:ext uri="{9D8B030D-6E8A-4147-A177-3AD203B41FA5}">
                      <a16:colId xmlns:a16="http://schemas.microsoft.com/office/drawing/2014/main" xmlns="" val="20004"/>
                    </a:ext>
                  </a:extLst>
                </a:gridCol>
                <a:gridCol w="1275009">
                  <a:extLst>
                    <a:ext uri="{9D8B030D-6E8A-4147-A177-3AD203B41FA5}">
                      <a16:colId xmlns:a16="http://schemas.microsoft.com/office/drawing/2014/main" xmlns="" val="20005"/>
                    </a:ext>
                  </a:extLst>
                </a:gridCol>
                <a:gridCol w="3760629">
                  <a:extLst>
                    <a:ext uri="{9D8B030D-6E8A-4147-A177-3AD203B41FA5}">
                      <a16:colId xmlns:a16="http://schemas.microsoft.com/office/drawing/2014/main" xmlns="" val="20006"/>
                    </a:ext>
                  </a:extLst>
                </a:gridCol>
              </a:tblGrid>
              <a:tr h="524380">
                <a:tc>
                  <a:txBody>
                    <a:bodyPr/>
                    <a:lstStyle/>
                    <a:p>
                      <a:pPr algn="ctr">
                        <a:lnSpc>
                          <a:spcPct val="150000"/>
                        </a:lnSpc>
                        <a:spcBef>
                          <a:spcPts val="0"/>
                        </a:spcBef>
                        <a:spcAft>
                          <a:spcPts val="0"/>
                        </a:spcAft>
                      </a:pPr>
                      <a:r>
                        <a:rPr lang="en-GB" sz="1800" dirty="0" err="1" smtClean="0"/>
                        <a:t>Hb</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Total WBCs</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Polymorphs</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Lymphocytes</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Eosinophils</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Platelets</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Disease</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99338">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solidFill>
                            <a:srgbClr val="C00000"/>
                          </a:solidFill>
                        </a:rPr>
                        <a:t>0</a:t>
                      </a:r>
                      <a:endParaRPr lang="en-GB"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N or + </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ACUTE BACTERIAL INFECTION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599338">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solidFill>
                            <a:srgbClr val="C00000"/>
                          </a:solidFill>
                        </a:rPr>
                        <a:t>0</a:t>
                      </a:r>
                      <a:endParaRPr lang="en-GB"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ACUTE</a:t>
                      </a:r>
                      <a:r>
                        <a:rPr lang="en-GB" sz="1800" baseline="0" dirty="0" smtClean="0"/>
                        <a:t> VIRAL INFECTION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03571">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solidFill>
                            <a:srgbClr val="C00000"/>
                          </a:solidFill>
                        </a:rPr>
                        <a:t>0</a:t>
                      </a:r>
                      <a:endParaRPr lang="en-GB"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N or 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TYPHOID FEVER</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599338">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CHRONIC INFECTION/ TB</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534193">
                <a:tc>
                  <a:txBody>
                    <a:bodyPr/>
                    <a:lstStyle/>
                    <a:p>
                      <a:pPr algn="ctr">
                        <a:lnSpc>
                          <a:spcPct val="150000"/>
                        </a:lnSpc>
                        <a:spcBef>
                          <a:spcPts val="0"/>
                        </a:spcBef>
                        <a:spcAft>
                          <a:spcPts val="0"/>
                        </a:spcAft>
                      </a:pPr>
                      <a:r>
                        <a:rPr lang="en-GB" sz="1800" dirty="0" smtClean="0"/>
                        <a:t>N</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High</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SYSTEMIC</a:t>
                      </a:r>
                      <a:r>
                        <a:rPr lang="en-GB" sz="1800" baseline="0" dirty="0" smtClean="0"/>
                        <a:t> INFLAMMATORY DISEASE</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467798">
                <a:tc>
                  <a:txBody>
                    <a:bodyPr/>
                    <a:lstStyle/>
                    <a:p>
                      <a:pPr algn="ctr">
                        <a:lnSpc>
                          <a:spcPct val="150000"/>
                        </a:lnSpc>
                        <a:spcBef>
                          <a:spcPts val="0"/>
                        </a:spcBef>
                        <a:spcAft>
                          <a:spcPts val="0"/>
                        </a:spcAft>
                      </a:pPr>
                      <a:r>
                        <a:rPr lang="en-GB" sz="1800" dirty="0" smtClean="0"/>
                        <a:t>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ACUTE LYMPHATIC LEUKEMIA</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467798">
                <a:tc>
                  <a:txBody>
                    <a:bodyPr/>
                    <a:lstStyle/>
                    <a:p>
                      <a:pPr algn="ctr">
                        <a:lnSpc>
                          <a:spcPct val="150000"/>
                        </a:lnSpc>
                        <a:spcBef>
                          <a:spcPts val="0"/>
                        </a:spcBef>
                        <a:spcAft>
                          <a:spcPts val="0"/>
                        </a:spcAft>
                      </a:pPr>
                      <a:r>
                        <a:rPr lang="en-GB" sz="1800" dirty="0" smtClean="0"/>
                        <a:t>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b="1" dirty="0" smtClean="0"/>
                        <a:t>+</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Low</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Bef>
                          <a:spcPts val="0"/>
                        </a:spcBef>
                        <a:spcAft>
                          <a:spcPts val="0"/>
                        </a:spcAft>
                      </a:pPr>
                      <a:r>
                        <a:rPr lang="en-GB" sz="1800" dirty="0" smtClean="0"/>
                        <a:t>MALARIA</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20260893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ESR</a:t>
            </a:r>
            <a:endParaRPr lang="en-GB" dirty="0"/>
          </a:p>
        </p:txBody>
      </p:sp>
      <p:sp>
        <p:nvSpPr>
          <p:cNvPr id="3" name="Content Placeholder 2"/>
          <p:cNvSpPr>
            <a:spLocks noGrp="1"/>
          </p:cNvSpPr>
          <p:nvPr>
            <p:ph idx="1"/>
          </p:nvPr>
        </p:nvSpPr>
        <p:spPr/>
        <p:txBody>
          <a:bodyPr/>
          <a:lstStyle/>
          <a:p>
            <a:pPr algn="just"/>
            <a:r>
              <a:rPr lang="en-US" dirty="0"/>
              <a:t>ESR is a good screening test to consider in cases of pyrexia of </a:t>
            </a:r>
            <a:r>
              <a:rPr lang="en-US" dirty="0" smtClean="0"/>
              <a:t>unknown </a:t>
            </a:r>
            <a:r>
              <a:rPr lang="en-US" dirty="0"/>
              <a:t>origin. </a:t>
            </a:r>
            <a:endParaRPr lang="en-US" dirty="0" smtClean="0"/>
          </a:p>
          <a:p>
            <a:pPr algn="just"/>
            <a:r>
              <a:rPr lang="en-US" dirty="0" smtClean="0"/>
              <a:t>It </a:t>
            </a:r>
            <a:r>
              <a:rPr lang="en-US" dirty="0"/>
              <a:t>is of </a:t>
            </a:r>
            <a:r>
              <a:rPr lang="en-US" dirty="0" smtClean="0"/>
              <a:t>no help </a:t>
            </a:r>
            <a:r>
              <a:rPr lang="en-US" dirty="0"/>
              <a:t>in a fever of a short duration. </a:t>
            </a:r>
            <a:endParaRPr lang="en-US" dirty="0" smtClean="0"/>
          </a:p>
          <a:p>
            <a:pPr algn="just"/>
            <a:r>
              <a:rPr lang="en-US" dirty="0" smtClean="0"/>
              <a:t>Mild </a:t>
            </a:r>
            <a:r>
              <a:rPr lang="en-US" dirty="0"/>
              <a:t>to moderate elevation of </a:t>
            </a:r>
            <a:r>
              <a:rPr lang="en-US" dirty="0" smtClean="0"/>
              <a:t>ESR is </a:t>
            </a:r>
            <a:r>
              <a:rPr lang="en-US" dirty="0"/>
              <a:t>seen in many diseases and is </a:t>
            </a:r>
            <a:r>
              <a:rPr lang="en-US" dirty="0" smtClean="0"/>
              <a:t>non-specific.</a:t>
            </a:r>
          </a:p>
          <a:p>
            <a:pPr algn="just"/>
            <a:r>
              <a:rPr lang="en-US" b="1" i="1" dirty="0" smtClean="0"/>
              <a:t>A high ESR (close to 100) suggests a systemic inflammatory disease or malignancy and may also be seen in tuberculosis. </a:t>
            </a:r>
          </a:p>
          <a:p>
            <a:pPr algn="just"/>
            <a:endParaRPr lang="en-GB" dirty="0"/>
          </a:p>
        </p:txBody>
      </p:sp>
    </p:spTree>
    <p:extLst>
      <p:ext uri="{BB962C8B-B14F-4D97-AF65-F5344CB8AC3E}">
        <p14:creationId xmlns:p14="http://schemas.microsoft.com/office/powerpoint/2010/main" xmlns="" val="10530442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588136" y="1500083"/>
            <a:ext cx="11603864" cy="3693319"/>
          </a:xfrm>
          <a:prstGeom prst="rect">
            <a:avLst/>
          </a:prstGeom>
        </p:spPr>
        <p:txBody>
          <a:bodyPr wrap="square">
            <a:spAutoFit/>
          </a:bodyPr>
          <a:lstStyle/>
          <a:p>
            <a:r>
              <a:rPr lang="en-IN" sz="2400" b="1" dirty="0" smtClean="0">
                <a:latin typeface="Times New Roman" panose="02020603050405020304" pitchFamily="18" charset="0"/>
                <a:cs typeface="Times New Roman" panose="02020603050405020304" pitchFamily="18" charset="0"/>
              </a:rPr>
              <a:t>Serological tests </a:t>
            </a:r>
          </a:p>
          <a:p>
            <a:pPr marL="342900" indent="-342900">
              <a:buFont typeface="Arial" panose="020B0604020202020204" pitchFamily="34" charset="0"/>
              <a:buChar char="•"/>
            </a:pPr>
            <a:r>
              <a:rPr lang="en-IN" sz="2400" dirty="0" err="1" smtClean="0">
                <a:latin typeface="Times New Roman" panose="02020603050405020304" pitchFamily="18" charset="0"/>
                <a:cs typeface="Times New Roman" panose="02020603050405020304" pitchFamily="18" charset="0"/>
              </a:rPr>
              <a:t>Widal</a:t>
            </a:r>
            <a:r>
              <a:rPr lang="en-IN" sz="2400" dirty="0" smtClean="0">
                <a:latin typeface="Times New Roman" panose="02020603050405020304" pitchFamily="18" charset="0"/>
                <a:cs typeface="Times New Roman" panose="02020603050405020304" pitchFamily="18" charset="0"/>
              </a:rPr>
              <a:t> test – typhoid fever</a:t>
            </a:r>
          </a:p>
          <a:p>
            <a:pPr marL="342900" indent="-342900">
              <a:buFont typeface="Arial" panose="020B0604020202020204" pitchFamily="34" charset="0"/>
              <a:buChar char="•"/>
            </a:pPr>
            <a:r>
              <a:rPr lang="en-IN" sz="2400" dirty="0" err="1" smtClean="0">
                <a:latin typeface="Times New Roman" panose="02020603050405020304" pitchFamily="18" charset="0"/>
                <a:cs typeface="Times New Roman" panose="02020603050405020304" pitchFamily="18" charset="0"/>
              </a:rPr>
              <a:t>Brucella</a:t>
            </a:r>
            <a:r>
              <a:rPr lang="en-IN" sz="2400" dirty="0" smtClean="0">
                <a:latin typeface="Times New Roman" panose="02020603050405020304" pitchFamily="18" charset="0"/>
                <a:cs typeface="Times New Roman" panose="02020603050405020304" pitchFamily="18" charset="0"/>
              </a:rPr>
              <a:t> micro agglutination test- brucellosis</a:t>
            </a:r>
          </a:p>
          <a:p>
            <a:pPr marL="342900" indent="-342900">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Paul-</a:t>
            </a:r>
            <a:r>
              <a:rPr lang="en-IN" sz="2400" dirty="0" err="1" smtClean="0">
                <a:latin typeface="Times New Roman" panose="02020603050405020304" pitchFamily="18" charset="0"/>
                <a:cs typeface="Times New Roman" panose="02020603050405020304" pitchFamily="18" charset="0"/>
              </a:rPr>
              <a:t>bunnell</a:t>
            </a:r>
            <a:r>
              <a:rPr lang="en-IN" sz="2400" dirty="0" smtClean="0">
                <a:latin typeface="Times New Roman" panose="02020603050405020304" pitchFamily="18" charset="0"/>
                <a:cs typeface="Times New Roman" panose="02020603050405020304" pitchFamily="18" charset="0"/>
              </a:rPr>
              <a:t> test- infectious mononucleosis</a:t>
            </a:r>
          </a:p>
          <a:p>
            <a:pPr marL="342900" indent="-342900">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 Weil </a:t>
            </a:r>
            <a:r>
              <a:rPr lang="en-IN" sz="2400" dirty="0" err="1" smtClean="0">
                <a:latin typeface="Times New Roman" panose="02020603050405020304" pitchFamily="18" charset="0"/>
                <a:cs typeface="Times New Roman" panose="02020603050405020304" pitchFamily="18" charset="0"/>
              </a:rPr>
              <a:t>felix</a:t>
            </a:r>
            <a:r>
              <a:rPr lang="en-IN" sz="2400" dirty="0" smtClean="0">
                <a:latin typeface="Times New Roman" panose="02020603050405020304" pitchFamily="18" charset="0"/>
                <a:cs typeface="Times New Roman" panose="02020603050405020304" pitchFamily="18" charset="0"/>
              </a:rPr>
              <a:t> test- </a:t>
            </a:r>
            <a:r>
              <a:rPr lang="en-IN" sz="2400" dirty="0" err="1" smtClean="0">
                <a:latin typeface="Times New Roman" panose="02020603050405020304" pitchFamily="18" charset="0"/>
                <a:cs typeface="Times New Roman" panose="02020603050405020304" pitchFamily="18" charset="0"/>
              </a:rPr>
              <a:t>ricketssial</a:t>
            </a:r>
            <a:r>
              <a:rPr lang="en-IN" sz="2400" dirty="0" smtClean="0">
                <a:latin typeface="Times New Roman" panose="02020603050405020304" pitchFamily="18" charset="0"/>
                <a:cs typeface="Times New Roman" panose="02020603050405020304" pitchFamily="18" charset="0"/>
              </a:rPr>
              <a:t> infections</a:t>
            </a:r>
          </a:p>
          <a:p>
            <a:pPr marL="342900" indent="-342900">
              <a:buFont typeface="Arial" panose="020B0604020202020204" pitchFamily="34" charset="0"/>
              <a:buChar char="•"/>
            </a:pPr>
            <a:endParaRPr lang="en-IN" sz="2400" dirty="0" smtClean="0">
              <a:latin typeface="Times New Roman" panose="02020603050405020304" pitchFamily="18" charset="0"/>
              <a:cs typeface="Times New Roman" panose="02020603050405020304" pitchFamily="18" charset="0"/>
            </a:endParaRPr>
          </a:p>
          <a:p>
            <a:r>
              <a:rPr lang="en-IN" sz="2400" b="1" dirty="0" smtClean="0">
                <a:latin typeface="Times New Roman" panose="02020603050405020304" pitchFamily="18" charset="0"/>
                <a:cs typeface="Times New Roman" panose="02020603050405020304" pitchFamily="18" charset="0"/>
              </a:rPr>
              <a:t>Skin tests</a:t>
            </a:r>
          </a:p>
          <a:p>
            <a:pPr marL="342900" indent="-342900">
              <a:buFont typeface="Arial" panose="020B0604020202020204" pitchFamily="34" charset="0"/>
              <a:buChar char="•"/>
            </a:pPr>
            <a:r>
              <a:rPr lang="en-IN" sz="2400" dirty="0" err="1" smtClean="0">
                <a:latin typeface="Times New Roman" panose="02020603050405020304" pitchFamily="18" charset="0"/>
                <a:cs typeface="Times New Roman" panose="02020603050405020304" pitchFamily="18" charset="0"/>
              </a:rPr>
              <a:t>Mantoux</a:t>
            </a:r>
            <a:r>
              <a:rPr lang="en-IN" sz="2400" dirty="0" smtClean="0">
                <a:latin typeface="Times New Roman" panose="02020603050405020304" pitchFamily="18" charset="0"/>
                <a:cs typeface="Times New Roman" panose="02020603050405020304" pitchFamily="18" charset="0"/>
              </a:rPr>
              <a:t> test- tuberculosis</a:t>
            </a:r>
          </a:p>
          <a:p>
            <a:pPr marL="342900" indent="-342900">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 Dick test- scarlet fever</a:t>
            </a:r>
          </a:p>
          <a:p>
            <a:endParaRPr lang="en-IN" dirty="0"/>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859794" y="3652477"/>
            <a:ext cx="3001657" cy="2600042"/>
          </a:xfrm>
          <a:prstGeom prst="rect">
            <a:avLst/>
          </a:prstGeom>
        </p:spPr>
      </p:pic>
      <p:sp>
        <p:nvSpPr>
          <p:cNvPr id="2" name="Rectangle 1"/>
          <p:cNvSpPr/>
          <p:nvPr/>
        </p:nvSpPr>
        <p:spPr>
          <a:xfrm>
            <a:off x="588136" y="343441"/>
            <a:ext cx="8019416" cy="1200329"/>
          </a:xfrm>
          <a:prstGeom prst="rect">
            <a:avLst/>
          </a:prstGeom>
        </p:spPr>
        <p:txBody>
          <a:bodyPr wrap="square">
            <a:spAutoFit/>
          </a:bodyPr>
          <a:lstStyle/>
          <a:p>
            <a:r>
              <a:rPr lang="en-IN" sz="2400" b="1" dirty="0"/>
              <a:t> </a:t>
            </a:r>
            <a:r>
              <a:rPr lang="en-IN" sz="2400" b="1" dirty="0">
                <a:latin typeface="Times New Roman" panose="02020603050405020304" pitchFamily="18" charset="0"/>
                <a:cs typeface="Times New Roman" panose="02020603050405020304" pitchFamily="18" charset="0"/>
              </a:rPr>
              <a:t>Blood smear with </a:t>
            </a:r>
            <a:r>
              <a:rPr lang="en-IN" sz="2400" b="1" dirty="0" err="1">
                <a:latin typeface="Times New Roman" panose="02020603050405020304" pitchFamily="18" charset="0"/>
                <a:cs typeface="Times New Roman" panose="02020603050405020304" pitchFamily="18" charset="0"/>
              </a:rPr>
              <a:t>giemsa</a:t>
            </a:r>
            <a:r>
              <a:rPr lang="en-IN" sz="2400" b="1" dirty="0">
                <a:latin typeface="Times New Roman" panose="02020603050405020304" pitchFamily="18" charset="0"/>
                <a:cs typeface="Times New Roman" panose="02020603050405020304" pitchFamily="18" charset="0"/>
              </a:rPr>
              <a:t> or wright stain </a:t>
            </a:r>
            <a:r>
              <a:rPr lang="en-IN" sz="2400" dirty="0" smtClean="0">
                <a:latin typeface="Times New Roman" panose="02020603050405020304" pitchFamily="18" charset="0"/>
                <a:cs typeface="Times New Roman" panose="02020603050405020304" pitchFamily="18" charset="0"/>
              </a:rPr>
              <a:t>–</a:t>
            </a:r>
          </a:p>
          <a:p>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organisms of malaria, </a:t>
            </a:r>
            <a:r>
              <a:rPr lang="en-IN" sz="2400" dirty="0" err="1">
                <a:latin typeface="Times New Roman" panose="02020603050405020304" pitchFamily="18" charset="0"/>
                <a:cs typeface="Times New Roman" panose="02020603050405020304" pitchFamily="18" charset="0"/>
              </a:rPr>
              <a:t>trypanosomiasis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babesiosis</a:t>
            </a:r>
            <a:r>
              <a:rPr lang="en-IN" sz="2400" dirty="0">
                <a:latin typeface="Times New Roman" panose="02020603050405020304" pitchFamily="18" charset="0"/>
                <a:cs typeface="Times New Roman" panose="02020603050405020304" pitchFamily="18" charset="0"/>
              </a:rPr>
              <a:t>, or relapsing fever.</a:t>
            </a:r>
          </a:p>
        </p:txBody>
      </p:sp>
    </p:spTree>
    <p:extLst>
      <p:ext uri="{BB962C8B-B14F-4D97-AF65-F5344CB8AC3E}">
        <p14:creationId xmlns:p14="http://schemas.microsoft.com/office/powerpoint/2010/main" xmlns="" val="1114775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 y="0"/>
            <a:ext cx="12192001" cy="5889113"/>
          </a:xfrm>
          <a:prstGeom prst="rect">
            <a:avLst/>
          </a:prstGeom>
        </p:spPr>
        <p:txBody>
          <a:bodyPr wrap="square">
            <a:spAutoFit/>
          </a:bodyPr>
          <a:lstStyle/>
          <a:p>
            <a:pPr marL="285750" indent="-285750" algn="just">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 C-reactive protein is another acute-phase reactant that becomes elevated and returns to normal more rapidly than the ESR.</a:t>
            </a:r>
          </a:p>
          <a:p>
            <a:pPr marL="285750" indent="-285750" algn="just">
              <a:lnSpc>
                <a:spcPct val="200000"/>
              </a:lnSpc>
              <a:buFont typeface="Wingdings" panose="05000000000000000000" pitchFamily="2" charset="2"/>
              <a:buChar char="§"/>
            </a:pPr>
            <a:r>
              <a:rPr lang="en-IN" sz="2400" dirty="0" smtClean="0">
                <a:latin typeface="Times New Roman" panose="02020603050405020304" pitchFamily="18" charset="0"/>
                <a:cs typeface="Times New Roman" panose="02020603050405020304" pitchFamily="18" charset="0"/>
              </a:rPr>
              <a:t>Multiple </a:t>
            </a:r>
            <a:r>
              <a:rPr lang="en-IN" sz="2400" dirty="0">
                <a:latin typeface="Times New Roman" panose="02020603050405020304" pitchFamily="18" charset="0"/>
                <a:cs typeface="Times New Roman" panose="02020603050405020304" pitchFamily="18" charset="0"/>
              </a:rPr>
              <a:t>or repeated blood cultures may be required to detect </a:t>
            </a:r>
            <a:r>
              <a:rPr lang="en-IN" sz="2400" dirty="0" err="1">
                <a:latin typeface="Times New Roman" panose="02020603050405020304" pitchFamily="18" charset="0"/>
                <a:cs typeface="Times New Roman" panose="02020603050405020304" pitchFamily="18" charset="0"/>
              </a:rPr>
              <a:t>bacteremia</a:t>
            </a:r>
            <a:r>
              <a:rPr lang="en-IN" sz="2400" dirty="0">
                <a:latin typeface="Times New Roman" panose="02020603050405020304" pitchFamily="18" charset="0"/>
                <a:cs typeface="Times New Roman" panose="02020603050405020304" pitchFamily="18" charset="0"/>
              </a:rPr>
              <a:t> associated with infective endocarditis, osteomyelitis, </a:t>
            </a:r>
            <a:r>
              <a:rPr lang="en-IN" sz="2400" dirty="0" smtClean="0">
                <a:latin typeface="Times New Roman" panose="02020603050405020304" pitchFamily="18" charset="0"/>
                <a:cs typeface="Times New Roman" panose="02020603050405020304" pitchFamily="18" charset="0"/>
              </a:rPr>
              <a:t>deep-seated abscesses, septicaemia, typhoid fever. </a:t>
            </a:r>
          </a:p>
          <a:p>
            <a:pPr marL="285750" indent="-285750" algn="just">
              <a:lnSpc>
                <a:spcPct val="200000"/>
              </a:lnSpc>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Urine </a:t>
            </a:r>
            <a:r>
              <a:rPr lang="en-IN" sz="2400" dirty="0" smtClean="0">
                <a:latin typeface="Times New Roman" panose="02020603050405020304" pitchFamily="18" charset="0"/>
                <a:cs typeface="Times New Roman" panose="02020603050405020304" pitchFamily="18" charset="0"/>
              </a:rPr>
              <a:t>Examination-  </a:t>
            </a:r>
            <a:r>
              <a:rPr lang="en-IN" sz="2400" dirty="0">
                <a:latin typeface="Times New Roman" panose="02020603050405020304" pitchFamily="18" charset="0"/>
                <a:cs typeface="Times New Roman" panose="02020603050405020304" pitchFamily="18" charset="0"/>
              </a:rPr>
              <a:t>Urine	</a:t>
            </a:r>
            <a:r>
              <a:rPr lang="en-IN" sz="2400" dirty="0" smtClean="0">
                <a:latin typeface="Times New Roman" panose="02020603050405020304" pitchFamily="18" charset="0"/>
                <a:cs typeface="Times New Roman" panose="02020603050405020304" pitchFamily="18" charset="0"/>
              </a:rPr>
              <a:t>examination must be</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done in</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all cases of</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fever especially if fever is without a focus</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pPr>
              <a:lnSpc>
                <a:spcPct val="200000"/>
              </a:lnSpc>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Presence of</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pus</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cells and/or</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bacteriuria</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would</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suggest</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urinary</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tract </a:t>
            </a:r>
            <a:r>
              <a:rPr lang="en-IN" sz="2400" dirty="0" err="1" smtClean="0">
                <a:latin typeface="Times New Roman" panose="02020603050405020304" pitchFamily="18" charset="0"/>
                <a:cs typeface="Times New Roman" panose="02020603050405020304" pitchFamily="18" charset="0"/>
              </a:rPr>
              <a:t>infection.However,it</a:t>
            </a:r>
            <a:r>
              <a:rPr lang="en-IN" sz="2400" dirty="0" smtClean="0">
                <a:latin typeface="Times New Roman" panose="02020603050405020304" pitchFamily="18" charset="0"/>
                <a:cs typeface="Times New Roman" panose="02020603050405020304" pitchFamily="18" charset="0"/>
              </a:rPr>
              <a:t> needs confirmation</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by doing</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a</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urine</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culture.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506909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954" y="854053"/>
            <a:ext cx="10750732" cy="3581400"/>
          </a:xfrm>
        </p:spPr>
        <p:txBody>
          <a:bodyPr>
            <a:noAutofit/>
          </a:bodyPr>
          <a:lstStyle/>
          <a:p>
            <a:r>
              <a:rPr lang="en-IN" sz="2400" b="1" dirty="0">
                <a:latin typeface="Times New Roman" panose="02020603050405020304" pitchFamily="18" charset="0"/>
                <a:cs typeface="Times New Roman" panose="02020603050405020304" pitchFamily="18" charset="0"/>
              </a:rPr>
              <a:t>Cerebrospinal Fluid Examination</a:t>
            </a: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suspected meningitis</a:t>
            </a:r>
            <a:r>
              <a:rPr lang="en-IN" sz="24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Neonates and infants with bacterial sepsis</a:t>
            </a: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a:p>
            <a:r>
              <a:rPr lang="en-IN" sz="2400" b="1" dirty="0">
                <a:latin typeface="Times New Roman" panose="02020603050405020304" pitchFamily="18" charset="0"/>
                <a:cs typeface="Times New Roman" panose="02020603050405020304" pitchFamily="18" charset="0"/>
              </a:rPr>
              <a:t>Chest X-Ray </a:t>
            </a:r>
            <a:endParaRPr lang="en-IN"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Pneumonias	</a:t>
            </a:r>
          </a:p>
          <a:p>
            <a:pPr>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Tuberculosis.</a:t>
            </a:r>
          </a:p>
          <a:p>
            <a:endParaRPr lang="en-IN" dirty="0"/>
          </a:p>
        </p:txBody>
      </p:sp>
    </p:spTree>
    <p:extLst>
      <p:ext uri="{BB962C8B-B14F-4D97-AF65-F5344CB8AC3E}">
        <p14:creationId xmlns:p14="http://schemas.microsoft.com/office/powerpoint/2010/main" xmlns="" val="23969607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a:lnSpc>
                <a:spcPct val="200000"/>
              </a:lnSpc>
            </a:pPr>
            <a:r>
              <a:rPr lang="en-IN" sz="2400" dirty="0">
                <a:latin typeface="Times New Roman" panose="02020603050405020304" pitchFamily="18" charset="0"/>
                <a:cs typeface="Times New Roman" panose="02020603050405020304" pitchFamily="18" charset="0"/>
              </a:rPr>
              <a:t>Liver Function Tests and  Viral </a:t>
            </a:r>
            <a:r>
              <a:rPr lang="en-IN" sz="2400" dirty="0" smtClean="0">
                <a:latin typeface="Times New Roman" panose="02020603050405020304" pitchFamily="18" charset="0"/>
                <a:cs typeface="Times New Roman" panose="02020603050405020304" pitchFamily="18" charset="0"/>
              </a:rPr>
              <a:t>Markers-  viral</a:t>
            </a:r>
            <a:r>
              <a:rPr lang="en-IN" sz="2400" dirty="0">
                <a:latin typeface="Times New Roman" panose="02020603050405020304" pitchFamily="18" charset="0"/>
                <a:cs typeface="Times New Roman" panose="02020603050405020304" pitchFamily="18" charset="0"/>
              </a:rPr>
              <a:t>	hepatitis.</a:t>
            </a:r>
          </a:p>
          <a:p>
            <a:pPr>
              <a:lnSpc>
                <a:spcPct val="200000"/>
              </a:lnSpc>
            </a:pPr>
            <a:r>
              <a:rPr lang="en-IN" sz="2400" dirty="0">
                <a:latin typeface="Times New Roman" panose="02020603050405020304" pitchFamily="18" charset="0"/>
                <a:cs typeface="Times New Roman" panose="02020603050405020304" pitchFamily="18" charset="0"/>
              </a:rPr>
              <a:t>Bone Marrow </a:t>
            </a:r>
            <a:r>
              <a:rPr lang="en-IN" sz="2400" dirty="0" smtClean="0">
                <a:latin typeface="Times New Roman" panose="02020603050405020304" pitchFamily="18" charset="0"/>
                <a:cs typeface="Times New Roman" panose="02020603050405020304" pitchFamily="18" charset="0"/>
              </a:rPr>
              <a:t>Examination-  Essential for the diagnosis of leukemic </a:t>
            </a:r>
            <a:r>
              <a:rPr lang="en-IN" sz="2400" dirty="0" err="1" smtClean="0">
                <a:latin typeface="Times New Roman" panose="02020603050405020304" pitchFamily="18" charset="0"/>
                <a:cs typeface="Times New Roman" panose="02020603050405020304" pitchFamily="18" charset="0"/>
              </a:rPr>
              <a:t>leukemia</a:t>
            </a:r>
            <a:r>
              <a:rPr lang="en-IN" sz="2400" dirty="0" smtClean="0">
                <a:latin typeface="Times New Roman" panose="02020603050405020304" pitchFamily="18" charset="0"/>
                <a:cs typeface="Times New Roman" panose="02020603050405020304" pitchFamily="18" charset="0"/>
              </a:rPr>
              <a:t>, typhoid, etc.</a:t>
            </a:r>
            <a:endParaRPr lang="en-IN" sz="2400" dirty="0">
              <a:latin typeface="Times New Roman" panose="02020603050405020304" pitchFamily="18" charset="0"/>
              <a:cs typeface="Times New Roman" panose="02020603050405020304" pitchFamily="18" charset="0"/>
            </a:endParaRPr>
          </a:p>
          <a:p>
            <a:pPr>
              <a:lnSpc>
                <a:spcPct val="200000"/>
              </a:lnSpc>
            </a:pPr>
            <a:r>
              <a:rPr lang="en-IN" sz="2400" dirty="0">
                <a:latin typeface="Times New Roman" panose="02020603050405020304" pitchFamily="18" charset="0"/>
                <a:cs typeface="Times New Roman" panose="02020603050405020304" pitchFamily="18" charset="0"/>
              </a:rPr>
              <a:t>Ultrasonography/CT scan/MRI </a:t>
            </a:r>
            <a:r>
              <a:rPr lang="en-IN" sz="2400" dirty="0" smtClean="0">
                <a:latin typeface="Times New Roman" panose="02020603050405020304" pitchFamily="18" charset="0"/>
                <a:cs typeface="Times New Roman" panose="02020603050405020304" pitchFamily="18" charset="0"/>
              </a:rPr>
              <a:t>Imaging-</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cases of</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suspected abscess, </a:t>
            </a:r>
            <a:r>
              <a:rPr lang="en-IN" sz="2400" dirty="0" err="1" smtClean="0">
                <a:latin typeface="Times New Roman" panose="02020603050405020304" pitchFamily="18" charset="0"/>
                <a:cs typeface="Times New Roman" panose="02020603050405020304" pitchFamily="18" charset="0"/>
              </a:rPr>
              <a:t>lymphoreticular</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malignancies, tubercular</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abdomen and </a:t>
            </a:r>
            <a:r>
              <a:rPr lang="en-IN" sz="2400" dirty="0" err="1" smtClean="0">
                <a:latin typeface="Times New Roman" panose="02020603050405020304" pitchFamily="18" charset="0"/>
                <a:cs typeface="Times New Roman" panose="02020603050405020304" pitchFamily="18" charset="0"/>
              </a:rPr>
              <a:t>tumors</a:t>
            </a:r>
            <a:r>
              <a:rPr lang="en-IN" sz="2400" dirty="0">
                <a:latin typeface="Times New Roman" panose="02020603050405020304" pitchFamily="18" charset="0"/>
                <a:cs typeface="Times New Roman" panose="02020603050405020304" pitchFamily="18" charset="0"/>
              </a:rPr>
              <a:t>.</a:t>
            </a:r>
          </a:p>
          <a:p>
            <a:pPr>
              <a:lnSpc>
                <a:spcPct val="200000"/>
              </a:lnSpc>
            </a:pPr>
            <a:r>
              <a:rPr lang="en-IN" sz="2400" dirty="0" err="1">
                <a:latin typeface="Times New Roman" panose="02020603050405020304" pitchFamily="18" charset="0"/>
                <a:cs typeface="Times New Roman" panose="02020603050405020304" pitchFamily="18" charset="0"/>
              </a:rPr>
              <a:t>Seroimmunological</a:t>
            </a:r>
            <a:r>
              <a:rPr lang="en-IN" sz="2400" dirty="0">
                <a:latin typeface="Times New Roman" panose="02020603050405020304" pitchFamily="18" charset="0"/>
                <a:cs typeface="Times New Roman" panose="02020603050405020304" pitchFamily="18" charset="0"/>
              </a:rPr>
              <a:t> Tests </a:t>
            </a:r>
            <a:r>
              <a:rPr lang="en-IN" sz="2400" dirty="0" smtClean="0">
                <a:latin typeface="Times New Roman" panose="02020603050405020304" pitchFamily="18" charset="0"/>
                <a:cs typeface="Times New Roman" panose="02020603050405020304" pitchFamily="18" charset="0"/>
              </a:rPr>
              <a:t>– suspected autoimmune disorders for detection</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of autoantibodies</a:t>
            </a:r>
            <a:r>
              <a:rPr lang="en-IN" sz="2400" dirty="0">
                <a:latin typeface="Times New Roman" panose="02020603050405020304" pitchFamily="18" charset="0"/>
                <a:cs typeface="Times New Roman" panose="02020603050405020304" pitchFamily="18" charset="0"/>
              </a:rPr>
              <a:t>.</a:t>
            </a:r>
          </a:p>
          <a:p>
            <a:pPr>
              <a:lnSpc>
                <a:spcPct val="200000"/>
              </a:lnSpc>
            </a:pPr>
            <a:r>
              <a:rPr lang="en-IN" sz="2400" dirty="0">
                <a:latin typeface="Times New Roman" panose="02020603050405020304" pitchFamily="18" charset="0"/>
                <a:cs typeface="Times New Roman" panose="02020603050405020304" pitchFamily="18" charset="0"/>
              </a:rPr>
              <a:t>Molecular Diagnostic Techniques </a:t>
            </a:r>
            <a:r>
              <a:rPr lang="en-IN" sz="2400" dirty="0" smtClean="0">
                <a:latin typeface="Times New Roman" panose="02020603050405020304" pitchFamily="18" charset="0"/>
                <a:cs typeface="Times New Roman" panose="02020603050405020304" pitchFamily="18" charset="0"/>
              </a:rPr>
              <a:t>– Polymerase chain reaction</a:t>
            </a:r>
            <a:r>
              <a:rPr lang="en-IN" sz="2400" dirty="0">
                <a:latin typeface="Times New Roman" panose="02020603050405020304" pitchFamily="18" charset="0"/>
                <a:cs typeface="Times New Roman" panose="02020603050405020304" pitchFamily="18" charset="0"/>
              </a:rPr>
              <a:t>	(PCR)	</a:t>
            </a:r>
            <a:r>
              <a:rPr lang="en-IN" sz="2400" dirty="0" smtClean="0">
                <a:latin typeface="Times New Roman" panose="02020603050405020304" pitchFamily="18" charset="0"/>
                <a:cs typeface="Times New Roman" panose="02020603050405020304" pitchFamily="18" charset="0"/>
              </a:rPr>
              <a:t>is now available</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for diagnosis</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of several infectious agents</a:t>
            </a:r>
            <a:r>
              <a:rPr lang="en-IN" sz="2400" dirty="0">
                <a:latin typeface="Times New Roman" panose="02020603050405020304" pitchFamily="18" charset="0"/>
                <a:cs typeface="Times New Roman" panose="02020603050405020304" pitchFamily="18" charset="0"/>
              </a:rPr>
              <a:t>.</a:t>
            </a:r>
          </a:p>
          <a:p>
            <a:pPr>
              <a:lnSpc>
                <a:spcPct val="200000"/>
              </a:lnSpc>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970721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128789"/>
            <a:ext cx="11795438" cy="6048174"/>
          </a:xfrm>
        </p:spPr>
        <p:txBody>
          <a:bodyPr>
            <a:noAutofit/>
          </a:bodyPr>
          <a:lstStyle/>
          <a:p>
            <a:pPr>
              <a:lnSpc>
                <a:spcPct val="100000"/>
              </a:lnSpc>
            </a:pPr>
            <a:endParaRPr lang="en-IN" sz="2400" dirty="0" smtClean="0"/>
          </a:p>
          <a:p>
            <a:pPr>
              <a:lnSpc>
                <a:spcPct val="100000"/>
              </a:lnSpc>
            </a:pPr>
            <a:r>
              <a:rPr lang="en-IN" sz="2400" b="1" i="1" dirty="0">
                <a:latin typeface="Times New Roman" panose="02020603050405020304" pitchFamily="18" charset="0"/>
                <a:cs typeface="Times New Roman" panose="02020603050405020304" pitchFamily="18" charset="0"/>
              </a:rPr>
              <a:t>SOME </a:t>
            </a:r>
            <a:r>
              <a:rPr lang="en-IN" sz="2400" b="1" i="1" dirty="0" smtClean="0">
                <a:latin typeface="Times New Roman" panose="02020603050405020304" pitchFamily="18" charset="0"/>
                <a:cs typeface="Times New Roman" panose="02020603050405020304" pitchFamily="18" charset="0"/>
              </a:rPr>
              <a:t> INFECTIOUS </a:t>
            </a:r>
            <a:r>
              <a:rPr lang="en-IN" sz="2400" b="1" i="1" dirty="0">
                <a:latin typeface="Times New Roman" panose="02020603050405020304" pitchFamily="18" charset="0"/>
                <a:cs typeface="Times New Roman" panose="02020603050405020304" pitchFamily="18" charset="0"/>
              </a:rPr>
              <a:t>CAUSES OF FUO</a:t>
            </a:r>
            <a:r>
              <a:rPr lang="en-IN" sz="2400" b="1" i="1" dirty="0"/>
              <a:t> </a:t>
            </a:r>
            <a:r>
              <a:rPr lang="en-IN" sz="2400" b="1" i="1" dirty="0" smtClean="0"/>
              <a:t>:</a:t>
            </a:r>
          </a:p>
          <a:p>
            <a:pPr marL="0" indent="0">
              <a:lnSpc>
                <a:spcPct val="100000"/>
              </a:lnSpc>
              <a:buNone/>
            </a:pPr>
            <a:r>
              <a:rPr lang="en-IN" sz="2400" b="1" u="sng" dirty="0" smtClean="0">
                <a:latin typeface="Times New Roman" panose="02020603050405020304" pitchFamily="18" charset="0"/>
                <a:cs typeface="Times New Roman" panose="02020603050405020304" pitchFamily="18" charset="0"/>
              </a:rPr>
              <a:t>1. Tuberculosis :</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it is an important cause of FUO in children.</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Non-pulmonary tuberculosis (disseminated, peritoneal, hepatic, or genitourinary) presents as </a:t>
            </a:r>
            <a:r>
              <a:rPr lang="en-IN" sz="2400" dirty="0" err="1" smtClean="0">
                <a:latin typeface="Times New Roman" panose="02020603050405020304" pitchFamily="18" charset="0"/>
                <a:cs typeface="Times New Roman" panose="02020603050405020304" pitchFamily="18" charset="0"/>
              </a:rPr>
              <a:t>fuo</a:t>
            </a:r>
            <a:r>
              <a:rPr lang="en-IN" sz="2400" dirty="0" smtClean="0">
                <a:latin typeface="Times New Roman" panose="02020603050405020304" pitchFamily="18" charset="0"/>
                <a:cs typeface="Times New Roman" panose="02020603050405020304" pitchFamily="18" charset="0"/>
              </a:rPr>
              <a:t> more commonly than pulmonary tuberculosis. </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Active disseminated tuberculosis has been documented in children with normal chest x-ray and negative </a:t>
            </a:r>
            <a:r>
              <a:rPr lang="en-IN" sz="2400" dirty="0" err="1" smtClean="0">
                <a:latin typeface="Times New Roman" panose="02020603050405020304" pitchFamily="18" charset="0"/>
                <a:cs typeface="Times New Roman" panose="02020603050405020304" pitchFamily="18" charset="0"/>
              </a:rPr>
              <a:t>mantoux</a:t>
            </a:r>
            <a:r>
              <a:rPr lang="en-IN" sz="2400" dirty="0" smtClean="0">
                <a:latin typeface="Times New Roman" panose="02020603050405020304" pitchFamily="18" charset="0"/>
                <a:cs typeface="Times New Roman" panose="02020603050405020304" pitchFamily="18" charset="0"/>
              </a:rPr>
              <a:t> test. </a:t>
            </a:r>
          </a:p>
          <a:p>
            <a:pPr marL="1371600" lvl="3" indent="0">
              <a:lnSpc>
                <a:spcPct val="100000"/>
              </a:lnSpc>
              <a:buNone/>
            </a:pPr>
            <a:endParaRPr lang="en-IN" sz="2400" dirty="0" smtClean="0">
              <a:latin typeface="Times New Roman" panose="02020603050405020304" pitchFamily="18" charset="0"/>
              <a:cs typeface="Times New Roman" panose="02020603050405020304" pitchFamily="18" charset="0"/>
            </a:endParaRPr>
          </a:p>
          <a:p>
            <a:pPr marL="0" indent="0">
              <a:lnSpc>
                <a:spcPct val="100000"/>
              </a:lnSpc>
              <a:buNone/>
            </a:pPr>
            <a:r>
              <a:rPr lang="en-IN" sz="2400" b="1" u="sng" dirty="0" smtClean="0">
                <a:latin typeface="Times New Roman" panose="02020603050405020304" pitchFamily="18" charset="0"/>
                <a:cs typeface="Times New Roman" panose="02020603050405020304" pitchFamily="18" charset="0"/>
              </a:rPr>
              <a:t>2. Salmonellosis :</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serological tests are generally not useful.</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Moderate grade fever, abdominal pain and severe watery </a:t>
            </a:r>
            <a:r>
              <a:rPr lang="en-IN" sz="2400" dirty="0" err="1" smtClean="0">
                <a:latin typeface="Times New Roman" panose="02020603050405020304" pitchFamily="18" charset="0"/>
                <a:cs typeface="Times New Roman" panose="02020603050405020304" pitchFamily="18" charset="0"/>
              </a:rPr>
              <a:t>diarrhea</a:t>
            </a:r>
            <a:r>
              <a:rPr lang="en-IN" sz="2400" dirty="0" smtClean="0">
                <a:latin typeface="Times New Roman" panose="02020603050405020304" pitchFamily="18" charset="0"/>
                <a:cs typeface="Times New Roman" panose="02020603050405020304" pitchFamily="18" charset="0"/>
              </a:rPr>
              <a:t>.</a:t>
            </a:r>
          </a:p>
          <a:p>
            <a:pPr lvl="3">
              <a:lnSpc>
                <a:spcPct val="10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Repetitive blood and stool cultures are useful to establish diagnosis</a:t>
            </a:r>
          </a:p>
          <a:p>
            <a:pPr>
              <a:lnSpc>
                <a:spcPct val="100000"/>
              </a:lnSpc>
              <a:buFont typeface="Wingdings" panose="05000000000000000000" pitchFamily="2" charset="2"/>
              <a:buChar char="Ø"/>
            </a:pPr>
            <a:endParaRPr lang="en-IN" sz="2400" dirty="0"/>
          </a:p>
        </p:txBody>
      </p:sp>
    </p:spTree>
    <p:extLst>
      <p:ext uri="{BB962C8B-B14F-4D97-AF65-F5344CB8AC3E}">
        <p14:creationId xmlns:p14="http://schemas.microsoft.com/office/powerpoint/2010/main" xmlns="" val="84710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9" dur="500"/>
                                        <p:tgtEl>
                                          <p:spTgt spid="3">
                                            <p:txEl>
                                              <p:pRg st="8" end="8"/>
                                            </p:txEl>
                                          </p:spTgt>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2" dur="500"/>
                                        <p:tgtEl>
                                          <p:spTgt spid="3">
                                            <p:txEl>
                                              <p:pRg st="9" end="9"/>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114" y="899886"/>
            <a:ext cx="11582399" cy="5675085"/>
          </a:xfrm>
        </p:spPr>
        <p:txBody>
          <a:bodyPr>
            <a:normAutofit lnSpcReduction="10000"/>
          </a:bodyPr>
          <a:lstStyle/>
          <a:p>
            <a:pPr marL="0" indent="0">
              <a:buNone/>
            </a:pPr>
            <a:r>
              <a:rPr lang="en-IN" b="1" u="sng" dirty="0" smtClean="0">
                <a:cs typeface="Times New Roman" panose="02020603050405020304" pitchFamily="18" charset="0"/>
              </a:rPr>
              <a:t>3. Brucellosis</a:t>
            </a:r>
            <a:r>
              <a:rPr lang="en-IN" b="1" u="sng" dirty="0"/>
              <a:t> </a:t>
            </a:r>
            <a:r>
              <a:rPr lang="en-IN" b="1" u="sng" dirty="0" smtClean="0"/>
              <a:t>:</a:t>
            </a:r>
          </a:p>
          <a:p>
            <a:pPr lvl="3">
              <a:buFont typeface="Wingdings" panose="05000000000000000000" pitchFamily="2" charset="2"/>
              <a:buChar char="Ø"/>
            </a:pPr>
            <a:r>
              <a:rPr lang="en-IN" sz="2000" dirty="0" smtClean="0"/>
              <a:t> </a:t>
            </a:r>
            <a:r>
              <a:rPr lang="en-IN" sz="2400" dirty="0"/>
              <a:t>Classic triad </a:t>
            </a:r>
            <a:endParaRPr lang="en-IN" sz="2400" dirty="0" smtClean="0"/>
          </a:p>
          <a:p>
            <a:pPr lvl="5">
              <a:buFont typeface="Wingdings" panose="05000000000000000000" pitchFamily="2" charset="2"/>
              <a:buChar char="§"/>
            </a:pPr>
            <a:r>
              <a:rPr lang="en-IN" sz="2400" dirty="0" smtClean="0"/>
              <a:t>undulant </a:t>
            </a:r>
            <a:r>
              <a:rPr lang="en-IN" sz="2400" dirty="0"/>
              <a:t>fever</a:t>
            </a:r>
            <a:r>
              <a:rPr lang="en-IN" sz="2400" dirty="0" smtClean="0"/>
              <a:t>,</a:t>
            </a:r>
          </a:p>
          <a:p>
            <a:pPr lvl="5">
              <a:buFont typeface="Wingdings" panose="05000000000000000000" pitchFamily="2" charset="2"/>
              <a:buChar char="§"/>
            </a:pPr>
            <a:r>
              <a:rPr lang="en-IN" sz="2400" dirty="0" smtClean="0"/>
              <a:t>arthralgia</a:t>
            </a:r>
            <a:r>
              <a:rPr lang="en-IN" sz="2400" dirty="0"/>
              <a:t>, arthritis </a:t>
            </a:r>
            <a:endParaRPr lang="en-IN" sz="2400" dirty="0" smtClean="0"/>
          </a:p>
          <a:p>
            <a:pPr lvl="5">
              <a:buFont typeface="Wingdings" panose="05000000000000000000" pitchFamily="2" charset="2"/>
              <a:buChar char="§"/>
            </a:pPr>
            <a:r>
              <a:rPr lang="en-IN" sz="2400" dirty="0" smtClean="0"/>
              <a:t> </a:t>
            </a:r>
            <a:r>
              <a:rPr lang="en-IN" sz="2400" dirty="0" err="1" smtClean="0"/>
              <a:t>hepatosplenomegaly</a:t>
            </a:r>
            <a:r>
              <a:rPr lang="en-IN" sz="2400" dirty="0" smtClean="0"/>
              <a:t>.</a:t>
            </a:r>
          </a:p>
          <a:p>
            <a:pPr lvl="3">
              <a:buFont typeface="Wingdings" panose="05000000000000000000" pitchFamily="2" charset="2"/>
              <a:buChar char="Ø"/>
            </a:pPr>
            <a:r>
              <a:rPr lang="en-IN" sz="2400" dirty="0" smtClean="0"/>
              <a:t>Enquire </a:t>
            </a:r>
            <a:r>
              <a:rPr lang="en-IN" sz="2400" dirty="0"/>
              <a:t>carefully for the exposure to animals or animal products such as cheese </a:t>
            </a:r>
            <a:r>
              <a:rPr lang="en-IN" sz="2400" dirty="0" smtClean="0"/>
              <a:t>made from </a:t>
            </a:r>
            <a:r>
              <a:rPr lang="en-IN" sz="2400" dirty="0"/>
              <a:t>unpasteurized animal milk</a:t>
            </a:r>
            <a:r>
              <a:rPr lang="en-IN" sz="2400" dirty="0" smtClean="0"/>
              <a:t>.</a:t>
            </a:r>
          </a:p>
          <a:p>
            <a:pPr lvl="3">
              <a:buFont typeface="Wingdings" panose="05000000000000000000" pitchFamily="2" charset="2"/>
              <a:buChar char="Ø"/>
            </a:pPr>
            <a:r>
              <a:rPr lang="en-IN" sz="2400" dirty="0" smtClean="0"/>
              <a:t> </a:t>
            </a:r>
            <a:r>
              <a:rPr lang="en-IN" sz="2400" dirty="0"/>
              <a:t>Enzyme immunoassay is sensitive to detect </a:t>
            </a:r>
            <a:r>
              <a:rPr lang="en-IN" sz="2400" dirty="0" err="1"/>
              <a:t>Brucella</a:t>
            </a:r>
            <a:r>
              <a:rPr lang="en-IN" sz="2400" dirty="0"/>
              <a:t> antibodies.</a:t>
            </a:r>
          </a:p>
          <a:p>
            <a:pPr marL="0" indent="0">
              <a:buNone/>
            </a:pPr>
            <a:r>
              <a:rPr lang="en-IN" b="1" u="sng" dirty="0">
                <a:latin typeface="Times New Roman" panose="02020603050405020304" pitchFamily="18" charset="0"/>
                <a:cs typeface="Times New Roman" panose="02020603050405020304" pitchFamily="18" charset="0"/>
              </a:rPr>
              <a:t>4</a:t>
            </a:r>
            <a:r>
              <a:rPr lang="en-IN" b="1" u="sng" dirty="0" smtClean="0">
                <a:latin typeface="Times New Roman" panose="02020603050405020304" pitchFamily="18" charset="0"/>
                <a:cs typeface="Times New Roman" panose="02020603050405020304" pitchFamily="18" charset="0"/>
              </a:rPr>
              <a:t>. Leptospirosis :</a:t>
            </a:r>
          </a:p>
          <a:p>
            <a:pPr lvl="3">
              <a:buFont typeface="Wingdings" panose="05000000000000000000" pitchFamily="2" charset="2"/>
              <a:buChar char="Ø"/>
            </a:pPr>
            <a:r>
              <a:rPr lang="en-IN" sz="2400" dirty="0" smtClean="0"/>
              <a:t> </a:t>
            </a:r>
            <a:r>
              <a:rPr lang="en-IN" sz="2400" dirty="0"/>
              <a:t>Transmission of infection from animals to humans may follow direct contact with the blood, urine, or organs of infected animals</a:t>
            </a:r>
            <a:r>
              <a:rPr lang="en-IN" sz="2400" dirty="0" smtClean="0"/>
              <a:t>.</a:t>
            </a:r>
          </a:p>
          <a:p>
            <a:pPr lvl="3">
              <a:buFont typeface="Wingdings" panose="05000000000000000000" pitchFamily="2" charset="2"/>
              <a:buChar char="Ø"/>
            </a:pPr>
            <a:r>
              <a:rPr lang="en-IN" sz="2400" dirty="0" smtClean="0"/>
              <a:t> </a:t>
            </a:r>
            <a:r>
              <a:rPr lang="en-IN" sz="2400" dirty="0"/>
              <a:t>The </a:t>
            </a:r>
            <a:r>
              <a:rPr lang="en-IN" sz="2400" dirty="0" smtClean="0"/>
              <a:t>classical </a:t>
            </a:r>
            <a:r>
              <a:rPr lang="en-IN" sz="2400" dirty="0"/>
              <a:t>features such as fever, jaundice, </a:t>
            </a:r>
            <a:r>
              <a:rPr lang="en-IN" sz="2400" dirty="0" err="1"/>
              <a:t>hepatosplenomegaly</a:t>
            </a:r>
            <a:r>
              <a:rPr lang="en-IN" sz="2400" dirty="0"/>
              <a:t>, renal manifestations and, bleeding tendencies</a:t>
            </a:r>
            <a:r>
              <a:rPr lang="en-IN" sz="2400" dirty="0" smtClean="0"/>
              <a:t>.</a:t>
            </a:r>
          </a:p>
        </p:txBody>
      </p:sp>
    </p:spTree>
    <p:extLst>
      <p:ext uri="{BB962C8B-B14F-4D97-AF65-F5344CB8AC3E}">
        <p14:creationId xmlns:p14="http://schemas.microsoft.com/office/powerpoint/2010/main" xmlns="" val="26658226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972" y="373487"/>
            <a:ext cx="11256136" cy="5640948"/>
          </a:xfrm>
        </p:spPr>
        <p:txBody>
          <a:bodyPr>
            <a:normAutofit/>
          </a:bodyPr>
          <a:lstStyle/>
          <a:p>
            <a:pPr marL="0" indent="0">
              <a:buNone/>
            </a:pPr>
            <a:r>
              <a:rPr lang="en-IN" b="1" u="sng" dirty="0" smtClean="0"/>
              <a:t>5. Bone </a:t>
            </a:r>
            <a:r>
              <a:rPr lang="en-IN" b="1" u="sng" dirty="0"/>
              <a:t>and Joint </a:t>
            </a:r>
            <a:r>
              <a:rPr lang="en-IN" b="1" u="sng" dirty="0" smtClean="0"/>
              <a:t>Infections :</a:t>
            </a:r>
          </a:p>
          <a:p>
            <a:pPr lvl="3">
              <a:lnSpc>
                <a:spcPct val="100000"/>
              </a:lnSpc>
              <a:buFont typeface="Wingdings" panose="05000000000000000000" pitchFamily="2" charset="2"/>
              <a:buChar char="Ø"/>
            </a:pPr>
            <a:r>
              <a:rPr lang="en-IN" sz="2400" dirty="0" smtClean="0"/>
              <a:t> Infection of pelvic bone is more common	</a:t>
            </a:r>
          </a:p>
          <a:p>
            <a:pPr lvl="3">
              <a:lnSpc>
                <a:spcPct val="100000"/>
              </a:lnSpc>
              <a:buFont typeface="Wingdings" panose="05000000000000000000" pitchFamily="2" charset="2"/>
              <a:buChar char="Ø"/>
            </a:pPr>
            <a:r>
              <a:rPr lang="en-IN" sz="2400" dirty="0" smtClean="0"/>
              <a:t> bone scanning is required to locate the site </a:t>
            </a:r>
            <a:r>
              <a:rPr lang="en-IN" sz="2400" dirty="0"/>
              <a:t>of </a:t>
            </a:r>
            <a:r>
              <a:rPr lang="en-IN" sz="2400" dirty="0" smtClean="0"/>
              <a:t>infection</a:t>
            </a:r>
          </a:p>
          <a:p>
            <a:pPr lvl="3">
              <a:lnSpc>
                <a:spcPct val="100000"/>
              </a:lnSpc>
              <a:buFont typeface="Wingdings" panose="05000000000000000000" pitchFamily="2" charset="2"/>
              <a:buChar char="Ø"/>
            </a:pPr>
            <a:endParaRPr lang="en-IN" sz="2400" dirty="0"/>
          </a:p>
          <a:p>
            <a:pPr marL="0" indent="0">
              <a:lnSpc>
                <a:spcPct val="100000"/>
              </a:lnSpc>
              <a:buNone/>
            </a:pPr>
            <a:r>
              <a:rPr lang="en-IN" b="1" u="sng" dirty="0" smtClean="0"/>
              <a:t>6. Liver Abscess :</a:t>
            </a:r>
          </a:p>
          <a:p>
            <a:pPr lvl="3">
              <a:lnSpc>
                <a:spcPct val="100000"/>
              </a:lnSpc>
              <a:buFont typeface="Wingdings" panose="05000000000000000000" pitchFamily="2" charset="2"/>
              <a:buChar char="Ø"/>
            </a:pPr>
            <a:r>
              <a:rPr lang="en-IN" sz="2400" dirty="0" smtClean="0"/>
              <a:t> </a:t>
            </a:r>
            <a:r>
              <a:rPr lang="en-IN" sz="2400" dirty="0"/>
              <a:t>Pyogenic liver abscesses are encountered most frequently in </a:t>
            </a:r>
            <a:r>
              <a:rPr lang="en-IN" sz="2400" dirty="0" err="1"/>
              <a:t>immunocompromised</a:t>
            </a:r>
            <a:r>
              <a:rPr lang="en-IN" sz="2400" dirty="0"/>
              <a:t> patients but can occur in normal </a:t>
            </a:r>
            <a:r>
              <a:rPr lang="en-IN" sz="2400" dirty="0" smtClean="0"/>
              <a:t>children</a:t>
            </a:r>
          </a:p>
          <a:p>
            <a:pPr lvl="3">
              <a:lnSpc>
                <a:spcPct val="100000"/>
              </a:lnSpc>
              <a:buFont typeface="Wingdings" panose="05000000000000000000" pitchFamily="2" charset="2"/>
              <a:buChar char="Ø"/>
            </a:pPr>
            <a:r>
              <a:rPr lang="en-IN" sz="2400" dirty="0" smtClean="0"/>
              <a:t> </a:t>
            </a:r>
            <a:r>
              <a:rPr lang="en-IN" sz="2400" dirty="0"/>
              <a:t>Blood cultures are usually sterile and liver function tests (LFT) are usually within normal limits</a:t>
            </a:r>
            <a:r>
              <a:rPr lang="en-IN" sz="2400" dirty="0" smtClean="0"/>
              <a:t>.</a:t>
            </a:r>
          </a:p>
          <a:p>
            <a:pPr lvl="3">
              <a:lnSpc>
                <a:spcPct val="100000"/>
              </a:lnSpc>
              <a:buFont typeface="Wingdings" panose="05000000000000000000" pitchFamily="2" charset="2"/>
              <a:buChar char="Ø"/>
            </a:pPr>
            <a:r>
              <a:rPr lang="en-IN" sz="2400" dirty="0" smtClean="0"/>
              <a:t> </a:t>
            </a:r>
            <a:r>
              <a:rPr lang="en-IN" sz="2400" dirty="0"/>
              <a:t>Diagnosis is established by CT scan or ultrasound (USG) of </a:t>
            </a:r>
            <a:r>
              <a:rPr lang="en-IN" sz="2400" dirty="0" smtClean="0"/>
              <a:t>abdomen</a:t>
            </a:r>
            <a:endParaRPr lang="en-IN" sz="2400" dirty="0"/>
          </a:p>
        </p:txBody>
      </p:sp>
    </p:spTree>
    <p:extLst>
      <p:ext uri="{BB962C8B-B14F-4D97-AF65-F5344CB8AC3E}">
        <p14:creationId xmlns:p14="http://schemas.microsoft.com/office/powerpoint/2010/main" xmlns="" val="30258277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33306"/>
            <a:ext cx="10515600" cy="742458"/>
          </a:xfrm>
        </p:spPr>
        <p:txBody>
          <a:bodyPr/>
          <a:lstStyle/>
          <a:p>
            <a:r>
              <a:rPr lang="en-IN" b="1" i="1" dirty="0">
                <a:effectLst>
                  <a:outerShdw blurRad="38100" dist="38100" dir="2700000" algn="tl">
                    <a:srgbClr val="000000">
                      <a:alpha val="43137"/>
                    </a:srgbClr>
                  </a:outerShdw>
                </a:effectLst>
              </a:rPr>
              <a:t>SOME NONINFECTIOUS CAUSES</a:t>
            </a:r>
            <a:endParaRPr lang="en-IN" dirty="0"/>
          </a:p>
        </p:txBody>
      </p:sp>
      <p:sp>
        <p:nvSpPr>
          <p:cNvPr id="3" name="Content Placeholder 2"/>
          <p:cNvSpPr>
            <a:spLocks noGrp="1"/>
          </p:cNvSpPr>
          <p:nvPr>
            <p:ph idx="1"/>
          </p:nvPr>
        </p:nvSpPr>
        <p:spPr>
          <a:xfrm>
            <a:off x="103031" y="875764"/>
            <a:ext cx="11951594" cy="5982236"/>
          </a:xfrm>
        </p:spPr>
        <p:txBody>
          <a:bodyPr/>
          <a:lstStyle/>
          <a:p>
            <a:pPr marL="0" indent="0">
              <a:buNone/>
            </a:pPr>
            <a:r>
              <a:rPr lang="en-IN" b="1" u="sng" dirty="0" smtClean="0"/>
              <a:t>1. Malignancy :</a:t>
            </a:r>
          </a:p>
          <a:p>
            <a:pPr lvl="3">
              <a:lnSpc>
                <a:spcPct val="100000"/>
              </a:lnSpc>
              <a:buFont typeface="Wingdings" panose="05000000000000000000" pitchFamily="2" charset="2"/>
              <a:buChar char="Ø"/>
            </a:pPr>
            <a:r>
              <a:rPr lang="en-IN" sz="2400" dirty="0" smtClean="0"/>
              <a:t> Second most </a:t>
            </a:r>
            <a:r>
              <a:rPr lang="en-IN" sz="2400" dirty="0"/>
              <a:t>frequent cause of FUO in children</a:t>
            </a:r>
            <a:r>
              <a:rPr lang="en-IN" sz="2400" dirty="0" smtClean="0"/>
              <a:t>.</a:t>
            </a:r>
          </a:p>
          <a:p>
            <a:pPr lvl="3">
              <a:lnSpc>
                <a:spcPct val="100000"/>
              </a:lnSpc>
              <a:buFont typeface="Wingdings" panose="05000000000000000000" pitchFamily="2" charset="2"/>
              <a:buChar char="Ø"/>
            </a:pPr>
            <a:r>
              <a:rPr lang="en-IN" sz="2400" dirty="0" smtClean="0"/>
              <a:t> </a:t>
            </a:r>
            <a:r>
              <a:rPr lang="en-IN" sz="2400" dirty="0"/>
              <a:t>Most cases are caused by </a:t>
            </a:r>
            <a:r>
              <a:rPr lang="en-IN" sz="2400" dirty="0" err="1"/>
              <a:t>leukemia</a:t>
            </a:r>
            <a:r>
              <a:rPr lang="en-IN" sz="2400" dirty="0"/>
              <a:t> or lymphoma</a:t>
            </a:r>
            <a:r>
              <a:rPr lang="en-IN" sz="2400" dirty="0" smtClean="0"/>
              <a:t>.</a:t>
            </a:r>
          </a:p>
          <a:p>
            <a:pPr lvl="3">
              <a:lnSpc>
                <a:spcPct val="100000"/>
              </a:lnSpc>
              <a:buFont typeface="Wingdings" panose="05000000000000000000" pitchFamily="2" charset="2"/>
              <a:buChar char="Ø"/>
            </a:pPr>
            <a:r>
              <a:rPr lang="en-IN" sz="2400" dirty="0" smtClean="0"/>
              <a:t> </a:t>
            </a:r>
            <a:r>
              <a:rPr lang="en-IN" sz="2400" dirty="0"/>
              <a:t>Rarely </a:t>
            </a:r>
            <a:r>
              <a:rPr lang="en-IN" sz="2400" dirty="0" err="1"/>
              <a:t>neuroblastoma</a:t>
            </a:r>
            <a:r>
              <a:rPr lang="en-IN" sz="2400" dirty="0"/>
              <a:t>, </a:t>
            </a:r>
            <a:r>
              <a:rPr lang="en-IN" sz="2400" dirty="0" err="1"/>
              <a:t>hepatoma</a:t>
            </a:r>
            <a:r>
              <a:rPr lang="en-IN" sz="2400" dirty="0"/>
              <a:t>, atrial </a:t>
            </a:r>
            <a:r>
              <a:rPr lang="en-IN" sz="2400" dirty="0" err="1"/>
              <a:t>myxoma</a:t>
            </a:r>
            <a:r>
              <a:rPr lang="en-IN" sz="2400" dirty="0"/>
              <a:t> and </a:t>
            </a:r>
            <a:r>
              <a:rPr lang="en-IN" sz="2400" dirty="0" err="1"/>
              <a:t>rhabdomyosarcoma</a:t>
            </a:r>
            <a:r>
              <a:rPr lang="en-IN" sz="2400" dirty="0"/>
              <a:t> can present as </a:t>
            </a:r>
            <a:r>
              <a:rPr lang="en-IN" sz="2400" dirty="0" smtClean="0"/>
              <a:t>FUO</a:t>
            </a:r>
          </a:p>
          <a:p>
            <a:pPr lvl="3">
              <a:lnSpc>
                <a:spcPct val="100000"/>
              </a:lnSpc>
              <a:buFont typeface="Wingdings" panose="05000000000000000000" pitchFamily="2" charset="2"/>
              <a:buChar char="Ø"/>
            </a:pPr>
            <a:endParaRPr lang="en-IN" sz="2400" dirty="0"/>
          </a:p>
        </p:txBody>
      </p:sp>
    </p:spTree>
    <p:extLst>
      <p:ext uri="{BB962C8B-B14F-4D97-AF65-F5344CB8AC3E}">
        <p14:creationId xmlns:p14="http://schemas.microsoft.com/office/powerpoint/2010/main" xmlns="" val="1663146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8911687" cy="1280890"/>
          </a:xfrm>
        </p:spPr>
        <p:txBody>
          <a:bodyPr>
            <a:normAutofit/>
          </a:bodyPr>
          <a:lstStyle/>
          <a:p>
            <a:pPr algn="ctr"/>
            <a:r>
              <a:rPr lang="en-IN" b="1" cap="small" dirty="0" smtClean="0">
                <a:solidFill>
                  <a:schemeClr val="accent5">
                    <a:lumMod val="75000"/>
                  </a:schemeClr>
                </a:solidFill>
              </a:rPr>
              <a:t>Fever Without Localizing Signs</a:t>
            </a:r>
            <a:endParaRPr lang="en-IN" b="1" cap="small" dirty="0">
              <a:solidFill>
                <a:schemeClr val="accent5">
                  <a:lumMod val="75000"/>
                </a:schemeClr>
              </a:solidFill>
            </a:endParaRPr>
          </a:p>
        </p:txBody>
      </p:sp>
      <p:sp>
        <p:nvSpPr>
          <p:cNvPr id="3" name="Content Placeholder 2"/>
          <p:cNvSpPr>
            <a:spLocks noGrp="1"/>
          </p:cNvSpPr>
          <p:nvPr>
            <p:ph idx="1"/>
          </p:nvPr>
        </p:nvSpPr>
        <p:spPr>
          <a:xfrm>
            <a:off x="0" y="1420676"/>
            <a:ext cx="10515600" cy="3274409"/>
          </a:xfrm>
        </p:spPr>
        <p:txBody>
          <a:bodyPr>
            <a:normAutofit/>
          </a:bodyPr>
          <a:lstStyle/>
          <a:p>
            <a:pPr algn="just">
              <a:lnSpc>
                <a:spcPct val="200000"/>
              </a:lnSpc>
              <a:spcBef>
                <a:spcPts val="0"/>
              </a:spcBef>
            </a:pPr>
            <a:r>
              <a:rPr lang="en-IN" sz="2400" dirty="0" smtClean="0">
                <a:solidFill>
                  <a:schemeClr val="tx1"/>
                </a:solidFill>
                <a:latin typeface="Times New Roman" panose="02020603050405020304" pitchFamily="18" charset="0"/>
                <a:cs typeface="Times New Roman" panose="02020603050405020304" pitchFamily="18" charset="0"/>
              </a:rPr>
              <a:t>Short duration fever  (&lt;7 days)</a:t>
            </a:r>
          </a:p>
          <a:p>
            <a:pPr algn="just">
              <a:lnSpc>
                <a:spcPct val="200000"/>
              </a:lnSpc>
              <a:spcBef>
                <a:spcPts val="0"/>
              </a:spcBef>
            </a:pPr>
            <a:r>
              <a:rPr lang="en-IN" sz="2400" dirty="0" smtClean="0">
                <a:solidFill>
                  <a:schemeClr val="tx1"/>
                </a:solidFill>
                <a:latin typeface="Times New Roman" panose="02020603050405020304" pitchFamily="18" charset="0"/>
                <a:cs typeface="Times New Roman" panose="02020603050405020304" pitchFamily="18" charset="0"/>
              </a:rPr>
              <a:t>No signs or symptoms that could indicate involvement of particular system or a probable </a:t>
            </a:r>
            <a:r>
              <a:rPr lang="en-IN" sz="2400" dirty="0" err="1" smtClean="0">
                <a:solidFill>
                  <a:schemeClr val="tx1"/>
                </a:solidFill>
                <a:latin typeface="Times New Roman" panose="02020603050405020304" pitchFamily="18" charset="0"/>
                <a:cs typeface="Times New Roman" panose="02020603050405020304" pitchFamily="18" charset="0"/>
              </a:rPr>
              <a:t>etiology</a:t>
            </a:r>
            <a:r>
              <a:rPr lang="en-IN" sz="2400" dirty="0" smtClean="0">
                <a:solidFill>
                  <a:schemeClr val="tx1"/>
                </a:solidFill>
                <a:latin typeface="Times New Roman" panose="02020603050405020304" pitchFamily="18" charset="0"/>
                <a:cs typeface="Times New Roman" panose="02020603050405020304" pitchFamily="18" charset="0"/>
              </a:rPr>
              <a:t>.</a:t>
            </a:r>
            <a:endParaRPr lang="en-IN"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1863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4" y="824248"/>
            <a:ext cx="11436440" cy="5602310"/>
          </a:xfrm>
        </p:spPr>
        <p:txBody>
          <a:bodyPr>
            <a:normAutofit/>
          </a:bodyPr>
          <a:lstStyle/>
          <a:p>
            <a:pPr marL="0" indent="0">
              <a:buNone/>
            </a:pPr>
            <a:r>
              <a:rPr lang="en-IN" b="1" u="sng" dirty="0"/>
              <a:t>2</a:t>
            </a:r>
            <a:r>
              <a:rPr lang="en-IN" b="1" u="sng" dirty="0" smtClean="0"/>
              <a:t>. Connective </a:t>
            </a:r>
            <a:r>
              <a:rPr lang="en-IN" b="1" u="sng" dirty="0"/>
              <a:t>Tissue </a:t>
            </a:r>
            <a:r>
              <a:rPr lang="en-IN" b="1" u="sng" dirty="0" smtClean="0"/>
              <a:t>Diseases :</a:t>
            </a:r>
          </a:p>
          <a:p>
            <a:pPr lvl="2">
              <a:lnSpc>
                <a:spcPct val="100000"/>
              </a:lnSpc>
              <a:buFont typeface="Wingdings" panose="05000000000000000000" pitchFamily="2" charset="2"/>
              <a:buChar char="Ø"/>
            </a:pPr>
            <a:r>
              <a:rPr lang="en-IN" sz="2400" dirty="0" smtClean="0"/>
              <a:t> Third leading cause of FUO in children </a:t>
            </a:r>
          </a:p>
          <a:p>
            <a:pPr lvl="2">
              <a:lnSpc>
                <a:spcPct val="100000"/>
              </a:lnSpc>
              <a:buFont typeface="Wingdings" panose="05000000000000000000" pitchFamily="2" charset="2"/>
              <a:buChar char="Ø"/>
            </a:pPr>
            <a:r>
              <a:rPr lang="en-IN" sz="2400" dirty="0" smtClean="0"/>
              <a:t> juvenile rheumatoid arthritis (JRA) accounts for most of the cases.</a:t>
            </a:r>
          </a:p>
          <a:p>
            <a:pPr lvl="2">
              <a:lnSpc>
                <a:spcPct val="100000"/>
              </a:lnSpc>
              <a:buFont typeface="Wingdings" panose="05000000000000000000" pitchFamily="2" charset="2"/>
              <a:buChar char="Ø"/>
            </a:pPr>
            <a:r>
              <a:rPr lang="en-IN" sz="2400" dirty="0" smtClean="0"/>
              <a:t> Systemic form of </a:t>
            </a:r>
            <a:r>
              <a:rPr lang="en-IN" sz="2400" dirty="0" err="1" smtClean="0"/>
              <a:t>jra</a:t>
            </a:r>
            <a:r>
              <a:rPr lang="en-IN" sz="2400" dirty="0" smtClean="0"/>
              <a:t> most commonly presents as </a:t>
            </a:r>
            <a:r>
              <a:rPr lang="en-IN" sz="2400" dirty="0" err="1" smtClean="0"/>
              <a:t>fuo</a:t>
            </a:r>
            <a:r>
              <a:rPr lang="en-IN" sz="2400" dirty="0" smtClean="0"/>
              <a:t>.</a:t>
            </a:r>
          </a:p>
          <a:p>
            <a:pPr lvl="2">
              <a:lnSpc>
                <a:spcPct val="100000"/>
              </a:lnSpc>
              <a:buFont typeface="Wingdings" panose="05000000000000000000" pitchFamily="2" charset="2"/>
              <a:buChar char="Ø"/>
            </a:pPr>
            <a:r>
              <a:rPr lang="en-IN" sz="2400" dirty="0" smtClean="0"/>
              <a:t> The classic fever has one or two spikes daily. Serology may be negative in    children rendering diagnosis difficult.</a:t>
            </a:r>
          </a:p>
          <a:p>
            <a:pPr lvl="2">
              <a:lnSpc>
                <a:spcPct val="100000"/>
              </a:lnSpc>
              <a:buFont typeface="Wingdings" panose="05000000000000000000" pitchFamily="2" charset="2"/>
              <a:buChar char="Ø"/>
            </a:pPr>
            <a:r>
              <a:rPr lang="en-IN" sz="2400" dirty="0" smtClean="0"/>
              <a:t> Diagnosis is made clinically by observation over a prolonged period.</a:t>
            </a:r>
          </a:p>
          <a:p>
            <a:pPr lvl="2">
              <a:lnSpc>
                <a:spcPct val="100000"/>
              </a:lnSpc>
              <a:buFont typeface="Wingdings" panose="05000000000000000000" pitchFamily="2" charset="2"/>
              <a:buChar char="Ø"/>
            </a:pPr>
            <a:r>
              <a:rPr lang="en-IN" sz="2400" dirty="0" smtClean="0"/>
              <a:t> Classical fever in association with evanescent rash with objective arthritis is highly suggestive of systemic </a:t>
            </a:r>
            <a:r>
              <a:rPr lang="en-IN" sz="2400" dirty="0" err="1" smtClean="0"/>
              <a:t>jra</a:t>
            </a:r>
            <a:r>
              <a:rPr lang="en-IN" sz="2400" dirty="0" smtClean="0"/>
              <a:t>.</a:t>
            </a:r>
          </a:p>
          <a:p>
            <a:pPr lvl="2">
              <a:lnSpc>
                <a:spcPct val="100000"/>
              </a:lnSpc>
              <a:buFont typeface="Wingdings" panose="05000000000000000000" pitchFamily="2" charset="2"/>
              <a:buChar char="Ø"/>
            </a:pPr>
            <a:r>
              <a:rPr lang="en-IN" sz="2400" dirty="0" smtClean="0"/>
              <a:t> </a:t>
            </a:r>
            <a:r>
              <a:rPr lang="en-IN" sz="2400" dirty="0"/>
              <a:t>Malignancy They are the third most frequent cause of FUO in children. Most cases are caused by </a:t>
            </a:r>
            <a:r>
              <a:rPr lang="en-IN" sz="2400" dirty="0" err="1"/>
              <a:t>leukemia</a:t>
            </a:r>
            <a:r>
              <a:rPr lang="en-IN" sz="2400" dirty="0"/>
              <a:t> or lymphoma. Rarely </a:t>
            </a:r>
            <a:r>
              <a:rPr lang="en-IN" sz="2400" dirty="0" err="1"/>
              <a:t>neuroblastoma</a:t>
            </a:r>
            <a:r>
              <a:rPr lang="en-IN" sz="2400" dirty="0"/>
              <a:t>, </a:t>
            </a:r>
            <a:r>
              <a:rPr lang="en-IN" sz="2400" dirty="0" err="1"/>
              <a:t>hepatoma</a:t>
            </a:r>
            <a:r>
              <a:rPr lang="en-IN" sz="2400" dirty="0"/>
              <a:t>, atrial </a:t>
            </a:r>
            <a:r>
              <a:rPr lang="en-IN" sz="2400" dirty="0" err="1"/>
              <a:t>myxoma</a:t>
            </a:r>
            <a:r>
              <a:rPr lang="en-IN" sz="2400" dirty="0"/>
              <a:t> and </a:t>
            </a:r>
            <a:r>
              <a:rPr lang="en-IN" sz="2400" dirty="0" err="1"/>
              <a:t>rhabdomyosarcoma</a:t>
            </a:r>
            <a:r>
              <a:rPr lang="en-IN" sz="2400" dirty="0"/>
              <a:t> can present as FUO</a:t>
            </a:r>
          </a:p>
          <a:p>
            <a:pPr lvl="2">
              <a:lnSpc>
                <a:spcPct val="100000"/>
              </a:lnSpc>
              <a:buFont typeface="Wingdings" panose="05000000000000000000" pitchFamily="2" charset="2"/>
              <a:buChar char="Ø"/>
            </a:pPr>
            <a:endParaRPr lang="en-IN" sz="2400" dirty="0" smtClean="0"/>
          </a:p>
          <a:p>
            <a:endParaRPr lang="en-IN" dirty="0"/>
          </a:p>
        </p:txBody>
      </p:sp>
    </p:spTree>
    <p:extLst>
      <p:ext uri="{BB962C8B-B14F-4D97-AF65-F5344CB8AC3E}">
        <p14:creationId xmlns:p14="http://schemas.microsoft.com/office/powerpoint/2010/main" xmlns="" val="38020945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75" y="321972"/>
            <a:ext cx="11096625" cy="5854991"/>
          </a:xfrm>
        </p:spPr>
        <p:txBody>
          <a:bodyPr/>
          <a:lstStyle/>
          <a:p>
            <a:pPr marL="0" indent="0">
              <a:buNone/>
            </a:pPr>
            <a:r>
              <a:rPr lang="en-IN" sz="3200" b="1" u="sng" dirty="0" smtClean="0">
                <a:latin typeface="Times New Roman" panose="02020603050405020304" pitchFamily="18" charset="0"/>
                <a:cs typeface="Times New Roman" panose="02020603050405020304" pitchFamily="18" charset="0"/>
              </a:rPr>
              <a:t>3. Factitious Fever :</a:t>
            </a:r>
          </a:p>
          <a:p>
            <a:pPr marL="0" indent="0">
              <a:lnSpc>
                <a:spcPct val="200000"/>
              </a:lnSpc>
              <a:buNone/>
            </a:pPr>
            <a:r>
              <a:rPr lang="en-IN" sz="2400" dirty="0" smtClean="0">
                <a:latin typeface="Times New Roman" panose="02020603050405020304" pitchFamily="18" charset="0"/>
                <a:cs typeface="Times New Roman" panose="02020603050405020304" pitchFamily="18" charset="0"/>
              </a:rPr>
              <a:t>If the patient is an infant or young child, parent or caretaker is the one who is fabricating.  In most cases, factitious fever is excluded by recording of temperature by healthcare worker. Occasionally temperature is recorded rectally or measuring   temperature of freshly voided urine.</a:t>
            </a:r>
          </a:p>
        </p:txBody>
      </p:sp>
    </p:spTree>
    <p:extLst>
      <p:ext uri="{BB962C8B-B14F-4D97-AF65-F5344CB8AC3E}">
        <p14:creationId xmlns:p14="http://schemas.microsoft.com/office/powerpoint/2010/main" xmlns="" val="13943893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79"/>
            <a:ext cx="10515600" cy="678064"/>
          </a:xfrm>
        </p:spPr>
        <p:txBody>
          <a:bodyPr>
            <a:normAutofit/>
          </a:bodyPr>
          <a:lstStyle/>
          <a:p>
            <a:pPr algn="ctr"/>
            <a:r>
              <a:rPr lang="en-GB" dirty="0" smtClean="0"/>
              <a:t>CASE 1</a:t>
            </a:r>
            <a:endParaRPr lang="en-GB" dirty="0"/>
          </a:p>
        </p:txBody>
      </p:sp>
      <p:sp>
        <p:nvSpPr>
          <p:cNvPr id="3" name="Content Placeholder 2"/>
          <p:cNvSpPr>
            <a:spLocks noGrp="1"/>
          </p:cNvSpPr>
          <p:nvPr>
            <p:ph idx="1"/>
          </p:nvPr>
        </p:nvSpPr>
        <p:spPr>
          <a:xfrm>
            <a:off x="605307" y="888642"/>
            <a:ext cx="11037194" cy="5834129"/>
          </a:xfrm>
        </p:spPr>
        <p:txBody>
          <a:bodyPr>
            <a:normAutofit fontScale="92500" lnSpcReduction="10000"/>
          </a:bodyPr>
          <a:lstStyle/>
          <a:p>
            <a:pPr algn="just">
              <a:lnSpc>
                <a:spcPct val="100000"/>
              </a:lnSpc>
              <a:spcBef>
                <a:spcPts val="600"/>
              </a:spcBef>
              <a:spcAft>
                <a:spcPts val="600"/>
              </a:spcAft>
            </a:pPr>
            <a:r>
              <a:rPr lang="en-US" sz="2200" dirty="0"/>
              <a:t>A 10-month-old infant presented with fever for the last 2 months. The fever had been high </a:t>
            </a:r>
            <a:r>
              <a:rPr lang="en-US" sz="2200" dirty="0" smtClean="0"/>
              <a:t>and continuous</a:t>
            </a:r>
            <a:r>
              <a:rPr lang="en-US" sz="2200" dirty="0"/>
              <a:t>, temporarily responding to antipyretics for a few hours. He had been very </a:t>
            </a:r>
            <a:r>
              <a:rPr lang="en-US" sz="2200" dirty="0" smtClean="0"/>
              <a:t>irritable and difficult </a:t>
            </a:r>
            <a:r>
              <a:rPr lang="en-US" sz="2200" dirty="0"/>
              <a:t>to manage at times. He had lost his appetite and weight over the last 2 months</a:t>
            </a:r>
            <a:r>
              <a:rPr lang="en-US" sz="2200" dirty="0" smtClean="0"/>
              <a:t>. </a:t>
            </a:r>
          </a:p>
          <a:p>
            <a:pPr algn="just">
              <a:lnSpc>
                <a:spcPct val="100000"/>
              </a:lnSpc>
              <a:spcBef>
                <a:spcPts val="600"/>
              </a:spcBef>
              <a:spcAft>
                <a:spcPts val="600"/>
              </a:spcAft>
            </a:pPr>
            <a:r>
              <a:rPr lang="en-US" sz="2200" dirty="0" smtClean="0"/>
              <a:t>There </a:t>
            </a:r>
            <a:r>
              <a:rPr lang="en-US" sz="2200" dirty="0"/>
              <a:t>were no </a:t>
            </a:r>
            <a:r>
              <a:rPr lang="en-US" sz="2200" dirty="0" smtClean="0"/>
              <a:t>significant </a:t>
            </a:r>
            <a:r>
              <a:rPr lang="en-US" sz="2200" dirty="0"/>
              <a:t>symptoms other than fever</a:t>
            </a:r>
            <a:r>
              <a:rPr lang="en-US" sz="2200" dirty="0" smtClean="0"/>
              <a:t>. </a:t>
            </a:r>
          </a:p>
          <a:p>
            <a:pPr algn="just">
              <a:lnSpc>
                <a:spcPct val="100000"/>
              </a:lnSpc>
              <a:spcBef>
                <a:spcPts val="600"/>
              </a:spcBef>
              <a:spcAft>
                <a:spcPts val="600"/>
              </a:spcAft>
            </a:pPr>
            <a:r>
              <a:rPr lang="en-US" sz="2200" dirty="0" smtClean="0"/>
              <a:t>The </a:t>
            </a:r>
            <a:r>
              <a:rPr lang="en-US" sz="2200" dirty="0"/>
              <a:t>bowel pattern and urination had been normal</a:t>
            </a:r>
            <a:r>
              <a:rPr lang="en-US" sz="2200" dirty="0" smtClean="0"/>
              <a:t>. </a:t>
            </a:r>
          </a:p>
          <a:p>
            <a:pPr algn="just">
              <a:lnSpc>
                <a:spcPct val="100000"/>
              </a:lnSpc>
              <a:spcBef>
                <a:spcPts val="600"/>
              </a:spcBef>
              <a:spcAft>
                <a:spcPts val="600"/>
              </a:spcAft>
            </a:pPr>
            <a:r>
              <a:rPr lang="en-US" sz="2200" dirty="0" smtClean="0"/>
              <a:t>He </a:t>
            </a:r>
            <a:r>
              <a:rPr lang="en-US" sz="2200" dirty="0"/>
              <a:t>had undergone many laboratory tests without any clue to the diagnosis. These </a:t>
            </a:r>
            <a:r>
              <a:rPr lang="en-US" sz="2200" dirty="0" smtClean="0"/>
              <a:t>tests included </a:t>
            </a:r>
            <a:r>
              <a:rPr lang="en-US" sz="2200" dirty="0"/>
              <a:t>a </a:t>
            </a:r>
            <a:r>
              <a:rPr lang="en-US" sz="2200" dirty="0" err="1"/>
              <a:t>hemogram</a:t>
            </a:r>
            <a:r>
              <a:rPr lang="en-US" sz="2200" dirty="0"/>
              <a:t>, urinalysis, chest X-ray, blood culture, urine culture, </a:t>
            </a:r>
            <a:r>
              <a:rPr lang="en-US" sz="2200" dirty="0" err="1"/>
              <a:t>Widal’s</a:t>
            </a:r>
            <a:r>
              <a:rPr lang="en-US" sz="2200" dirty="0"/>
              <a:t> test, </a:t>
            </a:r>
            <a:r>
              <a:rPr lang="en-US" sz="2200" dirty="0" smtClean="0"/>
              <a:t>Paul- </a:t>
            </a:r>
            <a:r>
              <a:rPr lang="en-US" sz="2200" dirty="0" err="1" smtClean="0"/>
              <a:t>Bunnell</a:t>
            </a:r>
            <a:r>
              <a:rPr lang="en-US" sz="2200" dirty="0" smtClean="0"/>
              <a:t> </a:t>
            </a:r>
            <a:r>
              <a:rPr lang="en-US" sz="2200" dirty="0"/>
              <a:t>test, tests for brucellosis, leptospirosis, dengue fever, and a </a:t>
            </a:r>
            <a:r>
              <a:rPr lang="en-US" sz="2200" dirty="0" err="1"/>
              <a:t>Mantoux</a:t>
            </a:r>
            <a:r>
              <a:rPr lang="en-US" sz="2200" dirty="0"/>
              <a:t> test</a:t>
            </a:r>
            <a:r>
              <a:rPr lang="en-US" sz="2200" dirty="0" smtClean="0"/>
              <a:t>. </a:t>
            </a:r>
          </a:p>
          <a:p>
            <a:pPr algn="just">
              <a:lnSpc>
                <a:spcPct val="100000"/>
              </a:lnSpc>
              <a:spcBef>
                <a:spcPts val="600"/>
              </a:spcBef>
              <a:spcAft>
                <a:spcPts val="600"/>
              </a:spcAft>
            </a:pPr>
            <a:r>
              <a:rPr lang="en-US" sz="2200" dirty="0" smtClean="0"/>
              <a:t>He </a:t>
            </a:r>
            <a:r>
              <a:rPr lang="en-US" sz="2200" dirty="0"/>
              <a:t>had been treated empirically with different antibiotics and </a:t>
            </a:r>
            <a:r>
              <a:rPr lang="en-US" sz="2200" dirty="0" err="1"/>
              <a:t>antimalarials</a:t>
            </a:r>
            <a:r>
              <a:rPr lang="en-US" sz="2200" dirty="0"/>
              <a:t> without </a:t>
            </a:r>
            <a:r>
              <a:rPr lang="en-US" sz="2200" dirty="0" smtClean="0"/>
              <a:t>benefit. </a:t>
            </a:r>
          </a:p>
          <a:p>
            <a:pPr algn="just">
              <a:lnSpc>
                <a:spcPct val="100000"/>
              </a:lnSpc>
              <a:spcBef>
                <a:spcPts val="600"/>
              </a:spcBef>
              <a:spcAft>
                <a:spcPts val="600"/>
              </a:spcAft>
            </a:pPr>
            <a:r>
              <a:rPr lang="en-US" sz="2200" dirty="0" smtClean="0"/>
              <a:t>No </a:t>
            </a:r>
            <a:r>
              <a:rPr lang="en-US" sz="2200" dirty="0"/>
              <a:t>relevant past or family </a:t>
            </a:r>
            <a:r>
              <a:rPr lang="en-US" sz="2200" dirty="0" smtClean="0"/>
              <a:t>history </a:t>
            </a:r>
          </a:p>
          <a:p>
            <a:pPr algn="just">
              <a:lnSpc>
                <a:spcPct val="100000"/>
              </a:lnSpc>
              <a:spcBef>
                <a:spcPts val="600"/>
              </a:spcBef>
              <a:spcAft>
                <a:spcPts val="600"/>
              </a:spcAft>
            </a:pPr>
            <a:r>
              <a:rPr lang="en-US" sz="2200" dirty="0" smtClean="0"/>
              <a:t>No </a:t>
            </a:r>
            <a:r>
              <a:rPr lang="en-US" sz="2200" dirty="0"/>
              <a:t>history of contact with any </a:t>
            </a:r>
            <a:r>
              <a:rPr lang="en-US" sz="2200" dirty="0" smtClean="0"/>
              <a:t>specific infection. </a:t>
            </a:r>
          </a:p>
          <a:p>
            <a:pPr algn="just">
              <a:lnSpc>
                <a:spcPct val="100000"/>
              </a:lnSpc>
              <a:spcBef>
                <a:spcPts val="600"/>
              </a:spcBef>
              <a:spcAft>
                <a:spcPts val="600"/>
              </a:spcAft>
            </a:pPr>
            <a:r>
              <a:rPr lang="en-GB" sz="2200" dirty="0" smtClean="0"/>
              <a:t>Birth </a:t>
            </a:r>
            <a:r>
              <a:rPr lang="en-GB" sz="2200" dirty="0"/>
              <a:t>history </a:t>
            </a:r>
            <a:r>
              <a:rPr lang="en-GB" sz="2200" dirty="0" smtClean="0"/>
              <a:t>normal. </a:t>
            </a:r>
          </a:p>
          <a:p>
            <a:pPr algn="just">
              <a:lnSpc>
                <a:spcPct val="100000"/>
              </a:lnSpc>
              <a:spcBef>
                <a:spcPts val="600"/>
              </a:spcBef>
              <a:spcAft>
                <a:spcPts val="600"/>
              </a:spcAft>
            </a:pPr>
            <a:r>
              <a:rPr lang="en-US" sz="2200" dirty="0" smtClean="0"/>
              <a:t>His </a:t>
            </a:r>
            <a:r>
              <a:rPr lang="en-US" sz="2200" dirty="0"/>
              <a:t>growth and development had been normal until the onset of this illness</a:t>
            </a:r>
            <a:endParaRPr lang="en-GB" sz="2200" dirty="0"/>
          </a:p>
        </p:txBody>
      </p:sp>
    </p:spTree>
    <p:extLst>
      <p:ext uri="{BB962C8B-B14F-4D97-AF65-F5344CB8AC3E}">
        <p14:creationId xmlns:p14="http://schemas.microsoft.com/office/powerpoint/2010/main" xmlns="" val="137407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523517"/>
          </a:xfrm>
        </p:spPr>
        <p:txBody>
          <a:bodyPr>
            <a:normAutofit fontScale="90000"/>
          </a:bodyPr>
          <a:lstStyle/>
          <a:p>
            <a:r>
              <a:rPr lang="en-GB" sz="3600" dirty="0" smtClean="0"/>
              <a:t>History Analysis</a:t>
            </a:r>
            <a:endParaRPr lang="en-GB" sz="3600" dirty="0"/>
          </a:p>
        </p:txBody>
      </p:sp>
      <p:sp>
        <p:nvSpPr>
          <p:cNvPr id="3" name="Content Placeholder 2"/>
          <p:cNvSpPr>
            <a:spLocks noGrp="1"/>
          </p:cNvSpPr>
          <p:nvPr>
            <p:ph idx="1"/>
          </p:nvPr>
        </p:nvSpPr>
        <p:spPr>
          <a:xfrm>
            <a:off x="553792" y="759854"/>
            <a:ext cx="11217498" cy="5911402"/>
          </a:xfrm>
        </p:spPr>
        <p:txBody>
          <a:bodyPr>
            <a:normAutofit fontScale="77500" lnSpcReduction="20000"/>
          </a:bodyPr>
          <a:lstStyle/>
          <a:p>
            <a:pPr algn="just">
              <a:lnSpc>
                <a:spcPct val="150000"/>
              </a:lnSpc>
              <a:spcBef>
                <a:spcPts val="0"/>
              </a:spcBef>
            </a:pPr>
            <a:r>
              <a:rPr lang="en-US" sz="2200" dirty="0"/>
              <a:t>It is most </a:t>
            </a:r>
            <a:r>
              <a:rPr lang="en-US" sz="2200" i="1" dirty="0"/>
              <a:t>unlikely </a:t>
            </a:r>
            <a:r>
              <a:rPr lang="en-US" sz="2200" dirty="0"/>
              <a:t>that this infant has an </a:t>
            </a:r>
            <a:r>
              <a:rPr lang="en-US" sz="2200" b="1" dirty="0"/>
              <a:t>acute bacterial infection, </a:t>
            </a:r>
            <a:r>
              <a:rPr lang="en-US" sz="2200" dirty="0"/>
              <a:t>as the fever has lasted </a:t>
            </a:r>
            <a:r>
              <a:rPr lang="en-US" sz="2200" dirty="0" smtClean="0"/>
              <a:t>too long </a:t>
            </a:r>
            <a:r>
              <a:rPr lang="en-US" sz="2200" dirty="0"/>
              <a:t>without any localizing symptoms or any complications and there has also been no </a:t>
            </a:r>
            <a:r>
              <a:rPr lang="en-US" sz="2200" dirty="0" smtClean="0"/>
              <a:t>response to </a:t>
            </a:r>
            <a:r>
              <a:rPr lang="en-US" sz="2200" dirty="0"/>
              <a:t>multiple antibiotics. </a:t>
            </a:r>
            <a:endParaRPr lang="en-US" sz="2200" dirty="0" smtClean="0"/>
          </a:p>
          <a:p>
            <a:pPr algn="just">
              <a:lnSpc>
                <a:spcPct val="150000"/>
              </a:lnSpc>
              <a:spcBef>
                <a:spcPts val="0"/>
              </a:spcBef>
            </a:pPr>
            <a:r>
              <a:rPr lang="en-US" sz="2200" dirty="0" smtClean="0"/>
              <a:t>A </a:t>
            </a:r>
            <a:r>
              <a:rPr lang="en-US" sz="2200" dirty="0"/>
              <a:t>chronic infection such as </a:t>
            </a:r>
            <a:r>
              <a:rPr lang="en-US" sz="2200" b="1" dirty="0"/>
              <a:t>tuberculosis </a:t>
            </a:r>
            <a:r>
              <a:rPr lang="en-US" sz="2200" dirty="0"/>
              <a:t>may present with </a:t>
            </a:r>
            <a:r>
              <a:rPr lang="en-US" sz="2200" dirty="0" smtClean="0"/>
              <a:t>continuous high </a:t>
            </a:r>
            <a:r>
              <a:rPr lang="en-US" sz="2200" dirty="0"/>
              <a:t>fever as seen in disseminated/</a:t>
            </a:r>
            <a:r>
              <a:rPr lang="en-US" sz="2200" dirty="0" err="1"/>
              <a:t>miliary</a:t>
            </a:r>
            <a:r>
              <a:rPr lang="en-US" sz="2200" dirty="0"/>
              <a:t> disease. However, </a:t>
            </a:r>
            <a:r>
              <a:rPr lang="en-US" sz="2200" i="1" dirty="0"/>
              <a:t>at this age </a:t>
            </a:r>
            <a:r>
              <a:rPr lang="en-US" sz="2200" dirty="0"/>
              <a:t>the disease </a:t>
            </a:r>
            <a:r>
              <a:rPr lang="en-US" sz="2200" dirty="0" smtClean="0"/>
              <a:t>would have </a:t>
            </a:r>
            <a:r>
              <a:rPr lang="en-US" sz="2200" dirty="0"/>
              <a:t>lead to many other manifestations by now. </a:t>
            </a:r>
            <a:endParaRPr lang="en-US" sz="2200" dirty="0" smtClean="0"/>
          </a:p>
          <a:p>
            <a:pPr algn="just">
              <a:lnSpc>
                <a:spcPct val="150000"/>
              </a:lnSpc>
              <a:spcBef>
                <a:spcPts val="0"/>
              </a:spcBef>
            </a:pPr>
            <a:r>
              <a:rPr lang="en-US" sz="2200" dirty="0" smtClean="0"/>
              <a:t>Other </a:t>
            </a:r>
            <a:r>
              <a:rPr lang="en-US" sz="2200" dirty="0"/>
              <a:t>chronic infections without </a:t>
            </a:r>
            <a:r>
              <a:rPr lang="en-US" sz="2200" dirty="0" smtClean="0"/>
              <a:t>localizing </a:t>
            </a:r>
            <a:r>
              <a:rPr lang="en-GB" sz="2200" dirty="0" smtClean="0"/>
              <a:t>symptoms </a:t>
            </a:r>
            <a:r>
              <a:rPr lang="en-GB" sz="2200" dirty="0"/>
              <a:t>include </a:t>
            </a:r>
            <a:r>
              <a:rPr lang="en-GB" sz="2200" b="1" dirty="0"/>
              <a:t>CMV, toxoplasmosis, malaria, EB virus, brucellosis. </a:t>
            </a:r>
            <a:endParaRPr lang="en-GB" sz="2200" b="1" dirty="0" smtClean="0"/>
          </a:p>
          <a:p>
            <a:pPr algn="just">
              <a:lnSpc>
                <a:spcPct val="150000"/>
              </a:lnSpc>
              <a:spcBef>
                <a:spcPts val="0"/>
              </a:spcBef>
            </a:pPr>
            <a:r>
              <a:rPr lang="en-GB" sz="2200" dirty="0" smtClean="0"/>
              <a:t>High persistent </a:t>
            </a:r>
            <a:r>
              <a:rPr lang="en-US" sz="2200" dirty="0" smtClean="0"/>
              <a:t>fever </a:t>
            </a:r>
            <a:r>
              <a:rPr lang="en-US" sz="2200" dirty="0"/>
              <a:t>may be the only initial manifestation of </a:t>
            </a:r>
            <a:r>
              <a:rPr lang="en-US" sz="2200" b="1" dirty="0"/>
              <a:t>systemic </a:t>
            </a:r>
            <a:r>
              <a:rPr lang="en-US" sz="2200" b="1" dirty="0" smtClean="0"/>
              <a:t>inflammatory </a:t>
            </a:r>
            <a:r>
              <a:rPr lang="en-US" sz="2200" b="1" dirty="0"/>
              <a:t>disorders </a:t>
            </a:r>
            <a:r>
              <a:rPr lang="en-US" sz="2200" dirty="0"/>
              <a:t>also, </a:t>
            </a:r>
            <a:r>
              <a:rPr lang="en-US" sz="2200" dirty="0" smtClean="0"/>
              <a:t>and therefore </a:t>
            </a:r>
            <a:r>
              <a:rPr lang="en-US" sz="2200" dirty="0"/>
              <a:t>should be considered in this child though such diseases are not common at this age</a:t>
            </a:r>
            <a:r>
              <a:rPr lang="en-US" sz="2200" dirty="0" smtClean="0"/>
              <a:t>. </a:t>
            </a:r>
          </a:p>
          <a:p>
            <a:pPr algn="just">
              <a:lnSpc>
                <a:spcPct val="150000"/>
              </a:lnSpc>
              <a:spcBef>
                <a:spcPts val="0"/>
              </a:spcBef>
            </a:pPr>
            <a:r>
              <a:rPr lang="en-US" sz="2200" dirty="0" smtClean="0"/>
              <a:t>Similarly</a:t>
            </a:r>
            <a:r>
              <a:rPr lang="en-US" sz="2200" dirty="0"/>
              <a:t>, </a:t>
            </a:r>
            <a:r>
              <a:rPr lang="en-US" sz="2200" dirty="0" smtClean="0"/>
              <a:t>infiltrative </a:t>
            </a:r>
            <a:r>
              <a:rPr lang="en-US" sz="2200" dirty="0"/>
              <a:t>disorders (</a:t>
            </a:r>
            <a:r>
              <a:rPr lang="en-US" sz="2200" b="1" dirty="0"/>
              <a:t>malignancy</a:t>
            </a:r>
            <a:r>
              <a:rPr lang="en-US" sz="2200" dirty="0"/>
              <a:t>/</a:t>
            </a:r>
            <a:r>
              <a:rPr lang="en-US" sz="2200" b="1" dirty="0" err="1"/>
              <a:t>histiocytosis</a:t>
            </a:r>
            <a:r>
              <a:rPr lang="en-US" sz="2200" dirty="0"/>
              <a:t>/</a:t>
            </a:r>
            <a:r>
              <a:rPr lang="en-US" sz="2200" b="1" dirty="0"/>
              <a:t>sarcoidosis</a:t>
            </a:r>
            <a:r>
              <a:rPr lang="en-US" sz="2200" dirty="0"/>
              <a:t>) are also a possibility</a:t>
            </a:r>
            <a:r>
              <a:rPr lang="en-US" sz="2200" dirty="0" smtClean="0"/>
              <a:t>, though </a:t>
            </a:r>
            <a:r>
              <a:rPr lang="en-US" sz="2200" dirty="0"/>
              <a:t>there is no </a:t>
            </a:r>
            <a:r>
              <a:rPr lang="en-US" sz="2200" dirty="0" smtClean="0"/>
              <a:t>definite </a:t>
            </a:r>
            <a:r>
              <a:rPr lang="en-US" sz="2200" dirty="0"/>
              <a:t>clue on the </a:t>
            </a:r>
            <a:r>
              <a:rPr lang="en-US" sz="2200" dirty="0" smtClean="0"/>
              <a:t>history.</a:t>
            </a:r>
          </a:p>
          <a:p>
            <a:pPr algn="just">
              <a:lnSpc>
                <a:spcPct val="150000"/>
              </a:lnSpc>
              <a:spcBef>
                <a:spcPts val="0"/>
              </a:spcBef>
            </a:pPr>
            <a:r>
              <a:rPr lang="en-US" sz="2200" dirty="0" smtClean="0"/>
              <a:t>Thus</a:t>
            </a:r>
            <a:r>
              <a:rPr lang="en-US" sz="2200" dirty="0"/>
              <a:t>, the history alone does not offer any </a:t>
            </a:r>
            <a:r>
              <a:rPr lang="en-US" sz="2200" dirty="0" smtClean="0"/>
              <a:t>specific clue </a:t>
            </a:r>
            <a:r>
              <a:rPr lang="en-US" sz="2200" dirty="0"/>
              <a:t>to the diagnosis in this child and a chronic infection or an </a:t>
            </a:r>
            <a:r>
              <a:rPr lang="en-US" sz="2200" dirty="0" smtClean="0"/>
              <a:t>infiltrative </a:t>
            </a:r>
            <a:r>
              <a:rPr lang="en-US" sz="2200" dirty="0"/>
              <a:t>disorder is </a:t>
            </a:r>
            <a:r>
              <a:rPr lang="en-US" sz="2200" dirty="0" smtClean="0"/>
              <a:t>equally possible</a:t>
            </a:r>
            <a:r>
              <a:rPr lang="en-US" sz="2200" dirty="0"/>
              <a:t>. Physical examination may help to localize the disease.</a:t>
            </a:r>
            <a:endParaRPr lang="en-GB" sz="2200" dirty="0"/>
          </a:p>
        </p:txBody>
      </p:sp>
    </p:spTree>
    <p:extLst>
      <p:ext uri="{BB962C8B-B14F-4D97-AF65-F5344CB8AC3E}">
        <p14:creationId xmlns:p14="http://schemas.microsoft.com/office/powerpoint/2010/main" xmlns="" val="391736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665185"/>
          </a:xfrm>
        </p:spPr>
        <p:txBody>
          <a:bodyPr>
            <a:normAutofit/>
          </a:bodyPr>
          <a:lstStyle/>
          <a:p>
            <a:pPr algn="ctr"/>
            <a:r>
              <a:rPr lang="en-GB" dirty="0" smtClean="0"/>
              <a:t>PHYSICAL EXAMINATION</a:t>
            </a:r>
            <a:endParaRPr lang="en-GB" dirty="0"/>
          </a:p>
        </p:txBody>
      </p:sp>
      <p:sp>
        <p:nvSpPr>
          <p:cNvPr id="3" name="Content Placeholder 2"/>
          <p:cNvSpPr>
            <a:spLocks noGrp="1"/>
          </p:cNvSpPr>
          <p:nvPr>
            <p:ph idx="1"/>
          </p:nvPr>
        </p:nvSpPr>
        <p:spPr>
          <a:xfrm>
            <a:off x="682580" y="940158"/>
            <a:ext cx="10998558" cy="5525036"/>
          </a:xfrm>
        </p:spPr>
        <p:txBody>
          <a:bodyPr>
            <a:normAutofit/>
          </a:bodyPr>
          <a:lstStyle/>
          <a:p>
            <a:pPr>
              <a:lnSpc>
                <a:spcPct val="150000"/>
              </a:lnSpc>
              <a:spcBef>
                <a:spcPts val="0"/>
              </a:spcBef>
            </a:pPr>
            <a:r>
              <a:rPr lang="en-US" dirty="0" smtClean="0"/>
              <a:t>Fairly </a:t>
            </a:r>
            <a:r>
              <a:rPr lang="en-US" dirty="0"/>
              <a:t>built, poorly nourished Sick looking Irritable</a:t>
            </a:r>
          </a:p>
          <a:p>
            <a:pPr>
              <a:lnSpc>
                <a:spcPct val="150000"/>
              </a:lnSpc>
              <a:spcBef>
                <a:spcPts val="0"/>
              </a:spcBef>
            </a:pPr>
            <a:r>
              <a:rPr lang="en-US" dirty="0"/>
              <a:t>Weight 6 kg </a:t>
            </a:r>
            <a:r>
              <a:rPr lang="en-US" dirty="0" smtClean="0"/>
              <a:t>	Length </a:t>
            </a:r>
            <a:r>
              <a:rPr lang="en-US" dirty="0"/>
              <a:t>70 </a:t>
            </a:r>
            <a:r>
              <a:rPr lang="en-US" dirty="0" smtClean="0"/>
              <a:t>cm	 </a:t>
            </a:r>
            <a:r>
              <a:rPr lang="en-US" dirty="0"/>
              <a:t>Head 44 cm</a:t>
            </a:r>
          </a:p>
          <a:p>
            <a:pPr>
              <a:lnSpc>
                <a:spcPct val="150000"/>
              </a:lnSpc>
              <a:spcBef>
                <a:spcPts val="0"/>
              </a:spcBef>
            </a:pPr>
            <a:r>
              <a:rPr lang="en-GB" dirty="0"/>
              <a:t>Temp. 102°F </a:t>
            </a:r>
            <a:r>
              <a:rPr lang="en-GB" dirty="0" smtClean="0"/>
              <a:t>	Pulse </a:t>
            </a:r>
            <a:r>
              <a:rPr lang="en-GB" dirty="0"/>
              <a:t>130/min </a:t>
            </a:r>
            <a:r>
              <a:rPr lang="en-GB" dirty="0" smtClean="0"/>
              <a:t>	RR </a:t>
            </a:r>
            <a:r>
              <a:rPr lang="en-GB" dirty="0"/>
              <a:t>35/min</a:t>
            </a:r>
          </a:p>
          <a:p>
            <a:pPr>
              <a:lnSpc>
                <a:spcPct val="150000"/>
              </a:lnSpc>
              <a:spcBef>
                <a:spcPts val="0"/>
              </a:spcBef>
            </a:pPr>
            <a:r>
              <a:rPr lang="en-US" dirty="0"/>
              <a:t>No respiratory distress </a:t>
            </a:r>
            <a:endParaRPr lang="en-US" dirty="0" smtClean="0"/>
          </a:p>
          <a:p>
            <a:pPr>
              <a:lnSpc>
                <a:spcPct val="150000"/>
              </a:lnSpc>
              <a:spcBef>
                <a:spcPts val="0"/>
              </a:spcBef>
            </a:pPr>
            <a:r>
              <a:rPr lang="en-US" dirty="0" smtClean="0"/>
              <a:t>Moderate </a:t>
            </a:r>
            <a:r>
              <a:rPr lang="en-US" dirty="0"/>
              <a:t>pallor </a:t>
            </a:r>
            <a:r>
              <a:rPr lang="en-US" dirty="0" smtClean="0"/>
              <a:t>			No </a:t>
            </a:r>
            <a:r>
              <a:rPr lang="en-US" dirty="0"/>
              <a:t>lymphadenopathy</a:t>
            </a:r>
          </a:p>
          <a:p>
            <a:pPr>
              <a:lnSpc>
                <a:spcPct val="150000"/>
              </a:lnSpc>
              <a:spcBef>
                <a:spcPts val="0"/>
              </a:spcBef>
            </a:pPr>
            <a:r>
              <a:rPr lang="en-US" b="1" i="1" dirty="0"/>
              <a:t>Two nodular swellings on the scalp, </a:t>
            </a:r>
            <a:r>
              <a:rPr lang="en-US" b="1" i="1" dirty="0" smtClean="0"/>
              <a:t>firm </a:t>
            </a:r>
            <a:r>
              <a:rPr lang="en-US" b="1" i="1" dirty="0"/>
              <a:t>to hard, not mobile, </a:t>
            </a:r>
            <a:r>
              <a:rPr lang="en-US" b="1" i="1" dirty="0" smtClean="0"/>
              <a:t>fixed </a:t>
            </a:r>
            <a:r>
              <a:rPr lang="en-US" b="1" i="1" dirty="0"/>
              <a:t>to the underlying bone</a:t>
            </a:r>
            <a:r>
              <a:rPr lang="en-US" b="1" i="1" dirty="0" smtClean="0"/>
              <a:t>, </a:t>
            </a:r>
            <a:r>
              <a:rPr lang="en-GB" b="1" i="1" dirty="0" smtClean="0"/>
              <a:t>not </a:t>
            </a:r>
            <a:r>
              <a:rPr lang="en-GB" b="1" i="1" dirty="0"/>
              <a:t>tender</a:t>
            </a:r>
          </a:p>
          <a:p>
            <a:pPr>
              <a:lnSpc>
                <a:spcPct val="150000"/>
              </a:lnSpc>
              <a:spcBef>
                <a:spcPts val="0"/>
              </a:spcBef>
            </a:pPr>
            <a:r>
              <a:rPr lang="en-US" dirty="0"/>
              <a:t>Other bones normal </a:t>
            </a:r>
            <a:r>
              <a:rPr lang="en-US" dirty="0" smtClean="0"/>
              <a:t>		Joints </a:t>
            </a:r>
            <a:r>
              <a:rPr lang="en-US" dirty="0"/>
              <a:t>normal </a:t>
            </a:r>
            <a:r>
              <a:rPr lang="en-US" dirty="0" smtClean="0"/>
              <a:t>		No </a:t>
            </a:r>
            <a:r>
              <a:rPr lang="en-US" dirty="0"/>
              <a:t>skin rash</a:t>
            </a:r>
          </a:p>
          <a:p>
            <a:pPr>
              <a:lnSpc>
                <a:spcPct val="150000"/>
              </a:lnSpc>
              <a:spcBef>
                <a:spcPts val="0"/>
              </a:spcBef>
            </a:pPr>
            <a:r>
              <a:rPr lang="en-US" dirty="0"/>
              <a:t>Liver just palpable, </a:t>
            </a:r>
            <a:r>
              <a:rPr lang="en-US" dirty="0" smtClean="0"/>
              <a:t>	soft </a:t>
            </a:r>
            <a:r>
              <a:rPr lang="en-US" dirty="0"/>
              <a:t>Spleen not palpable </a:t>
            </a:r>
            <a:endParaRPr lang="en-US" dirty="0" smtClean="0"/>
          </a:p>
          <a:p>
            <a:pPr>
              <a:lnSpc>
                <a:spcPct val="150000"/>
              </a:lnSpc>
              <a:spcBef>
                <a:spcPts val="0"/>
              </a:spcBef>
            </a:pPr>
            <a:r>
              <a:rPr lang="en-US" dirty="0" smtClean="0"/>
              <a:t>Other </a:t>
            </a:r>
            <a:r>
              <a:rPr lang="en-US" dirty="0"/>
              <a:t>systems normal</a:t>
            </a:r>
            <a:endParaRPr lang="en-GB" dirty="0"/>
          </a:p>
        </p:txBody>
      </p:sp>
    </p:spTree>
    <p:extLst>
      <p:ext uri="{BB962C8B-B14F-4D97-AF65-F5344CB8AC3E}">
        <p14:creationId xmlns:p14="http://schemas.microsoft.com/office/powerpoint/2010/main" xmlns="" val="41523427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523517"/>
          </a:xfrm>
        </p:spPr>
        <p:txBody>
          <a:bodyPr>
            <a:normAutofit fontScale="90000"/>
          </a:bodyPr>
          <a:lstStyle/>
          <a:p>
            <a:r>
              <a:rPr lang="en-GB" sz="3600" dirty="0" smtClean="0"/>
              <a:t>Analysis of Examination</a:t>
            </a:r>
            <a:endParaRPr lang="en-GB" sz="3600" dirty="0"/>
          </a:p>
        </p:txBody>
      </p:sp>
      <p:sp>
        <p:nvSpPr>
          <p:cNvPr id="3" name="Content Placeholder 2"/>
          <p:cNvSpPr>
            <a:spLocks noGrp="1"/>
          </p:cNvSpPr>
          <p:nvPr>
            <p:ph idx="1"/>
          </p:nvPr>
        </p:nvSpPr>
        <p:spPr>
          <a:xfrm>
            <a:off x="553792" y="759854"/>
            <a:ext cx="11217498" cy="5911402"/>
          </a:xfrm>
        </p:spPr>
        <p:txBody>
          <a:bodyPr>
            <a:normAutofit lnSpcReduction="10000"/>
          </a:bodyPr>
          <a:lstStyle/>
          <a:p>
            <a:pPr algn="just">
              <a:lnSpc>
                <a:spcPct val="150000"/>
              </a:lnSpc>
              <a:spcBef>
                <a:spcPts val="0"/>
              </a:spcBef>
            </a:pPr>
            <a:r>
              <a:rPr lang="en-US" sz="2000" dirty="0"/>
              <a:t>The only positive </a:t>
            </a:r>
            <a:r>
              <a:rPr lang="en-US" sz="2000" dirty="0" smtClean="0"/>
              <a:t>findings </a:t>
            </a:r>
            <a:r>
              <a:rPr lang="en-US" sz="2000" dirty="0"/>
              <a:t>on physical examination in this infant are </a:t>
            </a:r>
            <a:r>
              <a:rPr lang="en-US" sz="2000" i="1" dirty="0"/>
              <a:t>nodular swellings </a:t>
            </a:r>
            <a:r>
              <a:rPr lang="en-US" sz="2000" i="1" dirty="0" smtClean="0"/>
              <a:t>on the </a:t>
            </a:r>
            <a:r>
              <a:rPr lang="en-US" sz="2000" i="1" dirty="0"/>
              <a:t>skull </a:t>
            </a:r>
            <a:r>
              <a:rPr lang="en-US" sz="2000" dirty="0"/>
              <a:t>and </a:t>
            </a:r>
            <a:r>
              <a:rPr lang="en-US" sz="2000" i="1" dirty="0"/>
              <a:t>moderate pallor</a:t>
            </a:r>
            <a:r>
              <a:rPr lang="en-US" sz="2000" dirty="0"/>
              <a:t>. Obviously, the cause of fever is related to the bony swellings</a:t>
            </a:r>
            <a:r>
              <a:rPr lang="en-US" sz="2000" dirty="0" smtClean="0"/>
              <a:t>. </a:t>
            </a:r>
          </a:p>
          <a:p>
            <a:pPr algn="just">
              <a:lnSpc>
                <a:spcPct val="150000"/>
              </a:lnSpc>
              <a:spcBef>
                <a:spcPts val="0"/>
              </a:spcBef>
            </a:pPr>
            <a:r>
              <a:rPr lang="en-US" sz="2000" dirty="0" smtClean="0"/>
              <a:t>Etiologically</a:t>
            </a:r>
            <a:r>
              <a:rPr lang="en-US" sz="2000" dirty="0"/>
              <a:t>, such a nodular swelling may be due to </a:t>
            </a:r>
            <a:r>
              <a:rPr lang="en-US" sz="2000" b="1" dirty="0"/>
              <a:t>tubercular osteomyelitis</a:t>
            </a:r>
            <a:r>
              <a:rPr lang="en-US" sz="2000" dirty="0"/>
              <a:t>, </a:t>
            </a:r>
            <a:r>
              <a:rPr lang="en-US" sz="2000" b="1" dirty="0" err="1" smtClean="0"/>
              <a:t>histiocytosis</a:t>
            </a:r>
            <a:r>
              <a:rPr lang="en-US" sz="2000" b="1" dirty="0" smtClean="0"/>
              <a:t> </a:t>
            </a:r>
            <a:r>
              <a:rPr lang="en-US" sz="2000" dirty="0" smtClean="0"/>
              <a:t>or </a:t>
            </a:r>
            <a:r>
              <a:rPr lang="en-US" sz="2000" b="1" dirty="0" smtClean="0"/>
              <a:t>malignancy.</a:t>
            </a:r>
          </a:p>
          <a:p>
            <a:pPr algn="just">
              <a:lnSpc>
                <a:spcPct val="150000"/>
              </a:lnSpc>
              <a:spcBef>
                <a:spcPts val="0"/>
              </a:spcBef>
            </a:pPr>
            <a:r>
              <a:rPr lang="en-US" sz="2000" dirty="0" smtClean="0"/>
              <a:t>Tuberculosis </a:t>
            </a:r>
            <a:r>
              <a:rPr lang="en-US" sz="2000" dirty="0"/>
              <a:t>at this age, manifests either as a primary lesion in the lung </a:t>
            </a:r>
            <a:r>
              <a:rPr lang="en-US" sz="2000" dirty="0" smtClean="0"/>
              <a:t>or  disseminates </a:t>
            </a:r>
            <a:r>
              <a:rPr lang="en-US" sz="2000" dirty="0"/>
              <a:t>to other organs, as in </a:t>
            </a:r>
            <a:r>
              <a:rPr lang="en-US" sz="2000" dirty="0" err="1"/>
              <a:t>miliary</a:t>
            </a:r>
            <a:r>
              <a:rPr lang="en-US" sz="2000" dirty="0"/>
              <a:t> tuberculosis or TBM. Isolated tuberculosis of </a:t>
            </a:r>
            <a:r>
              <a:rPr lang="en-US" sz="2000" dirty="0" smtClean="0"/>
              <a:t>bone is </a:t>
            </a:r>
            <a:r>
              <a:rPr lang="en-US" sz="2000" dirty="0"/>
              <a:t>rare at this age. Therefore, this is likely to be either </a:t>
            </a:r>
            <a:r>
              <a:rPr lang="en-US" sz="2000" dirty="0" err="1"/>
              <a:t>histiocytosis</a:t>
            </a:r>
            <a:r>
              <a:rPr lang="en-US" sz="2000" dirty="0"/>
              <a:t> or a malignancy. </a:t>
            </a:r>
            <a:endParaRPr lang="en-US" sz="2000" dirty="0" smtClean="0"/>
          </a:p>
          <a:p>
            <a:pPr algn="just">
              <a:lnSpc>
                <a:spcPct val="150000"/>
              </a:lnSpc>
              <a:spcBef>
                <a:spcPts val="0"/>
              </a:spcBef>
            </a:pPr>
            <a:r>
              <a:rPr lang="en-US" sz="2000" dirty="0" smtClean="0"/>
              <a:t>A </a:t>
            </a:r>
            <a:r>
              <a:rPr lang="en-US" sz="2000" b="1" dirty="0" smtClean="0"/>
              <a:t>primary bone </a:t>
            </a:r>
            <a:r>
              <a:rPr lang="en-US" sz="2000" b="1" dirty="0"/>
              <a:t>malignancy </a:t>
            </a:r>
            <a:r>
              <a:rPr lang="en-US" sz="2000" dirty="0"/>
              <a:t>involving the skull is rare at this age and hence it is likely to be </a:t>
            </a:r>
            <a:r>
              <a:rPr lang="en-US" sz="2000" dirty="0" smtClean="0"/>
              <a:t>secondary spread </a:t>
            </a:r>
            <a:r>
              <a:rPr lang="en-US" sz="2000" dirty="0"/>
              <a:t>from a distant malignancy such as a </a:t>
            </a:r>
            <a:r>
              <a:rPr lang="en-US" sz="2000" b="1" dirty="0"/>
              <a:t>neuroblastoma. </a:t>
            </a:r>
            <a:r>
              <a:rPr lang="en-US" sz="2000" dirty="0"/>
              <a:t>Most other malignant </a:t>
            </a:r>
            <a:r>
              <a:rPr lang="en-US" sz="2000" dirty="0" smtClean="0"/>
              <a:t>diseases do </a:t>
            </a:r>
            <a:r>
              <a:rPr lang="en-US" sz="2000" dirty="0"/>
              <a:t>not present with </a:t>
            </a:r>
            <a:r>
              <a:rPr lang="en-US" sz="2000" dirty="0" err="1"/>
              <a:t>secondaries</a:t>
            </a:r>
            <a:r>
              <a:rPr lang="en-US" sz="2000" dirty="0"/>
              <a:t> but are localized to an organ (</a:t>
            </a:r>
            <a:r>
              <a:rPr lang="en-US" sz="2000" dirty="0" err="1"/>
              <a:t>Wilm’s</a:t>
            </a:r>
            <a:r>
              <a:rPr lang="en-US" sz="2000" dirty="0"/>
              <a:t> tumor</a:t>
            </a:r>
            <a:r>
              <a:rPr lang="en-US" sz="2000" dirty="0" smtClean="0"/>
              <a:t>/ </a:t>
            </a:r>
            <a:r>
              <a:rPr lang="en-US" sz="2000" dirty="0" err="1" smtClean="0"/>
              <a:t>hepatoblastoma</a:t>
            </a:r>
            <a:r>
              <a:rPr lang="en-US" sz="2000" dirty="0" smtClean="0"/>
              <a:t>/ retinoblastoma/ brain </a:t>
            </a:r>
            <a:r>
              <a:rPr lang="en-US" sz="2000" dirty="0"/>
              <a:t>tumor) or present as hematological disorders. Acute leukemia may </a:t>
            </a:r>
            <a:r>
              <a:rPr lang="en-US" sz="2000" dirty="0" smtClean="0"/>
              <a:t>involve the </a:t>
            </a:r>
            <a:r>
              <a:rPr lang="en-US" sz="2000" dirty="0"/>
              <a:t>periosteum and cause bony pain but not a nodular bony swelling. A soft tissue swelling </a:t>
            </a:r>
            <a:r>
              <a:rPr lang="en-US" sz="2000" dirty="0" smtClean="0"/>
              <a:t>is </a:t>
            </a:r>
            <a:r>
              <a:rPr lang="en-GB" sz="2000" dirty="0" smtClean="0"/>
              <a:t>known </a:t>
            </a:r>
            <a:r>
              <a:rPr lang="en-GB" sz="2000" dirty="0"/>
              <a:t>with </a:t>
            </a:r>
            <a:r>
              <a:rPr lang="en-GB" sz="2000" dirty="0" err="1"/>
              <a:t>leukemia</a:t>
            </a:r>
            <a:r>
              <a:rPr lang="en-GB" sz="2000" dirty="0"/>
              <a:t> (</a:t>
            </a:r>
            <a:r>
              <a:rPr lang="en-GB" sz="2000" dirty="0" err="1"/>
              <a:t>chloroma</a:t>
            </a:r>
            <a:r>
              <a:rPr lang="en-GB" sz="2000" dirty="0"/>
              <a:t> in a myeloid </a:t>
            </a:r>
            <a:r>
              <a:rPr lang="en-GB" sz="2000" dirty="0" err="1"/>
              <a:t>leukemia</a:t>
            </a:r>
            <a:r>
              <a:rPr lang="en-GB" sz="2000" dirty="0" smtClean="0"/>
              <a:t>). </a:t>
            </a:r>
          </a:p>
        </p:txBody>
      </p:sp>
    </p:spTree>
    <p:extLst>
      <p:ext uri="{BB962C8B-B14F-4D97-AF65-F5344CB8AC3E}">
        <p14:creationId xmlns:p14="http://schemas.microsoft.com/office/powerpoint/2010/main" xmlns="" val="130676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523517"/>
          </a:xfrm>
        </p:spPr>
        <p:txBody>
          <a:bodyPr>
            <a:normAutofit fontScale="90000"/>
          </a:bodyPr>
          <a:lstStyle/>
          <a:p>
            <a:r>
              <a:rPr lang="en-GB" sz="3600" dirty="0" smtClean="0"/>
              <a:t>Analysis of Examination</a:t>
            </a:r>
            <a:endParaRPr lang="en-GB" sz="3600" dirty="0"/>
          </a:p>
        </p:txBody>
      </p:sp>
      <p:sp>
        <p:nvSpPr>
          <p:cNvPr id="3" name="Content Placeholder 2"/>
          <p:cNvSpPr>
            <a:spLocks noGrp="1"/>
          </p:cNvSpPr>
          <p:nvPr>
            <p:ph idx="1"/>
          </p:nvPr>
        </p:nvSpPr>
        <p:spPr>
          <a:xfrm>
            <a:off x="553792" y="759854"/>
            <a:ext cx="11217498" cy="5911402"/>
          </a:xfrm>
        </p:spPr>
        <p:txBody>
          <a:bodyPr>
            <a:normAutofit lnSpcReduction="10000"/>
          </a:bodyPr>
          <a:lstStyle/>
          <a:p>
            <a:pPr algn="just">
              <a:lnSpc>
                <a:spcPct val="150000"/>
              </a:lnSpc>
              <a:spcBef>
                <a:spcPts val="0"/>
              </a:spcBef>
            </a:pPr>
            <a:r>
              <a:rPr lang="en-US" sz="2000" dirty="0" smtClean="0"/>
              <a:t>Anemia </a:t>
            </a:r>
            <a:r>
              <a:rPr lang="en-US" sz="2000" dirty="0"/>
              <a:t>without hepatosplenomegaly (a just palpable, soft liver is normal) may be </a:t>
            </a:r>
            <a:r>
              <a:rPr lang="en-US" sz="2000" dirty="0" smtClean="0"/>
              <a:t>a deficiency </a:t>
            </a:r>
            <a:r>
              <a:rPr lang="en-US" sz="2000" dirty="0"/>
              <a:t>anemia, marrow aplasia or anemia of chronic disease. In relevance to bony </a:t>
            </a:r>
            <a:r>
              <a:rPr lang="en-US" sz="2000" dirty="0" smtClean="0"/>
              <a:t>swellings in </a:t>
            </a:r>
            <a:r>
              <a:rPr lang="en-US" sz="2000" dirty="0"/>
              <a:t>this child, it may either be </a:t>
            </a:r>
            <a:r>
              <a:rPr lang="en-US" sz="2000" dirty="0" smtClean="0"/>
              <a:t>deficiency </a:t>
            </a:r>
            <a:r>
              <a:rPr lang="en-US" sz="2000" dirty="0"/>
              <a:t>anemia or related to a chronic disease. </a:t>
            </a:r>
            <a:endParaRPr lang="en-US" sz="2000" dirty="0" smtClean="0"/>
          </a:p>
          <a:p>
            <a:pPr algn="just">
              <a:lnSpc>
                <a:spcPct val="150000"/>
              </a:lnSpc>
              <a:spcBef>
                <a:spcPts val="0"/>
              </a:spcBef>
            </a:pPr>
            <a:r>
              <a:rPr lang="en-US" sz="2000" dirty="0" smtClean="0"/>
              <a:t>Chronic infections </a:t>
            </a:r>
            <a:r>
              <a:rPr lang="en-US" sz="2000" dirty="0"/>
              <a:t>that were considered on history are unlikely, considering the physical </a:t>
            </a:r>
            <a:r>
              <a:rPr lang="en-US" sz="2000" dirty="0" smtClean="0"/>
              <a:t>findings </a:t>
            </a:r>
            <a:r>
              <a:rPr lang="en-US" sz="2000" dirty="0"/>
              <a:t>in </a:t>
            </a:r>
            <a:r>
              <a:rPr lang="en-US" sz="2000" dirty="0" smtClean="0"/>
              <a:t>this child</a:t>
            </a:r>
            <a:r>
              <a:rPr lang="en-US" sz="2000" dirty="0"/>
              <a:t>. </a:t>
            </a:r>
            <a:endParaRPr lang="en-US" sz="2000" dirty="0" smtClean="0"/>
          </a:p>
          <a:p>
            <a:pPr algn="just">
              <a:lnSpc>
                <a:spcPct val="150000"/>
              </a:lnSpc>
              <a:spcBef>
                <a:spcPts val="0"/>
              </a:spcBef>
            </a:pPr>
            <a:r>
              <a:rPr lang="en-US" sz="2000" dirty="0" smtClean="0"/>
              <a:t>Class </a:t>
            </a:r>
            <a:r>
              <a:rPr lang="en-US" sz="2000" dirty="0"/>
              <a:t>I </a:t>
            </a:r>
            <a:r>
              <a:rPr lang="en-US" sz="2000" dirty="0" err="1"/>
              <a:t>histiocytoses</a:t>
            </a:r>
            <a:r>
              <a:rPr lang="en-US" sz="2000" dirty="0"/>
              <a:t> usually presents only with bony lesions and only when the disease </a:t>
            </a:r>
            <a:r>
              <a:rPr lang="en-US" sz="2000" dirty="0" smtClean="0"/>
              <a:t>is extensive</a:t>
            </a:r>
            <a:r>
              <a:rPr lang="en-US" sz="2000" dirty="0"/>
              <a:t>, the child may have systemic manifestations like fever or a multisystem </a:t>
            </a:r>
            <a:r>
              <a:rPr lang="en-US" sz="2000" dirty="0" smtClean="0"/>
              <a:t>involvement and </a:t>
            </a:r>
            <a:r>
              <a:rPr lang="en-US" sz="2000" dirty="0"/>
              <a:t>therefore less likely in this child. While class II </a:t>
            </a:r>
            <a:r>
              <a:rPr lang="en-US" sz="2000" dirty="0" err="1"/>
              <a:t>histiocytoses</a:t>
            </a:r>
            <a:r>
              <a:rPr lang="en-US" sz="2000" dirty="0"/>
              <a:t> can present as a </a:t>
            </a:r>
            <a:r>
              <a:rPr lang="en-US" sz="2000" dirty="0" smtClean="0"/>
              <a:t>generalized  disease </a:t>
            </a:r>
            <a:r>
              <a:rPr lang="en-US" sz="2000" dirty="0"/>
              <a:t>with fever, irritability and weight loss(as in this child), they are usually associated </a:t>
            </a:r>
            <a:r>
              <a:rPr lang="en-US" sz="2000" dirty="0" smtClean="0"/>
              <a:t>with hepatosplenomegaly </a:t>
            </a:r>
            <a:r>
              <a:rPr lang="en-US" sz="2000" dirty="0"/>
              <a:t>and symptoms of CNS involvement (aseptic meningitis</a:t>
            </a:r>
            <a:r>
              <a:rPr lang="en-US" sz="2000" dirty="0" smtClean="0"/>
              <a:t>). </a:t>
            </a:r>
          </a:p>
          <a:p>
            <a:pPr algn="just">
              <a:lnSpc>
                <a:spcPct val="150000"/>
              </a:lnSpc>
              <a:spcBef>
                <a:spcPts val="0"/>
              </a:spcBef>
            </a:pPr>
            <a:r>
              <a:rPr lang="en-US" sz="2000" dirty="0" smtClean="0"/>
              <a:t>Between </a:t>
            </a:r>
            <a:r>
              <a:rPr lang="en-US" sz="2000" dirty="0" err="1"/>
              <a:t>histiocytosis</a:t>
            </a:r>
            <a:r>
              <a:rPr lang="en-US" sz="2000" dirty="0"/>
              <a:t> and neuroblastoma, it is the latter that is more subtle and occult </a:t>
            </a:r>
            <a:r>
              <a:rPr lang="en-US" sz="2000" dirty="0" smtClean="0"/>
              <a:t>in presentation</a:t>
            </a:r>
            <a:r>
              <a:rPr lang="en-US" sz="2000" dirty="0"/>
              <a:t>. Thus it may favor a diagnosis of neuroblastoma</a:t>
            </a:r>
            <a:r>
              <a:rPr lang="en-US" sz="2000" dirty="0" smtClean="0"/>
              <a:t>.</a:t>
            </a:r>
            <a:endParaRPr lang="en-GB" sz="2200" dirty="0"/>
          </a:p>
        </p:txBody>
      </p:sp>
    </p:spTree>
    <p:extLst>
      <p:ext uri="{BB962C8B-B14F-4D97-AF65-F5344CB8AC3E}">
        <p14:creationId xmlns:p14="http://schemas.microsoft.com/office/powerpoint/2010/main" xmlns="" val="17911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458"/>
            <a:ext cx="10515600" cy="729580"/>
          </a:xfrm>
        </p:spPr>
        <p:txBody>
          <a:bodyPr/>
          <a:lstStyle/>
          <a:p>
            <a:pPr algn="ctr"/>
            <a:r>
              <a:rPr lang="en-GB" b="1" dirty="0" smtClean="0"/>
              <a:t>INVESTIGATIONS</a:t>
            </a:r>
            <a:endParaRPr lang="en-GB" dirty="0"/>
          </a:p>
        </p:txBody>
      </p:sp>
      <p:sp>
        <p:nvSpPr>
          <p:cNvPr id="3" name="Content Placeholder 2"/>
          <p:cNvSpPr>
            <a:spLocks noGrp="1"/>
          </p:cNvSpPr>
          <p:nvPr>
            <p:ph idx="1"/>
          </p:nvPr>
        </p:nvSpPr>
        <p:spPr>
          <a:xfrm>
            <a:off x="838200" y="1171977"/>
            <a:ext cx="10515600" cy="3580327"/>
          </a:xfrm>
        </p:spPr>
        <p:txBody>
          <a:bodyPr>
            <a:normAutofit/>
          </a:bodyPr>
          <a:lstStyle/>
          <a:p>
            <a:pPr algn="just">
              <a:lnSpc>
                <a:spcPct val="150000"/>
              </a:lnSpc>
              <a:spcBef>
                <a:spcPts val="0"/>
              </a:spcBef>
            </a:pPr>
            <a:r>
              <a:rPr lang="en-GB" dirty="0" err="1" smtClean="0"/>
              <a:t>Hb</a:t>
            </a:r>
            <a:r>
              <a:rPr lang="en-GB" dirty="0" smtClean="0"/>
              <a:t> </a:t>
            </a:r>
            <a:r>
              <a:rPr lang="en-GB" dirty="0"/>
              <a:t>8 gm% Microcytic hypochromic anemia</a:t>
            </a:r>
          </a:p>
          <a:p>
            <a:pPr algn="just">
              <a:lnSpc>
                <a:spcPct val="150000"/>
              </a:lnSpc>
              <a:spcBef>
                <a:spcPts val="0"/>
              </a:spcBef>
            </a:pPr>
            <a:r>
              <a:rPr lang="pt-BR" dirty="0"/>
              <a:t>WBC 20,000/c.mm P 75 L 20 E 3 M 2 ESR 120 mm</a:t>
            </a:r>
          </a:p>
          <a:p>
            <a:pPr algn="just">
              <a:lnSpc>
                <a:spcPct val="150000"/>
              </a:lnSpc>
              <a:spcBef>
                <a:spcPts val="0"/>
              </a:spcBef>
            </a:pPr>
            <a:r>
              <a:rPr lang="en-US" dirty="0"/>
              <a:t>Biopsy from the nodule over the skull </a:t>
            </a:r>
            <a:r>
              <a:rPr lang="en-US" dirty="0" smtClean="0"/>
              <a:t>confirmed </a:t>
            </a:r>
            <a:r>
              <a:rPr lang="en-US" dirty="0"/>
              <a:t>the diagnosis of neuroblastoma.</a:t>
            </a:r>
            <a:endParaRPr lang="en-GB" dirty="0"/>
          </a:p>
        </p:txBody>
      </p:sp>
    </p:spTree>
    <p:extLst>
      <p:ext uri="{BB962C8B-B14F-4D97-AF65-F5344CB8AC3E}">
        <p14:creationId xmlns:p14="http://schemas.microsoft.com/office/powerpoint/2010/main" xmlns="" val="20655835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80"/>
            <a:ext cx="10515600" cy="652306"/>
          </a:xfrm>
        </p:spPr>
        <p:txBody>
          <a:bodyPr>
            <a:normAutofit/>
          </a:bodyPr>
          <a:lstStyle/>
          <a:p>
            <a:pPr algn="ctr"/>
            <a:r>
              <a:rPr lang="en-GB" dirty="0" smtClean="0"/>
              <a:t>CASE 2</a:t>
            </a:r>
            <a:endParaRPr lang="en-GB" dirty="0"/>
          </a:p>
        </p:txBody>
      </p:sp>
      <p:sp>
        <p:nvSpPr>
          <p:cNvPr id="3" name="Content Placeholder 2"/>
          <p:cNvSpPr>
            <a:spLocks noGrp="1"/>
          </p:cNvSpPr>
          <p:nvPr>
            <p:ph idx="1"/>
          </p:nvPr>
        </p:nvSpPr>
        <p:spPr>
          <a:xfrm>
            <a:off x="838200" y="1249251"/>
            <a:ext cx="10515600" cy="4927712"/>
          </a:xfrm>
        </p:spPr>
        <p:txBody>
          <a:bodyPr>
            <a:normAutofit/>
          </a:bodyPr>
          <a:lstStyle/>
          <a:p>
            <a:pPr marL="0" indent="0" algn="just">
              <a:lnSpc>
                <a:spcPct val="170000"/>
              </a:lnSpc>
              <a:spcBef>
                <a:spcPts val="0"/>
              </a:spcBef>
              <a:buNone/>
            </a:pPr>
            <a:r>
              <a:rPr lang="en-GB" b="1" dirty="0"/>
              <a:t>HISTORY</a:t>
            </a:r>
          </a:p>
          <a:p>
            <a:pPr algn="just">
              <a:lnSpc>
                <a:spcPct val="170000"/>
              </a:lnSpc>
              <a:spcBef>
                <a:spcPts val="0"/>
              </a:spcBef>
            </a:pPr>
            <a:r>
              <a:rPr lang="en-US" dirty="0"/>
              <a:t>An 8-year-old child presented with fever for the last 2 months. He was apparently well </a:t>
            </a:r>
            <a:r>
              <a:rPr lang="en-US" dirty="0" smtClean="0"/>
              <a:t>2 months </a:t>
            </a:r>
            <a:r>
              <a:rPr lang="en-US" dirty="0"/>
              <a:t>ago when he developed fever. The fever had been high grade, coming in two spikes </a:t>
            </a:r>
            <a:r>
              <a:rPr lang="en-US" dirty="0" smtClean="0"/>
              <a:t>per day </a:t>
            </a:r>
            <a:r>
              <a:rPr lang="en-US" dirty="0"/>
              <a:t>with a normal intervening period</a:t>
            </a:r>
            <a:r>
              <a:rPr lang="en-US" dirty="0" smtClean="0"/>
              <a:t>. There </a:t>
            </a:r>
            <a:r>
              <a:rPr lang="en-US" dirty="0"/>
              <a:t>were no other symptoms at that time. After </a:t>
            </a:r>
            <a:r>
              <a:rPr lang="en-US" dirty="0" smtClean="0"/>
              <a:t>initial symptomatic </a:t>
            </a:r>
            <a:r>
              <a:rPr lang="en-US" dirty="0"/>
              <a:t>therapy, he was prescribed amoxicillin for 5 days without any response. At </a:t>
            </a:r>
            <a:r>
              <a:rPr lang="en-US" dirty="0" smtClean="0"/>
              <a:t>that stage </a:t>
            </a:r>
            <a:r>
              <a:rPr lang="en-US" dirty="0"/>
              <a:t>he was investigated. His laboratory test results were as follows</a:t>
            </a:r>
            <a:r>
              <a:rPr lang="en-US" dirty="0" smtClean="0"/>
              <a:t>: </a:t>
            </a:r>
            <a:r>
              <a:rPr lang="en-GB" dirty="0" err="1" smtClean="0"/>
              <a:t>Hb</a:t>
            </a:r>
            <a:r>
              <a:rPr lang="en-GB" dirty="0" smtClean="0"/>
              <a:t> </a:t>
            </a:r>
            <a:r>
              <a:rPr lang="en-GB" dirty="0"/>
              <a:t>11 gm% WBC 23,000/</a:t>
            </a:r>
            <a:r>
              <a:rPr lang="en-GB" dirty="0" err="1"/>
              <a:t>cmm</a:t>
            </a:r>
            <a:r>
              <a:rPr lang="en-GB" dirty="0"/>
              <a:t> P 72 L 24 E 4 ESR 80 </a:t>
            </a:r>
            <a:r>
              <a:rPr lang="en-GB" dirty="0" smtClean="0"/>
              <a:t>mm </a:t>
            </a:r>
            <a:r>
              <a:rPr lang="en-US" dirty="0" smtClean="0"/>
              <a:t>Platelets </a:t>
            </a:r>
            <a:r>
              <a:rPr lang="en-US" dirty="0"/>
              <a:t>4.5 lacs/</a:t>
            </a:r>
            <a:r>
              <a:rPr lang="en-US" dirty="0" err="1"/>
              <a:t>cmm</a:t>
            </a:r>
            <a:r>
              <a:rPr lang="en-US" dirty="0"/>
              <a:t> Routine urine normal </a:t>
            </a:r>
            <a:r>
              <a:rPr lang="en-US" dirty="0" err="1"/>
              <a:t>Widal</a:t>
            </a:r>
            <a:r>
              <a:rPr lang="en-US" dirty="0"/>
              <a:t> test </a:t>
            </a:r>
            <a:r>
              <a:rPr lang="en-US" dirty="0" smtClean="0"/>
              <a:t>negative</a:t>
            </a:r>
            <a:endParaRPr lang="en-GB" dirty="0"/>
          </a:p>
        </p:txBody>
      </p:sp>
    </p:spTree>
    <p:extLst>
      <p:ext uri="{BB962C8B-B14F-4D97-AF65-F5344CB8AC3E}">
        <p14:creationId xmlns:p14="http://schemas.microsoft.com/office/powerpoint/2010/main" xmlns="" val="15689052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3486"/>
            <a:ext cx="10515600" cy="6168981"/>
          </a:xfrm>
        </p:spPr>
        <p:txBody>
          <a:bodyPr>
            <a:normAutofit/>
          </a:bodyPr>
          <a:lstStyle/>
          <a:p>
            <a:pPr algn="just">
              <a:lnSpc>
                <a:spcPct val="170000"/>
              </a:lnSpc>
              <a:spcBef>
                <a:spcPts val="0"/>
              </a:spcBef>
            </a:pPr>
            <a:r>
              <a:rPr lang="en-US" dirty="0" smtClean="0"/>
              <a:t>Considering </a:t>
            </a:r>
            <a:r>
              <a:rPr lang="en-US" dirty="0"/>
              <a:t>it to be an acute bacterial infection, based on the neutrophilic </a:t>
            </a:r>
            <a:r>
              <a:rPr lang="en-US" dirty="0" err="1"/>
              <a:t>leucocytosis</a:t>
            </a:r>
            <a:r>
              <a:rPr lang="en-US" dirty="0"/>
              <a:t>, </a:t>
            </a:r>
            <a:r>
              <a:rPr lang="en-US" dirty="0" smtClean="0"/>
              <a:t>he was </a:t>
            </a:r>
            <a:r>
              <a:rPr lang="en-US" dirty="0"/>
              <a:t>prescribed IV Cefotaxime and Amikacin for the next 7 days. He was partially better </a:t>
            </a:r>
            <a:r>
              <a:rPr lang="en-US" dirty="0" smtClean="0"/>
              <a:t>and hence</a:t>
            </a:r>
            <a:r>
              <a:rPr lang="en-US" dirty="0"/>
              <a:t>, the same drugs were continued</a:t>
            </a:r>
            <a:r>
              <a:rPr lang="en-US" dirty="0" smtClean="0"/>
              <a:t>. However </a:t>
            </a:r>
            <a:r>
              <a:rPr lang="en-US" dirty="0"/>
              <a:t>in spite of continuation of antibiotics, the high fever appeared again and he </a:t>
            </a:r>
            <a:r>
              <a:rPr lang="en-US" dirty="0" smtClean="0"/>
              <a:t>started complaining </a:t>
            </a:r>
            <a:r>
              <a:rPr lang="en-US" dirty="0"/>
              <a:t>about a vague pain in the joints without any swelling. This was ascribed to </a:t>
            </a:r>
            <a:r>
              <a:rPr lang="en-US" dirty="0" smtClean="0"/>
              <a:t>the high </a:t>
            </a:r>
            <a:r>
              <a:rPr lang="en-US" dirty="0"/>
              <a:t>fever. </a:t>
            </a:r>
            <a:endParaRPr lang="en-US" dirty="0" smtClean="0"/>
          </a:p>
          <a:p>
            <a:pPr algn="just">
              <a:lnSpc>
                <a:spcPct val="170000"/>
              </a:lnSpc>
              <a:spcBef>
                <a:spcPts val="0"/>
              </a:spcBef>
            </a:pPr>
            <a:r>
              <a:rPr lang="en-US" dirty="0" smtClean="0"/>
              <a:t>He </a:t>
            </a:r>
            <a:r>
              <a:rPr lang="en-US" dirty="0"/>
              <a:t>was reinvestigated at this juncture, and the results were as follows</a:t>
            </a:r>
            <a:r>
              <a:rPr lang="en-US" dirty="0" smtClean="0"/>
              <a:t>: </a:t>
            </a:r>
            <a:r>
              <a:rPr lang="en-GB" dirty="0" err="1" smtClean="0"/>
              <a:t>Hb</a:t>
            </a:r>
            <a:r>
              <a:rPr lang="en-GB" dirty="0" smtClean="0"/>
              <a:t> </a:t>
            </a:r>
            <a:r>
              <a:rPr lang="en-GB" dirty="0"/>
              <a:t>9 gm% WBC 35,000/</a:t>
            </a:r>
            <a:r>
              <a:rPr lang="en-GB" dirty="0" err="1"/>
              <a:t>cmm</a:t>
            </a:r>
            <a:r>
              <a:rPr lang="en-GB" dirty="0"/>
              <a:t> P 82 L 14 E 3 M 1 ESR 105 </a:t>
            </a:r>
            <a:r>
              <a:rPr lang="en-GB" dirty="0" smtClean="0"/>
              <a:t>mm </a:t>
            </a:r>
            <a:r>
              <a:rPr lang="en-US" dirty="0" smtClean="0"/>
              <a:t>Platelets </a:t>
            </a:r>
            <a:r>
              <a:rPr lang="en-US" dirty="0"/>
              <a:t>5.4 lacs/</a:t>
            </a:r>
            <a:r>
              <a:rPr lang="en-US" dirty="0" err="1"/>
              <a:t>cmm</a:t>
            </a:r>
            <a:r>
              <a:rPr lang="en-US" dirty="0"/>
              <a:t> Chest X-ray normal Blood and urine culture </a:t>
            </a:r>
            <a:r>
              <a:rPr lang="en-US" dirty="0" smtClean="0"/>
              <a:t>normal </a:t>
            </a:r>
            <a:r>
              <a:rPr lang="en-US" dirty="0" err="1" smtClean="0"/>
              <a:t>Widal</a:t>
            </a:r>
            <a:r>
              <a:rPr lang="en-US" dirty="0" smtClean="0"/>
              <a:t> </a:t>
            </a:r>
            <a:r>
              <a:rPr lang="en-US" dirty="0"/>
              <a:t>test negative Abdominal USG </a:t>
            </a:r>
            <a:r>
              <a:rPr lang="en-US" dirty="0" smtClean="0"/>
              <a:t>normal He </a:t>
            </a:r>
            <a:r>
              <a:rPr lang="en-US" dirty="0"/>
              <a:t>was advised a CSF examination and CT scans of the chest, abdomen and brain</a:t>
            </a:r>
            <a:r>
              <a:rPr lang="en-US" dirty="0" smtClean="0"/>
              <a:t>. The </a:t>
            </a:r>
            <a:r>
              <a:rPr lang="en-US" dirty="0"/>
              <a:t>parents decided not to investigate further, and preferred hospitalization at a </a:t>
            </a:r>
            <a:r>
              <a:rPr lang="en-US" dirty="0" smtClean="0"/>
              <a:t>referral </a:t>
            </a:r>
            <a:r>
              <a:rPr lang="en-GB" dirty="0" err="1" smtClean="0"/>
              <a:t>center</a:t>
            </a:r>
            <a:endParaRPr lang="en-GB" dirty="0"/>
          </a:p>
        </p:txBody>
      </p:sp>
    </p:spTree>
    <p:extLst>
      <p:ext uri="{BB962C8B-B14F-4D97-AF65-F5344CB8AC3E}">
        <p14:creationId xmlns:p14="http://schemas.microsoft.com/office/powerpoint/2010/main" xmlns="" val="345111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6984" y="473307"/>
            <a:ext cx="7406717" cy="804629"/>
          </a:xfrm>
        </p:spPr>
        <p:txBody>
          <a:bodyPr>
            <a:normAutofit/>
          </a:bodyPr>
          <a:lstStyle/>
          <a:p>
            <a:pPr algn="ctr"/>
            <a:r>
              <a:rPr lang="en-IN" sz="4000" b="1" u="sng" dirty="0" smtClean="0"/>
              <a:t>CLASSICATION OF FUO</a:t>
            </a:r>
            <a:endParaRPr lang="en-IN" sz="4000" b="1" u="sng" dirty="0"/>
          </a:p>
        </p:txBody>
      </p:sp>
      <p:graphicFrame>
        <p:nvGraphicFramePr>
          <p:cNvPr id="8" name="Diagram 7"/>
          <p:cNvGraphicFramePr/>
          <p:nvPr>
            <p:extLst>
              <p:ext uri="{D42A27DB-BD31-4B8C-83A1-F6EECF244321}">
                <p14:modId xmlns:p14="http://schemas.microsoft.com/office/powerpoint/2010/main" xmlns="" val="3662332293"/>
              </p:ext>
            </p:extLst>
          </p:nvPr>
        </p:nvGraphicFramePr>
        <p:xfrm>
          <a:off x="2099256" y="1751527"/>
          <a:ext cx="8122471" cy="4623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487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graphicEl>
                                              <a:dgm id="{5641AD8E-86B8-4FF4-8764-D36FBC6B0BDC}"/>
                                            </p:graphicEl>
                                          </p:spTgt>
                                        </p:tgtEl>
                                        <p:attrNameLst>
                                          <p:attrName>style.visibility</p:attrName>
                                        </p:attrNameLst>
                                      </p:cBhvr>
                                      <p:to>
                                        <p:strVal val="visible"/>
                                      </p:to>
                                    </p:set>
                                    <p:animEffect transition="in" filter="fade">
                                      <p:cBhvr>
                                        <p:cTn id="13" dur="1000"/>
                                        <p:tgtEl>
                                          <p:spTgt spid="8">
                                            <p:graphicEl>
                                              <a:dgm id="{5641AD8E-86B8-4FF4-8764-D36FBC6B0BDC}"/>
                                            </p:graphicEl>
                                          </p:spTgt>
                                        </p:tgtEl>
                                      </p:cBhvr>
                                    </p:animEffect>
                                    <p:anim calcmode="lin" valueType="num">
                                      <p:cBhvr>
                                        <p:cTn id="14" dur="1000" fill="hold"/>
                                        <p:tgtEl>
                                          <p:spTgt spid="8">
                                            <p:graphicEl>
                                              <a:dgm id="{5641AD8E-86B8-4FF4-8764-D36FBC6B0BDC}"/>
                                            </p:graphicEl>
                                          </p:spTgt>
                                        </p:tgtEl>
                                        <p:attrNameLst>
                                          <p:attrName>ppt_x</p:attrName>
                                        </p:attrNameLst>
                                      </p:cBhvr>
                                      <p:tavLst>
                                        <p:tav tm="0">
                                          <p:val>
                                            <p:strVal val="#ppt_x"/>
                                          </p:val>
                                        </p:tav>
                                        <p:tav tm="100000">
                                          <p:val>
                                            <p:strVal val="#ppt_x"/>
                                          </p:val>
                                        </p:tav>
                                      </p:tavLst>
                                    </p:anim>
                                    <p:anim calcmode="lin" valueType="num">
                                      <p:cBhvr>
                                        <p:cTn id="15" dur="1000" fill="hold"/>
                                        <p:tgtEl>
                                          <p:spTgt spid="8">
                                            <p:graphicEl>
                                              <a:dgm id="{5641AD8E-86B8-4FF4-8764-D36FBC6B0BDC}"/>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graphicEl>
                                              <a:dgm id="{67366083-7F9C-48FD-9F5E-6853E67D9F6B}"/>
                                            </p:graphicEl>
                                          </p:spTgt>
                                        </p:tgtEl>
                                        <p:attrNameLst>
                                          <p:attrName>style.visibility</p:attrName>
                                        </p:attrNameLst>
                                      </p:cBhvr>
                                      <p:to>
                                        <p:strVal val="visible"/>
                                      </p:to>
                                    </p:set>
                                    <p:animEffect transition="in" filter="fade">
                                      <p:cBhvr>
                                        <p:cTn id="20" dur="1000"/>
                                        <p:tgtEl>
                                          <p:spTgt spid="8">
                                            <p:graphicEl>
                                              <a:dgm id="{67366083-7F9C-48FD-9F5E-6853E67D9F6B}"/>
                                            </p:graphicEl>
                                          </p:spTgt>
                                        </p:tgtEl>
                                      </p:cBhvr>
                                    </p:animEffect>
                                    <p:anim calcmode="lin" valueType="num">
                                      <p:cBhvr>
                                        <p:cTn id="21" dur="1000" fill="hold"/>
                                        <p:tgtEl>
                                          <p:spTgt spid="8">
                                            <p:graphicEl>
                                              <a:dgm id="{67366083-7F9C-48FD-9F5E-6853E67D9F6B}"/>
                                            </p:graphicEl>
                                          </p:spTgt>
                                        </p:tgtEl>
                                        <p:attrNameLst>
                                          <p:attrName>ppt_x</p:attrName>
                                        </p:attrNameLst>
                                      </p:cBhvr>
                                      <p:tavLst>
                                        <p:tav tm="0">
                                          <p:val>
                                            <p:strVal val="#ppt_x"/>
                                          </p:val>
                                        </p:tav>
                                        <p:tav tm="100000">
                                          <p:val>
                                            <p:strVal val="#ppt_x"/>
                                          </p:val>
                                        </p:tav>
                                      </p:tavLst>
                                    </p:anim>
                                    <p:anim calcmode="lin" valueType="num">
                                      <p:cBhvr>
                                        <p:cTn id="22" dur="1000" fill="hold"/>
                                        <p:tgtEl>
                                          <p:spTgt spid="8">
                                            <p:graphicEl>
                                              <a:dgm id="{67366083-7F9C-48FD-9F5E-6853E67D9F6B}"/>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graphicEl>
                                              <a:dgm id="{4A8DE556-94D6-410E-AE77-D2712C059738}"/>
                                            </p:graphicEl>
                                          </p:spTgt>
                                        </p:tgtEl>
                                        <p:attrNameLst>
                                          <p:attrName>style.visibility</p:attrName>
                                        </p:attrNameLst>
                                      </p:cBhvr>
                                      <p:to>
                                        <p:strVal val="visible"/>
                                      </p:to>
                                    </p:set>
                                    <p:animEffect transition="in" filter="fade">
                                      <p:cBhvr>
                                        <p:cTn id="27" dur="1000"/>
                                        <p:tgtEl>
                                          <p:spTgt spid="8">
                                            <p:graphicEl>
                                              <a:dgm id="{4A8DE556-94D6-410E-AE77-D2712C059738}"/>
                                            </p:graphicEl>
                                          </p:spTgt>
                                        </p:tgtEl>
                                      </p:cBhvr>
                                    </p:animEffect>
                                    <p:anim calcmode="lin" valueType="num">
                                      <p:cBhvr>
                                        <p:cTn id="28" dur="1000" fill="hold"/>
                                        <p:tgtEl>
                                          <p:spTgt spid="8">
                                            <p:graphicEl>
                                              <a:dgm id="{4A8DE556-94D6-410E-AE77-D2712C059738}"/>
                                            </p:graphicEl>
                                          </p:spTgt>
                                        </p:tgtEl>
                                        <p:attrNameLst>
                                          <p:attrName>ppt_x</p:attrName>
                                        </p:attrNameLst>
                                      </p:cBhvr>
                                      <p:tavLst>
                                        <p:tav tm="0">
                                          <p:val>
                                            <p:strVal val="#ppt_x"/>
                                          </p:val>
                                        </p:tav>
                                        <p:tav tm="100000">
                                          <p:val>
                                            <p:strVal val="#ppt_x"/>
                                          </p:val>
                                        </p:tav>
                                      </p:tavLst>
                                    </p:anim>
                                    <p:anim calcmode="lin" valueType="num">
                                      <p:cBhvr>
                                        <p:cTn id="29" dur="1000" fill="hold"/>
                                        <p:tgtEl>
                                          <p:spTgt spid="8">
                                            <p:graphicEl>
                                              <a:dgm id="{4A8DE556-94D6-410E-AE77-D2712C059738}"/>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graphicEl>
                                              <a:dgm id="{423A71E4-0B94-4019-B359-D9D5E916F453}"/>
                                            </p:graphicEl>
                                          </p:spTgt>
                                        </p:tgtEl>
                                        <p:attrNameLst>
                                          <p:attrName>style.visibility</p:attrName>
                                        </p:attrNameLst>
                                      </p:cBhvr>
                                      <p:to>
                                        <p:strVal val="visible"/>
                                      </p:to>
                                    </p:set>
                                    <p:animEffect transition="in" filter="fade">
                                      <p:cBhvr>
                                        <p:cTn id="34" dur="1000"/>
                                        <p:tgtEl>
                                          <p:spTgt spid="8">
                                            <p:graphicEl>
                                              <a:dgm id="{423A71E4-0B94-4019-B359-D9D5E916F453}"/>
                                            </p:graphicEl>
                                          </p:spTgt>
                                        </p:tgtEl>
                                      </p:cBhvr>
                                    </p:animEffect>
                                    <p:anim calcmode="lin" valueType="num">
                                      <p:cBhvr>
                                        <p:cTn id="35" dur="1000" fill="hold"/>
                                        <p:tgtEl>
                                          <p:spTgt spid="8">
                                            <p:graphicEl>
                                              <a:dgm id="{423A71E4-0B94-4019-B359-D9D5E916F453}"/>
                                            </p:graphicEl>
                                          </p:spTgt>
                                        </p:tgtEl>
                                        <p:attrNameLst>
                                          <p:attrName>ppt_x</p:attrName>
                                        </p:attrNameLst>
                                      </p:cBhvr>
                                      <p:tavLst>
                                        <p:tav tm="0">
                                          <p:val>
                                            <p:strVal val="#ppt_x"/>
                                          </p:val>
                                        </p:tav>
                                        <p:tav tm="100000">
                                          <p:val>
                                            <p:strVal val="#ppt_x"/>
                                          </p:val>
                                        </p:tav>
                                      </p:tavLst>
                                    </p:anim>
                                    <p:anim calcmode="lin" valueType="num">
                                      <p:cBhvr>
                                        <p:cTn id="36" dur="1000" fill="hold"/>
                                        <p:tgtEl>
                                          <p:spTgt spid="8">
                                            <p:graphicEl>
                                              <a:dgm id="{423A71E4-0B94-4019-B359-D9D5E916F45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Sub>
          <a:bldDgm bld="one"/>
        </p:bldSub>
      </p:bldGraphic>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78"/>
            <a:ext cx="10515600" cy="665185"/>
          </a:xfrm>
        </p:spPr>
        <p:txBody>
          <a:bodyPr>
            <a:normAutofit/>
          </a:bodyPr>
          <a:lstStyle/>
          <a:p>
            <a:r>
              <a:rPr lang="en-GB" dirty="0" smtClean="0"/>
              <a:t>Analysis of History</a:t>
            </a:r>
            <a:endParaRPr lang="en-GB" dirty="0"/>
          </a:p>
        </p:txBody>
      </p:sp>
      <p:sp>
        <p:nvSpPr>
          <p:cNvPr id="3" name="Content Placeholder 2"/>
          <p:cNvSpPr>
            <a:spLocks noGrp="1"/>
          </p:cNvSpPr>
          <p:nvPr>
            <p:ph idx="1"/>
          </p:nvPr>
        </p:nvSpPr>
        <p:spPr>
          <a:xfrm>
            <a:off x="838200" y="888642"/>
            <a:ext cx="10515600" cy="5653826"/>
          </a:xfrm>
        </p:spPr>
        <p:txBody>
          <a:bodyPr>
            <a:normAutofit/>
          </a:bodyPr>
          <a:lstStyle/>
          <a:p>
            <a:pPr algn="just">
              <a:lnSpc>
                <a:spcPct val="150000"/>
              </a:lnSpc>
              <a:spcBef>
                <a:spcPts val="0"/>
              </a:spcBef>
            </a:pPr>
            <a:r>
              <a:rPr lang="en-US" dirty="0"/>
              <a:t>Any fever of a long duration, with increasing neutrophilic </a:t>
            </a:r>
            <a:r>
              <a:rPr lang="en-US" dirty="0" err="1"/>
              <a:t>leucocytosis</a:t>
            </a:r>
            <a:r>
              <a:rPr lang="en-US" dirty="0"/>
              <a:t> but without </a:t>
            </a:r>
            <a:r>
              <a:rPr lang="en-US" dirty="0" smtClean="0"/>
              <a:t>any localization </a:t>
            </a:r>
            <a:r>
              <a:rPr lang="en-US" dirty="0"/>
              <a:t>should arouse the suspicion of a non-infective fever, especially if two sets </a:t>
            </a:r>
            <a:r>
              <a:rPr lang="en-US" dirty="0" smtClean="0"/>
              <a:t>of antibiotics </a:t>
            </a:r>
            <a:r>
              <a:rPr lang="en-US" dirty="0"/>
              <a:t>have failed. </a:t>
            </a:r>
            <a:endParaRPr lang="en-US" dirty="0" smtClean="0"/>
          </a:p>
          <a:p>
            <a:pPr algn="just">
              <a:lnSpc>
                <a:spcPct val="150000"/>
              </a:lnSpc>
              <a:spcBef>
                <a:spcPts val="0"/>
              </a:spcBef>
            </a:pPr>
            <a:r>
              <a:rPr lang="en-US" dirty="0" smtClean="0"/>
              <a:t>In </a:t>
            </a:r>
            <a:r>
              <a:rPr lang="en-US" dirty="0"/>
              <a:t>this setting, a </a:t>
            </a:r>
            <a:r>
              <a:rPr lang="en-US" b="1" dirty="0"/>
              <a:t>bacterial infection </a:t>
            </a:r>
            <a:r>
              <a:rPr lang="en-US" dirty="0"/>
              <a:t>is possible only in the form </a:t>
            </a:r>
            <a:r>
              <a:rPr lang="en-US" dirty="0" smtClean="0"/>
              <a:t>of a </a:t>
            </a:r>
            <a:r>
              <a:rPr lang="en-US" b="1" dirty="0"/>
              <a:t>hidden abscess, </a:t>
            </a:r>
            <a:r>
              <a:rPr lang="en-US" dirty="0"/>
              <a:t>such as a </a:t>
            </a:r>
            <a:r>
              <a:rPr lang="en-US" b="1" dirty="0" err="1"/>
              <a:t>subdiaphragmatic</a:t>
            </a:r>
            <a:r>
              <a:rPr lang="en-US" dirty="0"/>
              <a:t>, </a:t>
            </a:r>
            <a:r>
              <a:rPr lang="en-US" b="1" dirty="0" err="1"/>
              <a:t>perirenal</a:t>
            </a:r>
            <a:r>
              <a:rPr lang="en-US" b="1" dirty="0"/>
              <a:t> </a:t>
            </a:r>
            <a:r>
              <a:rPr lang="en-US" dirty="0"/>
              <a:t>or </a:t>
            </a:r>
            <a:r>
              <a:rPr lang="en-US" b="1" dirty="0" err="1"/>
              <a:t>intraspinal</a:t>
            </a:r>
            <a:r>
              <a:rPr lang="en-US" b="1" dirty="0"/>
              <a:t> </a:t>
            </a:r>
            <a:r>
              <a:rPr lang="en-US" dirty="0"/>
              <a:t>abscess or </a:t>
            </a:r>
            <a:r>
              <a:rPr lang="en-US" dirty="0" smtClean="0"/>
              <a:t> </a:t>
            </a:r>
            <a:r>
              <a:rPr lang="en-US" b="1" dirty="0" err="1" smtClean="0"/>
              <a:t>deepseated</a:t>
            </a:r>
            <a:r>
              <a:rPr lang="en-US" b="1" dirty="0" smtClean="0"/>
              <a:t> muscle </a:t>
            </a:r>
            <a:r>
              <a:rPr lang="en-US" b="1" dirty="0"/>
              <a:t>abscesses </a:t>
            </a:r>
            <a:r>
              <a:rPr lang="en-US" dirty="0"/>
              <a:t>or </a:t>
            </a:r>
            <a:r>
              <a:rPr lang="en-US" b="1" dirty="0"/>
              <a:t>osteomyelitis</a:t>
            </a:r>
            <a:r>
              <a:rPr lang="en-US" dirty="0"/>
              <a:t>. Even then, it is expected to manifest with </a:t>
            </a:r>
            <a:r>
              <a:rPr lang="en-US" dirty="0" smtClean="0"/>
              <a:t>local symptoms </a:t>
            </a:r>
            <a:r>
              <a:rPr lang="en-US" dirty="0"/>
              <a:t>over a period of 2 months. </a:t>
            </a:r>
            <a:r>
              <a:rPr lang="en-US" dirty="0" smtClean="0"/>
              <a:t>In </a:t>
            </a:r>
            <a:r>
              <a:rPr lang="en-US" dirty="0"/>
              <a:t>such cases, antibiotic therapy can fail, and the </a:t>
            </a:r>
            <a:r>
              <a:rPr lang="en-US" dirty="0" smtClean="0"/>
              <a:t>fever would </a:t>
            </a:r>
            <a:r>
              <a:rPr lang="en-US" dirty="0"/>
              <a:t>abate only after drainage of the </a:t>
            </a:r>
            <a:r>
              <a:rPr lang="en-US" dirty="0" smtClean="0"/>
              <a:t> abscess</a:t>
            </a:r>
            <a:r>
              <a:rPr lang="en-US" dirty="0"/>
              <a:t>. </a:t>
            </a:r>
            <a:endParaRPr lang="en-US" dirty="0" smtClean="0"/>
          </a:p>
          <a:p>
            <a:pPr algn="just">
              <a:lnSpc>
                <a:spcPct val="150000"/>
              </a:lnSpc>
              <a:spcBef>
                <a:spcPts val="0"/>
              </a:spcBef>
            </a:pPr>
            <a:r>
              <a:rPr lang="en-US" dirty="0" smtClean="0"/>
              <a:t>If </a:t>
            </a:r>
            <a:r>
              <a:rPr lang="en-US" dirty="0"/>
              <a:t>this is not a bacterial infection, </a:t>
            </a:r>
            <a:r>
              <a:rPr lang="en-US" dirty="0" smtClean="0"/>
              <a:t>neutrophilic </a:t>
            </a:r>
            <a:r>
              <a:rPr lang="en-US" dirty="0" err="1" smtClean="0"/>
              <a:t>leucocytosis</a:t>
            </a:r>
            <a:r>
              <a:rPr lang="en-US" dirty="0" smtClean="0"/>
              <a:t> </a:t>
            </a:r>
            <a:r>
              <a:rPr lang="en-US" dirty="0"/>
              <a:t>is a feature of a severe ongoing </a:t>
            </a:r>
            <a:r>
              <a:rPr lang="en-US" dirty="0" smtClean="0"/>
              <a:t>inflammation</a:t>
            </a:r>
            <a:r>
              <a:rPr lang="en-US" dirty="0"/>
              <a:t>. A falling hemoglobin and </a:t>
            </a:r>
            <a:r>
              <a:rPr lang="en-US" dirty="0" smtClean="0"/>
              <a:t>an increasing </a:t>
            </a:r>
            <a:r>
              <a:rPr lang="en-US" dirty="0"/>
              <a:t>platelet count, without any other positive laboratory tests, </a:t>
            </a:r>
            <a:r>
              <a:rPr lang="en-US" dirty="0" smtClean="0"/>
              <a:t> support </a:t>
            </a:r>
            <a:r>
              <a:rPr lang="en-US" dirty="0"/>
              <a:t>the </a:t>
            </a:r>
            <a:r>
              <a:rPr lang="en-US" dirty="0" smtClean="0"/>
              <a:t>diagnosis </a:t>
            </a:r>
            <a:r>
              <a:rPr lang="en-US" dirty="0"/>
              <a:t>of a </a:t>
            </a:r>
            <a:r>
              <a:rPr lang="en-US" b="1" dirty="0"/>
              <a:t>systemic </a:t>
            </a:r>
            <a:r>
              <a:rPr lang="en-US" b="1" dirty="0" smtClean="0"/>
              <a:t>inflammatory </a:t>
            </a:r>
            <a:r>
              <a:rPr lang="en-US" b="1" dirty="0"/>
              <a:t>disorder</a:t>
            </a:r>
            <a:r>
              <a:rPr lang="en-US" dirty="0" smtClean="0"/>
              <a:t>. </a:t>
            </a:r>
            <a:endParaRPr lang="en-GB" dirty="0"/>
          </a:p>
        </p:txBody>
      </p:sp>
    </p:spTree>
    <p:extLst>
      <p:ext uri="{BB962C8B-B14F-4D97-AF65-F5344CB8AC3E}">
        <p14:creationId xmlns:p14="http://schemas.microsoft.com/office/powerpoint/2010/main" xmlns="" val="159924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78"/>
            <a:ext cx="10515600" cy="665185"/>
          </a:xfrm>
        </p:spPr>
        <p:txBody>
          <a:bodyPr>
            <a:normAutofit/>
          </a:bodyPr>
          <a:lstStyle/>
          <a:p>
            <a:r>
              <a:rPr lang="en-GB" dirty="0" smtClean="0"/>
              <a:t>Analysis of History</a:t>
            </a:r>
            <a:endParaRPr lang="en-GB" dirty="0"/>
          </a:p>
        </p:txBody>
      </p:sp>
      <p:sp>
        <p:nvSpPr>
          <p:cNvPr id="3" name="Content Placeholder 2"/>
          <p:cNvSpPr>
            <a:spLocks noGrp="1"/>
          </p:cNvSpPr>
          <p:nvPr>
            <p:ph idx="1"/>
          </p:nvPr>
        </p:nvSpPr>
        <p:spPr>
          <a:xfrm>
            <a:off x="838200" y="875763"/>
            <a:ext cx="10515600" cy="5653826"/>
          </a:xfrm>
        </p:spPr>
        <p:txBody>
          <a:bodyPr>
            <a:normAutofit/>
          </a:bodyPr>
          <a:lstStyle/>
          <a:p>
            <a:pPr algn="just">
              <a:lnSpc>
                <a:spcPct val="150000"/>
              </a:lnSpc>
            </a:pPr>
            <a:r>
              <a:rPr lang="en-US" dirty="0"/>
              <a:t>In the absence of a </a:t>
            </a:r>
            <a:r>
              <a:rPr lang="en-US" dirty="0" smtClean="0"/>
              <a:t>definite </a:t>
            </a:r>
            <a:r>
              <a:rPr lang="en-US" dirty="0"/>
              <a:t>history of swelling, </a:t>
            </a:r>
            <a:r>
              <a:rPr lang="en-US" dirty="0" smtClean="0"/>
              <a:t>the vague </a:t>
            </a:r>
            <a:r>
              <a:rPr lang="en-US" dirty="0"/>
              <a:t>pain in the joints does not have any interpretive value. </a:t>
            </a:r>
            <a:endParaRPr lang="en-US" dirty="0" smtClean="0"/>
          </a:p>
          <a:p>
            <a:pPr algn="just">
              <a:lnSpc>
                <a:spcPct val="150000"/>
              </a:lnSpc>
            </a:pPr>
            <a:r>
              <a:rPr lang="en-US" dirty="0" smtClean="0"/>
              <a:t>Since </a:t>
            </a:r>
            <a:r>
              <a:rPr lang="en-US" dirty="0"/>
              <a:t>there are no </a:t>
            </a:r>
            <a:r>
              <a:rPr lang="en-US" dirty="0" smtClean="0"/>
              <a:t>other specific symptoms</a:t>
            </a:r>
            <a:r>
              <a:rPr lang="en-US" dirty="0"/>
              <a:t>, it may evolve into any of the systemic </a:t>
            </a:r>
            <a:r>
              <a:rPr lang="en-US" dirty="0" smtClean="0"/>
              <a:t>inflammatory </a:t>
            </a:r>
            <a:r>
              <a:rPr lang="en-US" dirty="0"/>
              <a:t>disorders. However, </a:t>
            </a:r>
            <a:r>
              <a:rPr lang="en-US" b="1" dirty="0" smtClean="0"/>
              <a:t>systemic lupus </a:t>
            </a:r>
            <a:r>
              <a:rPr lang="en-US" b="1" dirty="0"/>
              <a:t>erythematosus (SLE) </a:t>
            </a:r>
            <a:r>
              <a:rPr lang="en-US" dirty="0"/>
              <a:t>seems less likely since the leukocyte counts are usually normal </a:t>
            </a:r>
            <a:r>
              <a:rPr lang="en-US" dirty="0" smtClean="0"/>
              <a:t> or low </a:t>
            </a:r>
            <a:r>
              <a:rPr lang="en-US" dirty="0"/>
              <a:t>(as against this case), and it is more common in females. </a:t>
            </a:r>
            <a:r>
              <a:rPr lang="en-US" dirty="0" smtClean="0"/>
              <a:t> </a:t>
            </a:r>
          </a:p>
          <a:p>
            <a:pPr algn="just">
              <a:lnSpc>
                <a:spcPct val="150000"/>
              </a:lnSpc>
            </a:pPr>
            <a:r>
              <a:rPr lang="en-US" dirty="0" smtClean="0"/>
              <a:t>Considering </a:t>
            </a:r>
            <a:r>
              <a:rPr lang="en-US" dirty="0"/>
              <a:t>the pattern of fever</a:t>
            </a:r>
            <a:r>
              <a:rPr lang="en-US" dirty="0" smtClean="0"/>
              <a:t>, </a:t>
            </a:r>
            <a:r>
              <a:rPr lang="en-US" b="1" dirty="0" smtClean="0"/>
              <a:t>systemic </a:t>
            </a:r>
            <a:r>
              <a:rPr lang="en-US" b="1" dirty="0"/>
              <a:t>onset juvenile idiopathic arthritis </a:t>
            </a:r>
            <a:r>
              <a:rPr lang="en-US" dirty="0"/>
              <a:t>(formerly known as systemic onset JRA) can </a:t>
            </a:r>
            <a:r>
              <a:rPr lang="en-US" dirty="0" smtClean="0"/>
              <a:t>be </a:t>
            </a:r>
            <a:r>
              <a:rPr lang="en-GB" dirty="0" smtClean="0"/>
              <a:t>a </a:t>
            </a:r>
            <a:r>
              <a:rPr lang="en-GB" dirty="0"/>
              <a:t>possibility.</a:t>
            </a:r>
          </a:p>
        </p:txBody>
      </p:sp>
    </p:spTree>
    <p:extLst>
      <p:ext uri="{BB962C8B-B14F-4D97-AF65-F5344CB8AC3E}">
        <p14:creationId xmlns:p14="http://schemas.microsoft.com/office/powerpoint/2010/main" xmlns="" val="26716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665185"/>
          </a:xfrm>
        </p:spPr>
        <p:txBody>
          <a:bodyPr>
            <a:normAutofit/>
          </a:bodyPr>
          <a:lstStyle/>
          <a:p>
            <a:pPr algn="ctr"/>
            <a:r>
              <a:rPr lang="en-GB" dirty="0" smtClean="0"/>
              <a:t>PHYSICAL EXAMINATION</a:t>
            </a:r>
            <a:endParaRPr lang="en-GB" dirty="0"/>
          </a:p>
        </p:txBody>
      </p:sp>
      <p:sp>
        <p:nvSpPr>
          <p:cNvPr id="3" name="Content Placeholder 2"/>
          <p:cNvSpPr>
            <a:spLocks noGrp="1"/>
          </p:cNvSpPr>
          <p:nvPr>
            <p:ph idx="1"/>
          </p:nvPr>
        </p:nvSpPr>
        <p:spPr>
          <a:xfrm>
            <a:off x="682580" y="940158"/>
            <a:ext cx="10998558" cy="5525036"/>
          </a:xfrm>
        </p:spPr>
        <p:txBody>
          <a:bodyPr>
            <a:normAutofit/>
          </a:bodyPr>
          <a:lstStyle/>
          <a:p>
            <a:pPr>
              <a:lnSpc>
                <a:spcPct val="150000"/>
              </a:lnSpc>
              <a:spcBef>
                <a:spcPts val="0"/>
              </a:spcBef>
            </a:pPr>
            <a:r>
              <a:rPr lang="en-US" dirty="0"/>
              <a:t>Fairly built and nourished </a:t>
            </a:r>
            <a:endParaRPr lang="en-US" dirty="0" smtClean="0"/>
          </a:p>
          <a:p>
            <a:pPr>
              <a:lnSpc>
                <a:spcPct val="150000"/>
              </a:lnSpc>
              <a:spcBef>
                <a:spcPts val="0"/>
              </a:spcBef>
            </a:pPr>
            <a:r>
              <a:rPr lang="en-US" dirty="0" smtClean="0"/>
              <a:t>Weight </a:t>
            </a:r>
            <a:r>
              <a:rPr lang="en-US" dirty="0"/>
              <a:t>24 kg </a:t>
            </a:r>
            <a:r>
              <a:rPr lang="en-US" dirty="0" smtClean="0"/>
              <a:t>		Height </a:t>
            </a:r>
            <a:r>
              <a:rPr lang="en-US" dirty="0"/>
              <a:t>120 cm</a:t>
            </a:r>
          </a:p>
          <a:p>
            <a:pPr>
              <a:lnSpc>
                <a:spcPct val="150000"/>
              </a:lnSpc>
              <a:spcBef>
                <a:spcPts val="0"/>
              </a:spcBef>
            </a:pPr>
            <a:r>
              <a:rPr lang="en-GB" dirty="0" smtClean="0"/>
              <a:t>Temp</a:t>
            </a:r>
            <a:r>
              <a:rPr lang="en-GB" dirty="0"/>
              <a:t>. 102°F </a:t>
            </a:r>
            <a:r>
              <a:rPr lang="en-GB" dirty="0" smtClean="0"/>
              <a:t>		Pulse </a:t>
            </a:r>
            <a:r>
              <a:rPr lang="en-GB" dirty="0"/>
              <a:t>118/min </a:t>
            </a:r>
            <a:r>
              <a:rPr lang="en-GB" dirty="0" smtClean="0"/>
              <a:t>		RR </a:t>
            </a:r>
            <a:r>
              <a:rPr lang="en-GB" dirty="0"/>
              <a:t>26/min</a:t>
            </a:r>
          </a:p>
          <a:p>
            <a:pPr>
              <a:lnSpc>
                <a:spcPct val="150000"/>
              </a:lnSpc>
              <a:spcBef>
                <a:spcPts val="0"/>
              </a:spcBef>
            </a:pPr>
            <a:r>
              <a:rPr lang="en-US" dirty="0"/>
              <a:t>Looks sick </a:t>
            </a:r>
            <a:endParaRPr lang="en-US" dirty="0" smtClean="0"/>
          </a:p>
          <a:p>
            <a:pPr>
              <a:lnSpc>
                <a:spcPct val="150000"/>
              </a:lnSpc>
              <a:spcBef>
                <a:spcPts val="0"/>
              </a:spcBef>
            </a:pPr>
            <a:r>
              <a:rPr lang="en-US" dirty="0" smtClean="0"/>
              <a:t>No </a:t>
            </a:r>
            <a:r>
              <a:rPr lang="en-US" dirty="0"/>
              <a:t>lymphadenopathy </a:t>
            </a:r>
            <a:r>
              <a:rPr lang="en-US" dirty="0" smtClean="0"/>
              <a:t>	Mild </a:t>
            </a:r>
            <a:r>
              <a:rPr lang="en-US" dirty="0"/>
              <a:t>pallor</a:t>
            </a:r>
          </a:p>
          <a:p>
            <a:pPr>
              <a:lnSpc>
                <a:spcPct val="150000"/>
              </a:lnSpc>
              <a:spcBef>
                <a:spcPts val="0"/>
              </a:spcBef>
            </a:pPr>
            <a:r>
              <a:rPr lang="en-US" dirty="0"/>
              <a:t>Joint examination - Minimal fullness of few interphalangeal </a:t>
            </a:r>
            <a:r>
              <a:rPr lang="en-US" dirty="0" smtClean="0"/>
              <a:t>joints. Mild </a:t>
            </a:r>
            <a:r>
              <a:rPr lang="en-US" dirty="0"/>
              <a:t>restriction of movements of left wrist and right ankle joint</a:t>
            </a:r>
          </a:p>
          <a:p>
            <a:pPr>
              <a:lnSpc>
                <a:spcPct val="150000"/>
              </a:lnSpc>
              <a:spcBef>
                <a:spcPts val="0"/>
              </a:spcBef>
            </a:pPr>
            <a:r>
              <a:rPr lang="en-US" dirty="0"/>
              <a:t>No bony tenderness </a:t>
            </a:r>
            <a:r>
              <a:rPr lang="en-US" dirty="0" smtClean="0"/>
              <a:t>	No </a:t>
            </a:r>
            <a:r>
              <a:rPr lang="en-US" dirty="0"/>
              <a:t>skin rash </a:t>
            </a:r>
            <a:r>
              <a:rPr lang="en-US" dirty="0" smtClean="0"/>
              <a:t>		No </a:t>
            </a:r>
            <a:r>
              <a:rPr lang="en-US" dirty="0"/>
              <a:t>mouth ulcers</a:t>
            </a:r>
          </a:p>
          <a:p>
            <a:pPr>
              <a:lnSpc>
                <a:spcPct val="150000"/>
              </a:lnSpc>
              <a:spcBef>
                <a:spcPts val="0"/>
              </a:spcBef>
            </a:pPr>
            <a:r>
              <a:rPr lang="en-US" dirty="0"/>
              <a:t>Liver not palpable </a:t>
            </a:r>
            <a:r>
              <a:rPr lang="en-US" dirty="0" smtClean="0"/>
              <a:t>	Spleen </a:t>
            </a:r>
            <a:r>
              <a:rPr lang="en-US" dirty="0"/>
              <a:t>not palpable</a:t>
            </a:r>
          </a:p>
          <a:p>
            <a:pPr>
              <a:lnSpc>
                <a:spcPct val="150000"/>
              </a:lnSpc>
              <a:spcBef>
                <a:spcPts val="0"/>
              </a:spcBef>
            </a:pPr>
            <a:r>
              <a:rPr lang="en-GB" dirty="0"/>
              <a:t>Other systems normal</a:t>
            </a:r>
          </a:p>
        </p:txBody>
      </p:sp>
    </p:spTree>
    <p:extLst>
      <p:ext uri="{BB962C8B-B14F-4D97-AF65-F5344CB8AC3E}">
        <p14:creationId xmlns:p14="http://schemas.microsoft.com/office/powerpoint/2010/main" xmlns="" val="90969610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523517"/>
          </a:xfrm>
        </p:spPr>
        <p:txBody>
          <a:bodyPr>
            <a:normAutofit fontScale="90000"/>
          </a:bodyPr>
          <a:lstStyle/>
          <a:p>
            <a:r>
              <a:rPr lang="en-GB" sz="3600" dirty="0" smtClean="0"/>
              <a:t>Analysis of Examination</a:t>
            </a:r>
            <a:endParaRPr lang="en-GB" sz="3600" dirty="0"/>
          </a:p>
        </p:txBody>
      </p:sp>
      <p:sp>
        <p:nvSpPr>
          <p:cNvPr id="3" name="Content Placeholder 2"/>
          <p:cNvSpPr>
            <a:spLocks noGrp="1"/>
          </p:cNvSpPr>
          <p:nvPr>
            <p:ph idx="1"/>
          </p:nvPr>
        </p:nvSpPr>
        <p:spPr>
          <a:xfrm>
            <a:off x="553792" y="759854"/>
            <a:ext cx="11217498" cy="5911402"/>
          </a:xfrm>
        </p:spPr>
        <p:txBody>
          <a:bodyPr>
            <a:normAutofit/>
          </a:bodyPr>
          <a:lstStyle/>
          <a:p>
            <a:pPr algn="just">
              <a:lnSpc>
                <a:spcPct val="150000"/>
              </a:lnSpc>
              <a:spcBef>
                <a:spcPts val="0"/>
              </a:spcBef>
            </a:pPr>
            <a:r>
              <a:rPr lang="en-US" sz="2400" dirty="0"/>
              <a:t>There is </a:t>
            </a:r>
            <a:r>
              <a:rPr lang="en-US" sz="2400" dirty="0" smtClean="0"/>
              <a:t>definite </a:t>
            </a:r>
            <a:r>
              <a:rPr lang="en-US" sz="2400" dirty="0"/>
              <a:t>evidence of involvement of two major joints and a few small joints in </a:t>
            </a:r>
            <a:r>
              <a:rPr lang="en-US" sz="2400" dirty="0" smtClean="0"/>
              <a:t>the form </a:t>
            </a:r>
            <a:r>
              <a:rPr lang="en-US" sz="2400" dirty="0"/>
              <a:t>of either restriction of movements or fullness. Hence, the diagnosis is probably </a:t>
            </a:r>
            <a:r>
              <a:rPr lang="en-US" sz="2400" dirty="0" smtClean="0"/>
              <a:t>evolving into </a:t>
            </a:r>
            <a:r>
              <a:rPr lang="en-US" sz="2400" dirty="0"/>
              <a:t>a systemic onset juvenile idiopathic arthritis. </a:t>
            </a:r>
            <a:endParaRPr lang="en-US" sz="2400" dirty="0" smtClean="0"/>
          </a:p>
          <a:p>
            <a:pPr algn="just">
              <a:lnSpc>
                <a:spcPct val="150000"/>
              </a:lnSpc>
              <a:spcBef>
                <a:spcPts val="0"/>
              </a:spcBef>
            </a:pPr>
            <a:r>
              <a:rPr lang="en-US" sz="2400" dirty="0" smtClean="0"/>
              <a:t>The </a:t>
            </a:r>
            <a:r>
              <a:rPr lang="en-US" sz="2400" dirty="0"/>
              <a:t>clinical </a:t>
            </a:r>
            <a:r>
              <a:rPr lang="en-US" sz="2400" dirty="0" smtClean="0"/>
              <a:t>findings </a:t>
            </a:r>
            <a:r>
              <a:rPr lang="en-US" sz="2400" dirty="0"/>
              <a:t>of joint </a:t>
            </a:r>
            <a:r>
              <a:rPr lang="en-US" sz="2400" dirty="0" smtClean="0"/>
              <a:t>involvement may </a:t>
            </a:r>
            <a:r>
              <a:rPr lang="en-US" sz="2400" dirty="0"/>
              <a:t>have appeared recently, and thereby facilitated the diagnosis. </a:t>
            </a:r>
            <a:endParaRPr lang="en-US" sz="2400" dirty="0" smtClean="0"/>
          </a:p>
          <a:p>
            <a:pPr algn="just">
              <a:lnSpc>
                <a:spcPct val="150000"/>
              </a:lnSpc>
              <a:spcBef>
                <a:spcPts val="0"/>
              </a:spcBef>
            </a:pPr>
            <a:r>
              <a:rPr lang="en-US" sz="2400" dirty="0" smtClean="0"/>
              <a:t>However</a:t>
            </a:r>
            <a:r>
              <a:rPr lang="en-US" sz="2400" dirty="0"/>
              <a:t>, even prior to </a:t>
            </a:r>
            <a:r>
              <a:rPr lang="en-US" sz="2400" dirty="0" smtClean="0"/>
              <a:t>the development </a:t>
            </a:r>
            <a:r>
              <a:rPr lang="en-US" sz="2400" dirty="0"/>
              <a:t>of such signs, a diagnosis of systemic </a:t>
            </a:r>
            <a:r>
              <a:rPr lang="en-US" sz="2400" dirty="0" smtClean="0"/>
              <a:t>inflammatory </a:t>
            </a:r>
            <a:r>
              <a:rPr lang="en-US" sz="2400" dirty="0"/>
              <a:t>disorder could have </a:t>
            </a:r>
            <a:r>
              <a:rPr lang="en-US" sz="2400" dirty="0" smtClean="0"/>
              <a:t>been definitely </a:t>
            </a:r>
            <a:r>
              <a:rPr lang="en-US" sz="2400" dirty="0"/>
              <a:t>considered (as </a:t>
            </a:r>
            <a:r>
              <a:rPr lang="en-US" sz="2400" dirty="0" err="1"/>
              <a:t>analysed</a:t>
            </a:r>
            <a:r>
              <a:rPr lang="en-US" sz="2400" dirty="0"/>
              <a:t> after the history).</a:t>
            </a:r>
            <a:endParaRPr lang="en-GB" sz="2400" dirty="0" smtClean="0"/>
          </a:p>
        </p:txBody>
      </p:sp>
    </p:spTree>
    <p:extLst>
      <p:ext uri="{BB962C8B-B14F-4D97-AF65-F5344CB8AC3E}">
        <p14:creationId xmlns:p14="http://schemas.microsoft.com/office/powerpoint/2010/main" xmlns="" val="160210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458"/>
            <a:ext cx="10515600" cy="729580"/>
          </a:xfrm>
        </p:spPr>
        <p:txBody>
          <a:bodyPr/>
          <a:lstStyle/>
          <a:p>
            <a:pPr algn="ctr"/>
            <a:r>
              <a:rPr lang="en-GB" b="1" dirty="0" smtClean="0"/>
              <a:t>INVESTIGATIONS</a:t>
            </a:r>
            <a:endParaRPr lang="en-GB" dirty="0"/>
          </a:p>
        </p:txBody>
      </p:sp>
      <p:sp>
        <p:nvSpPr>
          <p:cNvPr id="3" name="Content Placeholder 2"/>
          <p:cNvSpPr>
            <a:spLocks noGrp="1"/>
          </p:cNvSpPr>
          <p:nvPr>
            <p:ph idx="1"/>
          </p:nvPr>
        </p:nvSpPr>
        <p:spPr>
          <a:xfrm>
            <a:off x="838200" y="1171977"/>
            <a:ext cx="10515600" cy="5228823"/>
          </a:xfrm>
        </p:spPr>
        <p:txBody>
          <a:bodyPr>
            <a:normAutofit/>
          </a:bodyPr>
          <a:lstStyle/>
          <a:p>
            <a:pPr>
              <a:lnSpc>
                <a:spcPct val="200000"/>
              </a:lnSpc>
              <a:spcBef>
                <a:spcPts val="0"/>
              </a:spcBef>
            </a:pPr>
            <a:r>
              <a:rPr lang="pl-PL" dirty="0"/>
              <a:t>Hb 8 gm% </a:t>
            </a:r>
            <a:r>
              <a:rPr lang="en-GB" dirty="0" smtClean="0"/>
              <a:t>			</a:t>
            </a:r>
            <a:r>
              <a:rPr lang="pl-PL" dirty="0" smtClean="0"/>
              <a:t>Normocytic </a:t>
            </a:r>
            <a:r>
              <a:rPr lang="pl-PL" dirty="0"/>
              <a:t>normochromic anemia</a:t>
            </a:r>
          </a:p>
          <a:p>
            <a:pPr>
              <a:lnSpc>
                <a:spcPct val="200000"/>
              </a:lnSpc>
              <a:spcBef>
                <a:spcPts val="0"/>
              </a:spcBef>
            </a:pPr>
            <a:r>
              <a:rPr lang="en-US" dirty="0"/>
              <a:t>WBC 38,000/c mm </a:t>
            </a:r>
            <a:endParaRPr lang="en-US" dirty="0" smtClean="0"/>
          </a:p>
          <a:p>
            <a:pPr>
              <a:lnSpc>
                <a:spcPct val="200000"/>
              </a:lnSpc>
              <a:spcBef>
                <a:spcPts val="0"/>
              </a:spcBef>
            </a:pPr>
            <a:r>
              <a:rPr lang="en-US" dirty="0" smtClean="0"/>
              <a:t>P </a:t>
            </a:r>
            <a:r>
              <a:rPr lang="en-US" dirty="0"/>
              <a:t>85 L 10 E 5 </a:t>
            </a:r>
            <a:endParaRPr lang="en-US" dirty="0" smtClean="0"/>
          </a:p>
          <a:p>
            <a:pPr>
              <a:lnSpc>
                <a:spcPct val="200000"/>
              </a:lnSpc>
              <a:spcBef>
                <a:spcPts val="0"/>
              </a:spcBef>
            </a:pPr>
            <a:r>
              <a:rPr lang="en-US" dirty="0" smtClean="0"/>
              <a:t>ESR </a:t>
            </a:r>
            <a:r>
              <a:rPr lang="en-US" dirty="0"/>
              <a:t>120 mm </a:t>
            </a:r>
            <a:endParaRPr lang="en-US" dirty="0" smtClean="0"/>
          </a:p>
          <a:p>
            <a:pPr>
              <a:lnSpc>
                <a:spcPct val="200000"/>
              </a:lnSpc>
              <a:spcBef>
                <a:spcPts val="0"/>
              </a:spcBef>
            </a:pPr>
            <a:r>
              <a:rPr lang="en-US" dirty="0" smtClean="0"/>
              <a:t>Platelet </a:t>
            </a:r>
            <a:r>
              <a:rPr lang="en-US" dirty="0"/>
              <a:t>count 7.5 lacs</a:t>
            </a:r>
          </a:p>
          <a:p>
            <a:pPr>
              <a:lnSpc>
                <a:spcPct val="200000"/>
              </a:lnSpc>
              <a:spcBef>
                <a:spcPts val="0"/>
              </a:spcBef>
            </a:pPr>
            <a:r>
              <a:rPr lang="en-GB" dirty="0"/>
              <a:t>ANA weakly positive </a:t>
            </a:r>
            <a:r>
              <a:rPr lang="en-GB" dirty="0" smtClean="0"/>
              <a:t>		Anti-dsDNA </a:t>
            </a:r>
            <a:r>
              <a:rPr lang="en-GB" dirty="0"/>
              <a:t>negative </a:t>
            </a:r>
            <a:endParaRPr lang="en-GB" dirty="0" smtClean="0"/>
          </a:p>
          <a:p>
            <a:pPr>
              <a:lnSpc>
                <a:spcPct val="200000"/>
              </a:lnSpc>
              <a:spcBef>
                <a:spcPts val="0"/>
              </a:spcBef>
            </a:pPr>
            <a:r>
              <a:rPr lang="en-GB" dirty="0" smtClean="0"/>
              <a:t>RA </a:t>
            </a:r>
            <a:r>
              <a:rPr lang="en-GB" dirty="0"/>
              <a:t>factor negative</a:t>
            </a:r>
          </a:p>
        </p:txBody>
      </p:sp>
    </p:spTree>
    <p:extLst>
      <p:ext uri="{BB962C8B-B14F-4D97-AF65-F5344CB8AC3E}">
        <p14:creationId xmlns:p14="http://schemas.microsoft.com/office/powerpoint/2010/main" xmlns="" val="229911419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523517"/>
          </a:xfrm>
        </p:spPr>
        <p:txBody>
          <a:bodyPr>
            <a:normAutofit fontScale="90000"/>
          </a:bodyPr>
          <a:lstStyle/>
          <a:p>
            <a:r>
              <a:rPr lang="en-GB" sz="3600" dirty="0" smtClean="0"/>
              <a:t>Analysis of Investigations</a:t>
            </a:r>
            <a:endParaRPr lang="en-GB" sz="3600" dirty="0"/>
          </a:p>
        </p:txBody>
      </p:sp>
      <p:sp>
        <p:nvSpPr>
          <p:cNvPr id="3" name="Content Placeholder 2"/>
          <p:cNvSpPr>
            <a:spLocks noGrp="1"/>
          </p:cNvSpPr>
          <p:nvPr>
            <p:ph idx="1"/>
          </p:nvPr>
        </p:nvSpPr>
        <p:spPr>
          <a:xfrm>
            <a:off x="553792" y="759854"/>
            <a:ext cx="11217498" cy="5628067"/>
          </a:xfrm>
        </p:spPr>
        <p:txBody>
          <a:bodyPr>
            <a:normAutofit fontScale="92500"/>
          </a:bodyPr>
          <a:lstStyle/>
          <a:p>
            <a:pPr algn="just">
              <a:lnSpc>
                <a:spcPct val="150000"/>
              </a:lnSpc>
              <a:spcBef>
                <a:spcPts val="0"/>
              </a:spcBef>
            </a:pPr>
            <a:r>
              <a:rPr lang="en-US" sz="2400" dirty="0"/>
              <a:t>High neutrophilic </a:t>
            </a:r>
            <a:r>
              <a:rPr lang="en-US" sz="2400" dirty="0" err="1"/>
              <a:t>leucocytosis</a:t>
            </a:r>
            <a:r>
              <a:rPr lang="en-US" sz="2400" dirty="0"/>
              <a:t>, high platelet count and a high ESR suggest an active </a:t>
            </a:r>
            <a:r>
              <a:rPr lang="en-US" sz="2400" dirty="0" smtClean="0"/>
              <a:t>systemic inflammatory </a:t>
            </a:r>
            <a:r>
              <a:rPr lang="en-US" sz="2400" dirty="0"/>
              <a:t>disease. </a:t>
            </a:r>
            <a:endParaRPr lang="en-US" sz="2400" dirty="0" smtClean="0"/>
          </a:p>
          <a:p>
            <a:pPr algn="just">
              <a:lnSpc>
                <a:spcPct val="150000"/>
              </a:lnSpc>
              <a:spcBef>
                <a:spcPts val="0"/>
              </a:spcBef>
            </a:pPr>
            <a:r>
              <a:rPr lang="en-US" sz="2400" dirty="0" smtClean="0"/>
              <a:t>A </a:t>
            </a:r>
            <a:r>
              <a:rPr lang="en-US" sz="2400" dirty="0"/>
              <a:t>weakly positive ANA is </a:t>
            </a:r>
            <a:r>
              <a:rPr lang="en-US" sz="2400" dirty="0" smtClean="0"/>
              <a:t>non-specific </a:t>
            </a:r>
            <a:r>
              <a:rPr lang="en-US" sz="2400" dirty="0"/>
              <a:t>and is seen in a variety </a:t>
            </a:r>
            <a:r>
              <a:rPr lang="en-US" sz="2400" dirty="0" smtClean="0"/>
              <a:t>of inflammatory </a:t>
            </a:r>
            <a:r>
              <a:rPr lang="en-US" sz="2400" dirty="0"/>
              <a:t>and other disorders. Anti-dsDNA is also negative (this test is </a:t>
            </a:r>
            <a:r>
              <a:rPr lang="en-US" sz="2400" dirty="0" smtClean="0"/>
              <a:t>specific </a:t>
            </a:r>
            <a:r>
              <a:rPr lang="en-US" sz="2400" dirty="0"/>
              <a:t>for </a:t>
            </a:r>
            <a:r>
              <a:rPr lang="en-US" sz="2400" dirty="0" smtClean="0"/>
              <a:t>systemic lupus </a:t>
            </a:r>
            <a:r>
              <a:rPr lang="en-US" sz="2400" dirty="0"/>
              <a:t>and should be ordered only when ANA is strongly positive). </a:t>
            </a:r>
            <a:endParaRPr lang="en-US" sz="2400" dirty="0" smtClean="0"/>
          </a:p>
          <a:p>
            <a:pPr algn="just">
              <a:lnSpc>
                <a:spcPct val="150000"/>
              </a:lnSpc>
              <a:spcBef>
                <a:spcPts val="0"/>
              </a:spcBef>
            </a:pPr>
            <a:r>
              <a:rPr lang="en-US" sz="2400" dirty="0" smtClean="0"/>
              <a:t>A </a:t>
            </a:r>
            <a:r>
              <a:rPr lang="en-US" sz="2400" dirty="0"/>
              <a:t>negative RA factor </a:t>
            </a:r>
            <a:r>
              <a:rPr lang="en-US" sz="2400" dirty="0" smtClean="0"/>
              <a:t>is no </a:t>
            </a:r>
            <a:r>
              <a:rPr lang="en-US" sz="2400" dirty="0"/>
              <a:t>surprise, as it is present only in 5% of cases of juvenile chronic arthritis (the </a:t>
            </a:r>
            <a:r>
              <a:rPr lang="en-US" sz="2400" dirty="0" err="1" smtClean="0"/>
              <a:t>polyarticular</a:t>
            </a:r>
            <a:r>
              <a:rPr lang="en-US" sz="2400" dirty="0" smtClean="0"/>
              <a:t> variety</a:t>
            </a:r>
            <a:r>
              <a:rPr lang="en-US" sz="2400" dirty="0"/>
              <a:t>) and not in systemic onset disease. </a:t>
            </a:r>
            <a:endParaRPr lang="en-US" sz="2400" dirty="0" smtClean="0"/>
          </a:p>
          <a:p>
            <a:pPr algn="just">
              <a:lnSpc>
                <a:spcPct val="150000"/>
              </a:lnSpc>
              <a:spcBef>
                <a:spcPts val="0"/>
              </a:spcBef>
            </a:pPr>
            <a:r>
              <a:rPr lang="en-US" sz="2400" dirty="0" smtClean="0"/>
              <a:t>The </a:t>
            </a:r>
            <a:r>
              <a:rPr lang="en-US" sz="2400" dirty="0"/>
              <a:t>diagnosis of systemic onset juvenile </a:t>
            </a:r>
            <a:r>
              <a:rPr lang="en-US" sz="2400" dirty="0" smtClean="0"/>
              <a:t>idiopathic </a:t>
            </a:r>
            <a:r>
              <a:rPr lang="en-US" sz="2400" dirty="0"/>
              <a:t>arthritis is clinical; there is no </a:t>
            </a:r>
            <a:r>
              <a:rPr lang="en-US" sz="2400" dirty="0" smtClean="0"/>
              <a:t>specific </a:t>
            </a:r>
            <a:r>
              <a:rPr lang="en-US" sz="2400" dirty="0"/>
              <a:t>test. Moderate anemia with a normocytic, </a:t>
            </a:r>
            <a:r>
              <a:rPr lang="en-US" sz="2400" dirty="0" smtClean="0"/>
              <a:t>normochromic morphology </a:t>
            </a:r>
            <a:r>
              <a:rPr lang="en-US" sz="2400" dirty="0"/>
              <a:t>indicates an anemia of chronic </a:t>
            </a:r>
            <a:r>
              <a:rPr lang="en-US" sz="2400" dirty="0" smtClean="0"/>
              <a:t>inflammation</a:t>
            </a:r>
            <a:r>
              <a:rPr lang="en-US" sz="2400" dirty="0"/>
              <a:t>.</a:t>
            </a:r>
            <a:endParaRPr lang="en-GB" sz="2400" dirty="0" smtClean="0"/>
          </a:p>
        </p:txBody>
      </p:sp>
    </p:spTree>
    <p:extLst>
      <p:ext uri="{BB962C8B-B14F-4D97-AF65-F5344CB8AC3E}">
        <p14:creationId xmlns:p14="http://schemas.microsoft.com/office/powerpoint/2010/main" xmlns="" val="166794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9411" y="622703"/>
            <a:ext cx="10515600" cy="729580"/>
          </a:xfrm>
        </p:spPr>
        <p:txBody>
          <a:bodyPr/>
          <a:lstStyle/>
          <a:p>
            <a:pPr algn="ctr"/>
            <a:r>
              <a:rPr lang="en-GB" b="1" dirty="0" smtClean="0"/>
              <a:t>DIAGNOSIS</a:t>
            </a:r>
            <a:endParaRPr lang="en-GB" dirty="0"/>
          </a:p>
        </p:txBody>
      </p:sp>
      <p:sp>
        <p:nvSpPr>
          <p:cNvPr id="3" name="Content Placeholder 2"/>
          <p:cNvSpPr>
            <a:spLocks noGrp="1"/>
          </p:cNvSpPr>
          <p:nvPr>
            <p:ph idx="1"/>
          </p:nvPr>
        </p:nvSpPr>
        <p:spPr>
          <a:xfrm>
            <a:off x="838200" y="1867436"/>
            <a:ext cx="10515600" cy="1043189"/>
          </a:xfrm>
        </p:spPr>
        <p:txBody>
          <a:bodyPr>
            <a:normAutofit/>
          </a:bodyPr>
          <a:lstStyle/>
          <a:p>
            <a:pPr>
              <a:lnSpc>
                <a:spcPct val="200000"/>
              </a:lnSpc>
              <a:spcBef>
                <a:spcPts val="0"/>
              </a:spcBef>
            </a:pPr>
            <a:r>
              <a:rPr lang="en-US" dirty="0"/>
              <a:t>Systemic onset juvenile idiopathic arthritis</a:t>
            </a:r>
            <a:endParaRPr lang="en-GB" dirty="0"/>
          </a:p>
        </p:txBody>
      </p:sp>
    </p:spTree>
    <p:extLst>
      <p:ext uri="{BB962C8B-B14F-4D97-AF65-F5344CB8AC3E}">
        <p14:creationId xmlns:p14="http://schemas.microsoft.com/office/powerpoint/2010/main" xmlns="" val="1527967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3318" y="172278"/>
            <a:ext cx="9558247" cy="1280890"/>
          </a:xfrm>
        </p:spPr>
        <p:txBody>
          <a:bodyPr>
            <a:normAutofit/>
          </a:bodyPr>
          <a:lstStyle/>
          <a:p>
            <a:pPr algn="ctr"/>
            <a:r>
              <a:rPr lang="en-IN" b="1" cap="small" dirty="0" smtClean="0">
                <a:solidFill>
                  <a:schemeClr val="accent2">
                    <a:lumMod val="50000"/>
                  </a:schemeClr>
                </a:solidFill>
              </a:rPr>
              <a:t>Classic Fever Of Unknown Origin (FUO) </a:t>
            </a:r>
            <a:endParaRPr lang="en-IN" b="1" cap="small" dirty="0">
              <a:solidFill>
                <a:schemeClr val="accent2">
                  <a:lumMod val="50000"/>
                </a:schemeClr>
              </a:solidFill>
            </a:endParaRPr>
          </a:p>
        </p:txBody>
      </p:sp>
      <p:sp>
        <p:nvSpPr>
          <p:cNvPr id="3" name="Content Placeholder 2"/>
          <p:cNvSpPr>
            <a:spLocks noGrp="1"/>
          </p:cNvSpPr>
          <p:nvPr>
            <p:ph idx="1"/>
          </p:nvPr>
        </p:nvSpPr>
        <p:spPr>
          <a:xfrm>
            <a:off x="1033670" y="1280890"/>
            <a:ext cx="9395791" cy="5172919"/>
          </a:xfrm>
        </p:spPr>
        <p:txBody>
          <a:bodyPr>
            <a:noAutofit/>
          </a:bodyPr>
          <a:lstStyle/>
          <a:p>
            <a:pPr marL="0" indent="0" algn="just">
              <a:lnSpc>
                <a:spcPct val="200000"/>
              </a:lnSpc>
              <a:spcBef>
                <a:spcPts val="0"/>
              </a:spcBef>
              <a:buNone/>
            </a:pPr>
            <a:r>
              <a:rPr lang="en-US" sz="2400" dirty="0" smtClean="0">
                <a:solidFill>
                  <a:schemeClr val="tx1"/>
                </a:solidFill>
                <a:latin typeface="Times New Roman" panose="02020603050405020304" pitchFamily="18" charset="0"/>
                <a:cs typeface="Times New Roman" panose="02020603050405020304" pitchFamily="18" charset="0"/>
              </a:rPr>
              <a:t>Children </a:t>
            </a:r>
            <a:r>
              <a:rPr lang="en-US" sz="2400" dirty="0">
                <a:solidFill>
                  <a:schemeClr val="tx1"/>
                </a:solidFill>
                <a:latin typeface="Times New Roman" panose="02020603050405020304" pitchFamily="18" charset="0"/>
                <a:cs typeface="Times New Roman" panose="02020603050405020304" pitchFamily="18" charset="0"/>
              </a:rPr>
              <a:t>with </a:t>
            </a:r>
            <a:endParaRPr lang="en-US" sz="240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Temperature ≥ 38.3°C </a:t>
            </a:r>
            <a:r>
              <a:rPr lang="en-US" sz="2400" dirty="0">
                <a:latin typeface="Times New Roman" panose="02020603050405020304" pitchFamily="18" charset="0"/>
                <a:cs typeface="Times New Roman" panose="02020603050405020304" pitchFamily="18" charset="0"/>
              </a:rPr>
              <a:t>(101 </a:t>
            </a:r>
            <a:r>
              <a:rPr lang="en-US" sz="2400" dirty="0" smtClean="0">
                <a:latin typeface="Times New Roman" panose="02020603050405020304" pitchFamily="18" charset="0"/>
                <a:cs typeface="Times New Roman" panose="02020603050405020304" pitchFamily="18" charset="0"/>
              </a:rPr>
              <a:t>°F)</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Recorded on several occasions occurring &gt;3 weeks</a:t>
            </a: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Undiagnosed in spite of investigations on</a:t>
            </a:r>
          </a:p>
          <a:p>
            <a:pPr lvl="2" algn="just">
              <a:lnSpc>
                <a:spcPct val="200000"/>
              </a:lnSpc>
              <a:spcBef>
                <a:spcPts val="0"/>
              </a:spcBef>
              <a:buFont typeface="Wingdings" panose="05000000000000000000" pitchFamily="2" charset="2"/>
              <a:buChar char="ü"/>
            </a:pPr>
            <a:r>
              <a:rPr lang="en-US" sz="2400" i="0" dirty="0" smtClean="0">
                <a:solidFill>
                  <a:schemeClr val="tx1"/>
                </a:solidFill>
                <a:latin typeface="Times New Roman" panose="02020603050405020304" pitchFamily="18" charset="0"/>
                <a:cs typeface="Times New Roman" panose="02020603050405020304" pitchFamily="18" charset="0"/>
              </a:rPr>
              <a:t>3 OPD visits</a:t>
            </a:r>
          </a:p>
          <a:p>
            <a:pPr lvl="2" algn="just">
              <a:lnSpc>
                <a:spcPct val="200000"/>
              </a:lnSpc>
              <a:spcBef>
                <a:spcPts val="0"/>
              </a:spcBef>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3 days of stay in hospital stay</a:t>
            </a:r>
          </a:p>
          <a:p>
            <a:pPr lvl="2" algn="just">
              <a:lnSpc>
                <a:spcPct val="200000"/>
              </a:lnSpc>
              <a:spcBef>
                <a:spcPts val="0"/>
              </a:spcBef>
              <a:buFont typeface="Wingdings" panose="05000000000000000000" pitchFamily="2" charset="2"/>
              <a:buChar char="ü"/>
            </a:pPr>
            <a:r>
              <a:rPr lang="en-US" sz="2400" i="0" dirty="0" smtClean="0">
                <a:solidFill>
                  <a:schemeClr val="tx1"/>
                </a:solidFill>
                <a:latin typeface="Times New Roman" panose="02020603050405020304" pitchFamily="18" charset="0"/>
                <a:cs typeface="Times New Roman" panose="02020603050405020304" pitchFamily="18" charset="0"/>
              </a:rPr>
              <a:t>1 week of invasive ambulatory investigations </a:t>
            </a:r>
            <a:endParaRPr lang="en-IN" sz="2400" i="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5531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8" dur="500"/>
                                        <p:tgtEl>
                                          <p:spTgt spid="3">
                                            <p:txEl>
                                              <p:pRg st="5" end="5"/>
                                            </p:tx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3318" y="172278"/>
            <a:ext cx="9558247" cy="1280890"/>
          </a:xfrm>
        </p:spPr>
        <p:txBody>
          <a:bodyPr>
            <a:normAutofit/>
          </a:bodyPr>
          <a:lstStyle/>
          <a:p>
            <a:pPr algn="ctr"/>
            <a:r>
              <a:rPr lang="en-IN" b="1" cap="small" dirty="0" smtClean="0">
                <a:solidFill>
                  <a:schemeClr val="accent2">
                    <a:lumMod val="50000"/>
                  </a:schemeClr>
                </a:solidFill>
              </a:rPr>
              <a:t>Nosocomial (Health Care Associated) FUO </a:t>
            </a:r>
            <a:endParaRPr lang="en-IN" b="1" cap="small" dirty="0">
              <a:solidFill>
                <a:schemeClr val="accent2">
                  <a:lumMod val="50000"/>
                </a:schemeClr>
              </a:solidFill>
            </a:endParaRPr>
          </a:p>
        </p:txBody>
      </p:sp>
      <p:sp>
        <p:nvSpPr>
          <p:cNvPr id="3" name="Content Placeholder 2"/>
          <p:cNvSpPr>
            <a:spLocks noGrp="1"/>
          </p:cNvSpPr>
          <p:nvPr>
            <p:ph idx="1"/>
          </p:nvPr>
        </p:nvSpPr>
        <p:spPr>
          <a:xfrm>
            <a:off x="1033670" y="1280890"/>
            <a:ext cx="9395791" cy="5172919"/>
          </a:xfrm>
        </p:spPr>
        <p:txBody>
          <a:bodyPr>
            <a:normAutofit/>
          </a:bodyPr>
          <a:lstStyle/>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Temperature ≥ 38.3°C </a:t>
            </a:r>
            <a:r>
              <a:rPr lang="en-US" sz="2400" dirty="0">
                <a:latin typeface="Times New Roman" panose="02020603050405020304" pitchFamily="18" charset="0"/>
                <a:cs typeface="Times New Roman" panose="02020603050405020304" pitchFamily="18" charset="0"/>
              </a:rPr>
              <a:t>(101 </a:t>
            </a:r>
            <a:r>
              <a:rPr lang="en-US" sz="2400" dirty="0" smtClean="0">
                <a:latin typeface="Times New Roman" panose="02020603050405020304" pitchFamily="18" charset="0"/>
                <a:cs typeface="Times New Roman" panose="02020603050405020304" pitchFamily="18" charset="0"/>
              </a:rPr>
              <a:t>°F)</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US" sz="2400" i="0" dirty="0" smtClean="0">
                <a:solidFill>
                  <a:schemeClr val="tx1"/>
                </a:solidFill>
                <a:latin typeface="Times New Roman" panose="02020603050405020304" pitchFamily="18" charset="0"/>
                <a:cs typeface="Times New Roman" panose="02020603050405020304" pitchFamily="18" charset="0"/>
              </a:rPr>
              <a:t>Recorded on several occasions in a hospitalized patients who is receiving acute care</a:t>
            </a:r>
          </a:p>
          <a:p>
            <a:pPr lvl="1" algn="just">
              <a:lnSpc>
                <a:spcPct val="200000"/>
              </a:lnSpc>
              <a:spcBef>
                <a:spcPts val="0"/>
              </a:spcBef>
            </a:pPr>
            <a:r>
              <a:rPr lang="en-IN" sz="2400" dirty="0">
                <a:latin typeface="Times New Roman" panose="02020603050405020304" pitchFamily="18" charset="0"/>
                <a:cs typeface="Times New Roman" panose="02020603050405020304" pitchFamily="18" charset="0"/>
              </a:rPr>
              <a:t>in whom infection was not manifest or not incubating at admission</a:t>
            </a:r>
            <a:endParaRPr lang="en-US" sz="2400" i="0" dirty="0" smtClean="0">
              <a:solidFill>
                <a:schemeClr val="tx1"/>
              </a:solidFill>
              <a:latin typeface="Times New Roman" panose="02020603050405020304" pitchFamily="18" charset="0"/>
              <a:cs typeface="Times New Roman" panose="02020603050405020304" pitchFamily="18" charset="0"/>
            </a:endParaRPr>
          </a:p>
          <a:p>
            <a:pPr lvl="1" algn="just">
              <a:lnSpc>
                <a:spcPct val="200000"/>
              </a:lnSpc>
              <a:spcBef>
                <a:spcPts val="0"/>
              </a:spcBef>
            </a:pPr>
            <a:r>
              <a:rPr lang="en-IN" sz="2400" dirty="0">
                <a:latin typeface="Times New Roman" panose="02020603050405020304" pitchFamily="18" charset="0"/>
                <a:cs typeface="Times New Roman" panose="02020603050405020304" pitchFamily="18" charset="0"/>
              </a:rPr>
              <a:t>Three days of investigations, including at least 2 days incubation of cultures is the minimum requirement for this diagnosis</a:t>
            </a:r>
            <a:endParaRPr lang="en-IN" sz="2400" i="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687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8598</TotalTime>
  <Words>4046</Words>
  <Application>Microsoft Office PowerPoint</Application>
  <PresentationFormat>Custom</PresentationFormat>
  <Paragraphs>776</Paragraphs>
  <Slides>76</Slides>
  <Notes>1</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Facet</vt:lpstr>
      <vt:lpstr>FEVER OF UNKNOWN ORIGIN</vt:lpstr>
      <vt:lpstr>INTRODUCTION </vt:lpstr>
      <vt:lpstr>DEFINITION OF FEVER</vt:lpstr>
      <vt:lpstr>PATHOGENESIS OF FEVER</vt:lpstr>
      <vt:lpstr>Slide 5</vt:lpstr>
      <vt:lpstr>Fever Without Localizing Signs</vt:lpstr>
      <vt:lpstr>CLASSICATION OF FUO</vt:lpstr>
      <vt:lpstr>Classic Fever Of Unknown Origin (FUO) </vt:lpstr>
      <vt:lpstr>Nosocomial (Health Care Associated) FUO </vt:lpstr>
      <vt:lpstr>Neutropenic (Immunodeficient)  FUO </vt:lpstr>
      <vt:lpstr>HIV Associated  FUO </vt:lpstr>
      <vt:lpstr>ETIOLOGY OF FUO</vt:lpstr>
      <vt:lpstr>Slide 13</vt:lpstr>
      <vt:lpstr>Slide 14</vt:lpstr>
      <vt:lpstr>2. LOCAL SPECIFIC INFECTIONS</vt:lpstr>
      <vt:lpstr>3. LOCAL INFECTION WITHOUT PUS FORMATION</vt:lpstr>
      <vt:lpstr>NON INFECTIOUS CAUSES</vt:lpstr>
      <vt:lpstr>Slide 18</vt:lpstr>
      <vt:lpstr>Slide 19</vt:lpstr>
      <vt:lpstr>Slide 20</vt:lpstr>
      <vt:lpstr>Slide 21</vt:lpstr>
      <vt:lpstr>Slide 22</vt:lpstr>
      <vt:lpstr>Slide 23</vt:lpstr>
      <vt:lpstr>Slide 24</vt:lpstr>
      <vt:lpstr>HISTORY IN FUO</vt:lpstr>
      <vt:lpstr>Slide 26</vt:lpstr>
      <vt:lpstr>Slide 27</vt:lpstr>
      <vt:lpstr>Slide 28</vt:lpstr>
      <vt:lpstr>Slide 29</vt:lpstr>
      <vt:lpstr>Slide 30</vt:lpstr>
      <vt:lpstr>Slide 31</vt:lpstr>
      <vt:lpstr>Slide 32</vt:lpstr>
      <vt:lpstr>Slide 33</vt:lpstr>
      <vt:lpstr>Slide 34</vt:lpstr>
      <vt:lpstr>PHYSICAL EXAMINATION IN FUO</vt:lpstr>
      <vt:lpstr>Slide 36</vt:lpstr>
      <vt:lpstr>Slide 37</vt:lpstr>
      <vt:lpstr>Slide 38</vt:lpstr>
      <vt:lpstr>Slide 39</vt:lpstr>
      <vt:lpstr>Slide 40</vt:lpstr>
      <vt:lpstr>Slide 41</vt:lpstr>
      <vt:lpstr>Slide 42</vt:lpstr>
      <vt:lpstr>Slide 43</vt:lpstr>
      <vt:lpstr>INVESTIGATIONS IN FUO</vt:lpstr>
      <vt:lpstr>Slide 45</vt:lpstr>
      <vt:lpstr>Routine Investigations</vt:lpstr>
      <vt:lpstr>Slide 47</vt:lpstr>
      <vt:lpstr>Advanced Investigations</vt:lpstr>
      <vt:lpstr>Slide 49</vt:lpstr>
      <vt:lpstr>Slide 50</vt:lpstr>
      <vt:lpstr>ESR</vt:lpstr>
      <vt:lpstr>Slide 52</vt:lpstr>
      <vt:lpstr>Slide 53</vt:lpstr>
      <vt:lpstr>Slide 54</vt:lpstr>
      <vt:lpstr>Slide 55</vt:lpstr>
      <vt:lpstr>Slide 56</vt:lpstr>
      <vt:lpstr>Slide 57</vt:lpstr>
      <vt:lpstr>Slide 58</vt:lpstr>
      <vt:lpstr>SOME NONINFECTIOUS CAUSES</vt:lpstr>
      <vt:lpstr>Slide 60</vt:lpstr>
      <vt:lpstr>Slide 61</vt:lpstr>
      <vt:lpstr>CASE 1</vt:lpstr>
      <vt:lpstr>History Analysis</vt:lpstr>
      <vt:lpstr>PHYSICAL EXAMINATION</vt:lpstr>
      <vt:lpstr>Analysis of Examination</vt:lpstr>
      <vt:lpstr>Analysis of Examination</vt:lpstr>
      <vt:lpstr>INVESTIGATIONS</vt:lpstr>
      <vt:lpstr>CASE 2</vt:lpstr>
      <vt:lpstr>Slide 69</vt:lpstr>
      <vt:lpstr>Analysis of History</vt:lpstr>
      <vt:lpstr>Analysis of History</vt:lpstr>
      <vt:lpstr>PHYSICAL EXAMINATION</vt:lpstr>
      <vt:lpstr>Analysis of Examination</vt:lpstr>
      <vt:lpstr>INVESTIGATIONS</vt:lpstr>
      <vt:lpstr>Analysis of Investigations</vt:lpstr>
      <vt:lpstr>DIAGNOSIS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FEVER OF UNKNOWN ORIGIN</dc:title>
  <dc:creator>HP</dc:creator>
  <cp:lastModifiedBy>Anusha</cp:lastModifiedBy>
  <cp:revision>419</cp:revision>
  <dcterms:created xsi:type="dcterms:W3CDTF">2018-09-05T03:15:01Z</dcterms:created>
  <dcterms:modified xsi:type="dcterms:W3CDTF">2020-08-17T05:57:08Z</dcterms:modified>
</cp:coreProperties>
</file>