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Layouts/slideLayout38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</p:sldIdLst>
  <p:sldSz cx="13004800" cy="10693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642" y="-82"/>
      </p:cViewPr>
      <p:guideLst>
        <p:guide orient="horz" pos="3368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685800" y="2125979"/>
            <a:ext cx="7772400" cy="14401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40479"/>
            <a:ext cx="6400800" cy="1714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321468">
              <a:spcBef>
                <a:spcPts val="0"/>
              </a:spcBef>
              <a:buSzTx/>
              <a:buFontTx/>
              <a:buNone/>
              <a:defRPr sz="1800"/>
            </a:lvl2pPr>
            <a:lvl3pPr marL="0" indent="642937">
              <a:spcBef>
                <a:spcPts val="0"/>
              </a:spcBef>
              <a:buSzTx/>
              <a:buFontTx/>
              <a:buNone/>
              <a:defRPr sz="1800"/>
            </a:lvl3pPr>
            <a:lvl4pPr marL="0" indent="964405">
              <a:spcBef>
                <a:spcPts val="0"/>
              </a:spcBef>
              <a:buSzTx/>
              <a:buFontTx/>
              <a:buNone/>
              <a:defRPr sz="1800"/>
            </a:lvl4pPr>
            <a:lvl5pPr marL="0" indent="128587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577339"/>
            <a:ext cx="8229600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321468">
              <a:spcBef>
                <a:spcPts val="0"/>
              </a:spcBef>
              <a:buSzTx/>
              <a:buFontTx/>
              <a:buNone/>
              <a:defRPr sz="1800"/>
            </a:lvl2pPr>
            <a:lvl3pPr marL="0" indent="642937">
              <a:spcBef>
                <a:spcPts val="0"/>
              </a:spcBef>
              <a:buSzTx/>
              <a:buFontTx/>
              <a:buNone/>
              <a:defRPr sz="1800"/>
            </a:lvl3pPr>
            <a:lvl4pPr marL="0" indent="964405">
              <a:spcBef>
                <a:spcPts val="0"/>
              </a:spcBef>
              <a:buSzTx/>
              <a:buFontTx/>
              <a:buNone/>
              <a:defRPr sz="1800"/>
            </a:lvl4pPr>
            <a:lvl5pPr marL="0" indent="128587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77339"/>
            <a:ext cx="3977641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321468">
              <a:spcBef>
                <a:spcPts val="0"/>
              </a:spcBef>
              <a:buSzTx/>
              <a:buFontTx/>
              <a:buNone/>
              <a:defRPr sz="1800"/>
            </a:lvl2pPr>
            <a:lvl3pPr marL="0" indent="642937">
              <a:spcBef>
                <a:spcPts val="0"/>
              </a:spcBef>
              <a:buSzTx/>
              <a:buFontTx/>
              <a:buNone/>
              <a:defRPr sz="1800"/>
            </a:lvl3pPr>
            <a:lvl4pPr marL="0" indent="964405">
              <a:spcBef>
                <a:spcPts val="0"/>
              </a:spcBef>
              <a:buSzTx/>
              <a:buFontTx/>
              <a:buNone/>
              <a:defRPr sz="1800"/>
            </a:lvl4pPr>
            <a:lvl5pPr marL="0" indent="128587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>
            <a:spLocks noGrp="1"/>
          </p:cNvSpPr>
          <p:nvPr>
            <p:ph type="title"/>
          </p:nvPr>
        </p:nvSpPr>
        <p:spPr>
          <a:xfrm>
            <a:off x="685800" y="2125979"/>
            <a:ext cx="7772400" cy="14401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40479"/>
            <a:ext cx="6400800" cy="1714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321468">
              <a:spcBef>
                <a:spcPts val="0"/>
              </a:spcBef>
              <a:buSzTx/>
              <a:buFontTx/>
              <a:buNone/>
              <a:defRPr sz="1800"/>
            </a:lvl2pPr>
            <a:lvl3pPr marL="0" indent="642937">
              <a:spcBef>
                <a:spcPts val="0"/>
              </a:spcBef>
              <a:buSzTx/>
              <a:buFontTx/>
              <a:buNone/>
              <a:defRPr sz="1800"/>
            </a:lvl3pPr>
            <a:lvl4pPr marL="0" indent="964405">
              <a:spcBef>
                <a:spcPts val="0"/>
              </a:spcBef>
              <a:buSzTx/>
              <a:buFontTx/>
              <a:buNone/>
              <a:defRPr sz="1800"/>
            </a:lvl4pPr>
            <a:lvl5pPr marL="0" indent="128587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577339"/>
            <a:ext cx="8229600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321468">
              <a:spcBef>
                <a:spcPts val="0"/>
              </a:spcBef>
              <a:buSzTx/>
              <a:buFontTx/>
              <a:buNone/>
              <a:defRPr sz="1800"/>
            </a:lvl2pPr>
            <a:lvl3pPr marL="0" indent="642937">
              <a:spcBef>
                <a:spcPts val="0"/>
              </a:spcBef>
              <a:buSzTx/>
              <a:buFontTx/>
              <a:buNone/>
              <a:defRPr sz="1800"/>
            </a:lvl3pPr>
            <a:lvl4pPr marL="0" indent="964405">
              <a:spcBef>
                <a:spcPts val="0"/>
              </a:spcBef>
              <a:buSzTx/>
              <a:buFontTx/>
              <a:buNone/>
              <a:defRPr sz="1800"/>
            </a:lvl4pPr>
            <a:lvl5pPr marL="0" indent="128587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77339"/>
            <a:ext cx="3977641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321468">
              <a:spcBef>
                <a:spcPts val="0"/>
              </a:spcBef>
              <a:buSzTx/>
              <a:buFontTx/>
              <a:buNone/>
              <a:defRPr sz="1800"/>
            </a:lvl2pPr>
            <a:lvl3pPr marL="0" indent="642937">
              <a:spcBef>
                <a:spcPts val="0"/>
              </a:spcBef>
              <a:buSzTx/>
              <a:buFontTx/>
              <a:buNone/>
              <a:defRPr sz="1800"/>
            </a:lvl3pPr>
            <a:lvl4pPr marL="0" indent="964405">
              <a:spcBef>
                <a:spcPts val="0"/>
              </a:spcBef>
              <a:buSzTx/>
              <a:buFontTx/>
              <a:buNone/>
              <a:defRPr sz="1800"/>
            </a:lvl4pPr>
            <a:lvl5pPr marL="0" indent="128587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4584" y="6377938"/>
            <a:ext cx="182217" cy="172816"/>
          </a:xfrm>
          <a:prstGeom prst="rect">
            <a:avLst/>
          </a:prstGeom>
        </p:spPr>
        <p:txBody>
          <a:bodyPr lIns="0" tIns="0" rIns="0" bIns="0" anchor="t"/>
          <a:lstStyle>
            <a:lvl1pPr defTabSz="642937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685800" y="2125979"/>
            <a:ext cx="7772400" cy="14401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40479"/>
            <a:ext cx="6400800" cy="1714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1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577339"/>
            <a:ext cx="8229600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77339"/>
            <a:ext cx="3977639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Text"/>
          <p:cNvSpPr txBox="1">
            <a:spLocks noGrp="1"/>
          </p:cNvSpPr>
          <p:nvPr>
            <p:ph type="title"/>
          </p:nvPr>
        </p:nvSpPr>
        <p:spPr>
          <a:xfrm>
            <a:off x="685800" y="2125979"/>
            <a:ext cx="7772400" cy="14401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2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40479"/>
            <a:ext cx="6400800" cy="1714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577339"/>
            <a:ext cx="8229600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77339"/>
            <a:ext cx="3977639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itle Text"/>
          <p:cNvSpPr txBox="1">
            <a:spLocks noGrp="1"/>
          </p:cNvSpPr>
          <p:nvPr>
            <p:ph type="title"/>
          </p:nvPr>
        </p:nvSpPr>
        <p:spPr>
          <a:xfrm>
            <a:off x="685800" y="2125979"/>
            <a:ext cx="7772400" cy="14401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7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40479"/>
            <a:ext cx="6400800" cy="1714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577339"/>
            <a:ext cx="8229600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77339"/>
            <a:ext cx="3977639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itle Text"/>
          <p:cNvSpPr txBox="1">
            <a:spLocks noGrp="1"/>
          </p:cNvSpPr>
          <p:nvPr>
            <p:ph type="title"/>
          </p:nvPr>
        </p:nvSpPr>
        <p:spPr>
          <a:xfrm>
            <a:off x="685800" y="2125979"/>
            <a:ext cx="7772400" cy="14401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3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40479"/>
            <a:ext cx="6400800" cy="1714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3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577339"/>
            <a:ext cx="8229600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3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77339"/>
            <a:ext cx="3977639" cy="452628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800"/>
            </a:lvl1pPr>
            <a:lvl2pPr marL="0" indent="293215">
              <a:spcBef>
                <a:spcPts val="0"/>
              </a:spcBef>
              <a:buSzTx/>
              <a:buFontTx/>
              <a:buNone/>
              <a:defRPr sz="1800"/>
            </a:lvl2pPr>
            <a:lvl3pPr marL="0" indent="586431">
              <a:spcBef>
                <a:spcPts val="0"/>
              </a:spcBef>
              <a:buSzTx/>
              <a:buFontTx/>
              <a:buNone/>
              <a:defRPr sz="1800"/>
            </a:lvl3pPr>
            <a:lvl4pPr marL="0" indent="879647">
              <a:spcBef>
                <a:spcPts val="0"/>
              </a:spcBef>
              <a:buSzTx/>
              <a:buFontTx/>
              <a:buNone/>
              <a:defRPr sz="1800"/>
            </a:lvl4pPr>
            <a:lvl5pPr marL="0" indent="1172865">
              <a:spcBef>
                <a:spcPts val="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>
            <a:spLocks noGrp="1"/>
          </p:cNvSpPr>
          <p:nvPr>
            <p:ph type="title"/>
          </p:nvPr>
        </p:nvSpPr>
        <p:spPr>
          <a:xfrm>
            <a:off x="457200" y="274320"/>
            <a:ext cx="8229600" cy="109728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18711" y="6377940"/>
            <a:ext cx="168090" cy="147830"/>
          </a:xfrm>
          <a:prstGeom prst="rect">
            <a:avLst/>
          </a:prstGeom>
        </p:spPr>
        <p:txBody>
          <a:bodyPr lIns="0" tIns="0" rIns="0" bIns="0" anchor="t"/>
          <a:lstStyle>
            <a:lvl1pPr defTabSz="586431"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half" idx="13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50240" y="143568"/>
            <a:ext cx="11704320" cy="2351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40" y="2495126"/>
            <a:ext cx="11704320" cy="819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VITAMIN A, B COMPLEX, 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VITAMIN A, B COMPLEX, E</a:t>
            </a:r>
          </a:p>
        </p:txBody>
      </p:sp>
      <p:sp>
        <p:nvSpPr>
          <p:cNvPr id="368" name="Dr.Manish Rasania…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Dr.Manish</a:t>
            </a:r>
            <a:r>
              <a:rPr dirty="0"/>
              <a:t> </a:t>
            </a:r>
            <a:r>
              <a:rPr dirty="0" err="1"/>
              <a:t>Rasania</a:t>
            </a:r>
            <a:endParaRPr dirty="0"/>
          </a:p>
          <a:p>
            <a:r>
              <a:rPr dirty="0"/>
              <a:t>Professor</a:t>
            </a:r>
          </a:p>
          <a:p>
            <a:r>
              <a:rPr dirty="0"/>
              <a:t>Department of </a:t>
            </a:r>
            <a:r>
              <a:rPr dirty="0" err="1"/>
              <a:t>Paediatrics</a:t>
            </a:r>
            <a:endParaRPr dirty="0"/>
          </a:p>
          <a:p>
            <a:r>
              <a:rPr dirty="0"/>
              <a:t>SBKS MIRC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11760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3101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152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object 2" descr="object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8894" y="198195"/>
            <a:ext cx="4846212" cy="6461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Custom</PresentationFormat>
  <Paragraphs>5</Paragraphs>
  <Slides>108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Office Theme</vt:lpstr>
      <vt:lpstr>VITAMIN A, B COMPLEX, 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 A, B COMPLEX, E</dc:title>
  <cp:lastModifiedBy>Anusha</cp:lastModifiedBy>
  <cp:revision>1</cp:revision>
  <dcterms:modified xsi:type="dcterms:W3CDTF">2020-08-16T18:01:26Z</dcterms:modified>
</cp:coreProperties>
</file>