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8" r:id="rId5"/>
    <p:sldMasterId id="2147483712" r:id="rId6"/>
  </p:sldMasterIdLst>
  <p:sldIdLst>
    <p:sldId id="256" r:id="rId7"/>
    <p:sldId id="257" r:id="rId8"/>
    <p:sldId id="258" r:id="rId9"/>
    <p:sldId id="260" r:id="rId10"/>
    <p:sldId id="269" r:id="rId11"/>
    <p:sldId id="270" r:id="rId12"/>
    <p:sldId id="261" r:id="rId13"/>
    <p:sldId id="262" r:id="rId14"/>
    <p:sldId id="263" r:id="rId15"/>
    <p:sldId id="264" r:id="rId16"/>
    <p:sldId id="265" r:id="rId17"/>
    <p:sldId id="272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0D81C-939C-41DA-A422-E46864A790A1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1C777-4CB0-414E-BD78-7552B93A3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722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0D81C-939C-41DA-A422-E46864A790A1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1C777-4CB0-414E-BD78-7552B93A3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497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0D81C-939C-41DA-A422-E46864A790A1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1C777-4CB0-414E-BD78-7552B93A3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349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666" y="2131300"/>
            <a:ext cx="7772668" cy="1469062"/>
          </a:xfrm>
          <a:prstGeom prst="rect">
            <a:avLst/>
          </a:prstGeom>
        </p:spPr>
        <p:txBody>
          <a:bodyPr lIns="102833" tIns="51417" rIns="102833" bIns="51417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332" y="3885963"/>
            <a:ext cx="6401336" cy="1752878"/>
          </a:xfrm>
          <a:prstGeom prst="rect">
            <a:avLst/>
          </a:prstGeom>
        </p:spPr>
        <p:txBody>
          <a:bodyPr lIns="102833" tIns="51417" rIns="102833" bIns="51417"/>
          <a:lstStyle>
            <a:lvl1pPr marL="0" indent="0" algn="ctr">
              <a:buNone/>
              <a:defRPr/>
            </a:lvl1pPr>
            <a:lvl2pPr marL="514167" indent="0" algn="ctr">
              <a:buNone/>
              <a:defRPr/>
            </a:lvl2pPr>
            <a:lvl3pPr marL="1028334" indent="0" algn="ctr">
              <a:buNone/>
              <a:defRPr/>
            </a:lvl3pPr>
            <a:lvl4pPr marL="1542501" indent="0" algn="ctr">
              <a:buNone/>
              <a:defRPr/>
            </a:lvl4pPr>
            <a:lvl5pPr marL="2056668" indent="0" algn="ctr">
              <a:buNone/>
              <a:defRPr/>
            </a:lvl5pPr>
            <a:lvl6pPr marL="2570836" indent="0" algn="ctr">
              <a:buNone/>
              <a:defRPr/>
            </a:lvl6pPr>
            <a:lvl7pPr marL="3085003" indent="0" algn="ctr">
              <a:buNone/>
              <a:defRPr/>
            </a:lvl7pPr>
            <a:lvl8pPr marL="3599170" indent="0" algn="ctr">
              <a:buNone/>
              <a:defRPr/>
            </a:lvl8pPr>
            <a:lvl9pPr marL="4113337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966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11" y="274891"/>
            <a:ext cx="8229779" cy="1142405"/>
          </a:xfrm>
          <a:prstGeom prst="rect">
            <a:avLst/>
          </a:prstGeom>
        </p:spPr>
        <p:txBody>
          <a:bodyPr lIns="102833" tIns="51417" rIns="102833" bIns="51417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11" y="1599367"/>
            <a:ext cx="8229779" cy="4526780"/>
          </a:xfrm>
          <a:prstGeom prst="rect">
            <a:avLst/>
          </a:prstGeom>
        </p:spPr>
        <p:txBody>
          <a:bodyPr lIns="102833" tIns="51417" rIns="102833" bIns="51417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2157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164" y="4407185"/>
            <a:ext cx="7770882" cy="1361960"/>
          </a:xfrm>
          <a:prstGeom prst="rect">
            <a:avLst/>
          </a:prstGeom>
        </p:spPr>
        <p:txBody>
          <a:bodyPr lIns="102833" tIns="51417" rIns="102833" bIns="51417"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164" y="2905993"/>
            <a:ext cx="7770882" cy="1501192"/>
          </a:xfrm>
          <a:prstGeom prst="rect">
            <a:avLst/>
          </a:prstGeom>
        </p:spPr>
        <p:txBody>
          <a:bodyPr lIns="102833" tIns="51417" rIns="102833" bIns="51417" anchor="b"/>
          <a:lstStyle>
            <a:lvl1pPr marL="0" indent="0">
              <a:buNone/>
              <a:defRPr sz="2200"/>
            </a:lvl1pPr>
            <a:lvl2pPr marL="514167" indent="0">
              <a:buNone/>
              <a:defRPr sz="2000"/>
            </a:lvl2pPr>
            <a:lvl3pPr marL="1028334" indent="0">
              <a:buNone/>
              <a:defRPr sz="1800"/>
            </a:lvl3pPr>
            <a:lvl4pPr marL="1542501" indent="0">
              <a:buNone/>
              <a:defRPr sz="1600"/>
            </a:lvl4pPr>
            <a:lvl5pPr marL="2056668" indent="0">
              <a:buNone/>
              <a:defRPr sz="1600"/>
            </a:lvl5pPr>
            <a:lvl6pPr marL="2570836" indent="0">
              <a:buNone/>
              <a:defRPr sz="1600"/>
            </a:lvl6pPr>
            <a:lvl7pPr marL="3085003" indent="0">
              <a:buNone/>
              <a:defRPr sz="1600"/>
            </a:lvl7pPr>
            <a:lvl8pPr marL="3599170" indent="0">
              <a:buNone/>
              <a:defRPr sz="1600"/>
            </a:lvl8pPr>
            <a:lvl9pPr marL="4113337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8190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11" y="274891"/>
            <a:ext cx="8229779" cy="1142405"/>
          </a:xfrm>
          <a:prstGeom prst="rect">
            <a:avLst/>
          </a:prstGeom>
        </p:spPr>
        <p:txBody>
          <a:bodyPr lIns="102833" tIns="51417" rIns="102833" bIns="51417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11" y="1599367"/>
            <a:ext cx="4028288" cy="4526780"/>
          </a:xfrm>
          <a:prstGeom prst="rect">
            <a:avLst/>
          </a:prstGeom>
        </p:spPr>
        <p:txBody>
          <a:bodyPr lIns="102833" tIns="51417" rIns="102833" bIns="51417"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6815" y="1599367"/>
            <a:ext cx="4030074" cy="4526780"/>
          </a:xfrm>
          <a:prstGeom prst="rect">
            <a:avLst/>
          </a:prstGeom>
        </p:spPr>
        <p:txBody>
          <a:bodyPr lIns="102833" tIns="51417" rIns="102833" bIns="51417"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5632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11" y="274891"/>
            <a:ext cx="8229779" cy="1142405"/>
          </a:xfrm>
          <a:prstGeom prst="rect">
            <a:avLst/>
          </a:prstGeom>
        </p:spPr>
        <p:txBody>
          <a:bodyPr lIns="102833" tIns="51417" rIns="102833" bIns="51417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11" y="1535107"/>
            <a:ext cx="4040788" cy="639033"/>
          </a:xfrm>
          <a:prstGeom prst="rect">
            <a:avLst/>
          </a:prstGeom>
        </p:spPr>
        <p:txBody>
          <a:bodyPr lIns="102833" tIns="51417" rIns="102833" bIns="51417" anchor="b"/>
          <a:lstStyle>
            <a:lvl1pPr marL="0" indent="0">
              <a:buNone/>
              <a:defRPr sz="2700" b="1"/>
            </a:lvl1pPr>
            <a:lvl2pPr marL="514167" indent="0">
              <a:buNone/>
              <a:defRPr sz="2200" b="1"/>
            </a:lvl2pPr>
            <a:lvl3pPr marL="1028334" indent="0">
              <a:buNone/>
              <a:defRPr sz="2000" b="1"/>
            </a:lvl3pPr>
            <a:lvl4pPr marL="1542501" indent="0">
              <a:buNone/>
              <a:defRPr sz="1800" b="1"/>
            </a:lvl4pPr>
            <a:lvl5pPr marL="2056668" indent="0">
              <a:buNone/>
              <a:defRPr sz="1800" b="1"/>
            </a:lvl5pPr>
            <a:lvl6pPr marL="2570836" indent="0">
              <a:buNone/>
              <a:defRPr sz="1800" b="1"/>
            </a:lvl6pPr>
            <a:lvl7pPr marL="3085003" indent="0">
              <a:buNone/>
              <a:defRPr sz="1800" b="1"/>
            </a:lvl7pPr>
            <a:lvl8pPr marL="3599170" indent="0">
              <a:buNone/>
              <a:defRPr sz="1800" b="1"/>
            </a:lvl8pPr>
            <a:lvl9pPr marL="4113337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11" y="2174140"/>
            <a:ext cx="4040788" cy="3952007"/>
          </a:xfrm>
          <a:prstGeom prst="rect">
            <a:avLst/>
          </a:prstGeom>
        </p:spPr>
        <p:txBody>
          <a:bodyPr lIns="102833" tIns="51417" rIns="102833" bIns="51417"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316" y="1535107"/>
            <a:ext cx="4042573" cy="639033"/>
          </a:xfrm>
          <a:prstGeom prst="rect">
            <a:avLst/>
          </a:prstGeom>
        </p:spPr>
        <p:txBody>
          <a:bodyPr lIns="102833" tIns="51417" rIns="102833" bIns="51417" anchor="b"/>
          <a:lstStyle>
            <a:lvl1pPr marL="0" indent="0">
              <a:buNone/>
              <a:defRPr sz="2700" b="1"/>
            </a:lvl1pPr>
            <a:lvl2pPr marL="514167" indent="0">
              <a:buNone/>
              <a:defRPr sz="2200" b="1"/>
            </a:lvl2pPr>
            <a:lvl3pPr marL="1028334" indent="0">
              <a:buNone/>
              <a:defRPr sz="2000" b="1"/>
            </a:lvl3pPr>
            <a:lvl4pPr marL="1542501" indent="0">
              <a:buNone/>
              <a:defRPr sz="1800" b="1"/>
            </a:lvl4pPr>
            <a:lvl5pPr marL="2056668" indent="0">
              <a:buNone/>
              <a:defRPr sz="1800" b="1"/>
            </a:lvl5pPr>
            <a:lvl6pPr marL="2570836" indent="0">
              <a:buNone/>
              <a:defRPr sz="1800" b="1"/>
            </a:lvl6pPr>
            <a:lvl7pPr marL="3085003" indent="0">
              <a:buNone/>
              <a:defRPr sz="1800" b="1"/>
            </a:lvl7pPr>
            <a:lvl8pPr marL="3599170" indent="0">
              <a:buNone/>
              <a:defRPr sz="1800" b="1"/>
            </a:lvl8pPr>
            <a:lvl9pPr marL="4113337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316" y="2174140"/>
            <a:ext cx="4042573" cy="3952007"/>
          </a:xfrm>
          <a:prstGeom prst="rect">
            <a:avLst/>
          </a:prstGeom>
        </p:spPr>
        <p:txBody>
          <a:bodyPr lIns="102833" tIns="51417" rIns="102833" bIns="51417"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4758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11" y="274891"/>
            <a:ext cx="8229779" cy="1142405"/>
          </a:xfrm>
          <a:prstGeom prst="rect">
            <a:avLst/>
          </a:prstGeom>
        </p:spPr>
        <p:txBody>
          <a:bodyPr lIns="102833" tIns="51417" rIns="102833" bIns="51417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2235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57203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11" y="273107"/>
            <a:ext cx="3008717" cy="1162040"/>
          </a:xfrm>
          <a:prstGeom prst="rect">
            <a:avLst/>
          </a:prstGeom>
        </p:spPr>
        <p:txBody>
          <a:bodyPr lIns="102833" tIns="51417" rIns="102833" bIns="51417"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4749" y="273107"/>
            <a:ext cx="5112141" cy="5853040"/>
          </a:xfrm>
          <a:prstGeom prst="rect">
            <a:avLst/>
          </a:prstGeom>
        </p:spPr>
        <p:txBody>
          <a:bodyPr lIns="102833" tIns="51417" rIns="102833" bIns="51417"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11" y="1435146"/>
            <a:ext cx="3008717" cy="4691001"/>
          </a:xfrm>
          <a:prstGeom prst="rect">
            <a:avLst/>
          </a:prstGeom>
        </p:spPr>
        <p:txBody>
          <a:bodyPr lIns="102833" tIns="51417" rIns="102833" bIns="51417"/>
          <a:lstStyle>
            <a:lvl1pPr marL="0" indent="0">
              <a:buNone/>
              <a:defRPr sz="1600"/>
            </a:lvl1pPr>
            <a:lvl2pPr marL="514167" indent="0">
              <a:buNone/>
              <a:defRPr sz="1300"/>
            </a:lvl2pPr>
            <a:lvl3pPr marL="1028334" indent="0">
              <a:buNone/>
              <a:defRPr sz="1100"/>
            </a:lvl3pPr>
            <a:lvl4pPr marL="1542501" indent="0">
              <a:buNone/>
              <a:defRPr sz="1000"/>
            </a:lvl4pPr>
            <a:lvl5pPr marL="2056668" indent="0">
              <a:buNone/>
              <a:defRPr sz="1000"/>
            </a:lvl5pPr>
            <a:lvl6pPr marL="2570836" indent="0">
              <a:buNone/>
              <a:defRPr sz="1000"/>
            </a:lvl6pPr>
            <a:lvl7pPr marL="3085003" indent="0">
              <a:buNone/>
              <a:defRPr sz="1000"/>
            </a:lvl7pPr>
            <a:lvl8pPr marL="3599170" indent="0">
              <a:buNone/>
              <a:defRPr sz="1000"/>
            </a:lvl8pPr>
            <a:lvl9pPr marL="4113337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3814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0D81C-939C-41DA-A422-E46864A790A1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1C777-4CB0-414E-BD78-7552B93A3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499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731" y="4799887"/>
            <a:ext cx="5485328" cy="567632"/>
          </a:xfrm>
          <a:prstGeom prst="rect">
            <a:avLst/>
          </a:prstGeom>
        </p:spPr>
        <p:txBody>
          <a:bodyPr lIns="102833" tIns="51417" rIns="102833" bIns="51417"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731" y="612259"/>
            <a:ext cx="5485328" cy="4114442"/>
          </a:xfrm>
          <a:prstGeom prst="rect">
            <a:avLst/>
          </a:prstGeom>
        </p:spPr>
        <p:txBody>
          <a:bodyPr lIns="102833" tIns="51417" rIns="102833" bIns="51417"/>
          <a:lstStyle>
            <a:lvl1pPr marL="0" indent="0">
              <a:buNone/>
              <a:defRPr sz="3600"/>
            </a:lvl1pPr>
            <a:lvl2pPr marL="514167" indent="0">
              <a:buNone/>
              <a:defRPr sz="3100"/>
            </a:lvl2pPr>
            <a:lvl3pPr marL="1028334" indent="0">
              <a:buNone/>
              <a:defRPr sz="2700"/>
            </a:lvl3pPr>
            <a:lvl4pPr marL="1542501" indent="0">
              <a:buNone/>
              <a:defRPr sz="2200"/>
            </a:lvl4pPr>
            <a:lvl5pPr marL="2056668" indent="0">
              <a:buNone/>
              <a:defRPr sz="2200"/>
            </a:lvl5pPr>
            <a:lvl6pPr marL="2570836" indent="0">
              <a:buNone/>
              <a:defRPr sz="2200"/>
            </a:lvl6pPr>
            <a:lvl7pPr marL="3085003" indent="0">
              <a:buNone/>
              <a:defRPr sz="2200"/>
            </a:lvl7pPr>
            <a:lvl8pPr marL="3599170" indent="0">
              <a:buNone/>
              <a:defRPr sz="2200"/>
            </a:lvl8pPr>
            <a:lvl9pPr marL="4113337" indent="0">
              <a:buNone/>
              <a:defRPr sz="22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731" y="5367519"/>
            <a:ext cx="5485328" cy="805038"/>
          </a:xfrm>
          <a:prstGeom prst="rect">
            <a:avLst/>
          </a:prstGeom>
        </p:spPr>
        <p:txBody>
          <a:bodyPr lIns="102833" tIns="51417" rIns="102833" bIns="51417"/>
          <a:lstStyle>
            <a:lvl1pPr marL="0" indent="0">
              <a:buNone/>
              <a:defRPr sz="1600"/>
            </a:lvl1pPr>
            <a:lvl2pPr marL="514167" indent="0">
              <a:buNone/>
              <a:defRPr sz="1300"/>
            </a:lvl2pPr>
            <a:lvl3pPr marL="1028334" indent="0">
              <a:buNone/>
              <a:defRPr sz="1100"/>
            </a:lvl3pPr>
            <a:lvl4pPr marL="1542501" indent="0">
              <a:buNone/>
              <a:defRPr sz="1000"/>
            </a:lvl4pPr>
            <a:lvl5pPr marL="2056668" indent="0">
              <a:buNone/>
              <a:defRPr sz="1000"/>
            </a:lvl5pPr>
            <a:lvl6pPr marL="2570836" indent="0">
              <a:buNone/>
              <a:defRPr sz="1000"/>
            </a:lvl6pPr>
            <a:lvl7pPr marL="3085003" indent="0">
              <a:buNone/>
              <a:defRPr sz="1000"/>
            </a:lvl7pPr>
            <a:lvl8pPr marL="3599170" indent="0">
              <a:buNone/>
              <a:defRPr sz="1000"/>
            </a:lvl8pPr>
            <a:lvl9pPr marL="4113337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4230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11" y="274891"/>
            <a:ext cx="8229779" cy="1142405"/>
          </a:xfrm>
          <a:prstGeom prst="rect">
            <a:avLst/>
          </a:prstGeom>
        </p:spPr>
        <p:txBody>
          <a:bodyPr lIns="102833" tIns="51417" rIns="102833" bIns="51417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11" y="1599367"/>
            <a:ext cx="8229779" cy="4526780"/>
          </a:xfrm>
          <a:prstGeom prst="rect">
            <a:avLst/>
          </a:prstGeom>
        </p:spPr>
        <p:txBody>
          <a:bodyPr vert="eaVert" lIns="102833" tIns="51417" rIns="102833" bIns="51417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4131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891" y="274892"/>
            <a:ext cx="2056998" cy="5851256"/>
          </a:xfrm>
          <a:prstGeom prst="rect">
            <a:avLst/>
          </a:prstGeom>
        </p:spPr>
        <p:txBody>
          <a:bodyPr vert="eaVert" lIns="102833" tIns="51417" rIns="102833" bIns="51417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11" y="274892"/>
            <a:ext cx="6001364" cy="5851256"/>
          </a:xfrm>
          <a:prstGeom prst="rect">
            <a:avLst/>
          </a:prstGeom>
        </p:spPr>
        <p:txBody>
          <a:bodyPr vert="eaVert" lIns="102833" tIns="51417" rIns="102833" bIns="51417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5382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50A41-515E-48BE-9D2A-06B0328E8C9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5003-8B39-4C82-A754-0073FE3CBF0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6286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50A41-515E-48BE-9D2A-06B0328E8C9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5003-8B39-4C82-A754-0073FE3CBF0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0348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50A41-515E-48BE-9D2A-06B0328E8C9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5003-8B39-4C82-A754-0073FE3CBF0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8553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50A41-515E-48BE-9D2A-06B0328E8C9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5003-8B39-4C82-A754-0073FE3CBF0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39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50A41-515E-48BE-9D2A-06B0328E8C9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5003-8B39-4C82-A754-0073FE3CBF0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9056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50A41-515E-48BE-9D2A-06B0328E8C9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5003-8B39-4C82-A754-0073FE3CBF0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8534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50A41-515E-48BE-9D2A-06B0328E8C9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5003-8B39-4C82-A754-0073FE3CBF0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582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0D81C-939C-41DA-A422-E46864A790A1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1C777-4CB0-414E-BD78-7552B93A3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73436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50A41-515E-48BE-9D2A-06B0328E8C9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5003-8B39-4C82-A754-0073FE3CBF0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6859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50A41-515E-48BE-9D2A-06B0328E8C9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5003-8B39-4C82-A754-0073FE3CBF0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1855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50A41-515E-48BE-9D2A-06B0328E8C9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5003-8B39-4C82-A754-0073FE3CBF0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1983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50A41-515E-48BE-9D2A-06B0328E8C9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5003-8B39-4C82-A754-0073FE3CBF0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13175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64168-3AD5-4199-A2C3-A2927F81FCE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0072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A4A34-1AA5-44F3-8832-DC7104ADBE8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9083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C71AB-1EB8-48EB-A989-C63ED9946CA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0847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9C5A7-A8AF-4B3E-B4EA-5DEF296B6EA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18732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F1724-D3D5-4233-A5C4-00D16D392BD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35867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ED078-5A9B-47D4-9BF7-2781ED25BAA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30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0D81C-939C-41DA-A422-E46864A790A1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1C777-4CB0-414E-BD78-7552B93A3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89384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6FE6A-50F2-42D4-8347-431DCF350AD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43205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A7589-E4C9-4B49-A9FE-E9BE3429B4F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61625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54675-FFCB-48BF-9F10-D76E1A466D0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43644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5BCCA-2B10-4A52-93C6-D8F7E9E7D67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34384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A22C1-ACA7-46C1-B67F-0E80DDA3658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73064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98890-35A2-422B-9D0C-BE576636BDF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10205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385D1-A615-4C54-8E4D-144794AB493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94074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64168-3AD5-4199-A2C3-A2927F81FCE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05304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A4A34-1AA5-44F3-8832-DC7104ADBE8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37390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C71AB-1EB8-48EB-A989-C63ED9946CA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43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0D81C-939C-41DA-A422-E46864A790A1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1C777-4CB0-414E-BD78-7552B93A3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18777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9C5A7-A8AF-4B3E-B4EA-5DEF296B6EA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97557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F1724-D3D5-4233-A5C4-00D16D392BD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50961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ED078-5A9B-47D4-9BF7-2781ED25BAA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52875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6FE6A-50F2-42D4-8347-431DCF350AD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98585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A7589-E4C9-4B49-A9FE-E9BE3429B4F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97568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54675-FFCB-48BF-9F10-D76E1A466D0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85244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5BCCA-2B10-4A52-93C6-D8F7E9E7D67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94412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A22C1-ACA7-46C1-B67F-0E80DDA3658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19577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98890-35A2-422B-9D0C-BE576636BDF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67082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385D1-A615-4C54-8E4D-144794AB493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243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0D81C-939C-41DA-A422-E46864A790A1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1C777-4CB0-414E-BD78-7552B93A3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60371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64168-3AD5-4199-A2C3-A2927F81FCE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70472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A4A34-1AA5-44F3-8832-DC7104ADBE8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35497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C71AB-1EB8-48EB-A989-C63ED9946CA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69803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9C5A7-A8AF-4B3E-B4EA-5DEF296B6EA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65949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F1724-D3D5-4233-A5C4-00D16D392BD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36865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ED078-5A9B-47D4-9BF7-2781ED25BAA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43149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6FE6A-50F2-42D4-8347-431DCF350AD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19903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A7589-E4C9-4B49-A9FE-E9BE3429B4F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0661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54675-FFCB-48BF-9F10-D76E1A466D0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24047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5BCCA-2B10-4A52-93C6-D8F7E9E7D67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876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0D81C-939C-41DA-A422-E46864A790A1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1C777-4CB0-414E-BD78-7552B93A3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6035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A22C1-ACA7-46C1-B67F-0E80DDA3658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52205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98890-35A2-422B-9D0C-BE576636BDF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10818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385D1-A615-4C54-8E4D-144794AB493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404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0D81C-939C-41DA-A422-E46864A790A1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1C777-4CB0-414E-BD78-7552B93A3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29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0D81C-939C-41DA-A422-E46864A790A1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1C777-4CB0-414E-BD78-7552B93A3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652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slideLayout" Target="../slideLayouts/slideLayout59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slideLayout" Target="../slideLayouts/slideLayout58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slideLayout" Target="../slideLayouts/slideLayout72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0D81C-939C-41DA-A422-E46864A790A1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1C777-4CB0-414E-BD78-7552B93A3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697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7"/>
          <p:cNvSpPr txBox="1">
            <a:spLocks noChangeArrowheads="1"/>
          </p:cNvSpPr>
          <p:nvPr userDrawn="1"/>
        </p:nvSpPr>
        <p:spPr bwMode="auto">
          <a:xfrm>
            <a:off x="0" y="49980"/>
            <a:ext cx="9144000" cy="721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33" tIns="51417" rIns="102833" bIns="51417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00"/>
                </a:solidFill>
                <a:latin typeface="Arial" charset="0"/>
              </a:rPr>
              <a:t>20.18 The Cardiac Cycle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00"/>
                </a:solidFill>
                <a:latin typeface="Arial" charset="0"/>
              </a:rPr>
              <a:t>Slide number </a:t>
            </a:r>
            <a:fld id="{C339C048-0627-4304-ABA2-DA16B1BA8A7A}" type="slidenum">
              <a:rPr lang="en-US" sz="2000" b="1">
                <a:solidFill>
                  <a:srgbClr val="000000"/>
                </a:solidFill>
                <a:latin typeface="Arial" charset="0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20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0" y="6568829"/>
            <a:ext cx="9144000" cy="276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9" tIns="45715" rIns="91429" bIns="45715">
            <a:spAutoFit/>
          </a:bodyPr>
          <a:lstStyle>
            <a:lvl1pPr defTabSz="812800">
              <a:defRPr sz="2400">
                <a:solidFill>
                  <a:schemeClr val="tx1"/>
                </a:solidFill>
                <a:latin typeface="Times" charset="0"/>
              </a:defRPr>
            </a:lvl1pPr>
            <a:lvl2pPr marL="406400" defTabSz="812800">
              <a:defRPr sz="2400">
                <a:solidFill>
                  <a:schemeClr val="tx1"/>
                </a:solidFill>
                <a:latin typeface="Times" charset="0"/>
              </a:defRPr>
            </a:lvl2pPr>
            <a:lvl3pPr marL="812800" defTabSz="8128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219200" defTabSz="8128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1625600" defTabSz="8128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082800" defTabSz="812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540000" defTabSz="812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2997200" defTabSz="812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454400" defTabSz="812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1" smtClean="0">
                <a:solidFill>
                  <a:srgbClr val="000000"/>
                </a:solidFill>
                <a:latin typeface="Arial" charset="0"/>
              </a:rPr>
              <a:t>Copyright © The McGraw-Hill Companies, Inc. Permission required for reproduction or display.</a:t>
            </a:r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839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07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1407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defTabSz="91407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defTabSz="91407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defTabSz="91407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514167" algn="ctr" defTabSz="914075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1028334" algn="ctr" defTabSz="914075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542501" algn="ctr" defTabSz="914075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2056668" algn="ctr" defTabSz="914075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778" indent="-342778" algn="l" defTabSz="914075" rtl="0" eaLnBrk="0" fontAlgn="base" hangingPunct="0">
        <a:spcBef>
          <a:spcPct val="20000"/>
        </a:spcBef>
        <a:spcAft>
          <a:spcPct val="0"/>
        </a:spcAft>
        <a:buChar char="•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686" indent="-285648" algn="l" defTabSz="914075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594" indent="-228519" algn="l" defTabSz="914075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9631" indent="-228519" algn="l" defTabSz="914075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6668" indent="-228519" algn="l" defTabSz="914075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70836" indent="-228519" algn="l" defTabSz="914075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3085003" indent="-228519" algn="l" defTabSz="914075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599170" indent="-228519" algn="l" defTabSz="914075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4113337" indent="-228519" algn="l" defTabSz="914075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2833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167" algn="l" defTabSz="102833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334" algn="l" defTabSz="102833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2501" algn="l" defTabSz="102833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668" algn="l" defTabSz="102833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0836" algn="l" defTabSz="102833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5003" algn="l" defTabSz="102833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99170" algn="l" defTabSz="102833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3337" algn="l" defTabSz="102833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50A41-515E-48BE-9D2A-06B0328E8C9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75003-8B39-4C82-A754-0073FE3CBF0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923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imes New Roman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imes New Roman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6B19D63-C83B-4022-8942-2D18EA8638F7}" type="slidenum">
              <a:rPr lang="en-US">
                <a:solidFill>
                  <a:prstClr val="black">
                    <a:tint val="75000"/>
                  </a:prstClr>
                </a:solidFill>
                <a:latin typeface="Times New Roman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62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imes New Roman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imes New Roman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6B19D63-C83B-4022-8942-2D18EA8638F7}" type="slidenum">
              <a:rPr lang="en-US">
                <a:solidFill>
                  <a:prstClr val="black">
                    <a:tint val="75000"/>
                  </a:prstClr>
                </a:solidFill>
                <a:latin typeface="Times New Roman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456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imes New Roman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imes New Roman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6B19D63-C83B-4022-8942-2D18EA8638F7}" type="slidenum">
              <a:rPr lang="en-US">
                <a:solidFill>
                  <a:prstClr val="black">
                    <a:tint val="75000"/>
                  </a:prstClr>
                </a:solidFill>
                <a:latin typeface="Times New Roman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344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Cardiac cycle with JVP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31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y DESCENT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The decline in right atrial pressure when the tricuspid valve reopens</a:t>
            </a:r>
          </a:p>
          <a:p>
            <a:pPr marL="0" indent="0">
              <a:lnSpc>
                <a:spcPct val="80000"/>
              </a:lnSpc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60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9600"/>
            <a:ext cx="8077200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459" name="Line 3"/>
          <p:cNvSpPr>
            <a:spLocks noChangeShapeType="1"/>
          </p:cNvSpPr>
          <p:nvPr/>
        </p:nvSpPr>
        <p:spPr bwMode="auto">
          <a:xfrm>
            <a:off x="1066800" y="609600"/>
            <a:ext cx="228600" cy="5791200"/>
          </a:xfrm>
          <a:prstGeom prst="line">
            <a:avLst/>
          </a:prstGeom>
          <a:noFill/>
          <a:ln w="762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Times New Roman" charset="0"/>
            </a:endParaRP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2819400" y="609600"/>
            <a:ext cx="228600" cy="5791200"/>
          </a:xfrm>
          <a:prstGeom prst="line">
            <a:avLst/>
          </a:prstGeom>
          <a:noFill/>
          <a:ln w="762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31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382000" cy="1703388"/>
          </a:xfrm>
        </p:spPr>
        <p:txBody>
          <a:bodyPr/>
          <a:lstStyle/>
          <a:p>
            <a:pPr eaLnBrk="1" hangingPunct="1"/>
            <a:r>
              <a:rPr lang="en-US" sz="4000" smtClean="0"/>
              <a:t>Abnormalities of jugular venous pulse</a:t>
            </a:r>
            <a:br>
              <a:rPr lang="en-US" sz="4000" smtClean="0"/>
            </a:br>
            <a:endParaRPr lang="en-US" sz="40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3276600"/>
            <a:ext cx="8229600" cy="22860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AutoNum type="alphaUcPeriod"/>
            </a:pPr>
            <a:r>
              <a:rPr lang="en-US" smtClean="0"/>
              <a:t>Low jugular venous pressure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en-US" smtClean="0"/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mtClean="0"/>
              <a:t>1. Hypovolaemia.</a:t>
            </a:r>
          </a:p>
          <a:p>
            <a:pPr marL="609600" indent="-609600"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0789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B. Elevated jugular venous pressure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1. Intravascular volume overload conditions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                        Right ventricular infarction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                        Left heart failure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                        Myocardial infarction.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                        Valvular Heart Disease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                        Cardiomyopathy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            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2. Constrictive pericarditis.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3. Pericardial effusion with tamponade</a:t>
            </a:r>
          </a:p>
        </p:txBody>
      </p:sp>
    </p:spTree>
    <p:extLst>
      <p:ext uri="{BB962C8B-B14F-4D97-AF65-F5344CB8AC3E}">
        <p14:creationId xmlns:p14="http://schemas.microsoft.com/office/powerpoint/2010/main" val="261334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 wave abnormalities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Elevated                             </a:t>
            </a:r>
          </a:p>
          <a:p>
            <a:pPr marL="457200" indent="-457200" eaLnBrk="1" hangingPunct="1">
              <a:buFont typeface="Wingdings" pitchFamily="2" charset="2"/>
              <a:buNone/>
            </a:pPr>
            <a:r>
              <a:rPr lang="en-US" dirty="0" smtClean="0"/>
              <a:t>1.Tricuspid stenosis</a:t>
            </a:r>
          </a:p>
          <a:p>
            <a:pPr marL="457200" indent="-457200" eaLnBrk="1" hangingPunct="1">
              <a:buFont typeface="Wingdings" pitchFamily="2" charset="2"/>
              <a:buNone/>
            </a:pPr>
            <a:r>
              <a:rPr lang="en-US" dirty="0" smtClean="0"/>
              <a:t>2.R Heart Failure </a:t>
            </a:r>
          </a:p>
          <a:p>
            <a:pPr marL="457200" indent="-457200" eaLnBrk="1" hangingPunct="1">
              <a:buFont typeface="Wingdings" pitchFamily="2" charset="2"/>
              <a:buNone/>
            </a:pPr>
            <a:r>
              <a:rPr lang="en-US" dirty="0" smtClean="0"/>
              <a:t>3.PS </a:t>
            </a:r>
          </a:p>
          <a:p>
            <a:pPr marL="457200" indent="-457200" eaLnBrk="1" hangingPunct="1">
              <a:buFont typeface="Wingdings" pitchFamily="2" charset="2"/>
              <a:buNone/>
            </a:pPr>
            <a:r>
              <a:rPr lang="en-US" dirty="0" smtClean="0"/>
              <a:t>4.PAH</a:t>
            </a:r>
          </a:p>
          <a:p>
            <a:pPr marL="457200" indent="-457200" eaLnBrk="1" hangingPunct="1">
              <a:buFont typeface="Wingdings" pitchFamily="2" charset="2"/>
              <a:buNone/>
            </a:pPr>
            <a:endParaRPr lang="en-US" dirty="0" smtClean="0"/>
          </a:p>
          <a:p>
            <a:r>
              <a:rPr lang="en-US" dirty="0" smtClean="0"/>
              <a:t>Absent</a:t>
            </a:r>
          </a:p>
          <a:p>
            <a:pPr marL="0" indent="0">
              <a:buNone/>
            </a:pPr>
            <a:r>
              <a:rPr lang="en-US" dirty="0" smtClean="0"/>
              <a:t>1. atrial fibrillation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Canon a wave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dirty="0" smtClean="0"/>
              <a:t>1.Complete </a:t>
            </a:r>
            <a:r>
              <a:rPr lang="en-US" dirty="0"/>
              <a:t>heart block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dirty="0" smtClean="0"/>
              <a:t>2.VPC</a:t>
            </a:r>
            <a:endParaRPr lang="en-US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dirty="0" smtClean="0"/>
              <a:t>3.Ventricular </a:t>
            </a:r>
            <a:r>
              <a:rPr lang="en-US" dirty="0"/>
              <a:t>tachycardia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dirty="0" smtClean="0"/>
              <a:t>4.Ventricular </a:t>
            </a:r>
            <a:r>
              <a:rPr lang="en-US" dirty="0"/>
              <a:t>pacing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dirty="0" smtClean="0"/>
              <a:t>5.Junctional </a:t>
            </a:r>
            <a:r>
              <a:rPr lang="en-US" dirty="0"/>
              <a:t>rhythm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dirty="0" smtClean="0"/>
              <a:t>6.Junctional </a:t>
            </a:r>
            <a:r>
              <a:rPr lang="en-US" dirty="0"/>
              <a:t>tachycardia.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4880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 wave </a:t>
            </a:r>
            <a:r>
              <a:rPr lang="en-US" dirty="0" err="1" smtClean="0"/>
              <a:t>abnormalties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z="2800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1. Tricuspid regurgitation.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2. Right ventricular failure.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3. Restrictive cardiomyopathy.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4. Cor Pulmonale</a:t>
            </a:r>
          </a:p>
        </p:txBody>
      </p:sp>
    </p:spTree>
    <p:extLst>
      <p:ext uri="{BB962C8B-B14F-4D97-AF65-F5344CB8AC3E}">
        <p14:creationId xmlns:p14="http://schemas.microsoft.com/office/powerpoint/2010/main" val="34231831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 wave abnormalities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 smtClean="0"/>
              <a:t>Prominent “x” descent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dirty="0" smtClean="0"/>
              <a:t>Cardiac </a:t>
            </a:r>
            <a:r>
              <a:rPr lang="en-US" dirty="0" err="1" smtClean="0"/>
              <a:t>tamponade</a:t>
            </a:r>
            <a:r>
              <a:rPr lang="en-US" dirty="0" smtClean="0"/>
              <a:t>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dirty="0" smtClean="0"/>
              <a:t>Constrictive Pericarditis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dirty="0" smtClean="0"/>
              <a:t>RVMI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dirty="0" smtClean="0"/>
              <a:t>Restrictive Cardiomyopathy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dirty="0" smtClean="0"/>
              <a:t>Atrial </a:t>
            </a:r>
            <a:r>
              <a:rPr lang="en-US" dirty="0" err="1" smtClean="0"/>
              <a:t>septal</a:t>
            </a:r>
            <a:r>
              <a:rPr lang="en-US" dirty="0" smtClean="0"/>
              <a:t> defect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Blunted “x” wave</a:t>
            </a:r>
          </a:p>
          <a:p>
            <a:pPr marL="0" indent="0">
              <a:buNone/>
            </a:pPr>
            <a:r>
              <a:rPr lang="en-US" dirty="0" smtClean="0"/>
              <a:t>1.Tricuspid </a:t>
            </a:r>
            <a:r>
              <a:rPr lang="en-US" dirty="0"/>
              <a:t>regurgitation.</a:t>
            </a:r>
          </a:p>
          <a:p>
            <a:pPr marL="0" indent="0">
              <a:buNone/>
            </a:pPr>
            <a:r>
              <a:rPr lang="en-US" dirty="0"/>
              <a:t>2. Right atrial </a:t>
            </a:r>
            <a:r>
              <a:rPr lang="en-US" dirty="0" err="1"/>
              <a:t>ischaemia</a:t>
            </a:r>
            <a:endParaRPr lang="en-US" dirty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900" dirty="0" smtClean="0"/>
              <a:t> </a:t>
            </a:r>
            <a:endParaRPr lang="en-US" sz="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7646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 wave </a:t>
            </a:r>
            <a:r>
              <a:rPr lang="en-US" dirty="0" err="1" smtClean="0"/>
              <a:t>abmormalities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Prominent y descent</a:t>
            </a:r>
          </a:p>
          <a:p>
            <a:pPr marL="812800" indent="-812800" eaLnBrk="1" hangingPunct="1">
              <a:buFont typeface="Wingdings" pitchFamily="2" charset="2"/>
              <a:buNone/>
            </a:pPr>
            <a:r>
              <a:rPr lang="en-US" dirty="0" smtClean="0"/>
              <a:t>1.Constrictive pericarditis.</a:t>
            </a:r>
          </a:p>
          <a:p>
            <a:pPr marL="812800" indent="-812800" eaLnBrk="1" hangingPunct="1">
              <a:buFont typeface="Wingdings" pitchFamily="2" charset="2"/>
              <a:buNone/>
            </a:pPr>
            <a:r>
              <a:rPr lang="en-US" dirty="0" smtClean="0"/>
              <a:t>2. Tricuspid regurgitation.</a:t>
            </a:r>
          </a:p>
          <a:p>
            <a:pPr marL="812800" indent="-812800" eaLnBrk="1" hangingPunct="1">
              <a:buFont typeface="Wingdings" pitchFamily="2" charset="2"/>
              <a:buNone/>
            </a:pPr>
            <a:r>
              <a:rPr lang="en-US" dirty="0" smtClean="0"/>
              <a:t>3. Atrial </a:t>
            </a:r>
            <a:r>
              <a:rPr lang="en-US" dirty="0" err="1" smtClean="0"/>
              <a:t>septal</a:t>
            </a:r>
            <a:r>
              <a:rPr lang="en-US" dirty="0" smtClean="0"/>
              <a:t> defect.</a:t>
            </a:r>
          </a:p>
          <a:p>
            <a:r>
              <a:rPr lang="en-US" dirty="0" smtClean="0"/>
              <a:t>Absent y descent</a:t>
            </a:r>
          </a:p>
          <a:p>
            <a:pPr marL="0" indent="0">
              <a:buNone/>
            </a:pPr>
            <a:r>
              <a:rPr lang="en-US" dirty="0" smtClean="0"/>
              <a:t>1.Cardiac </a:t>
            </a:r>
            <a:r>
              <a:rPr lang="en-US" dirty="0" err="1" smtClean="0"/>
              <a:t>tamponade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2. Right ventricular infarction</a:t>
            </a:r>
          </a:p>
          <a:p>
            <a:pPr marL="0" indent="0">
              <a:buNone/>
            </a:pPr>
            <a:r>
              <a:rPr lang="en-US" dirty="0" smtClean="0"/>
              <a:t>3. Restrictive Cardiomyopathy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Slow y descent</a:t>
            </a:r>
          </a:p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dirty="0"/>
              <a:t>Tricuspid stenosis.</a:t>
            </a:r>
          </a:p>
          <a:p>
            <a:pPr marL="0" indent="0">
              <a:buNone/>
            </a:pPr>
            <a:r>
              <a:rPr lang="en-US" dirty="0"/>
              <a:t>2. Right atrial </a:t>
            </a:r>
            <a:r>
              <a:rPr lang="en-US" dirty="0" err="1"/>
              <a:t>myxoma</a:t>
            </a:r>
            <a:r>
              <a:rPr lang="en-US" dirty="0"/>
              <a:t>.</a:t>
            </a:r>
          </a:p>
          <a:p>
            <a:pPr>
              <a:spcBef>
                <a:spcPct val="50000"/>
              </a:spcBef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8752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4800" dirty="0" smtClean="0"/>
          </a:p>
          <a:p>
            <a:pPr marL="0" indent="0">
              <a:buNone/>
            </a:pPr>
            <a:endParaRPr lang="en-US" sz="4800" dirty="0"/>
          </a:p>
          <a:p>
            <a:pPr marL="0" indent="0">
              <a:buNone/>
            </a:pPr>
            <a:r>
              <a:rPr lang="en-US" sz="4800" smtClean="0"/>
              <a:t>                   THANK </a:t>
            </a:r>
            <a:r>
              <a:rPr lang="en-US" sz="4800" dirty="0" smtClean="0"/>
              <a:t>YOU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256191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Cardiac cycle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                             Defined </a:t>
            </a:r>
            <a:r>
              <a:rPr lang="en-US" dirty="0" smtClean="0"/>
              <a:t>as the </a:t>
            </a:r>
            <a:r>
              <a:rPr lang="en-US" dirty="0" err="1" smtClean="0"/>
              <a:t>seqeunce</a:t>
            </a:r>
            <a:r>
              <a:rPr lang="en-US" dirty="0" smtClean="0"/>
              <a:t> of coordinated events which takes place during </a:t>
            </a:r>
            <a:r>
              <a:rPr lang="en-US" dirty="0" err="1" smtClean="0"/>
              <a:t>eac</a:t>
            </a:r>
            <a:r>
              <a:rPr lang="en-US" dirty="0" smtClean="0"/>
              <a:t> heartbeat </a:t>
            </a:r>
            <a:r>
              <a:rPr lang="en-US" dirty="0" smtClean="0"/>
              <a:t>called </a:t>
            </a:r>
            <a:r>
              <a:rPr lang="en-US" dirty="0" smtClean="0"/>
              <a:t>as cardiac cycle.</a:t>
            </a:r>
          </a:p>
          <a:p>
            <a:r>
              <a:rPr lang="en-US" dirty="0" smtClean="0"/>
              <a:t>Divided in two stages:</a:t>
            </a:r>
          </a:p>
          <a:p>
            <a:pPr marL="0" indent="0">
              <a:buNone/>
            </a:pPr>
            <a:r>
              <a:rPr lang="en-US" dirty="0" smtClean="0"/>
              <a:t>    (a) systole</a:t>
            </a:r>
          </a:p>
          <a:p>
            <a:pPr marL="0" indent="0">
              <a:buNone/>
            </a:pPr>
            <a:r>
              <a:rPr lang="en-US" dirty="0" smtClean="0"/>
              <a:t>    (b) diastole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86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Systole:</a:t>
            </a:r>
          </a:p>
          <a:p>
            <a:pPr marL="0" indent="0">
              <a:buNone/>
            </a:pPr>
            <a:r>
              <a:rPr lang="en-US" dirty="0" smtClean="0"/>
              <a:t>                     (a) </a:t>
            </a:r>
            <a:r>
              <a:rPr lang="en-US" dirty="0" err="1" smtClean="0"/>
              <a:t>isovolumic</a:t>
            </a:r>
            <a:r>
              <a:rPr lang="en-US" dirty="0" smtClean="0"/>
              <a:t> contraction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(b) period of ejection </a:t>
            </a:r>
          </a:p>
          <a:p>
            <a:pPr marL="0" indent="0">
              <a:buNone/>
            </a:pPr>
            <a:r>
              <a:rPr lang="en-US" dirty="0" smtClean="0"/>
              <a:t>Diastole:</a:t>
            </a:r>
          </a:p>
          <a:p>
            <a:pPr marL="0" indent="0">
              <a:buNone/>
            </a:pPr>
            <a:r>
              <a:rPr lang="en-US" dirty="0" smtClean="0"/>
              <a:t>                     (a) </a:t>
            </a:r>
            <a:r>
              <a:rPr lang="en-US" dirty="0" err="1" smtClean="0"/>
              <a:t>isovolumic</a:t>
            </a:r>
            <a:r>
              <a:rPr lang="en-US" dirty="0" smtClean="0"/>
              <a:t> relaxation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(b) passive ventricular filling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(c) active ventricular filling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1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2"/>
          <p:cNvGrpSpPr>
            <a:grpSpLocks/>
          </p:cNvGrpSpPr>
          <p:nvPr/>
        </p:nvGrpSpPr>
        <p:grpSpPr bwMode="auto">
          <a:xfrm>
            <a:off x="4056859" y="5101554"/>
            <a:ext cx="230341" cy="1502977"/>
            <a:chOff x="2272" y="2858"/>
            <a:chExt cx="129" cy="842"/>
          </a:xfrm>
        </p:grpSpPr>
        <p:sp>
          <p:nvSpPr>
            <p:cNvPr id="3064" name="Freeform 820"/>
            <p:cNvSpPr>
              <a:spLocks/>
            </p:cNvSpPr>
            <p:nvPr/>
          </p:nvSpPr>
          <p:spPr bwMode="auto">
            <a:xfrm>
              <a:off x="2272" y="2862"/>
              <a:ext cx="129" cy="838"/>
            </a:xfrm>
            <a:custGeom>
              <a:avLst/>
              <a:gdLst>
                <a:gd name="T0" fmla="*/ 9 w 129"/>
                <a:gd name="T1" fmla="*/ 22 h 838"/>
                <a:gd name="T2" fmla="*/ 7 w 129"/>
                <a:gd name="T3" fmla="*/ 353 h 838"/>
                <a:gd name="T4" fmla="*/ 5 w 129"/>
                <a:gd name="T5" fmla="*/ 372 h 838"/>
                <a:gd name="T6" fmla="*/ 2 w 129"/>
                <a:gd name="T7" fmla="*/ 426 h 838"/>
                <a:gd name="T8" fmla="*/ 2 w 129"/>
                <a:gd name="T9" fmla="*/ 473 h 838"/>
                <a:gd name="T10" fmla="*/ 5 w 129"/>
                <a:gd name="T11" fmla="*/ 497 h 838"/>
                <a:gd name="T12" fmla="*/ 10 w 129"/>
                <a:gd name="T13" fmla="*/ 570 h 838"/>
                <a:gd name="T14" fmla="*/ 15 w 129"/>
                <a:gd name="T15" fmla="*/ 730 h 838"/>
                <a:gd name="T16" fmla="*/ 15 w 129"/>
                <a:gd name="T17" fmla="*/ 766 h 838"/>
                <a:gd name="T18" fmla="*/ 15 w 129"/>
                <a:gd name="T19" fmla="*/ 791 h 838"/>
                <a:gd name="T20" fmla="*/ 23 w 129"/>
                <a:gd name="T21" fmla="*/ 812 h 838"/>
                <a:gd name="T22" fmla="*/ 40 w 129"/>
                <a:gd name="T23" fmla="*/ 830 h 838"/>
                <a:gd name="T24" fmla="*/ 51 w 129"/>
                <a:gd name="T25" fmla="*/ 835 h 838"/>
                <a:gd name="T26" fmla="*/ 63 w 129"/>
                <a:gd name="T27" fmla="*/ 838 h 838"/>
                <a:gd name="T28" fmla="*/ 79 w 129"/>
                <a:gd name="T29" fmla="*/ 838 h 838"/>
                <a:gd name="T30" fmla="*/ 102 w 129"/>
                <a:gd name="T31" fmla="*/ 831 h 838"/>
                <a:gd name="T32" fmla="*/ 117 w 129"/>
                <a:gd name="T33" fmla="*/ 818 h 838"/>
                <a:gd name="T34" fmla="*/ 125 w 129"/>
                <a:gd name="T35" fmla="*/ 797 h 838"/>
                <a:gd name="T36" fmla="*/ 126 w 129"/>
                <a:gd name="T37" fmla="*/ 787 h 838"/>
                <a:gd name="T38" fmla="*/ 128 w 129"/>
                <a:gd name="T39" fmla="*/ 736 h 838"/>
                <a:gd name="T40" fmla="*/ 129 w 129"/>
                <a:gd name="T41" fmla="*/ 697 h 838"/>
                <a:gd name="T42" fmla="*/ 128 w 129"/>
                <a:gd name="T43" fmla="*/ 681 h 838"/>
                <a:gd name="T44" fmla="*/ 117 w 129"/>
                <a:gd name="T45" fmla="*/ 546 h 838"/>
                <a:gd name="T46" fmla="*/ 105 w 129"/>
                <a:gd name="T47" fmla="*/ 401 h 838"/>
                <a:gd name="T48" fmla="*/ 105 w 129"/>
                <a:gd name="T49" fmla="*/ 376 h 838"/>
                <a:gd name="T50" fmla="*/ 117 w 129"/>
                <a:gd name="T51" fmla="*/ 112 h 838"/>
                <a:gd name="T52" fmla="*/ 118 w 129"/>
                <a:gd name="T53" fmla="*/ 60 h 838"/>
                <a:gd name="T54" fmla="*/ 117 w 129"/>
                <a:gd name="T55" fmla="*/ 19 h 838"/>
                <a:gd name="T56" fmla="*/ 113 w 129"/>
                <a:gd name="T57" fmla="*/ 11 h 838"/>
                <a:gd name="T58" fmla="*/ 101 w 129"/>
                <a:gd name="T59" fmla="*/ 6 h 838"/>
                <a:gd name="T60" fmla="*/ 63 w 129"/>
                <a:gd name="T61" fmla="*/ 0 h 838"/>
                <a:gd name="T62" fmla="*/ 34 w 129"/>
                <a:gd name="T63" fmla="*/ 3 h 838"/>
                <a:gd name="T64" fmla="*/ 19 w 129"/>
                <a:gd name="T65" fmla="*/ 8 h 838"/>
                <a:gd name="T66" fmla="*/ 10 w 129"/>
                <a:gd name="T67" fmla="*/ 16 h 838"/>
                <a:gd name="T68" fmla="*/ 9 w 129"/>
                <a:gd name="T69" fmla="*/ 22 h 83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29" h="838">
                  <a:moveTo>
                    <a:pt x="9" y="22"/>
                  </a:moveTo>
                  <a:lnTo>
                    <a:pt x="9" y="22"/>
                  </a:lnTo>
                  <a:lnTo>
                    <a:pt x="9" y="187"/>
                  </a:lnTo>
                  <a:lnTo>
                    <a:pt x="7" y="353"/>
                  </a:lnTo>
                  <a:lnTo>
                    <a:pt x="5" y="372"/>
                  </a:lnTo>
                  <a:lnTo>
                    <a:pt x="2" y="406"/>
                  </a:lnTo>
                  <a:lnTo>
                    <a:pt x="2" y="426"/>
                  </a:lnTo>
                  <a:lnTo>
                    <a:pt x="0" y="450"/>
                  </a:lnTo>
                  <a:lnTo>
                    <a:pt x="2" y="473"/>
                  </a:lnTo>
                  <a:lnTo>
                    <a:pt x="5" y="497"/>
                  </a:lnTo>
                  <a:lnTo>
                    <a:pt x="7" y="531"/>
                  </a:lnTo>
                  <a:lnTo>
                    <a:pt x="10" y="570"/>
                  </a:lnTo>
                  <a:lnTo>
                    <a:pt x="14" y="655"/>
                  </a:lnTo>
                  <a:lnTo>
                    <a:pt x="15" y="730"/>
                  </a:lnTo>
                  <a:lnTo>
                    <a:pt x="15" y="766"/>
                  </a:lnTo>
                  <a:lnTo>
                    <a:pt x="14" y="778"/>
                  </a:lnTo>
                  <a:lnTo>
                    <a:pt x="15" y="791"/>
                  </a:lnTo>
                  <a:lnTo>
                    <a:pt x="19" y="801"/>
                  </a:lnTo>
                  <a:lnTo>
                    <a:pt x="23" y="812"/>
                  </a:lnTo>
                  <a:lnTo>
                    <a:pt x="32" y="822"/>
                  </a:lnTo>
                  <a:lnTo>
                    <a:pt x="40" y="830"/>
                  </a:lnTo>
                  <a:lnTo>
                    <a:pt x="45" y="833"/>
                  </a:lnTo>
                  <a:lnTo>
                    <a:pt x="51" y="835"/>
                  </a:lnTo>
                  <a:lnTo>
                    <a:pt x="57" y="837"/>
                  </a:lnTo>
                  <a:lnTo>
                    <a:pt x="63" y="838"/>
                  </a:lnTo>
                  <a:lnTo>
                    <a:pt x="79" y="838"/>
                  </a:lnTo>
                  <a:lnTo>
                    <a:pt x="91" y="835"/>
                  </a:lnTo>
                  <a:lnTo>
                    <a:pt x="102" y="831"/>
                  </a:lnTo>
                  <a:lnTo>
                    <a:pt x="110" y="824"/>
                  </a:lnTo>
                  <a:lnTo>
                    <a:pt x="117" y="818"/>
                  </a:lnTo>
                  <a:lnTo>
                    <a:pt x="122" y="808"/>
                  </a:lnTo>
                  <a:lnTo>
                    <a:pt x="125" y="797"/>
                  </a:lnTo>
                  <a:lnTo>
                    <a:pt x="126" y="787"/>
                  </a:lnTo>
                  <a:lnTo>
                    <a:pt x="128" y="762"/>
                  </a:lnTo>
                  <a:lnTo>
                    <a:pt x="128" y="736"/>
                  </a:lnTo>
                  <a:lnTo>
                    <a:pt x="128" y="713"/>
                  </a:lnTo>
                  <a:lnTo>
                    <a:pt x="129" y="697"/>
                  </a:lnTo>
                  <a:lnTo>
                    <a:pt x="128" y="681"/>
                  </a:lnTo>
                  <a:lnTo>
                    <a:pt x="125" y="646"/>
                  </a:lnTo>
                  <a:lnTo>
                    <a:pt x="117" y="546"/>
                  </a:lnTo>
                  <a:lnTo>
                    <a:pt x="107" y="440"/>
                  </a:lnTo>
                  <a:lnTo>
                    <a:pt x="105" y="401"/>
                  </a:lnTo>
                  <a:lnTo>
                    <a:pt x="105" y="376"/>
                  </a:lnTo>
                  <a:lnTo>
                    <a:pt x="113" y="213"/>
                  </a:lnTo>
                  <a:lnTo>
                    <a:pt x="117" y="112"/>
                  </a:lnTo>
                  <a:lnTo>
                    <a:pt x="118" y="60"/>
                  </a:lnTo>
                  <a:lnTo>
                    <a:pt x="117" y="19"/>
                  </a:lnTo>
                  <a:lnTo>
                    <a:pt x="116" y="15"/>
                  </a:lnTo>
                  <a:lnTo>
                    <a:pt x="113" y="11"/>
                  </a:lnTo>
                  <a:lnTo>
                    <a:pt x="107" y="8"/>
                  </a:lnTo>
                  <a:lnTo>
                    <a:pt x="101" y="6"/>
                  </a:lnTo>
                  <a:lnTo>
                    <a:pt x="83" y="2"/>
                  </a:lnTo>
                  <a:lnTo>
                    <a:pt x="63" y="0"/>
                  </a:lnTo>
                  <a:lnTo>
                    <a:pt x="44" y="2"/>
                  </a:lnTo>
                  <a:lnTo>
                    <a:pt x="34" y="3"/>
                  </a:lnTo>
                  <a:lnTo>
                    <a:pt x="26" y="4"/>
                  </a:lnTo>
                  <a:lnTo>
                    <a:pt x="19" y="8"/>
                  </a:lnTo>
                  <a:lnTo>
                    <a:pt x="14" y="11"/>
                  </a:lnTo>
                  <a:lnTo>
                    <a:pt x="10" y="16"/>
                  </a:lnTo>
                  <a:lnTo>
                    <a:pt x="9" y="22"/>
                  </a:lnTo>
                  <a:close/>
                </a:path>
              </a:pathLst>
            </a:custGeom>
            <a:solidFill>
              <a:srgbClr val="394D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3065" name="Freeform 821"/>
            <p:cNvSpPr>
              <a:spLocks/>
            </p:cNvSpPr>
            <p:nvPr/>
          </p:nvSpPr>
          <p:spPr bwMode="auto">
            <a:xfrm>
              <a:off x="2304" y="2864"/>
              <a:ext cx="78" cy="33"/>
            </a:xfrm>
            <a:custGeom>
              <a:avLst/>
              <a:gdLst>
                <a:gd name="T0" fmla="*/ 50 w 78"/>
                <a:gd name="T1" fmla="*/ 5 h 33"/>
                <a:gd name="T2" fmla="*/ 50 w 78"/>
                <a:gd name="T3" fmla="*/ 5 h 33"/>
                <a:gd name="T4" fmla="*/ 52 w 78"/>
                <a:gd name="T5" fmla="*/ 6 h 33"/>
                <a:gd name="T6" fmla="*/ 54 w 78"/>
                <a:gd name="T7" fmla="*/ 10 h 33"/>
                <a:gd name="T8" fmla="*/ 55 w 78"/>
                <a:gd name="T9" fmla="*/ 14 h 33"/>
                <a:gd name="T10" fmla="*/ 55 w 78"/>
                <a:gd name="T11" fmla="*/ 16 h 33"/>
                <a:gd name="T12" fmla="*/ 54 w 78"/>
                <a:gd name="T13" fmla="*/ 17 h 33"/>
                <a:gd name="T14" fmla="*/ 54 w 78"/>
                <a:gd name="T15" fmla="*/ 17 h 33"/>
                <a:gd name="T16" fmla="*/ 43 w 78"/>
                <a:gd name="T17" fmla="*/ 23 h 33"/>
                <a:gd name="T18" fmla="*/ 33 w 78"/>
                <a:gd name="T19" fmla="*/ 25 h 33"/>
                <a:gd name="T20" fmla="*/ 33 w 78"/>
                <a:gd name="T21" fmla="*/ 25 h 33"/>
                <a:gd name="T22" fmla="*/ 20 w 78"/>
                <a:gd name="T23" fmla="*/ 25 h 33"/>
                <a:gd name="T24" fmla="*/ 8 w 78"/>
                <a:gd name="T25" fmla="*/ 25 h 33"/>
                <a:gd name="T26" fmla="*/ 8 w 78"/>
                <a:gd name="T27" fmla="*/ 25 h 33"/>
                <a:gd name="T28" fmla="*/ 4 w 78"/>
                <a:gd name="T29" fmla="*/ 25 h 33"/>
                <a:gd name="T30" fmla="*/ 1 w 78"/>
                <a:gd name="T31" fmla="*/ 25 h 33"/>
                <a:gd name="T32" fmla="*/ 0 w 78"/>
                <a:gd name="T33" fmla="*/ 27 h 33"/>
                <a:gd name="T34" fmla="*/ 2 w 78"/>
                <a:gd name="T35" fmla="*/ 28 h 33"/>
                <a:gd name="T36" fmla="*/ 2 w 78"/>
                <a:gd name="T37" fmla="*/ 28 h 33"/>
                <a:gd name="T38" fmla="*/ 19 w 78"/>
                <a:gd name="T39" fmla="*/ 32 h 33"/>
                <a:gd name="T40" fmla="*/ 27 w 78"/>
                <a:gd name="T41" fmla="*/ 33 h 33"/>
                <a:gd name="T42" fmla="*/ 35 w 78"/>
                <a:gd name="T43" fmla="*/ 33 h 33"/>
                <a:gd name="T44" fmla="*/ 35 w 78"/>
                <a:gd name="T45" fmla="*/ 33 h 33"/>
                <a:gd name="T46" fmla="*/ 52 w 78"/>
                <a:gd name="T47" fmla="*/ 32 h 33"/>
                <a:gd name="T48" fmla="*/ 62 w 78"/>
                <a:gd name="T49" fmla="*/ 31 h 33"/>
                <a:gd name="T50" fmla="*/ 67 w 78"/>
                <a:gd name="T51" fmla="*/ 28 h 33"/>
                <a:gd name="T52" fmla="*/ 67 w 78"/>
                <a:gd name="T53" fmla="*/ 28 h 33"/>
                <a:gd name="T54" fmla="*/ 75 w 78"/>
                <a:gd name="T55" fmla="*/ 21 h 33"/>
                <a:gd name="T56" fmla="*/ 78 w 78"/>
                <a:gd name="T57" fmla="*/ 18 h 33"/>
                <a:gd name="T58" fmla="*/ 77 w 78"/>
                <a:gd name="T59" fmla="*/ 14 h 33"/>
                <a:gd name="T60" fmla="*/ 77 w 78"/>
                <a:gd name="T61" fmla="*/ 14 h 33"/>
                <a:gd name="T62" fmla="*/ 74 w 78"/>
                <a:gd name="T63" fmla="*/ 10 h 33"/>
                <a:gd name="T64" fmla="*/ 70 w 78"/>
                <a:gd name="T65" fmla="*/ 6 h 33"/>
                <a:gd name="T66" fmla="*/ 66 w 78"/>
                <a:gd name="T67" fmla="*/ 4 h 33"/>
                <a:gd name="T68" fmla="*/ 62 w 78"/>
                <a:gd name="T69" fmla="*/ 2 h 33"/>
                <a:gd name="T70" fmla="*/ 62 w 78"/>
                <a:gd name="T71" fmla="*/ 2 h 33"/>
                <a:gd name="T72" fmla="*/ 54 w 78"/>
                <a:gd name="T73" fmla="*/ 1 h 33"/>
                <a:gd name="T74" fmla="*/ 46 w 78"/>
                <a:gd name="T75" fmla="*/ 0 h 33"/>
                <a:gd name="T76" fmla="*/ 46 w 78"/>
                <a:gd name="T77" fmla="*/ 0 h 33"/>
                <a:gd name="T78" fmla="*/ 44 w 78"/>
                <a:gd name="T79" fmla="*/ 0 h 33"/>
                <a:gd name="T80" fmla="*/ 46 w 78"/>
                <a:gd name="T81" fmla="*/ 1 h 33"/>
                <a:gd name="T82" fmla="*/ 50 w 78"/>
                <a:gd name="T83" fmla="*/ 5 h 33"/>
                <a:gd name="T84" fmla="*/ 50 w 78"/>
                <a:gd name="T85" fmla="*/ 5 h 33"/>
                <a:gd name="T86" fmla="*/ 50 w 78"/>
                <a:gd name="T87" fmla="*/ 5 h 33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78" h="33">
                  <a:moveTo>
                    <a:pt x="50" y="5"/>
                  </a:moveTo>
                  <a:lnTo>
                    <a:pt x="50" y="5"/>
                  </a:lnTo>
                  <a:lnTo>
                    <a:pt x="52" y="6"/>
                  </a:lnTo>
                  <a:lnTo>
                    <a:pt x="54" y="10"/>
                  </a:lnTo>
                  <a:lnTo>
                    <a:pt x="55" y="14"/>
                  </a:lnTo>
                  <a:lnTo>
                    <a:pt x="55" y="16"/>
                  </a:lnTo>
                  <a:lnTo>
                    <a:pt x="54" y="17"/>
                  </a:lnTo>
                  <a:lnTo>
                    <a:pt x="43" y="23"/>
                  </a:lnTo>
                  <a:lnTo>
                    <a:pt x="33" y="25"/>
                  </a:lnTo>
                  <a:lnTo>
                    <a:pt x="20" y="25"/>
                  </a:lnTo>
                  <a:lnTo>
                    <a:pt x="8" y="25"/>
                  </a:lnTo>
                  <a:lnTo>
                    <a:pt x="4" y="25"/>
                  </a:lnTo>
                  <a:lnTo>
                    <a:pt x="1" y="25"/>
                  </a:lnTo>
                  <a:lnTo>
                    <a:pt x="0" y="27"/>
                  </a:lnTo>
                  <a:lnTo>
                    <a:pt x="2" y="28"/>
                  </a:lnTo>
                  <a:lnTo>
                    <a:pt x="19" y="32"/>
                  </a:lnTo>
                  <a:lnTo>
                    <a:pt x="27" y="33"/>
                  </a:lnTo>
                  <a:lnTo>
                    <a:pt x="35" y="33"/>
                  </a:lnTo>
                  <a:lnTo>
                    <a:pt x="52" y="32"/>
                  </a:lnTo>
                  <a:lnTo>
                    <a:pt x="62" y="31"/>
                  </a:lnTo>
                  <a:lnTo>
                    <a:pt x="67" y="28"/>
                  </a:lnTo>
                  <a:lnTo>
                    <a:pt x="75" y="21"/>
                  </a:lnTo>
                  <a:lnTo>
                    <a:pt x="78" y="18"/>
                  </a:lnTo>
                  <a:lnTo>
                    <a:pt x="77" y="14"/>
                  </a:lnTo>
                  <a:lnTo>
                    <a:pt x="74" y="10"/>
                  </a:lnTo>
                  <a:lnTo>
                    <a:pt x="70" y="6"/>
                  </a:lnTo>
                  <a:lnTo>
                    <a:pt x="66" y="4"/>
                  </a:lnTo>
                  <a:lnTo>
                    <a:pt x="62" y="2"/>
                  </a:lnTo>
                  <a:lnTo>
                    <a:pt x="54" y="1"/>
                  </a:lnTo>
                  <a:lnTo>
                    <a:pt x="46" y="0"/>
                  </a:lnTo>
                  <a:lnTo>
                    <a:pt x="44" y="0"/>
                  </a:lnTo>
                  <a:lnTo>
                    <a:pt x="46" y="1"/>
                  </a:lnTo>
                  <a:lnTo>
                    <a:pt x="50" y="5"/>
                  </a:lnTo>
                  <a:close/>
                </a:path>
              </a:pathLst>
            </a:custGeom>
            <a:solidFill>
              <a:srgbClr val="2431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3066" name="Freeform 822"/>
            <p:cNvSpPr>
              <a:spLocks/>
            </p:cNvSpPr>
            <p:nvPr/>
          </p:nvSpPr>
          <p:spPr bwMode="auto">
            <a:xfrm>
              <a:off x="2351" y="2897"/>
              <a:ext cx="31" cy="800"/>
            </a:xfrm>
            <a:custGeom>
              <a:avLst/>
              <a:gdLst>
                <a:gd name="T0" fmla="*/ 0 w 31"/>
                <a:gd name="T1" fmla="*/ 3 h 800"/>
                <a:gd name="T2" fmla="*/ 0 w 31"/>
                <a:gd name="T3" fmla="*/ 3 h 800"/>
                <a:gd name="T4" fmla="*/ 5 w 31"/>
                <a:gd name="T5" fmla="*/ 796 h 800"/>
                <a:gd name="T6" fmla="*/ 5 w 31"/>
                <a:gd name="T7" fmla="*/ 796 h 800"/>
                <a:gd name="T8" fmla="*/ 5 w 31"/>
                <a:gd name="T9" fmla="*/ 799 h 800"/>
                <a:gd name="T10" fmla="*/ 9 w 31"/>
                <a:gd name="T11" fmla="*/ 800 h 800"/>
                <a:gd name="T12" fmla="*/ 14 w 31"/>
                <a:gd name="T13" fmla="*/ 799 h 800"/>
                <a:gd name="T14" fmla="*/ 18 w 31"/>
                <a:gd name="T15" fmla="*/ 798 h 800"/>
                <a:gd name="T16" fmla="*/ 27 w 31"/>
                <a:gd name="T17" fmla="*/ 792 h 800"/>
                <a:gd name="T18" fmla="*/ 30 w 31"/>
                <a:gd name="T19" fmla="*/ 789 h 800"/>
                <a:gd name="T20" fmla="*/ 31 w 31"/>
                <a:gd name="T21" fmla="*/ 787 h 800"/>
                <a:gd name="T22" fmla="*/ 31 w 31"/>
                <a:gd name="T23" fmla="*/ 787 h 800"/>
                <a:gd name="T24" fmla="*/ 19 w 31"/>
                <a:gd name="T25" fmla="*/ 0 h 800"/>
                <a:gd name="T26" fmla="*/ 19 w 31"/>
                <a:gd name="T27" fmla="*/ 0 h 800"/>
                <a:gd name="T28" fmla="*/ 15 w 31"/>
                <a:gd name="T29" fmla="*/ 0 h 800"/>
                <a:gd name="T30" fmla="*/ 9 w 31"/>
                <a:gd name="T31" fmla="*/ 0 h 800"/>
                <a:gd name="T32" fmla="*/ 0 w 31"/>
                <a:gd name="T33" fmla="*/ 3 h 800"/>
                <a:gd name="T34" fmla="*/ 0 w 31"/>
                <a:gd name="T35" fmla="*/ 3 h 800"/>
                <a:gd name="T36" fmla="*/ 0 w 31"/>
                <a:gd name="T37" fmla="*/ 3 h 80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1" h="800">
                  <a:moveTo>
                    <a:pt x="0" y="3"/>
                  </a:moveTo>
                  <a:lnTo>
                    <a:pt x="0" y="3"/>
                  </a:lnTo>
                  <a:lnTo>
                    <a:pt x="5" y="796"/>
                  </a:lnTo>
                  <a:lnTo>
                    <a:pt x="5" y="799"/>
                  </a:lnTo>
                  <a:lnTo>
                    <a:pt x="9" y="800"/>
                  </a:lnTo>
                  <a:lnTo>
                    <a:pt x="14" y="799"/>
                  </a:lnTo>
                  <a:lnTo>
                    <a:pt x="18" y="798"/>
                  </a:lnTo>
                  <a:lnTo>
                    <a:pt x="27" y="792"/>
                  </a:lnTo>
                  <a:lnTo>
                    <a:pt x="30" y="789"/>
                  </a:lnTo>
                  <a:lnTo>
                    <a:pt x="31" y="787"/>
                  </a:lnTo>
                  <a:lnTo>
                    <a:pt x="19" y="0"/>
                  </a:lnTo>
                  <a:lnTo>
                    <a:pt x="15" y="0"/>
                  </a:lnTo>
                  <a:lnTo>
                    <a:pt x="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2D40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3067" name="Freeform 823"/>
            <p:cNvSpPr>
              <a:spLocks/>
            </p:cNvSpPr>
            <p:nvPr/>
          </p:nvSpPr>
          <p:spPr bwMode="auto">
            <a:xfrm>
              <a:off x="2282" y="2858"/>
              <a:ext cx="107" cy="43"/>
            </a:xfrm>
            <a:custGeom>
              <a:avLst/>
              <a:gdLst>
                <a:gd name="T0" fmla="*/ 0 w 107"/>
                <a:gd name="T1" fmla="*/ 20 h 43"/>
                <a:gd name="T2" fmla="*/ 4 w 107"/>
                <a:gd name="T3" fmla="*/ 30 h 43"/>
                <a:gd name="T4" fmla="*/ 18 w 107"/>
                <a:gd name="T5" fmla="*/ 37 h 43"/>
                <a:gd name="T6" fmla="*/ 35 w 107"/>
                <a:gd name="T7" fmla="*/ 42 h 43"/>
                <a:gd name="T8" fmla="*/ 54 w 107"/>
                <a:gd name="T9" fmla="*/ 43 h 43"/>
                <a:gd name="T10" fmla="*/ 77 w 107"/>
                <a:gd name="T11" fmla="*/ 42 h 43"/>
                <a:gd name="T12" fmla="*/ 93 w 107"/>
                <a:gd name="T13" fmla="*/ 38 h 43"/>
                <a:gd name="T14" fmla="*/ 104 w 107"/>
                <a:gd name="T15" fmla="*/ 31 h 43"/>
                <a:gd name="T16" fmla="*/ 107 w 107"/>
                <a:gd name="T17" fmla="*/ 24 h 43"/>
                <a:gd name="T18" fmla="*/ 106 w 107"/>
                <a:gd name="T19" fmla="*/ 19 h 43"/>
                <a:gd name="T20" fmla="*/ 97 w 107"/>
                <a:gd name="T21" fmla="*/ 11 h 43"/>
                <a:gd name="T22" fmla="*/ 83 w 107"/>
                <a:gd name="T23" fmla="*/ 4 h 43"/>
                <a:gd name="T24" fmla="*/ 64 w 107"/>
                <a:gd name="T25" fmla="*/ 1 h 43"/>
                <a:gd name="T26" fmla="*/ 54 w 107"/>
                <a:gd name="T27" fmla="*/ 0 h 43"/>
                <a:gd name="T28" fmla="*/ 18 w 107"/>
                <a:gd name="T29" fmla="*/ 6 h 43"/>
                <a:gd name="T30" fmla="*/ 4 w 107"/>
                <a:gd name="T31" fmla="*/ 12 h 43"/>
                <a:gd name="T32" fmla="*/ 0 w 107"/>
                <a:gd name="T33" fmla="*/ 20 h 43"/>
                <a:gd name="T34" fmla="*/ 0 w 107"/>
                <a:gd name="T35" fmla="*/ 20 h 43"/>
                <a:gd name="T36" fmla="*/ 13 w 107"/>
                <a:gd name="T37" fmla="*/ 20 h 43"/>
                <a:gd name="T38" fmla="*/ 16 w 107"/>
                <a:gd name="T39" fmla="*/ 15 h 43"/>
                <a:gd name="T40" fmla="*/ 23 w 107"/>
                <a:gd name="T41" fmla="*/ 11 h 43"/>
                <a:gd name="T42" fmla="*/ 54 w 107"/>
                <a:gd name="T43" fmla="*/ 7 h 43"/>
                <a:gd name="T44" fmla="*/ 64 w 107"/>
                <a:gd name="T45" fmla="*/ 7 h 43"/>
                <a:gd name="T46" fmla="*/ 80 w 107"/>
                <a:gd name="T47" fmla="*/ 10 h 43"/>
                <a:gd name="T48" fmla="*/ 89 w 107"/>
                <a:gd name="T49" fmla="*/ 15 h 43"/>
                <a:gd name="T50" fmla="*/ 95 w 107"/>
                <a:gd name="T51" fmla="*/ 20 h 43"/>
                <a:gd name="T52" fmla="*/ 95 w 107"/>
                <a:gd name="T53" fmla="*/ 23 h 43"/>
                <a:gd name="T54" fmla="*/ 93 w 107"/>
                <a:gd name="T55" fmla="*/ 29 h 43"/>
                <a:gd name="T56" fmla="*/ 85 w 107"/>
                <a:gd name="T57" fmla="*/ 33 h 43"/>
                <a:gd name="T58" fmla="*/ 54 w 107"/>
                <a:gd name="T59" fmla="*/ 38 h 43"/>
                <a:gd name="T60" fmla="*/ 45 w 107"/>
                <a:gd name="T61" fmla="*/ 37 h 43"/>
                <a:gd name="T62" fmla="*/ 30 w 107"/>
                <a:gd name="T63" fmla="*/ 34 h 43"/>
                <a:gd name="T64" fmla="*/ 19 w 107"/>
                <a:gd name="T65" fmla="*/ 30 h 43"/>
                <a:gd name="T66" fmla="*/ 13 w 107"/>
                <a:gd name="T67" fmla="*/ 24 h 43"/>
                <a:gd name="T68" fmla="*/ 13 w 107"/>
                <a:gd name="T69" fmla="*/ 20 h 43"/>
                <a:gd name="T70" fmla="*/ 0 w 107"/>
                <a:gd name="T71" fmla="*/ 20 h 4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7" h="43">
                  <a:moveTo>
                    <a:pt x="0" y="20"/>
                  </a:moveTo>
                  <a:lnTo>
                    <a:pt x="0" y="20"/>
                  </a:lnTo>
                  <a:lnTo>
                    <a:pt x="1" y="26"/>
                  </a:lnTo>
                  <a:lnTo>
                    <a:pt x="4" y="30"/>
                  </a:lnTo>
                  <a:lnTo>
                    <a:pt x="11" y="34"/>
                  </a:lnTo>
                  <a:lnTo>
                    <a:pt x="18" y="37"/>
                  </a:lnTo>
                  <a:lnTo>
                    <a:pt x="26" y="39"/>
                  </a:lnTo>
                  <a:lnTo>
                    <a:pt x="35" y="42"/>
                  </a:lnTo>
                  <a:lnTo>
                    <a:pt x="54" y="43"/>
                  </a:lnTo>
                  <a:lnTo>
                    <a:pt x="66" y="43"/>
                  </a:lnTo>
                  <a:lnTo>
                    <a:pt x="77" y="42"/>
                  </a:lnTo>
                  <a:lnTo>
                    <a:pt x="87" y="41"/>
                  </a:lnTo>
                  <a:lnTo>
                    <a:pt x="93" y="38"/>
                  </a:lnTo>
                  <a:lnTo>
                    <a:pt x="100" y="35"/>
                  </a:lnTo>
                  <a:lnTo>
                    <a:pt x="104" y="31"/>
                  </a:lnTo>
                  <a:lnTo>
                    <a:pt x="106" y="29"/>
                  </a:lnTo>
                  <a:lnTo>
                    <a:pt x="107" y="24"/>
                  </a:lnTo>
                  <a:lnTo>
                    <a:pt x="106" y="19"/>
                  </a:lnTo>
                  <a:lnTo>
                    <a:pt x="101" y="15"/>
                  </a:lnTo>
                  <a:lnTo>
                    <a:pt x="97" y="11"/>
                  </a:lnTo>
                  <a:lnTo>
                    <a:pt x="91" y="7"/>
                  </a:lnTo>
                  <a:lnTo>
                    <a:pt x="83" y="4"/>
                  </a:lnTo>
                  <a:lnTo>
                    <a:pt x="73" y="3"/>
                  </a:lnTo>
                  <a:lnTo>
                    <a:pt x="64" y="1"/>
                  </a:lnTo>
                  <a:lnTo>
                    <a:pt x="54" y="0"/>
                  </a:lnTo>
                  <a:lnTo>
                    <a:pt x="35" y="1"/>
                  </a:lnTo>
                  <a:lnTo>
                    <a:pt x="18" y="6"/>
                  </a:lnTo>
                  <a:lnTo>
                    <a:pt x="11" y="8"/>
                  </a:lnTo>
                  <a:lnTo>
                    <a:pt x="4" y="12"/>
                  </a:lnTo>
                  <a:lnTo>
                    <a:pt x="1" y="16"/>
                  </a:lnTo>
                  <a:lnTo>
                    <a:pt x="0" y="20"/>
                  </a:lnTo>
                  <a:lnTo>
                    <a:pt x="13" y="20"/>
                  </a:lnTo>
                  <a:lnTo>
                    <a:pt x="13" y="18"/>
                  </a:lnTo>
                  <a:lnTo>
                    <a:pt x="16" y="15"/>
                  </a:lnTo>
                  <a:lnTo>
                    <a:pt x="19" y="14"/>
                  </a:lnTo>
                  <a:lnTo>
                    <a:pt x="23" y="11"/>
                  </a:lnTo>
                  <a:lnTo>
                    <a:pt x="36" y="8"/>
                  </a:lnTo>
                  <a:lnTo>
                    <a:pt x="54" y="7"/>
                  </a:lnTo>
                  <a:lnTo>
                    <a:pt x="64" y="7"/>
                  </a:lnTo>
                  <a:lnTo>
                    <a:pt x="73" y="8"/>
                  </a:lnTo>
                  <a:lnTo>
                    <a:pt x="80" y="10"/>
                  </a:lnTo>
                  <a:lnTo>
                    <a:pt x="85" y="12"/>
                  </a:lnTo>
                  <a:lnTo>
                    <a:pt x="89" y="15"/>
                  </a:lnTo>
                  <a:lnTo>
                    <a:pt x="93" y="18"/>
                  </a:lnTo>
                  <a:lnTo>
                    <a:pt x="95" y="20"/>
                  </a:lnTo>
                  <a:lnTo>
                    <a:pt x="95" y="23"/>
                  </a:lnTo>
                  <a:lnTo>
                    <a:pt x="95" y="26"/>
                  </a:lnTo>
                  <a:lnTo>
                    <a:pt x="93" y="29"/>
                  </a:lnTo>
                  <a:lnTo>
                    <a:pt x="89" y="31"/>
                  </a:lnTo>
                  <a:lnTo>
                    <a:pt x="85" y="33"/>
                  </a:lnTo>
                  <a:lnTo>
                    <a:pt x="73" y="37"/>
                  </a:lnTo>
                  <a:lnTo>
                    <a:pt x="54" y="38"/>
                  </a:lnTo>
                  <a:lnTo>
                    <a:pt x="45" y="37"/>
                  </a:lnTo>
                  <a:lnTo>
                    <a:pt x="36" y="37"/>
                  </a:lnTo>
                  <a:lnTo>
                    <a:pt x="30" y="34"/>
                  </a:lnTo>
                  <a:lnTo>
                    <a:pt x="23" y="33"/>
                  </a:lnTo>
                  <a:lnTo>
                    <a:pt x="19" y="30"/>
                  </a:lnTo>
                  <a:lnTo>
                    <a:pt x="16" y="27"/>
                  </a:lnTo>
                  <a:lnTo>
                    <a:pt x="13" y="24"/>
                  </a:lnTo>
                  <a:lnTo>
                    <a:pt x="13" y="2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93B7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sp>
        <p:nvSpPr>
          <p:cNvPr id="2051" name="Freeform 838"/>
          <p:cNvSpPr>
            <a:spLocks/>
          </p:cNvSpPr>
          <p:nvPr/>
        </p:nvSpPr>
        <p:spPr bwMode="auto">
          <a:xfrm>
            <a:off x="4619319" y="6318928"/>
            <a:ext cx="30354" cy="14280"/>
          </a:xfrm>
          <a:custGeom>
            <a:avLst/>
            <a:gdLst>
              <a:gd name="T0" fmla="*/ 12700 w 17"/>
              <a:gd name="T1" fmla="*/ 0 h 8"/>
              <a:gd name="T2" fmla="*/ 12700 w 17"/>
              <a:gd name="T3" fmla="*/ 0 h 8"/>
              <a:gd name="T4" fmla="*/ 6350 w 17"/>
              <a:gd name="T5" fmla="*/ 0 h 8"/>
              <a:gd name="T6" fmla="*/ 1587 w 17"/>
              <a:gd name="T7" fmla="*/ 4763 h 8"/>
              <a:gd name="T8" fmla="*/ 0 w 17"/>
              <a:gd name="T9" fmla="*/ 9525 h 8"/>
              <a:gd name="T10" fmla="*/ 3175 w 17"/>
              <a:gd name="T11" fmla="*/ 11113 h 8"/>
              <a:gd name="T12" fmla="*/ 3175 w 17"/>
              <a:gd name="T13" fmla="*/ 11113 h 8"/>
              <a:gd name="T14" fmla="*/ 6350 w 17"/>
              <a:gd name="T15" fmla="*/ 12700 h 8"/>
              <a:gd name="T16" fmla="*/ 9525 w 17"/>
              <a:gd name="T17" fmla="*/ 11113 h 8"/>
              <a:gd name="T18" fmla="*/ 22225 w 17"/>
              <a:gd name="T19" fmla="*/ 9525 h 8"/>
              <a:gd name="T20" fmla="*/ 22225 w 17"/>
              <a:gd name="T21" fmla="*/ 9525 h 8"/>
              <a:gd name="T22" fmla="*/ 26987 w 17"/>
              <a:gd name="T23" fmla="*/ 6350 h 8"/>
              <a:gd name="T24" fmla="*/ 25400 w 17"/>
              <a:gd name="T25" fmla="*/ 4763 h 8"/>
              <a:gd name="T26" fmla="*/ 19050 w 17"/>
              <a:gd name="T27" fmla="*/ 0 h 8"/>
              <a:gd name="T28" fmla="*/ 12700 w 17"/>
              <a:gd name="T29" fmla="*/ 0 h 8"/>
              <a:gd name="T30" fmla="*/ 12700 w 17"/>
              <a:gd name="T31" fmla="*/ 0 h 8"/>
              <a:gd name="T32" fmla="*/ 12700 w 17"/>
              <a:gd name="T33" fmla="*/ 0 h 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7" h="8">
                <a:moveTo>
                  <a:pt x="8" y="0"/>
                </a:moveTo>
                <a:lnTo>
                  <a:pt x="8" y="0"/>
                </a:lnTo>
                <a:lnTo>
                  <a:pt x="4" y="0"/>
                </a:lnTo>
                <a:lnTo>
                  <a:pt x="1" y="3"/>
                </a:lnTo>
                <a:lnTo>
                  <a:pt x="0" y="6"/>
                </a:lnTo>
                <a:lnTo>
                  <a:pt x="2" y="7"/>
                </a:lnTo>
                <a:lnTo>
                  <a:pt x="4" y="8"/>
                </a:lnTo>
                <a:lnTo>
                  <a:pt x="6" y="7"/>
                </a:lnTo>
                <a:lnTo>
                  <a:pt x="14" y="6"/>
                </a:lnTo>
                <a:lnTo>
                  <a:pt x="17" y="4"/>
                </a:lnTo>
                <a:lnTo>
                  <a:pt x="16" y="3"/>
                </a:lnTo>
                <a:lnTo>
                  <a:pt x="12" y="0"/>
                </a:lnTo>
                <a:lnTo>
                  <a:pt x="8" y="0"/>
                </a:lnTo>
                <a:close/>
              </a:path>
            </a:pathLst>
          </a:custGeom>
          <a:solidFill>
            <a:srgbClr val="23285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02821" tIns="51411" rIns="102821" bIns="5141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000000"/>
              </a:solidFill>
            </a:endParaRPr>
          </a:p>
        </p:txBody>
      </p:sp>
      <p:grpSp>
        <p:nvGrpSpPr>
          <p:cNvPr id="2052" name="Group 20"/>
          <p:cNvGrpSpPr>
            <a:grpSpLocks/>
          </p:cNvGrpSpPr>
          <p:nvPr/>
        </p:nvGrpSpPr>
        <p:grpSpPr bwMode="auto">
          <a:xfrm>
            <a:off x="4271128" y="5960142"/>
            <a:ext cx="692808" cy="564062"/>
            <a:chOff x="2392" y="3339"/>
            <a:chExt cx="388" cy="316"/>
          </a:xfrm>
        </p:grpSpPr>
        <p:sp>
          <p:nvSpPr>
            <p:cNvPr id="3050" name="Freeform 831"/>
            <p:cNvSpPr>
              <a:spLocks/>
            </p:cNvSpPr>
            <p:nvPr/>
          </p:nvSpPr>
          <p:spPr bwMode="auto">
            <a:xfrm>
              <a:off x="2392" y="3339"/>
              <a:ext cx="388" cy="316"/>
            </a:xfrm>
            <a:custGeom>
              <a:avLst/>
              <a:gdLst>
                <a:gd name="T0" fmla="*/ 1 w 388"/>
                <a:gd name="T1" fmla="*/ 165 h 316"/>
                <a:gd name="T2" fmla="*/ 32 w 388"/>
                <a:gd name="T3" fmla="*/ 209 h 316"/>
                <a:gd name="T4" fmla="*/ 59 w 388"/>
                <a:gd name="T5" fmla="*/ 243 h 316"/>
                <a:gd name="T6" fmla="*/ 66 w 388"/>
                <a:gd name="T7" fmla="*/ 249 h 316"/>
                <a:gd name="T8" fmla="*/ 163 w 388"/>
                <a:gd name="T9" fmla="*/ 303 h 316"/>
                <a:gd name="T10" fmla="*/ 189 w 388"/>
                <a:gd name="T11" fmla="*/ 312 h 316"/>
                <a:gd name="T12" fmla="*/ 254 w 388"/>
                <a:gd name="T13" fmla="*/ 316 h 316"/>
                <a:gd name="T14" fmla="*/ 319 w 388"/>
                <a:gd name="T15" fmla="*/ 316 h 316"/>
                <a:gd name="T16" fmla="*/ 327 w 388"/>
                <a:gd name="T17" fmla="*/ 315 h 316"/>
                <a:gd name="T18" fmla="*/ 362 w 388"/>
                <a:gd name="T19" fmla="*/ 304 h 316"/>
                <a:gd name="T20" fmla="*/ 381 w 388"/>
                <a:gd name="T21" fmla="*/ 295 h 316"/>
                <a:gd name="T22" fmla="*/ 388 w 388"/>
                <a:gd name="T23" fmla="*/ 288 h 316"/>
                <a:gd name="T24" fmla="*/ 387 w 388"/>
                <a:gd name="T25" fmla="*/ 287 h 316"/>
                <a:gd name="T26" fmla="*/ 365 w 388"/>
                <a:gd name="T27" fmla="*/ 259 h 316"/>
                <a:gd name="T28" fmla="*/ 338 w 388"/>
                <a:gd name="T29" fmla="*/ 234 h 316"/>
                <a:gd name="T30" fmla="*/ 283 w 388"/>
                <a:gd name="T31" fmla="*/ 166 h 316"/>
                <a:gd name="T32" fmla="*/ 237 w 388"/>
                <a:gd name="T33" fmla="*/ 105 h 316"/>
                <a:gd name="T34" fmla="*/ 231 w 388"/>
                <a:gd name="T35" fmla="*/ 94 h 316"/>
                <a:gd name="T36" fmla="*/ 213 w 388"/>
                <a:gd name="T37" fmla="*/ 60 h 316"/>
                <a:gd name="T38" fmla="*/ 203 w 388"/>
                <a:gd name="T39" fmla="*/ 33 h 316"/>
                <a:gd name="T40" fmla="*/ 201 w 388"/>
                <a:gd name="T41" fmla="*/ 27 h 316"/>
                <a:gd name="T42" fmla="*/ 203 w 388"/>
                <a:gd name="T43" fmla="*/ 5 h 316"/>
                <a:gd name="T44" fmla="*/ 201 w 388"/>
                <a:gd name="T45" fmla="*/ 0 h 316"/>
                <a:gd name="T46" fmla="*/ 196 w 388"/>
                <a:gd name="T47" fmla="*/ 2 h 316"/>
                <a:gd name="T48" fmla="*/ 192 w 388"/>
                <a:gd name="T49" fmla="*/ 6 h 316"/>
                <a:gd name="T50" fmla="*/ 178 w 388"/>
                <a:gd name="T51" fmla="*/ 9 h 316"/>
                <a:gd name="T52" fmla="*/ 166 w 388"/>
                <a:gd name="T53" fmla="*/ 6 h 316"/>
                <a:gd name="T54" fmla="*/ 163 w 388"/>
                <a:gd name="T55" fmla="*/ 5 h 316"/>
                <a:gd name="T56" fmla="*/ 149 w 388"/>
                <a:gd name="T57" fmla="*/ 4 h 316"/>
                <a:gd name="T58" fmla="*/ 132 w 388"/>
                <a:gd name="T59" fmla="*/ 9 h 316"/>
                <a:gd name="T60" fmla="*/ 128 w 388"/>
                <a:gd name="T61" fmla="*/ 12 h 316"/>
                <a:gd name="T62" fmla="*/ 121 w 388"/>
                <a:gd name="T63" fmla="*/ 14 h 316"/>
                <a:gd name="T64" fmla="*/ 115 w 388"/>
                <a:gd name="T65" fmla="*/ 13 h 316"/>
                <a:gd name="T66" fmla="*/ 108 w 388"/>
                <a:gd name="T67" fmla="*/ 13 h 316"/>
                <a:gd name="T68" fmla="*/ 108 w 388"/>
                <a:gd name="T69" fmla="*/ 16 h 316"/>
                <a:gd name="T70" fmla="*/ 112 w 388"/>
                <a:gd name="T71" fmla="*/ 40 h 316"/>
                <a:gd name="T72" fmla="*/ 113 w 388"/>
                <a:gd name="T73" fmla="*/ 60 h 316"/>
                <a:gd name="T74" fmla="*/ 112 w 388"/>
                <a:gd name="T75" fmla="*/ 65 h 316"/>
                <a:gd name="T76" fmla="*/ 93 w 388"/>
                <a:gd name="T77" fmla="*/ 82 h 316"/>
                <a:gd name="T78" fmla="*/ 70 w 388"/>
                <a:gd name="T79" fmla="*/ 104 h 316"/>
                <a:gd name="T80" fmla="*/ 66 w 388"/>
                <a:gd name="T81" fmla="*/ 109 h 316"/>
                <a:gd name="T82" fmla="*/ 40 w 388"/>
                <a:gd name="T83" fmla="*/ 128 h 316"/>
                <a:gd name="T84" fmla="*/ 10 w 388"/>
                <a:gd name="T85" fmla="*/ 147 h 316"/>
                <a:gd name="T86" fmla="*/ 4 w 388"/>
                <a:gd name="T87" fmla="*/ 150 h 316"/>
                <a:gd name="T88" fmla="*/ 0 w 388"/>
                <a:gd name="T89" fmla="*/ 159 h 316"/>
                <a:gd name="T90" fmla="*/ 1 w 388"/>
                <a:gd name="T91" fmla="*/ 165 h 31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388" h="316">
                  <a:moveTo>
                    <a:pt x="1" y="165"/>
                  </a:moveTo>
                  <a:lnTo>
                    <a:pt x="1" y="165"/>
                  </a:lnTo>
                  <a:lnTo>
                    <a:pt x="13" y="184"/>
                  </a:lnTo>
                  <a:lnTo>
                    <a:pt x="32" y="209"/>
                  </a:lnTo>
                  <a:lnTo>
                    <a:pt x="51" y="234"/>
                  </a:lnTo>
                  <a:lnTo>
                    <a:pt x="59" y="243"/>
                  </a:lnTo>
                  <a:lnTo>
                    <a:pt x="66" y="249"/>
                  </a:lnTo>
                  <a:lnTo>
                    <a:pt x="125" y="282"/>
                  </a:lnTo>
                  <a:lnTo>
                    <a:pt x="163" y="303"/>
                  </a:lnTo>
                  <a:lnTo>
                    <a:pt x="178" y="310"/>
                  </a:lnTo>
                  <a:lnTo>
                    <a:pt x="189" y="312"/>
                  </a:lnTo>
                  <a:lnTo>
                    <a:pt x="254" y="316"/>
                  </a:lnTo>
                  <a:lnTo>
                    <a:pt x="293" y="316"/>
                  </a:lnTo>
                  <a:lnTo>
                    <a:pt x="319" y="316"/>
                  </a:lnTo>
                  <a:lnTo>
                    <a:pt x="327" y="315"/>
                  </a:lnTo>
                  <a:lnTo>
                    <a:pt x="338" y="312"/>
                  </a:lnTo>
                  <a:lnTo>
                    <a:pt x="362" y="304"/>
                  </a:lnTo>
                  <a:lnTo>
                    <a:pt x="373" y="300"/>
                  </a:lnTo>
                  <a:lnTo>
                    <a:pt x="381" y="295"/>
                  </a:lnTo>
                  <a:lnTo>
                    <a:pt x="387" y="291"/>
                  </a:lnTo>
                  <a:lnTo>
                    <a:pt x="388" y="288"/>
                  </a:lnTo>
                  <a:lnTo>
                    <a:pt x="387" y="287"/>
                  </a:lnTo>
                  <a:lnTo>
                    <a:pt x="379" y="274"/>
                  </a:lnTo>
                  <a:lnTo>
                    <a:pt x="365" y="259"/>
                  </a:lnTo>
                  <a:lnTo>
                    <a:pt x="338" y="234"/>
                  </a:lnTo>
                  <a:lnTo>
                    <a:pt x="318" y="209"/>
                  </a:lnTo>
                  <a:lnTo>
                    <a:pt x="283" y="166"/>
                  </a:lnTo>
                  <a:lnTo>
                    <a:pt x="249" y="121"/>
                  </a:lnTo>
                  <a:lnTo>
                    <a:pt x="237" y="105"/>
                  </a:lnTo>
                  <a:lnTo>
                    <a:pt x="231" y="94"/>
                  </a:lnTo>
                  <a:lnTo>
                    <a:pt x="224" y="81"/>
                  </a:lnTo>
                  <a:lnTo>
                    <a:pt x="213" y="60"/>
                  </a:lnTo>
                  <a:lnTo>
                    <a:pt x="205" y="42"/>
                  </a:lnTo>
                  <a:lnTo>
                    <a:pt x="203" y="33"/>
                  </a:lnTo>
                  <a:lnTo>
                    <a:pt x="201" y="27"/>
                  </a:lnTo>
                  <a:lnTo>
                    <a:pt x="203" y="16"/>
                  </a:lnTo>
                  <a:lnTo>
                    <a:pt x="203" y="5"/>
                  </a:lnTo>
                  <a:lnTo>
                    <a:pt x="203" y="2"/>
                  </a:lnTo>
                  <a:lnTo>
                    <a:pt x="201" y="0"/>
                  </a:lnTo>
                  <a:lnTo>
                    <a:pt x="199" y="0"/>
                  </a:lnTo>
                  <a:lnTo>
                    <a:pt x="196" y="2"/>
                  </a:lnTo>
                  <a:lnTo>
                    <a:pt x="192" y="6"/>
                  </a:lnTo>
                  <a:lnTo>
                    <a:pt x="186" y="8"/>
                  </a:lnTo>
                  <a:lnTo>
                    <a:pt x="178" y="9"/>
                  </a:lnTo>
                  <a:lnTo>
                    <a:pt x="170" y="9"/>
                  </a:lnTo>
                  <a:lnTo>
                    <a:pt x="166" y="6"/>
                  </a:lnTo>
                  <a:lnTo>
                    <a:pt x="163" y="5"/>
                  </a:lnTo>
                  <a:lnTo>
                    <a:pt x="159" y="4"/>
                  </a:lnTo>
                  <a:lnTo>
                    <a:pt x="149" y="4"/>
                  </a:lnTo>
                  <a:lnTo>
                    <a:pt x="138" y="6"/>
                  </a:lnTo>
                  <a:lnTo>
                    <a:pt x="132" y="9"/>
                  </a:lnTo>
                  <a:lnTo>
                    <a:pt x="128" y="12"/>
                  </a:lnTo>
                  <a:lnTo>
                    <a:pt x="125" y="14"/>
                  </a:lnTo>
                  <a:lnTo>
                    <a:pt x="121" y="14"/>
                  </a:lnTo>
                  <a:lnTo>
                    <a:pt x="119" y="14"/>
                  </a:lnTo>
                  <a:lnTo>
                    <a:pt x="115" y="13"/>
                  </a:lnTo>
                  <a:lnTo>
                    <a:pt x="109" y="12"/>
                  </a:lnTo>
                  <a:lnTo>
                    <a:pt x="108" y="13"/>
                  </a:lnTo>
                  <a:lnTo>
                    <a:pt x="108" y="16"/>
                  </a:lnTo>
                  <a:lnTo>
                    <a:pt x="109" y="27"/>
                  </a:lnTo>
                  <a:lnTo>
                    <a:pt x="112" y="40"/>
                  </a:lnTo>
                  <a:lnTo>
                    <a:pt x="113" y="55"/>
                  </a:lnTo>
                  <a:lnTo>
                    <a:pt x="113" y="60"/>
                  </a:lnTo>
                  <a:lnTo>
                    <a:pt x="112" y="65"/>
                  </a:lnTo>
                  <a:lnTo>
                    <a:pt x="105" y="73"/>
                  </a:lnTo>
                  <a:lnTo>
                    <a:pt x="93" y="82"/>
                  </a:lnTo>
                  <a:lnTo>
                    <a:pt x="81" y="93"/>
                  </a:lnTo>
                  <a:lnTo>
                    <a:pt x="70" y="104"/>
                  </a:lnTo>
                  <a:lnTo>
                    <a:pt x="66" y="109"/>
                  </a:lnTo>
                  <a:lnTo>
                    <a:pt x="59" y="116"/>
                  </a:lnTo>
                  <a:lnTo>
                    <a:pt x="40" y="128"/>
                  </a:lnTo>
                  <a:lnTo>
                    <a:pt x="23" y="140"/>
                  </a:lnTo>
                  <a:lnTo>
                    <a:pt x="10" y="147"/>
                  </a:lnTo>
                  <a:lnTo>
                    <a:pt x="4" y="150"/>
                  </a:lnTo>
                  <a:lnTo>
                    <a:pt x="0" y="154"/>
                  </a:lnTo>
                  <a:lnTo>
                    <a:pt x="0" y="159"/>
                  </a:lnTo>
                  <a:lnTo>
                    <a:pt x="1" y="165"/>
                  </a:lnTo>
                  <a:close/>
                </a:path>
              </a:pathLst>
            </a:custGeom>
            <a:solidFill>
              <a:srgbClr val="3045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3051" name="Freeform 832"/>
            <p:cNvSpPr>
              <a:spLocks/>
            </p:cNvSpPr>
            <p:nvPr/>
          </p:nvSpPr>
          <p:spPr bwMode="auto">
            <a:xfrm>
              <a:off x="2702" y="3597"/>
              <a:ext cx="16" cy="20"/>
            </a:xfrm>
            <a:custGeom>
              <a:avLst/>
              <a:gdLst>
                <a:gd name="T0" fmla="*/ 5 w 16"/>
                <a:gd name="T1" fmla="*/ 0 h 20"/>
                <a:gd name="T2" fmla="*/ 5 w 16"/>
                <a:gd name="T3" fmla="*/ 0 h 20"/>
                <a:gd name="T4" fmla="*/ 1 w 16"/>
                <a:gd name="T5" fmla="*/ 4 h 20"/>
                <a:gd name="T6" fmla="*/ 0 w 16"/>
                <a:gd name="T7" fmla="*/ 8 h 20"/>
                <a:gd name="T8" fmla="*/ 0 w 16"/>
                <a:gd name="T9" fmla="*/ 12 h 20"/>
                <a:gd name="T10" fmla="*/ 1 w 16"/>
                <a:gd name="T11" fmla="*/ 14 h 20"/>
                <a:gd name="T12" fmla="*/ 1 w 16"/>
                <a:gd name="T13" fmla="*/ 14 h 20"/>
                <a:gd name="T14" fmla="*/ 2 w 16"/>
                <a:gd name="T15" fmla="*/ 16 h 20"/>
                <a:gd name="T16" fmla="*/ 5 w 16"/>
                <a:gd name="T17" fmla="*/ 18 h 20"/>
                <a:gd name="T18" fmla="*/ 10 w 16"/>
                <a:gd name="T19" fmla="*/ 20 h 20"/>
                <a:gd name="T20" fmla="*/ 10 w 16"/>
                <a:gd name="T21" fmla="*/ 20 h 20"/>
                <a:gd name="T22" fmla="*/ 10 w 16"/>
                <a:gd name="T23" fmla="*/ 20 h 20"/>
                <a:gd name="T24" fmla="*/ 12 w 16"/>
                <a:gd name="T25" fmla="*/ 19 h 20"/>
                <a:gd name="T26" fmla="*/ 12 w 16"/>
                <a:gd name="T27" fmla="*/ 16 h 20"/>
                <a:gd name="T28" fmla="*/ 12 w 16"/>
                <a:gd name="T29" fmla="*/ 12 h 20"/>
                <a:gd name="T30" fmla="*/ 10 w 16"/>
                <a:gd name="T31" fmla="*/ 10 h 20"/>
                <a:gd name="T32" fmla="*/ 10 w 16"/>
                <a:gd name="T33" fmla="*/ 10 h 20"/>
                <a:gd name="T34" fmla="*/ 10 w 16"/>
                <a:gd name="T35" fmla="*/ 10 h 20"/>
                <a:gd name="T36" fmla="*/ 12 w 16"/>
                <a:gd name="T37" fmla="*/ 8 h 20"/>
                <a:gd name="T38" fmla="*/ 13 w 16"/>
                <a:gd name="T39" fmla="*/ 8 h 20"/>
                <a:gd name="T40" fmla="*/ 16 w 16"/>
                <a:gd name="T41" fmla="*/ 10 h 20"/>
                <a:gd name="T42" fmla="*/ 16 w 16"/>
                <a:gd name="T43" fmla="*/ 10 h 20"/>
                <a:gd name="T44" fmla="*/ 16 w 16"/>
                <a:gd name="T45" fmla="*/ 8 h 20"/>
                <a:gd name="T46" fmla="*/ 13 w 16"/>
                <a:gd name="T47" fmla="*/ 4 h 20"/>
                <a:gd name="T48" fmla="*/ 9 w 16"/>
                <a:gd name="T49" fmla="*/ 0 h 20"/>
                <a:gd name="T50" fmla="*/ 6 w 16"/>
                <a:gd name="T51" fmla="*/ 0 h 20"/>
                <a:gd name="T52" fmla="*/ 5 w 16"/>
                <a:gd name="T53" fmla="*/ 0 h 20"/>
                <a:gd name="T54" fmla="*/ 5 w 16"/>
                <a:gd name="T55" fmla="*/ 0 h 20"/>
                <a:gd name="T56" fmla="*/ 5 w 16"/>
                <a:gd name="T57" fmla="*/ 0 h 2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6" h="20">
                  <a:moveTo>
                    <a:pt x="5" y="0"/>
                  </a:moveTo>
                  <a:lnTo>
                    <a:pt x="5" y="0"/>
                  </a:lnTo>
                  <a:lnTo>
                    <a:pt x="1" y="4"/>
                  </a:lnTo>
                  <a:lnTo>
                    <a:pt x="0" y="8"/>
                  </a:lnTo>
                  <a:lnTo>
                    <a:pt x="0" y="12"/>
                  </a:lnTo>
                  <a:lnTo>
                    <a:pt x="1" y="14"/>
                  </a:lnTo>
                  <a:lnTo>
                    <a:pt x="2" y="16"/>
                  </a:lnTo>
                  <a:lnTo>
                    <a:pt x="5" y="18"/>
                  </a:lnTo>
                  <a:lnTo>
                    <a:pt x="10" y="20"/>
                  </a:lnTo>
                  <a:lnTo>
                    <a:pt x="12" y="19"/>
                  </a:lnTo>
                  <a:lnTo>
                    <a:pt x="12" y="16"/>
                  </a:lnTo>
                  <a:lnTo>
                    <a:pt x="12" y="12"/>
                  </a:lnTo>
                  <a:lnTo>
                    <a:pt x="10" y="10"/>
                  </a:lnTo>
                  <a:lnTo>
                    <a:pt x="12" y="8"/>
                  </a:lnTo>
                  <a:lnTo>
                    <a:pt x="13" y="8"/>
                  </a:lnTo>
                  <a:lnTo>
                    <a:pt x="16" y="10"/>
                  </a:lnTo>
                  <a:lnTo>
                    <a:pt x="16" y="8"/>
                  </a:lnTo>
                  <a:lnTo>
                    <a:pt x="13" y="4"/>
                  </a:lnTo>
                  <a:lnTo>
                    <a:pt x="9" y="0"/>
                  </a:lnTo>
                  <a:lnTo>
                    <a:pt x="6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2328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3052" name="Freeform 833"/>
            <p:cNvSpPr>
              <a:spLocks/>
            </p:cNvSpPr>
            <p:nvPr/>
          </p:nvSpPr>
          <p:spPr bwMode="auto">
            <a:xfrm>
              <a:off x="2656" y="3579"/>
              <a:ext cx="14" cy="11"/>
            </a:xfrm>
            <a:custGeom>
              <a:avLst/>
              <a:gdLst>
                <a:gd name="T0" fmla="*/ 1 w 14"/>
                <a:gd name="T1" fmla="*/ 10 h 11"/>
                <a:gd name="T2" fmla="*/ 1 w 14"/>
                <a:gd name="T3" fmla="*/ 10 h 11"/>
                <a:gd name="T4" fmla="*/ 1 w 14"/>
                <a:gd name="T5" fmla="*/ 11 h 11"/>
                <a:gd name="T6" fmla="*/ 1 w 14"/>
                <a:gd name="T7" fmla="*/ 10 h 11"/>
                <a:gd name="T8" fmla="*/ 2 w 14"/>
                <a:gd name="T9" fmla="*/ 7 h 11"/>
                <a:gd name="T10" fmla="*/ 4 w 14"/>
                <a:gd name="T11" fmla="*/ 7 h 11"/>
                <a:gd name="T12" fmla="*/ 4 w 14"/>
                <a:gd name="T13" fmla="*/ 7 h 11"/>
                <a:gd name="T14" fmla="*/ 12 w 14"/>
                <a:gd name="T15" fmla="*/ 6 h 11"/>
                <a:gd name="T16" fmla="*/ 14 w 14"/>
                <a:gd name="T17" fmla="*/ 6 h 11"/>
                <a:gd name="T18" fmla="*/ 14 w 14"/>
                <a:gd name="T19" fmla="*/ 6 h 11"/>
                <a:gd name="T20" fmla="*/ 14 w 14"/>
                <a:gd name="T21" fmla="*/ 5 h 11"/>
                <a:gd name="T22" fmla="*/ 14 w 14"/>
                <a:gd name="T23" fmla="*/ 5 h 11"/>
                <a:gd name="T24" fmla="*/ 8 w 14"/>
                <a:gd name="T25" fmla="*/ 2 h 11"/>
                <a:gd name="T26" fmla="*/ 4 w 14"/>
                <a:gd name="T27" fmla="*/ 0 h 11"/>
                <a:gd name="T28" fmla="*/ 1 w 14"/>
                <a:gd name="T29" fmla="*/ 2 h 11"/>
                <a:gd name="T30" fmla="*/ 1 w 14"/>
                <a:gd name="T31" fmla="*/ 2 h 11"/>
                <a:gd name="T32" fmla="*/ 0 w 14"/>
                <a:gd name="T33" fmla="*/ 6 h 11"/>
                <a:gd name="T34" fmla="*/ 1 w 14"/>
                <a:gd name="T35" fmla="*/ 10 h 11"/>
                <a:gd name="T36" fmla="*/ 1 w 14"/>
                <a:gd name="T37" fmla="*/ 10 h 11"/>
                <a:gd name="T38" fmla="*/ 1 w 14"/>
                <a:gd name="T39" fmla="*/ 10 h 1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4" h="11">
                  <a:moveTo>
                    <a:pt x="1" y="10"/>
                  </a:moveTo>
                  <a:lnTo>
                    <a:pt x="1" y="10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7"/>
                  </a:lnTo>
                  <a:lnTo>
                    <a:pt x="12" y="6"/>
                  </a:lnTo>
                  <a:lnTo>
                    <a:pt x="14" y="6"/>
                  </a:lnTo>
                  <a:lnTo>
                    <a:pt x="14" y="5"/>
                  </a:lnTo>
                  <a:lnTo>
                    <a:pt x="8" y="2"/>
                  </a:lnTo>
                  <a:lnTo>
                    <a:pt x="4" y="0"/>
                  </a:lnTo>
                  <a:lnTo>
                    <a:pt x="1" y="2"/>
                  </a:lnTo>
                  <a:lnTo>
                    <a:pt x="0" y="6"/>
                  </a:lnTo>
                  <a:lnTo>
                    <a:pt x="1" y="10"/>
                  </a:lnTo>
                  <a:close/>
                </a:path>
              </a:pathLst>
            </a:custGeom>
            <a:solidFill>
              <a:srgbClr val="2328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3053" name="Freeform 834"/>
            <p:cNvSpPr>
              <a:spLocks/>
            </p:cNvSpPr>
            <p:nvPr/>
          </p:nvSpPr>
          <p:spPr bwMode="auto">
            <a:xfrm>
              <a:off x="2660" y="3554"/>
              <a:ext cx="20" cy="13"/>
            </a:xfrm>
            <a:custGeom>
              <a:avLst/>
              <a:gdLst>
                <a:gd name="T0" fmla="*/ 0 w 20"/>
                <a:gd name="T1" fmla="*/ 12 h 13"/>
                <a:gd name="T2" fmla="*/ 0 w 20"/>
                <a:gd name="T3" fmla="*/ 12 h 13"/>
                <a:gd name="T4" fmla="*/ 1 w 20"/>
                <a:gd name="T5" fmla="*/ 7 h 13"/>
                <a:gd name="T6" fmla="*/ 2 w 20"/>
                <a:gd name="T7" fmla="*/ 2 h 13"/>
                <a:gd name="T8" fmla="*/ 6 w 20"/>
                <a:gd name="T9" fmla="*/ 0 h 13"/>
                <a:gd name="T10" fmla="*/ 9 w 20"/>
                <a:gd name="T11" fmla="*/ 0 h 13"/>
                <a:gd name="T12" fmla="*/ 9 w 20"/>
                <a:gd name="T13" fmla="*/ 0 h 13"/>
                <a:gd name="T14" fmla="*/ 15 w 20"/>
                <a:gd name="T15" fmla="*/ 1 h 13"/>
                <a:gd name="T16" fmla="*/ 17 w 20"/>
                <a:gd name="T17" fmla="*/ 2 h 13"/>
                <a:gd name="T18" fmla="*/ 19 w 20"/>
                <a:gd name="T19" fmla="*/ 5 h 13"/>
                <a:gd name="T20" fmla="*/ 19 w 20"/>
                <a:gd name="T21" fmla="*/ 5 h 13"/>
                <a:gd name="T22" fmla="*/ 20 w 20"/>
                <a:gd name="T23" fmla="*/ 7 h 13"/>
                <a:gd name="T24" fmla="*/ 19 w 20"/>
                <a:gd name="T25" fmla="*/ 8 h 13"/>
                <a:gd name="T26" fmla="*/ 13 w 20"/>
                <a:gd name="T27" fmla="*/ 7 h 13"/>
                <a:gd name="T28" fmla="*/ 13 w 20"/>
                <a:gd name="T29" fmla="*/ 7 h 13"/>
                <a:gd name="T30" fmla="*/ 12 w 20"/>
                <a:gd name="T31" fmla="*/ 7 h 13"/>
                <a:gd name="T32" fmla="*/ 9 w 20"/>
                <a:gd name="T33" fmla="*/ 8 h 13"/>
                <a:gd name="T34" fmla="*/ 5 w 20"/>
                <a:gd name="T35" fmla="*/ 11 h 13"/>
                <a:gd name="T36" fmla="*/ 2 w 20"/>
                <a:gd name="T37" fmla="*/ 13 h 13"/>
                <a:gd name="T38" fmla="*/ 1 w 20"/>
                <a:gd name="T39" fmla="*/ 13 h 13"/>
                <a:gd name="T40" fmla="*/ 0 w 20"/>
                <a:gd name="T41" fmla="*/ 12 h 13"/>
                <a:gd name="T42" fmla="*/ 0 w 20"/>
                <a:gd name="T43" fmla="*/ 12 h 13"/>
                <a:gd name="T44" fmla="*/ 0 w 20"/>
                <a:gd name="T45" fmla="*/ 12 h 1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0" h="13">
                  <a:moveTo>
                    <a:pt x="0" y="12"/>
                  </a:moveTo>
                  <a:lnTo>
                    <a:pt x="0" y="12"/>
                  </a:lnTo>
                  <a:lnTo>
                    <a:pt x="1" y="7"/>
                  </a:lnTo>
                  <a:lnTo>
                    <a:pt x="2" y="2"/>
                  </a:lnTo>
                  <a:lnTo>
                    <a:pt x="6" y="0"/>
                  </a:lnTo>
                  <a:lnTo>
                    <a:pt x="9" y="0"/>
                  </a:lnTo>
                  <a:lnTo>
                    <a:pt x="15" y="1"/>
                  </a:lnTo>
                  <a:lnTo>
                    <a:pt x="17" y="2"/>
                  </a:lnTo>
                  <a:lnTo>
                    <a:pt x="19" y="5"/>
                  </a:lnTo>
                  <a:lnTo>
                    <a:pt x="20" y="7"/>
                  </a:lnTo>
                  <a:lnTo>
                    <a:pt x="19" y="8"/>
                  </a:lnTo>
                  <a:lnTo>
                    <a:pt x="13" y="7"/>
                  </a:lnTo>
                  <a:lnTo>
                    <a:pt x="12" y="7"/>
                  </a:lnTo>
                  <a:lnTo>
                    <a:pt x="9" y="8"/>
                  </a:lnTo>
                  <a:lnTo>
                    <a:pt x="5" y="11"/>
                  </a:lnTo>
                  <a:lnTo>
                    <a:pt x="2" y="13"/>
                  </a:lnTo>
                  <a:lnTo>
                    <a:pt x="1" y="13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2328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3054" name="Freeform 835"/>
            <p:cNvSpPr>
              <a:spLocks/>
            </p:cNvSpPr>
            <p:nvPr/>
          </p:nvSpPr>
          <p:spPr bwMode="auto">
            <a:xfrm>
              <a:off x="2574" y="3567"/>
              <a:ext cx="18" cy="27"/>
            </a:xfrm>
            <a:custGeom>
              <a:avLst/>
              <a:gdLst>
                <a:gd name="T0" fmla="*/ 0 w 18"/>
                <a:gd name="T1" fmla="*/ 2 h 27"/>
                <a:gd name="T2" fmla="*/ 0 w 18"/>
                <a:gd name="T3" fmla="*/ 2 h 27"/>
                <a:gd name="T4" fmla="*/ 0 w 18"/>
                <a:gd name="T5" fmla="*/ 4 h 27"/>
                <a:gd name="T6" fmla="*/ 2 w 18"/>
                <a:gd name="T7" fmla="*/ 7 h 27"/>
                <a:gd name="T8" fmla="*/ 10 w 18"/>
                <a:gd name="T9" fmla="*/ 14 h 27"/>
                <a:gd name="T10" fmla="*/ 10 w 18"/>
                <a:gd name="T11" fmla="*/ 14 h 27"/>
                <a:gd name="T12" fmla="*/ 13 w 18"/>
                <a:gd name="T13" fmla="*/ 19 h 27"/>
                <a:gd name="T14" fmla="*/ 15 w 18"/>
                <a:gd name="T15" fmla="*/ 25 h 27"/>
                <a:gd name="T16" fmla="*/ 18 w 18"/>
                <a:gd name="T17" fmla="*/ 27 h 27"/>
                <a:gd name="T18" fmla="*/ 18 w 18"/>
                <a:gd name="T19" fmla="*/ 27 h 27"/>
                <a:gd name="T20" fmla="*/ 18 w 18"/>
                <a:gd name="T21" fmla="*/ 25 h 27"/>
                <a:gd name="T22" fmla="*/ 18 w 18"/>
                <a:gd name="T23" fmla="*/ 25 h 27"/>
                <a:gd name="T24" fmla="*/ 18 w 18"/>
                <a:gd name="T25" fmla="*/ 19 h 27"/>
                <a:gd name="T26" fmla="*/ 17 w 18"/>
                <a:gd name="T27" fmla="*/ 12 h 27"/>
                <a:gd name="T28" fmla="*/ 13 w 18"/>
                <a:gd name="T29" fmla="*/ 8 h 27"/>
                <a:gd name="T30" fmla="*/ 10 w 18"/>
                <a:gd name="T31" fmla="*/ 4 h 27"/>
                <a:gd name="T32" fmla="*/ 10 w 18"/>
                <a:gd name="T33" fmla="*/ 4 h 27"/>
                <a:gd name="T34" fmla="*/ 4 w 18"/>
                <a:gd name="T35" fmla="*/ 0 h 27"/>
                <a:gd name="T36" fmla="*/ 2 w 18"/>
                <a:gd name="T37" fmla="*/ 0 h 27"/>
                <a:gd name="T38" fmla="*/ 0 w 18"/>
                <a:gd name="T39" fmla="*/ 2 h 27"/>
                <a:gd name="T40" fmla="*/ 0 w 18"/>
                <a:gd name="T41" fmla="*/ 2 h 27"/>
                <a:gd name="T42" fmla="*/ 0 w 18"/>
                <a:gd name="T43" fmla="*/ 2 h 2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8" h="27">
                  <a:moveTo>
                    <a:pt x="0" y="2"/>
                  </a:moveTo>
                  <a:lnTo>
                    <a:pt x="0" y="2"/>
                  </a:lnTo>
                  <a:lnTo>
                    <a:pt x="0" y="4"/>
                  </a:lnTo>
                  <a:lnTo>
                    <a:pt x="2" y="7"/>
                  </a:lnTo>
                  <a:lnTo>
                    <a:pt x="10" y="14"/>
                  </a:lnTo>
                  <a:lnTo>
                    <a:pt x="13" y="19"/>
                  </a:lnTo>
                  <a:lnTo>
                    <a:pt x="15" y="25"/>
                  </a:lnTo>
                  <a:lnTo>
                    <a:pt x="18" y="27"/>
                  </a:lnTo>
                  <a:lnTo>
                    <a:pt x="18" y="25"/>
                  </a:lnTo>
                  <a:lnTo>
                    <a:pt x="18" y="19"/>
                  </a:lnTo>
                  <a:lnTo>
                    <a:pt x="17" y="12"/>
                  </a:lnTo>
                  <a:lnTo>
                    <a:pt x="13" y="8"/>
                  </a:lnTo>
                  <a:lnTo>
                    <a:pt x="10" y="4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2328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3055" name="Freeform 836"/>
            <p:cNvSpPr>
              <a:spLocks/>
            </p:cNvSpPr>
            <p:nvPr/>
          </p:nvSpPr>
          <p:spPr bwMode="auto">
            <a:xfrm>
              <a:off x="2550" y="3593"/>
              <a:ext cx="11" cy="19"/>
            </a:xfrm>
            <a:custGeom>
              <a:avLst/>
              <a:gdLst>
                <a:gd name="T0" fmla="*/ 9 w 11"/>
                <a:gd name="T1" fmla="*/ 0 h 19"/>
                <a:gd name="T2" fmla="*/ 9 w 11"/>
                <a:gd name="T3" fmla="*/ 0 h 19"/>
                <a:gd name="T4" fmla="*/ 7 w 11"/>
                <a:gd name="T5" fmla="*/ 0 h 19"/>
                <a:gd name="T6" fmla="*/ 5 w 11"/>
                <a:gd name="T7" fmla="*/ 1 h 19"/>
                <a:gd name="T8" fmla="*/ 1 w 11"/>
                <a:gd name="T9" fmla="*/ 7 h 19"/>
                <a:gd name="T10" fmla="*/ 0 w 11"/>
                <a:gd name="T11" fmla="*/ 14 h 19"/>
                <a:gd name="T12" fmla="*/ 1 w 11"/>
                <a:gd name="T13" fmla="*/ 18 h 19"/>
                <a:gd name="T14" fmla="*/ 1 w 11"/>
                <a:gd name="T15" fmla="*/ 18 h 19"/>
                <a:gd name="T16" fmla="*/ 3 w 11"/>
                <a:gd name="T17" fmla="*/ 19 h 19"/>
                <a:gd name="T18" fmla="*/ 4 w 11"/>
                <a:gd name="T19" fmla="*/ 19 h 19"/>
                <a:gd name="T20" fmla="*/ 7 w 11"/>
                <a:gd name="T21" fmla="*/ 18 h 19"/>
                <a:gd name="T22" fmla="*/ 9 w 11"/>
                <a:gd name="T23" fmla="*/ 14 h 19"/>
                <a:gd name="T24" fmla="*/ 11 w 11"/>
                <a:gd name="T25" fmla="*/ 11 h 19"/>
                <a:gd name="T26" fmla="*/ 11 w 11"/>
                <a:gd name="T27" fmla="*/ 11 h 19"/>
                <a:gd name="T28" fmla="*/ 11 w 11"/>
                <a:gd name="T29" fmla="*/ 4 h 19"/>
                <a:gd name="T30" fmla="*/ 11 w 11"/>
                <a:gd name="T31" fmla="*/ 1 h 19"/>
                <a:gd name="T32" fmla="*/ 9 w 11"/>
                <a:gd name="T33" fmla="*/ 0 h 19"/>
                <a:gd name="T34" fmla="*/ 9 w 11"/>
                <a:gd name="T35" fmla="*/ 0 h 19"/>
                <a:gd name="T36" fmla="*/ 9 w 11"/>
                <a:gd name="T37" fmla="*/ 0 h 1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1" h="19">
                  <a:moveTo>
                    <a:pt x="9" y="0"/>
                  </a:moveTo>
                  <a:lnTo>
                    <a:pt x="9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1" y="7"/>
                  </a:lnTo>
                  <a:lnTo>
                    <a:pt x="0" y="14"/>
                  </a:lnTo>
                  <a:lnTo>
                    <a:pt x="1" y="18"/>
                  </a:lnTo>
                  <a:lnTo>
                    <a:pt x="3" y="19"/>
                  </a:lnTo>
                  <a:lnTo>
                    <a:pt x="4" y="19"/>
                  </a:lnTo>
                  <a:lnTo>
                    <a:pt x="7" y="18"/>
                  </a:lnTo>
                  <a:lnTo>
                    <a:pt x="9" y="14"/>
                  </a:lnTo>
                  <a:lnTo>
                    <a:pt x="11" y="11"/>
                  </a:lnTo>
                  <a:lnTo>
                    <a:pt x="11" y="4"/>
                  </a:lnTo>
                  <a:lnTo>
                    <a:pt x="11" y="1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2328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3056" name="Freeform 837"/>
            <p:cNvSpPr>
              <a:spLocks/>
            </p:cNvSpPr>
            <p:nvPr/>
          </p:nvSpPr>
          <p:spPr bwMode="auto">
            <a:xfrm>
              <a:off x="2639" y="3506"/>
              <a:ext cx="25" cy="11"/>
            </a:xfrm>
            <a:custGeom>
              <a:avLst/>
              <a:gdLst>
                <a:gd name="T0" fmla="*/ 8 w 25"/>
                <a:gd name="T1" fmla="*/ 0 h 11"/>
                <a:gd name="T2" fmla="*/ 8 w 25"/>
                <a:gd name="T3" fmla="*/ 0 h 11"/>
                <a:gd name="T4" fmla="*/ 0 w 25"/>
                <a:gd name="T5" fmla="*/ 0 h 11"/>
                <a:gd name="T6" fmla="*/ 0 w 25"/>
                <a:gd name="T7" fmla="*/ 2 h 11"/>
                <a:gd name="T8" fmla="*/ 0 w 25"/>
                <a:gd name="T9" fmla="*/ 2 h 11"/>
                <a:gd name="T10" fmla="*/ 4 w 25"/>
                <a:gd name="T11" fmla="*/ 6 h 11"/>
                <a:gd name="T12" fmla="*/ 4 w 25"/>
                <a:gd name="T13" fmla="*/ 6 h 11"/>
                <a:gd name="T14" fmla="*/ 11 w 25"/>
                <a:gd name="T15" fmla="*/ 9 h 11"/>
                <a:gd name="T16" fmla="*/ 18 w 25"/>
                <a:gd name="T17" fmla="*/ 11 h 11"/>
                <a:gd name="T18" fmla="*/ 23 w 25"/>
                <a:gd name="T19" fmla="*/ 11 h 11"/>
                <a:gd name="T20" fmla="*/ 25 w 25"/>
                <a:gd name="T21" fmla="*/ 10 h 11"/>
                <a:gd name="T22" fmla="*/ 25 w 25"/>
                <a:gd name="T23" fmla="*/ 10 h 11"/>
                <a:gd name="T24" fmla="*/ 25 w 25"/>
                <a:gd name="T25" fmla="*/ 10 h 11"/>
                <a:gd name="T26" fmla="*/ 25 w 25"/>
                <a:gd name="T27" fmla="*/ 7 h 11"/>
                <a:gd name="T28" fmla="*/ 21 w 25"/>
                <a:gd name="T29" fmla="*/ 4 h 11"/>
                <a:gd name="T30" fmla="*/ 15 w 25"/>
                <a:gd name="T31" fmla="*/ 2 h 11"/>
                <a:gd name="T32" fmla="*/ 8 w 25"/>
                <a:gd name="T33" fmla="*/ 0 h 11"/>
                <a:gd name="T34" fmla="*/ 8 w 25"/>
                <a:gd name="T35" fmla="*/ 0 h 11"/>
                <a:gd name="T36" fmla="*/ 8 w 25"/>
                <a:gd name="T37" fmla="*/ 0 h 1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5" h="11">
                  <a:moveTo>
                    <a:pt x="8" y="0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4" y="6"/>
                  </a:lnTo>
                  <a:lnTo>
                    <a:pt x="11" y="9"/>
                  </a:lnTo>
                  <a:lnTo>
                    <a:pt x="18" y="11"/>
                  </a:lnTo>
                  <a:lnTo>
                    <a:pt x="23" y="11"/>
                  </a:lnTo>
                  <a:lnTo>
                    <a:pt x="25" y="10"/>
                  </a:lnTo>
                  <a:lnTo>
                    <a:pt x="25" y="7"/>
                  </a:lnTo>
                  <a:lnTo>
                    <a:pt x="21" y="4"/>
                  </a:lnTo>
                  <a:lnTo>
                    <a:pt x="15" y="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2328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3057" name="Freeform 839"/>
            <p:cNvSpPr>
              <a:spLocks/>
            </p:cNvSpPr>
            <p:nvPr/>
          </p:nvSpPr>
          <p:spPr bwMode="auto">
            <a:xfrm>
              <a:off x="2718" y="3617"/>
              <a:ext cx="8" cy="25"/>
            </a:xfrm>
            <a:custGeom>
              <a:avLst/>
              <a:gdLst>
                <a:gd name="T0" fmla="*/ 7 w 8"/>
                <a:gd name="T1" fmla="*/ 0 h 25"/>
                <a:gd name="T2" fmla="*/ 7 w 8"/>
                <a:gd name="T3" fmla="*/ 0 h 25"/>
                <a:gd name="T4" fmla="*/ 4 w 8"/>
                <a:gd name="T5" fmla="*/ 0 h 25"/>
                <a:gd name="T6" fmla="*/ 3 w 8"/>
                <a:gd name="T7" fmla="*/ 3 h 25"/>
                <a:gd name="T8" fmla="*/ 1 w 8"/>
                <a:gd name="T9" fmla="*/ 13 h 25"/>
                <a:gd name="T10" fmla="*/ 0 w 8"/>
                <a:gd name="T11" fmla="*/ 22 h 25"/>
                <a:gd name="T12" fmla="*/ 1 w 8"/>
                <a:gd name="T13" fmla="*/ 25 h 25"/>
                <a:gd name="T14" fmla="*/ 3 w 8"/>
                <a:gd name="T15" fmla="*/ 25 h 25"/>
                <a:gd name="T16" fmla="*/ 3 w 8"/>
                <a:gd name="T17" fmla="*/ 25 h 25"/>
                <a:gd name="T18" fmla="*/ 5 w 8"/>
                <a:gd name="T19" fmla="*/ 19 h 25"/>
                <a:gd name="T20" fmla="*/ 7 w 8"/>
                <a:gd name="T21" fmla="*/ 13 h 25"/>
                <a:gd name="T22" fmla="*/ 8 w 8"/>
                <a:gd name="T23" fmla="*/ 4 h 25"/>
                <a:gd name="T24" fmla="*/ 7 w 8"/>
                <a:gd name="T25" fmla="*/ 2 h 25"/>
                <a:gd name="T26" fmla="*/ 7 w 8"/>
                <a:gd name="T27" fmla="*/ 0 h 25"/>
                <a:gd name="T28" fmla="*/ 7 w 8"/>
                <a:gd name="T29" fmla="*/ 0 h 25"/>
                <a:gd name="T30" fmla="*/ 7 w 8"/>
                <a:gd name="T31" fmla="*/ 0 h 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8" h="25">
                  <a:moveTo>
                    <a:pt x="7" y="0"/>
                  </a:moveTo>
                  <a:lnTo>
                    <a:pt x="7" y="0"/>
                  </a:lnTo>
                  <a:lnTo>
                    <a:pt x="4" y="0"/>
                  </a:lnTo>
                  <a:lnTo>
                    <a:pt x="3" y="3"/>
                  </a:lnTo>
                  <a:lnTo>
                    <a:pt x="1" y="13"/>
                  </a:lnTo>
                  <a:lnTo>
                    <a:pt x="0" y="22"/>
                  </a:lnTo>
                  <a:lnTo>
                    <a:pt x="1" y="25"/>
                  </a:lnTo>
                  <a:lnTo>
                    <a:pt x="3" y="25"/>
                  </a:lnTo>
                  <a:lnTo>
                    <a:pt x="5" y="19"/>
                  </a:lnTo>
                  <a:lnTo>
                    <a:pt x="7" y="13"/>
                  </a:lnTo>
                  <a:lnTo>
                    <a:pt x="8" y="4"/>
                  </a:lnTo>
                  <a:lnTo>
                    <a:pt x="7" y="2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2328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3058" name="Freeform 840"/>
            <p:cNvSpPr>
              <a:spLocks/>
            </p:cNvSpPr>
            <p:nvPr/>
          </p:nvSpPr>
          <p:spPr bwMode="auto">
            <a:xfrm>
              <a:off x="2733" y="3615"/>
              <a:ext cx="16" cy="20"/>
            </a:xfrm>
            <a:custGeom>
              <a:avLst/>
              <a:gdLst>
                <a:gd name="T0" fmla="*/ 4 w 16"/>
                <a:gd name="T1" fmla="*/ 1 h 20"/>
                <a:gd name="T2" fmla="*/ 4 w 16"/>
                <a:gd name="T3" fmla="*/ 1 h 20"/>
                <a:gd name="T4" fmla="*/ 1 w 16"/>
                <a:gd name="T5" fmla="*/ 0 h 20"/>
                <a:gd name="T6" fmla="*/ 0 w 16"/>
                <a:gd name="T7" fmla="*/ 2 h 20"/>
                <a:gd name="T8" fmla="*/ 2 w 16"/>
                <a:gd name="T9" fmla="*/ 9 h 20"/>
                <a:gd name="T10" fmla="*/ 9 w 16"/>
                <a:gd name="T11" fmla="*/ 19 h 20"/>
                <a:gd name="T12" fmla="*/ 12 w 16"/>
                <a:gd name="T13" fmla="*/ 20 h 20"/>
                <a:gd name="T14" fmla="*/ 15 w 16"/>
                <a:gd name="T15" fmla="*/ 20 h 20"/>
                <a:gd name="T16" fmla="*/ 15 w 16"/>
                <a:gd name="T17" fmla="*/ 20 h 20"/>
                <a:gd name="T18" fmla="*/ 16 w 16"/>
                <a:gd name="T19" fmla="*/ 17 h 20"/>
                <a:gd name="T20" fmla="*/ 16 w 16"/>
                <a:gd name="T21" fmla="*/ 16 h 20"/>
                <a:gd name="T22" fmla="*/ 12 w 16"/>
                <a:gd name="T23" fmla="*/ 11 h 20"/>
                <a:gd name="T24" fmla="*/ 8 w 16"/>
                <a:gd name="T25" fmla="*/ 5 h 20"/>
                <a:gd name="T26" fmla="*/ 4 w 16"/>
                <a:gd name="T27" fmla="*/ 1 h 20"/>
                <a:gd name="T28" fmla="*/ 4 w 16"/>
                <a:gd name="T29" fmla="*/ 1 h 20"/>
                <a:gd name="T30" fmla="*/ 4 w 16"/>
                <a:gd name="T31" fmla="*/ 1 h 2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6" h="20">
                  <a:moveTo>
                    <a:pt x="4" y="1"/>
                  </a:moveTo>
                  <a:lnTo>
                    <a:pt x="4" y="1"/>
                  </a:lnTo>
                  <a:lnTo>
                    <a:pt x="1" y="0"/>
                  </a:lnTo>
                  <a:lnTo>
                    <a:pt x="0" y="2"/>
                  </a:lnTo>
                  <a:lnTo>
                    <a:pt x="2" y="9"/>
                  </a:lnTo>
                  <a:lnTo>
                    <a:pt x="9" y="19"/>
                  </a:lnTo>
                  <a:lnTo>
                    <a:pt x="12" y="20"/>
                  </a:lnTo>
                  <a:lnTo>
                    <a:pt x="15" y="20"/>
                  </a:lnTo>
                  <a:lnTo>
                    <a:pt x="16" y="17"/>
                  </a:lnTo>
                  <a:lnTo>
                    <a:pt x="16" y="16"/>
                  </a:lnTo>
                  <a:lnTo>
                    <a:pt x="12" y="11"/>
                  </a:lnTo>
                  <a:lnTo>
                    <a:pt x="8" y="5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2328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3059" name="Freeform 841"/>
            <p:cNvSpPr>
              <a:spLocks/>
            </p:cNvSpPr>
            <p:nvPr/>
          </p:nvSpPr>
          <p:spPr bwMode="auto">
            <a:xfrm>
              <a:off x="2658" y="3621"/>
              <a:ext cx="6" cy="17"/>
            </a:xfrm>
            <a:custGeom>
              <a:avLst/>
              <a:gdLst>
                <a:gd name="T0" fmla="*/ 2 w 6"/>
                <a:gd name="T1" fmla="*/ 2 h 17"/>
                <a:gd name="T2" fmla="*/ 2 w 6"/>
                <a:gd name="T3" fmla="*/ 2 h 17"/>
                <a:gd name="T4" fmla="*/ 0 w 6"/>
                <a:gd name="T5" fmla="*/ 0 h 17"/>
                <a:gd name="T6" fmla="*/ 0 w 6"/>
                <a:gd name="T7" fmla="*/ 2 h 17"/>
                <a:gd name="T8" fmla="*/ 0 w 6"/>
                <a:gd name="T9" fmla="*/ 9 h 17"/>
                <a:gd name="T10" fmla="*/ 0 w 6"/>
                <a:gd name="T11" fmla="*/ 15 h 17"/>
                <a:gd name="T12" fmla="*/ 2 w 6"/>
                <a:gd name="T13" fmla="*/ 17 h 17"/>
                <a:gd name="T14" fmla="*/ 3 w 6"/>
                <a:gd name="T15" fmla="*/ 15 h 17"/>
                <a:gd name="T16" fmla="*/ 3 w 6"/>
                <a:gd name="T17" fmla="*/ 15 h 17"/>
                <a:gd name="T18" fmla="*/ 6 w 6"/>
                <a:gd name="T19" fmla="*/ 11 h 17"/>
                <a:gd name="T20" fmla="*/ 6 w 6"/>
                <a:gd name="T21" fmla="*/ 9 h 17"/>
                <a:gd name="T22" fmla="*/ 2 w 6"/>
                <a:gd name="T23" fmla="*/ 2 h 17"/>
                <a:gd name="T24" fmla="*/ 2 w 6"/>
                <a:gd name="T25" fmla="*/ 2 h 17"/>
                <a:gd name="T26" fmla="*/ 2 w 6"/>
                <a:gd name="T27" fmla="*/ 2 h 1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6" h="17">
                  <a:moveTo>
                    <a:pt x="2" y="2"/>
                  </a:move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9"/>
                  </a:lnTo>
                  <a:lnTo>
                    <a:pt x="0" y="15"/>
                  </a:lnTo>
                  <a:lnTo>
                    <a:pt x="2" y="17"/>
                  </a:lnTo>
                  <a:lnTo>
                    <a:pt x="3" y="15"/>
                  </a:lnTo>
                  <a:lnTo>
                    <a:pt x="6" y="11"/>
                  </a:lnTo>
                  <a:lnTo>
                    <a:pt x="6" y="9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2328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3060" name="Freeform 842"/>
            <p:cNvSpPr>
              <a:spLocks/>
            </p:cNvSpPr>
            <p:nvPr/>
          </p:nvSpPr>
          <p:spPr bwMode="auto">
            <a:xfrm>
              <a:off x="2588" y="3607"/>
              <a:ext cx="15" cy="27"/>
            </a:xfrm>
            <a:custGeom>
              <a:avLst/>
              <a:gdLst>
                <a:gd name="T0" fmla="*/ 3 w 15"/>
                <a:gd name="T1" fmla="*/ 4 h 27"/>
                <a:gd name="T2" fmla="*/ 3 w 15"/>
                <a:gd name="T3" fmla="*/ 4 h 27"/>
                <a:gd name="T4" fmla="*/ 0 w 15"/>
                <a:gd name="T5" fmla="*/ 5 h 27"/>
                <a:gd name="T6" fmla="*/ 0 w 15"/>
                <a:gd name="T7" fmla="*/ 8 h 27"/>
                <a:gd name="T8" fmla="*/ 0 w 15"/>
                <a:gd name="T9" fmla="*/ 12 h 27"/>
                <a:gd name="T10" fmla="*/ 1 w 15"/>
                <a:gd name="T11" fmla="*/ 16 h 27"/>
                <a:gd name="T12" fmla="*/ 5 w 15"/>
                <a:gd name="T13" fmla="*/ 24 h 27"/>
                <a:gd name="T14" fmla="*/ 7 w 15"/>
                <a:gd name="T15" fmla="*/ 27 h 27"/>
                <a:gd name="T16" fmla="*/ 9 w 15"/>
                <a:gd name="T17" fmla="*/ 27 h 27"/>
                <a:gd name="T18" fmla="*/ 9 w 15"/>
                <a:gd name="T19" fmla="*/ 27 h 27"/>
                <a:gd name="T20" fmla="*/ 11 w 15"/>
                <a:gd name="T21" fmla="*/ 27 h 27"/>
                <a:gd name="T22" fmla="*/ 12 w 15"/>
                <a:gd name="T23" fmla="*/ 24 h 27"/>
                <a:gd name="T24" fmla="*/ 15 w 15"/>
                <a:gd name="T25" fmla="*/ 16 h 27"/>
                <a:gd name="T26" fmla="*/ 15 w 15"/>
                <a:gd name="T27" fmla="*/ 8 h 27"/>
                <a:gd name="T28" fmla="*/ 13 w 15"/>
                <a:gd name="T29" fmla="*/ 2 h 27"/>
                <a:gd name="T30" fmla="*/ 13 w 15"/>
                <a:gd name="T31" fmla="*/ 2 h 27"/>
                <a:gd name="T32" fmla="*/ 11 w 15"/>
                <a:gd name="T33" fmla="*/ 0 h 27"/>
                <a:gd name="T34" fmla="*/ 9 w 15"/>
                <a:gd name="T35" fmla="*/ 0 h 27"/>
                <a:gd name="T36" fmla="*/ 7 w 15"/>
                <a:gd name="T37" fmla="*/ 1 h 27"/>
                <a:gd name="T38" fmla="*/ 3 w 15"/>
                <a:gd name="T39" fmla="*/ 4 h 27"/>
                <a:gd name="T40" fmla="*/ 3 w 15"/>
                <a:gd name="T41" fmla="*/ 4 h 27"/>
                <a:gd name="T42" fmla="*/ 3 w 15"/>
                <a:gd name="T43" fmla="*/ 4 h 2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5" h="27">
                  <a:moveTo>
                    <a:pt x="3" y="4"/>
                  </a:moveTo>
                  <a:lnTo>
                    <a:pt x="3" y="4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12"/>
                  </a:lnTo>
                  <a:lnTo>
                    <a:pt x="1" y="16"/>
                  </a:lnTo>
                  <a:lnTo>
                    <a:pt x="5" y="24"/>
                  </a:lnTo>
                  <a:lnTo>
                    <a:pt x="7" y="27"/>
                  </a:lnTo>
                  <a:lnTo>
                    <a:pt x="9" y="27"/>
                  </a:lnTo>
                  <a:lnTo>
                    <a:pt x="11" y="27"/>
                  </a:lnTo>
                  <a:lnTo>
                    <a:pt x="12" y="24"/>
                  </a:lnTo>
                  <a:lnTo>
                    <a:pt x="15" y="16"/>
                  </a:lnTo>
                  <a:lnTo>
                    <a:pt x="15" y="8"/>
                  </a:lnTo>
                  <a:lnTo>
                    <a:pt x="13" y="2"/>
                  </a:lnTo>
                  <a:lnTo>
                    <a:pt x="11" y="0"/>
                  </a:lnTo>
                  <a:lnTo>
                    <a:pt x="9" y="0"/>
                  </a:lnTo>
                  <a:lnTo>
                    <a:pt x="7" y="1"/>
                  </a:lnTo>
                  <a:lnTo>
                    <a:pt x="3" y="4"/>
                  </a:lnTo>
                  <a:close/>
                </a:path>
              </a:pathLst>
            </a:custGeom>
            <a:solidFill>
              <a:srgbClr val="2328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3061" name="Freeform 843"/>
            <p:cNvSpPr>
              <a:spLocks/>
            </p:cNvSpPr>
            <p:nvPr/>
          </p:nvSpPr>
          <p:spPr bwMode="auto">
            <a:xfrm>
              <a:off x="2620" y="3601"/>
              <a:ext cx="29" cy="33"/>
            </a:xfrm>
            <a:custGeom>
              <a:avLst/>
              <a:gdLst>
                <a:gd name="T0" fmla="*/ 15 w 29"/>
                <a:gd name="T1" fmla="*/ 6 h 33"/>
                <a:gd name="T2" fmla="*/ 15 w 29"/>
                <a:gd name="T3" fmla="*/ 6 h 33"/>
                <a:gd name="T4" fmla="*/ 14 w 29"/>
                <a:gd name="T5" fmla="*/ 3 h 33"/>
                <a:gd name="T6" fmla="*/ 11 w 29"/>
                <a:gd name="T7" fmla="*/ 1 h 33"/>
                <a:gd name="T8" fmla="*/ 4 w 29"/>
                <a:gd name="T9" fmla="*/ 0 h 33"/>
                <a:gd name="T10" fmla="*/ 2 w 29"/>
                <a:gd name="T11" fmla="*/ 0 h 33"/>
                <a:gd name="T12" fmla="*/ 0 w 29"/>
                <a:gd name="T13" fmla="*/ 1 h 33"/>
                <a:gd name="T14" fmla="*/ 2 w 29"/>
                <a:gd name="T15" fmla="*/ 4 h 33"/>
                <a:gd name="T16" fmla="*/ 4 w 29"/>
                <a:gd name="T17" fmla="*/ 7 h 33"/>
                <a:gd name="T18" fmla="*/ 4 w 29"/>
                <a:gd name="T19" fmla="*/ 7 h 33"/>
                <a:gd name="T20" fmla="*/ 13 w 29"/>
                <a:gd name="T21" fmla="*/ 15 h 33"/>
                <a:gd name="T22" fmla="*/ 19 w 29"/>
                <a:gd name="T23" fmla="*/ 23 h 33"/>
                <a:gd name="T24" fmla="*/ 25 w 29"/>
                <a:gd name="T25" fmla="*/ 30 h 33"/>
                <a:gd name="T26" fmla="*/ 26 w 29"/>
                <a:gd name="T27" fmla="*/ 33 h 33"/>
                <a:gd name="T28" fmla="*/ 27 w 29"/>
                <a:gd name="T29" fmla="*/ 31 h 33"/>
                <a:gd name="T30" fmla="*/ 27 w 29"/>
                <a:gd name="T31" fmla="*/ 31 h 33"/>
                <a:gd name="T32" fmla="*/ 29 w 29"/>
                <a:gd name="T33" fmla="*/ 30 h 33"/>
                <a:gd name="T34" fmla="*/ 27 w 29"/>
                <a:gd name="T35" fmla="*/ 27 h 33"/>
                <a:gd name="T36" fmla="*/ 25 w 29"/>
                <a:gd name="T37" fmla="*/ 19 h 33"/>
                <a:gd name="T38" fmla="*/ 15 w 29"/>
                <a:gd name="T39" fmla="*/ 6 h 33"/>
                <a:gd name="T40" fmla="*/ 15 w 29"/>
                <a:gd name="T41" fmla="*/ 6 h 33"/>
                <a:gd name="T42" fmla="*/ 15 w 29"/>
                <a:gd name="T43" fmla="*/ 6 h 3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9" h="33">
                  <a:moveTo>
                    <a:pt x="15" y="6"/>
                  </a:moveTo>
                  <a:lnTo>
                    <a:pt x="15" y="6"/>
                  </a:lnTo>
                  <a:lnTo>
                    <a:pt x="14" y="3"/>
                  </a:lnTo>
                  <a:lnTo>
                    <a:pt x="11" y="1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2" y="4"/>
                  </a:lnTo>
                  <a:lnTo>
                    <a:pt x="4" y="7"/>
                  </a:lnTo>
                  <a:lnTo>
                    <a:pt x="13" y="15"/>
                  </a:lnTo>
                  <a:lnTo>
                    <a:pt x="19" y="23"/>
                  </a:lnTo>
                  <a:lnTo>
                    <a:pt x="25" y="30"/>
                  </a:lnTo>
                  <a:lnTo>
                    <a:pt x="26" y="33"/>
                  </a:lnTo>
                  <a:lnTo>
                    <a:pt x="27" y="31"/>
                  </a:lnTo>
                  <a:lnTo>
                    <a:pt x="29" y="30"/>
                  </a:lnTo>
                  <a:lnTo>
                    <a:pt x="27" y="27"/>
                  </a:lnTo>
                  <a:lnTo>
                    <a:pt x="25" y="19"/>
                  </a:lnTo>
                  <a:lnTo>
                    <a:pt x="15" y="6"/>
                  </a:lnTo>
                  <a:close/>
                </a:path>
              </a:pathLst>
            </a:custGeom>
            <a:solidFill>
              <a:srgbClr val="2328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3062" name="Freeform 844"/>
            <p:cNvSpPr>
              <a:spLocks/>
            </p:cNvSpPr>
            <p:nvPr/>
          </p:nvSpPr>
          <p:spPr bwMode="auto">
            <a:xfrm>
              <a:off x="2517" y="3584"/>
              <a:ext cx="15" cy="21"/>
            </a:xfrm>
            <a:custGeom>
              <a:avLst/>
              <a:gdLst>
                <a:gd name="T0" fmla="*/ 13 w 15"/>
                <a:gd name="T1" fmla="*/ 0 h 21"/>
                <a:gd name="T2" fmla="*/ 13 w 15"/>
                <a:gd name="T3" fmla="*/ 0 h 21"/>
                <a:gd name="T4" fmla="*/ 10 w 15"/>
                <a:gd name="T5" fmla="*/ 0 h 21"/>
                <a:gd name="T6" fmla="*/ 6 w 15"/>
                <a:gd name="T7" fmla="*/ 2 h 21"/>
                <a:gd name="T8" fmla="*/ 5 w 15"/>
                <a:gd name="T9" fmla="*/ 4 h 21"/>
                <a:gd name="T10" fmla="*/ 2 w 15"/>
                <a:gd name="T11" fmla="*/ 8 h 21"/>
                <a:gd name="T12" fmla="*/ 0 w 15"/>
                <a:gd name="T13" fmla="*/ 14 h 21"/>
                <a:gd name="T14" fmla="*/ 2 w 15"/>
                <a:gd name="T15" fmla="*/ 20 h 21"/>
                <a:gd name="T16" fmla="*/ 2 w 15"/>
                <a:gd name="T17" fmla="*/ 20 h 21"/>
                <a:gd name="T18" fmla="*/ 3 w 15"/>
                <a:gd name="T19" fmla="*/ 21 h 21"/>
                <a:gd name="T20" fmla="*/ 6 w 15"/>
                <a:gd name="T21" fmla="*/ 20 h 21"/>
                <a:gd name="T22" fmla="*/ 10 w 15"/>
                <a:gd name="T23" fmla="*/ 13 h 21"/>
                <a:gd name="T24" fmla="*/ 10 w 15"/>
                <a:gd name="T25" fmla="*/ 13 h 21"/>
                <a:gd name="T26" fmla="*/ 15 w 15"/>
                <a:gd name="T27" fmla="*/ 5 h 21"/>
                <a:gd name="T28" fmla="*/ 15 w 15"/>
                <a:gd name="T29" fmla="*/ 1 h 21"/>
                <a:gd name="T30" fmla="*/ 15 w 15"/>
                <a:gd name="T31" fmla="*/ 0 h 21"/>
                <a:gd name="T32" fmla="*/ 13 w 15"/>
                <a:gd name="T33" fmla="*/ 0 h 21"/>
                <a:gd name="T34" fmla="*/ 13 w 15"/>
                <a:gd name="T35" fmla="*/ 0 h 21"/>
                <a:gd name="T36" fmla="*/ 13 w 15"/>
                <a:gd name="T37" fmla="*/ 0 h 2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5" h="21">
                  <a:moveTo>
                    <a:pt x="13" y="0"/>
                  </a:moveTo>
                  <a:lnTo>
                    <a:pt x="13" y="0"/>
                  </a:lnTo>
                  <a:lnTo>
                    <a:pt x="10" y="0"/>
                  </a:lnTo>
                  <a:lnTo>
                    <a:pt x="6" y="2"/>
                  </a:lnTo>
                  <a:lnTo>
                    <a:pt x="5" y="4"/>
                  </a:lnTo>
                  <a:lnTo>
                    <a:pt x="2" y="8"/>
                  </a:lnTo>
                  <a:lnTo>
                    <a:pt x="0" y="14"/>
                  </a:lnTo>
                  <a:lnTo>
                    <a:pt x="2" y="20"/>
                  </a:lnTo>
                  <a:lnTo>
                    <a:pt x="3" y="21"/>
                  </a:lnTo>
                  <a:lnTo>
                    <a:pt x="6" y="20"/>
                  </a:lnTo>
                  <a:lnTo>
                    <a:pt x="10" y="13"/>
                  </a:lnTo>
                  <a:lnTo>
                    <a:pt x="15" y="5"/>
                  </a:lnTo>
                  <a:lnTo>
                    <a:pt x="15" y="1"/>
                  </a:lnTo>
                  <a:lnTo>
                    <a:pt x="15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2328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3063" name="Freeform 845"/>
            <p:cNvSpPr>
              <a:spLocks/>
            </p:cNvSpPr>
            <p:nvPr/>
          </p:nvSpPr>
          <p:spPr bwMode="auto">
            <a:xfrm>
              <a:off x="2404" y="3355"/>
              <a:ext cx="138" cy="223"/>
            </a:xfrm>
            <a:custGeom>
              <a:avLst/>
              <a:gdLst>
                <a:gd name="T0" fmla="*/ 54 w 138"/>
                <a:gd name="T1" fmla="*/ 220 h 223"/>
                <a:gd name="T2" fmla="*/ 59 w 138"/>
                <a:gd name="T3" fmla="*/ 207 h 223"/>
                <a:gd name="T4" fmla="*/ 61 w 138"/>
                <a:gd name="T5" fmla="*/ 195 h 223"/>
                <a:gd name="T6" fmla="*/ 58 w 138"/>
                <a:gd name="T7" fmla="*/ 184 h 223"/>
                <a:gd name="T8" fmla="*/ 53 w 138"/>
                <a:gd name="T9" fmla="*/ 178 h 223"/>
                <a:gd name="T10" fmla="*/ 46 w 138"/>
                <a:gd name="T11" fmla="*/ 177 h 223"/>
                <a:gd name="T12" fmla="*/ 35 w 138"/>
                <a:gd name="T13" fmla="*/ 172 h 223"/>
                <a:gd name="T14" fmla="*/ 34 w 138"/>
                <a:gd name="T15" fmla="*/ 168 h 223"/>
                <a:gd name="T16" fmla="*/ 36 w 138"/>
                <a:gd name="T17" fmla="*/ 164 h 223"/>
                <a:gd name="T18" fmla="*/ 43 w 138"/>
                <a:gd name="T19" fmla="*/ 158 h 223"/>
                <a:gd name="T20" fmla="*/ 49 w 138"/>
                <a:gd name="T21" fmla="*/ 157 h 223"/>
                <a:gd name="T22" fmla="*/ 55 w 138"/>
                <a:gd name="T23" fmla="*/ 154 h 223"/>
                <a:gd name="T24" fmla="*/ 51 w 138"/>
                <a:gd name="T25" fmla="*/ 145 h 223"/>
                <a:gd name="T26" fmla="*/ 50 w 138"/>
                <a:gd name="T27" fmla="*/ 143 h 223"/>
                <a:gd name="T28" fmla="*/ 55 w 138"/>
                <a:gd name="T29" fmla="*/ 138 h 223"/>
                <a:gd name="T30" fmla="*/ 63 w 138"/>
                <a:gd name="T31" fmla="*/ 135 h 223"/>
                <a:gd name="T32" fmla="*/ 67 w 138"/>
                <a:gd name="T33" fmla="*/ 137 h 223"/>
                <a:gd name="T34" fmla="*/ 97 w 138"/>
                <a:gd name="T35" fmla="*/ 154 h 223"/>
                <a:gd name="T36" fmla="*/ 103 w 138"/>
                <a:gd name="T37" fmla="*/ 157 h 223"/>
                <a:gd name="T38" fmla="*/ 116 w 138"/>
                <a:gd name="T39" fmla="*/ 158 h 223"/>
                <a:gd name="T40" fmla="*/ 123 w 138"/>
                <a:gd name="T41" fmla="*/ 157 h 223"/>
                <a:gd name="T42" fmla="*/ 135 w 138"/>
                <a:gd name="T43" fmla="*/ 150 h 223"/>
                <a:gd name="T44" fmla="*/ 138 w 138"/>
                <a:gd name="T45" fmla="*/ 143 h 223"/>
                <a:gd name="T46" fmla="*/ 138 w 138"/>
                <a:gd name="T47" fmla="*/ 138 h 223"/>
                <a:gd name="T48" fmla="*/ 134 w 138"/>
                <a:gd name="T49" fmla="*/ 128 h 223"/>
                <a:gd name="T50" fmla="*/ 128 w 138"/>
                <a:gd name="T51" fmla="*/ 123 h 223"/>
                <a:gd name="T52" fmla="*/ 124 w 138"/>
                <a:gd name="T53" fmla="*/ 122 h 223"/>
                <a:gd name="T54" fmla="*/ 104 w 138"/>
                <a:gd name="T55" fmla="*/ 118 h 223"/>
                <a:gd name="T56" fmla="*/ 95 w 138"/>
                <a:gd name="T57" fmla="*/ 112 h 223"/>
                <a:gd name="T58" fmla="*/ 90 w 138"/>
                <a:gd name="T59" fmla="*/ 108 h 223"/>
                <a:gd name="T60" fmla="*/ 90 w 138"/>
                <a:gd name="T61" fmla="*/ 104 h 223"/>
                <a:gd name="T62" fmla="*/ 96 w 138"/>
                <a:gd name="T63" fmla="*/ 97 h 223"/>
                <a:gd name="T64" fmla="*/ 111 w 138"/>
                <a:gd name="T65" fmla="*/ 84 h 223"/>
                <a:gd name="T66" fmla="*/ 113 w 138"/>
                <a:gd name="T67" fmla="*/ 77 h 223"/>
                <a:gd name="T68" fmla="*/ 118 w 138"/>
                <a:gd name="T69" fmla="*/ 63 h 223"/>
                <a:gd name="T70" fmla="*/ 116 w 138"/>
                <a:gd name="T71" fmla="*/ 43 h 223"/>
                <a:gd name="T72" fmla="*/ 115 w 138"/>
                <a:gd name="T73" fmla="*/ 34 h 223"/>
                <a:gd name="T74" fmla="*/ 115 w 138"/>
                <a:gd name="T75" fmla="*/ 15 h 223"/>
                <a:gd name="T76" fmla="*/ 115 w 138"/>
                <a:gd name="T77" fmla="*/ 7 h 223"/>
                <a:gd name="T78" fmla="*/ 113 w 138"/>
                <a:gd name="T79" fmla="*/ 5 h 223"/>
                <a:gd name="T80" fmla="*/ 105 w 138"/>
                <a:gd name="T81" fmla="*/ 1 h 223"/>
                <a:gd name="T82" fmla="*/ 103 w 138"/>
                <a:gd name="T83" fmla="*/ 1 h 223"/>
                <a:gd name="T84" fmla="*/ 103 w 138"/>
                <a:gd name="T85" fmla="*/ 4 h 223"/>
                <a:gd name="T86" fmla="*/ 107 w 138"/>
                <a:gd name="T87" fmla="*/ 47 h 223"/>
                <a:gd name="T88" fmla="*/ 108 w 138"/>
                <a:gd name="T89" fmla="*/ 55 h 223"/>
                <a:gd name="T90" fmla="*/ 100 w 138"/>
                <a:gd name="T91" fmla="*/ 61 h 223"/>
                <a:gd name="T92" fmla="*/ 86 w 138"/>
                <a:gd name="T93" fmla="*/ 73 h 223"/>
                <a:gd name="T94" fmla="*/ 77 w 138"/>
                <a:gd name="T95" fmla="*/ 84 h 223"/>
                <a:gd name="T96" fmla="*/ 50 w 138"/>
                <a:gd name="T97" fmla="*/ 112 h 223"/>
                <a:gd name="T98" fmla="*/ 39 w 138"/>
                <a:gd name="T99" fmla="*/ 120 h 223"/>
                <a:gd name="T100" fmla="*/ 15 w 138"/>
                <a:gd name="T101" fmla="*/ 131 h 223"/>
                <a:gd name="T102" fmla="*/ 4 w 138"/>
                <a:gd name="T103" fmla="*/ 138 h 223"/>
                <a:gd name="T104" fmla="*/ 0 w 138"/>
                <a:gd name="T105" fmla="*/ 146 h 223"/>
                <a:gd name="T106" fmla="*/ 1 w 138"/>
                <a:gd name="T107" fmla="*/ 154 h 223"/>
                <a:gd name="T108" fmla="*/ 11 w 138"/>
                <a:gd name="T109" fmla="*/ 172 h 223"/>
                <a:gd name="T110" fmla="*/ 15 w 138"/>
                <a:gd name="T111" fmla="*/ 178 h 223"/>
                <a:gd name="T112" fmla="*/ 28 w 138"/>
                <a:gd name="T113" fmla="*/ 197 h 223"/>
                <a:gd name="T114" fmla="*/ 39 w 138"/>
                <a:gd name="T115" fmla="*/ 211 h 223"/>
                <a:gd name="T116" fmla="*/ 42 w 138"/>
                <a:gd name="T117" fmla="*/ 212 h 223"/>
                <a:gd name="T118" fmla="*/ 46 w 138"/>
                <a:gd name="T119" fmla="*/ 215 h 223"/>
                <a:gd name="T120" fmla="*/ 49 w 138"/>
                <a:gd name="T121" fmla="*/ 222 h 223"/>
                <a:gd name="T122" fmla="*/ 51 w 138"/>
                <a:gd name="T123" fmla="*/ 223 h 223"/>
                <a:gd name="T124" fmla="*/ 54 w 138"/>
                <a:gd name="T125" fmla="*/ 220 h 22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38" h="223">
                  <a:moveTo>
                    <a:pt x="54" y="220"/>
                  </a:moveTo>
                  <a:lnTo>
                    <a:pt x="54" y="220"/>
                  </a:lnTo>
                  <a:lnTo>
                    <a:pt x="57" y="214"/>
                  </a:lnTo>
                  <a:lnTo>
                    <a:pt x="59" y="207"/>
                  </a:lnTo>
                  <a:lnTo>
                    <a:pt x="59" y="200"/>
                  </a:lnTo>
                  <a:lnTo>
                    <a:pt x="61" y="195"/>
                  </a:lnTo>
                  <a:lnTo>
                    <a:pt x="59" y="188"/>
                  </a:lnTo>
                  <a:lnTo>
                    <a:pt x="58" y="184"/>
                  </a:lnTo>
                  <a:lnTo>
                    <a:pt x="57" y="180"/>
                  </a:lnTo>
                  <a:lnTo>
                    <a:pt x="53" y="178"/>
                  </a:lnTo>
                  <a:lnTo>
                    <a:pt x="46" y="177"/>
                  </a:lnTo>
                  <a:lnTo>
                    <a:pt x="39" y="174"/>
                  </a:lnTo>
                  <a:lnTo>
                    <a:pt x="35" y="172"/>
                  </a:lnTo>
                  <a:lnTo>
                    <a:pt x="35" y="169"/>
                  </a:lnTo>
                  <a:lnTo>
                    <a:pt x="34" y="168"/>
                  </a:lnTo>
                  <a:lnTo>
                    <a:pt x="36" y="164"/>
                  </a:lnTo>
                  <a:lnTo>
                    <a:pt x="39" y="161"/>
                  </a:lnTo>
                  <a:lnTo>
                    <a:pt x="43" y="158"/>
                  </a:lnTo>
                  <a:lnTo>
                    <a:pt x="49" y="157"/>
                  </a:lnTo>
                  <a:lnTo>
                    <a:pt x="53" y="157"/>
                  </a:lnTo>
                  <a:lnTo>
                    <a:pt x="55" y="154"/>
                  </a:lnTo>
                  <a:lnTo>
                    <a:pt x="55" y="151"/>
                  </a:lnTo>
                  <a:lnTo>
                    <a:pt x="51" y="145"/>
                  </a:lnTo>
                  <a:lnTo>
                    <a:pt x="50" y="143"/>
                  </a:lnTo>
                  <a:lnTo>
                    <a:pt x="51" y="142"/>
                  </a:lnTo>
                  <a:lnTo>
                    <a:pt x="55" y="138"/>
                  </a:lnTo>
                  <a:lnTo>
                    <a:pt x="61" y="135"/>
                  </a:lnTo>
                  <a:lnTo>
                    <a:pt x="63" y="135"/>
                  </a:lnTo>
                  <a:lnTo>
                    <a:pt x="67" y="137"/>
                  </a:lnTo>
                  <a:lnTo>
                    <a:pt x="84" y="146"/>
                  </a:lnTo>
                  <a:lnTo>
                    <a:pt x="97" y="154"/>
                  </a:lnTo>
                  <a:lnTo>
                    <a:pt x="103" y="157"/>
                  </a:lnTo>
                  <a:lnTo>
                    <a:pt x="109" y="158"/>
                  </a:lnTo>
                  <a:lnTo>
                    <a:pt x="116" y="158"/>
                  </a:lnTo>
                  <a:lnTo>
                    <a:pt x="123" y="157"/>
                  </a:lnTo>
                  <a:lnTo>
                    <a:pt x="130" y="153"/>
                  </a:lnTo>
                  <a:lnTo>
                    <a:pt x="135" y="150"/>
                  </a:lnTo>
                  <a:lnTo>
                    <a:pt x="138" y="146"/>
                  </a:lnTo>
                  <a:lnTo>
                    <a:pt x="138" y="143"/>
                  </a:lnTo>
                  <a:lnTo>
                    <a:pt x="138" y="138"/>
                  </a:lnTo>
                  <a:lnTo>
                    <a:pt x="135" y="131"/>
                  </a:lnTo>
                  <a:lnTo>
                    <a:pt x="134" y="128"/>
                  </a:lnTo>
                  <a:lnTo>
                    <a:pt x="131" y="124"/>
                  </a:lnTo>
                  <a:lnTo>
                    <a:pt x="128" y="123"/>
                  </a:lnTo>
                  <a:lnTo>
                    <a:pt x="124" y="122"/>
                  </a:lnTo>
                  <a:lnTo>
                    <a:pt x="113" y="120"/>
                  </a:lnTo>
                  <a:lnTo>
                    <a:pt x="104" y="118"/>
                  </a:lnTo>
                  <a:lnTo>
                    <a:pt x="99" y="115"/>
                  </a:lnTo>
                  <a:lnTo>
                    <a:pt x="95" y="112"/>
                  </a:lnTo>
                  <a:lnTo>
                    <a:pt x="92" y="111"/>
                  </a:lnTo>
                  <a:lnTo>
                    <a:pt x="90" y="108"/>
                  </a:lnTo>
                  <a:lnTo>
                    <a:pt x="90" y="104"/>
                  </a:lnTo>
                  <a:lnTo>
                    <a:pt x="92" y="100"/>
                  </a:lnTo>
                  <a:lnTo>
                    <a:pt x="96" y="97"/>
                  </a:lnTo>
                  <a:lnTo>
                    <a:pt x="103" y="92"/>
                  </a:lnTo>
                  <a:lnTo>
                    <a:pt x="111" y="84"/>
                  </a:lnTo>
                  <a:lnTo>
                    <a:pt x="113" y="77"/>
                  </a:lnTo>
                  <a:lnTo>
                    <a:pt x="116" y="70"/>
                  </a:lnTo>
                  <a:lnTo>
                    <a:pt x="118" y="63"/>
                  </a:lnTo>
                  <a:lnTo>
                    <a:pt x="118" y="57"/>
                  </a:lnTo>
                  <a:lnTo>
                    <a:pt x="116" y="43"/>
                  </a:lnTo>
                  <a:lnTo>
                    <a:pt x="115" y="34"/>
                  </a:lnTo>
                  <a:lnTo>
                    <a:pt x="113" y="24"/>
                  </a:lnTo>
                  <a:lnTo>
                    <a:pt x="115" y="15"/>
                  </a:lnTo>
                  <a:lnTo>
                    <a:pt x="115" y="8"/>
                  </a:lnTo>
                  <a:lnTo>
                    <a:pt x="115" y="7"/>
                  </a:lnTo>
                  <a:lnTo>
                    <a:pt x="113" y="5"/>
                  </a:lnTo>
                  <a:lnTo>
                    <a:pt x="109" y="4"/>
                  </a:lnTo>
                  <a:lnTo>
                    <a:pt x="105" y="1"/>
                  </a:lnTo>
                  <a:lnTo>
                    <a:pt x="104" y="0"/>
                  </a:lnTo>
                  <a:lnTo>
                    <a:pt x="103" y="1"/>
                  </a:lnTo>
                  <a:lnTo>
                    <a:pt x="103" y="4"/>
                  </a:lnTo>
                  <a:lnTo>
                    <a:pt x="105" y="31"/>
                  </a:lnTo>
                  <a:lnTo>
                    <a:pt x="107" y="47"/>
                  </a:lnTo>
                  <a:lnTo>
                    <a:pt x="108" y="55"/>
                  </a:lnTo>
                  <a:lnTo>
                    <a:pt x="105" y="58"/>
                  </a:lnTo>
                  <a:lnTo>
                    <a:pt x="100" y="61"/>
                  </a:lnTo>
                  <a:lnTo>
                    <a:pt x="93" y="65"/>
                  </a:lnTo>
                  <a:lnTo>
                    <a:pt x="86" y="73"/>
                  </a:lnTo>
                  <a:lnTo>
                    <a:pt x="77" y="84"/>
                  </a:lnTo>
                  <a:lnTo>
                    <a:pt x="63" y="99"/>
                  </a:lnTo>
                  <a:lnTo>
                    <a:pt x="50" y="112"/>
                  </a:lnTo>
                  <a:lnTo>
                    <a:pt x="44" y="116"/>
                  </a:lnTo>
                  <a:lnTo>
                    <a:pt x="39" y="120"/>
                  </a:lnTo>
                  <a:lnTo>
                    <a:pt x="15" y="131"/>
                  </a:lnTo>
                  <a:lnTo>
                    <a:pt x="8" y="134"/>
                  </a:lnTo>
                  <a:lnTo>
                    <a:pt x="4" y="138"/>
                  </a:lnTo>
                  <a:lnTo>
                    <a:pt x="0" y="142"/>
                  </a:lnTo>
                  <a:lnTo>
                    <a:pt x="0" y="146"/>
                  </a:lnTo>
                  <a:lnTo>
                    <a:pt x="1" y="154"/>
                  </a:lnTo>
                  <a:lnTo>
                    <a:pt x="5" y="164"/>
                  </a:lnTo>
                  <a:lnTo>
                    <a:pt x="11" y="172"/>
                  </a:lnTo>
                  <a:lnTo>
                    <a:pt x="15" y="178"/>
                  </a:lnTo>
                  <a:lnTo>
                    <a:pt x="21" y="187"/>
                  </a:lnTo>
                  <a:lnTo>
                    <a:pt x="28" y="197"/>
                  </a:lnTo>
                  <a:lnTo>
                    <a:pt x="36" y="208"/>
                  </a:lnTo>
                  <a:lnTo>
                    <a:pt x="39" y="211"/>
                  </a:lnTo>
                  <a:lnTo>
                    <a:pt x="42" y="212"/>
                  </a:lnTo>
                  <a:lnTo>
                    <a:pt x="43" y="214"/>
                  </a:lnTo>
                  <a:lnTo>
                    <a:pt x="46" y="215"/>
                  </a:lnTo>
                  <a:lnTo>
                    <a:pt x="47" y="220"/>
                  </a:lnTo>
                  <a:lnTo>
                    <a:pt x="49" y="222"/>
                  </a:lnTo>
                  <a:lnTo>
                    <a:pt x="50" y="223"/>
                  </a:lnTo>
                  <a:lnTo>
                    <a:pt x="51" y="223"/>
                  </a:lnTo>
                  <a:lnTo>
                    <a:pt x="54" y="220"/>
                  </a:lnTo>
                  <a:close/>
                </a:path>
              </a:pathLst>
            </a:custGeom>
            <a:solidFill>
              <a:srgbClr val="1E2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sp>
        <p:nvSpPr>
          <p:cNvPr id="2053" name="Freeform 846"/>
          <p:cNvSpPr>
            <a:spLocks/>
          </p:cNvSpPr>
          <p:nvPr/>
        </p:nvSpPr>
        <p:spPr bwMode="auto">
          <a:xfrm>
            <a:off x="4601464" y="5976206"/>
            <a:ext cx="28569" cy="28560"/>
          </a:xfrm>
          <a:custGeom>
            <a:avLst/>
            <a:gdLst>
              <a:gd name="T0" fmla="*/ 0 w 16"/>
              <a:gd name="T1" fmla="*/ 6350 h 16"/>
              <a:gd name="T2" fmla="*/ 0 w 16"/>
              <a:gd name="T3" fmla="*/ 6350 h 16"/>
              <a:gd name="T4" fmla="*/ 0 w 16"/>
              <a:gd name="T5" fmla="*/ 6350 h 16"/>
              <a:gd name="T6" fmla="*/ 0 w 16"/>
              <a:gd name="T7" fmla="*/ 7938 h 16"/>
              <a:gd name="T8" fmla="*/ 6350 w 16"/>
              <a:gd name="T9" fmla="*/ 7938 h 16"/>
              <a:gd name="T10" fmla="*/ 15875 w 16"/>
              <a:gd name="T11" fmla="*/ 12700 h 16"/>
              <a:gd name="T12" fmla="*/ 17463 w 16"/>
              <a:gd name="T13" fmla="*/ 17463 h 16"/>
              <a:gd name="T14" fmla="*/ 22225 w 16"/>
              <a:gd name="T15" fmla="*/ 23813 h 16"/>
              <a:gd name="T16" fmla="*/ 22225 w 16"/>
              <a:gd name="T17" fmla="*/ 23813 h 16"/>
              <a:gd name="T18" fmla="*/ 22225 w 16"/>
              <a:gd name="T19" fmla="*/ 25400 h 16"/>
              <a:gd name="T20" fmla="*/ 23813 w 16"/>
              <a:gd name="T21" fmla="*/ 25400 h 16"/>
              <a:gd name="T22" fmla="*/ 25400 w 16"/>
              <a:gd name="T23" fmla="*/ 22225 h 16"/>
              <a:gd name="T24" fmla="*/ 25400 w 16"/>
              <a:gd name="T25" fmla="*/ 15875 h 16"/>
              <a:gd name="T26" fmla="*/ 23813 w 16"/>
              <a:gd name="T27" fmla="*/ 6350 h 16"/>
              <a:gd name="T28" fmla="*/ 23813 w 16"/>
              <a:gd name="T29" fmla="*/ 6350 h 16"/>
              <a:gd name="T30" fmla="*/ 19050 w 16"/>
              <a:gd name="T31" fmla="*/ 0 h 16"/>
              <a:gd name="T32" fmla="*/ 15875 w 16"/>
              <a:gd name="T33" fmla="*/ 0 h 16"/>
              <a:gd name="T34" fmla="*/ 7938 w 16"/>
              <a:gd name="T35" fmla="*/ 1588 h 16"/>
              <a:gd name="T36" fmla="*/ 0 w 16"/>
              <a:gd name="T37" fmla="*/ 6350 h 16"/>
              <a:gd name="T38" fmla="*/ 0 w 16"/>
              <a:gd name="T39" fmla="*/ 6350 h 16"/>
              <a:gd name="T40" fmla="*/ 0 w 16"/>
              <a:gd name="T41" fmla="*/ 6350 h 1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6" h="16">
                <a:moveTo>
                  <a:pt x="0" y="4"/>
                </a:moveTo>
                <a:lnTo>
                  <a:pt x="0" y="4"/>
                </a:lnTo>
                <a:lnTo>
                  <a:pt x="0" y="5"/>
                </a:lnTo>
                <a:lnTo>
                  <a:pt x="4" y="5"/>
                </a:lnTo>
                <a:lnTo>
                  <a:pt x="10" y="8"/>
                </a:lnTo>
                <a:lnTo>
                  <a:pt x="11" y="11"/>
                </a:lnTo>
                <a:lnTo>
                  <a:pt x="14" y="15"/>
                </a:lnTo>
                <a:lnTo>
                  <a:pt x="14" y="16"/>
                </a:lnTo>
                <a:lnTo>
                  <a:pt x="15" y="16"/>
                </a:lnTo>
                <a:lnTo>
                  <a:pt x="16" y="14"/>
                </a:lnTo>
                <a:lnTo>
                  <a:pt x="16" y="10"/>
                </a:lnTo>
                <a:lnTo>
                  <a:pt x="15" y="4"/>
                </a:lnTo>
                <a:lnTo>
                  <a:pt x="12" y="0"/>
                </a:lnTo>
                <a:lnTo>
                  <a:pt x="10" y="0"/>
                </a:lnTo>
                <a:lnTo>
                  <a:pt x="5" y="1"/>
                </a:lnTo>
                <a:lnTo>
                  <a:pt x="0" y="4"/>
                </a:lnTo>
                <a:close/>
              </a:path>
            </a:pathLst>
          </a:custGeom>
          <a:solidFill>
            <a:srgbClr val="1E21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02821" tIns="51411" rIns="102821" bIns="5141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000000"/>
              </a:solidFill>
            </a:endParaRPr>
          </a:p>
        </p:txBody>
      </p:sp>
      <p:grpSp>
        <p:nvGrpSpPr>
          <p:cNvPr id="2054" name="Group 29"/>
          <p:cNvGrpSpPr>
            <a:grpSpLocks/>
          </p:cNvGrpSpPr>
          <p:nvPr/>
        </p:nvGrpSpPr>
        <p:grpSpPr bwMode="auto">
          <a:xfrm>
            <a:off x="4246131" y="5994058"/>
            <a:ext cx="585673" cy="505158"/>
            <a:chOff x="2370" y="3348"/>
            <a:chExt cx="328" cy="283"/>
          </a:xfrm>
        </p:grpSpPr>
        <p:sp>
          <p:nvSpPr>
            <p:cNvPr id="3019" name="Freeform 880"/>
            <p:cNvSpPr>
              <a:spLocks/>
            </p:cNvSpPr>
            <p:nvPr/>
          </p:nvSpPr>
          <p:spPr bwMode="auto">
            <a:xfrm>
              <a:off x="2550" y="3513"/>
              <a:ext cx="15" cy="18"/>
            </a:xfrm>
            <a:custGeom>
              <a:avLst/>
              <a:gdLst>
                <a:gd name="T0" fmla="*/ 0 w 15"/>
                <a:gd name="T1" fmla="*/ 2 h 18"/>
                <a:gd name="T2" fmla="*/ 0 w 15"/>
                <a:gd name="T3" fmla="*/ 2 h 18"/>
                <a:gd name="T4" fmla="*/ 0 w 15"/>
                <a:gd name="T5" fmla="*/ 3 h 18"/>
                <a:gd name="T6" fmla="*/ 0 w 15"/>
                <a:gd name="T7" fmla="*/ 4 h 18"/>
                <a:gd name="T8" fmla="*/ 0 w 15"/>
                <a:gd name="T9" fmla="*/ 4 h 18"/>
                <a:gd name="T10" fmla="*/ 4 w 15"/>
                <a:gd name="T11" fmla="*/ 7 h 18"/>
                <a:gd name="T12" fmla="*/ 5 w 15"/>
                <a:gd name="T13" fmla="*/ 11 h 18"/>
                <a:gd name="T14" fmla="*/ 11 w 15"/>
                <a:gd name="T15" fmla="*/ 18 h 18"/>
                <a:gd name="T16" fmla="*/ 11 w 15"/>
                <a:gd name="T17" fmla="*/ 18 h 18"/>
                <a:gd name="T18" fmla="*/ 12 w 15"/>
                <a:gd name="T19" fmla="*/ 18 h 18"/>
                <a:gd name="T20" fmla="*/ 14 w 15"/>
                <a:gd name="T21" fmla="*/ 18 h 18"/>
                <a:gd name="T22" fmla="*/ 14 w 15"/>
                <a:gd name="T23" fmla="*/ 18 h 18"/>
                <a:gd name="T24" fmla="*/ 15 w 15"/>
                <a:gd name="T25" fmla="*/ 16 h 18"/>
                <a:gd name="T26" fmla="*/ 14 w 15"/>
                <a:gd name="T27" fmla="*/ 15 h 18"/>
                <a:gd name="T28" fmla="*/ 9 w 15"/>
                <a:gd name="T29" fmla="*/ 8 h 18"/>
                <a:gd name="T30" fmla="*/ 9 w 15"/>
                <a:gd name="T31" fmla="*/ 8 h 18"/>
                <a:gd name="T32" fmla="*/ 7 w 15"/>
                <a:gd name="T33" fmla="*/ 4 h 18"/>
                <a:gd name="T34" fmla="*/ 3 w 15"/>
                <a:gd name="T35" fmla="*/ 2 h 18"/>
                <a:gd name="T36" fmla="*/ 3 w 15"/>
                <a:gd name="T37" fmla="*/ 2 h 18"/>
                <a:gd name="T38" fmla="*/ 1 w 15"/>
                <a:gd name="T39" fmla="*/ 0 h 18"/>
                <a:gd name="T40" fmla="*/ 0 w 15"/>
                <a:gd name="T41" fmla="*/ 2 h 18"/>
                <a:gd name="T42" fmla="*/ 0 w 15"/>
                <a:gd name="T43" fmla="*/ 2 h 18"/>
                <a:gd name="T44" fmla="*/ 0 w 15"/>
                <a:gd name="T45" fmla="*/ 2 h 1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5" h="18">
                  <a:moveTo>
                    <a:pt x="0" y="2"/>
                  </a:move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4" y="7"/>
                  </a:lnTo>
                  <a:lnTo>
                    <a:pt x="5" y="11"/>
                  </a:lnTo>
                  <a:lnTo>
                    <a:pt x="11" y="18"/>
                  </a:lnTo>
                  <a:lnTo>
                    <a:pt x="12" y="18"/>
                  </a:lnTo>
                  <a:lnTo>
                    <a:pt x="14" y="18"/>
                  </a:lnTo>
                  <a:lnTo>
                    <a:pt x="15" y="16"/>
                  </a:lnTo>
                  <a:lnTo>
                    <a:pt x="14" y="15"/>
                  </a:lnTo>
                  <a:lnTo>
                    <a:pt x="9" y="8"/>
                  </a:lnTo>
                  <a:lnTo>
                    <a:pt x="7" y="4"/>
                  </a:lnTo>
                  <a:lnTo>
                    <a:pt x="3" y="2"/>
                  </a:lnTo>
                  <a:lnTo>
                    <a:pt x="1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EACFE8"/>
            </a:solidFill>
            <a:ln w="1588">
              <a:solidFill>
                <a:srgbClr val="72576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grpSp>
          <p:nvGrpSpPr>
            <p:cNvPr id="3020" name="Group 28"/>
            <p:cNvGrpSpPr>
              <a:grpSpLocks/>
            </p:cNvGrpSpPr>
            <p:nvPr/>
          </p:nvGrpSpPr>
          <p:grpSpPr bwMode="auto">
            <a:xfrm>
              <a:off x="2370" y="3348"/>
              <a:ext cx="328" cy="283"/>
              <a:chOff x="2370" y="3348"/>
              <a:chExt cx="328" cy="283"/>
            </a:xfrm>
          </p:grpSpPr>
          <p:sp>
            <p:nvSpPr>
              <p:cNvPr id="3021" name="Freeform 881"/>
              <p:cNvSpPr>
                <a:spLocks/>
              </p:cNvSpPr>
              <p:nvPr/>
            </p:nvSpPr>
            <p:spPr bwMode="auto">
              <a:xfrm>
                <a:off x="2513" y="3487"/>
                <a:ext cx="90" cy="56"/>
              </a:xfrm>
              <a:custGeom>
                <a:avLst/>
                <a:gdLst>
                  <a:gd name="T0" fmla="*/ 0 w 90"/>
                  <a:gd name="T1" fmla="*/ 2 h 56"/>
                  <a:gd name="T2" fmla="*/ 0 w 90"/>
                  <a:gd name="T3" fmla="*/ 2 h 56"/>
                  <a:gd name="T4" fmla="*/ 0 w 90"/>
                  <a:gd name="T5" fmla="*/ 3 h 56"/>
                  <a:gd name="T6" fmla="*/ 0 w 90"/>
                  <a:gd name="T7" fmla="*/ 5 h 56"/>
                  <a:gd name="T8" fmla="*/ 18 w 90"/>
                  <a:gd name="T9" fmla="*/ 15 h 56"/>
                  <a:gd name="T10" fmla="*/ 18 w 90"/>
                  <a:gd name="T11" fmla="*/ 15 h 56"/>
                  <a:gd name="T12" fmla="*/ 56 w 90"/>
                  <a:gd name="T13" fmla="*/ 40 h 56"/>
                  <a:gd name="T14" fmla="*/ 74 w 90"/>
                  <a:gd name="T15" fmla="*/ 51 h 56"/>
                  <a:gd name="T16" fmla="*/ 87 w 90"/>
                  <a:gd name="T17" fmla="*/ 56 h 56"/>
                  <a:gd name="T18" fmla="*/ 87 w 90"/>
                  <a:gd name="T19" fmla="*/ 56 h 56"/>
                  <a:gd name="T20" fmla="*/ 90 w 90"/>
                  <a:gd name="T21" fmla="*/ 56 h 56"/>
                  <a:gd name="T22" fmla="*/ 90 w 90"/>
                  <a:gd name="T23" fmla="*/ 55 h 56"/>
                  <a:gd name="T24" fmla="*/ 90 w 90"/>
                  <a:gd name="T25" fmla="*/ 55 h 56"/>
                  <a:gd name="T26" fmla="*/ 90 w 90"/>
                  <a:gd name="T27" fmla="*/ 53 h 56"/>
                  <a:gd name="T28" fmla="*/ 88 w 90"/>
                  <a:gd name="T29" fmla="*/ 52 h 56"/>
                  <a:gd name="T30" fmla="*/ 88 w 90"/>
                  <a:gd name="T31" fmla="*/ 52 h 56"/>
                  <a:gd name="T32" fmla="*/ 75 w 90"/>
                  <a:gd name="T33" fmla="*/ 46 h 56"/>
                  <a:gd name="T34" fmla="*/ 57 w 90"/>
                  <a:gd name="T35" fmla="*/ 36 h 56"/>
                  <a:gd name="T36" fmla="*/ 19 w 90"/>
                  <a:gd name="T37" fmla="*/ 11 h 56"/>
                  <a:gd name="T38" fmla="*/ 3 w 90"/>
                  <a:gd name="T39" fmla="*/ 0 h 56"/>
                  <a:gd name="T40" fmla="*/ 3 w 90"/>
                  <a:gd name="T41" fmla="*/ 0 h 56"/>
                  <a:gd name="T42" fmla="*/ 2 w 90"/>
                  <a:gd name="T43" fmla="*/ 0 h 56"/>
                  <a:gd name="T44" fmla="*/ 0 w 90"/>
                  <a:gd name="T45" fmla="*/ 2 h 56"/>
                  <a:gd name="T46" fmla="*/ 0 w 90"/>
                  <a:gd name="T47" fmla="*/ 2 h 56"/>
                  <a:gd name="T48" fmla="*/ 0 w 90"/>
                  <a:gd name="T49" fmla="*/ 2 h 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90" h="56">
                    <a:moveTo>
                      <a:pt x="0" y="2"/>
                    </a:moveTo>
                    <a:lnTo>
                      <a:pt x="0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18" y="15"/>
                    </a:lnTo>
                    <a:lnTo>
                      <a:pt x="56" y="40"/>
                    </a:lnTo>
                    <a:lnTo>
                      <a:pt x="74" y="51"/>
                    </a:lnTo>
                    <a:lnTo>
                      <a:pt x="87" y="56"/>
                    </a:lnTo>
                    <a:lnTo>
                      <a:pt x="90" y="56"/>
                    </a:lnTo>
                    <a:lnTo>
                      <a:pt x="90" y="55"/>
                    </a:lnTo>
                    <a:lnTo>
                      <a:pt x="90" y="53"/>
                    </a:lnTo>
                    <a:lnTo>
                      <a:pt x="88" y="52"/>
                    </a:lnTo>
                    <a:lnTo>
                      <a:pt x="75" y="46"/>
                    </a:lnTo>
                    <a:lnTo>
                      <a:pt x="57" y="36"/>
                    </a:lnTo>
                    <a:lnTo>
                      <a:pt x="19" y="11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ACFE8"/>
              </a:solidFill>
              <a:ln w="1588">
                <a:solidFill>
                  <a:srgbClr val="72576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3022" name="Group 27"/>
              <p:cNvGrpSpPr>
                <a:grpSpLocks/>
              </p:cNvGrpSpPr>
              <p:nvPr/>
            </p:nvGrpSpPr>
            <p:grpSpPr bwMode="auto">
              <a:xfrm>
                <a:off x="2370" y="3348"/>
                <a:ext cx="328" cy="283"/>
                <a:chOff x="2370" y="3348"/>
                <a:chExt cx="328" cy="283"/>
              </a:xfrm>
            </p:grpSpPr>
            <p:sp>
              <p:nvSpPr>
                <p:cNvPr id="3023" name="Freeform 863"/>
                <p:cNvSpPr>
                  <a:spLocks/>
                </p:cNvSpPr>
                <p:nvPr/>
              </p:nvSpPr>
              <p:spPr bwMode="auto">
                <a:xfrm>
                  <a:off x="2503" y="3519"/>
                  <a:ext cx="23" cy="21"/>
                </a:xfrm>
                <a:custGeom>
                  <a:avLst/>
                  <a:gdLst>
                    <a:gd name="T0" fmla="*/ 0 w 23"/>
                    <a:gd name="T1" fmla="*/ 0 h 21"/>
                    <a:gd name="T2" fmla="*/ 0 w 23"/>
                    <a:gd name="T3" fmla="*/ 0 h 21"/>
                    <a:gd name="T4" fmla="*/ 0 w 23"/>
                    <a:gd name="T5" fmla="*/ 1 h 21"/>
                    <a:gd name="T6" fmla="*/ 0 w 23"/>
                    <a:gd name="T7" fmla="*/ 2 h 21"/>
                    <a:gd name="T8" fmla="*/ 0 w 23"/>
                    <a:gd name="T9" fmla="*/ 2 h 21"/>
                    <a:gd name="T10" fmla="*/ 5 w 23"/>
                    <a:gd name="T11" fmla="*/ 6 h 21"/>
                    <a:gd name="T12" fmla="*/ 10 w 23"/>
                    <a:gd name="T13" fmla="*/ 10 h 21"/>
                    <a:gd name="T14" fmla="*/ 19 w 23"/>
                    <a:gd name="T15" fmla="*/ 20 h 21"/>
                    <a:gd name="T16" fmla="*/ 19 w 23"/>
                    <a:gd name="T17" fmla="*/ 20 h 21"/>
                    <a:gd name="T18" fmla="*/ 20 w 23"/>
                    <a:gd name="T19" fmla="*/ 21 h 21"/>
                    <a:gd name="T20" fmla="*/ 21 w 23"/>
                    <a:gd name="T21" fmla="*/ 20 h 21"/>
                    <a:gd name="T22" fmla="*/ 21 w 23"/>
                    <a:gd name="T23" fmla="*/ 20 h 21"/>
                    <a:gd name="T24" fmla="*/ 23 w 23"/>
                    <a:gd name="T25" fmla="*/ 19 h 21"/>
                    <a:gd name="T26" fmla="*/ 21 w 23"/>
                    <a:gd name="T27" fmla="*/ 17 h 21"/>
                    <a:gd name="T28" fmla="*/ 21 w 23"/>
                    <a:gd name="T29" fmla="*/ 17 h 21"/>
                    <a:gd name="T30" fmla="*/ 13 w 23"/>
                    <a:gd name="T31" fmla="*/ 8 h 21"/>
                    <a:gd name="T32" fmla="*/ 8 w 23"/>
                    <a:gd name="T33" fmla="*/ 4 h 21"/>
                    <a:gd name="T34" fmla="*/ 2 w 23"/>
                    <a:gd name="T35" fmla="*/ 0 h 21"/>
                    <a:gd name="T36" fmla="*/ 2 w 23"/>
                    <a:gd name="T37" fmla="*/ 0 h 21"/>
                    <a:gd name="T38" fmla="*/ 1 w 23"/>
                    <a:gd name="T39" fmla="*/ 0 h 21"/>
                    <a:gd name="T40" fmla="*/ 0 w 23"/>
                    <a:gd name="T41" fmla="*/ 0 h 21"/>
                    <a:gd name="T42" fmla="*/ 0 w 23"/>
                    <a:gd name="T43" fmla="*/ 0 h 21"/>
                    <a:gd name="T44" fmla="*/ 0 w 23"/>
                    <a:gd name="T45" fmla="*/ 0 h 21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0" t="0" r="r" b="b"/>
                  <a:pathLst>
                    <a:path w="23" h="2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"/>
                      </a:lnTo>
                      <a:lnTo>
                        <a:pt x="0" y="2"/>
                      </a:lnTo>
                      <a:lnTo>
                        <a:pt x="5" y="6"/>
                      </a:lnTo>
                      <a:lnTo>
                        <a:pt x="10" y="10"/>
                      </a:lnTo>
                      <a:lnTo>
                        <a:pt x="19" y="20"/>
                      </a:lnTo>
                      <a:lnTo>
                        <a:pt x="20" y="21"/>
                      </a:lnTo>
                      <a:lnTo>
                        <a:pt x="21" y="20"/>
                      </a:lnTo>
                      <a:lnTo>
                        <a:pt x="23" y="19"/>
                      </a:lnTo>
                      <a:lnTo>
                        <a:pt x="21" y="17"/>
                      </a:lnTo>
                      <a:lnTo>
                        <a:pt x="13" y="8"/>
                      </a:lnTo>
                      <a:lnTo>
                        <a:pt x="8" y="4"/>
                      </a:lnTo>
                      <a:lnTo>
                        <a:pt x="2" y="0"/>
                      </a:lnTo>
                      <a:lnTo>
                        <a:pt x="1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EACFE8"/>
                </a:solidFill>
                <a:ln w="1588">
                  <a:solidFill>
                    <a:srgbClr val="72576D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024" name="Freeform 887"/>
                <p:cNvSpPr>
                  <a:spLocks/>
                </p:cNvSpPr>
                <p:nvPr/>
              </p:nvSpPr>
              <p:spPr bwMode="auto">
                <a:xfrm>
                  <a:off x="2496" y="3527"/>
                  <a:ext cx="21" cy="63"/>
                </a:xfrm>
                <a:custGeom>
                  <a:avLst/>
                  <a:gdLst>
                    <a:gd name="T0" fmla="*/ 1 w 21"/>
                    <a:gd name="T1" fmla="*/ 0 h 63"/>
                    <a:gd name="T2" fmla="*/ 1 w 21"/>
                    <a:gd name="T3" fmla="*/ 0 h 63"/>
                    <a:gd name="T4" fmla="*/ 0 w 21"/>
                    <a:gd name="T5" fmla="*/ 0 h 63"/>
                    <a:gd name="T6" fmla="*/ 0 w 21"/>
                    <a:gd name="T7" fmla="*/ 2 h 63"/>
                    <a:gd name="T8" fmla="*/ 5 w 21"/>
                    <a:gd name="T9" fmla="*/ 21 h 63"/>
                    <a:gd name="T10" fmla="*/ 5 w 21"/>
                    <a:gd name="T11" fmla="*/ 21 h 63"/>
                    <a:gd name="T12" fmla="*/ 12 w 21"/>
                    <a:gd name="T13" fmla="*/ 43 h 63"/>
                    <a:gd name="T14" fmla="*/ 17 w 21"/>
                    <a:gd name="T15" fmla="*/ 61 h 63"/>
                    <a:gd name="T16" fmla="*/ 17 w 21"/>
                    <a:gd name="T17" fmla="*/ 61 h 63"/>
                    <a:gd name="T18" fmla="*/ 17 w 21"/>
                    <a:gd name="T19" fmla="*/ 62 h 63"/>
                    <a:gd name="T20" fmla="*/ 19 w 21"/>
                    <a:gd name="T21" fmla="*/ 63 h 63"/>
                    <a:gd name="T22" fmla="*/ 19 w 21"/>
                    <a:gd name="T23" fmla="*/ 63 h 63"/>
                    <a:gd name="T24" fmla="*/ 20 w 21"/>
                    <a:gd name="T25" fmla="*/ 63 h 63"/>
                    <a:gd name="T26" fmla="*/ 21 w 21"/>
                    <a:gd name="T27" fmla="*/ 62 h 63"/>
                    <a:gd name="T28" fmla="*/ 21 w 21"/>
                    <a:gd name="T29" fmla="*/ 62 h 63"/>
                    <a:gd name="T30" fmla="*/ 16 w 21"/>
                    <a:gd name="T31" fmla="*/ 44 h 63"/>
                    <a:gd name="T32" fmla="*/ 9 w 21"/>
                    <a:gd name="T33" fmla="*/ 20 h 63"/>
                    <a:gd name="T34" fmla="*/ 4 w 21"/>
                    <a:gd name="T35" fmla="*/ 1 h 63"/>
                    <a:gd name="T36" fmla="*/ 4 w 21"/>
                    <a:gd name="T37" fmla="*/ 1 h 63"/>
                    <a:gd name="T38" fmla="*/ 4 w 21"/>
                    <a:gd name="T39" fmla="*/ 0 h 63"/>
                    <a:gd name="T40" fmla="*/ 1 w 21"/>
                    <a:gd name="T41" fmla="*/ 0 h 63"/>
                    <a:gd name="T42" fmla="*/ 1 w 21"/>
                    <a:gd name="T43" fmla="*/ 0 h 63"/>
                    <a:gd name="T44" fmla="*/ 1 w 21"/>
                    <a:gd name="T45" fmla="*/ 0 h 63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0" t="0" r="r" b="b"/>
                  <a:pathLst>
                    <a:path w="21" h="63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5" y="21"/>
                      </a:lnTo>
                      <a:lnTo>
                        <a:pt x="12" y="43"/>
                      </a:lnTo>
                      <a:lnTo>
                        <a:pt x="17" y="61"/>
                      </a:lnTo>
                      <a:lnTo>
                        <a:pt x="17" y="62"/>
                      </a:lnTo>
                      <a:lnTo>
                        <a:pt x="19" y="63"/>
                      </a:lnTo>
                      <a:lnTo>
                        <a:pt x="20" y="63"/>
                      </a:lnTo>
                      <a:lnTo>
                        <a:pt x="21" y="62"/>
                      </a:lnTo>
                      <a:lnTo>
                        <a:pt x="16" y="44"/>
                      </a:lnTo>
                      <a:lnTo>
                        <a:pt x="9" y="20"/>
                      </a:lnTo>
                      <a:lnTo>
                        <a:pt x="4" y="1"/>
                      </a:lnTo>
                      <a:lnTo>
                        <a:pt x="4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EACFE8"/>
                </a:solidFill>
                <a:ln w="1588">
                  <a:solidFill>
                    <a:srgbClr val="72576D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3025" name="Group 26"/>
                <p:cNvGrpSpPr>
                  <a:grpSpLocks/>
                </p:cNvGrpSpPr>
                <p:nvPr/>
              </p:nvGrpSpPr>
              <p:grpSpPr bwMode="auto">
                <a:xfrm>
                  <a:off x="2370" y="3348"/>
                  <a:ext cx="328" cy="283"/>
                  <a:chOff x="2370" y="3348"/>
                  <a:chExt cx="328" cy="283"/>
                </a:xfrm>
              </p:grpSpPr>
              <p:sp>
                <p:nvSpPr>
                  <p:cNvPr id="3026" name="Freeform 888"/>
                  <p:cNvSpPr>
                    <a:spLocks/>
                  </p:cNvSpPr>
                  <p:nvPr/>
                </p:nvSpPr>
                <p:spPr bwMode="auto">
                  <a:xfrm>
                    <a:off x="2482" y="3529"/>
                    <a:ext cx="26" cy="63"/>
                  </a:xfrm>
                  <a:custGeom>
                    <a:avLst/>
                    <a:gdLst>
                      <a:gd name="T0" fmla="*/ 2 w 26"/>
                      <a:gd name="T1" fmla="*/ 0 h 63"/>
                      <a:gd name="T2" fmla="*/ 2 w 26"/>
                      <a:gd name="T3" fmla="*/ 0 h 63"/>
                      <a:gd name="T4" fmla="*/ 0 w 26"/>
                      <a:gd name="T5" fmla="*/ 2 h 63"/>
                      <a:gd name="T6" fmla="*/ 0 w 26"/>
                      <a:gd name="T7" fmla="*/ 3 h 63"/>
                      <a:gd name="T8" fmla="*/ 7 w 26"/>
                      <a:gd name="T9" fmla="*/ 22 h 63"/>
                      <a:gd name="T10" fmla="*/ 7 w 26"/>
                      <a:gd name="T11" fmla="*/ 22 h 63"/>
                      <a:gd name="T12" fmla="*/ 15 w 26"/>
                      <a:gd name="T13" fmla="*/ 44 h 63"/>
                      <a:gd name="T14" fmla="*/ 22 w 26"/>
                      <a:gd name="T15" fmla="*/ 60 h 63"/>
                      <a:gd name="T16" fmla="*/ 22 w 26"/>
                      <a:gd name="T17" fmla="*/ 60 h 63"/>
                      <a:gd name="T18" fmla="*/ 22 w 26"/>
                      <a:gd name="T19" fmla="*/ 61 h 63"/>
                      <a:gd name="T20" fmla="*/ 23 w 26"/>
                      <a:gd name="T21" fmla="*/ 63 h 63"/>
                      <a:gd name="T22" fmla="*/ 23 w 26"/>
                      <a:gd name="T23" fmla="*/ 63 h 63"/>
                      <a:gd name="T24" fmla="*/ 25 w 26"/>
                      <a:gd name="T25" fmla="*/ 61 h 63"/>
                      <a:gd name="T26" fmla="*/ 26 w 26"/>
                      <a:gd name="T27" fmla="*/ 60 h 63"/>
                      <a:gd name="T28" fmla="*/ 26 w 26"/>
                      <a:gd name="T29" fmla="*/ 60 h 63"/>
                      <a:gd name="T30" fmla="*/ 19 w 26"/>
                      <a:gd name="T31" fmla="*/ 44 h 63"/>
                      <a:gd name="T32" fmla="*/ 11 w 26"/>
                      <a:gd name="T33" fmla="*/ 21 h 63"/>
                      <a:gd name="T34" fmla="*/ 4 w 26"/>
                      <a:gd name="T35" fmla="*/ 2 h 63"/>
                      <a:gd name="T36" fmla="*/ 4 w 26"/>
                      <a:gd name="T37" fmla="*/ 2 h 63"/>
                      <a:gd name="T38" fmla="*/ 3 w 26"/>
                      <a:gd name="T39" fmla="*/ 0 h 63"/>
                      <a:gd name="T40" fmla="*/ 2 w 26"/>
                      <a:gd name="T41" fmla="*/ 0 h 63"/>
                      <a:gd name="T42" fmla="*/ 2 w 26"/>
                      <a:gd name="T43" fmla="*/ 0 h 63"/>
                      <a:gd name="T44" fmla="*/ 2 w 26"/>
                      <a:gd name="T45" fmla="*/ 0 h 63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</a:gdLst>
                    <a:ahLst/>
                    <a:cxnLst>
                      <a:cxn ang="T46">
                        <a:pos x="T0" y="T1"/>
                      </a:cxn>
                      <a:cxn ang="T47">
                        <a:pos x="T2" y="T3"/>
                      </a:cxn>
                      <a:cxn ang="T48">
                        <a:pos x="T4" y="T5"/>
                      </a:cxn>
                      <a:cxn ang="T49">
                        <a:pos x="T6" y="T7"/>
                      </a:cxn>
                      <a:cxn ang="T50">
                        <a:pos x="T8" y="T9"/>
                      </a:cxn>
                      <a:cxn ang="T51">
                        <a:pos x="T10" y="T11"/>
                      </a:cxn>
                      <a:cxn ang="T52">
                        <a:pos x="T12" y="T13"/>
                      </a:cxn>
                      <a:cxn ang="T53">
                        <a:pos x="T14" y="T15"/>
                      </a:cxn>
                      <a:cxn ang="T54">
                        <a:pos x="T16" y="T17"/>
                      </a:cxn>
                      <a:cxn ang="T55">
                        <a:pos x="T18" y="T19"/>
                      </a:cxn>
                      <a:cxn ang="T56">
                        <a:pos x="T20" y="T21"/>
                      </a:cxn>
                      <a:cxn ang="T57">
                        <a:pos x="T22" y="T23"/>
                      </a:cxn>
                      <a:cxn ang="T58">
                        <a:pos x="T24" y="T25"/>
                      </a:cxn>
                      <a:cxn ang="T59">
                        <a:pos x="T26" y="T27"/>
                      </a:cxn>
                      <a:cxn ang="T60">
                        <a:pos x="T28" y="T29"/>
                      </a:cxn>
                      <a:cxn ang="T61">
                        <a:pos x="T30" y="T31"/>
                      </a:cxn>
                      <a:cxn ang="T62">
                        <a:pos x="T32" y="T33"/>
                      </a:cxn>
                      <a:cxn ang="T63">
                        <a:pos x="T34" y="T35"/>
                      </a:cxn>
                      <a:cxn ang="T64">
                        <a:pos x="T36" y="T37"/>
                      </a:cxn>
                      <a:cxn ang="T65">
                        <a:pos x="T38" y="T39"/>
                      </a:cxn>
                      <a:cxn ang="T66">
                        <a:pos x="T40" y="T41"/>
                      </a:cxn>
                      <a:cxn ang="T67">
                        <a:pos x="T42" y="T43"/>
                      </a:cxn>
                      <a:cxn ang="T68">
                        <a:pos x="T44" y="T45"/>
                      </a:cxn>
                    </a:cxnLst>
                    <a:rect l="0" t="0" r="r" b="b"/>
                    <a:pathLst>
                      <a:path w="26" h="63">
                        <a:moveTo>
                          <a:pt x="2" y="0"/>
                        </a:moveTo>
                        <a:lnTo>
                          <a:pt x="2" y="0"/>
                        </a:lnTo>
                        <a:lnTo>
                          <a:pt x="0" y="2"/>
                        </a:lnTo>
                        <a:lnTo>
                          <a:pt x="0" y="3"/>
                        </a:lnTo>
                        <a:lnTo>
                          <a:pt x="7" y="22"/>
                        </a:lnTo>
                        <a:lnTo>
                          <a:pt x="15" y="44"/>
                        </a:lnTo>
                        <a:lnTo>
                          <a:pt x="22" y="60"/>
                        </a:lnTo>
                        <a:lnTo>
                          <a:pt x="22" y="61"/>
                        </a:lnTo>
                        <a:lnTo>
                          <a:pt x="23" y="63"/>
                        </a:lnTo>
                        <a:lnTo>
                          <a:pt x="25" y="61"/>
                        </a:lnTo>
                        <a:lnTo>
                          <a:pt x="26" y="60"/>
                        </a:lnTo>
                        <a:lnTo>
                          <a:pt x="19" y="44"/>
                        </a:lnTo>
                        <a:lnTo>
                          <a:pt x="11" y="21"/>
                        </a:lnTo>
                        <a:lnTo>
                          <a:pt x="4" y="2"/>
                        </a:lnTo>
                        <a:lnTo>
                          <a:pt x="3" y="0"/>
                        </a:lnTo>
                        <a:lnTo>
                          <a:pt x="2" y="0"/>
                        </a:lnTo>
                        <a:close/>
                      </a:path>
                    </a:pathLst>
                  </a:custGeom>
                  <a:solidFill>
                    <a:srgbClr val="EACFE8"/>
                  </a:solidFill>
                  <a:ln w="1588">
                    <a:solidFill>
                      <a:srgbClr val="72576D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2700">
                      <a:solidFill>
                        <a:srgbClr val="000000"/>
                      </a:solidFill>
                    </a:endParaRPr>
                  </a:p>
                </p:txBody>
              </p:sp>
              <p:grpSp>
                <p:nvGrpSpPr>
                  <p:cNvPr id="3027" name="Group 25"/>
                  <p:cNvGrpSpPr>
                    <a:grpSpLocks/>
                  </p:cNvGrpSpPr>
                  <p:nvPr/>
                </p:nvGrpSpPr>
                <p:grpSpPr bwMode="auto">
                  <a:xfrm>
                    <a:off x="2370" y="3348"/>
                    <a:ext cx="328" cy="283"/>
                    <a:chOff x="2370" y="3348"/>
                    <a:chExt cx="328" cy="283"/>
                  </a:xfrm>
                </p:grpSpPr>
                <p:sp>
                  <p:nvSpPr>
                    <p:cNvPr id="3028" name="Freeform 884"/>
                    <p:cNvSpPr>
                      <a:spLocks/>
                    </p:cNvSpPr>
                    <p:nvPr/>
                  </p:nvSpPr>
                  <p:spPr bwMode="auto">
                    <a:xfrm>
                      <a:off x="2542" y="3475"/>
                      <a:ext cx="65" cy="6"/>
                    </a:xfrm>
                    <a:custGeom>
                      <a:avLst/>
                      <a:gdLst>
                        <a:gd name="T0" fmla="*/ 62 w 65"/>
                        <a:gd name="T1" fmla="*/ 0 h 6"/>
                        <a:gd name="T2" fmla="*/ 62 w 65"/>
                        <a:gd name="T3" fmla="*/ 0 h 6"/>
                        <a:gd name="T4" fmla="*/ 43 w 65"/>
                        <a:gd name="T5" fmla="*/ 2 h 6"/>
                        <a:gd name="T6" fmla="*/ 24 w 65"/>
                        <a:gd name="T7" fmla="*/ 2 h 6"/>
                        <a:gd name="T8" fmla="*/ 24 w 65"/>
                        <a:gd name="T9" fmla="*/ 2 h 6"/>
                        <a:gd name="T10" fmla="*/ 11 w 65"/>
                        <a:gd name="T11" fmla="*/ 2 h 6"/>
                        <a:gd name="T12" fmla="*/ 1 w 65"/>
                        <a:gd name="T13" fmla="*/ 2 h 6"/>
                        <a:gd name="T14" fmla="*/ 1 w 65"/>
                        <a:gd name="T15" fmla="*/ 2 h 6"/>
                        <a:gd name="T16" fmla="*/ 0 w 65"/>
                        <a:gd name="T17" fmla="*/ 3 h 6"/>
                        <a:gd name="T18" fmla="*/ 0 w 65"/>
                        <a:gd name="T19" fmla="*/ 4 h 6"/>
                        <a:gd name="T20" fmla="*/ 0 w 65"/>
                        <a:gd name="T21" fmla="*/ 4 h 6"/>
                        <a:gd name="T22" fmla="*/ 0 w 65"/>
                        <a:gd name="T23" fmla="*/ 6 h 6"/>
                        <a:gd name="T24" fmla="*/ 1 w 65"/>
                        <a:gd name="T25" fmla="*/ 6 h 6"/>
                        <a:gd name="T26" fmla="*/ 1 w 65"/>
                        <a:gd name="T27" fmla="*/ 6 h 6"/>
                        <a:gd name="T28" fmla="*/ 24 w 65"/>
                        <a:gd name="T29" fmla="*/ 6 h 6"/>
                        <a:gd name="T30" fmla="*/ 24 w 65"/>
                        <a:gd name="T31" fmla="*/ 6 h 6"/>
                        <a:gd name="T32" fmla="*/ 43 w 65"/>
                        <a:gd name="T33" fmla="*/ 6 h 6"/>
                        <a:gd name="T34" fmla="*/ 63 w 65"/>
                        <a:gd name="T35" fmla="*/ 4 h 6"/>
                        <a:gd name="T36" fmla="*/ 63 w 65"/>
                        <a:gd name="T37" fmla="*/ 4 h 6"/>
                        <a:gd name="T38" fmla="*/ 65 w 65"/>
                        <a:gd name="T39" fmla="*/ 4 h 6"/>
                        <a:gd name="T40" fmla="*/ 65 w 65"/>
                        <a:gd name="T41" fmla="*/ 3 h 6"/>
                        <a:gd name="T42" fmla="*/ 65 w 65"/>
                        <a:gd name="T43" fmla="*/ 3 h 6"/>
                        <a:gd name="T44" fmla="*/ 65 w 65"/>
                        <a:gd name="T45" fmla="*/ 2 h 6"/>
                        <a:gd name="T46" fmla="*/ 62 w 65"/>
                        <a:gd name="T47" fmla="*/ 0 h 6"/>
                        <a:gd name="T48" fmla="*/ 62 w 65"/>
                        <a:gd name="T49" fmla="*/ 0 h 6"/>
                        <a:gd name="T50" fmla="*/ 62 w 65"/>
                        <a:gd name="T51" fmla="*/ 0 h 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</a:gdLst>
                      <a:ahLst/>
                      <a:cxnLst>
                        <a:cxn ang="T52">
                          <a:pos x="T0" y="T1"/>
                        </a:cxn>
                        <a:cxn ang="T53">
                          <a:pos x="T2" y="T3"/>
                        </a:cxn>
                        <a:cxn ang="T54">
                          <a:pos x="T4" y="T5"/>
                        </a:cxn>
                        <a:cxn ang="T55">
                          <a:pos x="T6" y="T7"/>
                        </a:cxn>
                        <a:cxn ang="T56">
                          <a:pos x="T8" y="T9"/>
                        </a:cxn>
                        <a:cxn ang="T57">
                          <a:pos x="T10" y="T11"/>
                        </a:cxn>
                        <a:cxn ang="T58">
                          <a:pos x="T12" y="T13"/>
                        </a:cxn>
                        <a:cxn ang="T59">
                          <a:pos x="T14" y="T15"/>
                        </a:cxn>
                        <a:cxn ang="T60">
                          <a:pos x="T16" y="T17"/>
                        </a:cxn>
                        <a:cxn ang="T61">
                          <a:pos x="T18" y="T19"/>
                        </a:cxn>
                        <a:cxn ang="T62">
                          <a:pos x="T20" y="T21"/>
                        </a:cxn>
                        <a:cxn ang="T63">
                          <a:pos x="T22" y="T23"/>
                        </a:cxn>
                        <a:cxn ang="T64">
                          <a:pos x="T24" y="T25"/>
                        </a:cxn>
                        <a:cxn ang="T65">
                          <a:pos x="T26" y="T27"/>
                        </a:cxn>
                        <a:cxn ang="T66">
                          <a:pos x="T28" y="T29"/>
                        </a:cxn>
                        <a:cxn ang="T67">
                          <a:pos x="T30" y="T31"/>
                        </a:cxn>
                        <a:cxn ang="T68">
                          <a:pos x="T32" y="T33"/>
                        </a:cxn>
                        <a:cxn ang="T69">
                          <a:pos x="T34" y="T35"/>
                        </a:cxn>
                        <a:cxn ang="T70">
                          <a:pos x="T36" y="T37"/>
                        </a:cxn>
                        <a:cxn ang="T71">
                          <a:pos x="T38" y="T39"/>
                        </a:cxn>
                        <a:cxn ang="T72">
                          <a:pos x="T40" y="T41"/>
                        </a:cxn>
                        <a:cxn ang="T73">
                          <a:pos x="T42" y="T43"/>
                        </a:cxn>
                        <a:cxn ang="T74">
                          <a:pos x="T44" y="T45"/>
                        </a:cxn>
                        <a:cxn ang="T75">
                          <a:pos x="T46" y="T47"/>
                        </a:cxn>
                        <a:cxn ang="T76">
                          <a:pos x="T48" y="T49"/>
                        </a:cxn>
                        <a:cxn ang="T77">
                          <a:pos x="T50" y="T51"/>
                        </a:cxn>
                      </a:cxnLst>
                      <a:rect l="0" t="0" r="r" b="b"/>
                      <a:pathLst>
                        <a:path w="65" h="6">
                          <a:moveTo>
                            <a:pt x="62" y="0"/>
                          </a:moveTo>
                          <a:lnTo>
                            <a:pt x="62" y="0"/>
                          </a:lnTo>
                          <a:lnTo>
                            <a:pt x="43" y="2"/>
                          </a:lnTo>
                          <a:lnTo>
                            <a:pt x="24" y="2"/>
                          </a:lnTo>
                          <a:lnTo>
                            <a:pt x="11" y="2"/>
                          </a:lnTo>
                          <a:lnTo>
                            <a:pt x="1" y="2"/>
                          </a:lnTo>
                          <a:lnTo>
                            <a:pt x="0" y="3"/>
                          </a:lnTo>
                          <a:lnTo>
                            <a:pt x="0" y="4"/>
                          </a:lnTo>
                          <a:lnTo>
                            <a:pt x="0" y="6"/>
                          </a:lnTo>
                          <a:lnTo>
                            <a:pt x="1" y="6"/>
                          </a:lnTo>
                          <a:lnTo>
                            <a:pt x="24" y="6"/>
                          </a:lnTo>
                          <a:lnTo>
                            <a:pt x="43" y="6"/>
                          </a:lnTo>
                          <a:lnTo>
                            <a:pt x="63" y="4"/>
                          </a:lnTo>
                          <a:lnTo>
                            <a:pt x="65" y="4"/>
                          </a:lnTo>
                          <a:lnTo>
                            <a:pt x="65" y="3"/>
                          </a:lnTo>
                          <a:lnTo>
                            <a:pt x="65" y="2"/>
                          </a:lnTo>
                          <a:lnTo>
                            <a:pt x="62" y="0"/>
                          </a:lnTo>
                          <a:close/>
                        </a:path>
                      </a:pathLst>
                    </a:custGeom>
                    <a:solidFill>
                      <a:srgbClr val="EACFE8"/>
                    </a:solidFill>
                    <a:ln w="1588">
                      <a:solidFill>
                        <a:srgbClr val="72576D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27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3029" name="Freeform 894"/>
                    <p:cNvSpPr>
                      <a:spLocks/>
                    </p:cNvSpPr>
                    <p:nvPr/>
                  </p:nvSpPr>
                  <p:spPr bwMode="auto">
                    <a:xfrm>
                      <a:off x="2522" y="3478"/>
                      <a:ext cx="77" cy="14"/>
                    </a:xfrm>
                    <a:custGeom>
                      <a:avLst/>
                      <a:gdLst>
                        <a:gd name="T0" fmla="*/ 0 w 77"/>
                        <a:gd name="T1" fmla="*/ 3 h 14"/>
                        <a:gd name="T2" fmla="*/ 0 w 77"/>
                        <a:gd name="T3" fmla="*/ 3 h 14"/>
                        <a:gd name="T4" fmla="*/ 0 w 77"/>
                        <a:gd name="T5" fmla="*/ 4 h 14"/>
                        <a:gd name="T6" fmla="*/ 1 w 77"/>
                        <a:gd name="T7" fmla="*/ 4 h 14"/>
                        <a:gd name="T8" fmla="*/ 1 w 77"/>
                        <a:gd name="T9" fmla="*/ 4 h 14"/>
                        <a:gd name="T10" fmla="*/ 33 w 77"/>
                        <a:gd name="T11" fmla="*/ 8 h 14"/>
                        <a:gd name="T12" fmla="*/ 74 w 77"/>
                        <a:gd name="T13" fmla="*/ 14 h 14"/>
                        <a:gd name="T14" fmla="*/ 74 w 77"/>
                        <a:gd name="T15" fmla="*/ 14 h 14"/>
                        <a:gd name="T16" fmla="*/ 75 w 77"/>
                        <a:gd name="T17" fmla="*/ 14 h 14"/>
                        <a:gd name="T18" fmla="*/ 77 w 77"/>
                        <a:gd name="T19" fmla="*/ 12 h 14"/>
                        <a:gd name="T20" fmla="*/ 77 w 77"/>
                        <a:gd name="T21" fmla="*/ 12 h 14"/>
                        <a:gd name="T22" fmla="*/ 75 w 77"/>
                        <a:gd name="T23" fmla="*/ 11 h 14"/>
                        <a:gd name="T24" fmla="*/ 74 w 77"/>
                        <a:gd name="T25" fmla="*/ 9 h 14"/>
                        <a:gd name="T26" fmla="*/ 74 w 77"/>
                        <a:gd name="T27" fmla="*/ 9 h 14"/>
                        <a:gd name="T28" fmla="*/ 35 w 77"/>
                        <a:gd name="T29" fmla="*/ 4 h 14"/>
                        <a:gd name="T30" fmla="*/ 1 w 77"/>
                        <a:gd name="T31" fmla="*/ 0 h 14"/>
                        <a:gd name="T32" fmla="*/ 1 w 77"/>
                        <a:gd name="T33" fmla="*/ 0 h 14"/>
                        <a:gd name="T34" fmla="*/ 0 w 77"/>
                        <a:gd name="T35" fmla="*/ 1 h 14"/>
                        <a:gd name="T36" fmla="*/ 0 w 77"/>
                        <a:gd name="T37" fmla="*/ 3 h 14"/>
                        <a:gd name="T38" fmla="*/ 0 w 77"/>
                        <a:gd name="T39" fmla="*/ 3 h 14"/>
                        <a:gd name="T40" fmla="*/ 0 w 77"/>
                        <a:gd name="T41" fmla="*/ 3 h 14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</a:gdLst>
                      <a:ahLst/>
                      <a:cxnLst>
                        <a:cxn ang="T42">
                          <a:pos x="T0" y="T1"/>
                        </a:cxn>
                        <a:cxn ang="T43">
                          <a:pos x="T2" y="T3"/>
                        </a:cxn>
                        <a:cxn ang="T44">
                          <a:pos x="T4" y="T5"/>
                        </a:cxn>
                        <a:cxn ang="T45">
                          <a:pos x="T6" y="T7"/>
                        </a:cxn>
                        <a:cxn ang="T46">
                          <a:pos x="T8" y="T9"/>
                        </a:cxn>
                        <a:cxn ang="T47">
                          <a:pos x="T10" y="T11"/>
                        </a:cxn>
                        <a:cxn ang="T48">
                          <a:pos x="T12" y="T13"/>
                        </a:cxn>
                        <a:cxn ang="T49">
                          <a:pos x="T14" y="T15"/>
                        </a:cxn>
                        <a:cxn ang="T50">
                          <a:pos x="T16" y="T17"/>
                        </a:cxn>
                        <a:cxn ang="T51">
                          <a:pos x="T18" y="T19"/>
                        </a:cxn>
                        <a:cxn ang="T52">
                          <a:pos x="T20" y="T21"/>
                        </a:cxn>
                        <a:cxn ang="T53">
                          <a:pos x="T22" y="T23"/>
                        </a:cxn>
                        <a:cxn ang="T54">
                          <a:pos x="T24" y="T25"/>
                        </a:cxn>
                        <a:cxn ang="T55">
                          <a:pos x="T26" y="T27"/>
                        </a:cxn>
                        <a:cxn ang="T56">
                          <a:pos x="T28" y="T29"/>
                        </a:cxn>
                        <a:cxn ang="T57">
                          <a:pos x="T30" y="T31"/>
                        </a:cxn>
                        <a:cxn ang="T58">
                          <a:pos x="T32" y="T33"/>
                        </a:cxn>
                        <a:cxn ang="T59">
                          <a:pos x="T34" y="T35"/>
                        </a:cxn>
                        <a:cxn ang="T60">
                          <a:pos x="T36" y="T37"/>
                        </a:cxn>
                        <a:cxn ang="T61">
                          <a:pos x="T38" y="T39"/>
                        </a:cxn>
                        <a:cxn ang="T62">
                          <a:pos x="T40" y="T41"/>
                        </a:cxn>
                      </a:cxnLst>
                      <a:rect l="0" t="0" r="r" b="b"/>
                      <a:pathLst>
                        <a:path w="77" h="14">
                          <a:moveTo>
                            <a:pt x="0" y="3"/>
                          </a:moveTo>
                          <a:lnTo>
                            <a:pt x="0" y="3"/>
                          </a:lnTo>
                          <a:lnTo>
                            <a:pt x="0" y="4"/>
                          </a:lnTo>
                          <a:lnTo>
                            <a:pt x="1" y="4"/>
                          </a:lnTo>
                          <a:lnTo>
                            <a:pt x="33" y="8"/>
                          </a:lnTo>
                          <a:lnTo>
                            <a:pt x="74" y="14"/>
                          </a:lnTo>
                          <a:lnTo>
                            <a:pt x="75" y="14"/>
                          </a:lnTo>
                          <a:lnTo>
                            <a:pt x="77" y="12"/>
                          </a:lnTo>
                          <a:lnTo>
                            <a:pt x="75" y="11"/>
                          </a:lnTo>
                          <a:lnTo>
                            <a:pt x="74" y="9"/>
                          </a:lnTo>
                          <a:lnTo>
                            <a:pt x="35" y="4"/>
                          </a:lnTo>
                          <a:lnTo>
                            <a:pt x="1" y="0"/>
                          </a:lnTo>
                          <a:lnTo>
                            <a:pt x="0" y="1"/>
                          </a:lnTo>
                          <a:lnTo>
                            <a:pt x="0" y="3"/>
                          </a:lnTo>
                          <a:close/>
                        </a:path>
                      </a:pathLst>
                    </a:custGeom>
                    <a:solidFill>
                      <a:srgbClr val="EACFE8"/>
                    </a:solidFill>
                    <a:ln w="1588">
                      <a:solidFill>
                        <a:srgbClr val="72576D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2700">
                        <a:solidFill>
                          <a:srgbClr val="000000"/>
                        </a:solidFill>
                      </a:endParaRPr>
                    </a:p>
                  </p:txBody>
                </p:sp>
                <p:grpSp>
                  <p:nvGrpSpPr>
                    <p:cNvPr id="3030" name="Group 2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370" y="3356"/>
                      <a:ext cx="328" cy="275"/>
                      <a:chOff x="2370" y="3356"/>
                      <a:chExt cx="328" cy="275"/>
                    </a:xfrm>
                  </p:grpSpPr>
                  <p:sp>
                    <p:nvSpPr>
                      <p:cNvPr id="3032" name="Freeform 89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78" y="3356"/>
                        <a:ext cx="199" cy="159"/>
                      </a:xfrm>
                      <a:custGeom>
                        <a:avLst/>
                        <a:gdLst>
                          <a:gd name="T0" fmla="*/ 192 w 199"/>
                          <a:gd name="T1" fmla="*/ 111 h 159"/>
                          <a:gd name="T2" fmla="*/ 158 w 199"/>
                          <a:gd name="T3" fmla="*/ 104 h 159"/>
                          <a:gd name="T4" fmla="*/ 145 w 199"/>
                          <a:gd name="T5" fmla="*/ 95 h 159"/>
                          <a:gd name="T6" fmla="*/ 134 w 199"/>
                          <a:gd name="T7" fmla="*/ 80 h 159"/>
                          <a:gd name="T8" fmla="*/ 115 w 199"/>
                          <a:gd name="T9" fmla="*/ 26 h 159"/>
                          <a:gd name="T10" fmla="*/ 103 w 199"/>
                          <a:gd name="T11" fmla="*/ 0 h 159"/>
                          <a:gd name="T12" fmla="*/ 104 w 199"/>
                          <a:gd name="T13" fmla="*/ 19 h 159"/>
                          <a:gd name="T14" fmla="*/ 107 w 199"/>
                          <a:gd name="T15" fmla="*/ 45 h 159"/>
                          <a:gd name="T16" fmla="*/ 103 w 199"/>
                          <a:gd name="T17" fmla="*/ 57 h 159"/>
                          <a:gd name="T18" fmla="*/ 73 w 199"/>
                          <a:gd name="T19" fmla="*/ 98 h 159"/>
                          <a:gd name="T20" fmla="*/ 61 w 199"/>
                          <a:gd name="T21" fmla="*/ 106 h 159"/>
                          <a:gd name="T22" fmla="*/ 8 w 199"/>
                          <a:gd name="T23" fmla="*/ 131 h 159"/>
                          <a:gd name="T24" fmla="*/ 0 w 199"/>
                          <a:gd name="T25" fmla="*/ 136 h 159"/>
                          <a:gd name="T26" fmla="*/ 7 w 199"/>
                          <a:gd name="T27" fmla="*/ 140 h 159"/>
                          <a:gd name="T28" fmla="*/ 104 w 199"/>
                          <a:gd name="T29" fmla="*/ 153 h 159"/>
                          <a:gd name="T30" fmla="*/ 126 w 199"/>
                          <a:gd name="T31" fmla="*/ 157 h 159"/>
                          <a:gd name="T32" fmla="*/ 133 w 199"/>
                          <a:gd name="T33" fmla="*/ 154 h 159"/>
                          <a:gd name="T34" fmla="*/ 115 w 199"/>
                          <a:gd name="T35" fmla="*/ 148 h 159"/>
                          <a:gd name="T36" fmla="*/ 102 w 199"/>
                          <a:gd name="T37" fmla="*/ 140 h 159"/>
                          <a:gd name="T38" fmla="*/ 100 w 199"/>
                          <a:gd name="T39" fmla="*/ 127 h 159"/>
                          <a:gd name="T40" fmla="*/ 102 w 199"/>
                          <a:gd name="T41" fmla="*/ 127 h 159"/>
                          <a:gd name="T42" fmla="*/ 125 w 199"/>
                          <a:gd name="T43" fmla="*/ 145 h 159"/>
                          <a:gd name="T44" fmla="*/ 134 w 199"/>
                          <a:gd name="T45" fmla="*/ 150 h 159"/>
                          <a:gd name="T46" fmla="*/ 137 w 199"/>
                          <a:gd name="T47" fmla="*/ 148 h 159"/>
                          <a:gd name="T48" fmla="*/ 133 w 199"/>
                          <a:gd name="T49" fmla="*/ 141 h 159"/>
                          <a:gd name="T50" fmla="*/ 130 w 199"/>
                          <a:gd name="T51" fmla="*/ 130 h 159"/>
                          <a:gd name="T52" fmla="*/ 141 w 199"/>
                          <a:gd name="T53" fmla="*/ 134 h 159"/>
                          <a:gd name="T54" fmla="*/ 145 w 199"/>
                          <a:gd name="T55" fmla="*/ 131 h 159"/>
                          <a:gd name="T56" fmla="*/ 137 w 199"/>
                          <a:gd name="T57" fmla="*/ 122 h 159"/>
                          <a:gd name="T58" fmla="*/ 130 w 199"/>
                          <a:gd name="T59" fmla="*/ 114 h 159"/>
                          <a:gd name="T60" fmla="*/ 144 w 199"/>
                          <a:gd name="T61" fmla="*/ 115 h 159"/>
                          <a:gd name="T62" fmla="*/ 157 w 199"/>
                          <a:gd name="T63" fmla="*/ 130 h 159"/>
                          <a:gd name="T64" fmla="*/ 171 w 199"/>
                          <a:gd name="T65" fmla="*/ 150 h 159"/>
                          <a:gd name="T66" fmla="*/ 175 w 199"/>
                          <a:gd name="T67" fmla="*/ 150 h 159"/>
                          <a:gd name="T68" fmla="*/ 158 w 199"/>
                          <a:gd name="T69" fmla="*/ 125 h 159"/>
                          <a:gd name="T70" fmla="*/ 154 w 199"/>
                          <a:gd name="T71" fmla="*/ 117 h 159"/>
                          <a:gd name="T72" fmla="*/ 169 w 199"/>
                          <a:gd name="T73" fmla="*/ 137 h 159"/>
                          <a:gd name="T74" fmla="*/ 184 w 199"/>
                          <a:gd name="T75" fmla="*/ 156 h 159"/>
                          <a:gd name="T76" fmla="*/ 192 w 199"/>
                          <a:gd name="T77" fmla="*/ 157 h 159"/>
                          <a:gd name="T78" fmla="*/ 184 w 199"/>
                          <a:gd name="T79" fmla="*/ 148 h 159"/>
                          <a:gd name="T80" fmla="*/ 168 w 199"/>
                          <a:gd name="T81" fmla="*/ 119 h 159"/>
                          <a:gd name="T82" fmla="*/ 167 w 199"/>
                          <a:gd name="T83" fmla="*/ 114 h 159"/>
                          <a:gd name="T84" fmla="*/ 175 w 199"/>
                          <a:gd name="T85" fmla="*/ 113 h 159"/>
                          <a:gd name="T86" fmla="*/ 199 w 199"/>
                          <a:gd name="T87" fmla="*/ 114 h 159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60000 65536"/>
                          <a:gd name="T127" fmla="*/ 0 60000 65536"/>
                          <a:gd name="T128" fmla="*/ 0 60000 65536"/>
                          <a:gd name="T129" fmla="*/ 0 60000 65536"/>
                          <a:gd name="T130" fmla="*/ 0 60000 65536"/>
                          <a:gd name="T131" fmla="*/ 0 60000 65536"/>
                        </a:gdLst>
                        <a:ahLst/>
                        <a:cxnLst>
                          <a:cxn ang="T88">
                            <a:pos x="T0" y="T1"/>
                          </a:cxn>
                          <a:cxn ang="T89">
                            <a:pos x="T2" y="T3"/>
                          </a:cxn>
                          <a:cxn ang="T90">
                            <a:pos x="T4" y="T5"/>
                          </a:cxn>
                          <a:cxn ang="T91">
                            <a:pos x="T6" y="T7"/>
                          </a:cxn>
                          <a:cxn ang="T92">
                            <a:pos x="T8" y="T9"/>
                          </a:cxn>
                          <a:cxn ang="T93">
                            <a:pos x="T10" y="T11"/>
                          </a:cxn>
                          <a:cxn ang="T94">
                            <a:pos x="T12" y="T13"/>
                          </a:cxn>
                          <a:cxn ang="T95">
                            <a:pos x="T14" y="T15"/>
                          </a:cxn>
                          <a:cxn ang="T96">
                            <a:pos x="T16" y="T17"/>
                          </a:cxn>
                          <a:cxn ang="T97">
                            <a:pos x="T18" y="T19"/>
                          </a:cxn>
                          <a:cxn ang="T98">
                            <a:pos x="T20" y="T21"/>
                          </a:cxn>
                          <a:cxn ang="T99">
                            <a:pos x="T22" y="T23"/>
                          </a:cxn>
                          <a:cxn ang="T100">
                            <a:pos x="T24" y="T25"/>
                          </a:cxn>
                          <a:cxn ang="T101">
                            <a:pos x="T26" y="T27"/>
                          </a:cxn>
                          <a:cxn ang="T102">
                            <a:pos x="T28" y="T29"/>
                          </a:cxn>
                          <a:cxn ang="T103">
                            <a:pos x="T30" y="T31"/>
                          </a:cxn>
                          <a:cxn ang="T104">
                            <a:pos x="T32" y="T33"/>
                          </a:cxn>
                          <a:cxn ang="T105">
                            <a:pos x="T34" y="T35"/>
                          </a:cxn>
                          <a:cxn ang="T106">
                            <a:pos x="T36" y="T37"/>
                          </a:cxn>
                          <a:cxn ang="T107">
                            <a:pos x="T38" y="T39"/>
                          </a:cxn>
                          <a:cxn ang="T108">
                            <a:pos x="T40" y="T41"/>
                          </a:cxn>
                          <a:cxn ang="T109">
                            <a:pos x="T42" y="T43"/>
                          </a:cxn>
                          <a:cxn ang="T110">
                            <a:pos x="T44" y="T45"/>
                          </a:cxn>
                          <a:cxn ang="T111">
                            <a:pos x="T46" y="T47"/>
                          </a:cxn>
                          <a:cxn ang="T112">
                            <a:pos x="T48" y="T49"/>
                          </a:cxn>
                          <a:cxn ang="T113">
                            <a:pos x="T50" y="T51"/>
                          </a:cxn>
                          <a:cxn ang="T114">
                            <a:pos x="T52" y="T53"/>
                          </a:cxn>
                          <a:cxn ang="T115">
                            <a:pos x="T54" y="T55"/>
                          </a:cxn>
                          <a:cxn ang="T116">
                            <a:pos x="T56" y="T57"/>
                          </a:cxn>
                          <a:cxn ang="T117">
                            <a:pos x="T58" y="T59"/>
                          </a:cxn>
                          <a:cxn ang="T118">
                            <a:pos x="T60" y="T61"/>
                          </a:cxn>
                          <a:cxn ang="T119">
                            <a:pos x="T62" y="T63"/>
                          </a:cxn>
                          <a:cxn ang="T120">
                            <a:pos x="T64" y="T65"/>
                          </a:cxn>
                          <a:cxn ang="T121">
                            <a:pos x="T66" y="T67"/>
                          </a:cxn>
                          <a:cxn ang="T122">
                            <a:pos x="T68" y="T69"/>
                          </a:cxn>
                          <a:cxn ang="T123">
                            <a:pos x="T70" y="T71"/>
                          </a:cxn>
                          <a:cxn ang="T124">
                            <a:pos x="T72" y="T73"/>
                          </a:cxn>
                          <a:cxn ang="T125">
                            <a:pos x="T74" y="T75"/>
                          </a:cxn>
                          <a:cxn ang="T126">
                            <a:pos x="T76" y="T77"/>
                          </a:cxn>
                          <a:cxn ang="T127">
                            <a:pos x="T78" y="T79"/>
                          </a:cxn>
                          <a:cxn ang="T128">
                            <a:pos x="T80" y="T81"/>
                          </a:cxn>
                          <a:cxn ang="T129">
                            <a:pos x="T82" y="T83"/>
                          </a:cxn>
                          <a:cxn ang="T130">
                            <a:pos x="T84" y="T85"/>
                          </a:cxn>
                          <a:cxn ang="T131">
                            <a:pos x="T86" y="T87"/>
                          </a:cxn>
                        </a:cxnLst>
                        <a:rect l="0" t="0" r="r" b="b"/>
                        <a:pathLst>
                          <a:path w="199" h="159">
                            <a:moveTo>
                              <a:pt x="199" y="113"/>
                            </a:moveTo>
                            <a:lnTo>
                              <a:pt x="199" y="113"/>
                            </a:lnTo>
                            <a:lnTo>
                              <a:pt x="192" y="111"/>
                            </a:lnTo>
                            <a:lnTo>
                              <a:pt x="180" y="108"/>
                            </a:lnTo>
                            <a:lnTo>
                              <a:pt x="168" y="106"/>
                            </a:lnTo>
                            <a:lnTo>
                              <a:pt x="158" y="104"/>
                            </a:lnTo>
                            <a:lnTo>
                              <a:pt x="152" y="100"/>
                            </a:lnTo>
                            <a:lnTo>
                              <a:pt x="145" y="95"/>
                            </a:lnTo>
                            <a:lnTo>
                              <a:pt x="138" y="88"/>
                            </a:lnTo>
                            <a:lnTo>
                              <a:pt x="135" y="84"/>
                            </a:lnTo>
                            <a:lnTo>
                              <a:pt x="134" y="80"/>
                            </a:lnTo>
                            <a:lnTo>
                              <a:pt x="125" y="53"/>
                            </a:lnTo>
                            <a:lnTo>
                              <a:pt x="115" y="26"/>
                            </a:lnTo>
                            <a:lnTo>
                              <a:pt x="110" y="11"/>
                            </a:lnTo>
                            <a:lnTo>
                              <a:pt x="103" y="0"/>
                            </a:lnTo>
                            <a:lnTo>
                              <a:pt x="103" y="3"/>
                            </a:lnTo>
                            <a:lnTo>
                              <a:pt x="104" y="19"/>
                            </a:lnTo>
                            <a:lnTo>
                              <a:pt x="107" y="31"/>
                            </a:lnTo>
                            <a:lnTo>
                              <a:pt x="107" y="38"/>
                            </a:lnTo>
                            <a:lnTo>
                              <a:pt x="107" y="45"/>
                            </a:lnTo>
                            <a:lnTo>
                              <a:pt x="106" y="50"/>
                            </a:lnTo>
                            <a:lnTo>
                              <a:pt x="103" y="57"/>
                            </a:lnTo>
                            <a:lnTo>
                              <a:pt x="95" y="71"/>
                            </a:lnTo>
                            <a:lnTo>
                              <a:pt x="85" y="84"/>
                            </a:lnTo>
                            <a:lnTo>
                              <a:pt x="73" y="98"/>
                            </a:lnTo>
                            <a:lnTo>
                              <a:pt x="68" y="102"/>
                            </a:lnTo>
                            <a:lnTo>
                              <a:pt x="61" y="106"/>
                            </a:lnTo>
                            <a:lnTo>
                              <a:pt x="34" y="121"/>
                            </a:lnTo>
                            <a:lnTo>
                              <a:pt x="20" y="127"/>
                            </a:lnTo>
                            <a:lnTo>
                              <a:pt x="8" y="131"/>
                            </a:lnTo>
                            <a:lnTo>
                              <a:pt x="1" y="134"/>
                            </a:lnTo>
                            <a:lnTo>
                              <a:pt x="0" y="136"/>
                            </a:lnTo>
                            <a:lnTo>
                              <a:pt x="1" y="137"/>
                            </a:lnTo>
                            <a:lnTo>
                              <a:pt x="4" y="140"/>
                            </a:lnTo>
                            <a:lnTo>
                              <a:pt x="7" y="140"/>
                            </a:lnTo>
                            <a:lnTo>
                              <a:pt x="65" y="146"/>
                            </a:lnTo>
                            <a:lnTo>
                              <a:pt x="104" y="153"/>
                            </a:lnTo>
                            <a:lnTo>
                              <a:pt x="118" y="156"/>
                            </a:lnTo>
                            <a:lnTo>
                              <a:pt x="126" y="157"/>
                            </a:lnTo>
                            <a:lnTo>
                              <a:pt x="130" y="159"/>
                            </a:lnTo>
                            <a:lnTo>
                              <a:pt x="133" y="157"/>
                            </a:lnTo>
                            <a:lnTo>
                              <a:pt x="133" y="154"/>
                            </a:lnTo>
                            <a:lnTo>
                              <a:pt x="130" y="152"/>
                            </a:lnTo>
                            <a:lnTo>
                              <a:pt x="115" y="148"/>
                            </a:lnTo>
                            <a:lnTo>
                              <a:pt x="107" y="144"/>
                            </a:lnTo>
                            <a:lnTo>
                              <a:pt x="102" y="140"/>
                            </a:lnTo>
                            <a:lnTo>
                              <a:pt x="99" y="134"/>
                            </a:lnTo>
                            <a:lnTo>
                              <a:pt x="99" y="130"/>
                            </a:lnTo>
                            <a:lnTo>
                              <a:pt x="100" y="127"/>
                            </a:lnTo>
                            <a:lnTo>
                              <a:pt x="102" y="127"/>
                            </a:lnTo>
                            <a:lnTo>
                              <a:pt x="112" y="136"/>
                            </a:lnTo>
                            <a:lnTo>
                              <a:pt x="119" y="140"/>
                            </a:lnTo>
                            <a:lnTo>
                              <a:pt x="125" y="145"/>
                            </a:lnTo>
                            <a:lnTo>
                              <a:pt x="129" y="149"/>
                            </a:lnTo>
                            <a:lnTo>
                              <a:pt x="134" y="150"/>
                            </a:lnTo>
                            <a:lnTo>
                              <a:pt x="135" y="150"/>
                            </a:lnTo>
                            <a:lnTo>
                              <a:pt x="137" y="149"/>
                            </a:lnTo>
                            <a:lnTo>
                              <a:pt x="137" y="148"/>
                            </a:lnTo>
                            <a:lnTo>
                              <a:pt x="135" y="145"/>
                            </a:lnTo>
                            <a:lnTo>
                              <a:pt x="133" y="141"/>
                            </a:lnTo>
                            <a:lnTo>
                              <a:pt x="131" y="138"/>
                            </a:lnTo>
                            <a:lnTo>
                              <a:pt x="130" y="130"/>
                            </a:lnTo>
                            <a:lnTo>
                              <a:pt x="134" y="131"/>
                            </a:lnTo>
                            <a:lnTo>
                              <a:pt x="141" y="134"/>
                            </a:lnTo>
                            <a:lnTo>
                              <a:pt x="146" y="137"/>
                            </a:lnTo>
                            <a:lnTo>
                              <a:pt x="146" y="136"/>
                            </a:lnTo>
                            <a:lnTo>
                              <a:pt x="145" y="131"/>
                            </a:lnTo>
                            <a:lnTo>
                              <a:pt x="142" y="126"/>
                            </a:lnTo>
                            <a:lnTo>
                              <a:pt x="137" y="122"/>
                            </a:lnTo>
                            <a:lnTo>
                              <a:pt x="133" y="118"/>
                            </a:lnTo>
                            <a:lnTo>
                              <a:pt x="130" y="114"/>
                            </a:lnTo>
                            <a:lnTo>
                              <a:pt x="137" y="115"/>
                            </a:lnTo>
                            <a:lnTo>
                              <a:pt x="141" y="115"/>
                            </a:lnTo>
                            <a:lnTo>
                              <a:pt x="144" y="115"/>
                            </a:lnTo>
                            <a:lnTo>
                              <a:pt x="148" y="117"/>
                            </a:lnTo>
                            <a:lnTo>
                              <a:pt x="157" y="130"/>
                            </a:lnTo>
                            <a:lnTo>
                              <a:pt x="167" y="145"/>
                            </a:lnTo>
                            <a:lnTo>
                              <a:pt x="171" y="150"/>
                            </a:lnTo>
                            <a:lnTo>
                              <a:pt x="173" y="152"/>
                            </a:lnTo>
                            <a:lnTo>
                              <a:pt x="175" y="150"/>
                            </a:lnTo>
                            <a:lnTo>
                              <a:pt x="172" y="145"/>
                            </a:lnTo>
                            <a:lnTo>
                              <a:pt x="158" y="125"/>
                            </a:lnTo>
                            <a:lnTo>
                              <a:pt x="153" y="118"/>
                            </a:lnTo>
                            <a:lnTo>
                              <a:pt x="153" y="117"/>
                            </a:lnTo>
                            <a:lnTo>
                              <a:pt x="154" y="117"/>
                            </a:lnTo>
                            <a:lnTo>
                              <a:pt x="161" y="125"/>
                            </a:lnTo>
                            <a:lnTo>
                              <a:pt x="169" y="137"/>
                            </a:lnTo>
                            <a:lnTo>
                              <a:pt x="177" y="148"/>
                            </a:lnTo>
                            <a:lnTo>
                              <a:pt x="184" y="156"/>
                            </a:lnTo>
                            <a:lnTo>
                              <a:pt x="188" y="159"/>
                            </a:lnTo>
                            <a:lnTo>
                              <a:pt x="191" y="159"/>
                            </a:lnTo>
                            <a:lnTo>
                              <a:pt x="192" y="157"/>
                            </a:lnTo>
                            <a:lnTo>
                              <a:pt x="190" y="154"/>
                            </a:lnTo>
                            <a:lnTo>
                              <a:pt x="184" y="148"/>
                            </a:lnTo>
                            <a:lnTo>
                              <a:pt x="177" y="137"/>
                            </a:lnTo>
                            <a:lnTo>
                              <a:pt x="168" y="119"/>
                            </a:lnTo>
                            <a:lnTo>
                              <a:pt x="167" y="118"/>
                            </a:lnTo>
                            <a:lnTo>
                              <a:pt x="165" y="115"/>
                            </a:lnTo>
                            <a:lnTo>
                              <a:pt x="167" y="114"/>
                            </a:lnTo>
                            <a:lnTo>
                              <a:pt x="168" y="114"/>
                            </a:lnTo>
                            <a:lnTo>
                              <a:pt x="175" y="113"/>
                            </a:lnTo>
                            <a:lnTo>
                              <a:pt x="194" y="114"/>
                            </a:lnTo>
                            <a:lnTo>
                              <a:pt x="198" y="114"/>
                            </a:lnTo>
                            <a:lnTo>
                              <a:pt x="199" y="114"/>
                            </a:lnTo>
                            <a:lnTo>
                              <a:pt x="199" y="113"/>
                            </a:lnTo>
                            <a:close/>
                          </a:path>
                        </a:pathLst>
                      </a:custGeom>
                      <a:noFill/>
                      <a:ln w="1588">
                        <a:solidFill>
                          <a:srgbClr val="72576D"/>
                        </a:solidFill>
                        <a:prstDash val="solid"/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en-US" sz="27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grpSp>
                    <p:nvGrpSpPr>
                      <p:cNvPr id="3033" name="Group 2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370" y="3356"/>
                        <a:ext cx="328" cy="275"/>
                        <a:chOff x="2370" y="3356"/>
                        <a:chExt cx="328" cy="275"/>
                      </a:xfrm>
                    </p:grpSpPr>
                    <p:sp>
                      <p:nvSpPr>
                        <p:cNvPr id="3034" name="Freeform 89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97" y="3492"/>
                          <a:ext cx="46" cy="101"/>
                        </a:xfrm>
                        <a:custGeom>
                          <a:avLst/>
                          <a:gdLst>
                            <a:gd name="T0" fmla="*/ 0 w 46"/>
                            <a:gd name="T1" fmla="*/ 1 h 101"/>
                            <a:gd name="T2" fmla="*/ 0 w 46"/>
                            <a:gd name="T3" fmla="*/ 1 h 101"/>
                            <a:gd name="T4" fmla="*/ 0 w 46"/>
                            <a:gd name="T5" fmla="*/ 2 h 101"/>
                            <a:gd name="T6" fmla="*/ 0 w 46"/>
                            <a:gd name="T7" fmla="*/ 4 h 101"/>
                            <a:gd name="T8" fmla="*/ 0 w 46"/>
                            <a:gd name="T9" fmla="*/ 4 h 101"/>
                            <a:gd name="T10" fmla="*/ 10 w 46"/>
                            <a:gd name="T11" fmla="*/ 17 h 101"/>
                            <a:gd name="T12" fmla="*/ 25 w 46"/>
                            <a:gd name="T13" fmla="*/ 43 h 101"/>
                            <a:gd name="T14" fmla="*/ 33 w 46"/>
                            <a:gd name="T15" fmla="*/ 58 h 101"/>
                            <a:gd name="T16" fmla="*/ 38 w 46"/>
                            <a:gd name="T17" fmla="*/ 73 h 101"/>
                            <a:gd name="T18" fmla="*/ 42 w 46"/>
                            <a:gd name="T19" fmla="*/ 86 h 101"/>
                            <a:gd name="T20" fmla="*/ 42 w 46"/>
                            <a:gd name="T21" fmla="*/ 93 h 101"/>
                            <a:gd name="T22" fmla="*/ 42 w 46"/>
                            <a:gd name="T23" fmla="*/ 98 h 101"/>
                            <a:gd name="T24" fmla="*/ 42 w 46"/>
                            <a:gd name="T25" fmla="*/ 98 h 101"/>
                            <a:gd name="T26" fmla="*/ 42 w 46"/>
                            <a:gd name="T27" fmla="*/ 100 h 101"/>
                            <a:gd name="T28" fmla="*/ 44 w 46"/>
                            <a:gd name="T29" fmla="*/ 101 h 101"/>
                            <a:gd name="T30" fmla="*/ 44 w 46"/>
                            <a:gd name="T31" fmla="*/ 101 h 101"/>
                            <a:gd name="T32" fmla="*/ 46 w 46"/>
                            <a:gd name="T33" fmla="*/ 101 h 101"/>
                            <a:gd name="T34" fmla="*/ 46 w 46"/>
                            <a:gd name="T35" fmla="*/ 100 h 101"/>
                            <a:gd name="T36" fmla="*/ 46 w 46"/>
                            <a:gd name="T37" fmla="*/ 100 h 101"/>
                            <a:gd name="T38" fmla="*/ 46 w 46"/>
                            <a:gd name="T39" fmla="*/ 93 h 101"/>
                            <a:gd name="T40" fmla="*/ 46 w 46"/>
                            <a:gd name="T41" fmla="*/ 86 h 101"/>
                            <a:gd name="T42" fmla="*/ 42 w 46"/>
                            <a:gd name="T43" fmla="*/ 71 h 101"/>
                            <a:gd name="T44" fmla="*/ 35 w 46"/>
                            <a:gd name="T45" fmla="*/ 55 h 101"/>
                            <a:gd name="T46" fmla="*/ 27 w 46"/>
                            <a:gd name="T47" fmla="*/ 39 h 101"/>
                            <a:gd name="T48" fmla="*/ 12 w 46"/>
                            <a:gd name="T49" fmla="*/ 13 h 101"/>
                            <a:gd name="T50" fmla="*/ 3 w 46"/>
                            <a:gd name="T51" fmla="*/ 1 h 101"/>
                            <a:gd name="T52" fmla="*/ 3 w 46"/>
                            <a:gd name="T53" fmla="*/ 1 h 101"/>
                            <a:gd name="T54" fmla="*/ 2 w 46"/>
                            <a:gd name="T55" fmla="*/ 0 h 101"/>
                            <a:gd name="T56" fmla="*/ 0 w 46"/>
                            <a:gd name="T57" fmla="*/ 1 h 101"/>
                            <a:gd name="T58" fmla="*/ 0 w 46"/>
                            <a:gd name="T59" fmla="*/ 1 h 101"/>
                            <a:gd name="T60" fmla="*/ 0 w 46"/>
                            <a:gd name="T61" fmla="*/ 1 h 101"/>
                            <a:gd name="T62" fmla="*/ 0 60000 65536"/>
                            <a:gd name="T63" fmla="*/ 0 60000 65536"/>
                            <a:gd name="T64" fmla="*/ 0 60000 65536"/>
                            <a:gd name="T65" fmla="*/ 0 60000 65536"/>
                            <a:gd name="T66" fmla="*/ 0 60000 65536"/>
                            <a:gd name="T67" fmla="*/ 0 60000 65536"/>
                            <a:gd name="T68" fmla="*/ 0 60000 65536"/>
                            <a:gd name="T69" fmla="*/ 0 60000 65536"/>
                            <a:gd name="T70" fmla="*/ 0 60000 65536"/>
                            <a:gd name="T71" fmla="*/ 0 60000 65536"/>
                            <a:gd name="T72" fmla="*/ 0 60000 65536"/>
                            <a:gd name="T73" fmla="*/ 0 60000 65536"/>
                            <a:gd name="T74" fmla="*/ 0 60000 65536"/>
                            <a:gd name="T75" fmla="*/ 0 60000 65536"/>
                            <a:gd name="T76" fmla="*/ 0 60000 65536"/>
                            <a:gd name="T77" fmla="*/ 0 60000 65536"/>
                            <a:gd name="T78" fmla="*/ 0 60000 65536"/>
                            <a:gd name="T79" fmla="*/ 0 60000 65536"/>
                            <a:gd name="T80" fmla="*/ 0 60000 65536"/>
                            <a:gd name="T81" fmla="*/ 0 60000 65536"/>
                            <a:gd name="T82" fmla="*/ 0 60000 65536"/>
                            <a:gd name="T83" fmla="*/ 0 60000 65536"/>
                            <a:gd name="T84" fmla="*/ 0 60000 65536"/>
                            <a:gd name="T85" fmla="*/ 0 60000 65536"/>
                            <a:gd name="T86" fmla="*/ 0 60000 65536"/>
                            <a:gd name="T87" fmla="*/ 0 60000 65536"/>
                            <a:gd name="T88" fmla="*/ 0 60000 65536"/>
                            <a:gd name="T89" fmla="*/ 0 60000 65536"/>
                            <a:gd name="T90" fmla="*/ 0 60000 65536"/>
                            <a:gd name="T91" fmla="*/ 0 60000 65536"/>
                            <a:gd name="T92" fmla="*/ 0 60000 65536"/>
                          </a:gdLst>
                          <a:ahLst/>
                          <a:cxnLst>
                            <a:cxn ang="T62">
                              <a:pos x="T0" y="T1"/>
                            </a:cxn>
                            <a:cxn ang="T63">
                              <a:pos x="T2" y="T3"/>
                            </a:cxn>
                            <a:cxn ang="T64">
                              <a:pos x="T4" y="T5"/>
                            </a:cxn>
                            <a:cxn ang="T65">
                              <a:pos x="T6" y="T7"/>
                            </a:cxn>
                            <a:cxn ang="T66">
                              <a:pos x="T8" y="T9"/>
                            </a:cxn>
                            <a:cxn ang="T67">
                              <a:pos x="T10" y="T11"/>
                            </a:cxn>
                            <a:cxn ang="T68">
                              <a:pos x="T12" y="T13"/>
                            </a:cxn>
                            <a:cxn ang="T69">
                              <a:pos x="T14" y="T15"/>
                            </a:cxn>
                            <a:cxn ang="T70">
                              <a:pos x="T16" y="T17"/>
                            </a:cxn>
                            <a:cxn ang="T71">
                              <a:pos x="T18" y="T19"/>
                            </a:cxn>
                            <a:cxn ang="T72">
                              <a:pos x="T20" y="T21"/>
                            </a:cxn>
                            <a:cxn ang="T73">
                              <a:pos x="T22" y="T23"/>
                            </a:cxn>
                            <a:cxn ang="T74">
                              <a:pos x="T24" y="T25"/>
                            </a:cxn>
                            <a:cxn ang="T75">
                              <a:pos x="T26" y="T27"/>
                            </a:cxn>
                            <a:cxn ang="T76">
                              <a:pos x="T28" y="T29"/>
                            </a:cxn>
                            <a:cxn ang="T77">
                              <a:pos x="T30" y="T31"/>
                            </a:cxn>
                            <a:cxn ang="T78">
                              <a:pos x="T32" y="T33"/>
                            </a:cxn>
                            <a:cxn ang="T79">
                              <a:pos x="T34" y="T35"/>
                            </a:cxn>
                            <a:cxn ang="T80">
                              <a:pos x="T36" y="T37"/>
                            </a:cxn>
                            <a:cxn ang="T81">
                              <a:pos x="T38" y="T39"/>
                            </a:cxn>
                            <a:cxn ang="T82">
                              <a:pos x="T40" y="T41"/>
                            </a:cxn>
                            <a:cxn ang="T83">
                              <a:pos x="T42" y="T43"/>
                            </a:cxn>
                            <a:cxn ang="T84">
                              <a:pos x="T44" y="T45"/>
                            </a:cxn>
                            <a:cxn ang="T85">
                              <a:pos x="T46" y="T47"/>
                            </a:cxn>
                            <a:cxn ang="T86">
                              <a:pos x="T48" y="T49"/>
                            </a:cxn>
                            <a:cxn ang="T87">
                              <a:pos x="T50" y="T51"/>
                            </a:cxn>
                            <a:cxn ang="T88">
                              <a:pos x="T52" y="T53"/>
                            </a:cxn>
                            <a:cxn ang="T89">
                              <a:pos x="T54" y="T55"/>
                            </a:cxn>
                            <a:cxn ang="T90">
                              <a:pos x="T56" y="T57"/>
                            </a:cxn>
                            <a:cxn ang="T91">
                              <a:pos x="T58" y="T59"/>
                            </a:cxn>
                            <a:cxn ang="T92">
                              <a:pos x="T60" y="T61"/>
                            </a:cxn>
                          </a:cxnLst>
                          <a:rect l="0" t="0" r="r" b="b"/>
                          <a:pathLst>
                            <a:path w="46" h="101">
                              <a:moveTo>
                                <a:pt x="0" y="1"/>
                              </a:moveTo>
                              <a:lnTo>
                                <a:pt x="0" y="1"/>
                              </a:lnTo>
                              <a:lnTo>
                                <a:pt x="0" y="2"/>
                              </a:lnTo>
                              <a:lnTo>
                                <a:pt x="0" y="4"/>
                              </a:lnTo>
                              <a:lnTo>
                                <a:pt x="10" y="17"/>
                              </a:lnTo>
                              <a:lnTo>
                                <a:pt x="25" y="43"/>
                              </a:lnTo>
                              <a:lnTo>
                                <a:pt x="33" y="58"/>
                              </a:lnTo>
                              <a:lnTo>
                                <a:pt x="38" y="73"/>
                              </a:lnTo>
                              <a:lnTo>
                                <a:pt x="42" y="86"/>
                              </a:lnTo>
                              <a:lnTo>
                                <a:pt x="42" y="93"/>
                              </a:lnTo>
                              <a:lnTo>
                                <a:pt x="42" y="98"/>
                              </a:lnTo>
                              <a:lnTo>
                                <a:pt x="42" y="100"/>
                              </a:lnTo>
                              <a:lnTo>
                                <a:pt x="44" y="101"/>
                              </a:lnTo>
                              <a:lnTo>
                                <a:pt x="46" y="101"/>
                              </a:lnTo>
                              <a:lnTo>
                                <a:pt x="46" y="100"/>
                              </a:lnTo>
                              <a:lnTo>
                                <a:pt x="46" y="93"/>
                              </a:lnTo>
                              <a:lnTo>
                                <a:pt x="46" y="86"/>
                              </a:lnTo>
                              <a:lnTo>
                                <a:pt x="42" y="71"/>
                              </a:lnTo>
                              <a:lnTo>
                                <a:pt x="35" y="55"/>
                              </a:lnTo>
                              <a:lnTo>
                                <a:pt x="27" y="39"/>
                              </a:lnTo>
                              <a:lnTo>
                                <a:pt x="12" y="13"/>
                              </a:lnTo>
                              <a:lnTo>
                                <a:pt x="3" y="1"/>
                              </a:lnTo>
                              <a:lnTo>
                                <a:pt x="2" y="0"/>
                              </a:lnTo>
                              <a:lnTo>
                                <a:pt x="0" y="1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EACFE8"/>
                        </a:solidFill>
                        <a:ln w="1588">
                          <a:solidFill>
                            <a:srgbClr val="72576D"/>
                          </a:solidFill>
                          <a:prstDash val="solid"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 sz="27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3035" name="Freeform 89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501" y="3492"/>
                          <a:ext cx="86" cy="115"/>
                        </a:xfrm>
                        <a:custGeom>
                          <a:avLst/>
                          <a:gdLst>
                            <a:gd name="T0" fmla="*/ 0 w 86"/>
                            <a:gd name="T1" fmla="*/ 1 h 115"/>
                            <a:gd name="T2" fmla="*/ 0 w 86"/>
                            <a:gd name="T3" fmla="*/ 1 h 115"/>
                            <a:gd name="T4" fmla="*/ 0 w 86"/>
                            <a:gd name="T5" fmla="*/ 2 h 115"/>
                            <a:gd name="T6" fmla="*/ 2 w 86"/>
                            <a:gd name="T7" fmla="*/ 4 h 115"/>
                            <a:gd name="T8" fmla="*/ 2 w 86"/>
                            <a:gd name="T9" fmla="*/ 4 h 115"/>
                            <a:gd name="T10" fmla="*/ 6 w 86"/>
                            <a:gd name="T11" fmla="*/ 8 h 115"/>
                            <a:gd name="T12" fmla="*/ 10 w 86"/>
                            <a:gd name="T13" fmla="*/ 12 h 115"/>
                            <a:gd name="T14" fmla="*/ 18 w 86"/>
                            <a:gd name="T15" fmla="*/ 24 h 115"/>
                            <a:gd name="T16" fmla="*/ 18 w 86"/>
                            <a:gd name="T17" fmla="*/ 24 h 115"/>
                            <a:gd name="T18" fmla="*/ 22 w 86"/>
                            <a:gd name="T19" fmla="*/ 31 h 115"/>
                            <a:gd name="T20" fmla="*/ 27 w 86"/>
                            <a:gd name="T21" fmla="*/ 39 h 115"/>
                            <a:gd name="T22" fmla="*/ 27 w 86"/>
                            <a:gd name="T23" fmla="*/ 39 h 115"/>
                            <a:gd name="T24" fmla="*/ 54 w 86"/>
                            <a:gd name="T25" fmla="*/ 71 h 115"/>
                            <a:gd name="T26" fmla="*/ 69 w 86"/>
                            <a:gd name="T27" fmla="*/ 94 h 115"/>
                            <a:gd name="T28" fmla="*/ 81 w 86"/>
                            <a:gd name="T29" fmla="*/ 113 h 115"/>
                            <a:gd name="T30" fmla="*/ 81 w 86"/>
                            <a:gd name="T31" fmla="*/ 113 h 115"/>
                            <a:gd name="T32" fmla="*/ 83 w 86"/>
                            <a:gd name="T33" fmla="*/ 115 h 115"/>
                            <a:gd name="T34" fmla="*/ 84 w 86"/>
                            <a:gd name="T35" fmla="*/ 115 h 115"/>
                            <a:gd name="T36" fmla="*/ 84 w 86"/>
                            <a:gd name="T37" fmla="*/ 115 h 115"/>
                            <a:gd name="T38" fmla="*/ 86 w 86"/>
                            <a:gd name="T39" fmla="*/ 113 h 115"/>
                            <a:gd name="T40" fmla="*/ 86 w 86"/>
                            <a:gd name="T41" fmla="*/ 112 h 115"/>
                            <a:gd name="T42" fmla="*/ 86 w 86"/>
                            <a:gd name="T43" fmla="*/ 112 h 115"/>
                            <a:gd name="T44" fmla="*/ 73 w 86"/>
                            <a:gd name="T45" fmla="*/ 92 h 115"/>
                            <a:gd name="T46" fmla="*/ 57 w 86"/>
                            <a:gd name="T47" fmla="*/ 70 h 115"/>
                            <a:gd name="T48" fmla="*/ 31 w 86"/>
                            <a:gd name="T49" fmla="*/ 36 h 115"/>
                            <a:gd name="T50" fmla="*/ 31 w 86"/>
                            <a:gd name="T51" fmla="*/ 36 h 115"/>
                            <a:gd name="T52" fmla="*/ 26 w 86"/>
                            <a:gd name="T53" fmla="*/ 29 h 115"/>
                            <a:gd name="T54" fmla="*/ 21 w 86"/>
                            <a:gd name="T55" fmla="*/ 21 h 115"/>
                            <a:gd name="T56" fmla="*/ 21 w 86"/>
                            <a:gd name="T57" fmla="*/ 21 h 115"/>
                            <a:gd name="T58" fmla="*/ 12 w 86"/>
                            <a:gd name="T59" fmla="*/ 9 h 115"/>
                            <a:gd name="T60" fmla="*/ 8 w 86"/>
                            <a:gd name="T61" fmla="*/ 4 h 115"/>
                            <a:gd name="T62" fmla="*/ 3 w 86"/>
                            <a:gd name="T63" fmla="*/ 0 h 115"/>
                            <a:gd name="T64" fmla="*/ 3 w 86"/>
                            <a:gd name="T65" fmla="*/ 0 h 115"/>
                            <a:gd name="T66" fmla="*/ 2 w 86"/>
                            <a:gd name="T67" fmla="*/ 0 h 115"/>
                            <a:gd name="T68" fmla="*/ 0 w 86"/>
                            <a:gd name="T69" fmla="*/ 1 h 115"/>
                            <a:gd name="T70" fmla="*/ 0 w 86"/>
                            <a:gd name="T71" fmla="*/ 1 h 115"/>
                            <a:gd name="T72" fmla="*/ 0 w 86"/>
                            <a:gd name="T73" fmla="*/ 1 h 115"/>
                            <a:gd name="T74" fmla="*/ 0 60000 65536"/>
                            <a:gd name="T75" fmla="*/ 0 60000 65536"/>
                            <a:gd name="T76" fmla="*/ 0 60000 65536"/>
                            <a:gd name="T77" fmla="*/ 0 60000 65536"/>
                            <a:gd name="T78" fmla="*/ 0 60000 65536"/>
                            <a:gd name="T79" fmla="*/ 0 60000 65536"/>
                            <a:gd name="T80" fmla="*/ 0 60000 65536"/>
                            <a:gd name="T81" fmla="*/ 0 60000 65536"/>
                            <a:gd name="T82" fmla="*/ 0 60000 65536"/>
                            <a:gd name="T83" fmla="*/ 0 60000 65536"/>
                            <a:gd name="T84" fmla="*/ 0 60000 65536"/>
                            <a:gd name="T85" fmla="*/ 0 60000 65536"/>
                            <a:gd name="T86" fmla="*/ 0 60000 65536"/>
                            <a:gd name="T87" fmla="*/ 0 60000 65536"/>
                            <a:gd name="T88" fmla="*/ 0 60000 65536"/>
                            <a:gd name="T89" fmla="*/ 0 60000 65536"/>
                            <a:gd name="T90" fmla="*/ 0 60000 65536"/>
                            <a:gd name="T91" fmla="*/ 0 60000 65536"/>
                            <a:gd name="T92" fmla="*/ 0 60000 65536"/>
                            <a:gd name="T93" fmla="*/ 0 60000 65536"/>
                            <a:gd name="T94" fmla="*/ 0 60000 65536"/>
                            <a:gd name="T95" fmla="*/ 0 60000 65536"/>
                            <a:gd name="T96" fmla="*/ 0 60000 65536"/>
                            <a:gd name="T97" fmla="*/ 0 60000 65536"/>
                            <a:gd name="T98" fmla="*/ 0 60000 65536"/>
                            <a:gd name="T99" fmla="*/ 0 60000 65536"/>
                            <a:gd name="T100" fmla="*/ 0 60000 65536"/>
                            <a:gd name="T101" fmla="*/ 0 60000 65536"/>
                            <a:gd name="T102" fmla="*/ 0 60000 65536"/>
                            <a:gd name="T103" fmla="*/ 0 60000 65536"/>
                            <a:gd name="T104" fmla="*/ 0 60000 65536"/>
                            <a:gd name="T105" fmla="*/ 0 60000 65536"/>
                            <a:gd name="T106" fmla="*/ 0 60000 65536"/>
                            <a:gd name="T107" fmla="*/ 0 60000 65536"/>
                            <a:gd name="T108" fmla="*/ 0 60000 65536"/>
                            <a:gd name="T109" fmla="*/ 0 60000 65536"/>
                            <a:gd name="T110" fmla="*/ 0 60000 65536"/>
                          </a:gdLst>
                          <a:ahLst/>
                          <a:cxnLst>
                            <a:cxn ang="T74">
                              <a:pos x="T0" y="T1"/>
                            </a:cxn>
                            <a:cxn ang="T75">
                              <a:pos x="T2" y="T3"/>
                            </a:cxn>
                            <a:cxn ang="T76">
                              <a:pos x="T4" y="T5"/>
                            </a:cxn>
                            <a:cxn ang="T77">
                              <a:pos x="T6" y="T7"/>
                            </a:cxn>
                            <a:cxn ang="T78">
                              <a:pos x="T8" y="T9"/>
                            </a:cxn>
                            <a:cxn ang="T79">
                              <a:pos x="T10" y="T11"/>
                            </a:cxn>
                            <a:cxn ang="T80">
                              <a:pos x="T12" y="T13"/>
                            </a:cxn>
                            <a:cxn ang="T81">
                              <a:pos x="T14" y="T15"/>
                            </a:cxn>
                            <a:cxn ang="T82">
                              <a:pos x="T16" y="T17"/>
                            </a:cxn>
                            <a:cxn ang="T83">
                              <a:pos x="T18" y="T19"/>
                            </a:cxn>
                            <a:cxn ang="T84">
                              <a:pos x="T20" y="T21"/>
                            </a:cxn>
                            <a:cxn ang="T85">
                              <a:pos x="T22" y="T23"/>
                            </a:cxn>
                            <a:cxn ang="T86">
                              <a:pos x="T24" y="T25"/>
                            </a:cxn>
                            <a:cxn ang="T87">
                              <a:pos x="T26" y="T27"/>
                            </a:cxn>
                            <a:cxn ang="T88">
                              <a:pos x="T28" y="T29"/>
                            </a:cxn>
                            <a:cxn ang="T89">
                              <a:pos x="T30" y="T31"/>
                            </a:cxn>
                            <a:cxn ang="T90">
                              <a:pos x="T32" y="T33"/>
                            </a:cxn>
                            <a:cxn ang="T91">
                              <a:pos x="T34" y="T35"/>
                            </a:cxn>
                            <a:cxn ang="T92">
                              <a:pos x="T36" y="T37"/>
                            </a:cxn>
                            <a:cxn ang="T93">
                              <a:pos x="T38" y="T39"/>
                            </a:cxn>
                            <a:cxn ang="T94">
                              <a:pos x="T40" y="T41"/>
                            </a:cxn>
                            <a:cxn ang="T95">
                              <a:pos x="T42" y="T43"/>
                            </a:cxn>
                            <a:cxn ang="T96">
                              <a:pos x="T44" y="T45"/>
                            </a:cxn>
                            <a:cxn ang="T97">
                              <a:pos x="T46" y="T47"/>
                            </a:cxn>
                            <a:cxn ang="T98">
                              <a:pos x="T48" y="T49"/>
                            </a:cxn>
                            <a:cxn ang="T99">
                              <a:pos x="T50" y="T51"/>
                            </a:cxn>
                            <a:cxn ang="T100">
                              <a:pos x="T52" y="T53"/>
                            </a:cxn>
                            <a:cxn ang="T101">
                              <a:pos x="T54" y="T55"/>
                            </a:cxn>
                            <a:cxn ang="T102">
                              <a:pos x="T56" y="T57"/>
                            </a:cxn>
                            <a:cxn ang="T103">
                              <a:pos x="T58" y="T59"/>
                            </a:cxn>
                            <a:cxn ang="T104">
                              <a:pos x="T60" y="T61"/>
                            </a:cxn>
                            <a:cxn ang="T105">
                              <a:pos x="T62" y="T63"/>
                            </a:cxn>
                            <a:cxn ang="T106">
                              <a:pos x="T64" y="T65"/>
                            </a:cxn>
                            <a:cxn ang="T107">
                              <a:pos x="T66" y="T67"/>
                            </a:cxn>
                            <a:cxn ang="T108">
                              <a:pos x="T68" y="T69"/>
                            </a:cxn>
                            <a:cxn ang="T109">
                              <a:pos x="T70" y="T71"/>
                            </a:cxn>
                            <a:cxn ang="T110">
                              <a:pos x="T72" y="T73"/>
                            </a:cxn>
                          </a:cxnLst>
                          <a:rect l="0" t="0" r="r" b="b"/>
                          <a:pathLst>
                            <a:path w="86" h="115">
                              <a:moveTo>
                                <a:pt x="0" y="1"/>
                              </a:moveTo>
                              <a:lnTo>
                                <a:pt x="0" y="1"/>
                              </a:lnTo>
                              <a:lnTo>
                                <a:pt x="0" y="2"/>
                              </a:lnTo>
                              <a:lnTo>
                                <a:pt x="2" y="4"/>
                              </a:lnTo>
                              <a:lnTo>
                                <a:pt x="6" y="8"/>
                              </a:lnTo>
                              <a:lnTo>
                                <a:pt x="10" y="12"/>
                              </a:lnTo>
                              <a:lnTo>
                                <a:pt x="18" y="24"/>
                              </a:lnTo>
                              <a:lnTo>
                                <a:pt x="22" y="31"/>
                              </a:lnTo>
                              <a:lnTo>
                                <a:pt x="27" y="39"/>
                              </a:lnTo>
                              <a:lnTo>
                                <a:pt x="54" y="71"/>
                              </a:lnTo>
                              <a:lnTo>
                                <a:pt x="69" y="94"/>
                              </a:lnTo>
                              <a:lnTo>
                                <a:pt x="81" y="113"/>
                              </a:lnTo>
                              <a:lnTo>
                                <a:pt x="83" y="115"/>
                              </a:lnTo>
                              <a:lnTo>
                                <a:pt x="84" y="115"/>
                              </a:lnTo>
                              <a:lnTo>
                                <a:pt x="86" y="113"/>
                              </a:lnTo>
                              <a:lnTo>
                                <a:pt x="86" y="112"/>
                              </a:lnTo>
                              <a:lnTo>
                                <a:pt x="73" y="92"/>
                              </a:lnTo>
                              <a:lnTo>
                                <a:pt x="57" y="70"/>
                              </a:lnTo>
                              <a:lnTo>
                                <a:pt x="31" y="36"/>
                              </a:lnTo>
                              <a:lnTo>
                                <a:pt x="26" y="29"/>
                              </a:lnTo>
                              <a:lnTo>
                                <a:pt x="21" y="21"/>
                              </a:lnTo>
                              <a:lnTo>
                                <a:pt x="12" y="9"/>
                              </a:lnTo>
                              <a:lnTo>
                                <a:pt x="8" y="4"/>
                              </a:lnTo>
                              <a:lnTo>
                                <a:pt x="3" y="0"/>
                              </a:lnTo>
                              <a:lnTo>
                                <a:pt x="2" y="0"/>
                              </a:lnTo>
                              <a:lnTo>
                                <a:pt x="0" y="1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EACFE8"/>
                        </a:solidFill>
                        <a:ln w="1588">
                          <a:solidFill>
                            <a:srgbClr val="72576D"/>
                          </a:solidFill>
                          <a:prstDash val="solid"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 sz="27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grpSp>
                      <p:nvGrpSpPr>
                        <p:cNvPr id="3036" name="Group 22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370" y="3356"/>
                          <a:ext cx="328" cy="275"/>
                          <a:chOff x="2370" y="3356"/>
                          <a:chExt cx="328" cy="275"/>
                        </a:xfrm>
                      </p:grpSpPr>
                      <p:sp>
                        <p:nvSpPr>
                          <p:cNvPr id="3037" name="Freeform 878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527" y="3540"/>
                            <a:ext cx="38" cy="33"/>
                          </a:xfrm>
                          <a:custGeom>
                            <a:avLst/>
                            <a:gdLst>
                              <a:gd name="T0" fmla="*/ 1 w 38"/>
                              <a:gd name="T1" fmla="*/ 0 h 33"/>
                              <a:gd name="T2" fmla="*/ 1 w 38"/>
                              <a:gd name="T3" fmla="*/ 0 h 33"/>
                              <a:gd name="T4" fmla="*/ 0 w 38"/>
                              <a:gd name="T5" fmla="*/ 3 h 33"/>
                              <a:gd name="T6" fmla="*/ 1 w 38"/>
                              <a:gd name="T7" fmla="*/ 4 h 33"/>
                              <a:gd name="T8" fmla="*/ 1 w 38"/>
                              <a:gd name="T9" fmla="*/ 4 h 33"/>
                              <a:gd name="T10" fmla="*/ 18 w 38"/>
                              <a:gd name="T11" fmla="*/ 16 h 33"/>
                              <a:gd name="T12" fmla="*/ 26 w 38"/>
                              <a:gd name="T13" fmla="*/ 25 h 33"/>
                              <a:gd name="T14" fmla="*/ 34 w 38"/>
                              <a:gd name="T15" fmla="*/ 33 h 33"/>
                              <a:gd name="T16" fmla="*/ 34 w 38"/>
                              <a:gd name="T17" fmla="*/ 33 h 33"/>
                              <a:gd name="T18" fmla="*/ 35 w 38"/>
                              <a:gd name="T19" fmla="*/ 33 h 33"/>
                              <a:gd name="T20" fmla="*/ 37 w 38"/>
                              <a:gd name="T21" fmla="*/ 33 h 33"/>
                              <a:gd name="T22" fmla="*/ 37 w 38"/>
                              <a:gd name="T23" fmla="*/ 33 h 33"/>
                              <a:gd name="T24" fmla="*/ 38 w 38"/>
                              <a:gd name="T25" fmla="*/ 31 h 33"/>
                              <a:gd name="T26" fmla="*/ 37 w 38"/>
                              <a:gd name="T27" fmla="*/ 30 h 33"/>
                              <a:gd name="T28" fmla="*/ 37 w 38"/>
                              <a:gd name="T29" fmla="*/ 30 h 33"/>
                              <a:gd name="T30" fmla="*/ 30 w 38"/>
                              <a:gd name="T31" fmla="*/ 22 h 33"/>
                              <a:gd name="T32" fmla="*/ 20 w 38"/>
                              <a:gd name="T33" fmla="*/ 14 h 33"/>
                              <a:gd name="T34" fmla="*/ 4 w 38"/>
                              <a:gd name="T35" fmla="*/ 0 h 33"/>
                              <a:gd name="T36" fmla="*/ 4 w 38"/>
                              <a:gd name="T37" fmla="*/ 0 h 33"/>
                              <a:gd name="T38" fmla="*/ 3 w 38"/>
                              <a:gd name="T39" fmla="*/ 0 h 33"/>
                              <a:gd name="T40" fmla="*/ 1 w 38"/>
                              <a:gd name="T41" fmla="*/ 0 h 33"/>
                              <a:gd name="T42" fmla="*/ 1 w 38"/>
                              <a:gd name="T43" fmla="*/ 0 h 33"/>
                              <a:gd name="T44" fmla="*/ 1 w 38"/>
                              <a:gd name="T45" fmla="*/ 0 h 33"/>
                              <a:gd name="T46" fmla="*/ 0 60000 65536"/>
                              <a:gd name="T47" fmla="*/ 0 60000 65536"/>
                              <a:gd name="T48" fmla="*/ 0 60000 65536"/>
                              <a:gd name="T49" fmla="*/ 0 60000 65536"/>
                              <a:gd name="T50" fmla="*/ 0 60000 65536"/>
                              <a:gd name="T51" fmla="*/ 0 60000 65536"/>
                              <a:gd name="T52" fmla="*/ 0 60000 65536"/>
                              <a:gd name="T53" fmla="*/ 0 60000 65536"/>
                              <a:gd name="T54" fmla="*/ 0 60000 65536"/>
                              <a:gd name="T55" fmla="*/ 0 60000 65536"/>
                              <a:gd name="T56" fmla="*/ 0 60000 65536"/>
                              <a:gd name="T57" fmla="*/ 0 60000 65536"/>
                              <a:gd name="T58" fmla="*/ 0 60000 65536"/>
                              <a:gd name="T59" fmla="*/ 0 60000 65536"/>
                              <a:gd name="T60" fmla="*/ 0 60000 65536"/>
                              <a:gd name="T61" fmla="*/ 0 60000 65536"/>
                              <a:gd name="T62" fmla="*/ 0 60000 65536"/>
                              <a:gd name="T63" fmla="*/ 0 60000 65536"/>
                              <a:gd name="T64" fmla="*/ 0 60000 65536"/>
                              <a:gd name="T65" fmla="*/ 0 60000 65536"/>
                              <a:gd name="T66" fmla="*/ 0 60000 65536"/>
                              <a:gd name="T67" fmla="*/ 0 60000 65536"/>
                              <a:gd name="T68" fmla="*/ 0 60000 65536"/>
                            </a:gdLst>
                            <a:ahLst/>
                            <a:cxnLst>
                              <a:cxn ang="T46">
                                <a:pos x="T0" y="T1"/>
                              </a:cxn>
                              <a:cxn ang="T47">
                                <a:pos x="T2" y="T3"/>
                              </a:cxn>
                              <a:cxn ang="T48">
                                <a:pos x="T4" y="T5"/>
                              </a:cxn>
                              <a:cxn ang="T49">
                                <a:pos x="T6" y="T7"/>
                              </a:cxn>
                              <a:cxn ang="T50">
                                <a:pos x="T8" y="T9"/>
                              </a:cxn>
                              <a:cxn ang="T51">
                                <a:pos x="T10" y="T11"/>
                              </a:cxn>
                              <a:cxn ang="T52">
                                <a:pos x="T12" y="T13"/>
                              </a:cxn>
                              <a:cxn ang="T53">
                                <a:pos x="T14" y="T15"/>
                              </a:cxn>
                              <a:cxn ang="T54">
                                <a:pos x="T16" y="T17"/>
                              </a:cxn>
                              <a:cxn ang="T55">
                                <a:pos x="T18" y="T19"/>
                              </a:cxn>
                              <a:cxn ang="T56">
                                <a:pos x="T20" y="T21"/>
                              </a:cxn>
                              <a:cxn ang="T57">
                                <a:pos x="T22" y="T23"/>
                              </a:cxn>
                              <a:cxn ang="T58">
                                <a:pos x="T24" y="T25"/>
                              </a:cxn>
                              <a:cxn ang="T59">
                                <a:pos x="T26" y="T27"/>
                              </a:cxn>
                              <a:cxn ang="T60">
                                <a:pos x="T28" y="T29"/>
                              </a:cxn>
                              <a:cxn ang="T61">
                                <a:pos x="T30" y="T31"/>
                              </a:cxn>
                              <a:cxn ang="T62">
                                <a:pos x="T32" y="T33"/>
                              </a:cxn>
                              <a:cxn ang="T63">
                                <a:pos x="T34" y="T35"/>
                              </a:cxn>
                              <a:cxn ang="T64">
                                <a:pos x="T36" y="T37"/>
                              </a:cxn>
                              <a:cxn ang="T65">
                                <a:pos x="T38" y="T39"/>
                              </a:cxn>
                              <a:cxn ang="T66">
                                <a:pos x="T40" y="T41"/>
                              </a:cxn>
                              <a:cxn ang="T67">
                                <a:pos x="T42" y="T43"/>
                              </a:cxn>
                              <a:cxn ang="T68">
                                <a:pos x="T44" y="T45"/>
                              </a:cxn>
                            </a:cxnLst>
                            <a:rect l="0" t="0" r="r" b="b"/>
                            <a:pathLst>
                              <a:path w="38" h="33">
                                <a:moveTo>
                                  <a:pt x="1" y="0"/>
                                </a:moveTo>
                                <a:lnTo>
                                  <a:pt x="1" y="0"/>
                                </a:lnTo>
                                <a:lnTo>
                                  <a:pt x="0" y="3"/>
                                </a:lnTo>
                                <a:lnTo>
                                  <a:pt x="1" y="4"/>
                                </a:lnTo>
                                <a:lnTo>
                                  <a:pt x="18" y="16"/>
                                </a:lnTo>
                                <a:lnTo>
                                  <a:pt x="26" y="25"/>
                                </a:lnTo>
                                <a:lnTo>
                                  <a:pt x="34" y="33"/>
                                </a:lnTo>
                                <a:lnTo>
                                  <a:pt x="35" y="33"/>
                                </a:lnTo>
                                <a:lnTo>
                                  <a:pt x="37" y="33"/>
                                </a:lnTo>
                                <a:lnTo>
                                  <a:pt x="38" y="31"/>
                                </a:lnTo>
                                <a:lnTo>
                                  <a:pt x="37" y="30"/>
                                </a:lnTo>
                                <a:lnTo>
                                  <a:pt x="30" y="22"/>
                                </a:lnTo>
                                <a:lnTo>
                                  <a:pt x="20" y="14"/>
                                </a:lnTo>
                                <a:lnTo>
                                  <a:pt x="4" y="0"/>
                                </a:lnTo>
                                <a:lnTo>
                                  <a:pt x="3" y="0"/>
                                </a:lnTo>
                                <a:lnTo>
                                  <a:pt x="1" y="0"/>
                                </a:lnTo>
                                <a:close/>
                              </a:path>
                            </a:pathLst>
                          </a:custGeom>
                          <a:solidFill>
                            <a:srgbClr val="EACFE8"/>
                          </a:solidFill>
                          <a:ln w="1588">
                            <a:solidFill>
                              <a:srgbClr val="72576D"/>
                            </a:solidFill>
                            <a:prstDash val="solid"/>
                            <a:round/>
                            <a:headEnd/>
                            <a:tailEnd/>
                          </a:ln>
                        </p:spPr>
                        <p:txBody>
                          <a:bodyPr/>
                          <a:lstStyle/>
                          <a:p>
                            <a:pPr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en-US" sz="2700">
                              <a:solidFill>
                                <a:srgbClr val="000000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3038" name="Freeform 885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569" y="3498"/>
                            <a:ext cx="73" cy="25"/>
                          </a:xfrm>
                          <a:custGeom>
                            <a:avLst/>
                            <a:gdLst>
                              <a:gd name="T0" fmla="*/ 1 w 73"/>
                              <a:gd name="T1" fmla="*/ 0 h 25"/>
                              <a:gd name="T2" fmla="*/ 0 w 73"/>
                              <a:gd name="T3" fmla="*/ 4 h 25"/>
                              <a:gd name="T4" fmla="*/ 0 w 73"/>
                              <a:gd name="T5" fmla="*/ 4 h 25"/>
                              <a:gd name="T6" fmla="*/ 26 w 73"/>
                              <a:gd name="T7" fmla="*/ 8 h 25"/>
                              <a:gd name="T8" fmla="*/ 45 w 73"/>
                              <a:gd name="T9" fmla="*/ 14 h 25"/>
                              <a:gd name="T10" fmla="*/ 57 w 73"/>
                              <a:gd name="T11" fmla="*/ 18 h 25"/>
                              <a:gd name="T12" fmla="*/ 65 w 73"/>
                              <a:gd name="T13" fmla="*/ 22 h 25"/>
                              <a:gd name="T14" fmla="*/ 68 w 73"/>
                              <a:gd name="T15" fmla="*/ 23 h 25"/>
                              <a:gd name="T16" fmla="*/ 68 w 73"/>
                              <a:gd name="T17" fmla="*/ 23 h 25"/>
                              <a:gd name="T18" fmla="*/ 69 w 73"/>
                              <a:gd name="T19" fmla="*/ 25 h 25"/>
                              <a:gd name="T20" fmla="*/ 70 w 73"/>
                              <a:gd name="T21" fmla="*/ 23 h 25"/>
                              <a:gd name="T22" fmla="*/ 70 w 73"/>
                              <a:gd name="T23" fmla="*/ 23 h 25"/>
                              <a:gd name="T24" fmla="*/ 70 w 73"/>
                              <a:gd name="T25" fmla="*/ 22 h 25"/>
                              <a:gd name="T26" fmla="*/ 70 w 73"/>
                              <a:gd name="T27" fmla="*/ 22 h 25"/>
                              <a:gd name="T28" fmla="*/ 69 w 73"/>
                              <a:gd name="T29" fmla="*/ 21 h 25"/>
                              <a:gd name="T30" fmla="*/ 66 w 73"/>
                              <a:gd name="T31" fmla="*/ 18 h 25"/>
                              <a:gd name="T32" fmla="*/ 66 w 73"/>
                              <a:gd name="T33" fmla="*/ 18 h 25"/>
                              <a:gd name="T34" fmla="*/ 55 w 73"/>
                              <a:gd name="T35" fmla="*/ 14 h 25"/>
                              <a:gd name="T36" fmla="*/ 35 w 73"/>
                              <a:gd name="T37" fmla="*/ 7 h 25"/>
                              <a:gd name="T38" fmla="*/ 35 w 73"/>
                              <a:gd name="T39" fmla="*/ 7 h 25"/>
                              <a:gd name="T40" fmla="*/ 54 w 73"/>
                              <a:gd name="T41" fmla="*/ 8 h 25"/>
                              <a:gd name="T42" fmla="*/ 72 w 73"/>
                              <a:gd name="T43" fmla="*/ 7 h 25"/>
                              <a:gd name="T44" fmla="*/ 72 w 73"/>
                              <a:gd name="T45" fmla="*/ 7 h 25"/>
                              <a:gd name="T46" fmla="*/ 73 w 73"/>
                              <a:gd name="T47" fmla="*/ 7 h 25"/>
                              <a:gd name="T48" fmla="*/ 73 w 73"/>
                              <a:gd name="T49" fmla="*/ 6 h 25"/>
                              <a:gd name="T50" fmla="*/ 73 w 73"/>
                              <a:gd name="T51" fmla="*/ 6 h 25"/>
                              <a:gd name="T52" fmla="*/ 72 w 73"/>
                              <a:gd name="T53" fmla="*/ 4 h 25"/>
                              <a:gd name="T54" fmla="*/ 70 w 73"/>
                              <a:gd name="T55" fmla="*/ 3 h 25"/>
                              <a:gd name="T56" fmla="*/ 70 w 73"/>
                              <a:gd name="T57" fmla="*/ 3 h 25"/>
                              <a:gd name="T58" fmla="*/ 58 w 73"/>
                              <a:gd name="T59" fmla="*/ 4 h 25"/>
                              <a:gd name="T60" fmla="*/ 45 w 73"/>
                              <a:gd name="T61" fmla="*/ 4 h 25"/>
                              <a:gd name="T62" fmla="*/ 20 w 73"/>
                              <a:gd name="T63" fmla="*/ 2 h 25"/>
                              <a:gd name="T64" fmla="*/ 20 w 73"/>
                              <a:gd name="T65" fmla="*/ 2 h 25"/>
                              <a:gd name="T66" fmla="*/ 1 w 73"/>
                              <a:gd name="T67" fmla="*/ 0 h 25"/>
                              <a:gd name="T68" fmla="*/ 1 w 73"/>
                              <a:gd name="T69" fmla="*/ 0 h 25"/>
                              <a:gd name="T70" fmla="*/ 1 w 73"/>
                              <a:gd name="T71" fmla="*/ 0 h 25"/>
                              <a:gd name="T72" fmla="*/ 0 60000 65536"/>
                              <a:gd name="T73" fmla="*/ 0 60000 65536"/>
                              <a:gd name="T74" fmla="*/ 0 60000 65536"/>
                              <a:gd name="T75" fmla="*/ 0 60000 65536"/>
                              <a:gd name="T76" fmla="*/ 0 60000 65536"/>
                              <a:gd name="T77" fmla="*/ 0 60000 65536"/>
                              <a:gd name="T78" fmla="*/ 0 60000 65536"/>
                              <a:gd name="T79" fmla="*/ 0 60000 65536"/>
                              <a:gd name="T80" fmla="*/ 0 60000 65536"/>
                              <a:gd name="T81" fmla="*/ 0 60000 65536"/>
                              <a:gd name="T82" fmla="*/ 0 60000 65536"/>
                              <a:gd name="T83" fmla="*/ 0 60000 65536"/>
                              <a:gd name="T84" fmla="*/ 0 60000 65536"/>
                              <a:gd name="T85" fmla="*/ 0 60000 65536"/>
                              <a:gd name="T86" fmla="*/ 0 60000 65536"/>
                              <a:gd name="T87" fmla="*/ 0 60000 65536"/>
                              <a:gd name="T88" fmla="*/ 0 60000 65536"/>
                              <a:gd name="T89" fmla="*/ 0 60000 65536"/>
                              <a:gd name="T90" fmla="*/ 0 60000 65536"/>
                              <a:gd name="T91" fmla="*/ 0 60000 65536"/>
                              <a:gd name="T92" fmla="*/ 0 60000 65536"/>
                              <a:gd name="T93" fmla="*/ 0 60000 65536"/>
                              <a:gd name="T94" fmla="*/ 0 60000 65536"/>
                              <a:gd name="T95" fmla="*/ 0 60000 65536"/>
                              <a:gd name="T96" fmla="*/ 0 60000 65536"/>
                              <a:gd name="T97" fmla="*/ 0 60000 65536"/>
                              <a:gd name="T98" fmla="*/ 0 60000 65536"/>
                              <a:gd name="T99" fmla="*/ 0 60000 65536"/>
                              <a:gd name="T100" fmla="*/ 0 60000 65536"/>
                              <a:gd name="T101" fmla="*/ 0 60000 65536"/>
                              <a:gd name="T102" fmla="*/ 0 60000 65536"/>
                              <a:gd name="T103" fmla="*/ 0 60000 65536"/>
                              <a:gd name="T104" fmla="*/ 0 60000 65536"/>
                              <a:gd name="T105" fmla="*/ 0 60000 65536"/>
                              <a:gd name="T106" fmla="*/ 0 60000 65536"/>
                              <a:gd name="T107" fmla="*/ 0 60000 65536"/>
                            </a:gdLst>
                            <a:ahLst/>
                            <a:cxnLst>
                              <a:cxn ang="T72">
                                <a:pos x="T0" y="T1"/>
                              </a:cxn>
                              <a:cxn ang="T73">
                                <a:pos x="T2" y="T3"/>
                              </a:cxn>
                              <a:cxn ang="T74">
                                <a:pos x="T4" y="T5"/>
                              </a:cxn>
                              <a:cxn ang="T75">
                                <a:pos x="T6" y="T7"/>
                              </a:cxn>
                              <a:cxn ang="T76">
                                <a:pos x="T8" y="T9"/>
                              </a:cxn>
                              <a:cxn ang="T77">
                                <a:pos x="T10" y="T11"/>
                              </a:cxn>
                              <a:cxn ang="T78">
                                <a:pos x="T12" y="T13"/>
                              </a:cxn>
                              <a:cxn ang="T79">
                                <a:pos x="T14" y="T15"/>
                              </a:cxn>
                              <a:cxn ang="T80">
                                <a:pos x="T16" y="T17"/>
                              </a:cxn>
                              <a:cxn ang="T81">
                                <a:pos x="T18" y="T19"/>
                              </a:cxn>
                              <a:cxn ang="T82">
                                <a:pos x="T20" y="T21"/>
                              </a:cxn>
                              <a:cxn ang="T83">
                                <a:pos x="T22" y="T23"/>
                              </a:cxn>
                              <a:cxn ang="T84">
                                <a:pos x="T24" y="T25"/>
                              </a:cxn>
                              <a:cxn ang="T85">
                                <a:pos x="T26" y="T27"/>
                              </a:cxn>
                              <a:cxn ang="T86">
                                <a:pos x="T28" y="T29"/>
                              </a:cxn>
                              <a:cxn ang="T87">
                                <a:pos x="T30" y="T31"/>
                              </a:cxn>
                              <a:cxn ang="T88">
                                <a:pos x="T32" y="T33"/>
                              </a:cxn>
                              <a:cxn ang="T89">
                                <a:pos x="T34" y="T35"/>
                              </a:cxn>
                              <a:cxn ang="T90">
                                <a:pos x="T36" y="T37"/>
                              </a:cxn>
                              <a:cxn ang="T91">
                                <a:pos x="T38" y="T39"/>
                              </a:cxn>
                              <a:cxn ang="T92">
                                <a:pos x="T40" y="T41"/>
                              </a:cxn>
                              <a:cxn ang="T93">
                                <a:pos x="T42" y="T43"/>
                              </a:cxn>
                              <a:cxn ang="T94">
                                <a:pos x="T44" y="T45"/>
                              </a:cxn>
                              <a:cxn ang="T95">
                                <a:pos x="T46" y="T47"/>
                              </a:cxn>
                              <a:cxn ang="T96">
                                <a:pos x="T48" y="T49"/>
                              </a:cxn>
                              <a:cxn ang="T97">
                                <a:pos x="T50" y="T51"/>
                              </a:cxn>
                              <a:cxn ang="T98">
                                <a:pos x="T52" y="T53"/>
                              </a:cxn>
                              <a:cxn ang="T99">
                                <a:pos x="T54" y="T55"/>
                              </a:cxn>
                              <a:cxn ang="T100">
                                <a:pos x="T56" y="T57"/>
                              </a:cxn>
                              <a:cxn ang="T101">
                                <a:pos x="T58" y="T59"/>
                              </a:cxn>
                              <a:cxn ang="T102">
                                <a:pos x="T60" y="T61"/>
                              </a:cxn>
                              <a:cxn ang="T103">
                                <a:pos x="T62" y="T63"/>
                              </a:cxn>
                              <a:cxn ang="T104">
                                <a:pos x="T64" y="T65"/>
                              </a:cxn>
                              <a:cxn ang="T105">
                                <a:pos x="T66" y="T67"/>
                              </a:cxn>
                              <a:cxn ang="T106">
                                <a:pos x="T68" y="T69"/>
                              </a:cxn>
                              <a:cxn ang="T107">
                                <a:pos x="T70" y="T71"/>
                              </a:cxn>
                            </a:cxnLst>
                            <a:rect l="0" t="0" r="r" b="b"/>
                            <a:pathLst>
                              <a:path w="73" h="25">
                                <a:moveTo>
                                  <a:pt x="1" y="0"/>
                                </a:moveTo>
                                <a:lnTo>
                                  <a:pt x="0" y="4"/>
                                </a:lnTo>
                                <a:lnTo>
                                  <a:pt x="26" y="8"/>
                                </a:lnTo>
                                <a:lnTo>
                                  <a:pt x="45" y="14"/>
                                </a:lnTo>
                                <a:lnTo>
                                  <a:pt x="57" y="18"/>
                                </a:lnTo>
                                <a:lnTo>
                                  <a:pt x="65" y="22"/>
                                </a:lnTo>
                                <a:lnTo>
                                  <a:pt x="68" y="23"/>
                                </a:lnTo>
                                <a:lnTo>
                                  <a:pt x="69" y="25"/>
                                </a:lnTo>
                                <a:lnTo>
                                  <a:pt x="70" y="23"/>
                                </a:lnTo>
                                <a:lnTo>
                                  <a:pt x="70" y="22"/>
                                </a:lnTo>
                                <a:lnTo>
                                  <a:pt x="69" y="21"/>
                                </a:lnTo>
                                <a:lnTo>
                                  <a:pt x="66" y="18"/>
                                </a:lnTo>
                                <a:lnTo>
                                  <a:pt x="55" y="14"/>
                                </a:lnTo>
                                <a:lnTo>
                                  <a:pt x="35" y="7"/>
                                </a:lnTo>
                                <a:lnTo>
                                  <a:pt x="54" y="8"/>
                                </a:lnTo>
                                <a:lnTo>
                                  <a:pt x="72" y="7"/>
                                </a:lnTo>
                                <a:lnTo>
                                  <a:pt x="73" y="7"/>
                                </a:lnTo>
                                <a:lnTo>
                                  <a:pt x="73" y="6"/>
                                </a:lnTo>
                                <a:lnTo>
                                  <a:pt x="72" y="4"/>
                                </a:lnTo>
                                <a:lnTo>
                                  <a:pt x="70" y="3"/>
                                </a:lnTo>
                                <a:lnTo>
                                  <a:pt x="58" y="4"/>
                                </a:lnTo>
                                <a:lnTo>
                                  <a:pt x="45" y="4"/>
                                </a:lnTo>
                                <a:lnTo>
                                  <a:pt x="20" y="2"/>
                                </a:lnTo>
                                <a:lnTo>
                                  <a:pt x="1" y="0"/>
                                </a:lnTo>
                                <a:close/>
                              </a:path>
                            </a:pathLst>
                          </a:custGeom>
                          <a:solidFill>
                            <a:srgbClr val="EACFE8"/>
                          </a:solidFill>
                          <a:ln w="1588">
                            <a:solidFill>
                              <a:srgbClr val="72576D"/>
                            </a:solidFill>
                            <a:prstDash val="solid"/>
                            <a:round/>
                            <a:headEnd/>
                            <a:tailEnd/>
                          </a:ln>
                        </p:spPr>
                        <p:txBody>
                          <a:bodyPr/>
                          <a:lstStyle/>
                          <a:p>
                            <a:pPr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en-US" sz="2700">
                              <a:solidFill>
                                <a:srgbClr val="000000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3039" name="Freeform 893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517" y="3486"/>
                            <a:ext cx="124" cy="84"/>
                          </a:xfrm>
                          <a:custGeom>
                            <a:avLst/>
                            <a:gdLst>
                              <a:gd name="T0" fmla="*/ 0 w 124"/>
                              <a:gd name="T1" fmla="*/ 1 h 84"/>
                              <a:gd name="T2" fmla="*/ 0 w 124"/>
                              <a:gd name="T3" fmla="*/ 1 h 84"/>
                              <a:gd name="T4" fmla="*/ 0 w 124"/>
                              <a:gd name="T5" fmla="*/ 3 h 84"/>
                              <a:gd name="T6" fmla="*/ 2 w 124"/>
                              <a:gd name="T7" fmla="*/ 4 h 84"/>
                              <a:gd name="T8" fmla="*/ 2 w 124"/>
                              <a:gd name="T9" fmla="*/ 4 h 84"/>
                              <a:gd name="T10" fmla="*/ 9 w 124"/>
                              <a:gd name="T11" fmla="*/ 8 h 84"/>
                              <a:gd name="T12" fmla="*/ 19 w 124"/>
                              <a:gd name="T13" fmla="*/ 15 h 84"/>
                              <a:gd name="T14" fmla="*/ 19 w 124"/>
                              <a:gd name="T15" fmla="*/ 15 h 84"/>
                              <a:gd name="T16" fmla="*/ 32 w 124"/>
                              <a:gd name="T17" fmla="*/ 23 h 84"/>
                              <a:gd name="T18" fmla="*/ 44 w 124"/>
                              <a:gd name="T19" fmla="*/ 30 h 84"/>
                              <a:gd name="T20" fmla="*/ 44 w 124"/>
                              <a:gd name="T21" fmla="*/ 30 h 84"/>
                              <a:gd name="T22" fmla="*/ 59 w 124"/>
                              <a:gd name="T23" fmla="*/ 38 h 84"/>
                              <a:gd name="T24" fmla="*/ 82 w 124"/>
                              <a:gd name="T25" fmla="*/ 53 h 84"/>
                              <a:gd name="T26" fmla="*/ 105 w 124"/>
                              <a:gd name="T27" fmla="*/ 69 h 84"/>
                              <a:gd name="T28" fmla="*/ 121 w 124"/>
                              <a:gd name="T29" fmla="*/ 83 h 84"/>
                              <a:gd name="T30" fmla="*/ 121 w 124"/>
                              <a:gd name="T31" fmla="*/ 83 h 84"/>
                              <a:gd name="T32" fmla="*/ 122 w 124"/>
                              <a:gd name="T33" fmla="*/ 84 h 84"/>
                              <a:gd name="T34" fmla="*/ 124 w 124"/>
                              <a:gd name="T35" fmla="*/ 83 h 84"/>
                              <a:gd name="T36" fmla="*/ 124 w 124"/>
                              <a:gd name="T37" fmla="*/ 83 h 84"/>
                              <a:gd name="T38" fmla="*/ 124 w 124"/>
                              <a:gd name="T39" fmla="*/ 81 h 84"/>
                              <a:gd name="T40" fmla="*/ 124 w 124"/>
                              <a:gd name="T41" fmla="*/ 80 h 84"/>
                              <a:gd name="T42" fmla="*/ 124 w 124"/>
                              <a:gd name="T43" fmla="*/ 80 h 84"/>
                              <a:gd name="T44" fmla="*/ 106 w 124"/>
                              <a:gd name="T45" fmla="*/ 66 h 84"/>
                              <a:gd name="T46" fmla="*/ 83 w 124"/>
                              <a:gd name="T47" fmla="*/ 50 h 84"/>
                              <a:gd name="T48" fmla="*/ 61 w 124"/>
                              <a:gd name="T49" fmla="*/ 35 h 84"/>
                              <a:gd name="T50" fmla="*/ 45 w 124"/>
                              <a:gd name="T51" fmla="*/ 26 h 84"/>
                              <a:gd name="T52" fmla="*/ 45 w 124"/>
                              <a:gd name="T53" fmla="*/ 26 h 84"/>
                              <a:gd name="T54" fmla="*/ 33 w 124"/>
                              <a:gd name="T55" fmla="*/ 19 h 84"/>
                              <a:gd name="T56" fmla="*/ 21 w 124"/>
                              <a:gd name="T57" fmla="*/ 11 h 84"/>
                              <a:gd name="T58" fmla="*/ 21 w 124"/>
                              <a:gd name="T59" fmla="*/ 11 h 84"/>
                              <a:gd name="T60" fmla="*/ 11 w 124"/>
                              <a:gd name="T61" fmla="*/ 4 h 84"/>
                              <a:gd name="T62" fmla="*/ 3 w 124"/>
                              <a:gd name="T63" fmla="*/ 0 h 84"/>
                              <a:gd name="T64" fmla="*/ 3 w 124"/>
                              <a:gd name="T65" fmla="*/ 0 h 84"/>
                              <a:gd name="T66" fmla="*/ 2 w 124"/>
                              <a:gd name="T67" fmla="*/ 0 h 84"/>
                              <a:gd name="T68" fmla="*/ 0 w 124"/>
                              <a:gd name="T69" fmla="*/ 1 h 84"/>
                              <a:gd name="T70" fmla="*/ 0 w 124"/>
                              <a:gd name="T71" fmla="*/ 1 h 84"/>
                              <a:gd name="T72" fmla="*/ 0 w 124"/>
                              <a:gd name="T73" fmla="*/ 1 h 84"/>
                              <a:gd name="T74" fmla="*/ 0 60000 65536"/>
                              <a:gd name="T75" fmla="*/ 0 60000 65536"/>
                              <a:gd name="T76" fmla="*/ 0 60000 65536"/>
                              <a:gd name="T77" fmla="*/ 0 60000 65536"/>
                              <a:gd name="T78" fmla="*/ 0 60000 65536"/>
                              <a:gd name="T79" fmla="*/ 0 60000 65536"/>
                              <a:gd name="T80" fmla="*/ 0 60000 65536"/>
                              <a:gd name="T81" fmla="*/ 0 60000 65536"/>
                              <a:gd name="T82" fmla="*/ 0 60000 65536"/>
                              <a:gd name="T83" fmla="*/ 0 60000 65536"/>
                              <a:gd name="T84" fmla="*/ 0 60000 65536"/>
                              <a:gd name="T85" fmla="*/ 0 60000 65536"/>
                              <a:gd name="T86" fmla="*/ 0 60000 65536"/>
                              <a:gd name="T87" fmla="*/ 0 60000 65536"/>
                              <a:gd name="T88" fmla="*/ 0 60000 65536"/>
                              <a:gd name="T89" fmla="*/ 0 60000 65536"/>
                              <a:gd name="T90" fmla="*/ 0 60000 65536"/>
                              <a:gd name="T91" fmla="*/ 0 60000 65536"/>
                              <a:gd name="T92" fmla="*/ 0 60000 65536"/>
                              <a:gd name="T93" fmla="*/ 0 60000 65536"/>
                              <a:gd name="T94" fmla="*/ 0 60000 65536"/>
                              <a:gd name="T95" fmla="*/ 0 60000 65536"/>
                              <a:gd name="T96" fmla="*/ 0 60000 65536"/>
                              <a:gd name="T97" fmla="*/ 0 60000 65536"/>
                              <a:gd name="T98" fmla="*/ 0 60000 65536"/>
                              <a:gd name="T99" fmla="*/ 0 60000 65536"/>
                              <a:gd name="T100" fmla="*/ 0 60000 65536"/>
                              <a:gd name="T101" fmla="*/ 0 60000 65536"/>
                              <a:gd name="T102" fmla="*/ 0 60000 65536"/>
                              <a:gd name="T103" fmla="*/ 0 60000 65536"/>
                              <a:gd name="T104" fmla="*/ 0 60000 65536"/>
                              <a:gd name="T105" fmla="*/ 0 60000 65536"/>
                              <a:gd name="T106" fmla="*/ 0 60000 65536"/>
                              <a:gd name="T107" fmla="*/ 0 60000 65536"/>
                              <a:gd name="T108" fmla="*/ 0 60000 65536"/>
                              <a:gd name="T109" fmla="*/ 0 60000 65536"/>
                              <a:gd name="T110" fmla="*/ 0 60000 65536"/>
                            </a:gdLst>
                            <a:ahLst/>
                            <a:cxnLst>
                              <a:cxn ang="T74">
                                <a:pos x="T0" y="T1"/>
                              </a:cxn>
                              <a:cxn ang="T75">
                                <a:pos x="T2" y="T3"/>
                              </a:cxn>
                              <a:cxn ang="T76">
                                <a:pos x="T4" y="T5"/>
                              </a:cxn>
                              <a:cxn ang="T77">
                                <a:pos x="T6" y="T7"/>
                              </a:cxn>
                              <a:cxn ang="T78">
                                <a:pos x="T8" y="T9"/>
                              </a:cxn>
                              <a:cxn ang="T79">
                                <a:pos x="T10" y="T11"/>
                              </a:cxn>
                              <a:cxn ang="T80">
                                <a:pos x="T12" y="T13"/>
                              </a:cxn>
                              <a:cxn ang="T81">
                                <a:pos x="T14" y="T15"/>
                              </a:cxn>
                              <a:cxn ang="T82">
                                <a:pos x="T16" y="T17"/>
                              </a:cxn>
                              <a:cxn ang="T83">
                                <a:pos x="T18" y="T19"/>
                              </a:cxn>
                              <a:cxn ang="T84">
                                <a:pos x="T20" y="T21"/>
                              </a:cxn>
                              <a:cxn ang="T85">
                                <a:pos x="T22" y="T23"/>
                              </a:cxn>
                              <a:cxn ang="T86">
                                <a:pos x="T24" y="T25"/>
                              </a:cxn>
                              <a:cxn ang="T87">
                                <a:pos x="T26" y="T27"/>
                              </a:cxn>
                              <a:cxn ang="T88">
                                <a:pos x="T28" y="T29"/>
                              </a:cxn>
                              <a:cxn ang="T89">
                                <a:pos x="T30" y="T31"/>
                              </a:cxn>
                              <a:cxn ang="T90">
                                <a:pos x="T32" y="T33"/>
                              </a:cxn>
                              <a:cxn ang="T91">
                                <a:pos x="T34" y="T35"/>
                              </a:cxn>
                              <a:cxn ang="T92">
                                <a:pos x="T36" y="T37"/>
                              </a:cxn>
                              <a:cxn ang="T93">
                                <a:pos x="T38" y="T39"/>
                              </a:cxn>
                              <a:cxn ang="T94">
                                <a:pos x="T40" y="T41"/>
                              </a:cxn>
                              <a:cxn ang="T95">
                                <a:pos x="T42" y="T43"/>
                              </a:cxn>
                              <a:cxn ang="T96">
                                <a:pos x="T44" y="T45"/>
                              </a:cxn>
                              <a:cxn ang="T97">
                                <a:pos x="T46" y="T47"/>
                              </a:cxn>
                              <a:cxn ang="T98">
                                <a:pos x="T48" y="T49"/>
                              </a:cxn>
                              <a:cxn ang="T99">
                                <a:pos x="T50" y="T51"/>
                              </a:cxn>
                              <a:cxn ang="T100">
                                <a:pos x="T52" y="T53"/>
                              </a:cxn>
                              <a:cxn ang="T101">
                                <a:pos x="T54" y="T55"/>
                              </a:cxn>
                              <a:cxn ang="T102">
                                <a:pos x="T56" y="T57"/>
                              </a:cxn>
                              <a:cxn ang="T103">
                                <a:pos x="T58" y="T59"/>
                              </a:cxn>
                              <a:cxn ang="T104">
                                <a:pos x="T60" y="T61"/>
                              </a:cxn>
                              <a:cxn ang="T105">
                                <a:pos x="T62" y="T63"/>
                              </a:cxn>
                              <a:cxn ang="T106">
                                <a:pos x="T64" y="T65"/>
                              </a:cxn>
                              <a:cxn ang="T107">
                                <a:pos x="T66" y="T67"/>
                              </a:cxn>
                              <a:cxn ang="T108">
                                <a:pos x="T68" y="T69"/>
                              </a:cxn>
                              <a:cxn ang="T109">
                                <a:pos x="T70" y="T71"/>
                              </a:cxn>
                              <a:cxn ang="T110">
                                <a:pos x="T72" y="T73"/>
                              </a:cxn>
                            </a:cxnLst>
                            <a:rect l="0" t="0" r="r" b="b"/>
                            <a:pathLst>
                              <a:path w="124" h="84">
                                <a:moveTo>
                                  <a:pt x="0" y="1"/>
                                </a:moveTo>
                                <a:lnTo>
                                  <a:pt x="0" y="1"/>
                                </a:lnTo>
                                <a:lnTo>
                                  <a:pt x="0" y="3"/>
                                </a:lnTo>
                                <a:lnTo>
                                  <a:pt x="2" y="4"/>
                                </a:lnTo>
                                <a:lnTo>
                                  <a:pt x="9" y="8"/>
                                </a:lnTo>
                                <a:lnTo>
                                  <a:pt x="19" y="15"/>
                                </a:lnTo>
                                <a:lnTo>
                                  <a:pt x="32" y="23"/>
                                </a:lnTo>
                                <a:lnTo>
                                  <a:pt x="44" y="30"/>
                                </a:lnTo>
                                <a:lnTo>
                                  <a:pt x="59" y="38"/>
                                </a:lnTo>
                                <a:lnTo>
                                  <a:pt x="82" y="53"/>
                                </a:lnTo>
                                <a:lnTo>
                                  <a:pt x="105" y="69"/>
                                </a:lnTo>
                                <a:lnTo>
                                  <a:pt x="121" y="83"/>
                                </a:lnTo>
                                <a:lnTo>
                                  <a:pt x="122" y="84"/>
                                </a:lnTo>
                                <a:lnTo>
                                  <a:pt x="124" y="83"/>
                                </a:lnTo>
                                <a:lnTo>
                                  <a:pt x="124" y="81"/>
                                </a:lnTo>
                                <a:lnTo>
                                  <a:pt x="124" y="80"/>
                                </a:lnTo>
                                <a:lnTo>
                                  <a:pt x="106" y="66"/>
                                </a:lnTo>
                                <a:lnTo>
                                  <a:pt x="83" y="50"/>
                                </a:lnTo>
                                <a:lnTo>
                                  <a:pt x="61" y="35"/>
                                </a:lnTo>
                                <a:lnTo>
                                  <a:pt x="45" y="26"/>
                                </a:lnTo>
                                <a:lnTo>
                                  <a:pt x="33" y="19"/>
                                </a:lnTo>
                                <a:lnTo>
                                  <a:pt x="21" y="11"/>
                                </a:lnTo>
                                <a:lnTo>
                                  <a:pt x="11" y="4"/>
                                </a:lnTo>
                                <a:lnTo>
                                  <a:pt x="3" y="0"/>
                                </a:lnTo>
                                <a:lnTo>
                                  <a:pt x="2" y="0"/>
                                </a:lnTo>
                                <a:lnTo>
                                  <a:pt x="0" y="1"/>
                                </a:lnTo>
                                <a:close/>
                              </a:path>
                            </a:pathLst>
                          </a:custGeom>
                          <a:solidFill>
                            <a:srgbClr val="EACFE8"/>
                          </a:solidFill>
                          <a:ln w="1588">
                            <a:solidFill>
                              <a:srgbClr val="72576D"/>
                            </a:solidFill>
                            <a:prstDash val="solid"/>
                            <a:round/>
                            <a:headEnd/>
                            <a:tailEnd/>
                          </a:ln>
                        </p:spPr>
                        <p:txBody>
                          <a:bodyPr/>
                          <a:lstStyle/>
                          <a:p>
                            <a:pPr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en-US" sz="2700">
                              <a:solidFill>
                                <a:srgbClr val="000000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3040" name="Freeform 895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80" y="3510"/>
                            <a:ext cx="40" cy="55"/>
                          </a:xfrm>
                          <a:custGeom>
                            <a:avLst/>
                            <a:gdLst>
                              <a:gd name="T0" fmla="*/ 0 w 40"/>
                              <a:gd name="T1" fmla="*/ 0 h 55"/>
                              <a:gd name="T2" fmla="*/ 0 w 40"/>
                              <a:gd name="T3" fmla="*/ 0 h 55"/>
                              <a:gd name="T4" fmla="*/ 0 w 40"/>
                              <a:gd name="T5" fmla="*/ 2 h 55"/>
                              <a:gd name="T6" fmla="*/ 0 w 40"/>
                              <a:gd name="T7" fmla="*/ 3 h 55"/>
                              <a:gd name="T8" fmla="*/ 12 w 40"/>
                              <a:gd name="T9" fmla="*/ 21 h 55"/>
                              <a:gd name="T10" fmla="*/ 12 w 40"/>
                              <a:gd name="T11" fmla="*/ 21 h 55"/>
                              <a:gd name="T12" fmla="*/ 25 w 40"/>
                              <a:gd name="T13" fmla="*/ 38 h 55"/>
                              <a:gd name="T14" fmla="*/ 36 w 40"/>
                              <a:gd name="T15" fmla="*/ 53 h 55"/>
                              <a:gd name="T16" fmla="*/ 36 w 40"/>
                              <a:gd name="T17" fmla="*/ 53 h 55"/>
                              <a:gd name="T18" fmla="*/ 36 w 40"/>
                              <a:gd name="T19" fmla="*/ 55 h 55"/>
                              <a:gd name="T20" fmla="*/ 39 w 40"/>
                              <a:gd name="T21" fmla="*/ 55 h 55"/>
                              <a:gd name="T22" fmla="*/ 39 w 40"/>
                              <a:gd name="T23" fmla="*/ 55 h 55"/>
                              <a:gd name="T24" fmla="*/ 40 w 40"/>
                              <a:gd name="T25" fmla="*/ 53 h 55"/>
                              <a:gd name="T26" fmla="*/ 40 w 40"/>
                              <a:gd name="T27" fmla="*/ 52 h 55"/>
                              <a:gd name="T28" fmla="*/ 40 w 40"/>
                              <a:gd name="T29" fmla="*/ 52 h 55"/>
                              <a:gd name="T30" fmla="*/ 29 w 40"/>
                              <a:gd name="T31" fmla="*/ 37 h 55"/>
                              <a:gd name="T32" fmla="*/ 14 w 40"/>
                              <a:gd name="T33" fmla="*/ 18 h 55"/>
                              <a:gd name="T34" fmla="*/ 4 w 40"/>
                              <a:gd name="T35" fmla="*/ 2 h 55"/>
                              <a:gd name="T36" fmla="*/ 4 w 40"/>
                              <a:gd name="T37" fmla="*/ 2 h 55"/>
                              <a:gd name="T38" fmla="*/ 2 w 40"/>
                              <a:gd name="T39" fmla="*/ 0 h 55"/>
                              <a:gd name="T40" fmla="*/ 0 w 40"/>
                              <a:gd name="T41" fmla="*/ 0 h 55"/>
                              <a:gd name="T42" fmla="*/ 0 w 40"/>
                              <a:gd name="T43" fmla="*/ 0 h 55"/>
                              <a:gd name="T44" fmla="*/ 0 w 40"/>
                              <a:gd name="T45" fmla="*/ 0 h 55"/>
                              <a:gd name="T46" fmla="*/ 0 60000 65536"/>
                              <a:gd name="T47" fmla="*/ 0 60000 65536"/>
                              <a:gd name="T48" fmla="*/ 0 60000 65536"/>
                              <a:gd name="T49" fmla="*/ 0 60000 65536"/>
                              <a:gd name="T50" fmla="*/ 0 60000 65536"/>
                              <a:gd name="T51" fmla="*/ 0 60000 65536"/>
                              <a:gd name="T52" fmla="*/ 0 60000 65536"/>
                              <a:gd name="T53" fmla="*/ 0 60000 65536"/>
                              <a:gd name="T54" fmla="*/ 0 60000 65536"/>
                              <a:gd name="T55" fmla="*/ 0 60000 65536"/>
                              <a:gd name="T56" fmla="*/ 0 60000 65536"/>
                              <a:gd name="T57" fmla="*/ 0 60000 65536"/>
                              <a:gd name="T58" fmla="*/ 0 60000 65536"/>
                              <a:gd name="T59" fmla="*/ 0 60000 65536"/>
                              <a:gd name="T60" fmla="*/ 0 60000 65536"/>
                              <a:gd name="T61" fmla="*/ 0 60000 65536"/>
                              <a:gd name="T62" fmla="*/ 0 60000 65536"/>
                              <a:gd name="T63" fmla="*/ 0 60000 65536"/>
                              <a:gd name="T64" fmla="*/ 0 60000 65536"/>
                              <a:gd name="T65" fmla="*/ 0 60000 65536"/>
                              <a:gd name="T66" fmla="*/ 0 60000 65536"/>
                              <a:gd name="T67" fmla="*/ 0 60000 65536"/>
                              <a:gd name="T68" fmla="*/ 0 60000 65536"/>
                            </a:gdLst>
                            <a:ahLst/>
                            <a:cxnLst>
                              <a:cxn ang="T46">
                                <a:pos x="T0" y="T1"/>
                              </a:cxn>
                              <a:cxn ang="T47">
                                <a:pos x="T2" y="T3"/>
                              </a:cxn>
                              <a:cxn ang="T48">
                                <a:pos x="T4" y="T5"/>
                              </a:cxn>
                              <a:cxn ang="T49">
                                <a:pos x="T6" y="T7"/>
                              </a:cxn>
                              <a:cxn ang="T50">
                                <a:pos x="T8" y="T9"/>
                              </a:cxn>
                              <a:cxn ang="T51">
                                <a:pos x="T10" y="T11"/>
                              </a:cxn>
                              <a:cxn ang="T52">
                                <a:pos x="T12" y="T13"/>
                              </a:cxn>
                              <a:cxn ang="T53">
                                <a:pos x="T14" y="T15"/>
                              </a:cxn>
                              <a:cxn ang="T54">
                                <a:pos x="T16" y="T17"/>
                              </a:cxn>
                              <a:cxn ang="T55">
                                <a:pos x="T18" y="T19"/>
                              </a:cxn>
                              <a:cxn ang="T56">
                                <a:pos x="T20" y="T21"/>
                              </a:cxn>
                              <a:cxn ang="T57">
                                <a:pos x="T22" y="T23"/>
                              </a:cxn>
                              <a:cxn ang="T58">
                                <a:pos x="T24" y="T25"/>
                              </a:cxn>
                              <a:cxn ang="T59">
                                <a:pos x="T26" y="T27"/>
                              </a:cxn>
                              <a:cxn ang="T60">
                                <a:pos x="T28" y="T29"/>
                              </a:cxn>
                              <a:cxn ang="T61">
                                <a:pos x="T30" y="T31"/>
                              </a:cxn>
                              <a:cxn ang="T62">
                                <a:pos x="T32" y="T33"/>
                              </a:cxn>
                              <a:cxn ang="T63">
                                <a:pos x="T34" y="T35"/>
                              </a:cxn>
                              <a:cxn ang="T64">
                                <a:pos x="T36" y="T37"/>
                              </a:cxn>
                              <a:cxn ang="T65">
                                <a:pos x="T38" y="T39"/>
                              </a:cxn>
                              <a:cxn ang="T66">
                                <a:pos x="T40" y="T41"/>
                              </a:cxn>
                              <a:cxn ang="T67">
                                <a:pos x="T42" y="T43"/>
                              </a:cxn>
                              <a:cxn ang="T68">
                                <a:pos x="T44" y="T45"/>
                              </a:cxn>
                            </a:cxnLst>
                            <a:rect l="0" t="0" r="r" b="b"/>
                            <a:pathLst>
                              <a:path w="40" h="55">
                                <a:moveTo>
                                  <a:pt x="0" y="0"/>
                                </a:moveTo>
                                <a:lnTo>
                                  <a:pt x="0" y="0"/>
                                </a:lnTo>
                                <a:lnTo>
                                  <a:pt x="0" y="2"/>
                                </a:lnTo>
                                <a:lnTo>
                                  <a:pt x="0" y="3"/>
                                </a:lnTo>
                                <a:lnTo>
                                  <a:pt x="12" y="21"/>
                                </a:lnTo>
                                <a:lnTo>
                                  <a:pt x="25" y="38"/>
                                </a:lnTo>
                                <a:lnTo>
                                  <a:pt x="36" y="53"/>
                                </a:lnTo>
                                <a:lnTo>
                                  <a:pt x="36" y="55"/>
                                </a:lnTo>
                                <a:lnTo>
                                  <a:pt x="39" y="55"/>
                                </a:lnTo>
                                <a:lnTo>
                                  <a:pt x="40" y="53"/>
                                </a:lnTo>
                                <a:lnTo>
                                  <a:pt x="40" y="52"/>
                                </a:lnTo>
                                <a:lnTo>
                                  <a:pt x="29" y="37"/>
                                </a:lnTo>
                                <a:lnTo>
                                  <a:pt x="14" y="18"/>
                                </a:lnTo>
                                <a:lnTo>
                                  <a:pt x="4" y="2"/>
                                </a:lnTo>
                                <a:lnTo>
                                  <a:pt x="2" y="0"/>
                                </a:lnTo>
                                <a:lnTo>
                                  <a:pt x="0" y="0"/>
                                </a:lnTo>
                                <a:close/>
                              </a:path>
                            </a:pathLst>
                          </a:custGeom>
                          <a:solidFill>
                            <a:srgbClr val="EACFE8"/>
                          </a:solidFill>
                          <a:ln w="1588">
                            <a:solidFill>
                              <a:srgbClr val="72576D"/>
                            </a:solidFill>
                            <a:prstDash val="solid"/>
                            <a:round/>
                            <a:headEnd/>
                            <a:tailEnd/>
                          </a:ln>
                        </p:spPr>
                        <p:txBody>
                          <a:bodyPr/>
                          <a:lstStyle/>
                          <a:p>
                            <a:pPr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en-US" sz="2700">
                              <a:solidFill>
                                <a:srgbClr val="000000"/>
                              </a:solidFill>
                            </a:endParaRPr>
                          </a:p>
                        </p:txBody>
                      </p:sp>
                      <p:grpSp>
                        <p:nvGrpSpPr>
                          <p:cNvPr id="3041" name="Group 21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370" y="3356"/>
                            <a:ext cx="328" cy="275"/>
                            <a:chOff x="2370" y="3356"/>
                            <a:chExt cx="328" cy="275"/>
                          </a:xfrm>
                        </p:grpSpPr>
                        <p:sp>
                          <p:nvSpPr>
                            <p:cNvPr id="3042" name="Freeform 879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572" y="3524"/>
                              <a:ext cx="38" cy="85"/>
                            </a:xfrm>
                            <a:custGeom>
                              <a:avLst/>
                              <a:gdLst>
                                <a:gd name="T0" fmla="*/ 1 w 38"/>
                                <a:gd name="T1" fmla="*/ 1 h 85"/>
                                <a:gd name="T2" fmla="*/ 1 w 38"/>
                                <a:gd name="T3" fmla="*/ 1 h 85"/>
                                <a:gd name="T4" fmla="*/ 0 w 38"/>
                                <a:gd name="T5" fmla="*/ 3 h 85"/>
                                <a:gd name="T6" fmla="*/ 1 w 38"/>
                                <a:gd name="T7" fmla="*/ 4 h 85"/>
                                <a:gd name="T8" fmla="*/ 1 w 38"/>
                                <a:gd name="T9" fmla="*/ 4 h 85"/>
                                <a:gd name="T10" fmla="*/ 5 w 38"/>
                                <a:gd name="T11" fmla="*/ 8 h 85"/>
                                <a:gd name="T12" fmla="*/ 9 w 38"/>
                                <a:gd name="T13" fmla="*/ 16 h 85"/>
                                <a:gd name="T14" fmla="*/ 20 w 38"/>
                                <a:gd name="T15" fmla="*/ 38 h 85"/>
                                <a:gd name="T16" fmla="*/ 29 w 38"/>
                                <a:gd name="T17" fmla="*/ 62 h 85"/>
                                <a:gd name="T18" fmla="*/ 32 w 38"/>
                                <a:gd name="T19" fmla="*/ 74 h 85"/>
                                <a:gd name="T20" fmla="*/ 33 w 38"/>
                                <a:gd name="T21" fmla="*/ 84 h 85"/>
                                <a:gd name="T22" fmla="*/ 33 w 38"/>
                                <a:gd name="T23" fmla="*/ 84 h 85"/>
                                <a:gd name="T24" fmla="*/ 35 w 38"/>
                                <a:gd name="T25" fmla="*/ 85 h 85"/>
                                <a:gd name="T26" fmla="*/ 36 w 38"/>
                                <a:gd name="T27" fmla="*/ 85 h 85"/>
                                <a:gd name="T28" fmla="*/ 36 w 38"/>
                                <a:gd name="T29" fmla="*/ 85 h 85"/>
                                <a:gd name="T30" fmla="*/ 38 w 38"/>
                                <a:gd name="T31" fmla="*/ 85 h 85"/>
                                <a:gd name="T32" fmla="*/ 38 w 38"/>
                                <a:gd name="T33" fmla="*/ 84 h 85"/>
                                <a:gd name="T34" fmla="*/ 38 w 38"/>
                                <a:gd name="T35" fmla="*/ 84 h 85"/>
                                <a:gd name="T36" fmla="*/ 36 w 38"/>
                                <a:gd name="T37" fmla="*/ 73 h 85"/>
                                <a:gd name="T38" fmla="*/ 32 w 38"/>
                                <a:gd name="T39" fmla="*/ 62 h 85"/>
                                <a:gd name="T40" fmla="*/ 24 w 38"/>
                                <a:gd name="T41" fmla="*/ 37 h 85"/>
                                <a:gd name="T42" fmla="*/ 13 w 38"/>
                                <a:gd name="T43" fmla="*/ 14 h 85"/>
                                <a:gd name="T44" fmla="*/ 8 w 38"/>
                                <a:gd name="T45" fmla="*/ 5 h 85"/>
                                <a:gd name="T46" fmla="*/ 4 w 38"/>
                                <a:gd name="T47" fmla="*/ 1 h 85"/>
                                <a:gd name="T48" fmla="*/ 4 w 38"/>
                                <a:gd name="T49" fmla="*/ 1 h 85"/>
                                <a:gd name="T50" fmla="*/ 2 w 38"/>
                                <a:gd name="T51" fmla="*/ 0 h 85"/>
                                <a:gd name="T52" fmla="*/ 1 w 38"/>
                                <a:gd name="T53" fmla="*/ 1 h 85"/>
                                <a:gd name="T54" fmla="*/ 1 w 38"/>
                                <a:gd name="T55" fmla="*/ 1 h 85"/>
                                <a:gd name="T56" fmla="*/ 1 w 38"/>
                                <a:gd name="T57" fmla="*/ 1 h 85"/>
                                <a:gd name="T58" fmla="*/ 0 60000 65536"/>
                                <a:gd name="T59" fmla="*/ 0 60000 65536"/>
                                <a:gd name="T60" fmla="*/ 0 60000 65536"/>
                                <a:gd name="T61" fmla="*/ 0 60000 65536"/>
                                <a:gd name="T62" fmla="*/ 0 60000 65536"/>
                                <a:gd name="T63" fmla="*/ 0 60000 65536"/>
                                <a:gd name="T64" fmla="*/ 0 60000 65536"/>
                                <a:gd name="T65" fmla="*/ 0 60000 65536"/>
                                <a:gd name="T66" fmla="*/ 0 60000 65536"/>
                                <a:gd name="T67" fmla="*/ 0 60000 65536"/>
                                <a:gd name="T68" fmla="*/ 0 60000 65536"/>
                                <a:gd name="T69" fmla="*/ 0 60000 65536"/>
                                <a:gd name="T70" fmla="*/ 0 60000 65536"/>
                                <a:gd name="T71" fmla="*/ 0 60000 65536"/>
                                <a:gd name="T72" fmla="*/ 0 60000 65536"/>
                                <a:gd name="T73" fmla="*/ 0 60000 65536"/>
                                <a:gd name="T74" fmla="*/ 0 60000 65536"/>
                                <a:gd name="T75" fmla="*/ 0 60000 65536"/>
                                <a:gd name="T76" fmla="*/ 0 60000 65536"/>
                                <a:gd name="T77" fmla="*/ 0 60000 65536"/>
                                <a:gd name="T78" fmla="*/ 0 60000 65536"/>
                                <a:gd name="T79" fmla="*/ 0 60000 65536"/>
                                <a:gd name="T80" fmla="*/ 0 60000 65536"/>
                                <a:gd name="T81" fmla="*/ 0 60000 65536"/>
                                <a:gd name="T82" fmla="*/ 0 60000 65536"/>
                                <a:gd name="T83" fmla="*/ 0 60000 65536"/>
                                <a:gd name="T84" fmla="*/ 0 60000 65536"/>
                                <a:gd name="T85" fmla="*/ 0 60000 65536"/>
                                <a:gd name="T86" fmla="*/ 0 60000 65536"/>
                              </a:gdLst>
                              <a:ahLst/>
                              <a:cxnLst>
                                <a:cxn ang="T58">
                                  <a:pos x="T0" y="T1"/>
                                </a:cxn>
                                <a:cxn ang="T59">
                                  <a:pos x="T2" y="T3"/>
                                </a:cxn>
                                <a:cxn ang="T60">
                                  <a:pos x="T4" y="T5"/>
                                </a:cxn>
                                <a:cxn ang="T61">
                                  <a:pos x="T6" y="T7"/>
                                </a:cxn>
                                <a:cxn ang="T62">
                                  <a:pos x="T8" y="T9"/>
                                </a:cxn>
                                <a:cxn ang="T63">
                                  <a:pos x="T10" y="T11"/>
                                </a:cxn>
                                <a:cxn ang="T64">
                                  <a:pos x="T12" y="T13"/>
                                </a:cxn>
                                <a:cxn ang="T65">
                                  <a:pos x="T14" y="T15"/>
                                </a:cxn>
                                <a:cxn ang="T66">
                                  <a:pos x="T16" y="T17"/>
                                </a:cxn>
                                <a:cxn ang="T67">
                                  <a:pos x="T18" y="T19"/>
                                </a:cxn>
                                <a:cxn ang="T68">
                                  <a:pos x="T20" y="T21"/>
                                </a:cxn>
                                <a:cxn ang="T69">
                                  <a:pos x="T22" y="T23"/>
                                </a:cxn>
                                <a:cxn ang="T70">
                                  <a:pos x="T24" y="T25"/>
                                </a:cxn>
                                <a:cxn ang="T71">
                                  <a:pos x="T26" y="T27"/>
                                </a:cxn>
                                <a:cxn ang="T72">
                                  <a:pos x="T28" y="T29"/>
                                </a:cxn>
                                <a:cxn ang="T73">
                                  <a:pos x="T30" y="T31"/>
                                </a:cxn>
                                <a:cxn ang="T74">
                                  <a:pos x="T32" y="T33"/>
                                </a:cxn>
                                <a:cxn ang="T75">
                                  <a:pos x="T34" y="T35"/>
                                </a:cxn>
                                <a:cxn ang="T76">
                                  <a:pos x="T36" y="T37"/>
                                </a:cxn>
                                <a:cxn ang="T77">
                                  <a:pos x="T38" y="T39"/>
                                </a:cxn>
                                <a:cxn ang="T78">
                                  <a:pos x="T40" y="T41"/>
                                </a:cxn>
                                <a:cxn ang="T79">
                                  <a:pos x="T42" y="T43"/>
                                </a:cxn>
                                <a:cxn ang="T80">
                                  <a:pos x="T44" y="T45"/>
                                </a:cxn>
                                <a:cxn ang="T81">
                                  <a:pos x="T46" y="T47"/>
                                </a:cxn>
                                <a:cxn ang="T82">
                                  <a:pos x="T48" y="T49"/>
                                </a:cxn>
                                <a:cxn ang="T83">
                                  <a:pos x="T50" y="T51"/>
                                </a:cxn>
                                <a:cxn ang="T84">
                                  <a:pos x="T52" y="T53"/>
                                </a:cxn>
                                <a:cxn ang="T85">
                                  <a:pos x="T54" y="T55"/>
                                </a:cxn>
                                <a:cxn ang="T86">
                                  <a:pos x="T56" y="T57"/>
                                </a:cxn>
                              </a:cxnLst>
                              <a:rect l="0" t="0" r="r" b="b"/>
                              <a:pathLst>
                                <a:path w="38" h="85">
                                  <a:moveTo>
                                    <a:pt x="1" y="1"/>
                                  </a:moveTo>
                                  <a:lnTo>
                                    <a:pt x="1" y="1"/>
                                  </a:lnTo>
                                  <a:lnTo>
                                    <a:pt x="0" y="3"/>
                                  </a:lnTo>
                                  <a:lnTo>
                                    <a:pt x="1" y="4"/>
                                  </a:lnTo>
                                  <a:lnTo>
                                    <a:pt x="5" y="8"/>
                                  </a:lnTo>
                                  <a:lnTo>
                                    <a:pt x="9" y="16"/>
                                  </a:lnTo>
                                  <a:lnTo>
                                    <a:pt x="20" y="38"/>
                                  </a:lnTo>
                                  <a:lnTo>
                                    <a:pt x="29" y="62"/>
                                  </a:lnTo>
                                  <a:lnTo>
                                    <a:pt x="32" y="74"/>
                                  </a:lnTo>
                                  <a:lnTo>
                                    <a:pt x="33" y="84"/>
                                  </a:lnTo>
                                  <a:lnTo>
                                    <a:pt x="35" y="85"/>
                                  </a:lnTo>
                                  <a:lnTo>
                                    <a:pt x="36" y="85"/>
                                  </a:lnTo>
                                  <a:lnTo>
                                    <a:pt x="38" y="85"/>
                                  </a:lnTo>
                                  <a:lnTo>
                                    <a:pt x="38" y="84"/>
                                  </a:lnTo>
                                  <a:lnTo>
                                    <a:pt x="36" y="73"/>
                                  </a:lnTo>
                                  <a:lnTo>
                                    <a:pt x="32" y="62"/>
                                  </a:lnTo>
                                  <a:lnTo>
                                    <a:pt x="24" y="37"/>
                                  </a:lnTo>
                                  <a:lnTo>
                                    <a:pt x="13" y="14"/>
                                  </a:lnTo>
                                  <a:lnTo>
                                    <a:pt x="8" y="5"/>
                                  </a:lnTo>
                                  <a:lnTo>
                                    <a:pt x="4" y="1"/>
                                  </a:lnTo>
                                  <a:lnTo>
                                    <a:pt x="2" y="0"/>
                                  </a:lnTo>
                                  <a:lnTo>
                                    <a:pt x="1" y="1"/>
                                  </a:lnTo>
                                  <a:close/>
                                </a:path>
                              </a:pathLst>
                            </a:custGeom>
                            <a:solidFill>
                              <a:srgbClr val="EACFE8"/>
                            </a:solidFill>
                            <a:ln w="1588">
                              <a:solidFill>
                                <a:srgbClr val="72576D"/>
                              </a:solidFill>
                              <a:prstDash val="solid"/>
                              <a:round/>
                              <a:headEnd/>
                              <a:tailEnd/>
                            </a:ln>
                          </p:spPr>
                          <p:txBody>
                            <a:bodyPr/>
                            <a:lstStyle/>
                            <a:p>
                              <a:pPr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</a:pPr>
                              <a:endParaRPr lang="en-US" sz="2700">
                                <a:solidFill>
                                  <a:srgbClr val="000000"/>
                                </a:solidFill>
                              </a:endParaRPr>
                            </a:p>
                          </p:txBody>
                        </p:sp>
                        <p:sp>
                          <p:nvSpPr>
                            <p:cNvPr id="3043" name="Freeform 882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573" y="3517"/>
                              <a:ext cx="72" cy="29"/>
                            </a:xfrm>
                            <a:custGeom>
                              <a:avLst/>
                              <a:gdLst>
                                <a:gd name="T0" fmla="*/ 0 w 72"/>
                                <a:gd name="T1" fmla="*/ 2 h 29"/>
                                <a:gd name="T2" fmla="*/ 0 w 72"/>
                                <a:gd name="T3" fmla="*/ 2 h 29"/>
                                <a:gd name="T4" fmla="*/ 0 w 72"/>
                                <a:gd name="T5" fmla="*/ 3 h 29"/>
                                <a:gd name="T6" fmla="*/ 1 w 72"/>
                                <a:gd name="T7" fmla="*/ 3 h 29"/>
                                <a:gd name="T8" fmla="*/ 28 w 72"/>
                                <a:gd name="T9" fmla="*/ 14 h 29"/>
                                <a:gd name="T10" fmla="*/ 28 w 72"/>
                                <a:gd name="T11" fmla="*/ 14 h 29"/>
                                <a:gd name="T12" fmla="*/ 51 w 72"/>
                                <a:gd name="T13" fmla="*/ 22 h 29"/>
                                <a:gd name="T14" fmla="*/ 69 w 72"/>
                                <a:gd name="T15" fmla="*/ 29 h 29"/>
                                <a:gd name="T16" fmla="*/ 69 w 72"/>
                                <a:gd name="T17" fmla="*/ 29 h 29"/>
                                <a:gd name="T18" fmla="*/ 70 w 72"/>
                                <a:gd name="T19" fmla="*/ 29 h 29"/>
                                <a:gd name="T20" fmla="*/ 72 w 72"/>
                                <a:gd name="T21" fmla="*/ 29 h 29"/>
                                <a:gd name="T22" fmla="*/ 72 w 72"/>
                                <a:gd name="T23" fmla="*/ 29 h 29"/>
                                <a:gd name="T24" fmla="*/ 72 w 72"/>
                                <a:gd name="T25" fmla="*/ 26 h 29"/>
                                <a:gd name="T26" fmla="*/ 70 w 72"/>
                                <a:gd name="T27" fmla="*/ 26 h 29"/>
                                <a:gd name="T28" fmla="*/ 70 w 72"/>
                                <a:gd name="T29" fmla="*/ 26 h 29"/>
                                <a:gd name="T30" fmla="*/ 53 w 72"/>
                                <a:gd name="T31" fmla="*/ 18 h 29"/>
                                <a:gd name="T32" fmla="*/ 30 w 72"/>
                                <a:gd name="T33" fmla="*/ 10 h 29"/>
                                <a:gd name="T34" fmla="*/ 3 w 72"/>
                                <a:gd name="T35" fmla="*/ 0 h 29"/>
                                <a:gd name="T36" fmla="*/ 3 w 72"/>
                                <a:gd name="T37" fmla="*/ 0 h 29"/>
                                <a:gd name="T38" fmla="*/ 1 w 72"/>
                                <a:gd name="T39" fmla="*/ 0 h 29"/>
                                <a:gd name="T40" fmla="*/ 0 w 72"/>
                                <a:gd name="T41" fmla="*/ 2 h 29"/>
                                <a:gd name="T42" fmla="*/ 0 w 72"/>
                                <a:gd name="T43" fmla="*/ 2 h 29"/>
                                <a:gd name="T44" fmla="*/ 0 w 72"/>
                                <a:gd name="T45" fmla="*/ 2 h 29"/>
                                <a:gd name="T46" fmla="*/ 0 60000 65536"/>
                                <a:gd name="T47" fmla="*/ 0 60000 65536"/>
                                <a:gd name="T48" fmla="*/ 0 60000 65536"/>
                                <a:gd name="T49" fmla="*/ 0 60000 65536"/>
                                <a:gd name="T50" fmla="*/ 0 60000 65536"/>
                                <a:gd name="T51" fmla="*/ 0 60000 65536"/>
                                <a:gd name="T52" fmla="*/ 0 60000 65536"/>
                                <a:gd name="T53" fmla="*/ 0 60000 65536"/>
                                <a:gd name="T54" fmla="*/ 0 60000 65536"/>
                                <a:gd name="T55" fmla="*/ 0 60000 65536"/>
                                <a:gd name="T56" fmla="*/ 0 60000 65536"/>
                                <a:gd name="T57" fmla="*/ 0 60000 65536"/>
                                <a:gd name="T58" fmla="*/ 0 60000 65536"/>
                                <a:gd name="T59" fmla="*/ 0 60000 65536"/>
                                <a:gd name="T60" fmla="*/ 0 60000 65536"/>
                                <a:gd name="T61" fmla="*/ 0 60000 65536"/>
                                <a:gd name="T62" fmla="*/ 0 60000 65536"/>
                                <a:gd name="T63" fmla="*/ 0 60000 65536"/>
                                <a:gd name="T64" fmla="*/ 0 60000 65536"/>
                                <a:gd name="T65" fmla="*/ 0 60000 65536"/>
                                <a:gd name="T66" fmla="*/ 0 60000 65536"/>
                                <a:gd name="T67" fmla="*/ 0 60000 65536"/>
                                <a:gd name="T68" fmla="*/ 0 60000 65536"/>
                              </a:gdLst>
                              <a:ahLst/>
                              <a:cxnLst>
                                <a:cxn ang="T46">
                                  <a:pos x="T0" y="T1"/>
                                </a:cxn>
                                <a:cxn ang="T47">
                                  <a:pos x="T2" y="T3"/>
                                </a:cxn>
                                <a:cxn ang="T48">
                                  <a:pos x="T4" y="T5"/>
                                </a:cxn>
                                <a:cxn ang="T49">
                                  <a:pos x="T6" y="T7"/>
                                </a:cxn>
                                <a:cxn ang="T50">
                                  <a:pos x="T8" y="T9"/>
                                </a:cxn>
                                <a:cxn ang="T51">
                                  <a:pos x="T10" y="T11"/>
                                </a:cxn>
                                <a:cxn ang="T52">
                                  <a:pos x="T12" y="T13"/>
                                </a:cxn>
                                <a:cxn ang="T53">
                                  <a:pos x="T14" y="T15"/>
                                </a:cxn>
                                <a:cxn ang="T54">
                                  <a:pos x="T16" y="T17"/>
                                </a:cxn>
                                <a:cxn ang="T55">
                                  <a:pos x="T18" y="T19"/>
                                </a:cxn>
                                <a:cxn ang="T56">
                                  <a:pos x="T20" y="T21"/>
                                </a:cxn>
                                <a:cxn ang="T57">
                                  <a:pos x="T22" y="T23"/>
                                </a:cxn>
                                <a:cxn ang="T58">
                                  <a:pos x="T24" y="T25"/>
                                </a:cxn>
                                <a:cxn ang="T59">
                                  <a:pos x="T26" y="T27"/>
                                </a:cxn>
                                <a:cxn ang="T60">
                                  <a:pos x="T28" y="T29"/>
                                </a:cxn>
                                <a:cxn ang="T61">
                                  <a:pos x="T30" y="T31"/>
                                </a:cxn>
                                <a:cxn ang="T62">
                                  <a:pos x="T32" y="T33"/>
                                </a:cxn>
                                <a:cxn ang="T63">
                                  <a:pos x="T34" y="T35"/>
                                </a:cxn>
                                <a:cxn ang="T64">
                                  <a:pos x="T36" y="T37"/>
                                </a:cxn>
                                <a:cxn ang="T65">
                                  <a:pos x="T38" y="T39"/>
                                </a:cxn>
                                <a:cxn ang="T66">
                                  <a:pos x="T40" y="T41"/>
                                </a:cxn>
                                <a:cxn ang="T67">
                                  <a:pos x="T42" y="T43"/>
                                </a:cxn>
                                <a:cxn ang="T68">
                                  <a:pos x="T44" y="T45"/>
                                </a:cxn>
                              </a:cxnLst>
                              <a:rect l="0" t="0" r="r" b="b"/>
                              <a:pathLst>
                                <a:path w="72" h="29">
                                  <a:moveTo>
                                    <a:pt x="0" y="2"/>
                                  </a:moveTo>
                                  <a:lnTo>
                                    <a:pt x="0" y="2"/>
                                  </a:lnTo>
                                  <a:lnTo>
                                    <a:pt x="0" y="3"/>
                                  </a:lnTo>
                                  <a:lnTo>
                                    <a:pt x="1" y="3"/>
                                  </a:lnTo>
                                  <a:lnTo>
                                    <a:pt x="28" y="14"/>
                                  </a:lnTo>
                                  <a:lnTo>
                                    <a:pt x="51" y="22"/>
                                  </a:lnTo>
                                  <a:lnTo>
                                    <a:pt x="69" y="29"/>
                                  </a:lnTo>
                                  <a:lnTo>
                                    <a:pt x="70" y="29"/>
                                  </a:lnTo>
                                  <a:lnTo>
                                    <a:pt x="72" y="29"/>
                                  </a:lnTo>
                                  <a:lnTo>
                                    <a:pt x="72" y="26"/>
                                  </a:lnTo>
                                  <a:lnTo>
                                    <a:pt x="70" y="26"/>
                                  </a:lnTo>
                                  <a:lnTo>
                                    <a:pt x="53" y="18"/>
                                  </a:lnTo>
                                  <a:lnTo>
                                    <a:pt x="30" y="10"/>
                                  </a:lnTo>
                                  <a:lnTo>
                                    <a:pt x="3" y="0"/>
                                  </a:lnTo>
                                  <a:lnTo>
                                    <a:pt x="1" y="0"/>
                                  </a:lnTo>
                                  <a:lnTo>
                                    <a:pt x="0" y="2"/>
                                  </a:lnTo>
                                  <a:close/>
                                </a:path>
                              </a:pathLst>
                            </a:custGeom>
                            <a:solidFill>
                              <a:srgbClr val="EACFE8"/>
                            </a:solidFill>
                            <a:ln w="1588">
                              <a:solidFill>
                                <a:srgbClr val="72576D"/>
                              </a:solidFill>
                              <a:prstDash val="solid"/>
                              <a:round/>
                              <a:headEnd/>
                              <a:tailEnd/>
                            </a:ln>
                          </p:spPr>
                          <p:txBody>
                            <a:bodyPr/>
                            <a:lstStyle/>
                            <a:p>
                              <a:pPr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</a:pPr>
                              <a:endParaRPr lang="en-US" sz="2700">
                                <a:solidFill>
                                  <a:srgbClr val="000000"/>
                                </a:solidFill>
                              </a:endParaRPr>
                            </a:p>
                          </p:txBody>
                        </p:sp>
                        <p:sp>
                          <p:nvSpPr>
                            <p:cNvPr id="3044" name="Freeform 88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520" y="3512"/>
                              <a:ext cx="113" cy="76"/>
                            </a:xfrm>
                            <a:custGeom>
                              <a:avLst/>
                              <a:gdLst>
                                <a:gd name="T0" fmla="*/ 0 w 113"/>
                                <a:gd name="T1" fmla="*/ 0 h 76"/>
                                <a:gd name="T2" fmla="*/ 0 w 113"/>
                                <a:gd name="T3" fmla="*/ 0 h 76"/>
                                <a:gd name="T4" fmla="*/ 0 w 113"/>
                                <a:gd name="T5" fmla="*/ 1 h 76"/>
                                <a:gd name="T6" fmla="*/ 0 w 113"/>
                                <a:gd name="T7" fmla="*/ 3 h 76"/>
                                <a:gd name="T8" fmla="*/ 0 w 113"/>
                                <a:gd name="T9" fmla="*/ 3 h 76"/>
                                <a:gd name="T10" fmla="*/ 10 w 113"/>
                                <a:gd name="T11" fmla="*/ 11 h 76"/>
                                <a:gd name="T12" fmla="*/ 22 w 113"/>
                                <a:gd name="T13" fmla="*/ 20 h 76"/>
                                <a:gd name="T14" fmla="*/ 38 w 113"/>
                                <a:gd name="T15" fmla="*/ 28 h 76"/>
                                <a:gd name="T16" fmla="*/ 56 w 113"/>
                                <a:gd name="T17" fmla="*/ 35 h 76"/>
                                <a:gd name="T18" fmla="*/ 56 w 113"/>
                                <a:gd name="T19" fmla="*/ 35 h 76"/>
                                <a:gd name="T20" fmla="*/ 72 w 113"/>
                                <a:gd name="T21" fmla="*/ 42 h 76"/>
                                <a:gd name="T22" fmla="*/ 85 w 113"/>
                                <a:gd name="T23" fmla="*/ 50 h 76"/>
                                <a:gd name="T24" fmla="*/ 98 w 113"/>
                                <a:gd name="T25" fmla="*/ 61 h 76"/>
                                <a:gd name="T26" fmla="*/ 109 w 113"/>
                                <a:gd name="T27" fmla="*/ 76 h 76"/>
                                <a:gd name="T28" fmla="*/ 109 w 113"/>
                                <a:gd name="T29" fmla="*/ 76 h 76"/>
                                <a:gd name="T30" fmla="*/ 110 w 113"/>
                                <a:gd name="T31" fmla="*/ 76 h 76"/>
                                <a:gd name="T32" fmla="*/ 111 w 113"/>
                                <a:gd name="T33" fmla="*/ 76 h 76"/>
                                <a:gd name="T34" fmla="*/ 111 w 113"/>
                                <a:gd name="T35" fmla="*/ 76 h 76"/>
                                <a:gd name="T36" fmla="*/ 113 w 113"/>
                                <a:gd name="T37" fmla="*/ 74 h 76"/>
                                <a:gd name="T38" fmla="*/ 113 w 113"/>
                                <a:gd name="T39" fmla="*/ 73 h 76"/>
                                <a:gd name="T40" fmla="*/ 113 w 113"/>
                                <a:gd name="T41" fmla="*/ 73 h 76"/>
                                <a:gd name="T42" fmla="*/ 100 w 113"/>
                                <a:gd name="T43" fmla="*/ 58 h 76"/>
                                <a:gd name="T44" fmla="*/ 87 w 113"/>
                                <a:gd name="T45" fmla="*/ 46 h 76"/>
                                <a:gd name="T46" fmla="*/ 73 w 113"/>
                                <a:gd name="T47" fmla="*/ 38 h 76"/>
                                <a:gd name="T48" fmla="*/ 57 w 113"/>
                                <a:gd name="T49" fmla="*/ 31 h 76"/>
                                <a:gd name="T50" fmla="*/ 57 w 113"/>
                                <a:gd name="T51" fmla="*/ 31 h 76"/>
                                <a:gd name="T52" fmla="*/ 39 w 113"/>
                                <a:gd name="T53" fmla="*/ 24 h 76"/>
                                <a:gd name="T54" fmla="*/ 25 w 113"/>
                                <a:gd name="T55" fmla="*/ 16 h 76"/>
                                <a:gd name="T56" fmla="*/ 12 w 113"/>
                                <a:gd name="T57" fmla="*/ 8 h 76"/>
                                <a:gd name="T58" fmla="*/ 3 w 113"/>
                                <a:gd name="T59" fmla="*/ 0 h 76"/>
                                <a:gd name="T60" fmla="*/ 3 w 113"/>
                                <a:gd name="T61" fmla="*/ 0 h 76"/>
                                <a:gd name="T62" fmla="*/ 2 w 113"/>
                                <a:gd name="T63" fmla="*/ 0 h 76"/>
                                <a:gd name="T64" fmla="*/ 0 w 113"/>
                                <a:gd name="T65" fmla="*/ 0 h 76"/>
                                <a:gd name="T66" fmla="*/ 0 w 113"/>
                                <a:gd name="T67" fmla="*/ 0 h 76"/>
                                <a:gd name="T68" fmla="*/ 0 w 113"/>
                                <a:gd name="T69" fmla="*/ 0 h 76"/>
                                <a:gd name="T70" fmla="*/ 0 60000 65536"/>
                                <a:gd name="T71" fmla="*/ 0 60000 65536"/>
                                <a:gd name="T72" fmla="*/ 0 60000 65536"/>
                                <a:gd name="T73" fmla="*/ 0 60000 65536"/>
                                <a:gd name="T74" fmla="*/ 0 60000 65536"/>
                                <a:gd name="T75" fmla="*/ 0 60000 65536"/>
                                <a:gd name="T76" fmla="*/ 0 60000 65536"/>
                                <a:gd name="T77" fmla="*/ 0 60000 65536"/>
                                <a:gd name="T78" fmla="*/ 0 60000 65536"/>
                                <a:gd name="T79" fmla="*/ 0 60000 65536"/>
                                <a:gd name="T80" fmla="*/ 0 60000 65536"/>
                                <a:gd name="T81" fmla="*/ 0 60000 65536"/>
                                <a:gd name="T82" fmla="*/ 0 60000 65536"/>
                                <a:gd name="T83" fmla="*/ 0 60000 65536"/>
                                <a:gd name="T84" fmla="*/ 0 60000 65536"/>
                                <a:gd name="T85" fmla="*/ 0 60000 65536"/>
                                <a:gd name="T86" fmla="*/ 0 60000 65536"/>
                                <a:gd name="T87" fmla="*/ 0 60000 65536"/>
                                <a:gd name="T88" fmla="*/ 0 60000 65536"/>
                                <a:gd name="T89" fmla="*/ 0 60000 65536"/>
                                <a:gd name="T90" fmla="*/ 0 60000 65536"/>
                                <a:gd name="T91" fmla="*/ 0 60000 65536"/>
                                <a:gd name="T92" fmla="*/ 0 60000 65536"/>
                                <a:gd name="T93" fmla="*/ 0 60000 65536"/>
                                <a:gd name="T94" fmla="*/ 0 60000 65536"/>
                                <a:gd name="T95" fmla="*/ 0 60000 65536"/>
                                <a:gd name="T96" fmla="*/ 0 60000 65536"/>
                                <a:gd name="T97" fmla="*/ 0 60000 65536"/>
                                <a:gd name="T98" fmla="*/ 0 60000 65536"/>
                                <a:gd name="T99" fmla="*/ 0 60000 65536"/>
                                <a:gd name="T100" fmla="*/ 0 60000 65536"/>
                                <a:gd name="T101" fmla="*/ 0 60000 65536"/>
                                <a:gd name="T102" fmla="*/ 0 60000 65536"/>
                                <a:gd name="T103" fmla="*/ 0 60000 65536"/>
                                <a:gd name="T104" fmla="*/ 0 60000 65536"/>
                              </a:gdLst>
                              <a:ahLst/>
                              <a:cxnLst>
                                <a:cxn ang="T70">
                                  <a:pos x="T0" y="T1"/>
                                </a:cxn>
                                <a:cxn ang="T71">
                                  <a:pos x="T2" y="T3"/>
                                </a:cxn>
                                <a:cxn ang="T72">
                                  <a:pos x="T4" y="T5"/>
                                </a:cxn>
                                <a:cxn ang="T73">
                                  <a:pos x="T6" y="T7"/>
                                </a:cxn>
                                <a:cxn ang="T74">
                                  <a:pos x="T8" y="T9"/>
                                </a:cxn>
                                <a:cxn ang="T75">
                                  <a:pos x="T10" y="T11"/>
                                </a:cxn>
                                <a:cxn ang="T76">
                                  <a:pos x="T12" y="T13"/>
                                </a:cxn>
                                <a:cxn ang="T77">
                                  <a:pos x="T14" y="T15"/>
                                </a:cxn>
                                <a:cxn ang="T78">
                                  <a:pos x="T16" y="T17"/>
                                </a:cxn>
                                <a:cxn ang="T79">
                                  <a:pos x="T18" y="T19"/>
                                </a:cxn>
                                <a:cxn ang="T80">
                                  <a:pos x="T20" y="T21"/>
                                </a:cxn>
                                <a:cxn ang="T81">
                                  <a:pos x="T22" y="T23"/>
                                </a:cxn>
                                <a:cxn ang="T82">
                                  <a:pos x="T24" y="T25"/>
                                </a:cxn>
                                <a:cxn ang="T83">
                                  <a:pos x="T26" y="T27"/>
                                </a:cxn>
                                <a:cxn ang="T84">
                                  <a:pos x="T28" y="T29"/>
                                </a:cxn>
                                <a:cxn ang="T85">
                                  <a:pos x="T30" y="T31"/>
                                </a:cxn>
                                <a:cxn ang="T86">
                                  <a:pos x="T32" y="T33"/>
                                </a:cxn>
                                <a:cxn ang="T87">
                                  <a:pos x="T34" y="T35"/>
                                </a:cxn>
                                <a:cxn ang="T88">
                                  <a:pos x="T36" y="T37"/>
                                </a:cxn>
                                <a:cxn ang="T89">
                                  <a:pos x="T38" y="T39"/>
                                </a:cxn>
                                <a:cxn ang="T90">
                                  <a:pos x="T40" y="T41"/>
                                </a:cxn>
                                <a:cxn ang="T91">
                                  <a:pos x="T42" y="T43"/>
                                </a:cxn>
                                <a:cxn ang="T92">
                                  <a:pos x="T44" y="T45"/>
                                </a:cxn>
                                <a:cxn ang="T93">
                                  <a:pos x="T46" y="T47"/>
                                </a:cxn>
                                <a:cxn ang="T94">
                                  <a:pos x="T48" y="T49"/>
                                </a:cxn>
                                <a:cxn ang="T95">
                                  <a:pos x="T50" y="T51"/>
                                </a:cxn>
                                <a:cxn ang="T96">
                                  <a:pos x="T52" y="T53"/>
                                </a:cxn>
                                <a:cxn ang="T97">
                                  <a:pos x="T54" y="T55"/>
                                </a:cxn>
                                <a:cxn ang="T98">
                                  <a:pos x="T56" y="T57"/>
                                </a:cxn>
                                <a:cxn ang="T99">
                                  <a:pos x="T58" y="T59"/>
                                </a:cxn>
                                <a:cxn ang="T100">
                                  <a:pos x="T60" y="T61"/>
                                </a:cxn>
                                <a:cxn ang="T101">
                                  <a:pos x="T62" y="T63"/>
                                </a:cxn>
                                <a:cxn ang="T102">
                                  <a:pos x="T64" y="T65"/>
                                </a:cxn>
                                <a:cxn ang="T103">
                                  <a:pos x="T66" y="T67"/>
                                </a:cxn>
                                <a:cxn ang="T104">
                                  <a:pos x="T68" y="T69"/>
                                </a:cxn>
                              </a:cxnLst>
                              <a:rect l="0" t="0" r="r" b="b"/>
                              <a:pathLst>
                                <a:path w="113" h="76">
                                  <a:moveTo>
                                    <a:pt x="0" y="0"/>
                                  </a:moveTo>
                                  <a:lnTo>
                                    <a:pt x="0" y="0"/>
                                  </a:lnTo>
                                  <a:lnTo>
                                    <a:pt x="0" y="1"/>
                                  </a:lnTo>
                                  <a:lnTo>
                                    <a:pt x="0" y="3"/>
                                  </a:lnTo>
                                  <a:lnTo>
                                    <a:pt x="10" y="11"/>
                                  </a:lnTo>
                                  <a:lnTo>
                                    <a:pt x="22" y="20"/>
                                  </a:lnTo>
                                  <a:lnTo>
                                    <a:pt x="38" y="28"/>
                                  </a:lnTo>
                                  <a:lnTo>
                                    <a:pt x="56" y="35"/>
                                  </a:lnTo>
                                  <a:lnTo>
                                    <a:pt x="72" y="42"/>
                                  </a:lnTo>
                                  <a:lnTo>
                                    <a:pt x="85" y="50"/>
                                  </a:lnTo>
                                  <a:lnTo>
                                    <a:pt x="98" y="61"/>
                                  </a:lnTo>
                                  <a:lnTo>
                                    <a:pt x="109" y="76"/>
                                  </a:lnTo>
                                  <a:lnTo>
                                    <a:pt x="110" y="76"/>
                                  </a:lnTo>
                                  <a:lnTo>
                                    <a:pt x="111" y="76"/>
                                  </a:lnTo>
                                  <a:lnTo>
                                    <a:pt x="113" y="74"/>
                                  </a:lnTo>
                                  <a:lnTo>
                                    <a:pt x="113" y="73"/>
                                  </a:lnTo>
                                  <a:lnTo>
                                    <a:pt x="100" y="58"/>
                                  </a:lnTo>
                                  <a:lnTo>
                                    <a:pt x="87" y="46"/>
                                  </a:lnTo>
                                  <a:lnTo>
                                    <a:pt x="73" y="38"/>
                                  </a:lnTo>
                                  <a:lnTo>
                                    <a:pt x="57" y="31"/>
                                  </a:lnTo>
                                  <a:lnTo>
                                    <a:pt x="39" y="24"/>
                                  </a:lnTo>
                                  <a:lnTo>
                                    <a:pt x="25" y="16"/>
                                  </a:lnTo>
                                  <a:lnTo>
                                    <a:pt x="12" y="8"/>
                                  </a:lnTo>
                                  <a:lnTo>
                                    <a:pt x="3" y="0"/>
                                  </a:lnTo>
                                  <a:lnTo>
                                    <a:pt x="2" y="0"/>
                                  </a:lnTo>
                                  <a:lnTo>
                                    <a:pt x="0" y="0"/>
                                  </a:lnTo>
                                  <a:close/>
                                </a:path>
                              </a:pathLst>
                            </a:custGeom>
                            <a:solidFill>
                              <a:srgbClr val="EACFE8"/>
                            </a:solidFill>
                            <a:ln w="1588">
                              <a:solidFill>
                                <a:srgbClr val="72576D"/>
                              </a:solidFill>
                              <a:prstDash val="solid"/>
                              <a:round/>
                              <a:headEnd/>
                              <a:tailEnd/>
                            </a:ln>
                          </p:spPr>
                          <p:txBody>
                            <a:bodyPr/>
                            <a:lstStyle/>
                            <a:p>
                              <a:pPr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</a:pPr>
                              <a:endParaRPr lang="en-US" sz="2700">
                                <a:solidFill>
                                  <a:srgbClr val="000000"/>
                                </a:solidFill>
                              </a:endParaRPr>
                            </a:p>
                          </p:txBody>
                        </p:sp>
                        <p:sp>
                          <p:nvSpPr>
                            <p:cNvPr id="3045" name="Freeform 886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670" y="3592"/>
                              <a:ext cx="28" cy="36"/>
                            </a:xfrm>
                            <a:custGeom>
                              <a:avLst/>
                              <a:gdLst>
                                <a:gd name="T0" fmla="*/ 0 w 28"/>
                                <a:gd name="T1" fmla="*/ 0 h 36"/>
                                <a:gd name="T2" fmla="*/ 0 w 28"/>
                                <a:gd name="T3" fmla="*/ 0 h 36"/>
                                <a:gd name="T4" fmla="*/ 0 w 28"/>
                                <a:gd name="T5" fmla="*/ 1 h 36"/>
                                <a:gd name="T6" fmla="*/ 0 w 28"/>
                                <a:gd name="T7" fmla="*/ 2 h 36"/>
                                <a:gd name="T8" fmla="*/ 13 w 28"/>
                                <a:gd name="T9" fmla="*/ 19 h 36"/>
                                <a:gd name="T10" fmla="*/ 13 w 28"/>
                                <a:gd name="T11" fmla="*/ 19 h 36"/>
                                <a:gd name="T12" fmla="*/ 19 w 28"/>
                                <a:gd name="T13" fmla="*/ 28 h 36"/>
                                <a:gd name="T14" fmla="*/ 23 w 28"/>
                                <a:gd name="T15" fmla="*/ 35 h 36"/>
                                <a:gd name="T16" fmla="*/ 23 w 28"/>
                                <a:gd name="T17" fmla="*/ 35 h 36"/>
                                <a:gd name="T18" fmla="*/ 25 w 28"/>
                                <a:gd name="T19" fmla="*/ 36 h 36"/>
                                <a:gd name="T20" fmla="*/ 26 w 28"/>
                                <a:gd name="T21" fmla="*/ 36 h 36"/>
                                <a:gd name="T22" fmla="*/ 26 w 28"/>
                                <a:gd name="T23" fmla="*/ 36 h 36"/>
                                <a:gd name="T24" fmla="*/ 28 w 28"/>
                                <a:gd name="T25" fmla="*/ 36 h 36"/>
                                <a:gd name="T26" fmla="*/ 28 w 28"/>
                                <a:gd name="T27" fmla="*/ 35 h 36"/>
                                <a:gd name="T28" fmla="*/ 28 w 28"/>
                                <a:gd name="T29" fmla="*/ 35 h 36"/>
                                <a:gd name="T30" fmla="*/ 23 w 28"/>
                                <a:gd name="T31" fmla="*/ 28 h 36"/>
                                <a:gd name="T32" fmla="*/ 15 w 28"/>
                                <a:gd name="T33" fmla="*/ 16 h 36"/>
                                <a:gd name="T34" fmla="*/ 3 w 28"/>
                                <a:gd name="T35" fmla="*/ 0 h 36"/>
                                <a:gd name="T36" fmla="*/ 3 w 28"/>
                                <a:gd name="T37" fmla="*/ 0 h 36"/>
                                <a:gd name="T38" fmla="*/ 2 w 28"/>
                                <a:gd name="T39" fmla="*/ 0 h 36"/>
                                <a:gd name="T40" fmla="*/ 0 w 28"/>
                                <a:gd name="T41" fmla="*/ 0 h 36"/>
                                <a:gd name="T42" fmla="*/ 0 w 28"/>
                                <a:gd name="T43" fmla="*/ 0 h 36"/>
                                <a:gd name="T44" fmla="*/ 0 w 28"/>
                                <a:gd name="T45" fmla="*/ 0 h 36"/>
                                <a:gd name="T46" fmla="*/ 0 60000 65536"/>
                                <a:gd name="T47" fmla="*/ 0 60000 65536"/>
                                <a:gd name="T48" fmla="*/ 0 60000 65536"/>
                                <a:gd name="T49" fmla="*/ 0 60000 65536"/>
                                <a:gd name="T50" fmla="*/ 0 60000 65536"/>
                                <a:gd name="T51" fmla="*/ 0 60000 65536"/>
                                <a:gd name="T52" fmla="*/ 0 60000 65536"/>
                                <a:gd name="T53" fmla="*/ 0 60000 65536"/>
                                <a:gd name="T54" fmla="*/ 0 60000 65536"/>
                                <a:gd name="T55" fmla="*/ 0 60000 65536"/>
                                <a:gd name="T56" fmla="*/ 0 60000 65536"/>
                                <a:gd name="T57" fmla="*/ 0 60000 65536"/>
                                <a:gd name="T58" fmla="*/ 0 60000 65536"/>
                                <a:gd name="T59" fmla="*/ 0 60000 65536"/>
                                <a:gd name="T60" fmla="*/ 0 60000 65536"/>
                                <a:gd name="T61" fmla="*/ 0 60000 65536"/>
                                <a:gd name="T62" fmla="*/ 0 60000 65536"/>
                                <a:gd name="T63" fmla="*/ 0 60000 65536"/>
                                <a:gd name="T64" fmla="*/ 0 60000 65536"/>
                                <a:gd name="T65" fmla="*/ 0 60000 65536"/>
                                <a:gd name="T66" fmla="*/ 0 60000 65536"/>
                                <a:gd name="T67" fmla="*/ 0 60000 65536"/>
                                <a:gd name="T68" fmla="*/ 0 60000 65536"/>
                              </a:gdLst>
                              <a:ahLst/>
                              <a:cxnLst>
                                <a:cxn ang="T46">
                                  <a:pos x="T0" y="T1"/>
                                </a:cxn>
                                <a:cxn ang="T47">
                                  <a:pos x="T2" y="T3"/>
                                </a:cxn>
                                <a:cxn ang="T48">
                                  <a:pos x="T4" y="T5"/>
                                </a:cxn>
                                <a:cxn ang="T49">
                                  <a:pos x="T6" y="T7"/>
                                </a:cxn>
                                <a:cxn ang="T50">
                                  <a:pos x="T8" y="T9"/>
                                </a:cxn>
                                <a:cxn ang="T51">
                                  <a:pos x="T10" y="T11"/>
                                </a:cxn>
                                <a:cxn ang="T52">
                                  <a:pos x="T12" y="T13"/>
                                </a:cxn>
                                <a:cxn ang="T53">
                                  <a:pos x="T14" y="T15"/>
                                </a:cxn>
                                <a:cxn ang="T54">
                                  <a:pos x="T16" y="T17"/>
                                </a:cxn>
                                <a:cxn ang="T55">
                                  <a:pos x="T18" y="T19"/>
                                </a:cxn>
                                <a:cxn ang="T56">
                                  <a:pos x="T20" y="T21"/>
                                </a:cxn>
                                <a:cxn ang="T57">
                                  <a:pos x="T22" y="T23"/>
                                </a:cxn>
                                <a:cxn ang="T58">
                                  <a:pos x="T24" y="T25"/>
                                </a:cxn>
                                <a:cxn ang="T59">
                                  <a:pos x="T26" y="T27"/>
                                </a:cxn>
                                <a:cxn ang="T60">
                                  <a:pos x="T28" y="T29"/>
                                </a:cxn>
                                <a:cxn ang="T61">
                                  <a:pos x="T30" y="T31"/>
                                </a:cxn>
                                <a:cxn ang="T62">
                                  <a:pos x="T32" y="T33"/>
                                </a:cxn>
                                <a:cxn ang="T63">
                                  <a:pos x="T34" y="T35"/>
                                </a:cxn>
                                <a:cxn ang="T64">
                                  <a:pos x="T36" y="T37"/>
                                </a:cxn>
                                <a:cxn ang="T65">
                                  <a:pos x="T38" y="T39"/>
                                </a:cxn>
                                <a:cxn ang="T66">
                                  <a:pos x="T40" y="T41"/>
                                </a:cxn>
                                <a:cxn ang="T67">
                                  <a:pos x="T42" y="T43"/>
                                </a:cxn>
                                <a:cxn ang="T68">
                                  <a:pos x="T44" y="T45"/>
                                </a:cxn>
                              </a:cxnLst>
                              <a:rect l="0" t="0" r="r" b="b"/>
                              <a:pathLst>
                                <a:path w="28" h="36">
                                  <a:moveTo>
                                    <a:pt x="0" y="0"/>
                                  </a:moveTo>
                                  <a:lnTo>
                                    <a:pt x="0" y="0"/>
                                  </a:lnTo>
                                  <a:lnTo>
                                    <a:pt x="0" y="1"/>
                                  </a:lnTo>
                                  <a:lnTo>
                                    <a:pt x="0" y="2"/>
                                  </a:lnTo>
                                  <a:lnTo>
                                    <a:pt x="13" y="19"/>
                                  </a:lnTo>
                                  <a:lnTo>
                                    <a:pt x="19" y="28"/>
                                  </a:lnTo>
                                  <a:lnTo>
                                    <a:pt x="23" y="35"/>
                                  </a:lnTo>
                                  <a:lnTo>
                                    <a:pt x="25" y="36"/>
                                  </a:lnTo>
                                  <a:lnTo>
                                    <a:pt x="26" y="36"/>
                                  </a:lnTo>
                                  <a:lnTo>
                                    <a:pt x="28" y="36"/>
                                  </a:lnTo>
                                  <a:lnTo>
                                    <a:pt x="28" y="35"/>
                                  </a:lnTo>
                                  <a:lnTo>
                                    <a:pt x="23" y="28"/>
                                  </a:lnTo>
                                  <a:lnTo>
                                    <a:pt x="15" y="16"/>
                                  </a:lnTo>
                                  <a:lnTo>
                                    <a:pt x="3" y="0"/>
                                  </a:lnTo>
                                  <a:lnTo>
                                    <a:pt x="2" y="0"/>
                                  </a:lnTo>
                                  <a:lnTo>
                                    <a:pt x="0" y="0"/>
                                  </a:lnTo>
                                  <a:close/>
                                </a:path>
                              </a:pathLst>
                            </a:custGeom>
                            <a:solidFill>
                              <a:srgbClr val="EACFE8"/>
                            </a:solidFill>
                            <a:ln w="1588">
                              <a:solidFill>
                                <a:srgbClr val="72576D"/>
                              </a:solidFill>
                              <a:prstDash val="solid"/>
                              <a:round/>
                              <a:headEnd/>
                              <a:tailEnd/>
                            </a:ln>
                          </p:spPr>
                          <p:txBody>
                            <a:bodyPr/>
                            <a:lstStyle/>
                            <a:p>
                              <a:pPr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</a:pPr>
                              <a:endParaRPr lang="en-US" sz="2700">
                                <a:solidFill>
                                  <a:srgbClr val="000000"/>
                                </a:solidFill>
                              </a:endParaRPr>
                            </a:p>
                          </p:txBody>
                        </p:sp>
                        <p:sp>
                          <p:nvSpPr>
                            <p:cNvPr id="3046" name="Freeform 889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469" y="3509"/>
                              <a:ext cx="46" cy="81"/>
                            </a:xfrm>
                            <a:custGeom>
                              <a:avLst/>
                              <a:gdLst>
                                <a:gd name="T0" fmla="*/ 0 w 46"/>
                                <a:gd name="T1" fmla="*/ 1 h 81"/>
                                <a:gd name="T2" fmla="*/ 0 w 46"/>
                                <a:gd name="T3" fmla="*/ 1 h 81"/>
                                <a:gd name="T4" fmla="*/ 0 w 46"/>
                                <a:gd name="T5" fmla="*/ 1 h 81"/>
                                <a:gd name="T6" fmla="*/ 0 w 46"/>
                                <a:gd name="T7" fmla="*/ 4 h 81"/>
                                <a:gd name="T8" fmla="*/ 12 w 46"/>
                                <a:gd name="T9" fmla="*/ 20 h 81"/>
                                <a:gd name="T10" fmla="*/ 12 w 46"/>
                                <a:gd name="T11" fmla="*/ 20 h 81"/>
                                <a:gd name="T12" fmla="*/ 19 w 46"/>
                                <a:gd name="T13" fmla="*/ 33 h 81"/>
                                <a:gd name="T14" fmla="*/ 28 w 46"/>
                                <a:gd name="T15" fmla="*/ 52 h 81"/>
                                <a:gd name="T16" fmla="*/ 42 w 46"/>
                                <a:gd name="T17" fmla="*/ 80 h 81"/>
                                <a:gd name="T18" fmla="*/ 42 w 46"/>
                                <a:gd name="T19" fmla="*/ 80 h 81"/>
                                <a:gd name="T20" fmla="*/ 43 w 46"/>
                                <a:gd name="T21" fmla="*/ 81 h 81"/>
                                <a:gd name="T22" fmla="*/ 44 w 46"/>
                                <a:gd name="T23" fmla="*/ 81 h 81"/>
                                <a:gd name="T24" fmla="*/ 44 w 46"/>
                                <a:gd name="T25" fmla="*/ 81 h 81"/>
                                <a:gd name="T26" fmla="*/ 46 w 46"/>
                                <a:gd name="T27" fmla="*/ 80 h 81"/>
                                <a:gd name="T28" fmla="*/ 46 w 46"/>
                                <a:gd name="T29" fmla="*/ 79 h 81"/>
                                <a:gd name="T30" fmla="*/ 46 w 46"/>
                                <a:gd name="T31" fmla="*/ 79 h 81"/>
                                <a:gd name="T32" fmla="*/ 32 w 46"/>
                                <a:gd name="T33" fmla="*/ 50 h 81"/>
                                <a:gd name="T34" fmla="*/ 23 w 46"/>
                                <a:gd name="T35" fmla="*/ 31 h 81"/>
                                <a:gd name="T36" fmla="*/ 15 w 46"/>
                                <a:gd name="T37" fmla="*/ 18 h 81"/>
                                <a:gd name="T38" fmla="*/ 4 w 46"/>
                                <a:gd name="T39" fmla="*/ 1 h 81"/>
                                <a:gd name="T40" fmla="*/ 4 w 46"/>
                                <a:gd name="T41" fmla="*/ 1 h 81"/>
                                <a:gd name="T42" fmla="*/ 2 w 46"/>
                                <a:gd name="T43" fmla="*/ 0 h 81"/>
                                <a:gd name="T44" fmla="*/ 0 w 46"/>
                                <a:gd name="T45" fmla="*/ 1 h 81"/>
                                <a:gd name="T46" fmla="*/ 0 w 46"/>
                                <a:gd name="T47" fmla="*/ 1 h 81"/>
                                <a:gd name="T48" fmla="*/ 0 w 46"/>
                                <a:gd name="T49" fmla="*/ 1 h 81"/>
                                <a:gd name="T50" fmla="*/ 0 60000 65536"/>
                                <a:gd name="T51" fmla="*/ 0 60000 65536"/>
                                <a:gd name="T52" fmla="*/ 0 60000 65536"/>
                                <a:gd name="T53" fmla="*/ 0 60000 65536"/>
                                <a:gd name="T54" fmla="*/ 0 60000 65536"/>
                                <a:gd name="T55" fmla="*/ 0 60000 65536"/>
                                <a:gd name="T56" fmla="*/ 0 60000 65536"/>
                                <a:gd name="T57" fmla="*/ 0 60000 65536"/>
                                <a:gd name="T58" fmla="*/ 0 60000 65536"/>
                                <a:gd name="T59" fmla="*/ 0 60000 65536"/>
                                <a:gd name="T60" fmla="*/ 0 60000 65536"/>
                                <a:gd name="T61" fmla="*/ 0 60000 65536"/>
                                <a:gd name="T62" fmla="*/ 0 60000 65536"/>
                                <a:gd name="T63" fmla="*/ 0 60000 65536"/>
                                <a:gd name="T64" fmla="*/ 0 60000 65536"/>
                                <a:gd name="T65" fmla="*/ 0 60000 65536"/>
                                <a:gd name="T66" fmla="*/ 0 60000 65536"/>
                                <a:gd name="T67" fmla="*/ 0 60000 65536"/>
                                <a:gd name="T68" fmla="*/ 0 60000 65536"/>
                                <a:gd name="T69" fmla="*/ 0 60000 65536"/>
                                <a:gd name="T70" fmla="*/ 0 60000 65536"/>
                                <a:gd name="T71" fmla="*/ 0 60000 65536"/>
                                <a:gd name="T72" fmla="*/ 0 60000 65536"/>
                                <a:gd name="T73" fmla="*/ 0 60000 65536"/>
                                <a:gd name="T74" fmla="*/ 0 60000 65536"/>
                              </a:gdLst>
                              <a:ahLst/>
                              <a:cxnLst>
                                <a:cxn ang="T50">
                                  <a:pos x="T0" y="T1"/>
                                </a:cxn>
                                <a:cxn ang="T51">
                                  <a:pos x="T2" y="T3"/>
                                </a:cxn>
                                <a:cxn ang="T52">
                                  <a:pos x="T4" y="T5"/>
                                </a:cxn>
                                <a:cxn ang="T53">
                                  <a:pos x="T6" y="T7"/>
                                </a:cxn>
                                <a:cxn ang="T54">
                                  <a:pos x="T8" y="T9"/>
                                </a:cxn>
                                <a:cxn ang="T55">
                                  <a:pos x="T10" y="T11"/>
                                </a:cxn>
                                <a:cxn ang="T56">
                                  <a:pos x="T12" y="T13"/>
                                </a:cxn>
                                <a:cxn ang="T57">
                                  <a:pos x="T14" y="T15"/>
                                </a:cxn>
                                <a:cxn ang="T58">
                                  <a:pos x="T16" y="T17"/>
                                </a:cxn>
                                <a:cxn ang="T59">
                                  <a:pos x="T18" y="T19"/>
                                </a:cxn>
                                <a:cxn ang="T60">
                                  <a:pos x="T20" y="T21"/>
                                </a:cxn>
                                <a:cxn ang="T61">
                                  <a:pos x="T22" y="T23"/>
                                </a:cxn>
                                <a:cxn ang="T62">
                                  <a:pos x="T24" y="T25"/>
                                </a:cxn>
                                <a:cxn ang="T63">
                                  <a:pos x="T26" y="T27"/>
                                </a:cxn>
                                <a:cxn ang="T64">
                                  <a:pos x="T28" y="T29"/>
                                </a:cxn>
                                <a:cxn ang="T65">
                                  <a:pos x="T30" y="T31"/>
                                </a:cxn>
                                <a:cxn ang="T66">
                                  <a:pos x="T32" y="T33"/>
                                </a:cxn>
                                <a:cxn ang="T67">
                                  <a:pos x="T34" y="T35"/>
                                </a:cxn>
                                <a:cxn ang="T68">
                                  <a:pos x="T36" y="T37"/>
                                </a:cxn>
                                <a:cxn ang="T69">
                                  <a:pos x="T38" y="T39"/>
                                </a:cxn>
                                <a:cxn ang="T70">
                                  <a:pos x="T40" y="T41"/>
                                </a:cxn>
                                <a:cxn ang="T71">
                                  <a:pos x="T42" y="T43"/>
                                </a:cxn>
                                <a:cxn ang="T72">
                                  <a:pos x="T44" y="T45"/>
                                </a:cxn>
                                <a:cxn ang="T73">
                                  <a:pos x="T46" y="T47"/>
                                </a:cxn>
                                <a:cxn ang="T74">
                                  <a:pos x="T48" y="T49"/>
                                </a:cxn>
                              </a:cxnLst>
                              <a:rect l="0" t="0" r="r" b="b"/>
                              <a:pathLst>
                                <a:path w="46" h="81">
                                  <a:moveTo>
                                    <a:pt x="0" y="1"/>
                                  </a:moveTo>
                                  <a:lnTo>
                                    <a:pt x="0" y="1"/>
                                  </a:lnTo>
                                  <a:lnTo>
                                    <a:pt x="0" y="4"/>
                                  </a:lnTo>
                                  <a:lnTo>
                                    <a:pt x="12" y="20"/>
                                  </a:lnTo>
                                  <a:lnTo>
                                    <a:pt x="19" y="33"/>
                                  </a:lnTo>
                                  <a:lnTo>
                                    <a:pt x="28" y="52"/>
                                  </a:lnTo>
                                  <a:lnTo>
                                    <a:pt x="42" y="80"/>
                                  </a:lnTo>
                                  <a:lnTo>
                                    <a:pt x="43" y="81"/>
                                  </a:lnTo>
                                  <a:lnTo>
                                    <a:pt x="44" y="81"/>
                                  </a:lnTo>
                                  <a:lnTo>
                                    <a:pt x="46" y="80"/>
                                  </a:lnTo>
                                  <a:lnTo>
                                    <a:pt x="46" y="79"/>
                                  </a:lnTo>
                                  <a:lnTo>
                                    <a:pt x="32" y="50"/>
                                  </a:lnTo>
                                  <a:lnTo>
                                    <a:pt x="23" y="31"/>
                                  </a:lnTo>
                                  <a:lnTo>
                                    <a:pt x="15" y="18"/>
                                  </a:lnTo>
                                  <a:lnTo>
                                    <a:pt x="4" y="1"/>
                                  </a:lnTo>
                                  <a:lnTo>
                                    <a:pt x="2" y="0"/>
                                  </a:lnTo>
                                  <a:lnTo>
                                    <a:pt x="0" y="1"/>
                                  </a:lnTo>
                                  <a:close/>
                                </a:path>
                              </a:pathLst>
                            </a:custGeom>
                            <a:solidFill>
                              <a:srgbClr val="EACFE8"/>
                            </a:solidFill>
                            <a:ln w="1588">
                              <a:solidFill>
                                <a:srgbClr val="72576D"/>
                              </a:solidFill>
                              <a:prstDash val="solid"/>
                              <a:round/>
                              <a:headEnd/>
                              <a:tailEnd/>
                            </a:ln>
                          </p:spPr>
                          <p:txBody>
                            <a:bodyPr/>
                            <a:lstStyle/>
                            <a:p>
                              <a:pPr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</a:pPr>
                              <a:endParaRPr lang="en-US" sz="2700">
                                <a:solidFill>
                                  <a:srgbClr val="000000"/>
                                </a:solidFill>
                              </a:endParaRPr>
                            </a:p>
                          </p:txBody>
                        </p:sp>
                        <p:sp>
                          <p:nvSpPr>
                            <p:cNvPr id="3047" name="Freeform 890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639" y="3604"/>
                              <a:ext cx="17" cy="27"/>
                            </a:xfrm>
                            <a:custGeom>
                              <a:avLst/>
                              <a:gdLst>
                                <a:gd name="T0" fmla="*/ 0 w 17"/>
                                <a:gd name="T1" fmla="*/ 1 h 27"/>
                                <a:gd name="T2" fmla="*/ 0 w 17"/>
                                <a:gd name="T3" fmla="*/ 1 h 27"/>
                                <a:gd name="T4" fmla="*/ 0 w 17"/>
                                <a:gd name="T5" fmla="*/ 3 h 27"/>
                                <a:gd name="T6" fmla="*/ 0 w 17"/>
                                <a:gd name="T7" fmla="*/ 4 h 27"/>
                                <a:gd name="T8" fmla="*/ 0 w 17"/>
                                <a:gd name="T9" fmla="*/ 4 h 27"/>
                                <a:gd name="T10" fmla="*/ 4 w 17"/>
                                <a:gd name="T11" fmla="*/ 9 h 27"/>
                                <a:gd name="T12" fmla="*/ 7 w 17"/>
                                <a:gd name="T13" fmla="*/ 15 h 27"/>
                                <a:gd name="T14" fmla="*/ 13 w 17"/>
                                <a:gd name="T15" fmla="*/ 26 h 27"/>
                                <a:gd name="T16" fmla="*/ 13 w 17"/>
                                <a:gd name="T17" fmla="*/ 26 h 27"/>
                                <a:gd name="T18" fmla="*/ 14 w 17"/>
                                <a:gd name="T19" fmla="*/ 27 h 27"/>
                                <a:gd name="T20" fmla="*/ 15 w 17"/>
                                <a:gd name="T21" fmla="*/ 27 h 27"/>
                                <a:gd name="T22" fmla="*/ 15 w 17"/>
                                <a:gd name="T23" fmla="*/ 27 h 27"/>
                                <a:gd name="T24" fmla="*/ 17 w 17"/>
                                <a:gd name="T25" fmla="*/ 26 h 27"/>
                                <a:gd name="T26" fmla="*/ 17 w 17"/>
                                <a:gd name="T27" fmla="*/ 24 h 27"/>
                                <a:gd name="T28" fmla="*/ 17 w 17"/>
                                <a:gd name="T29" fmla="*/ 24 h 27"/>
                                <a:gd name="T30" fmla="*/ 11 w 17"/>
                                <a:gd name="T31" fmla="*/ 12 h 27"/>
                                <a:gd name="T32" fmla="*/ 7 w 17"/>
                                <a:gd name="T33" fmla="*/ 7 h 27"/>
                                <a:gd name="T34" fmla="*/ 3 w 17"/>
                                <a:gd name="T35" fmla="*/ 1 h 27"/>
                                <a:gd name="T36" fmla="*/ 3 w 17"/>
                                <a:gd name="T37" fmla="*/ 1 h 27"/>
                                <a:gd name="T38" fmla="*/ 2 w 17"/>
                                <a:gd name="T39" fmla="*/ 0 h 27"/>
                                <a:gd name="T40" fmla="*/ 0 w 17"/>
                                <a:gd name="T41" fmla="*/ 1 h 27"/>
                                <a:gd name="T42" fmla="*/ 0 w 17"/>
                                <a:gd name="T43" fmla="*/ 1 h 27"/>
                                <a:gd name="T44" fmla="*/ 0 w 17"/>
                                <a:gd name="T45" fmla="*/ 1 h 27"/>
                                <a:gd name="T46" fmla="*/ 0 60000 65536"/>
                                <a:gd name="T47" fmla="*/ 0 60000 65536"/>
                                <a:gd name="T48" fmla="*/ 0 60000 65536"/>
                                <a:gd name="T49" fmla="*/ 0 60000 65536"/>
                                <a:gd name="T50" fmla="*/ 0 60000 65536"/>
                                <a:gd name="T51" fmla="*/ 0 60000 65536"/>
                                <a:gd name="T52" fmla="*/ 0 60000 65536"/>
                                <a:gd name="T53" fmla="*/ 0 60000 65536"/>
                                <a:gd name="T54" fmla="*/ 0 60000 65536"/>
                                <a:gd name="T55" fmla="*/ 0 60000 65536"/>
                                <a:gd name="T56" fmla="*/ 0 60000 65536"/>
                                <a:gd name="T57" fmla="*/ 0 60000 65536"/>
                                <a:gd name="T58" fmla="*/ 0 60000 65536"/>
                                <a:gd name="T59" fmla="*/ 0 60000 65536"/>
                                <a:gd name="T60" fmla="*/ 0 60000 65536"/>
                                <a:gd name="T61" fmla="*/ 0 60000 65536"/>
                                <a:gd name="T62" fmla="*/ 0 60000 65536"/>
                                <a:gd name="T63" fmla="*/ 0 60000 65536"/>
                                <a:gd name="T64" fmla="*/ 0 60000 65536"/>
                                <a:gd name="T65" fmla="*/ 0 60000 65536"/>
                                <a:gd name="T66" fmla="*/ 0 60000 65536"/>
                                <a:gd name="T67" fmla="*/ 0 60000 65536"/>
                                <a:gd name="T68" fmla="*/ 0 60000 65536"/>
                              </a:gdLst>
                              <a:ahLst/>
                              <a:cxnLst>
                                <a:cxn ang="T46">
                                  <a:pos x="T0" y="T1"/>
                                </a:cxn>
                                <a:cxn ang="T47">
                                  <a:pos x="T2" y="T3"/>
                                </a:cxn>
                                <a:cxn ang="T48">
                                  <a:pos x="T4" y="T5"/>
                                </a:cxn>
                                <a:cxn ang="T49">
                                  <a:pos x="T6" y="T7"/>
                                </a:cxn>
                                <a:cxn ang="T50">
                                  <a:pos x="T8" y="T9"/>
                                </a:cxn>
                                <a:cxn ang="T51">
                                  <a:pos x="T10" y="T11"/>
                                </a:cxn>
                                <a:cxn ang="T52">
                                  <a:pos x="T12" y="T13"/>
                                </a:cxn>
                                <a:cxn ang="T53">
                                  <a:pos x="T14" y="T15"/>
                                </a:cxn>
                                <a:cxn ang="T54">
                                  <a:pos x="T16" y="T17"/>
                                </a:cxn>
                                <a:cxn ang="T55">
                                  <a:pos x="T18" y="T19"/>
                                </a:cxn>
                                <a:cxn ang="T56">
                                  <a:pos x="T20" y="T21"/>
                                </a:cxn>
                                <a:cxn ang="T57">
                                  <a:pos x="T22" y="T23"/>
                                </a:cxn>
                                <a:cxn ang="T58">
                                  <a:pos x="T24" y="T25"/>
                                </a:cxn>
                                <a:cxn ang="T59">
                                  <a:pos x="T26" y="T27"/>
                                </a:cxn>
                                <a:cxn ang="T60">
                                  <a:pos x="T28" y="T29"/>
                                </a:cxn>
                                <a:cxn ang="T61">
                                  <a:pos x="T30" y="T31"/>
                                </a:cxn>
                                <a:cxn ang="T62">
                                  <a:pos x="T32" y="T33"/>
                                </a:cxn>
                                <a:cxn ang="T63">
                                  <a:pos x="T34" y="T35"/>
                                </a:cxn>
                                <a:cxn ang="T64">
                                  <a:pos x="T36" y="T37"/>
                                </a:cxn>
                                <a:cxn ang="T65">
                                  <a:pos x="T38" y="T39"/>
                                </a:cxn>
                                <a:cxn ang="T66">
                                  <a:pos x="T40" y="T41"/>
                                </a:cxn>
                                <a:cxn ang="T67">
                                  <a:pos x="T42" y="T43"/>
                                </a:cxn>
                                <a:cxn ang="T68">
                                  <a:pos x="T44" y="T45"/>
                                </a:cxn>
                              </a:cxnLst>
                              <a:rect l="0" t="0" r="r" b="b"/>
                              <a:pathLst>
                                <a:path w="17" h="27">
                                  <a:moveTo>
                                    <a:pt x="0" y="1"/>
                                  </a:moveTo>
                                  <a:lnTo>
                                    <a:pt x="0" y="1"/>
                                  </a:lnTo>
                                  <a:lnTo>
                                    <a:pt x="0" y="3"/>
                                  </a:lnTo>
                                  <a:lnTo>
                                    <a:pt x="0" y="4"/>
                                  </a:lnTo>
                                  <a:lnTo>
                                    <a:pt x="4" y="9"/>
                                  </a:lnTo>
                                  <a:lnTo>
                                    <a:pt x="7" y="15"/>
                                  </a:lnTo>
                                  <a:lnTo>
                                    <a:pt x="13" y="26"/>
                                  </a:lnTo>
                                  <a:lnTo>
                                    <a:pt x="14" y="27"/>
                                  </a:lnTo>
                                  <a:lnTo>
                                    <a:pt x="15" y="27"/>
                                  </a:lnTo>
                                  <a:lnTo>
                                    <a:pt x="17" y="26"/>
                                  </a:lnTo>
                                  <a:lnTo>
                                    <a:pt x="17" y="24"/>
                                  </a:lnTo>
                                  <a:lnTo>
                                    <a:pt x="11" y="12"/>
                                  </a:lnTo>
                                  <a:lnTo>
                                    <a:pt x="7" y="7"/>
                                  </a:lnTo>
                                  <a:lnTo>
                                    <a:pt x="3" y="1"/>
                                  </a:lnTo>
                                  <a:lnTo>
                                    <a:pt x="2" y="0"/>
                                  </a:lnTo>
                                  <a:lnTo>
                                    <a:pt x="0" y="1"/>
                                  </a:lnTo>
                                  <a:close/>
                                </a:path>
                              </a:pathLst>
                            </a:custGeom>
                            <a:solidFill>
                              <a:srgbClr val="EACFE8"/>
                            </a:solidFill>
                            <a:ln w="1588">
                              <a:solidFill>
                                <a:srgbClr val="72576D"/>
                              </a:solidFill>
                              <a:prstDash val="solid"/>
                              <a:round/>
                              <a:headEnd/>
                              <a:tailEnd/>
                            </a:ln>
                          </p:spPr>
                          <p:txBody>
                            <a:bodyPr/>
                            <a:lstStyle/>
                            <a:p>
                              <a:pPr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</a:pPr>
                              <a:endParaRPr lang="en-US" sz="2700">
                                <a:solidFill>
                                  <a:srgbClr val="000000"/>
                                </a:solidFill>
                              </a:endParaRPr>
                            </a:p>
                          </p:txBody>
                        </p:sp>
                        <p:sp>
                          <p:nvSpPr>
                            <p:cNvPr id="3048" name="Freeform 896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378" y="3356"/>
                              <a:ext cx="199" cy="159"/>
                            </a:xfrm>
                            <a:custGeom>
                              <a:avLst/>
                              <a:gdLst>
                                <a:gd name="T0" fmla="*/ 192 w 199"/>
                                <a:gd name="T1" fmla="*/ 111 h 159"/>
                                <a:gd name="T2" fmla="*/ 158 w 199"/>
                                <a:gd name="T3" fmla="*/ 104 h 159"/>
                                <a:gd name="T4" fmla="*/ 145 w 199"/>
                                <a:gd name="T5" fmla="*/ 95 h 159"/>
                                <a:gd name="T6" fmla="*/ 134 w 199"/>
                                <a:gd name="T7" fmla="*/ 80 h 159"/>
                                <a:gd name="T8" fmla="*/ 115 w 199"/>
                                <a:gd name="T9" fmla="*/ 26 h 159"/>
                                <a:gd name="T10" fmla="*/ 103 w 199"/>
                                <a:gd name="T11" fmla="*/ 0 h 159"/>
                                <a:gd name="T12" fmla="*/ 104 w 199"/>
                                <a:gd name="T13" fmla="*/ 19 h 159"/>
                                <a:gd name="T14" fmla="*/ 107 w 199"/>
                                <a:gd name="T15" fmla="*/ 45 h 159"/>
                                <a:gd name="T16" fmla="*/ 103 w 199"/>
                                <a:gd name="T17" fmla="*/ 57 h 159"/>
                                <a:gd name="T18" fmla="*/ 73 w 199"/>
                                <a:gd name="T19" fmla="*/ 98 h 159"/>
                                <a:gd name="T20" fmla="*/ 61 w 199"/>
                                <a:gd name="T21" fmla="*/ 106 h 159"/>
                                <a:gd name="T22" fmla="*/ 8 w 199"/>
                                <a:gd name="T23" fmla="*/ 131 h 159"/>
                                <a:gd name="T24" fmla="*/ 0 w 199"/>
                                <a:gd name="T25" fmla="*/ 136 h 159"/>
                                <a:gd name="T26" fmla="*/ 7 w 199"/>
                                <a:gd name="T27" fmla="*/ 140 h 159"/>
                                <a:gd name="T28" fmla="*/ 104 w 199"/>
                                <a:gd name="T29" fmla="*/ 153 h 159"/>
                                <a:gd name="T30" fmla="*/ 126 w 199"/>
                                <a:gd name="T31" fmla="*/ 157 h 159"/>
                                <a:gd name="T32" fmla="*/ 133 w 199"/>
                                <a:gd name="T33" fmla="*/ 154 h 159"/>
                                <a:gd name="T34" fmla="*/ 115 w 199"/>
                                <a:gd name="T35" fmla="*/ 148 h 159"/>
                                <a:gd name="T36" fmla="*/ 102 w 199"/>
                                <a:gd name="T37" fmla="*/ 140 h 159"/>
                                <a:gd name="T38" fmla="*/ 100 w 199"/>
                                <a:gd name="T39" fmla="*/ 127 h 159"/>
                                <a:gd name="T40" fmla="*/ 102 w 199"/>
                                <a:gd name="T41" fmla="*/ 127 h 159"/>
                                <a:gd name="T42" fmla="*/ 125 w 199"/>
                                <a:gd name="T43" fmla="*/ 145 h 159"/>
                                <a:gd name="T44" fmla="*/ 134 w 199"/>
                                <a:gd name="T45" fmla="*/ 150 h 159"/>
                                <a:gd name="T46" fmla="*/ 137 w 199"/>
                                <a:gd name="T47" fmla="*/ 148 h 159"/>
                                <a:gd name="T48" fmla="*/ 133 w 199"/>
                                <a:gd name="T49" fmla="*/ 141 h 159"/>
                                <a:gd name="T50" fmla="*/ 130 w 199"/>
                                <a:gd name="T51" fmla="*/ 130 h 159"/>
                                <a:gd name="T52" fmla="*/ 141 w 199"/>
                                <a:gd name="T53" fmla="*/ 134 h 159"/>
                                <a:gd name="T54" fmla="*/ 145 w 199"/>
                                <a:gd name="T55" fmla="*/ 131 h 159"/>
                                <a:gd name="T56" fmla="*/ 137 w 199"/>
                                <a:gd name="T57" fmla="*/ 122 h 159"/>
                                <a:gd name="T58" fmla="*/ 130 w 199"/>
                                <a:gd name="T59" fmla="*/ 114 h 159"/>
                                <a:gd name="T60" fmla="*/ 144 w 199"/>
                                <a:gd name="T61" fmla="*/ 115 h 159"/>
                                <a:gd name="T62" fmla="*/ 157 w 199"/>
                                <a:gd name="T63" fmla="*/ 130 h 159"/>
                                <a:gd name="T64" fmla="*/ 171 w 199"/>
                                <a:gd name="T65" fmla="*/ 150 h 159"/>
                                <a:gd name="T66" fmla="*/ 175 w 199"/>
                                <a:gd name="T67" fmla="*/ 150 h 159"/>
                                <a:gd name="T68" fmla="*/ 158 w 199"/>
                                <a:gd name="T69" fmla="*/ 125 h 159"/>
                                <a:gd name="T70" fmla="*/ 154 w 199"/>
                                <a:gd name="T71" fmla="*/ 117 h 159"/>
                                <a:gd name="T72" fmla="*/ 169 w 199"/>
                                <a:gd name="T73" fmla="*/ 137 h 159"/>
                                <a:gd name="T74" fmla="*/ 184 w 199"/>
                                <a:gd name="T75" fmla="*/ 156 h 159"/>
                                <a:gd name="T76" fmla="*/ 192 w 199"/>
                                <a:gd name="T77" fmla="*/ 157 h 159"/>
                                <a:gd name="T78" fmla="*/ 184 w 199"/>
                                <a:gd name="T79" fmla="*/ 148 h 159"/>
                                <a:gd name="T80" fmla="*/ 168 w 199"/>
                                <a:gd name="T81" fmla="*/ 119 h 159"/>
                                <a:gd name="T82" fmla="*/ 167 w 199"/>
                                <a:gd name="T83" fmla="*/ 114 h 159"/>
                                <a:gd name="T84" fmla="*/ 175 w 199"/>
                                <a:gd name="T85" fmla="*/ 113 h 159"/>
                                <a:gd name="T86" fmla="*/ 199 w 199"/>
                                <a:gd name="T87" fmla="*/ 114 h 159"/>
                                <a:gd name="T88" fmla="*/ 199 w 199"/>
                                <a:gd name="T89" fmla="*/ 113 h 159"/>
                                <a:gd name="T90" fmla="*/ 98 w 199"/>
                                <a:gd name="T91" fmla="*/ 117 h 159"/>
                                <a:gd name="T92" fmla="*/ 100 w 199"/>
                                <a:gd name="T93" fmla="*/ 115 h 159"/>
                                <a:gd name="T94" fmla="*/ 114 w 199"/>
                                <a:gd name="T95" fmla="*/ 119 h 159"/>
                                <a:gd name="T96" fmla="*/ 121 w 199"/>
                                <a:gd name="T97" fmla="*/ 131 h 159"/>
                                <a:gd name="T98" fmla="*/ 107 w 199"/>
                                <a:gd name="T99" fmla="*/ 125 h 159"/>
                                <a:gd name="T100" fmla="*/ 199 w 199"/>
                                <a:gd name="T101" fmla="*/ 113 h 159"/>
                                <a:gd name="T102" fmla="*/ 107 w 199"/>
                                <a:gd name="T103" fmla="*/ 107 h 159"/>
                                <a:gd name="T104" fmla="*/ 114 w 199"/>
                                <a:gd name="T105" fmla="*/ 106 h 159"/>
                                <a:gd name="T106" fmla="*/ 129 w 199"/>
                                <a:gd name="T107" fmla="*/ 121 h 159"/>
                                <a:gd name="T108" fmla="*/ 115 w 199"/>
                                <a:gd name="T109" fmla="*/ 117 h 159"/>
                                <a:gd name="T110" fmla="*/ 199 w 199"/>
                                <a:gd name="T111" fmla="*/ 113 h 159"/>
                                <a:gd name="T112" fmla="*/ 116 w 199"/>
                                <a:gd name="T113" fmla="*/ 95 h 159"/>
                                <a:gd name="T114" fmla="*/ 122 w 199"/>
                                <a:gd name="T115" fmla="*/ 91 h 159"/>
                                <a:gd name="T116" fmla="*/ 138 w 199"/>
                                <a:gd name="T117" fmla="*/ 103 h 159"/>
                                <a:gd name="T118" fmla="*/ 133 w 199"/>
                                <a:gd name="T119" fmla="*/ 103 h 159"/>
                                <a:gd name="T120" fmla="*/ 121 w 199"/>
                                <a:gd name="T121" fmla="*/ 98 h 159"/>
                                <a:gd name="T122" fmla="*/ 0 60000 65536"/>
                                <a:gd name="T123" fmla="*/ 0 60000 65536"/>
                                <a:gd name="T124" fmla="*/ 0 60000 65536"/>
                                <a:gd name="T125" fmla="*/ 0 60000 65536"/>
                                <a:gd name="T126" fmla="*/ 0 60000 65536"/>
                                <a:gd name="T127" fmla="*/ 0 60000 65536"/>
                                <a:gd name="T128" fmla="*/ 0 60000 65536"/>
                                <a:gd name="T129" fmla="*/ 0 60000 65536"/>
                                <a:gd name="T130" fmla="*/ 0 60000 65536"/>
                                <a:gd name="T131" fmla="*/ 0 60000 65536"/>
                                <a:gd name="T132" fmla="*/ 0 60000 65536"/>
                                <a:gd name="T133" fmla="*/ 0 60000 65536"/>
                                <a:gd name="T134" fmla="*/ 0 60000 65536"/>
                                <a:gd name="T135" fmla="*/ 0 60000 65536"/>
                                <a:gd name="T136" fmla="*/ 0 60000 65536"/>
                                <a:gd name="T137" fmla="*/ 0 60000 65536"/>
                                <a:gd name="T138" fmla="*/ 0 60000 65536"/>
                                <a:gd name="T139" fmla="*/ 0 60000 65536"/>
                                <a:gd name="T140" fmla="*/ 0 60000 65536"/>
                                <a:gd name="T141" fmla="*/ 0 60000 65536"/>
                                <a:gd name="T142" fmla="*/ 0 60000 65536"/>
                                <a:gd name="T143" fmla="*/ 0 60000 65536"/>
                                <a:gd name="T144" fmla="*/ 0 60000 65536"/>
                                <a:gd name="T145" fmla="*/ 0 60000 65536"/>
                                <a:gd name="T146" fmla="*/ 0 60000 65536"/>
                                <a:gd name="T147" fmla="*/ 0 60000 65536"/>
                                <a:gd name="T148" fmla="*/ 0 60000 65536"/>
                                <a:gd name="T149" fmla="*/ 0 60000 65536"/>
                                <a:gd name="T150" fmla="*/ 0 60000 65536"/>
                                <a:gd name="T151" fmla="*/ 0 60000 65536"/>
                                <a:gd name="T152" fmla="*/ 0 60000 65536"/>
                                <a:gd name="T153" fmla="*/ 0 60000 65536"/>
                                <a:gd name="T154" fmla="*/ 0 60000 65536"/>
                                <a:gd name="T155" fmla="*/ 0 60000 65536"/>
                                <a:gd name="T156" fmla="*/ 0 60000 65536"/>
                                <a:gd name="T157" fmla="*/ 0 60000 65536"/>
                                <a:gd name="T158" fmla="*/ 0 60000 65536"/>
                                <a:gd name="T159" fmla="*/ 0 60000 65536"/>
                                <a:gd name="T160" fmla="*/ 0 60000 65536"/>
                                <a:gd name="T161" fmla="*/ 0 60000 65536"/>
                                <a:gd name="T162" fmla="*/ 0 60000 65536"/>
                                <a:gd name="T163" fmla="*/ 0 60000 65536"/>
                                <a:gd name="T164" fmla="*/ 0 60000 65536"/>
                                <a:gd name="T165" fmla="*/ 0 60000 65536"/>
                                <a:gd name="T166" fmla="*/ 0 60000 65536"/>
                                <a:gd name="T167" fmla="*/ 0 60000 65536"/>
                                <a:gd name="T168" fmla="*/ 0 60000 65536"/>
                                <a:gd name="T169" fmla="*/ 0 60000 65536"/>
                                <a:gd name="T170" fmla="*/ 0 60000 65536"/>
                                <a:gd name="T171" fmla="*/ 0 60000 65536"/>
                                <a:gd name="T172" fmla="*/ 0 60000 65536"/>
                                <a:gd name="T173" fmla="*/ 0 60000 65536"/>
                                <a:gd name="T174" fmla="*/ 0 60000 65536"/>
                                <a:gd name="T175" fmla="*/ 0 60000 65536"/>
                                <a:gd name="T176" fmla="*/ 0 60000 65536"/>
                                <a:gd name="T177" fmla="*/ 0 60000 65536"/>
                                <a:gd name="T178" fmla="*/ 0 60000 65536"/>
                                <a:gd name="T179" fmla="*/ 0 60000 65536"/>
                                <a:gd name="T180" fmla="*/ 0 60000 65536"/>
                                <a:gd name="T181" fmla="*/ 0 60000 65536"/>
                                <a:gd name="T182" fmla="*/ 0 60000 65536"/>
                              </a:gdLst>
                              <a:ahLst/>
                              <a:cxnLst>
                                <a:cxn ang="T122">
                                  <a:pos x="T0" y="T1"/>
                                </a:cxn>
                                <a:cxn ang="T123">
                                  <a:pos x="T2" y="T3"/>
                                </a:cxn>
                                <a:cxn ang="T124">
                                  <a:pos x="T4" y="T5"/>
                                </a:cxn>
                                <a:cxn ang="T125">
                                  <a:pos x="T6" y="T7"/>
                                </a:cxn>
                                <a:cxn ang="T126">
                                  <a:pos x="T8" y="T9"/>
                                </a:cxn>
                                <a:cxn ang="T127">
                                  <a:pos x="T10" y="T11"/>
                                </a:cxn>
                                <a:cxn ang="T128">
                                  <a:pos x="T12" y="T13"/>
                                </a:cxn>
                                <a:cxn ang="T129">
                                  <a:pos x="T14" y="T15"/>
                                </a:cxn>
                                <a:cxn ang="T130">
                                  <a:pos x="T16" y="T17"/>
                                </a:cxn>
                                <a:cxn ang="T131">
                                  <a:pos x="T18" y="T19"/>
                                </a:cxn>
                                <a:cxn ang="T132">
                                  <a:pos x="T20" y="T21"/>
                                </a:cxn>
                                <a:cxn ang="T133">
                                  <a:pos x="T22" y="T23"/>
                                </a:cxn>
                                <a:cxn ang="T134">
                                  <a:pos x="T24" y="T25"/>
                                </a:cxn>
                                <a:cxn ang="T135">
                                  <a:pos x="T26" y="T27"/>
                                </a:cxn>
                                <a:cxn ang="T136">
                                  <a:pos x="T28" y="T29"/>
                                </a:cxn>
                                <a:cxn ang="T137">
                                  <a:pos x="T30" y="T31"/>
                                </a:cxn>
                                <a:cxn ang="T138">
                                  <a:pos x="T32" y="T33"/>
                                </a:cxn>
                                <a:cxn ang="T139">
                                  <a:pos x="T34" y="T35"/>
                                </a:cxn>
                                <a:cxn ang="T140">
                                  <a:pos x="T36" y="T37"/>
                                </a:cxn>
                                <a:cxn ang="T141">
                                  <a:pos x="T38" y="T39"/>
                                </a:cxn>
                                <a:cxn ang="T142">
                                  <a:pos x="T40" y="T41"/>
                                </a:cxn>
                                <a:cxn ang="T143">
                                  <a:pos x="T42" y="T43"/>
                                </a:cxn>
                                <a:cxn ang="T144">
                                  <a:pos x="T44" y="T45"/>
                                </a:cxn>
                                <a:cxn ang="T145">
                                  <a:pos x="T46" y="T47"/>
                                </a:cxn>
                                <a:cxn ang="T146">
                                  <a:pos x="T48" y="T49"/>
                                </a:cxn>
                                <a:cxn ang="T147">
                                  <a:pos x="T50" y="T51"/>
                                </a:cxn>
                                <a:cxn ang="T148">
                                  <a:pos x="T52" y="T53"/>
                                </a:cxn>
                                <a:cxn ang="T149">
                                  <a:pos x="T54" y="T55"/>
                                </a:cxn>
                                <a:cxn ang="T150">
                                  <a:pos x="T56" y="T57"/>
                                </a:cxn>
                                <a:cxn ang="T151">
                                  <a:pos x="T58" y="T59"/>
                                </a:cxn>
                                <a:cxn ang="T152">
                                  <a:pos x="T60" y="T61"/>
                                </a:cxn>
                                <a:cxn ang="T153">
                                  <a:pos x="T62" y="T63"/>
                                </a:cxn>
                                <a:cxn ang="T154">
                                  <a:pos x="T64" y="T65"/>
                                </a:cxn>
                                <a:cxn ang="T155">
                                  <a:pos x="T66" y="T67"/>
                                </a:cxn>
                                <a:cxn ang="T156">
                                  <a:pos x="T68" y="T69"/>
                                </a:cxn>
                                <a:cxn ang="T157">
                                  <a:pos x="T70" y="T71"/>
                                </a:cxn>
                                <a:cxn ang="T158">
                                  <a:pos x="T72" y="T73"/>
                                </a:cxn>
                                <a:cxn ang="T159">
                                  <a:pos x="T74" y="T75"/>
                                </a:cxn>
                                <a:cxn ang="T160">
                                  <a:pos x="T76" y="T77"/>
                                </a:cxn>
                                <a:cxn ang="T161">
                                  <a:pos x="T78" y="T79"/>
                                </a:cxn>
                                <a:cxn ang="T162">
                                  <a:pos x="T80" y="T81"/>
                                </a:cxn>
                                <a:cxn ang="T163">
                                  <a:pos x="T82" y="T83"/>
                                </a:cxn>
                                <a:cxn ang="T164">
                                  <a:pos x="T84" y="T85"/>
                                </a:cxn>
                                <a:cxn ang="T165">
                                  <a:pos x="T86" y="T87"/>
                                </a:cxn>
                                <a:cxn ang="T166">
                                  <a:pos x="T88" y="T89"/>
                                </a:cxn>
                                <a:cxn ang="T167">
                                  <a:pos x="T90" y="T91"/>
                                </a:cxn>
                                <a:cxn ang="T168">
                                  <a:pos x="T92" y="T93"/>
                                </a:cxn>
                                <a:cxn ang="T169">
                                  <a:pos x="T94" y="T95"/>
                                </a:cxn>
                                <a:cxn ang="T170">
                                  <a:pos x="T96" y="T97"/>
                                </a:cxn>
                                <a:cxn ang="T171">
                                  <a:pos x="T98" y="T99"/>
                                </a:cxn>
                                <a:cxn ang="T172">
                                  <a:pos x="T100" y="T101"/>
                                </a:cxn>
                                <a:cxn ang="T173">
                                  <a:pos x="T102" y="T103"/>
                                </a:cxn>
                                <a:cxn ang="T174">
                                  <a:pos x="T104" y="T105"/>
                                </a:cxn>
                                <a:cxn ang="T175">
                                  <a:pos x="T106" y="T107"/>
                                </a:cxn>
                                <a:cxn ang="T176">
                                  <a:pos x="T108" y="T109"/>
                                </a:cxn>
                                <a:cxn ang="T177">
                                  <a:pos x="T110" y="T111"/>
                                </a:cxn>
                                <a:cxn ang="T178">
                                  <a:pos x="T112" y="T113"/>
                                </a:cxn>
                                <a:cxn ang="T179">
                                  <a:pos x="T114" y="T115"/>
                                </a:cxn>
                                <a:cxn ang="T180">
                                  <a:pos x="T116" y="T117"/>
                                </a:cxn>
                                <a:cxn ang="T181">
                                  <a:pos x="T118" y="T119"/>
                                </a:cxn>
                                <a:cxn ang="T182">
                                  <a:pos x="T120" y="T121"/>
                                </a:cxn>
                              </a:cxnLst>
                              <a:rect l="0" t="0" r="r" b="b"/>
                              <a:pathLst>
                                <a:path w="199" h="159">
                                  <a:moveTo>
                                    <a:pt x="199" y="113"/>
                                  </a:moveTo>
                                  <a:lnTo>
                                    <a:pt x="199" y="113"/>
                                  </a:lnTo>
                                  <a:lnTo>
                                    <a:pt x="192" y="111"/>
                                  </a:lnTo>
                                  <a:lnTo>
                                    <a:pt x="180" y="108"/>
                                  </a:lnTo>
                                  <a:lnTo>
                                    <a:pt x="168" y="106"/>
                                  </a:lnTo>
                                  <a:lnTo>
                                    <a:pt x="158" y="104"/>
                                  </a:lnTo>
                                  <a:lnTo>
                                    <a:pt x="152" y="100"/>
                                  </a:lnTo>
                                  <a:lnTo>
                                    <a:pt x="145" y="95"/>
                                  </a:lnTo>
                                  <a:lnTo>
                                    <a:pt x="138" y="88"/>
                                  </a:lnTo>
                                  <a:lnTo>
                                    <a:pt x="135" y="84"/>
                                  </a:lnTo>
                                  <a:lnTo>
                                    <a:pt x="134" y="80"/>
                                  </a:lnTo>
                                  <a:lnTo>
                                    <a:pt x="125" y="53"/>
                                  </a:lnTo>
                                  <a:lnTo>
                                    <a:pt x="115" y="26"/>
                                  </a:lnTo>
                                  <a:lnTo>
                                    <a:pt x="110" y="11"/>
                                  </a:lnTo>
                                  <a:lnTo>
                                    <a:pt x="103" y="0"/>
                                  </a:lnTo>
                                  <a:lnTo>
                                    <a:pt x="103" y="3"/>
                                  </a:lnTo>
                                  <a:lnTo>
                                    <a:pt x="104" y="19"/>
                                  </a:lnTo>
                                  <a:lnTo>
                                    <a:pt x="107" y="31"/>
                                  </a:lnTo>
                                  <a:lnTo>
                                    <a:pt x="107" y="38"/>
                                  </a:lnTo>
                                  <a:lnTo>
                                    <a:pt x="107" y="45"/>
                                  </a:lnTo>
                                  <a:lnTo>
                                    <a:pt x="106" y="50"/>
                                  </a:lnTo>
                                  <a:lnTo>
                                    <a:pt x="103" y="57"/>
                                  </a:lnTo>
                                  <a:lnTo>
                                    <a:pt x="95" y="71"/>
                                  </a:lnTo>
                                  <a:lnTo>
                                    <a:pt x="85" y="84"/>
                                  </a:lnTo>
                                  <a:lnTo>
                                    <a:pt x="73" y="98"/>
                                  </a:lnTo>
                                  <a:lnTo>
                                    <a:pt x="68" y="102"/>
                                  </a:lnTo>
                                  <a:lnTo>
                                    <a:pt x="61" y="106"/>
                                  </a:lnTo>
                                  <a:lnTo>
                                    <a:pt x="34" y="121"/>
                                  </a:lnTo>
                                  <a:lnTo>
                                    <a:pt x="20" y="127"/>
                                  </a:lnTo>
                                  <a:lnTo>
                                    <a:pt x="8" y="131"/>
                                  </a:lnTo>
                                  <a:lnTo>
                                    <a:pt x="1" y="134"/>
                                  </a:lnTo>
                                  <a:lnTo>
                                    <a:pt x="0" y="136"/>
                                  </a:lnTo>
                                  <a:lnTo>
                                    <a:pt x="1" y="137"/>
                                  </a:lnTo>
                                  <a:lnTo>
                                    <a:pt x="4" y="140"/>
                                  </a:lnTo>
                                  <a:lnTo>
                                    <a:pt x="7" y="140"/>
                                  </a:lnTo>
                                  <a:lnTo>
                                    <a:pt x="65" y="146"/>
                                  </a:lnTo>
                                  <a:lnTo>
                                    <a:pt x="104" y="153"/>
                                  </a:lnTo>
                                  <a:lnTo>
                                    <a:pt x="118" y="156"/>
                                  </a:lnTo>
                                  <a:lnTo>
                                    <a:pt x="126" y="157"/>
                                  </a:lnTo>
                                  <a:lnTo>
                                    <a:pt x="130" y="159"/>
                                  </a:lnTo>
                                  <a:lnTo>
                                    <a:pt x="133" y="157"/>
                                  </a:lnTo>
                                  <a:lnTo>
                                    <a:pt x="133" y="154"/>
                                  </a:lnTo>
                                  <a:lnTo>
                                    <a:pt x="130" y="152"/>
                                  </a:lnTo>
                                  <a:lnTo>
                                    <a:pt x="115" y="148"/>
                                  </a:lnTo>
                                  <a:lnTo>
                                    <a:pt x="107" y="144"/>
                                  </a:lnTo>
                                  <a:lnTo>
                                    <a:pt x="102" y="140"/>
                                  </a:lnTo>
                                  <a:lnTo>
                                    <a:pt x="99" y="134"/>
                                  </a:lnTo>
                                  <a:lnTo>
                                    <a:pt x="99" y="130"/>
                                  </a:lnTo>
                                  <a:lnTo>
                                    <a:pt x="100" y="127"/>
                                  </a:lnTo>
                                  <a:lnTo>
                                    <a:pt x="102" y="127"/>
                                  </a:lnTo>
                                  <a:lnTo>
                                    <a:pt x="112" y="136"/>
                                  </a:lnTo>
                                  <a:lnTo>
                                    <a:pt x="119" y="140"/>
                                  </a:lnTo>
                                  <a:lnTo>
                                    <a:pt x="125" y="145"/>
                                  </a:lnTo>
                                  <a:lnTo>
                                    <a:pt x="129" y="149"/>
                                  </a:lnTo>
                                  <a:lnTo>
                                    <a:pt x="134" y="150"/>
                                  </a:lnTo>
                                  <a:lnTo>
                                    <a:pt x="135" y="150"/>
                                  </a:lnTo>
                                  <a:lnTo>
                                    <a:pt x="137" y="149"/>
                                  </a:lnTo>
                                  <a:lnTo>
                                    <a:pt x="137" y="148"/>
                                  </a:lnTo>
                                  <a:lnTo>
                                    <a:pt x="135" y="145"/>
                                  </a:lnTo>
                                  <a:lnTo>
                                    <a:pt x="133" y="141"/>
                                  </a:lnTo>
                                  <a:lnTo>
                                    <a:pt x="131" y="138"/>
                                  </a:lnTo>
                                  <a:lnTo>
                                    <a:pt x="130" y="130"/>
                                  </a:lnTo>
                                  <a:lnTo>
                                    <a:pt x="134" y="131"/>
                                  </a:lnTo>
                                  <a:lnTo>
                                    <a:pt x="141" y="134"/>
                                  </a:lnTo>
                                  <a:lnTo>
                                    <a:pt x="146" y="137"/>
                                  </a:lnTo>
                                  <a:lnTo>
                                    <a:pt x="146" y="136"/>
                                  </a:lnTo>
                                  <a:lnTo>
                                    <a:pt x="145" y="131"/>
                                  </a:lnTo>
                                  <a:lnTo>
                                    <a:pt x="142" y="126"/>
                                  </a:lnTo>
                                  <a:lnTo>
                                    <a:pt x="137" y="122"/>
                                  </a:lnTo>
                                  <a:lnTo>
                                    <a:pt x="133" y="118"/>
                                  </a:lnTo>
                                  <a:lnTo>
                                    <a:pt x="130" y="114"/>
                                  </a:lnTo>
                                  <a:lnTo>
                                    <a:pt x="137" y="115"/>
                                  </a:lnTo>
                                  <a:lnTo>
                                    <a:pt x="141" y="115"/>
                                  </a:lnTo>
                                  <a:lnTo>
                                    <a:pt x="144" y="115"/>
                                  </a:lnTo>
                                  <a:lnTo>
                                    <a:pt x="148" y="117"/>
                                  </a:lnTo>
                                  <a:lnTo>
                                    <a:pt x="157" y="130"/>
                                  </a:lnTo>
                                  <a:lnTo>
                                    <a:pt x="167" y="145"/>
                                  </a:lnTo>
                                  <a:lnTo>
                                    <a:pt x="171" y="150"/>
                                  </a:lnTo>
                                  <a:lnTo>
                                    <a:pt x="173" y="152"/>
                                  </a:lnTo>
                                  <a:lnTo>
                                    <a:pt x="175" y="150"/>
                                  </a:lnTo>
                                  <a:lnTo>
                                    <a:pt x="172" y="145"/>
                                  </a:lnTo>
                                  <a:lnTo>
                                    <a:pt x="158" y="125"/>
                                  </a:lnTo>
                                  <a:lnTo>
                                    <a:pt x="153" y="118"/>
                                  </a:lnTo>
                                  <a:lnTo>
                                    <a:pt x="153" y="117"/>
                                  </a:lnTo>
                                  <a:lnTo>
                                    <a:pt x="154" y="117"/>
                                  </a:lnTo>
                                  <a:lnTo>
                                    <a:pt x="161" y="125"/>
                                  </a:lnTo>
                                  <a:lnTo>
                                    <a:pt x="169" y="137"/>
                                  </a:lnTo>
                                  <a:lnTo>
                                    <a:pt x="177" y="148"/>
                                  </a:lnTo>
                                  <a:lnTo>
                                    <a:pt x="184" y="156"/>
                                  </a:lnTo>
                                  <a:lnTo>
                                    <a:pt x="188" y="159"/>
                                  </a:lnTo>
                                  <a:lnTo>
                                    <a:pt x="191" y="159"/>
                                  </a:lnTo>
                                  <a:lnTo>
                                    <a:pt x="192" y="157"/>
                                  </a:lnTo>
                                  <a:lnTo>
                                    <a:pt x="190" y="154"/>
                                  </a:lnTo>
                                  <a:lnTo>
                                    <a:pt x="184" y="148"/>
                                  </a:lnTo>
                                  <a:lnTo>
                                    <a:pt x="177" y="137"/>
                                  </a:lnTo>
                                  <a:lnTo>
                                    <a:pt x="168" y="119"/>
                                  </a:lnTo>
                                  <a:lnTo>
                                    <a:pt x="167" y="118"/>
                                  </a:lnTo>
                                  <a:lnTo>
                                    <a:pt x="165" y="115"/>
                                  </a:lnTo>
                                  <a:lnTo>
                                    <a:pt x="167" y="114"/>
                                  </a:lnTo>
                                  <a:lnTo>
                                    <a:pt x="168" y="114"/>
                                  </a:lnTo>
                                  <a:lnTo>
                                    <a:pt x="175" y="113"/>
                                  </a:lnTo>
                                  <a:lnTo>
                                    <a:pt x="194" y="114"/>
                                  </a:lnTo>
                                  <a:lnTo>
                                    <a:pt x="198" y="114"/>
                                  </a:lnTo>
                                  <a:lnTo>
                                    <a:pt x="199" y="114"/>
                                  </a:lnTo>
                                  <a:lnTo>
                                    <a:pt x="199" y="113"/>
                                  </a:lnTo>
                                  <a:lnTo>
                                    <a:pt x="100" y="119"/>
                                  </a:lnTo>
                                  <a:lnTo>
                                    <a:pt x="98" y="117"/>
                                  </a:lnTo>
                                  <a:lnTo>
                                    <a:pt x="98" y="115"/>
                                  </a:lnTo>
                                  <a:lnTo>
                                    <a:pt x="99" y="115"/>
                                  </a:lnTo>
                                  <a:lnTo>
                                    <a:pt x="100" y="115"/>
                                  </a:lnTo>
                                  <a:lnTo>
                                    <a:pt x="111" y="118"/>
                                  </a:lnTo>
                                  <a:lnTo>
                                    <a:pt x="114" y="119"/>
                                  </a:lnTo>
                                  <a:lnTo>
                                    <a:pt x="116" y="123"/>
                                  </a:lnTo>
                                  <a:lnTo>
                                    <a:pt x="121" y="131"/>
                                  </a:lnTo>
                                  <a:lnTo>
                                    <a:pt x="116" y="129"/>
                                  </a:lnTo>
                                  <a:lnTo>
                                    <a:pt x="112" y="127"/>
                                  </a:lnTo>
                                  <a:lnTo>
                                    <a:pt x="107" y="125"/>
                                  </a:lnTo>
                                  <a:lnTo>
                                    <a:pt x="100" y="119"/>
                                  </a:lnTo>
                                  <a:lnTo>
                                    <a:pt x="199" y="113"/>
                                  </a:lnTo>
                                  <a:lnTo>
                                    <a:pt x="111" y="113"/>
                                  </a:lnTo>
                                  <a:lnTo>
                                    <a:pt x="107" y="107"/>
                                  </a:lnTo>
                                  <a:lnTo>
                                    <a:pt x="108" y="106"/>
                                  </a:lnTo>
                                  <a:lnTo>
                                    <a:pt x="110" y="104"/>
                                  </a:lnTo>
                                  <a:lnTo>
                                    <a:pt x="114" y="106"/>
                                  </a:lnTo>
                                  <a:lnTo>
                                    <a:pt x="122" y="113"/>
                                  </a:lnTo>
                                  <a:lnTo>
                                    <a:pt x="129" y="121"/>
                                  </a:lnTo>
                                  <a:lnTo>
                                    <a:pt x="119" y="119"/>
                                  </a:lnTo>
                                  <a:lnTo>
                                    <a:pt x="115" y="117"/>
                                  </a:lnTo>
                                  <a:lnTo>
                                    <a:pt x="111" y="113"/>
                                  </a:lnTo>
                                  <a:lnTo>
                                    <a:pt x="199" y="113"/>
                                  </a:lnTo>
                                  <a:lnTo>
                                    <a:pt x="121" y="98"/>
                                  </a:lnTo>
                                  <a:lnTo>
                                    <a:pt x="116" y="95"/>
                                  </a:lnTo>
                                  <a:lnTo>
                                    <a:pt x="116" y="92"/>
                                  </a:lnTo>
                                  <a:lnTo>
                                    <a:pt x="118" y="89"/>
                                  </a:lnTo>
                                  <a:lnTo>
                                    <a:pt x="122" y="91"/>
                                  </a:lnTo>
                                  <a:lnTo>
                                    <a:pt x="131" y="98"/>
                                  </a:lnTo>
                                  <a:lnTo>
                                    <a:pt x="138" y="103"/>
                                  </a:lnTo>
                                  <a:lnTo>
                                    <a:pt x="145" y="107"/>
                                  </a:lnTo>
                                  <a:lnTo>
                                    <a:pt x="133" y="103"/>
                                  </a:lnTo>
                                  <a:lnTo>
                                    <a:pt x="121" y="98"/>
                                  </a:lnTo>
                                  <a:lnTo>
                                    <a:pt x="199" y="113"/>
                                  </a:lnTo>
                                  <a:close/>
                                </a:path>
                              </a:pathLst>
                            </a:custGeom>
                            <a:solidFill>
                              <a:srgbClr val="E3D3E9"/>
                            </a:solidFill>
                            <a:ln>
                              <a:noFill/>
                            </a:ln>
                            <a:extLs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</a:pPr>
                              <a:endParaRPr lang="en-US" sz="2700">
                                <a:solidFill>
                                  <a:srgbClr val="000000"/>
                                </a:solidFill>
                              </a:endParaRPr>
                            </a:p>
                          </p:txBody>
                        </p:sp>
                        <p:sp>
                          <p:nvSpPr>
                            <p:cNvPr id="3049" name="Freeform 947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370" y="3490"/>
                              <a:ext cx="142" cy="31"/>
                            </a:xfrm>
                            <a:custGeom>
                              <a:avLst/>
                              <a:gdLst>
                                <a:gd name="T0" fmla="*/ 61 w 142"/>
                                <a:gd name="T1" fmla="*/ 4 h 31"/>
                                <a:gd name="T2" fmla="*/ 61 w 142"/>
                                <a:gd name="T3" fmla="*/ 4 h 31"/>
                                <a:gd name="T4" fmla="*/ 11 w 142"/>
                                <a:gd name="T5" fmla="*/ 0 h 31"/>
                                <a:gd name="T6" fmla="*/ 11 w 142"/>
                                <a:gd name="T7" fmla="*/ 0 h 31"/>
                                <a:gd name="T8" fmla="*/ 8 w 142"/>
                                <a:gd name="T9" fmla="*/ 0 h 31"/>
                                <a:gd name="T10" fmla="*/ 4 w 142"/>
                                <a:gd name="T11" fmla="*/ 0 h 31"/>
                                <a:gd name="T12" fmla="*/ 3 w 142"/>
                                <a:gd name="T13" fmla="*/ 3 h 31"/>
                                <a:gd name="T14" fmla="*/ 0 w 142"/>
                                <a:gd name="T15" fmla="*/ 4 h 31"/>
                                <a:gd name="T16" fmla="*/ 0 w 142"/>
                                <a:gd name="T17" fmla="*/ 4 h 31"/>
                                <a:gd name="T18" fmla="*/ 0 w 142"/>
                                <a:gd name="T19" fmla="*/ 7 h 31"/>
                                <a:gd name="T20" fmla="*/ 1 w 142"/>
                                <a:gd name="T21" fmla="*/ 10 h 31"/>
                                <a:gd name="T22" fmla="*/ 3 w 142"/>
                                <a:gd name="T23" fmla="*/ 11 h 31"/>
                                <a:gd name="T24" fmla="*/ 4 w 142"/>
                                <a:gd name="T25" fmla="*/ 11 h 31"/>
                                <a:gd name="T26" fmla="*/ 4 w 142"/>
                                <a:gd name="T27" fmla="*/ 11 h 31"/>
                                <a:gd name="T28" fmla="*/ 28 w 142"/>
                                <a:gd name="T29" fmla="*/ 12 h 31"/>
                                <a:gd name="T30" fmla="*/ 58 w 142"/>
                                <a:gd name="T31" fmla="*/ 14 h 31"/>
                                <a:gd name="T32" fmla="*/ 58 w 142"/>
                                <a:gd name="T33" fmla="*/ 14 h 31"/>
                                <a:gd name="T34" fmla="*/ 73 w 142"/>
                                <a:gd name="T35" fmla="*/ 15 h 31"/>
                                <a:gd name="T36" fmla="*/ 97 w 142"/>
                                <a:gd name="T37" fmla="*/ 19 h 31"/>
                                <a:gd name="T38" fmla="*/ 120 w 142"/>
                                <a:gd name="T39" fmla="*/ 25 h 31"/>
                                <a:gd name="T40" fmla="*/ 129 w 142"/>
                                <a:gd name="T41" fmla="*/ 26 h 31"/>
                                <a:gd name="T42" fmla="*/ 133 w 142"/>
                                <a:gd name="T43" fmla="*/ 29 h 31"/>
                                <a:gd name="T44" fmla="*/ 133 w 142"/>
                                <a:gd name="T45" fmla="*/ 29 h 31"/>
                                <a:gd name="T46" fmla="*/ 137 w 142"/>
                                <a:gd name="T47" fmla="*/ 31 h 31"/>
                                <a:gd name="T48" fmla="*/ 139 w 142"/>
                                <a:gd name="T49" fmla="*/ 31 h 31"/>
                                <a:gd name="T50" fmla="*/ 141 w 142"/>
                                <a:gd name="T51" fmla="*/ 30 h 31"/>
                                <a:gd name="T52" fmla="*/ 141 w 142"/>
                                <a:gd name="T53" fmla="*/ 30 h 31"/>
                                <a:gd name="T54" fmla="*/ 142 w 142"/>
                                <a:gd name="T55" fmla="*/ 29 h 31"/>
                                <a:gd name="T56" fmla="*/ 142 w 142"/>
                                <a:gd name="T57" fmla="*/ 27 h 31"/>
                                <a:gd name="T58" fmla="*/ 139 w 142"/>
                                <a:gd name="T59" fmla="*/ 23 h 31"/>
                                <a:gd name="T60" fmla="*/ 139 w 142"/>
                                <a:gd name="T61" fmla="*/ 23 h 31"/>
                                <a:gd name="T62" fmla="*/ 135 w 142"/>
                                <a:gd name="T63" fmla="*/ 20 h 31"/>
                                <a:gd name="T64" fmla="*/ 127 w 142"/>
                                <a:gd name="T65" fmla="*/ 18 h 31"/>
                                <a:gd name="T66" fmla="*/ 103 w 142"/>
                                <a:gd name="T67" fmla="*/ 12 h 31"/>
                                <a:gd name="T68" fmla="*/ 78 w 142"/>
                                <a:gd name="T69" fmla="*/ 7 h 31"/>
                                <a:gd name="T70" fmla="*/ 61 w 142"/>
                                <a:gd name="T71" fmla="*/ 4 h 31"/>
                                <a:gd name="T72" fmla="*/ 61 w 142"/>
                                <a:gd name="T73" fmla="*/ 4 h 31"/>
                                <a:gd name="T74" fmla="*/ 61 w 142"/>
                                <a:gd name="T75" fmla="*/ 4 h 31"/>
                                <a:gd name="T76" fmla="*/ 0 60000 65536"/>
                                <a:gd name="T77" fmla="*/ 0 60000 65536"/>
                                <a:gd name="T78" fmla="*/ 0 60000 65536"/>
                                <a:gd name="T79" fmla="*/ 0 60000 65536"/>
                                <a:gd name="T80" fmla="*/ 0 60000 65536"/>
                                <a:gd name="T81" fmla="*/ 0 60000 65536"/>
                                <a:gd name="T82" fmla="*/ 0 60000 65536"/>
                                <a:gd name="T83" fmla="*/ 0 60000 65536"/>
                                <a:gd name="T84" fmla="*/ 0 60000 65536"/>
                                <a:gd name="T85" fmla="*/ 0 60000 65536"/>
                                <a:gd name="T86" fmla="*/ 0 60000 65536"/>
                                <a:gd name="T87" fmla="*/ 0 60000 65536"/>
                                <a:gd name="T88" fmla="*/ 0 60000 65536"/>
                                <a:gd name="T89" fmla="*/ 0 60000 65536"/>
                                <a:gd name="T90" fmla="*/ 0 60000 65536"/>
                                <a:gd name="T91" fmla="*/ 0 60000 65536"/>
                                <a:gd name="T92" fmla="*/ 0 60000 65536"/>
                                <a:gd name="T93" fmla="*/ 0 60000 65536"/>
                                <a:gd name="T94" fmla="*/ 0 60000 65536"/>
                                <a:gd name="T95" fmla="*/ 0 60000 65536"/>
                                <a:gd name="T96" fmla="*/ 0 60000 65536"/>
                                <a:gd name="T97" fmla="*/ 0 60000 65536"/>
                                <a:gd name="T98" fmla="*/ 0 60000 65536"/>
                                <a:gd name="T99" fmla="*/ 0 60000 65536"/>
                                <a:gd name="T100" fmla="*/ 0 60000 65536"/>
                                <a:gd name="T101" fmla="*/ 0 60000 65536"/>
                                <a:gd name="T102" fmla="*/ 0 60000 65536"/>
                                <a:gd name="T103" fmla="*/ 0 60000 65536"/>
                                <a:gd name="T104" fmla="*/ 0 60000 65536"/>
                                <a:gd name="T105" fmla="*/ 0 60000 65536"/>
                                <a:gd name="T106" fmla="*/ 0 60000 65536"/>
                                <a:gd name="T107" fmla="*/ 0 60000 65536"/>
                                <a:gd name="T108" fmla="*/ 0 60000 65536"/>
                                <a:gd name="T109" fmla="*/ 0 60000 65536"/>
                                <a:gd name="T110" fmla="*/ 0 60000 65536"/>
                                <a:gd name="T111" fmla="*/ 0 60000 65536"/>
                                <a:gd name="T112" fmla="*/ 0 60000 65536"/>
                                <a:gd name="T113" fmla="*/ 0 60000 65536"/>
                              </a:gdLst>
                              <a:ahLst/>
                              <a:cxnLst>
                                <a:cxn ang="T76">
                                  <a:pos x="T0" y="T1"/>
                                </a:cxn>
                                <a:cxn ang="T77">
                                  <a:pos x="T2" y="T3"/>
                                </a:cxn>
                                <a:cxn ang="T78">
                                  <a:pos x="T4" y="T5"/>
                                </a:cxn>
                                <a:cxn ang="T79">
                                  <a:pos x="T6" y="T7"/>
                                </a:cxn>
                                <a:cxn ang="T80">
                                  <a:pos x="T8" y="T9"/>
                                </a:cxn>
                                <a:cxn ang="T81">
                                  <a:pos x="T10" y="T11"/>
                                </a:cxn>
                                <a:cxn ang="T82">
                                  <a:pos x="T12" y="T13"/>
                                </a:cxn>
                                <a:cxn ang="T83">
                                  <a:pos x="T14" y="T15"/>
                                </a:cxn>
                                <a:cxn ang="T84">
                                  <a:pos x="T16" y="T17"/>
                                </a:cxn>
                                <a:cxn ang="T85">
                                  <a:pos x="T18" y="T19"/>
                                </a:cxn>
                                <a:cxn ang="T86">
                                  <a:pos x="T20" y="T21"/>
                                </a:cxn>
                                <a:cxn ang="T87">
                                  <a:pos x="T22" y="T23"/>
                                </a:cxn>
                                <a:cxn ang="T88">
                                  <a:pos x="T24" y="T25"/>
                                </a:cxn>
                                <a:cxn ang="T89">
                                  <a:pos x="T26" y="T27"/>
                                </a:cxn>
                                <a:cxn ang="T90">
                                  <a:pos x="T28" y="T29"/>
                                </a:cxn>
                                <a:cxn ang="T91">
                                  <a:pos x="T30" y="T31"/>
                                </a:cxn>
                                <a:cxn ang="T92">
                                  <a:pos x="T32" y="T33"/>
                                </a:cxn>
                                <a:cxn ang="T93">
                                  <a:pos x="T34" y="T35"/>
                                </a:cxn>
                                <a:cxn ang="T94">
                                  <a:pos x="T36" y="T37"/>
                                </a:cxn>
                                <a:cxn ang="T95">
                                  <a:pos x="T38" y="T39"/>
                                </a:cxn>
                                <a:cxn ang="T96">
                                  <a:pos x="T40" y="T41"/>
                                </a:cxn>
                                <a:cxn ang="T97">
                                  <a:pos x="T42" y="T43"/>
                                </a:cxn>
                                <a:cxn ang="T98">
                                  <a:pos x="T44" y="T45"/>
                                </a:cxn>
                                <a:cxn ang="T99">
                                  <a:pos x="T46" y="T47"/>
                                </a:cxn>
                                <a:cxn ang="T100">
                                  <a:pos x="T48" y="T49"/>
                                </a:cxn>
                                <a:cxn ang="T101">
                                  <a:pos x="T50" y="T51"/>
                                </a:cxn>
                                <a:cxn ang="T102">
                                  <a:pos x="T52" y="T53"/>
                                </a:cxn>
                                <a:cxn ang="T103">
                                  <a:pos x="T54" y="T55"/>
                                </a:cxn>
                                <a:cxn ang="T104">
                                  <a:pos x="T56" y="T57"/>
                                </a:cxn>
                                <a:cxn ang="T105">
                                  <a:pos x="T58" y="T59"/>
                                </a:cxn>
                                <a:cxn ang="T106">
                                  <a:pos x="T60" y="T61"/>
                                </a:cxn>
                                <a:cxn ang="T107">
                                  <a:pos x="T62" y="T63"/>
                                </a:cxn>
                                <a:cxn ang="T108">
                                  <a:pos x="T64" y="T65"/>
                                </a:cxn>
                                <a:cxn ang="T109">
                                  <a:pos x="T66" y="T67"/>
                                </a:cxn>
                                <a:cxn ang="T110">
                                  <a:pos x="T68" y="T69"/>
                                </a:cxn>
                                <a:cxn ang="T111">
                                  <a:pos x="T70" y="T71"/>
                                </a:cxn>
                                <a:cxn ang="T112">
                                  <a:pos x="T72" y="T73"/>
                                </a:cxn>
                                <a:cxn ang="T113">
                                  <a:pos x="T74" y="T75"/>
                                </a:cxn>
                              </a:cxnLst>
                              <a:rect l="0" t="0" r="r" b="b"/>
                              <a:pathLst>
                                <a:path w="142" h="31">
                                  <a:moveTo>
                                    <a:pt x="61" y="4"/>
                                  </a:moveTo>
                                  <a:lnTo>
                                    <a:pt x="61" y="4"/>
                                  </a:lnTo>
                                  <a:lnTo>
                                    <a:pt x="11" y="0"/>
                                  </a:lnTo>
                                  <a:lnTo>
                                    <a:pt x="8" y="0"/>
                                  </a:lnTo>
                                  <a:lnTo>
                                    <a:pt x="4" y="0"/>
                                  </a:lnTo>
                                  <a:lnTo>
                                    <a:pt x="3" y="3"/>
                                  </a:lnTo>
                                  <a:lnTo>
                                    <a:pt x="0" y="4"/>
                                  </a:lnTo>
                                  <a:lnTo>
                                    <a:pt x="0" y="7"/>
                                  </a:lnTo>
                                  <a:lnTo>
                                    <a:pt x="1" y="10"/>
                                  </a:lnTo>
                                  <a:lnTo>
                                    <a:pt x="3" y="11"/>
                                  </a:lnTo>
                                  <a:lnTo>
                                    <a:pt x="4" y="11"/>
                                  </a:lnTo>
                                  <a:lnTo>
                                    <a:pt x="28" y="12"/>
                                  </a:lnTo>
                                  <a:lnTo>
                                    <a:pt x="58" y="14"/>
                                  </a:lnTo>
                                  <a:lnTo>
                                    <a:pt x="73" y="15"/>
                                  </a:lnTo>
                                  <a:lnTo>
                                    <a:pt x="97" y="19"/>
                                  </a:lnTo>
                                  <a:lnTo>
                                    <a:pt x="120" y="25"/>
                                  </a:lnTo>
                                  <a:lnTo>
                                    <a:pt x="129" y="26"/>
                                  </a:lnTo>
                                  <a:lnTo>
                                    <a:pt x="133" y="29"/>
                                  </a:lnTo>
                                  <a:lnTo>
                                    <a:pt x="137" y="31"/>
                                  </a:lnTo>
                                  <a:lnTo>
                                    <a:pt x="139" y="31"/>
                                  </a:lnTo>
                                  <a:lnTo>
                                    <a:pt x="141" y="30"/>
                                  </a:lnTo>
                                  <a:lnTo>
                                    <a:pt x="142" y="29"/>
                                  </a:lnTo>
                                  <a:lnTo>
                                    <a:pt x="142" y="27"/>
                                  </a:lnTo>
                                  <a:lnTo>
                                    <a:pt x="139" y="23"/>
                                  </a:lnTo>
                                  <a:lnTo>
                                    <a:pt x="135" y="20"/>
                                  </a:lnTo>
                                  <a:lnTo>
                                    <a:pt x="127" y="18"/>
                                  </a:lnTo>
                                  <a:lnTo>
                                    <a:pt x="103" y="12"/>
                                  </a:lnTo>
                                  <a:lnTo>
                                    <a:pt x="78" y="7"/>
                                  </a:lnTo>
                                  <a:lnTo>
                                    <a:pt x="61" y="4"/>
                                  </a:lnTo>
                                  <a:close/>
                                </a:path>
                              </a:pathLst>
                            </a:custGeom>
                            <a:solidFill>
                              <a:srgbClr val="FDFCFE"/>
                            </a:solidFill>
                            <a:ln>
                              <a:noFill/>
                            </a:ln>
                            <a:extLs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</a:pPr>
                              <a:endParaRPr lang="en-US" sz="2700">
                                <a:solidFill>
                                  <a:srgbClr val="000000"/>
                                </a:solidFill>
                              </a:endParaRPr>
                            </a:p>
                          </p:txBody>
                        </p:sp>
                      </p:grpSp>
                    </p:grpSp>
                  </p:grpSp>
                </p:grpSp>
                <p:sp>
                  <p:nvSpPr>
                    <p:cNvPr id="3031" name="Freeform 948"/>
                    <p:cNvSpPr>
                      <a:spLocks/>
                    </p:cNvSpPr>
                    <p:nvPr/>
                  </p:nvSpPr>
                  <p:spPr bwMode="auto">
                    <a:xfrm>
                      <a:off x="2481" y="3348"/>
                      <a:ext cx="36" cy="102"/>
                    </a:xfrm>
                    <a:custGeom>
                      <a:avLst/>
                      <a:gdLst>
                        <a:gd name="T0" fmla="*/ 4 w 36"/>
                        <a:gd name="T1" fmla="*/ 1 h 102"/>
                        <a:gd name="T2" fmla="*/ 4 w 36"/>
                        <a:gd name="T3" fmla="*/ 1 h 102"/>
                        <a:gd name="T4" fmla="*/ 1 w 36"/>
                        <a:gd name="T5" fmla="*/ 3 h 102"/>
                        <a:gd name="T6" fmla="*/ 0 w 36"/>
                        <a:gd name="T7" fmla="*/ 4 h 102"/>
                        <a:gd name="T8" fmla="*/ 0 w 36"/>
                        <a:gd name="T9" fmla="*/ 5 h 102"/>
                        <a:gd name="T10" fmla="*/ 0 w 36"/>
                        <a:gd name="T11" fmla="*/ 8 h 102"/>
                        <a:gd name="T12" fmla="*/ 0 w 36"/>
                        <a:gd name="T13" fmla="*/ 8 h 102"/>
                        <a:gd name="T14" fmla="*/ 4 w 36"/>
                        <a:gd name="T15" fmla="*/ 26 h 102"/>
                        <a:gd name="T16" fmla="*/ 9 w 36"/>
                        <a:gd name="T17" fmla="*/ 54 h 102"/>
                        <a:gd name="T18" fmla="*/ 13 w 36"/>
                        <a:gd name="T19" fmla="*/ 69 h 102"/>
                        <a:gd name="T20" fmla="*/ 18 w 36"/>
                        <a:gd name="T21" fmla="*/ 84 h 102"/>
                        <a:gd name="T22" fmla="*/ 22 w 36"/>
                        <a:gd name="T23" fmla="*/ 95 h 102"/>
                        <a:gd name="T24" fmla="*/ 24 w 36"/>
                        <a:gd name="T25" fmla="*/ 97 h 102"/>
                        <a:gd name="T26" fmla="*/ 27 w 36"/>
                        <a:gd name="T27" fmla="*/ 100 h 102"/>
                        <a:gd name="T28" fmla="*/ 27 w 36"/>
                        <a:gd name="T29" fmla="*/ 100 h 102"/>
                        <a:gd name="T30" fmla="*/ 31 w 36"/>
                        <a:gd name="T31" fmla="*/ 102 h 102"/>
                        <a:gd name="T32" fmla="*/ 34 w 36"/>
                        <a:gd name="T33" fmla="*/ 102 h 102"/>
                        <a:gd name="T34" fmla="*/ 35 w 36"/>
                        <a:gd name="T35" fmla="*/ 100 h 102"/>
                        <a:gd name="T36" fmla="*/ 35 w 36"/>
                        <a:gd name="T37" fmla="*/ 100 h 102"/>
                        <a:gd name="T38" fmla="*/ 36 w 36"/>
                        <a:gd name="T39" fmla="*/ 97 h 102"/>
                        <a:gd name="T40" fmla="*/ 36 w 36"/>
                        <a:gd name="T41" fmla="*/ 97 h 102"/>
                        <a:gd name="T42" fmla="*/ 35 w 36"/>
                        <a:gd name="T43" fmla="*/ 95 h 102"/>
                        <a:gd name="T44" fmla="*/ 32 w 36"/>
                        <a:gd name="T45" fmla="*/ 93 h 102"/>
                        <a:gd name="T46" fmla="*/ 32 w 36"/>
                        <a:gd name="T47" fmla="*/ 93 h 102"/>
                        <a:gd name="T48" fmla="*/ 30 w 36"/>
                        <a:gd name="T49" fmla="*/ 92 h 102"/>
                        <a:gd name="T50" fmla="*/ 27 w 36"/>
                        <a:gd name="T51" fmla="*/ 88 h 102"/>
                        <a:gd name="T52" fmla="*/ 23 w 36"/>
                        <a:gd name="T53" fmla="*/ 79 h 102"/>
                        <a:gd name="T54" fmla="*/ 20 w 36"/>
                        <a:gd name="T55" fmla="*/ 65 h 102"/>
                        <a:gd name="T56" fmla="*/ 18 w 36"/>
                        <a:gd name="T57" fmla="*/ 50 h 102"/>
                        <a:gd name="T58" fmla="*/ 13 w 36"/>
                        <a:gd name="T59" fmla="*/ 20 h 102"/>
                        <a:gd name="T60" fmla="*/ 11 w 36"/>
                        <a:gd name="T61" fmla="*/ 4 h 102"/>
                        <a:gd name="T62" fmla="*/ 11 w 36"/>
                        <a:gd name="T63" fmla="*/ 4 h 102"/>
                        <a:gd name="T64" fmla="*/ 11 w 36"/>
                        <a:gd name="T65" fmla="*/ 3 h 102"/>
                        <a:gd name="T66" fmla="*/ 8 w 36"/>
                        <a:gd name="T67" fmla="*/ 1 h 102"/>
                        <a:gd name="T68" fmla="*/ 7 w 36"/>
                        <a:gd name="T69" fmla="*/ 0 h 102"/>
                        <a:gd name="T70" fmla="*/ 4 w 36"/>
                        <a:gd name="T71" fmla="*/ 1 h 102"/>
                        <a:gd name="T72" fmla="*/ 4 w 36"/>
                        <a:gd name="T73" fmla="*/ 1 h 102"/>
                        <a:gd name="T74" fmla="*/ 4 w 36"/>
                        <a:gd name="T75" fmla="*/ 1 h 102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</a:gdLst>
                      <a:ahLst/>
                      <a:cxnLst>
                        <a:cxn ang="T76">
                          <a:pos x="T0" y="T1"/>
                        </a:cxn>
                        <a:cxn ang="T77">
                          <a:pos x="T2" y="T3"/>
                        </a:cxn>
                        <a:cxn ang="T78">
                          <a:pos x="T4" y="T5"/>
                        </a:cxn>
                        <a:cxn ang="T79">
                          <a:pos x="T6" y="T7"/>
                        </a:cxn>
                        <a:cxn ang="T80">
                          <a:pos x="T8" y="T9"/>
                        </a:cxn>
                        <a:cxn ang="T81">
                          <a:pos x="T10" y="T11"/>
                        </a:cxn>
                        <a:cxn ang="T82">
                          <a:pos x="T12" y="T13"/>
                        </a:cxn>
                        <a:cxn ang="T83">
                          <a:pos x="T14" y="T15"/>
                        </a:cxn>
                        <a:cxn ang="T84">
                          <a:pos x="T16" y="T17"/>
                        </a:cxn>
                        <a:cxn ang="T85">
                          <a:pos x="T18" y="T19"/>
                        </a:cxn>
                        <a:cxn ang="T86">
                          <a:pos x="T20" y="T21"/>
                        </a:cxn>
                        <a:cxn ang="T87">
                          <a:pos x="T22" y="T23"/>
                        </a:cxn>
                        <a:cxn ang="T88">
                          <a:pos x="T24" y="T25"/>
                        </a:cxn>
                        <a:cxn ang="T89">
                          <a:pos x="T26" y="T27"/>
                        </a:cxn>
                        <a:cxn ang="T90">
                          <a:pos x="T28" y="T29"/>
                        </a:cxn>
                        <a:cxn ang="T91">
                          <a:pos x="T30" y="T31"/>
                        </a:cxn>
                        <a:cxn ang="T92">
                          <a:pos x="T32" y="T33"/>
                        </a:cxn>
                        <a:cxn ang="T93">
                          <a:pos x="T34" y="T35"/>
                        </a:cxn>
                        <a:cxn ang="T94">
                          <a:pos x="T36" y="T37"/>
                        </a:cxn>
                        <a:cxn ang="T95">
                          <a:pos x="T38" y="T39"/>
                        </a:cxn>
                        <a:cxn ang="T96">
                          <a:pos x="T40" y="T41"/>
                        </a:cxn>
                        <a:cxn ang="T97">
                          <a:pos x="T42" y="T43"/>
                        </a:cxn>
                        <a:cxn ang="T98">
                          <a:pos x="T44" y="T45"/>
                        </a:cxn>
                        <a:cxn ang="T99">
                          <a:pos x="T46" y="T47"/>
                        </a:cxn>
                        <a:cxn ang="T100">
                          <a:pos x="T48" y="T49"/>
                        </a:cxn>
                        <a:cxn ang="T101">
                          <a:pos x="T50" y="T51"/>
                        </a:cxn>
                        <a:cxn ang="T102">
                          <a:pos x="T52" y="T53"/>
                        </a:cxn>
                        <a:cxn ang="T103">
                          <a:pos x="T54" y="T55"/>
                        </a:cxn>
                        <a:cxn ang="T104">
                          <a:pos x="T56" y="T57"/>
                        </a:cxn>
                        <a:cxn ang="T105">
                          <a:pos x="T58" y="T59"/>
                        </a:cxn>
                        <a:cxn ang="T106">
                          <a:pos x="T60" y="T61"/>
                        </a:cxn>
                        <a:cxn ang="T107">
                          <a:pos x="T62" y="T63"/>
                        </a:cxn>
                        <a:cxn ang="T108">
                          <a:pos x="T64" y="T65"/>
                        </a:cxn>
                        <a:cxn ang="T109">
                          <a:pos x="T66" y="T67"/>
                        </a:cxn>
                        <a:cxn ang="T110">
                          <a:pos x="T68" y="T69"/>
                        </a:cxn>
                        <a:cxn ang="T111">
                          <a:pos x="T70" y="T71"/>
                        </a:cxn>
                        <a:cxn ang="T112">
                          <a:pos x="T72" y="T73"/>
                        </a:cxn>
                        <a:cxn ang="T113">
                          <a:pos x="T74" y="T75"/>
                        </a:cxn>
                      </a:cxnLst>
                      <a:rect l="0" t="0" r="r" b="b"/>
                      <a:pathLst>
                        <a:path w="36" h="102">
                          <a:moveTo>
                            <a:pt x="4" y="1"/>
                          </a:moveTo>
                          <a:lnTo>
                            <a:pt x="4" y="1"/>
                          </a:lnTo>
                          <a:lnTo>
                            <a:pt x="1" y="3"/>
                          </a:lnTo>
                          <a:lnTo>
                            <a:pt x="0" y="4"/>
                          </a:lnTo>
                          <a:lnTo>
                            <a:pt x="0" y="5"/>
                          </a:lnTo>
                          <a:lnTo>
                            <a:pt x="0" y="8"/>
                          </a:lnTo>
                          <a:lnTo>
                            <a:pt x="4" y="26"/>
                          </a:lnTo>
                          <a:lnTo>
                            <a:pt x="9" y="54"/>
                          </a:lnTo>
                          <a:lnTo>
                            <a:pt x="13" y="69"/>
                          </a:lnTo>
                          <a:lnTo>
                            <a:pt x="18" y="84"/>
                          </a:lnTo>
                          <a:lnTo>
                            <a:pt x="22" y="95"/>
                          </a:lnTo>
                          <a:lnTo>
                            <a:pt x="24" y="97"/>
                          </a:lnTo>
                          <a:lnTo>
                            <a:pt x="27" y="100"/>
                          </a:lnTo>
                          <a:lnTo>
                            <a:pt x="31" y="102"/>
                          </a:lnTo>
                          <a:lnTo>
                            <a:pt x="34" y="102"/>
                          </a:lnTo>
                          <a:lnTo>
                            <a:pt x="35" y="100"/>
                          </a:lnTo>
                          <a:lnTo>
                            <a:pt x="36" y="97"/>
                          </a:lnTo>
                          <a:lnTo>
                            <a:pt x="35" y="95"/>
                          </a:lnTo>
                          <a:lnTo>
                            <a:pt x="32" y="93"/>
                          </a:lnTo>
                          <a:lnTo>
                            <a:pt x="30" y="92"/>
                          </a:lnTo>
                          <a:lnTo>
                            <a:pt x="27" y="88"/>
                          </a:lnTo>
                          <a:lnTo>
                            <a:pt x="23" y="79"/>
                          </a:lnTo>
                          <a:lnTo>
                            <a:pt x="20" y="65"/>
                          </a:lnTo>
                          <a:lnTo>
                            <a:pt x="18" y="50"/>
                          </a:lnTo>
                          <a:lnTo>
                            <a:pt x="13" y="20"/>
                          </a:lnTo>
                          <a:lnTo>
                            <a:pt x="11" y="4"/>
                          </a:lnTo>
                          <a:lnTo>
                            <a:pt x="11" y="3"/>
                          </a:lnTo>
                          <a:lnTo>
                            <a:pt x="8" y="1"/>
                          </a:lnTo>
                          <a:lnTo>
                            <a:pt x="7" y="0"/>
                          </a:lnTo>
                          <a:lnTo>
                            <a:pt x="4" y="1"/>
                          </a:lnTo>
                          <a:close/>
                        </a:path>
                      </a:pathLst>
                    </a:custGeom>
                    <a:solidFill>
                      <a:srgbClr val="FDFCFE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2700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</p:grpSp>
          </p:grpSp>
        </p:grpSp>
      </p:grpSp>
      <p:grpSp>
        <p:nvGrpSpPr>
          <p:cNvPr id="2055" name="Group 14"/>
          <p:cNvGrpSpPr>
            <a:grpSpLocks/>
          </p:cNvGrpSpPr>
          <p:nvPr/>
        </p:nvGrpSpPr>
        <p:grpSpPr bwMode="auto">
          <a:xfrm>
            <a:off x="4056857" y="5783425"/>
            <a:ext cx="394616" cy="473028"/>
            <a:chOff x="2272" y="3240"/>
            <a:chExt cx="221" cy="265"/>
          </a:xfrm>
        </p:grpSpPr>
        <p:sp>
          <p:nvSpPr>
            <p:cNvPr id="3011" name="Freeform 824"/>
            <p:cNvSpPr>
              <a:spLocks/>
            </p:cNvSpPr>
            <p:nvPr/>
          </p:nvSpPr>
          <p:spPr bwMode="auto">
            <a:xfrm>
              <a:off x="2282" y="3249"/>
              <a:ext cx="210" cy="244"/>
            </a:xfrm>
            <a:custGeom>
              <a:avLst/>
              <a:gdLst>
                <a:gd name="T0" fmla="*/ 70 w 210"/>
                <a:gd name="T1" fmla="*/ 2 h 244"/>
                <a:gd name="T2" fmla="*/ 54 w 210"/>
                <a:gd name="T3" fmla="*/ 12 h 244"/>
                <a:gd name="T4" fmla="*/ 36 w 210"/>
                <a:gd name="T5" fmla="*/ 30 h 244"/>
                <a:gd name="T6" fmla="*/ 19 w 210"/>
                <a:gd name="T7" fmla="*/ 52 h 244"/>
                <a:gd name="T8" fmla="*/ 7 w 210"/>
                <a:gd name="T9" fmla="*/ 76 h 244"/>
                <a:gd name="T10" fmla="*/ 1 w 210"/>
                <a:gd name="T11" fmla="*/ 96 h 244"/>
                <a:gd name="T12" fmla="*/ 0 w 210"/>
                <a:gd name="T13" fmla="*/ 117 h 244"/>
                <a:gd name="T14" fmla="*/ 1 w 210"/>
                <a:gd name="T15" fmla="*/ 137 h 244"/>
                <a:gd name="T16" fmla="*/ 8 w 210"/>
                <a:gd name="T17" fmla="*/ 159 h 244"/>
                <a:gd name="T18" fmla="*/ 12 w 210"/>
                <a:gd name="T19" fmla="*/ 175 h 244"/>
                <a:gd name="T20" fmla="*/ 19 w 210"/>
                <a:gd name="T21" fmla="*/ 192 h 244"/>
                <a:gd name="T22" fmla="*/ 31 w 210"/>
                <a:gd name="T23" fmla="*/ 206 h 244"/>
                <a:gd name="T24" fmla="*/ 53 w 210"/>
                <a:gd name="T25" fmla="*/ 228 h 244"/>
                <a:gd name="T26" fmla="*/ 73 w 210"/>
                <a:gd name="T27" fmla="*/ 240 h 244"/>
                <a:gd name="T28" fmla="*/ 92 w 210"/>
                <a:gd name="T29" fmla="*/ 244 h 244"/>
                <a:gd name="T30" fmla="*/ 101 w 210"/>
                <a:gd name="T31" fmla="*/ 244 h 244"/>
                <a:gd name="T32" fmla="*/ 118 w 210"/>
                <a:gd name="T33" fmla="*/ 240 h 244"/>
                <a:gd name="T34" fmla="*/ 133 w 210"/>
                <a:gd name="T35" fmla="*/ 233 h 244"/>
                <a:gd name="T36" fmla="*/ 169 w 210"/>
                <a:gd name="T37" fmla="*/ 209 h 244"/>
                <a:gd name="T38" fmla="*/ 184 w 210"/>
                <a:gd name="T39" fmla="*/ 195 h 244"/>
                <a:gd name="T40" fmla="*/ 203 w 210"/>
                <a:gd name="T41" fmla="*/ 172 h 244"/>
                <a:gd name="T42" fmla="*/ 210 w 210"/>
                <a:gd name="T43" fmla="*/ 150 h 244"/>
                <a:gd name="T44" fmla="*/ 207 w 210"/>
                <a:gd name="T45" fmla="*/ 118 h 244"/>
                <a:gd name="T46" fmla="*/ 206 w 210"/>
                <a:gd name="T47" fmla="*/ 110 h 244"/>
                <a:gd name="T48" fmla="*/ 196 w 210"/>
                <a:gd name="T49" fmla="*/ 90 h 244"/>
                <a:gd name="T50" fmla="*/ 176 w 210"/>
                <a:gd name="T51" fmla="*/ 65 h 244"/>
                <a:gd name="T52" fmla="*/ 154 w 210"/>
                <a:gd name="T53" fmla="*/ 46 h 244"/>
                <a:gd name="T54" fmla="*/ 134 w 210"/>
                <a:gd name="T55" fmla="*/ 33 h 244"/>
                <a:gd name="T56" fmla="*/ 103 w 210"/>
                <a:gd name="T57" fmla="*/ 8 h 244"/>
                <a:gd name="T58" fmla="*/ 87 w 210"/>
                <a:gd name="T59" fmla="*/ 0 h 244"/>
                <a:gd name="T60" fmla="*/ 70 w 210"/>
                <a:gd name="T61" fmla="*/ 2 h 244"/>
                <a:gd name="T62" fmla="*/ 70 w 210"/>
                <a:gd name="T63" fmla="*/ 2 h 24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10" h="244">
                  <a:moveTo>
                    <a:pt x="70" y="2"/>
                  </a:moveTo>
                  <a:lnTo>
                    <a:pt x="70" y="2"/>
                  </a:lnTo>
                  <a:lnTo>
                    <a:pt x="62" y="6"/>
                  </a:lnTo>
                  <a:lnTo>
                    <a:pt x="54" y="12"/>
                  </a:lnTo>
                  <a:lnTo>
                    <a:pt x="45" y="21"/>
                  </a:lnTo>
                  <a:lnTo>
                    <a:pt x="36" y="30"/>
                  </a:lnTo>
                  <a:lnTo>
                    <a:pt x="27" y="41"/>
                  </a:lnTo>
                  <a:lnTo>
                    <a:pt x="19" y="52"/>
                  </a:lnTo>
                  <a:lnTo>
                    <a:pt x="12" y="64"/>
                  </a:lnTo>
                  <a:lnTo>
                    <a:pt x="7" y="76"/>
                  </a:lnTo>
                  <a:lnTo>
                    <a:pt x="1" y="96"/>
                  </a:lnTo>
                  <a:lnTo>
                    <a:pt x="0" y="106"/>
                  </a:lnTo>
                  <a:lnTo>
                    <a:pt x="0" y="117"/>
                  </a:lnTo>
                  <a:lnTo>
                    <a:pt x="0" y="126"/>
                  </a:lnTo>
                  <a:lnTo>
                    <a:pt x="1" y="137"/>
                  </a:lnTo>
                  <a:lnTo>
                    <a:pt x="4" y="148"/>
                  </a:lnTo>
                  <a:lnTo>
                    <a:pt x="8" y="159"/>
                  </a:lnTo>
                  <a:lnTo>
                    <a:pt x="12" y="175"/>
                  </a:lnTo>
                  <a:lnTo>
                    <a:pt x="15" y="184"/>
                  </a:lnTo>
                  <a:lnTo>
                    <a:pt x="19" y="192"/>
                  </a:lnTo>
                  <a:lnTo>
                    <a:pt x="31" y="206"/>
                  </a:lnTo>
                  <a:lnTo>
                    <a:pt x="42" y="218"/>
                  </a:lnTo>
                  <a:lnTo>
                    <a:pt x="53" y="228"/>
                  </a:lnTo>
                  <a:lnTo>
                    <a:pt x="64" y="234"/>
                  </a:lnTo>
                  <a:lnTo>
                    <a:pt x="73" y="240"/>
                  </a:lnTo>
                  <a:lnTo>
                    <a:pt x="83" y="243"/>
                  </a:lnTo>
                  <a:lnTo>
                    <a:pt x="92" y="244"/>
                  </a:lnTo>
                  <a:lnTo>
                    <a:pt x="101" y="244"/>
                  </a:lnTo>
                  <a:lnTo>
                    <a:pt x="110" y="243"/>
                  </a:lnTo>
                  <a:lnTo>
                    <a:pt x="118" y="240"/>
                  </a:lnTo>
                  <a:lnTo>
                    <a:pt x="124" y="237"/>
                  </a:lnTo>
                  <a:lnTo>
                    <a:pt x="133" y="233"/>
                  </a:lnTo>
                  <a:lnTo>
                    <a:pt x="147" y="224"/>
                  </a:lnTo>
                  <a:lnTo>
                    <a:pt x="169" y="209"/>
                  </a:lnTo>
                  <a:lnTo>
                    <a:pt x="184" y="195"/>
                  </a:lnTo>
                  <a:lnTo>
                    <a:pt x="196" y="183"/>
                  </a:lnTo>
                  <a:lnTo>
                    <a:pt x="203" y="172"/>
                  </a:lnTo>
                  <a:lnTo>
                    <a:pt x="207" y="161"/>
                  </a:lnTo>
                  <a:lnTo>
                    <a:pt x="210" y="150"/>
                  </a:lnTo>
                  <a:lnTo>
                    <a:pt x="210" y="140"/>
                  </a:lnTo>
                  <a:lnTo>
                    <a:pt x="207" y="118"/>
                  </a:lnTo>
                  <a:lnTo>
                    <a:pt x="206" y="110"/>
                  </a:lnTo>
                  <a:lnTo>
                    <a:pt x="203" y="103"/>
                  </a:lnTo>
                  <a:lnTo>
                    <a:pt x="196" y="90"/>
                  </a:lnTo>
                  <a:lnTo>
                    <a:pt x="187" y="76"/>
                  </a:lnTo>
                  <a:lnTo>
                    <a:pt x="176" y="65"/>
                  </a:lnTo>
                  <a:lnTo>
                    <a:pt x="165" y="56"/>
                  </a:lnTo>
                  <a:lnTo>
                    <a:pt x="154" y="46"/>
                  </a:lnTo>
                  <a:lnTo>
                    <a:pt x="134" y="33"/>
                  </a:lnTo>
                  <a:lnTo>
                    <a:pt x="119" y="19"/>
                  </a:lnTo>
                  <a:lnTo>
                    <a:pt x="103" y="8"/>
                  </a:lnTo>
                  <a:lnTo>
                    <a:pt x="95" y="3"/>
                  </a:lnTo>
                  <a:lnTo>
                    <a:pt x="87" y="0"/>
                  </a:lnTo>
                  <a:lnTo>
                    <a:pt x="78" y="0"/>
                  </a:lnTo>
                  <a:lnTo>
                    <a:pt x="70" y="2"/>
                  </a:lnTo>
                  <a:close/>
                </a:path>
              </a:pathLst>
            </a:custGeom>
            <a:solidFill>
              <a:srgbClr val="3667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3012" name="Freeform 825"/>
            <p:cNvSpPr>
              <a:spLocks/>
            </p:cNvSpPr>
            <p:nvPr/>
          </p:nvSpPr>
          <p:spPr bwMode="auto">
            <a:xfrm>
              <a:off x="2279" y="3244"/>
              <a:ext cx="102" cy="185"/>
            </a:xfrm>
            <a:custGeom>
              <a:avLst/>
              <a:gdLst>
                <a:gd name="T0" fmla="*/ 48 w 102"/>
                <a:gd name="T1" fmla="*/ 112 h 185"/>
                <a:gd name="T2" fmla="*/ 50 w 102"/>
                <a:gd name="T3" fmla="*/ 130 h 185"/>
                <a:gd name="T4" fmla="*/ 54 w 102"/>
                <a:gd name="T5" fmla="*/ 151 h 185"/>
                <a:gd name="T6" fmla="*/ 60 w 102"/>
                <a:gd name="T7" fmla="*/ 158 h 185"/>
                <a:gd name="T8" fmla="*/ 65 w 102"/>
                <a:gd name="T9" fmla="*/ 158 h 185"/>
                <a:gd name="T10" fmla="*/ 77 w 102"/>
                <a:gd name="T11" fmla="*/ 153 h 185"/>
                <a:gd name="T12" fmla="*/ 92 w 102"/>
                <a:gd name="T13" fmla="*/ 145 h 185"/>
                <a:gd name="T14" fmla="*/ 96 w 102"/>
                <a:gd name="T15" fmla="*/ 146 h 185"/>
                <a:gd name="T16" fmla="*/ 96 w 102"/>
                <a:gd name="T17" fmla="*/ 150 h 185"/>
                <a:gd name="T18" fmla="*/ 92 w 102"/>
                <a:gd name="T19" fmla="*/ 160 h 185"/>
                <a:gd name="T20" fmla="*/ 84 w 102"/>
                <a:gd name="T21" fmla="*/ 172 h 185"/>
                <a:gd name="T22" fmla="*/ 73 w 102"/>
                <a:gd name="T23" fmla="*/ 180 h 185"/>
                <a:gd name="T24" fmla="*/ 68 w 102"/>
                <a:gd name="T25" fmla="*/ 183 h 185"/>
                <a:gd name="T26" fmla="*/ 42 w 102"/>
                <a:gd name="T27" fmla="*/ 185 h 185"/>
                <a:gd name="T28" fmla="*/ 27 w 102"/>
                <a:gd name="T29" fmla="*/ 183 h 185"/>
                <a:gd name="T30" fmla="*/ 25 w 102"/>
                <a:gd name="T31" fmla="*/ 181 h 185"/>
                <a:gd name="T32" fmla="*/ 15 w 102"/>
                <a:gd name="T33" fmla="*/ 177 h 185"/>
                <a:gd name="T34" fmla="*/ 8 w 102"/>
                <a:gd name="T35" fmla="*/ 169 h 185"/>
                <a:gd name="T36" fmla="*/ 6 w 102"/>
                <a:gd name="T37" fmla="*/ 164 h 185"/>
                <a:gd name="T38" fmla="*/ 2 w 102"/>
                <a:gd name="T39" fmla="*/ 147 h 185"/>
                <a:gd name="T40" fmla="*/ 2 w 102"/>
                <a:gd name="T41" fmla="*/ 112 h 185"/>
                <a:gd name="T42" fmla="*/ 3 w 102"/>
                <a:gd name="T43" fmla="*/ 97 h 185"/>
                <a:gd name="T44" fmla="*/ 7 w 102"/>
                <a:gd name="T45" fmla="*/ 80 h 185"/>
                <a:gd name="T46" fmla="*/ 25 w 102"/>
                <a:gd name="T47" fmla="*/ 43 h 185"/>
                <a:gd name="T48" fmla="*/ 48 w 102"/>
                <a:gd name="T49" fmla="*/ 15 h 185"/>
                <a:gd name="T50" fmla="*/ 64 w 102"/>
                <a:gd name="T51" fmla="*/ 3 h 185"/>
                <a:gd name="T52" fmla="*/ 75 w 102"/>
                <a:gd name="T53" fmla="*/ 0 h 185"/>
                <a:gd name="T54" fmla="*/ 79 w 102"/>
                <a:gd name="T55" fmla="*/ 0 h 185"/>
                <a:gd name="T56" fmla="*/ 91 w 102"/>
                <a:gd name="T57" fmla="*/ 7 h 185"/>
                <a:gd name="T58" fmla="*/ 100 w 102"/>
                <a:gd name="T59" fmla="*/ 20 h 185"/>
                <a:gd name="T60" fmla="*/ 99 w 102"/>
                <a:gd name="T61" fmla="*/ 36 h 185"/>
                <a:gd name="T62" fmla="*/ 86 w 102"/>
                <a:gd name="T63" fmla="*/ 54 h 185"/>
                <a:gd name="T64" fmla="*/ 79 w 102"/>
                <a:gd name="T65" fmla="*/ 61 h 185"/>
                <a:gd name="T66" fmla="*/ 56 w 102"/>
                <a:gd name="T67" fmla="*/ 84 h 185"/>
                <a:gd name="T68" fmla="*/ 46 w 102"/>
                <a:gd name="T69" fmla="*/ 103 h 185"/>
                <a:gd name="T70" fmla="*/ 48 w 102"/>
                <a:gd name="T71" fmla="*/ 112 h 185"/>
                <a:gd name="T72" fmla="*/ 48 w 102"/>
                <a:gd name="T73" fmla="*/ 112 h 18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02" h="185">
                  <a:moveTo>
                    <a:pt x="48" y="112"/>
                  </a:moveTo>
                  <a:lnTo>
                    <a:pt x="48" y="112"/>
                  </a:lnTo>
                  <a:lnTo>
                    <a:pt x="49" y="122"/>
                  </a:lnTo>
                  <a:lnTo>
                    <a:pt x="50" y="130"/>
                  </a:lnTo>
                  <a:lnTo>
                    <a:pt x="53" y="146"/>
                  </a:lnTo>
                  <a:lnTo>
                    <a:pt x="54" y="151"/>
                  </a:lnTo>
                  <a:lnTo>
                    <a:pt x="56" y="155"/>
                  </a:lnTo>
                  <a:lnTo>
                    <a:pt x="60" y="158"/>
                  </a:lnTo>
                  <a:lnTo>
                    <a:pt x="65" y="158"/>
                  </a:lnTo>
                  <a:lnTo>
                    <a:pt x="72" y="155"/>
                  </a:lnTo>
                  <a:lnTo>
                    <a:pt x="77" y="153"/>
                  </a:lnTo>
                  <a:lnTo>
                    <a:pt x="87" y="147"/>
                  </a:lnTo>
                  <a:lnTo>
                    <a:pt x="92" y="145"/>
                  </a:lnTo>
                  <a:lnTo>
                    <a:pt x="94" y="145"/>
                  </a:lnTo>
                  <a:lnTo>
                    <a:pt x="96" y="146"/>
                  </a:lnTo>
                  <a:lnTo>
                    <a:pt x="96" y="150"/>
                  </a:lnTo>
                  <a:lnTo>
                    <a:pt x="95" y="154"/>
                  </a:lnTo>
                  <a:lnTo>
                    <a:pt x="92" y="160"/>
                  </a:lnTo>
                  <a:lnTo>
                    <a:pt x="90" y="166"/>
                  </a:lnTo>
                  <a:lnTo>
                    <a:pt x="84" y="172"/>
                  </a:lnTo>
                  <a:lnTo>
                    <a:pt x="79" y="176"/>
                  </a:lnTo>
                  <a:lnTo>
                    <a:pt x="73" y="180"/>
                  </a:lnTo>
                  <a:lnTo>
                    <a:pt x="68" y="183"/>
                  </a:lnTo>
                  <a:lnTo>
                    <a:pt x="54" y="184"/>
                  </a:lnTo>
                  <a:lnTo>
                    <a:pt x="42" y="185"/>
                  </a:lnTo>
                  <a:lnTo>
                    <a:pt x="33" y="184"/>
                  </a:lnTo>
                  <a:lnTo>
                    <a:pt x="27" y="183"/>
                  </a:lnTo>
                  <a:lnTo>
                    <a:pt x="25" y="181"/>
                  </a:lnTo>
                  <a:lnTo>
                    <a:pt x="18" y="180"/>
                  </a:lnTo>
                  <a:lnTo>
                    <a:pt x="15" y="177"/>
                  </a:lnTo>
                  <a:lnTo>
                    <a:pt x="11" y="174"/>
                  </a:lnTo>
                  <a:lnTo>
                    <a:pt x="8" y="169"/>
                  </a:lnTo>
                  <a:lnTo>
                    <a:pt x="6" y="164"/>
                  </a:lnTo>
                  <a:lnTo>
                    <a:pt x="3" y="155"/>
                  </a:lnTo>
                  <a:lnTo>
                    <a:pt x="2" y="147"/>
                  </a:lnTo>
                  <a:lnTo>
                    <a:pt x="0" y="130"/>
                  </a:lnTo>
                  <a:lnTo>
                    <a:pt x="2" y="112"/>
                  </a:lnTo>
                  <a:lnTo>
                    <a:pt x="3" y="97"/>
                  </a:lnTo>
                  <a:lnTo>
                    <a:pt x="4" y="88"/>
                  </a:lnTo>
                  <a:lnTo>
                    <a:pt x="7" y="80"/>
                  </a:lnTo>
                  <a:lnTo>
                    <a:pt x="14" y="61"/>
                  </a:lnTo>
                  <a:lnTo>
                    <a:pt x="25" y="43"/>
                  </a:lnTo>
                  <a:lnTo>
                    <a:pt x="35" y="28"/>
                  </a:lnTo>
                  <a:lnTo>
                    <a:pt x="48" y="15"/>
                  </a:lnTo>
                  <a:lnTo>
                    <a:pt x="58" y="5"/>
                  </a:lnTo>
                  <a:lnTo>
                    <a:pt x="64" y="3"/>
                  </a:lnTo>
                  <a:lnTo>
                    <a:pt x="69" y="0"/>
                  </a:lnTo>
                  <a:lnTo>
                    <a:pt x="75" y="0"/>
                  </a:lnTo>
                  <a:lnTo>
                    <a:pt x="79" y="0"/>
                  </a:lnTo>
                  <a:lnTo>
                    <a:pt x="86" y="3"/>
                  </a:lnTo>
                  <a:lnTo>
                    <a:pt x="91" y="7"/>
                  </a:lnTo>
                  <a:lnTo>
                    <a:pt x="96" y="13"/>
                  </a:lnTo>
                  <a:lnTo>
                    <a:pt x="100" y="20"/>
                  </a:lnTo>
                  <a:lnTo>
                    <a:pt x="102" y="27"/>
                  </a:lnTo>
                  <a:lnTo>
                    <a:pt x="99" y="36"/>
                  </a:lnTo>
                  <a:lnTo>
                    <a:pt x="94" y="44"/>
                  </a:lnTo>
                  <a:lnTo>
                    <a:pt x="86" y="54"/>
                  </a:lnTo>
                  <a:lnTo>
                    <a:pt x="79" y="61"/>
                  </a:lnTo>
                  <a:lnTo>
                    <a:pt x="64" y="74"/>
                  </a:lnTo>
                  <a:lnTo>
                    <a:pt x="56" y="84"/>
                  </a:lnTo>
                  <a:lnTo>
                    <a:pt x="50" y="93"/>
                  </a:lnTo>
                  <a:lnTo>
                    <a:pt x="46" y="103"/>
                  </a:lnTo>
                  <a:lnTo>
                    <a:pt x="46" y="108"/>
                  </a:lnTo>
                  <a:lnTo>
                    <a:pt x="48" y="112"/>
                  </a:lnTo>
                  <a:close/>
                </a:path>
              </a:pathLst>
            </a:custGeom>
            <a:solidFill>
              <a:srgbClr val="242D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3013" name="Freeform 826"/>
            <p:cNvSpPr>
              <a:spLocks/>
            </p:cNvSpPr>
            <p:nvPr/>
          </p:nvSpPr>
          <p:spPr bwMode="auto">
            <a:xfrm>
              <a:off x="2301" y="3386"/>
              <a:ext cx="87" cy="51"/>
            </a:xfrm>
            <a:custGeom>
              <a:avLst/>
              <a:gdLst>
                <a:gd name="T0" fmla="*/ 85 w 87"/>
                <a:gd name="T1" fmla="*/ 9 h 51"/>
                <a:gd name="T2" fmla="*/ 85 w 87"/>
                <a:gd name="T3" fmla="*/ 9 h 51"/>
                <a:gd name="T4" fmla="*/ 78 w 87"/>
                <a:gd name="T5" fmla="*/ 20 h 51"/>
                <a:gd name="T6" fmla="*/ 72 w 87"/>
                <a:gd name="T7" fmla="*/ 28 h 51"/>
                <a:gd name="T8" fmla="*/ 62 w 87"/>
                <a:gd name="T9" fmla="*/ 35 h 51"/>
                <a:gd name="T10" fmla="*/ 53 w 87"/>
                <a:gd name="T11" fmla="*/ 42 h 51"/>
                <a:gd name="T12" fmla="*/ 53 w 87"/>
                <a:gd name="T13" fmla="*/ 42 h 51"/>
                <a:gd name="T14" fmla="*/ 47 w 87"/>
                <a:gd name="T15" fmla="*/ 45 h 51"/>
                <a:gd name="T16" fmla="*/ 39 w 87"/>
                <a:gd name="T17" fmla="*/ 47 h 51"/>
                <a:gd name="T18" fmla="*/ 31 w 87"/>
                <a:gd name="T19" fmla="*/ 50 h 51"/>
                <a:gd name="T20" fmla="*/ 23 w 87"/>
                <a:gd name="T21" fmla="*/ 51 h 51"/>
                <a:gd name="T22" fmla="*/ 15 w 87"/>
                <a:gd name="T23" fmla="*/ 51 h 51"/>
                <a:gd name="T24" fmla="*/ 8 w 87"/>
                <a:gd name="T25" fmla="*/ 50 h 51"/>
                <a:gd name="T26" fmla="*/ 3 w 87"/>
                <a:gd name="T27" fmla="*/ 49 h 51"/>
                <a:gd name="T28" fmla="*/ 0 w 87"/>
                <a:gd name="T29" fmla="*/ 45 h 51"/>
                <a:gd name="T30" fmla="*/ 0 w 87"/>
                <a:gd name="T31" fmla="*/ 45 h 51"/>
                <a:gd name="T32" fmla="*/ 0 w 87"/>
                <a:gd name="T33" fmla="*/ 42 h 51"/>
                <a:gd name="T34" fmla="*/ 0 w 87"/>
                <a:gd name="T35" fmla="*/ 39 h 51"/>
                <a:gd name="T36" fmla="*/ 1 w 87"/>
                <a:gd name="T37" fmla="*/ 38 h 51"/>
                <a:gd name="T38" fmla="*/ 4 w 87"/>
                <a:gd name="T39" fmla="*/ 38 h 51"/>
                <a:gd name="T40" fmla="*/ 9 w 87"/>
                <a:gd name="T41" fmla="*/ 39 h 51"/>
                <a:gd name="T42" fmla="*/ 16 w 87"/>
                <a:gd name="T43" fmla="*/ 42 h 51"/>
                <a:gd name="T44" fmla="*/ 16 w 87"/>
                <a:gd name="T45" fmla="*/ 42 h 51"/>
                <a:gd name="T46" fmla="*/ 26 w 87"/>
                <a:gd name="T47" fmla="*/ 42 h 51"/>
                <a:gd name="T48" fmla="*/ 38 w 87"/>
                <a:gd name="T49" fmla="*/ 39 h 51"/>
                <a:gd name="T50" fmla="*/ 49 w 87"/>
                <a:gd name="T51" fmla="*/ 35 h 51"/>
                <a:gd name="T52" fmla="*/ 58 w 87"/>
                <a:gd name="T53" fmla="*/ 30 h 51"/>
                <a:gd name="T54" fmla="*/ 58 w 87"/>
                <a:gd name="T55" fmla="*/ 30 h 51"/>
                <a:gd name="T56" fmla="*/ 66 w 87"/>
                <a:gd name="T57" fmla="*/ 23 h 51"/>
                <a:gd name="T58" fmla="*/ 74 w 87"/>
                <a:gd name="T59" fmla="*/ 15 h 51"/>
                <a:gd name="T60" fmla="*/ 80 w 87"/>
                <a:gd name="T61" fmla="*/ 8 h 51"/>
                <a:gd name="T62" fmla="*/ 82 w 87"/>
                <a:gd name="T63" fmla="*/ 3 h 51"/>
                <a:gd name="T64" fmla="*/ 82 w 87"/>
                <a:gd name="T65" fmla="*/ 3 h 51"/>
                <a:gd name="T66" fmla="*/ 84 w 87"/>
                <a:gd name="T67" fmla="*/ 0 h 51"/>
                <a:gd name="T68" fmla="*/ 85 w 87"/>
                <a:gd name="T69" fmla="*/ 0 h 51"/>
                <a:gd name="T70" fmla="*/ 87 w 87"/>
                <a:gd name="T71" fmla="*/ 4 h 51"/>
                <a:gd name="T72" fmla="*/ 85 w 87"/>
                <a:gd name="T73" fmla="*/ 9 h 51"/>
                <a:gd name="T74" fmla="*/ 85 w 87"/>
                <a:gd name="T75" fmla="*/ 9 h 51"/>
                <a:gd name="T76" fmla="*/ 85 w 87"/>
                <a:gd name="T77" fmla="*/ 9 h 5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87" h="51">
                  <a:moveTo>
                    <a:pt x="85" y="9"/>
                  </a:moveTo>
                  <a:lnTo>
                    <a:pt x="85" y="9"/>
                  </a:lnTo>
                  <a:lnTo>
                    <a:pt x="78" y="20"/>
                  </a:lnTo>
                  <a:lnTo>
                    <a:pt x="72" y="28"/>
                  </a:lnTo>
                  <a:lnTo>
                    <a:pt x="62" y="35"/>
                  </a:lnTo>
                  <a:lnTo>
                    <a:pt x="53" y="42"/>
                  </a:lnTo>
                  <a:lnTo>
                    <a:pt x="47" y="45"/>
                  </a:lnTo>
                  <a:lnTo>
                    <a:pt x="39" y="47"/>
                  </a:lnTo>
                  <a:lnTo>
                    <a:pt x="31" y="50"/>
                  </a:lnTo>
                  <a:lnTo>
                    <a:pt x="23" y="51"/>
                  </a:lnTo>
                  <a:lnTo>
                    <a:pt x="15" y="51"/>
                  </a:lnTo>
                  <a:lnTo>
                    <a:pt x="8" y="50"/>
                  </a:lnTo>
                  <a:lnTo>
                    <a:pt x="3" y="49"/>
                  </a:lnTo>
                  <a:lnTo>
                    <a:pt x="0" y="45"/>
                  </a:lnTo>
                  <a:lnTo>
                    <a:pt x="0" y="42"/>
                  </a:lnTo>
                  <a:lnTo>
                    <a:pt x="0" y="39"/>
                  </a:lnTo>
                  <a:lnTo>
                    <a:pt x="1" y="38"/>
                  </a:lnTo>
                  <a:lnTo>
                    <a:pt x="4" y="38"/>
                  </a:lnTo>
                  <a:lnTo>
                    <a:pt x="9" y="39"/>
                  </a:lnTo>
                  <a:lnTo>
                    <a:pt x="16" y="42"/>
                  </a:lnTo>
                  <a:lnTo>
                    <a:pt x="26" y="42"/>
                  </a:lnTo>
                  <a:lnTo>
                    <a:pt x="38" y="39"/>
                  </a:lnTo>
                  <a:lnTo>
                    <a:pt x="49" y="35"/>
                  </a:lnTo>
                  <a:lnTo>
                    <a:pt x="58" y="30"/>
                  </a:lnTo>
                  <a:lnTo>
                    <a:pt x="66" y="23"/>
                  </a:lnTo>
                  <a:lnTo>
                    <a:pt x="74" y="15"/>
                  </a:lnTo>
                  <a:lnTo>
                    <a:pt x="80" y="8"/>
                  </a:lnTo>
                  <a:lnTo>
                    <a:pt x="82" y="3"/>
                  </a:lnTo>
                  <a:lnTo>
                    <a:pt x="84" y="0"/>
                  </a:lnTo>
                  <a:lnTo>
                    <a:pt x="85" y="0"/>
                  </a:lnTo>
                  <a:lnTo>
                    <a:pt x="87" y="4"/>
                  </a:lnTo>
                  <a:lnTo>
                    <a:pt x="85" y="9"/>
                  </a:lnTo>
                  <a:close/>
                </a:path>
              </a:pathLst>
            </a:custGeom>
            <a:solidFill>
              <a:srgbClr val="2222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3014" name="Freeform 827"/>
            <p:cNvSpPr>
              <a:spLocks/>
            </p:cNvSpPr>
            <p:nvPr/>
          </p:nvSpPr>
          <p:spPr bwMode="auto">
            <a:xfrm>
              <a:off x="2300" y="3272"/>
              <a:ext cx="75" cy="65"/>
            </a:xfrm>
            <a:custGeom>
              <a:avLst/>
              <a:gdLst>
                <a:gd name="T0" fmla="*/ 74 w 75"/>
                <a:gd name="T1" fmla="*/ 0 h 65"/>
                <a:gd name="T2" fmla="*/ 74 w 75"/>
                <a:gd name="T3" fmla="*/ 0 h 65"/>
                <a:gd name="T4" fmla="*/ 65 w 75"/>
                <a:gd name="T5" fmla="*/ 0 h 65"/>
                <a:gd name="T6" fmla="*/ 55 w 75"/>
                <a:gd name="T7" fmla="*/ 0 h 65"/>
                <a:gd name="T8" fmla="*/ 46 w 75"/>
                <a:gd name="T9" fmla="*/ 4 h 65"/>
                <a:gd name="T10" fmla="*/ 39 w 75"/>
                <a:gd name="T11" fmla="*/ 7 h 65"/>
                <a:gd name="T12" fmla="*/ 33 w 75"/>
                <a:gd name="T13" fmla="*/ 11 h 65"/>
                <a:gd name="T14" fmla="*/ 33 w 75"/>
                <a:gd name="T15" fmla="*/ 11 h 65"/>
                <a:gd name="T16" fmla="*/ 21 w 75"/>
                <a:gd name="T17" fmla="*/ 22 h 65"/>
                <a:gd name="T18" fmla="*/ 12 w 75"/>
                <a:gd name="T19" fmla="*/ 33 h 65"/>
                <a:gd name="T20" fmla="*/ 4 w 75"/>
                <a:gd name="T21" fmla="*/ 44 h 65"/>
                <a:gd name="T22" fmla="*/ 1 w 75"/>
                <a:gd name="T23" fmla="*/ 52 h 65"/>
                <a:gd name="T24" fmla="*/ 1 w 75"/>
                <a:gd name="T25" fmla="*/ 52 h 65"/>
                <a:gd name="T26" fmla="*/ 0 w 75"/>
                <a:gd name="T27" fmla="*/ 61 h 65"/>
                <a:gd name="T28" fmla="*/ 0 w 75"/>
                <a:gd name="T29" fmla="*/ 65 h 65"/>
                <a:gd name="T30" fmla="*/ 1 w 75"/>
                <a:gd name="T31" fmla="*/ 65 h 65"/>
                <a:gd name="T32" fmla="*/ 2 w 75"/>
                <a:gd name="T33" fmla="*/ 65 h 65"/>
                <a:gd name="T34" fmla="*/ 5 w 75"/>
                <a:gd name="T35" fmla="*/ 61 h 65"/>
                <a:gd name="T36" fmla="*/ 14 w 75"/>
                <a:gd name="T37" fmla="*/ 50 h 65"/>
                <a:gd name="T38" fmla="*/ 21 w 75"/>
                <a:gd name="T39" fmla="*/ 41 h 65"/>
                <a:gd name="T40" fmla="*/ 21 w 75"/>
                <a:gd name="T41" fmla="*/ 41 h 65"/>
                <a:gd name="T42" fmla="*/ 28 w 75"/>
                <a:gd name="T43" fmla="*/ 33 h 65"/>
                <a:gd name="T44" fmla="*/ 36 w 75"/>
                <a:gd name="T45" fmla="*/ 25 h 65"/>
                <a:gd name="T46" fmla="*/ 44 w 75"/>
                <a:gd name="T47" fmla="*/ 18 h 65"/>
                <a:gd name="T48" fmla="*/ 52 w 75"/>
                <a:gd name="T49" fmla="*/ 11 h 65"/>
                <a:gd name="T50" fmla="*/ 52 w 75"/>
                <a:gd name="T51" fmla="*/ 11 h 65"/>
                <a:gd name="T52" fmla="*/ 70 w 75"/>
                <a:gd name="T53" fmla="*/ 4 h 65"/>
                <a:gd name="T54" fmla="*/ 74 w 75"/>
                <a:gd name="T55" fmla="*/ 2 h 65"/>
                <a:gd name="T56" fmla="*/ 75 w 75"/>
                <a:gd name="T57" fmla="*/ 0 h 65"/>
                <a:gd name="T58" fmla="*/ 74 w 75"/>
                <a:gd name="T59" fmla="*/ 0 h 65"/>
                <a:gd name="T60" fmla="*/ 74 w 75"/>
                <a:gd name="T61" fmla="*/ 0 h 65"/>
                <a:gd name="T62" fmla="*/ 74 w 75"/>
                <a:gd name="T63" fmla="*/ 0 h 6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75" h="65">
                  <a:moveTo>
                    <a:pt x="74" y="0"/>
                  </a:moveTo>
                  <a:lnTo>
                    <a:pt x="74" y="0"/>
                  </a:lnTo>
                  <a:lnTo>
                    <a:pt x="65" y="0"/>
                  </a:lnTo>
                  <a:lnTo>
                    <a:pt x="55" y="0"/>
                  </a:lnTo>
                  <a:lnTo>
                    <a:pt x="46" y="4"/>
                  </a:lnTo>
                  <a:lnTo>
                    <a:pt x="39" y="7"/>
                  </a:lnTo>
                  <a:lnTo>
                    <a:pt x="33" y="11"/>
                  </a:lnTo>
                  <a:lnTo>
                    <a:pt x="21" y="22"/>
                  </a:lnTo>
                  <a:lnTo>
                    <a:pt x="12" y="33"/>
                  </a:lnTo>
                  <a:lnTo>
                    <a:pt x="4" y="44"/>
                  </a:lnTo>
                  <a:lnTo>
                    <a:pt x="1" y="52"/>
                  </a:lnTo>
                  <a:lnTo>
                    <a:pt x="0" y="61"/>
                  </a:lnTo>
                  <a:lnTo>
                    <a:pt x="0" y="65"/>
                  </a:lnTo>
                  <a:lnTo>
                    <a:pt x="1" y="65"/>
                  </a:lnTo>
                  <a:lnTo>
                    <a:pt x="2" y="65"/>
                  </a:lnTo>
                  <a:lnTo>
                    <a:pt x="5" y="61"/>
                  </a:lnTo>
                  <a:lnTo>
                    <a:pt x="14" y="50"/>
                  </a:lnTo>
                  <a:lnTo>
                    <a:pt x="21" y="41"/>
                  </a:lnTo>
                  <a:lnTo>
                    <a:pt x="28" y="33"/>
                  </a:lnTo>
                  <a:lnTo>
                    <a:pt x="36" y="25"/>
                  </a:lnTo>
                  <a:lnTo>
                    <a:pt x="44" y="18"/>
                  </a:lnTo>
                  <a:lnTo>
                    <a:pt x="52" y="11"/>
                  </a:lnTo>
                  <a:lnTo>
                    <a:pt x="70" y="4"/>
                  </a:lnTo>
                  <a:lnTo>
                    <a:pt x="74" y="2"/>
                  </a:lnTo>
                  <a:lnTo>
                    <a:pt x="75" y="0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2222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3015" name="Freeform 828"/>
            <p:cNvSpPr>
              <a:spLocks/>
            </p:cNvSpPr>
            <p:nvPr/>
          </p:nvSpPr>
          <p:spPr bwMode="auto">
            <a:xfrm>
              <a:off x="2404" y="3399"/>
              <a:ext cx="36" cy="33"/>
            </a:xfrm>
            <a:custGeom>
              <a:avLst/>
              <a:gdLst>
                <a:gd name="T0" fmla="*/ 5 w 36"/>
                <a:gd name="T1" fmla="*/ 2 h 33"/>
                <a:gd name="T2" fmla="*/ 5 w 36"/>
                <a:gd name="T3" fmla="*/ 2 h 33"/>
                <a:gd name="T4" fmla="*/ 1 w 36"/>
                <a:gd name="T5" fmla="*/ 7 h 33"/>
                <a:gd name="T6" fmla="*/ 0 w 36"/>
                <a:gd name="T7" fmla="*/ 11 h 33"/>
                <a:gd name="T8" fmla="*/ 1 w 36"/>
                <a:gd name="T9" fmla="*/ 18 h 33"/>
                <a:gd name="T10" fmla="*/ 1 w 36"/>
                <a:gd name="T11" fmla="*/ 18 h 33"/>
                <a:gd name="T12" fmla="*/ 2 w 36"/>
                <a:gd name="T13" fmla="*/ 22 h 33"/>
                <a:gd name="T14" fmla="*/ 5 w 36"/>
                <a:gd name="T15" fmla="*/ 26 h 33"/>
                <a:gd name="T16" fmla="*/ 8 w 36"/>
                <a:gd name="T17" fmla="*/ 29 h 33"/>
                <a:gd name="T18" fmla="*/ 12 w 36"/>
                <a:gd name="T19" fmla="*/ 32 h 33"/>
                <a:gd name="T20" fmla="*/ 16 w 36"/>
                <a:gd name="T21" fmla="*/ 33 h 33"/>
                <a:gd name="T22" fmla="*/ 20 w 36"/>
                <a:gd name="T23" fmla="*/ 33 h 33"/>
                <a:gd name="T24" fmla="*/ 23 w 36"/>
                <a:gd name="T25" fmla="*/ 32 h 33"/>
                <a:gd name="T26" fmla="*/ 25 w 36"/>
                <a:gd name="T27" fmla="*/ 30 h 33"/>
                <a:gd name="T28" fmla="*/ 25 w 36"/>
                <a:gd name="T29" fmla="*/ 30 h 33"/>
                <a:gd name="T30" fmla="*/ 31 w 36"/>
                <a:gd name="T31" fmla="*/ 23 h 33"/>
                <a:gd name="T32" fmla="*/ 35 w 36"/>
                <a:gd name="T33" fmla="*/ 17 h 33"/>
                <a:gd name="T34" fmla="*/ 36 w 36"/>
                <a:gd name="T35" fmla="*/ 11 h 33"/>
                <a:gd name="T36" fmla="*/ 35 w 36"/>
                <a:gd name="T37" fmla="*/ 10 h 33"/>
                <a:gd name="T38" fmla="*/ 34 w 36"/>
                <a:gd name="T39" fmla="*/ 10 h 33"/>
                <a:gd name="T40" fmla="*/ 34 w 36"/>
                <a:gd name="T41" fmla="*/ 10 h 33"/>
                <a:gd name="T42" fmla="*/ 21 w 36"/>
                <a:gd name="T43" fmla="*/ 14 h 33"/>
                <a:gd name="T44" fmla="*/ 16 w 36"/>
                <a:gd name="T45" fmla="*/ 14 h 33"/>
                <a:gd name="T46" fmla="*/ 12 w 36"/>
                <a:gd name="T47" fmla="*/ 14 h 33"/>
                <a:gd name="T48" fmla="*/ 12 w 36"/>
                <a:gd name="T49" fmla="*/ 14 h 33"/>
                <a:gd name="T50" fmla="*/ 9 w 36"/>
                <a:gd name="T51" fmla="*/ 13 h 33"/>
                <a:gd name="T52" fmla="*/ 9 w 36"/>
                <a:gd name="T53" fmla="*/ 10 h 33"/>
                <a:gd name="T54" fmla="*/ 8 w 36"/>
                <a:gd name="T55" fmla="*/ 5 h 33"/>
                <a:gd name="T56" fmla="*/ 7 w 36"/>
                <a:gd name="T57" fmla="*/ 0 h 33"/>
                <a:gd name="T58" fmla="*/ 7 w 36"/>
                <a:gd name="T59" fmla="*/ 0 h 33"/>
                <a:gd name="T60" fmla="*/ 5 w 36"/>
                <a:gd name="T61" fmla="*/ 2 h 33"/>
                <a:gd name="T62" fmla="*/ 5 w 36"/>
                <a:gd name="T63" fmla="*/ 2 h 33"/>
                <a:gd name="T64" fmla="*/ 5 w 36"/>
                <a:gd name="T65" fmla="*/ 2 h 3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6" h="33">
                  <a:moveTo>
                    <a:pt x="5" y="2"/>
                  </a:moveTo>
                  <a:lnTo>
                    <a:pt x="5" y="2"/>
                  </a:lnTo>
                  <a:lnTo>
                    <a:pt x="1" y="7"/>
                  </a:lnTo>
                  <a:lnTo>
                    <a:pt x="0" y="11"/>
                  </a:lnTo>
                  <a:lnTo>
                    <a:pt x="1" y="18"/>
                  </a:lnTo>
                  <a:lnTo>
                    <a:pt x="2" y="22"/>
                  </a:lnTo>
                  <a:lnTo>
                    <a:pt x="5" y="26"/>
                  </a:lnTo>
                  <a:lnTo>
                    <a:pt x="8" y="29"/>
                  </a:lnTo>
                  <a:lnTo>
                    <a:pt x="12" y="32"/>
                  </a:lnTo>
                  <a:lnTo>
                    <a:pt x="16" y="33"/>
                  </a:lnTo>
                  <a:lnTo>
                    <a:pt x="20" y="33"/>
                  </a:lnTo>
                  <a:lnTo>
                    <a:pt x="23" y="32"/>
                  </a:lnTo>
                  <a:lnTo>
                    <a:pt x="25" y="30"/>
                  </a:lnTo>
                  <a:lnTo>
                    <a:pt x="31" y="23"/>
                  </a:lnTo>
                  <a:lnTo>
                    <a:pt x="35" y="17"/>
                  </a:lnTo>
                  <a:lnTo>
                    <a:pt x="36" y="11"/>
                  </a:lnTo>
                  <a:lnTo>
                    <a:pt x="35" y="10"/>
                  </a:lnTo>
                  <a:lnTo>
                    <a:pt x="34" y="10"/>
                  </a:lnTo>
                  <a:lnTo>
                    <a:pt x="21" y="14"/>
                  </a:lnTo>
                  <a:lnTo>
                    <a:pt x="16" y="14"/>
                  </a:lnTo>
                  <a:lnTo>
                    <a:pt x="12" y="14"/>
                  </a:lnTo>
                  <a:lnTo>
                    <a:pt x="9" y="13"/>
                  </a:lnTo>
                  <a:lnTo>
                    <a:pt x="9" y="10"/>
                  </a:lnTo>
                  <a:lnTo>
                    <a:pt x="8" y="5"/>
                  </a:lnTo>
                  <a:lnTo>
                    <a:pt x="7" y="0"/>
                  </a:lnTo>
                  <a:lnTo>
                    <a:pt x="5" y="2"/>
                  </a:lnTo>
                  <a:close/>
                </a:path>
              </a:pathLst>
            </a:custGeom>
            <a:solidFill>
              <a:srgbClr val="2046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3016" name="Freeform 829"/>
            <p:cNvSpPr>
              <a:spLocks/>
            </p:cNvSpPr>
            <p:nvPr/>
          </p:nvSpPr>
          <p:spPr bwMode="auto">
            <a:xfrm>
              <a:off x="2328" y="3445"/>
              <a:ext cx="127" cy="53"/>
            </a:xfrm>
            <a:custGeom>
              <a:avLst/>
              <a:gdLst>
                <a:gd name="T0" fmla="*/ 30 w 127"/>
                <a:gd name="T1" fmla="*/ 3 h 53"/>
                <a:gd name="T2" fmla="*/ 30 w 127"/>
                <a:gd name="T3" fmla="*/ 3 h 53"/>
                <a:gd name="T4" fmla="*/ 23 w 127"/>
                <a:gd name="T5" fmla="*/ 6 h 53"/>
                <a:gd name="T6" fmla="*/ 16 w 127"/>
                <a:gd name="T7" fmla="*/ 9 h 53"/>
                <a:gd name="T8" fmla="*/ 1 w 127"/>
                <a:gd name="T9" fmla="*/ 10 h 53"/>
                <a:gd name="T10" fmla="*/ 1 w 127"/>
                <a:gd name="T11" fmla="*/ 10 h 53"/>
                <a:gd name="T12" fmla="*/ 0 w 127"/>
                <a:gd name="T13" fmla="*/ 10 h 53"/>
                <a:gd name="T14" fmla="*/ 0 w 127"/>
                <a:gd name="T15" fmla="*/ 13 h 53"/>
                <a:gd name="T16" fmla="*/ 8 w 127"/>
                <a:gd name="T17" fmla="*/ 21 h 53"/>
                <a:gd name="T18" fmla="*/ 19 w 127"/>
                <a:gd name="T19" fmla="*/ 30 h 53"/>
                <a:gd name="T20" fmla="*/ 28 w 127"/>
                <a:gd name="T21" fmla="*/ 36 h 53"/>
                <a:gd name="T22" fmla="*/ 28 w 127"/>
                <a:gd name="T23" fmla="*/ 36 h 53"/>
                <a:gd name="T24" fmla="*/ 34 w 127"/>
                <a:gd name="T25" fmla="*/ 41 h 53"/>
                <a:gd name="T26" fmla="*/ 42 w 127"/>
                <a:gd name="T27" fmla="*/ 48 h 53"/>
                <a:gd name="T28" fmla="*/ 49 w 127"/>
                <a:gd name="T29" fmla="*/ 52 h 53"/>
                <a:gd name="T30" fmla="*/ 51 w 127"/>
                <a:gd name="T31" fmla="*/ 53 h 53"/>
                <a:gd name="T32" fmla="*/ 55 w 127"/>
                <a:gd name="T33" fmla="*/ 53 h 53"/>
                <a:gd name="T34" fmla="*/ 55 w 127"/>
                <a:gd name="T35" fmla="*/ 53 h 53"/>
                <a:gd name="T36" fmla="*/ 74 w 127"/>
                <a:gd name="T37" fmla="*/ 48 h 53"/>
                <a:gd name="T38" fmla="*/ 84 w 127"/>
                <a:gd name="T39" fmla="*/ 44 h 53"/>
                <a:gd name="T40" fmla="*/ 93 w 127"/>
                <a:gd name="T41" fmla="*/ 40 h 53"/>
                <a:gd name="T42" fmla="*/ 103 w 127"/>
                <a:gd name="T43" fmla="*/ 34 h 53"/>
                <a:gd name="T44" fmla="*/ 111 w 127"/>
                <a:gd name="T45" fmla="*/ 28 h 53"/>
                <a:gd name="T46" fmla="*/ 118 w 127"/>
                <a:gd name="T47" fmla="*/ 21 h 53"/>
                <a:gd name="T48" fmla="*/ 125 w 127"/>
                <a:gd name="T49" fmla="*/ 13 h 53"/>
                <a:gd name="T50" fmla="*/ 125 w 127"/>
                <a:gd name="T51" fmla="*/ 13 h 53"/>
                <a:gd name="T52" fmla="*/ 127 w 127"/>
                <a:gd name="T53" fmla="*/ 10 h 53"/>
                <a:gd name="T54" fmla="*/ 127 w 127"/>
                <a:gd name="T55" fmla="*/ 6 h 53"/>
                <a:gd name="T56" fmla="*/ 127 w 127"/>
                <a:gd name="T57" fmla="*/ 3 h 53"/>
                <a:gd name="T58" fmla="*/ 126 w 127"/>
                <a:gd name="T59" fmla="*/ 2 h 53"/>
                <a:gd name="T60" fmla="*/ 123 w 127"/>
                <a:gd name="T61" fmla="*/ 0 h 53"/>
                <a:gd name="T62" fmla="*/ 119 w 127"/>
                <a:gd name="T63" fmla="*/ 0 h 53"/>
                <a:gd name="T64" fmla="*/ 114 w 127"/>
                <a:gd name="T65" fmla="*/ 3 h 53"/>
                <a:gd name="T66" fmla="*/ 107 w 127"/>
                <a:gd name="T67" fmla="*/ 9 h 53"/>
                <a:gd name="T68" fmla="*/ 107 w 127"/>
                <a:gd name="T69" fmla="*/ 9 h 53"/>
                <a:gd name="T70" fmla="*/ 97 w 127"/>
                <a:gd name="T71" fmla="*/ 15 h 53"/>
                <a:gd name="T72" fmla="*/ 88 w 127"/>
                <a:gd name="T73" fmla="*/ 21 h 53"/>
                <a:gd name="T74" fmla="*/ 77 w 127"/>
                <a:gd name="T75" fmla="*/ 25 h 53"/>
                <a:gd name="T76" fmla="*/ 69 w 127"/>
                <a:gd name="T77" fmla="*/ 28 h 53"/>
                <a:gd name="T78" fmla="*/ 61 w 127"/>
                <a:gd name="T79" fmla="*/ 28 h 53"/>
                <a:gd name="T80" fmla="*/ 54 w 127"/>
                <a:gd name="T81" fmla="*/ 26 h 53"/>
                <a:gd name="T82" fmla="*/ 49 w 127"/>
                <a:gd name="T83" fmla="*/ 25 h 53"/>
                <a:gd name="T84" fmla="*/ 46 w 127"/>
                <a:gd name="T85" fmla="*/ 22 h 53"/>
                <a:gd name="T86" fmla="*/ 46 w 127"/>
                <a:gd name="T87" fmla="*/ 22 h 53"/>
                <a:gd name="T88" fmla="*/ 42 w 127"/>
                <a:gd name="T89" fmla="*/ 14 h 53"/>
                <a:gd name="T90" fmla="*/ 41 w 127"/>
                <a:gd name="T91" fmla="*/ 7 h 53"/>
                <a:gd name="T92" fmla="*/ 38 w 127"/>
                <a:gd name="T93" fmla="*/ 5 h 53"/>
                <a:gd name="T94" fmla="*/ 37 w 127"/>
                <a:gd name="T95" fmla="*/ 3 h 53"/>
                <a:gd name="T96" fmla="*/ 34 w 127"/>
                <a:gd name="T97" fmla="*/ 3 h 53"/>
                <a:gd name="T98" fmla="*/ 30 w 127"/>
                <a:gd name="T99" fmla="*/ 3 h 53"/>
                <a:gd name="T100" fmla="*/ 30 w 127"/>
                <a:gd name="T101" fmla="*/ 3 h 53"/>
                <a:gd name="T102" fmla="*/ 30 w 127"/>
                <a:gd name="T103" fmla="*/ 3 h 53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27" h="53">
                  <a:moveTo>
                    <a:pt x="30" y="3"/>
                  </a:moveTo>
                  <a:lnTo>
                    <a:pt x="30" y="3"/>
                  </a:lnTo>
                  <a:lnTo>
                    <a:pt x="23" y="6"/>
                  </a:lnTo>
                  <a:lnTo>
                    <a:pt x="16" y="9"/>
                  </a:lnTo>
                  <a:lnTo>
                    <a:pt x="1" y="10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8" y="21"/>
                  </a:lnTo>
                  <a:lnTo>
                    <a:pt x="19" y="30"/>
                  </a:lnTo>
                  <a:lnTo>
                    <a:pt x="28" y="36"/>
                  </a:lnTo>
                  <a:lnTo>
                    <a:pt x="34" y="41"/>
                  </a:lnTo>
                  <a:lnTo>
                    <a:pt x="42" y="48"/>
                  </a:lnTo>
                  <a:lnTo>
                    <a:pt x="49" y="52"/>
                  </a:lnTo>
                  <a:lnTo>
                    <a:pt x="51" y="53"/>
                  </a:lnTo>
                  <a:lnTo>
                    <a:pt x="55" y="53"/>
                  </a:lnTo>
                  <a:lnTo>
                    <a:pt x="74" y="48"/>
                  </a:lnTo>
                  <a:lnTo>
                    <a:pt x="84" y="44"/>
                  </a:lnTo>
                  <a:lnTo>
                    <a:pt x="93" y="40"/>
                  </a:lnTo>
                  <a:lnTo>
                    <a:pt x="103" y="34"/>
                  </a:lnTo>
                  <a:lnTo>
                    <a:pt x="111" y="28"/>
                  </a:lnTo>
                  <a:lnTo>
                    <a:pt x="118" y="21"/>
                  </a:lnTo>
                  <a:lnTo>
                    <a:pt x="125" y="13"/>
                  </a:lnTo>
                  <a:lnTo>
                    <a:pt x="127" y="10"/>
                  </a:lnTo>
                  <a:lnTo>
                    <a:pt x="127" y="6"/>
                  </a:lnTo>
                  <a:lnTo>
                    <a:pt x="127" y="3"/>
                  </a:lnTo>
                  <a:lnTo>
                    <a:pt x="126" y="2"/>
                  </a:lnTo>
                  <a:lnTo>
                    <a:pt x="123" y="0"/>
                  </a:lnTo>
                  <a:lnTo>
                    <a:pt x="119" y="0"/>
                  </a:lnTo>
                  <a:lnTo>
                    <a:pt x="114" y="3"/>
                  </a:lnTo>
                  <a:lnTo>
                    <a:pt x="107" y="9"/>
                  </a:lnTo>
                  <a:lnTo>
                    <a:pt x="97" y="15"/>
                  </a:lnTo>
                  <a:lnTo>
                    <a:pt x="88" y="21"/>
                  </a:lnTo>
                  <a:lnTo>
                    <a:pt x="77" y="25"/>
                  </a:lnTo>
                  <a:lnTo>
                    <a:pt x="69" y="28"/>
                  </a:lnTo>
                  <a:lnTo>
                    <a:pt x="61" y="28"/>
                  </a:lnTo>
                  <a:lnTo>
                    <a:pt x="54" y="26"/>
                  </a:lnTo>
                  <a:lnTo>
                    <a:pt x="49" y="25"/>
                  </a:lnTo>
                  <a:lnTo>
                    <a:pt x="46" y="22"/>
                  </a:lnTo>
                  <a:lnTo>
                    <a:pt x="42" y="14"/>
                  </a:lnTo>
                  <a:lnTo>
                    <a:pt x="41" y="7"/>
                  </a:lnTo>
                  <a:lnTo>
                    <a:pt x="38" y="5"/>
                  </a:lnTo>
                  <a:lnTo>
                    <a:pt x="37" y="3"/>
                  </a:lnTo>
                  <a:lnTo>
                    <a:pt x="34" y="3"/>
                  </a:lnTo>
                  <a:lnTo>
                    <a:pt x="30" y="3"/>
                  </a:lnTo>
                  <a:close/>
                </a:path>
              </a:pathLst>
            </a:custGeom>
            <a:solidFill>
              <a:srgbClr val="2532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3017" name="Freeform 830"/>
            <p:cNvSpPr>
              <a:spLocks/>
            </p:cNvSpPr>
            <p:nvPr/>
          </p:nvSpPr>
          <p:spPr bwMode="auto">
            <a:xfrm>
              <a:off x="2404" y="3405"/>
              <a:ext cx="28" cy="27"/>
            </a:xfrm>
            <a:custGeom>
              <a:avLst/>
              <a:gdLst>
                <a:gd name="T0" fmla="*/ 25 w 28"/>
                <a:gd name="T1" fmla="*/ 16 h 27"/>
                <a:gd name="T2" fmla="*/ 25 w 28"/>
                <a:gd name="T3" fmla="*/ 16 h 27"/>
                <a:gd name="T4" fmla="*/ 21 w 28"/>
                <a:gd name="T5" fmla="*/ 19 h 27"/>
                <a:gd name="T6" fmla="*/ 16 w 28"/>
                <a:gd name="T7" fmla="*/ 20 h 27"/>
                <a:gd name="T8" fmla="*/ 11 w 28"/>
                <a:gd name="T9" fmla="*/ 20 h 27"/>
                <a:gd name="T10" fmla="*/ 8 w 28"/>
                <a:gd name="T11" fmla="*/ 17 h 27"/>
                <a:gd name="T12" fmla="*/ 8 w 28"/>
                <a:gd name="T13" fmla="*/ 17 h 27"/>
                <a:gd name="T14" fmla="*/ 4 w 28"/>
                <a:gd name="T15" fmla="*/ 11 h 27"/>
                <a:gd name="T16" fmla="*/ 2 w 28"/>
                <a:gd name="T17" fmla="*/ 1 h 27"/>
                <a:gd name="T18" fmla="*/ 2 w 28"/>
                <a:gd name="T19" fmla="*/ 1 h 27"/>
                <a:gd name="T20" fmla="*/ 1 w 28"/>
                <a:gd name="T21" fmla="*/ 0 h 27"/>
                <a:gd name="T22" fmla="*/ 1 w 28"/>
                <a:gd name="T23" fmla="*/ 1 h 27"/>
                <a:gd name="T24" fmla="*/ 0 w 28"/>
                <a:gd name="T25" fmla="*/ 7 h 27"/>
                <a:gd name="T26" fmla="*/ 0 w 28"/>
                <a:gd name="T27" fmla="*/ 15 h 27"/>
                <a:gd name="T28" fmla="*/ 1 w 28"/>
                <a:gd name="T29" fmla="*/ 19 h 27"/>
                <a:gd name="T30" fmla="*/ 2 w 28"/>
                <a:gd name="T31" fmla="*/ 22 h 27"/>
                <a:gd name="T32" fmla="*/ 2 w 28"/>
                <a:gd name="T33" fmla="*/ 22 h 27"/>
                <a:gd name="T34" fmla="*/ 7 w 28"/>
                <a:gd name="T35" fmla="*/ 24 h 27"/>
                <a:gd name="T36" fmla="*/ 13 w 28"/>
                <a:gd name="T37" fmla="*/ 27 h 27"/>
                <a:gd name="T38" fmla="*/ 20 w 28"/>
                <a:gd name="T39" fmla="*/ 27 h 27"/>
                <a:gd name="T40" fmla="*/ 24 w 28"/>
                <a:gd name="T41" fmla="*/ 26 h 27"/>
                <a:gd name="T42" fmla="*/ 24 w 28"/>
                <a:gd name="T43" fmla="*/ 26 h 27"/>
                <a:gd name="T44" fmla="*/ 27 w 28"/>
                <a:gd name="T45" fmla="*/ 22 h 27"/>
                <a:gd name="T46" fmla="*/ 28 w 28"/>
                <a:gd name="T47" fmla="*/ 19 h 27"/>
                <a:gd name="T48" fmla="*/ 28 w 28"/>
                <a:gd name="T49" fmla="*/ 16 h 27"/>
                <a:gd name="T50" fmla="*/ 27 w 28"/>
                <a:gd name="T51" fmla="*/ 16 h 27"/>
                <a:gd name="T52" fmla="*/ 25 w 28"/>
                <a:gd name="T53" fmla="*/ 16 h 27"/>
                <a:gd name="T54" fmla="*/ 25 w 28"/>
                <a:gd name="T55" fmla="*/ 16 h 27"/>
                <a:gd name="T56" fmla="*/ 25 w 28"/>
                <a:gd name="T57" fmla="*/ 16 h 2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8" h="27">
                  <a:moveTo>
                    <a:pt x="25" y="16"/>
                  </a:moveTo>
                  <a:lnTo>
                    <a:pt x="25" y="16"/>
                  </a:lnTo>
                  <a:lnTo>
                    <a:pt x="21" y="19"/>
                  </a:lnTo>
                  <a:lnTo>
                    <a:pt x="16" y="20"/>
                  </a:lnTo>
                  <a:lnTo>
                    <a:pt x="11" y="20"/>
                  </a:lnTo>
                  <a:lnTo>
                    <a:pt x="8" y="17"/>
                  </a:lnTo>
                  <a:lnTo>
                    <a:pt x="4" y="11"/>
                  </a:lnTo>
                  <a:lnTo>
                    <a:pt x="2" y="1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7"/>
                  </a:lnTo>
                  <a:lnTo>
                    <a:pt x="0" y="15"/>
                  </a:lnTo>
                  <a:lnTo>
                    <a:pt x="1" y="19"/>
                  </a:lnTo>
                  <a:lnTo>
                    <a:pt x="2" y="22"/>
                  </a:lnTo>
                  <a:lnTo>
                    <a:pt x="7" y="24"/>
                  </a:lnTo>
                  <a:lnTo>
                    <a:pt x="13" y="27"/>
                  </a:lnTo>
                  <a:lnTo>
                    <a:pt x="20" y="27"/>
                  </a:lnTo>
                  <a:lnTo>
                    <a:pt x="24" y="26"/>
                  </a:lnTo>
                  <a:lnTo>
                    <a:pt x="27" y="22"/>
                  </a:lnTo>
                  <a:lnTo>
                    <a:pt x="28" y="19"/>
                  </a:lnTo>
                  <a:lnTo>
                    <a:pt x="28" y="16"/>
                  </a:lnTo>
                  <a:lnTo>
                    <a:pt x="27" y="16"/>
                  </a:lnTo>
                  <a:lnTo>
                    <a:pt x="25" y="16"/>
                  </a:lnTo>
                  <a:close/>
                </a:path>
              </a:pathLst>
            </a:custGeom>
            <a:solidFill>
              <a:srgbClr val="2222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3018" name="Freeform 949"/>
            <p:cNvSpPr>
              <a:spLocks/>
            </p:cNvSpPr>
            <p:nvPr/>
          </p:nvSpPr>
          <p:spPr bwMode="auto">
            <a:xfrm>
              <a:off x="2272" y="3240"/>
              <a:ext cx="221" cy="265"/>
            </a:xfrm>
            <a:custGeom>
              <a:avLst/>
              <a:gdLst>
                <a:gd name="T0" fmla="*/ 37 w 221"/>
                <a:gd name="T1" fmla="*/ 30 h 265"/>
                <a:gd name="T2" fmla="*/ 14 w 221"/>
                <a:gd name="T3" fmla="*/ 66 h 265"/>
                <a:gd name="T4" fmla="*/ 3 w 221"/>
                <a:gd name="T5" fmla="*/ 105 h 265"/>
                <a:gd name="T6" fmla="*/ 0 w 221"/>
                <a:gd name="T7" fmla="*/ 132 h 265"/>
                <a:gd name="T8" fmla="*/ 9 w 221"/>
                <a:gd name="T9" fmla="*/ 177 h 265"/>
                <a:gd name="T10" fmla="*/ 23 w 221"/>
                <a:gd name="T11" fmla="*/ 211 h 265"/>
                <a:gd name="T12" fmla="*/ 37 w 221"/>
                <a:gd name="T13" fmla="*/ 226 h 265"/>
                <a:gd name="T14" fmla="*/ 72 w 221"/>
                <a:gd name="T15" fmla="*/ 258 h 265"/>
                <a:gd name="T16" fmla="*/ 84 w 221"/>
                <a:gd name="T17" fmla="*/ 265 h 265"/>
                <a:gd name="T18" fmla="*/ 101 w 221"/>
                <a:gd name="T19" fmla="*/ 264 h 265"/>
                <a:gd name="T20" fmla="*/ 105 w 221"/>
                <a:gd name="T21" fmla="*/ 261 h 265"/>
                <a:gd name="T22" fmla="*/ 106 w 221"/>
                <a:gd name="T23" fmla="*/ 256 h 265"/>
                <a:gd name="T24" fmla="*/ 101 w 221"/>
                <a:gd name="T25" fmla="*/ 250 h 265"/>
                <a:gd name="T26" fmla="*/ 95 w 221"/>
                <a:gd name="T27" fmla="*/ 250 h 265"/>
                <a:gd name="T28" fmla="*/ 82 w 221"/>
                <a:gd name="T29" fmla="*/ 247 h 265"/>
                <a:gd name="T30" fmla="*/ 75 w 221"/>
                <a:gd name="T31" fmla="*/ 243 h 265"/>
                <a:gd name="T32" fmla="*/ 40 w 221"/>
                <a:gd name="T33" fmla="*/ 208 h 265"/>
                <a:gd name="T34" fmla="*/ 30 w 221"/>
                <a:gd name="T35" fmla="*/ 197 h 265"/>
                <a:gd name="T36" fmla="*/ 18 w 221"/>
                <a:gd name="T37" fmla="*/ 169 h 265"/>
                <a:gd name="T38" fmla="*/ 13 w 221"/>
                <a:gd name="T39" fmla="*/ 132 h 265"/>
                <a:gd name="T40" fmla="*/ 14 w 221"/>
                <a:gd name="T41" fmla="*/ 116 h 265"/>
                <a:gd name="T42" fmla="*/ 28 w 221"/>
                <a:gd name="T43" fmla="*/ 72 h 265"/>
                <a:gd name="T44" fmla="*/ 48 w 221"/>
                <a:gd name="T45" fmla="*/ 39 h 265"/>
                <a:gd name="T46" fmla="*/ 67 w 221"/>
                <a:gd name="T47" fmla="*/ 23 h 265"/>
                <a:gd name="T48" fmla="*/ 95 w 221"/>
                <a:gd name="T49" fmla="*/ 13 h 265"/>
                <a:gd name="T50" fmla="*/ 107 w 221"/>
                <a:gd name="T51" fmla="*/ 17 h 265"/>
                <a:gd name="T52" fmla="*/ 130 w 221"/>
                <a:gd name="T53" fmla="*/ 35 h 265"/>
                <a:gd name="T54" fmla="*/ 149 w 221"/>
                <a:gd name="T55" fmla="*/ 48 h 265"/>
                <a:gd name="T56" fmla="*/ 187 w 221"/>
                <a:gd name="T57" fmla="*/ 78 h 265"/>
                <a:gd name="T58" fmla="*/ 199 w 221"/>
                <a:gd name="T59" fmla="*/ 96 h 265"/>
                <a:gd name="T60" fmla="*/ 206 w 221"/>
                <a:gd name="T61" fmla="*/ 113 h 265"/>
                <a:gd name="T62" fmla="*/ 212 w 221"/>
                <a:gd name="T63" fmla="*/ 120 h 265"/>
                <a:gd name="T64" fmla="*/ 217 w 221"/>
                <a:gd name="T65" fmla="*/ 119 h 265"/>
                <a:gd name="T66" fmla="*/ 221 w 221"/>
                <a:gd name="T67" fmla="*/ 112 h 265"/>
                <a:gd name="T68" fmla="*/ 213 w 221"/>
                <a:gd name="T69" fmla="*/ 89 h 265"/>
                <a:gd name="T70" fmla="*/ 198 w 221"/>
                <a:gd name="T71" fmla="*/ 69 h 265"/>
                <a:gd name="T72" fmla="*/ 166 w 221"/>
                <a:gd name="T73" fmla="*/ 42 h 265"/>
                <a:gd name="T74" fmla="*/ 149 w 221"/>
                <a:gd name="T75" fmla="*/ 31 h 265"/>
                <a:gd name="T76" fmla="*/ 124 w 221"/>
                <a:gd name="T77" fmla="*/ 11 h 265"/>
                <a:gd name="T78" fmla="*/ 103 w 221"/>
                <a:gd name="T79" fmla="*/ 1 h 265"/>
                <a:gd name="T80" fmla="*/ 83 w 221"/>
                <a:gd name="T81" fmla="*/ 1 h 265"/>
                <a:gd name="T82" fmla="*/ 48 w 221"/>
                <a:gd name="T83" fmla="*/ 19 h 265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21" h="265">
                  <a:moveTo>
                    <a:pt x="48" y="19"/>
                  </a:moveTo>
                  <a:lnTo>
                    <a:pt x="48" y="19"/>
                  </a:lnTo>
                  <a:lnTo>
                    <a:pt x="37" y="30"/>
                  </a:lnTo>
                  <a:lnTo>
                    <a:pt x="28" y="40"/>
                  </a:lnTo>
                  <a:lnTo>
                    <a:pt x="21" y="53"/>
                  </a:lnTo>
                  <a:lnTo>
                    <a:pt x="14" y="66"/>
                  </a:lnTo>
                  <a:lnTo>
                    <a:pt x="10" y="80"/>
                  </a:lnTo>
                  <a:lnTo>
                    <a:pt x="6" y="92"/>
                  </a:lnTo>
                  <a:lnTo>
                    <a:pt x="3" y="105"/>
                  </a:lnTo>
                  <a:lnTo>
                    <a:pt x="2" y="116"/>
                  </a:lnTo>
                  <a:lnTo>
                    <a:pt x="0" y="132"/>
                  </a:lnTo>
                  <a:lnTo>
                    <a:pt x="2" y="149"/>
                  </a:lnTo>
                  <a:lnTo>
                    <a:pt x="5" y="164"/>
                  </a:lnTo>
                  <a:lnTo>
                    <a:pt x="9" y="177"/>
                  </a:lnTo>
                  <a:lnTo>
                    <a:pt x="13" y="191"/>
                  </a:lnTo>
                  <a:lnTo>
                    <a:pt x="18" y="201"/>
                  </a:lnTo>
                  <a:lnTo>
                    <a:pt x="23" y="211"/>
                  </a:lnTo>
                  <a:lnTo>
                    <a:pt x="29" y="219"/>
                  </a:lnTo>
                  <a:lnTo>
                    <a:pt x="37" y="226"/>
                  </a:lnTo>
                  <a:lnTo>
                    <a:pt x="52" y="239"/>
                  </a:lnTo>
                  <a:lnTo>
                    <a:pt x="63" y="250"/>
                  </a:lnTo>
                  <a:lnTo>
                    <a:pt x="72" y="258"/>
                  </a:lnTo>
                  <a:lnTo>
                    <a:pt x="76" y="261"/>
                  </a:lnTo>
                  <a:lnTo>
                    <a:pt x="80" y="261"/>
                  </a:lnTo>
                  <a:lnTo>
                    <a:pt x="84" y="265"/>
                  </a:lnTo>
                  <a:lnTo>
                    <a:pt x="91" y="265"/>
                  </a:lnTo>
                  <a:lnTo>
                    <a:pt x="101" y="264"/>
                  </a:lnTo>
                  <a:lnTo>
                    <a:pt x="103" y="262"/>
                  </a:lnTo>
                  <a:lnTo>
                    <a:pt x="105" y="261"/>
                  </a:lnTo>
                  <a:lnTo>
                    <a:pt x="106" y="258"/>
                  </a:lnTo>
                  <a:lnTo>
                    <a:pt x="106" y="256"/>
                  </a:lnTo>
                  <a:lnTo>
                    <a:pt x="106" y="253"/>
                  </a:lnTo>
                  <a:lnTo>
                    <a:pt x="103" y="252"/>
                  </a:lnTo>
                  <a:lnTo>
                    <a:pt x="101" y="250"/>
                  </a:lnTo>
                  <a:lnTo>
                    <a:pt x="98" y="250"/>
                  </a:lnTo>
                  <a:lnTo>
                    <a:pt x="95" y="250"/>
                  </a:lnTo>
                  <a:lnTo>
                    <a:pt x="94" y="250"/>
                  </a:lnTo>
                  <a:lnTo>
                    <a:pt x="82" y="247"/>
                  </a:lnTo>
                  <a:lnTo>
                    <a:pt x="79" y="246"/>
                  </a:lnTo>
                  <a:lnTo>
                    <a:pt x="75" y="243"/>
                  </a:lnTo>
                  <a:lnTo>
                    <a:pt x="65" y="235"/>
                  </a:lnTo>
                  <a:lnTo>
                    <a:pt x="46" y="215"/>
                  </a:lnTo>
                  <a:lnTo>
                    <a:pt x="40" y="208"/>
                  </a:lnTo>
                  <a:lnTo>
                    <a:pt x="34" y="204"/>
                  </a:lnTo>
                  <a:lnTo>
                    <a:pt x="30" y="197"/>
                  </a:lnTo>
                  <a:lnTo>
                    <a:pt x="26" y="189"/>
                  </a:lnTo>
                  <a:lnTo>
                    <a:pt x="21" y="180"/>
                  </a:lnTo>
                  <a:lnTo>
                    <a:pt x="18" y="169"/>
                  </a:lnTo>
                  <a:lnTo>
                    <a:pt x="15" y="157"/>
                  </a:lnTo>
                  <a:lnTo>
                    <a:pt x="13" y="145"/>
                  </a:lnTo>
                  <a:lnTo>
                    <a:pt x="13" y="132"/>
                  </a:lnTo>
                  <a:lnTo>
                    <a:pt x="14" y="116"/>
                  </a:lnTo>
                  <a:lnTo>
                    <a:pt x="19" y="95"/>
                  </a:lnTo>
                  <a:lnTo>
                    <a:pt x="22" y="82"/>
                  </a:lnTo>
                  <a:lnTo>
                    <a:pt x="28" y="72"/>
                  </a:lnTo>
                  <a:lnTo>
                    <a:pt x="33" y="59"/>
                  </a:lnTo>
                  <a:lnTo>
                    <a:pt x="40" y="48"/>
                  </a:lnTo>
                  <a:lnTo>
                    <a:pt x="48" y="39"/>
                  </a:lnTo>
                  <a:lnTo>
                    <a:pt x="57" y="30"/>
                  </a:lnTo>
                  <a:lnTo>
                    <a:pt x="67" y="23"/>
                  </a:lnTo>
                  <a:lnTo>
                    <a:pt x="79" y="17"/>
                  </a:lnTo>
                  <a:lnTo>
                    <a:pt x="91" y="13"/>
                  </a:lnTo>
                  <a:lnTo>
                    <a:pt x="95" y="13"/>
                  </a:lnTo>
                  <a:lnTo>
                    <a:pt x="99" y="13"/>
                  </a:lnTo>
                  <a:lnTo>
                    <a:pt x="107" y="17"/>
                  </a:lnTo>
                  <a:lnTo>
                    <a:pt x="116" y="23"/>
                  </a:lnTo>
                  <a:lnTo>
                    <a:pt x="130" y="35"/>
                  </a:lnTo>
                  <a:lnTo>
                    <a:pt x="141" y="43"/>
                  </a:lnTo>
                  <a:lnTo>
                    <a:pt x="149" y="48"/>
                  </a:lnTo>
                  <a:lnTo>
                    <a:pt x="157" y="54"/>
                  </a:lnTo>
                  <a:lnTo>
                    <a:pt x="168" y="62"/>
                  </a:lnTo>
                  <a:lnTo>
                    <a:pt x="187" y="78"/>
                  </a:lnTo>
                  <a:lnTo>
                    <a:pt x="193" y="86"/>
                  </a:lnTo>
                  <a:lnTo>
                    <a:pt x="199" y="96"/>
                  </a:lnTo>
                  <a:lnTo>
                    <a:pt x="204" y="105"/>
                  </a:lnTo>
                  <a:lnTo>
                    <a:pt x="206" y="113"/>
                  </a:lnTo>
                  <a:lnTo>
                    <a:pt x="208" y="116"/>
                  </a:lnTo>
                  <a:lnTo>
                    <a:pt x="209" y="119"/>
                  </a:lnTo>
                  <a:lnTo>
                    <a:pt x="212" y="120"/>
                  </a:lnTo>
                  <a:lnTo>
                    <a:pt x="214" y="120"/>
                  </a:lnTo>
                  <a:lnTo>
                    <a:pt x="217" y="119"/>
                  </a:lnTo>
                  <a:lnTo>
                    <a:pt x="220" y="118"/>
                  </a:lnTo>
                  <a:lnTo>
                    <a:pt x="221" y="115"/>
                  </a:lnTo>
                  <a:lnTo>
                    <a:pt x="221" y="112"/>
                  </a:lnTo>
                  <a:lnTo>
                    <a:pt x="218" y="101"/>
                  </a:lnTo>
                  <a:lnTo>
                    <a:pt x="213" y="89"/>
                  </a:lnTo>
                  <a:lnTo>
                    <a:pt x="206" y="78"/>
                  </a:lnTo>
                  <a:lnTo>
                    <a:pt x="198" y="69"/>
                  </a:lnTo>
                  <a:lnTo>
                    <a:pt x="190" y="61"/>
                  </a:lnTo>
                  <a:lnTo>
                    <a:pt x="178" y="51"/>
                  </a:lnTo>
                  <a:lnTo>
                    <a:pt x="166" y="42"/>
                  </a:lnTo>
                  <a:lnTo>
                    <a:pt x="155" y="35"/>
                  </a:lnTo>
                  <a:lnTo>
                    <a:pt x="149" y="31"/>
                  </a:lnTo>
                  <a:lnTo>
                    <a:pt x="141" y="25"/>
                  </a:lnTo>
                  <a:lnTo>
                    <a:pt x="124" y="11"/>
                  </a:lnTo>
                  <a:lnTo>
                    <a:pt x="114" y="5"/>
                  </a:lnTo>
                  <a:lnTo>
                    <a:pt x="103" y="1"/>
                  </a:lnTo>
                  <a:lnTo>
                    <a:pt x="98" y="0"/>
                  </a:lnTo>
                  <a:lnTo>
                    <a:pt x="90" y="0"/>
                  </a:lnTo>
                  <a:lnTo>
                    <a:pt x="83" y="1"/>
                  </a:lnTo>
                  <a:lnTo>
                    <a:pt x="75" y="4"/>
                  </a:lnTo>
                  <a:lnTo>
                    <a:pt x="60" y="11"/>
                  </a:lnTo>
                  <a:lnTo>
                    <a:pt x="48" y="19"/>
                  </a:lnTo>
                  <a:close/>
                </a:path>
              </a:pathLst>
            </a:custGeom>
            <a:solidFill>
              <a:srgbClr val="CAAA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sp>
        <p:nvSpPr>
          <p:cNvPr id="2056" name="Freeform 1017"/>
          <p:cNvSpPr>
            <a:spLocks/>
          </p:cNvSpPr>
          <p:nvPr/>
        </p:nvSpPr>
        <p:spPr bwMode="auto">
          <a:xfrm>
            <a:off x="4196133" y="6247527"/>
            <a:ext cx="130349" cy="123166"/>
          </a:xfrm>
          <a:custGeom>
            <a:avLst/>
            <a:gdLst>
              <a:gd name="T0" fmla="*/ 0 w 73"/>
              <a:gd name="T1" fmla="*/ 7938 h 69"/>
              <a:gd name="T2" fmla="*/ 0 w 73"/>
              <a:gd name="T3" fmla="*/ 7938 h 69"/>
              <a:gd name="T4" fmla="*/ 50800 w 73"/>
              <a:gd name="T5" fmla="*/ 60325 h 69"/>
              <a:gd name="T6" fmla="*/ 98425 w 73"/>
              <a:gd name="T7" fmla="*/ 104775 h 69"/>
              <a:gd name="T8" fmla="*/ 98425 w 73"/>
              <a:gd name="T9" fmla="*/ 104775 h 69"/>
              <a:gd name="T10" fmla="*/ 103188 w 73"/>
              <a:gd name="T11" fmla="*/ 109538 h 69"/>
              <a:gd name="T12" fmla="*/ 106363 w 73"/>
              <a:gd name="T13" fmla="*/ 109538 h 69"/>
              <a:gd name="T14" fmla="*/ 109538 w 73"/>
              <a:gd name="T15" fmla="*/ 106363 h 69"/>
              <a:gd name="T16" fmla="*/ 111125 w 73"/>
              <a:gd name="T17" fmla="*/ 104775 h 69"/>
              <a:gd name="T18" fmla="*/ 112713 w 73"/>
              <a:gd name="T19" fmla="*/ 93663 h 69"/>
              <a:gd name="T20" fmla="*/ 115888 w 73"/>
              <a:gd name="T21" fmla="*/ 80963 h 69"/>
              <a:gd name="T22" fmla="*/ 112713 w 73"/>
              <a:gd name="T23" fmla="*/ 50800 h 69"/>
              <a:gd name="T24" fmla="*/ 111125 w 73"/>
              <a:gd name="T25" fmla="*/ 36513 h 69"/>
              <a:gd name="T26" fmla="*/ 109538 w 73"/>
              <a:gd name="T27" fmla="*/ 26988 h 69"/>
              <a:gd name="T28" fmla="*/ 109538 w 73"/>
              <a:gd name="T29" fmla="*/ 26988 h 69"/>
              <a:gd name="T30" fmla="*/ 103188 w 73"/>
              <a:gd name="T31" fmla="*/ 19050 h 69"/>
              <a:gd name="T32" fmla="*/ 96838 w 73"/>
              <a:gd name="T33" fmla="*/ 9525 h 69"/>
              <a:gd name="T34" fmla="*/ 80963 w 73"/>
              <a:gd name="T35" fmla="*/ 1588 h 69"/>
              <a:gd name="T36" fmla="*/ 80963 w 73"/>
              <a:gd name="T37" fmla="*/ 1588 h 69"/>
              <a:gd name="T38" fmla="*/ 74613 w 73"/>
              <a:gd name="T39" fmla="*/ 0 h 69"/>
              <a:gd name="T40" fmla="*/ 66675 w 73"/>
              <a:gd name="T41" fmla="*/ 0 h 69"/>
              <a:gd name="T42" fmla="*/ 44450 w 73"/>
              <a:gd name="T43" fmla="*/ 6350 h 69"/>
              <a:gd name="T44" fmla="*/ 20638 w 73"/>
              <a:gd name="T45" fmla="*/ 9525 h 69"/>
              <a:gd name="T46" fmla="*/ 9525 w 73"/>
              <a:gd name="T47" fmla="*/ 9525 h 69"/>
              <a:gd name="T48" fmla="*/ 0 w 73"/>
              <a:gd name="T49" fmla="*/ 7938 h 69"/>
              <a:gd name="T50" fmla="*/ 0 w 73"/>
              <a:gd name="T51" fmla="*/ 7938 h 69"/>
              <a:gd name="T52" fmla="*/ 0 w 73"/>
              <a:gd name="T53" fmla="*/ 7938 h 69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73" h="69">
                <a:moveTo>
                  <a:pt x="0" y="5"/>
                </a:moveTo>
                <a:lnTo>
                  <a:pt x="0" y="5"/>
                </a:lnTo>
                <a:lnTo>
                  <a:pt x="32" y="38"/>
                </a:lnTo>
                <a:lnTo>
                  <a:pt x="62" y="66"/>
                </a:lnTo>
                <a:lnTo>
                  <a:pt x="65" y="69"/>
                </a:lnTo>
                <a:lnTo>
                  <a:pt x="67" y="69"/>
                </a:lnTo>
                <a:lnTo>
                  <a:pt x="69" y="67"/>
                </a:lnTo>
                <a:lnTo>
                  <a:pt x="70" y="66"/>
                </a:lnTo>
                <a:lnTo>
                  <a:pt x="71" y="59"/>
                </a:lnTo>
                <a:lnTo>
                  <a:pt x="73" y="51"/>
                </a:lnTo>
                <a:lnTo>
                  <a:pt x="71" y="32"/>
                </a:lnTo>
                <a:lnTo>
                  <a:pt x="70" y="23"/>
                </a:lnTo>
                <a:lnTo>
                  <a:pt x="69" y="17"/>
                </a:lnTo>
                <a:lnTo>
                  <a:pt x="65" y="12"/>
                </a:lnTo>
                <a:lnTo>
                  <a:pt x="61" y="6"/>
                </a:lnTo>
                <a:lnTo>
                  <a:pt x="51" y="1"/>
                </a:lnTo>
                <a:lnTo>
                  <a:pt x="47" y="0"/>
                </a:lnTo>
                <a:lnTo>
                  <a:pt x="42" y="0"/>
                </a:lnTo>
                <a:lnTo>
                  <a:pt x="28" y="4"/>
                </a:lnTo>
                <a:lnTo>
                  <a:pt x="13" y="6"/>
                </a:lnTo>
                <a:lnTo>
                  <a:pt x="6" y="6"/>
                </a:lnTo>
                <a:lnTo>
                  <a:pt x="0" y="5"/>
                </a:lnTo>
                <a:close/>
              </a:path>
            </a:pathLst>
          </a:custGeom>
          <a:solidFill>
            <a:srgbClr val="C00D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02821" tIns="51411" rIns="102821" bIns="5141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000000"/>
              </a:solidFill>
            </a:endParaRPr>
          </a:p>
        </p:txBody>
      </p:sp>
      <p:grpSp>
        <p:nvGrpSpPr>
          <p:cNvPr id="2057" name="Group 31"/>
          <p:cNvGrpSpPr>
            <a:grpSpLocks/>
          </p:cNvGrpSpPr>
          <p:nvPr/>
        </p:nvGrpSpPr>
        <p:grpSpPr bwMode="auto">
          <a:xfrm>
            <a:off x="4853231" y="5483545"/>
            <a:ext cx="294623" cy="230267"/>
            <a:chOff x="2718" y="3072"/>
            <a:chExt cx="165" cy="129"/>
          </a:xfrm>
        </p:grpSpPr>
        <p:sp>
          <p:nvSpPr>
            <p:cNvPr id="3009" name="Freeform 1018"/>
            <p:cNvSpPr>
              <a:spLocks/>
            </p:cNvSpPr>
            <p:nvPr/>
          </p:nvSpPr>
          <p:spPr bwMode="auto">
            <a:xfrm>
              <a:off x="2718" y="3072"/>
              <a:ext cx="138" cy="62"/>
            </a:xfrm>
            <a:custGeom>
              <a:avLst/>
              <a:gdLst>
                <a:gd name="T0" fmla="*/ 57 w 138"/>
                <a:gd name="T1" fmla="*/ 62 h 62"/>
                <a:gd name="T2" fmla="*/ 57 w 138"/>
                <a:gd name="T3" fmla="*/ 62 h 62"/>
                <a:gd name="T4" fmla="*/ 127 w 138"/>
                <a:gd name="T5" fmla="*/ 61 h 62"/>
                <a:gd name="T6" fmla="*/ 127 w 138"/>
                <a:gd name="T7" fmla="*/ 61 h 62"/>
                <a:gd name="T8" fmla="*/ 128 w 138"/>
                <a:gd name="T9" fmla="*/ 61 h 62"/>
                <a:gd name="T10" fmla="*/ 131 w 138"/>
                <a:gd name="T11" fmla="*/ 59 h 62"/>
                <a:gd name="T12" fmla="*/ 135 w 138"/>
                <a:gd name="T13" fmla="*/ 54 h 62"/>
                <a:gd name="T14" fmla="*/ 137 w 138"/>
                <a:gd name="T15" fmla="*/ 46 h 62"/>
                <a:gd name="T16" fmla="*/ 138 w 138"/>
                <a:gd name="T17" fmla="*/ 38 h 62"/>
                <a:gd name="T18" fmla="*/ 138 w 138"/>
                <a:gd name="T19" fmla="*/ 30 h 62"/>
                <a:gd name="T20" fmla="*/ 135 w 138"/>
                <a:gd name="T21" fmla="*/ 22 h 62"/>
                <a:gd name="T22" fmla="*/ 134 w 138"/>
                <a:gd name="T23" fmla="*/ 19 h 62"/>
                <a:gd name="T24" fmla="*/ 131 w 138"/>
                <a:gd name="T25" fmla="*/ 16 h 62"/>
                <a:gd name="T26" fmla="*/ 128 w 138"/>
                <a:gd name="T27" fmla="*/ 15 h 62"/>
                <a:gd name="T28" fmla="*/ 126 w 138"/>
                <a:gd name="T29" fmla="*/ 15 h 62"/>
                <a:gd name="T30" fmla="*/ 126 w 138"/>
                <a:gd name="T31" fmla="*/ 15 h 62"/>
                <a:gd name="T32" fmla="*/ 103 w 138"/>
                <a:gd name="T33" fmla="*/ 16 h 62"/>
                <a:gd name="T34" fmla="*/ 68 w 138"/>
                <a:gd name="T35" fmla="*/ 16 h 62"/>
                <a:gd name="T36" fmla="*/ 49 w 138"/>
                <a:gd name="T37" fmla="*/ 13 h 62"/>
                <a:gd name="T38" fmla="*/ 31 w 138"/>
                <a:gd name="T39" fmla="*/ 11 h 62"/>
                <a:gd name="T40" fmla="*/ 15 w 138"/>
                <a:gd name="T41" fmla="*/ 7 h 62"/>
                <a:gd name="T42" fmla="*/ 7 w 138"/>
                <a:gd name="T43" fmla="*/ 4 h 62"/>
                <a:gd name="T44" fmla="*/ 1 w 138"/>
                <a:gd name="T45" fmla="*/ 0 h 62"/>
                <a:gd name="T46" fmla="*/ 1 w 138"/>
                <a:gd name="T47" fmla="*/ 0 h 62"/>
                <a:gd name="T48" fmla="*/ 0 w 138"/>
                <a:gd name="T49" fmla="*/ 0 h 62"/>
                <a:gd name="T50" fmla="*/ 0 w 138"/>
                <a:gd name="T51" fmla="*/ 1 h 62"/>
                <a:gd name="T52" fmla="*/ 4 w 138"/>
                <a:gd name="T53" fmla="*/ 7 h 62"/>
                <a:gd name="T54" fmla="*/ 23 w 138"/>
                <a:gd name="T55" fmla="*/ 28 h 62"/>
                <a:gd name="T56" fmla="*/ 45 w 138"/>
                <a:gd name="T57" fmla="*/ 51 h 62"/>
                <a:gd name="T58" fmla="*/ 51 w 138"/>
                <a:gd name="T59" fmla="*/ 58 h 62"/>
                <a:gd name="T60" fmla="*/ 57 w 138"/>
                <a:gd name="T61" fmla="*/ 62 h 62"/>
                <a:gd name="T62" fmla="*/ 57 w 138"/>
                <a:gd name="T63" fmla="*/ 62 h 62"/>
                <a:gd name="T64" fmla="*/ 57 w 138"/>
                <a:gd name="T65" fmla="*/ 62 h 6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38" h="62">
                  <a:moveTo>
                    <a:pt x="57" y="62"/>
                  </a:moveTo>
                  <a:lnTo>
                    <a:pt x="57" y="62"/>
                  </a:lnTo>
                  <a:lnTo>
                    <a:pt x="127" y="61"/>
                  </a:lnTo>
                  <a:lnTo>
                    <a:pt x="128" y="61"/>
                  </a:lnTo>
                  <a:lnTo>
                    <a:pt x="131" y="59"/>
                  </a:lnTo>
                  <a:lnTo>
                    <a:pt x="135" y="54"/>
                  </a:lnTo>
                  <a:lnTo>
                    <a:pt x="137" y="46"/>
                  </a:lnTo>
                  <a:lnTo>
                    <a:pt x="138" y="38"/>
                  </a:lnTo>
                  <a:lnTo>
                    <a:pt x="138" y="30"/>
                  </a:lnTo>
                  <a:lnTo>
                    <a:pt x="135" y="22"/>
                  </a:lnTo>
                  <a:lnTo>
                    <a:pt x="134" y="19"/>
                  </a:lnTo>
                  <a:lnTo>
                    <a:pt x="131" y="16"/>
                  </a:lnTo>
                  <a:lnTo>
                    <a:pt x="128" y="15"/>
                  </a:lnTo>
                  <a:lnTo>
                    <a:pt x="126" y="15"/>
                  </a:lnTo>
                  <a:lnTo>
                    <a:pt x="103" y="16"/>
                  </a:lnTo>
                  <a:lnTo>
                    <a:pt x="68" y="16"/>
                  </a:lnTo>
                  <a:lnTo>
                    <a:pt x="49" y="13"/>
                  </a:lnTo>
                  <a:lnTo>
                    <a:pt x="31" y="11"/>
                  </a:lnTo>
                  <a:lnTo>
                    <a:pt x="15" y="7"/>
                  </a:lnTo>
                  <a:lnTo>
                    <a:pt x="7" y="4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4" y="7"/>
                  </a:lnTo>
                  <a:lnTo>
                    <a:pt x="23" y="28"/>
                  </a:lnTo>
                  <a:lnTo>
                    <a:pt x="45" y="51"/>
                  </a:lnTo>
                  <a:lnTo>
                    <a:pt x="51" y="58"/>
                  </a:lnTo>
                  <a:lnTo>
                    <a:pt x="57" y="62"/>
                  </a:lnTo>
                  <a:close/>
                </a:path>
              </a:pathLst>
            </a:custGeom>
            <a:solidFill>
              <a:srgbClr val="A618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3010" name="Freeform 1019"/>
            <p:cNvSpPr>
              <a:spLocks/>
            </p:cNvSpPr>
            <p:nvPr/>
          </p:nvSpPr>
          <p:spPr bwMode="auto">
            <a:xfrm>
              <a:off x="2773" y="3133"/>
              <a:ext cx="110" cy="68"/>
            </a:xfrm>
            <a:custGeom>
              <a:avLst/>
              <a:gdLst>
                <a:gd name="T0" fmla="*/ 18 w 110"/>
                <a:gd name="T1" fmla="*/ 59 h 68"/>
                <a:gd name="T2" fmla="*/ 18 w 110"/>
                <a:gd name="T3" fmla="*/ 59 h 68"/>
                <a:gd name="T4" fmla="*/ 32 w 110"/>
                <a:gd name="T5" fmla="*/ 59 h 68"/>
                <a:gd name="T6" fmla="*/ 57 w 110"/>
                <a:gd name="T7" fmla="*/ 62 h 68"/>
                <a:gd name="T8" fmla="*/ 99 w 110"/>
                <a:gd name="T9" fmla="*/ 68 h 68"/>
                <a:gd name="T10" fmla="*/ 99 w 110"/>
                <a:gd name="T11" fmla="*/ 68 h 68"/>
                <a:gd name="T12" fmla="*/ 101 w 110"/>
                <a:gd name="T13" fmla="*/ 68 h 68"/>
                <a:gd name="T14" fmla="*/ 102 w 110"/>
                <a:gd name="T15" fmla="*/ 66 h 68"/>
                <a:gd name="T16" fmla="*/ 106 w 110"/>
                <a:gd name="T17" fmla="*/ 62 h 68"/>
                <a:gd name="T18" fmla="*/ 109 w 110"/>
                <a:gd name="T19" fmla="*/ 57 h 68"/>
                <a:gd name="T20" fmla="*/ 110 w 110"/>
                <a:gd name="T21" fmla="*/ 49 h 68"/>
                <a:gd name="T22" fmla="*/ 110 w 110"/>
                <a:gd name="T23" fmla="*/ 40 h 68"/>
                <a:gd name="T24" fmla="*/ 110 w 110"/>
                <a:gd name="T25" fmla="*/ 34 h 68"/>
                <a:gd name="T26" fmla="*/ 107 w 110"/>
                <a:gd name="T27" fmla="*/ 27 h 68"/>
                <a:gd name="T28" fmla="*/ 106 w 110"/>
                <a:gd name="T29" fmla="*/ 24 h 68"/>
                <a:gd name="T30" fmla="*/ 103 w 110"/>
                <a:gd name="T31" fmla="*/ 23 h 68"/>
                <a:gd name="T32" fmla="*/ 103 w 110"/>
                <a:gd name="T33" fmla="*/ 23 h 68"/>
                <a:gd name="T34" fmla="*/ 98 w 110"/>
                <a:gd name="T35" fmla="*/ 22 h 68"/>
                <a:gd name="T36" fmla="*/ 86 w 110"/>
                <a:gd name="T37" fmla="*/ 20 h 68"/>
                <a:gd name="T38" fmla="*/ 55 w 110"/>
                <a:gd name="T39" fmla="*/ 16 h 68"/>
                <a:gd name="T40" fmla="*/ 37 w 110"/>
                <a:gd name="T41" fmla="*/ 15 h 68"/>
                <a:gd name="T42" fmla="*/ 22 w 110"/>
                <a:gd name="T43" fmla="*/ 11 h 68"/>
                <a:gd name="T44" fmla="*/ 8 w 110"/>
                <a:gd name="T45" fmla="*/ 7 h 68"/>
                <a:gd name="T46" fmla="*/ 4 w 110"/>
                <a:gd name="T47" fmla="*/ 4 h 68"/>
                <a:gd name="T48" fmla="*/ 2 w 110"/>
                <a:gd name="T49" fmla="*/ 1 h 68"/>
                <a:gd name="T50" fmla="*/ 2 w 110"/>
                <a:gd name="T51" fmla="*/ 1 h 68"/>
                <a:gd name="T52" fmla="*/ 0 w 110"/>
                <a:gd name="T53" fmla="*/ 0 h 68"/>
                <a:gd name="T54" fmla="*/ 0 w 110"/>
                <a:gd name="T55" fmla="*/ 1 h 68"/>
                <a:gd name="T56" fmla="*/ 0 w 110"/>
                <a:gd name="T57" fmla="*/ 7 h 68"/>
                <a:gd name="T58" fmla="*/ 4 w 110"/>
                <a:gd name="T59" fmla="*/ 28 h 68"/>
                <a:gd name="T60" fmla="*/ 7 w 110"/>
                <a:gd name="T61" fmla="*/ 40 h 68"/>
                <a:gd name="T62" fmla="*/ 10 w 110"/>
                <a:gd name="T63" fmla="*/ 51 h 68"/>
                <a:gd name="T64" fmla="*/ 14 w 110"/>
                <a:gd name="T65" fmla="*/ 58 h 68"/>
                <a:gd name="T66" fmla="*/ 15 w 110"/>
                <a:gd name="T67" fmla="*/ 59 h 68"/>
                <a:gd name="T68" fmla="*/ 18 w 110"/>
                <a:gd name="T69" fmla="*/ 59 h 68"/>
                <a:gd name="T70" fmla="*/ 18 w 110"/>
                <a:gd name="T71" fmla="*/ 59 h 68"/>
                <a:gd name="T72" fmla="*/ 18 w 110"/>
                <a:gd name="T73" fmla="*/ 59 h 6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10" h="68">
                  <a:moveTo>
                    <a:pt x="18" y="59"/>
                  </a:moveTo>
                  <a:lnTo>
                    <a:pt x="18" y="59"/>
                  </a:lnTo>
                  <a:lnTo>
                    <a:pt x="32" y="59"/>
                  </a:lnTo>
                  <a:lnTo>
                    <a:pt x="57" y="62"/>
                  </a:lnTo>
                  <a:lnTo>
                    <a:pt x="99" y="68"/>
                  </a:lnTo>
                  <a:lnTo>
                    <a:pt x="101" y="68"/>
                  </a:lnTo>
                  <a:lnTo>
                    <a:pt x="102" y="66"/>
                  </a:lnTo>
                  <a:lnTo>
                    <a:pt x="106" y="62"/>
                  </a:lnTo>
                  <a:lnTo>
                    <a:pt x="109" y="57"/>
                  </a:lnTo>
                  <a:lnTo>
                    <a:pt x="110" y="49"/>
                  </a:lnTo>
                  <a:lnTo>
                    <a:pt x="110" y="40"/>
                  </a:lnTo>
                  <a:lnTo>
                    <a:pt x="110" y="34"/>
                  </a:lnTo>
                  <a:lnTo>
                    <a:pt x="107" y="27"/>
                  </a:lnTo>
                  <a:lnTo>
                    <a:pt x="106" y="24"/>
                  </a:lnTo>
                  <a:lnTo>
                    <a:pt x="103" y="23"/>
                  </a:lnTo>
                  <a:lnTo>
                    <a:pt x="98" y="22"/>
                  </a:lnTo>
                  <a:lnTo>
                    <a:pt x="86" y="20"/>
                  </a:lnTo>
                  <a:lnTo>
                    <a:pt x="55" y="16"/>
                  </a:lnTo>
                  <a:lnTo>
                    <a:pt x="37" y="15"/>
                  </a:lnTo>
                  <a:lnTo>
                    <a:pt x="22" y="11"/>
                  </a:lnTo>
                  <a:lnTo>
                    <a:pt x="8" y="7"/>
                  </a:lnTo>
                  <a:lnTo>
                    <a:pt x="4" y="4"/>
                  </a:lnTo>
                  <a:lnTo>
                    <a:pt x="2" y="1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7"/>
                  </a:lnTo>
                  <a:lnTo>
                    <a:pt x="4" y="28"/>
                  </a:lnTo>
                  <a:lnTo>
                    <a:pt x="7" y="40"/>
                  </a:lnTo>
                  <a:lnTo>
                    <a:pt x="10" y="51"/>
                  </a:lnTo>
                  <a:lnTo>
                    <a:pt x="14" y="58"/>
                  </a:lnTo>
                  <a:lnTo>
                    <a:pt x="15" y="59"/>
                  </a:lnTo>
                  <a:lnTo>
                    <a:pt x="18" y="59"/>
                  </a:lnTo>
                  <a:close/>
                </a:path>
              </a:pathLst>
            </a:custGeom>
            <a:solidFill>
              <a:srgbClr val="A618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grpSp>
        <p:nvGrpSpPr>
          <p:cNvPr id="2058" name="Group 19"/>
          <p:cNvGrpSpPr>
            <a:grpSpLocks/>
          </p:cNvGrpSpPr>
          <p:nvPr/>
        </p:nvGrpSpPr>
        <p:grpSpPr bwMode="auto">
          <a:xfrm>
            <a:off x="4594322" y="5478190"/>
            <a:ext cx="510678" cy="888934"/>
            <a:chOff x="2573" y="3069"/>
            <a:chExt cx="286" cy="498"/>
          </a:xfrm>
        </p:grpSpPr>
        <p:sp>
          <p:nvSpPr>
            <p:cNvPr id="2996" name="Freeform 1013"/>
            <p:cNvSpPr>
              <a:spLocks/>
            </p:cNvSpPr>
            <p:nvPr/>
          </p:nvSpPr>
          <p:spPr bwMode="auto">
            <a:xfrm>
              <a:off x="2573" y="3069"/>
              <a:ext cx="286" cy="498"/>
            </a:xfrm>
            <a:custGeom>
              <a:avLst/>
              <a:gdLst>
                <a:gd name="T0" fmla="*/ 265 w 286"/>
                <a:gd name="T1" fmla="*/ 184 h 498"/>
                <a:gd name="T2" fmla="*/ 246 w 286"/>
                <a:gd name="T3" fmla="*/ 156 h 498"/>
                <a:gd name="T4" fmla="*/ 226 w 286"/>
                <a:gd name="T5" fmla="*/ 132 h 498"/>
                <a:gd name="T6" fmla="*/ 223 w 286"/>
                <a:gd name="T7" fmla="*/ 129 h 498"/>
                <a:gd name="T8" fmla="*/ 217 w 286"/>
                <a:gd name="T9" fmla="*/ 114 h 498"/>
                <a:gd name="T10" fmla="*/ 210 w 286"/>
                <a:gd name="T11" fmla="*/ 92 h 498"/>
                <a:gd name="T12" fmla="*/ 206 w 286"/>
                <a:gd name="T13" fmla="*/ 84 h 498"/>
                <a:gd name="T14" fmla="*/ 185 w 286"/>
                <a:gd name="T15" fmla="*/ 57 h 498"/>
                <a:gd name="T16" fmla="*/ 160 w 286"/>
                <a:gd name="T17" fmla="*/ 33 h 498"/>
                <a:gd name="T18" fmla="*/ 138 w 286"/>
                <a:gd name="T19" fmla="*/ 19 h 498"/>
                <a:gd name="T20" fmla="*/ 112 w 286"/>
                <a:gd name="T21" fmla="*/ 7 h 498"/>
                <a:gd name="T22" fmla="*/ 84 w 286"/>
                <a:gd name="T23" fmla="*/ 2 h 498"/>
                <a:gd name="T24" fmla="*/ 69 w 286"/>
                <a:gd name="T25" fmla="*/ 0 h 498"/>
                <a:gd name="T26" fmla="*/ 43 w 286"/>
                <a:gd name="T27" fmla="*/ 4 h 498"/>
                <a:gd name="T28" fmla="*/ 24 w 286"/>
                <a:gd name="T29" fmla="*/ 12 h 498"/>
                <a:gd name="T30" fmla="*/ 12 w 286"/>
                <a:gd name="T31" fmla="*/ 26 h 498"/>
                <a:gd name="T32" fmla="*/ 4 w 286"/>
                <a:gd name="T33" fmla="*/ 42 h 498"/>
                <a:gd name="T34" fmla="*/ 1 w 286"/>
                <a:gd name="T35" fmla="*/ 60 h 498"/>
                <a:gd name="T36" fmla="*/ 1 w 286"/>
                <a:gd name="T37" fmla="*/ 91 h 498"/>
                <a:gd name="T38" fmla="*/ 4 w 286"/>
                <a:gd name="T39" fmla="*/ 100 h 498"/>
                <a:gd name="T40" fmla="*/ 9 w 286"/>
                <a:gd name="T41" fmla="*/ 137 h 498"/>
                <a:gd name="T42" fmla="*/ 24 w 286"/>
                <a:gd name="T43" fmla="*/ 257 h 498"/>
                <a:gd name="T44" fmla="*/ 32 w 286"/>
                <a:gd name="T45" fmla="*/ 294 h 498"/>
                <a:gd name="T46" fmla="*/ 37 w 286"/>
                <a:gd name="T47" fmla="*/ 302 h 498"/>
                <a:gd name="T48" fmla="*/ 54 w 286"/>
                <a:gd name="T49" fmla="*/ 326 h 498"/>
                <a:gd name="T50" fmla="*/ 80 w 286"/>
                <a:gd name="T51" fmla="*/ 355 h 498"/>
                <a:gd name="T52" fmla="*/ 100 w 286"/>
                <a:gd name="T53" fmla="*/ 379 h 498"/>
                <a:gd name="T54" fmla="*/ 152 w 286"/>
                <a:gd name="T55" fmla="*/ 439 h 498"/>
                <a:gd name="T56" fmla="*/ 187 w 286"/>
                <a:gd name="T57" fmla="*/ 473 h 498"/>
                <a:gd name="T58" fmla="*/ 200 w 286"/>
                <a:gd name="T59" fmla="*/ 482 h 498"/>
                <a:gd name="T60" fmla="*/ 225 w 286"/>
                <a:gd name="T61" fmla="*/ 494 h 498"/>
                <a:gd name="T62" fmla="*/ 246 w 286"/>
                <a:gd name="T63" fmla="*/ 498 h 498"/>
                <a:gd name="T64" fmla="*/ 256 w 286"/>
                <a:gd name="T65" fmla="*/ 496 h 498"/>
                <a:gd name="T66" fmla="*/ 264 w 286"/>
                <a:gd name="T67" fmla="*/ 489 h 498"/>
                <a:gd name="T68" fmla="*/ 271 w 286"/>
                <a:gd name="T69" fmla="*/ 478 h 498"/>
                <a:gd name="T70" fmla="*/ 276 w 286"/>
                <a:gd name="T71" fmla="*/ 462 h 498"/>
                <a:gd name="T72" fmla="*/ 280 w 286"/>
                <a:gd name="T73" fmla="*/ 437 h 498"/>
                <a:gd name="T74" fmla="*/ 284 w 286"/>
                <a:gd name="T75" fmla="*/ 363 h 498"/>
                <a:gd name="T76" fmla="*/ 284 w 286"/>
                <a:gd name="T77" fmla="*/ 276 h 498"/>
                <a:gd name="T78" fmla="*/ 279 w 286"/>
                <a:gd name="T79" fmla="*/ 221 h 498"/>
                <a:gd name="T80" fmla="*/ 271 w 286"/>
                <a:gd name="T81" fmla="*/ 194 h 498"/>
                <a:gd name="T82" fmla="*/ 265 w 286"/>
                <a:gd name="T83" fmla="*/ 184 h 498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86" h="498">
                  <a:moveTo>
                    <a:pt x="265" y="184"/>
                  </a:moveTo>
                  <a:lnTo>
                    <a:pt x="265" y="184"/>
                  </a:lnTo>
                  <a:lnTo>
                    <a:pt x="257" y="172"/>
                  </a:lnTo>
                  <a:lnTo>
                    <a:pt x="246" y="156"/>
                  </a:lnTo>
                  <a:lnTo>
                    <a:pt x="236" y="141"/>
                  </a:lnTo>
                  <a:lnTo>
                    <a:pt x="226" y="132"/>
                  </a:lnTo>
                  <a:lnTo>
                    <a:pt x="223" y="129"/>
                  </a:lnTo>
                  <a:lnTo>
                    <a:pt x="221" y="123"/>
                  </a:lnTo>
                  <a:lnTo>
                    <a:pt x="217" y="114"/>
                  </a:lnTo>
                  <a:lnTo>
                    <a:pt x="214" y="103"/>
                  </a:lnTo>
                  <a:lnTo>
                    <a:pt x="210" y="92"/>
                  </a:lnTo>
                  <a:lnTo>
                    <a:pt x="206" y="84"/>
                  </a:lnTo>
                  <a:lnTo>
                    <a:pt x="198" y="72"/>
                  </a:lnTo>
                  <a:lnTo>
                    <a:pt x="185" y="57"/>
                  </a:lnTo>
                  <a:lnTo>
                    <a:pt x="169" y="41"/>
                  </a:lnTo>
                  <a:lnTo>
                    <a:pt x="160" y="33"/>
                  </a:lnTo>
                  <a:lnTo>
                    <a:pt x="149" y="26"/>
                  </a:lnTo>
                  <a:lnTo>
                    <a:pt x="138" y="19"/>
                  </a:lnTo>
                  <a:lnTo>
                    <a:pt x="126" y="12"/>
                  </a:lnTo>
                  <a:lnTo>
                    <a:pt x="112" y="7"/>
                  </a:lnTo>
                  <a:lnTo>
                    <a:pt x="99" y="4"/>
                  </a:lnTo>
                  <a:lnTo>
                    <a:pt x="84" y="2"/>
                  </a:lnTo>
                  <a:lnTo>
                    <a:pt x="69" y="0"/>
                  </a:lnTo>
                  <a:lnTo>
                    <a:pt x="56" y="2"/>
                  </a:lnTo>
                  <a:lnTo>
                    <a:pt x="43" y="4"/>
                  </a:lnTo>
                  <a:lnTo>
                    <a:pt x="34" y="7"/>
                  </a:lnTo>
                  <a:lnTo>
                    <a:pt x="24" y="12"/>
                  </a:lnTo>
                  <a:lnTo>
                    <a:pt x="18" y="19"/>
                  </a:lnTo>
                  <a:lnTo>
                    <a:pt x="12" y="26"/>
                  </a:lnTo>
                  <a:lnTo>
                    <a:pt x="8" y="34"/>
                  </a:lnTo>
                  <a:lnTo>
                    <a:pt x="4" y="42"/>
                  </a:lnTo>
                  <a:lnTo>
                    <a:pt x="3" y="50"/>
                  </a:lnTo>
                  <a:lnTo>
                    <a:pt x="1" y="60"/>
                  </a:lnTo>
                  <a:lnTo>
                    <a:pt x="0" y="76"/>
                  </a:lnTo>
                  <a:lnTo>
                    <a:pt x="1" y="91"/>
                  </a:lnTo>
                  <a:lnTo>
                    <a:pt x="4" y="100"/>
                  </a:lnTo>
                  <a:lnTo>
                    <a:pt x="7" y="115"/>
                  </a:lnTo>
                  <a:lnTo>
                    <a:pt x="9" y="137"/>
                  </a:lnTo>
                  <a:lnTo>
                    <a:pt x="16" y="198"/>
                  </a:lnTo>
                  <a:lnTo>
                    <a:pt x="24" y="257"/>
                  </a:lnTo>
                  <a:lnTo>
                    <a:pt x="28" y="280"/>
                  </a:lnTo>
                  <a:lnTo>
                    <a:pt x="32" y="294"/>
                  </a:lnTo>
                  <a:lnTo>
                    <a:pt x="37" y="302"/>
                  </a:lnTo>
                  <a:lnTo>
                    <a:pt x="42" y="312"/>
                  </a:lnTo>
                  <a:lnTo>
                    <a:pt x="54" y="326"/>
                  </a:lnTo>
                  <a:lnTo>
                    <a:pt x="68" y="341"/>
                  </a:lnTo>
                  <a:lnTo>
                    <a:pt x="80" y="355"/>
                  </a:lnTo>
                  <a:lnTo>
                    <a:pt x="100" y="379"/>
                  </a:lnTo>
                  <a:lnTo>
                    <a:pt x="134" y="418"/>
                  </a:lnTo>
                  <a:lnTo>
                    <a:pt x="152" y="439"/>
                  </a:lnTo>
                  <a:lnTo>
                    <a:pt x="171" y="458"/>
                  </a:lnTo>
                  <a:lnTo>
                    <a:pt x="187" y="473"/>
                  </a:lnTo>
                  <a:lnTo>
                    <a:pt x="200" y="482"/>
                  </a:lnTo>
                  <a:lnTo>
                    <a:pt x="213" y="489"/>
                  </a:lnTo>
                  <a:lnTo>
                    <a:pt x="225" y="494"/>
                  </a:lnTo>
                  <a:lnTo>
                    <a:pt x="236" y="497"/>
                  </a:lnTo>
                  <a:lnTo>
                    <a:pt x="246" y="498"/>
                  </a:lnTo>
                  <a:lnTo>
                    <a:pt x="252" y="497"/>
                  </a:lnTo>
                  <a:lnTo>
                    <a:pt x="256" y="496"/>
                  </a:lnTo>
                  <a:lnTo>
                    <a:pt x="260" y="493"/>
                  </a:lnTo>
                  <a:lnTo>
                    <a:pt x="264" y="489"/>
                  </a:lnTo>
                  <a:lnTo>
                    <a:pt x="268" y="483"/>
                  </a:lnTo>
                  <a:lnTo>
                    <a:pt x="271" y="478"/>
                  </a:lnTo>
                  <a:lnTo>
                    <a:pt x="273" y="470"/>
                  </a:lnTo>
                  <a:lnTo>
                    <a:pt x="276" y="462"/>
                  </a:lnTo>
                  <a:lnTo>
                    <a:pt x="280" y="437"/>
                  </a:lnTo>
                  <a:lnTo>
                    <a:pt x="283" y="404"/>
                  </a:lnTo>
                  <a:lnTo>
                    <a:pt x="284" y="363"/>
                  </a:lnTo>
                  <a:lnTo>
                    <a:pt x="286" y="320"/>
                  </a:lnTo>
                  <a:lnTo>
                    <a:pt x="284" y="276"/>
                  </a:lnTo>
                  <a:lnTo>
                    <a:pt x="282" y="237"/>
                  </a:lnTo>
                  <a:lnTo>
                    <a:pt x="279" y="221"/>
                  </a:lnTo>
                  <a:lnTo>
                    <a:pt x="275" y="206"/>
                  </a:lnTo>
                  <a:lnTo>
                    <a:pt x="271" y="194"/>
                  </a:lnTo>
                  <a:lnTo>
                    <a:pt x="267" y="186"/>
                  </a:lnTo>
                  <a:lnTo>
                    <a:pt x="265" y="184"/>
                  </a:lnTo>
                  <a:close/>
                </a:path>
              </a:pathLst>
            </a:custGeom>
            <a:solidFill>
              <a:srgbClr val="BB01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97" name="Freeform 1014"/>
            <p:cNvSpPr>
              <a:spLocks/>
            </p:cNvSpPr>
            <p:nvPr/>
          </p:nvSpPr>
          <p:spPr bwMode="auto">
            <a:xfrm>
              <a:off x="2645" y="3236"/>
              <a:ext cx="85" cy="42"/>
            </a:xfrm>
            <a:custGeom>
              <a:avLst/>
              <a:gdLst>
                <a:gd name="T0" fmla="*/ 82 w 85"/>
                <a:gd name="T1" fmla="*/ 6 h 42"/>
                <a:gd name="T2" fmla="*/ 82 w 85"/>
                <a:gd name="T3" fmla="*/ 6 h 42"/>
                <a:gd name="T4" fmla="*/ 74 w 85"/>
                <a:gd name="T5" fmla="*/ 4 h 42"/>
                <a:gd name="T6" fmla="*/ 66 w 85"/>
                <a:gd name="T7" fmla="*/ 1 h 42"/>
                <a:gd name="T8" fmla="*/ 58 w 85"/>
                <a:gd name="T9" fmla="*/ 0 h 42"/>
                <a:gd name="T10" fmla="*/ 50 w 85"/>
                <a:gd name="T11" fmla="*/ 0 h 42"/>
                <a:gd name="T12" fmla="*/ 42 w 85"/>
                <a:gd name="T13" fmla="*/ 1 h 42"/>
                <a:gd name="T14" fmla="*/ 34 w 85"/>
                <a:gd name="T15" fmla="*/ 2 h 42"/>
                <a:gd name="T16" fmla="*/ 25 w 85"/>
                <a:gd name="T17" fmla="*/ 6 h 42"/>
                <a:gd name="T18" fmla="*/ 16 w 85"/>
                <a:gd name="T19" fmla="*/ 11 h 42"/>
                <a:gd name="T20" fmla="*/ 16 w 85"/>
                <a:gd name="T21" fmla="*/ 11 h 42"/>
                <a:gd name="T22" fmla="*/ 11 w 85"/>
                <a:gd name="T23" fmla="*/ 16 h 42"/>
                <a:gd name="T24" fmla="*/ 5 w 85"/>
                <a:gd name="T25" fmla="*/ 20 h 42"/>
                <a:gd name="T26" fmla="*/ 1 w 85"/>
                <a:gd name="T27" fmla="*/ 25 h 42"/>
                <a:gd name="T28" fmla="*/ 0 w 85"/>
                <a:gd name="T29" fmla="*/ 29 h 42"/>
                <a:gd name="T30" fmla="*/ 0 w 85"/>
                <a:gd name="T31" fmla="*/ 35 h 42"/>
                <a:gd name="T32" fmla="*/ 1 w 85"/>
                <a:gd name="T33" fmla="*/ 38 h 42"/>
                <a:gd name="T34" fmla="*/ 4 w 85"/>
                <a:gd name="T35" fmla="*/ 40 h 42"/>
                <a:gd name="T36" fmla="*/ 9 w 85"/>
                <a:gd name="T37" fmla="*/ 42 h 42"/>
                <a:gd name="T38" fmla="*/ 9 w 85"/>
                <a:gd name="T39" fmla="*/ 42 h 42"/>
                <a:gd name="T40" fmla="*/ 25 w 85"/>
                <a:gd name="T41" fmla="*/ 40 h 42"/>
                <a:gd name="T42" fmla="*/ 47 w 85"/>
                <a:gd name="T43" fmla="*/ 38 h 42"/>
                <a:gd name="T44" fmla="*/ 58 w 85"/>
                <a:gd name="T45" fmla="*/ 35 h 42"/>
                <a:gd name="T46" fmla="*/ 67 w 85"/>
                <a:gd name="T47" fmla="*/ 31 h 42"/>
                <a:gd name="T48" fmla="*/ 74 w 85"/>
                <a:gd name="T49" fmla="*/ 28 h 42"/>
                <a:gd name="T50" fmla="*/ 78 w 85"/>
                <a:gd name="T51" fmla="*/ 24 h 42"/>
                <a:gd name="T52" fmla="*/ 78 w 85"/>
                <a:gd name="T53" fmla="*/ 24 h 42"/>
                <a:gd name="T54" fmla="*/ 84 w 85"/>
                <a:gd name="T55" fmla="*/ 17 h 42"/>
                <a:gd name="T56" fmla="*/ 85 w 85"/>
                <a:gd name="T57" fmla="*/ 12 h 42"/>
                <a:gd name="T58" fmla="*/ 85 w 85"/>
                <a:gd name="T59" fmla="*/ 9 h 42"/>
                <a:gd name="T60" fmla="*/ 82 w 85"/>
                <a:gd name="T61" fmla="*/ 6 h 42"/>
                <a:gd name="T62" fmla="*/ 82 w 85"/>
                <a:gd name="T63" fmla="*/ 6 h 42"/>
                <a:gd name="T64" fmla="*/ 82 w 85"/>
                <a:gd name="T65" fmla="*/ 6 h 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85" h="42">
                  <a:moveTo>
                    <a:pt x="82" y="6"/>
                  </a:moveTo>
                  <a:lnTo>
                    <a:pt x="82" y="6"/>
                  </a:lnTo>
                  <a:lnTo>
                    <a:pt x="74" y="4"/>
                  </a:lnTo>
                  <a:lnTo>
                    <a:pt x="66" y="1"/>
                  </a:lnTo>
                  <a:lnTo>
                    <a:pt x="58" y="0"/>
                  </a:lnTo>
                  <a:lnTo>
                    <a:pt x="50" y="0"/>
                  </a:lnTo>
                  <a:lnTo>
                    <a:pt x="42" y="1"/>
                  </a:lnTo>
                  <a:lnTo>
                    <a:pt x="34" y="2"/>
                  </a:lnTo>
                  <a:lnTo>
                    <a:pt x="25" y="6"/>
                  </a:lnTo>
                  <a:lnTo>
                    <a:pt x="16" y="11"/>
                  </a:lnTo>
                  <a:lnTo>
                    <a:pt x="11" y="16"/>
                  </a:lnTo>
                  <a:lnTo>
                    <a:pt x="5" y="20"/>
                  </a:lnTo>
                  <a:lnTo>
                    <a:pt x="1" y="25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1" y="38"/>
                  </a:lnTo>
                  <a:lnTo>
                    <a:pt x="4" y="40"/>
                  </a:lnTo>
                  <a:lnTo>
                    <a:pt x="9" y="42"/>
                  </a:lnTo>
                  <a:lnTo>
                    <a:pt x="25" y="40"/>
                  </a:lnTo>
                  <a:lnTo>
                    <a:pt x="47" y="38"/>
                  </a:lnTo>
                  <a:lnTo>
                    <a:pt x="58" y="35"/>
                  </a:lnTo>
                  <a:lnTo>
                    <a:pt x="67" y="31"/>
                  </a:lnTo>
                  <a:lnTo>
                    <a:pt x="74" y="28"/>
                  </a:lnTo>
                  <a:lnTo>
                    <a:pt x="78" y="24"/>
                  </a:lnTo>
                  <a:lnTo>
                    <a:pt x="84" y="17"/>
                  </a:lnTo>
                  <a:lnTo>
                    <a:pt x="85" y="12"/>
                  </a:lnTo>
                  <a:lnTo>
                    <a:pt x="85" y="9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rgbClr val="8B14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98" name="Freeform 1015"/>
            <p:cNvSpPr>
              <a:spLocks/>
            </p:cNvSpPr>
            <p:nvPr/>
          </p:nvSpPr>
          <p:spPr bwMode="auto">
            <a:xfrm>
              <a:off x="2585" y="3081"/>
              <a:ext cx="67" cy="151"/>
            </a:xfrm>
            <a:custGeom>
              <a:avLst/>
              <a:gdLst>
                <a:gd name="T0" fmla="*/ 62 w 67"/>
                <a:gd name="T1" fmla="*/ 14 h 151"/>
                <a:gd name="T2" fmla="*/ 62 w 67"/>
                <a:gd name="T3" fmla="*/ 14 h 151"/>
                <a:gd name="T4" fmla="*/ 67 w 67"/>
                <a:gd name="T5" fmla="*/ 19 h 151"/>
                <a:gd name="T6" fmla="*/ 67 w 67"/>
                <a:gd name="T7" fmla="*/ 25 h 151"/>
                <a:gd name="T8" fmla="*/ 65 w 67"/>
                <a:gd name="T9" fmla="*/ 30 h 151"/>
                <a:gd name="T10" fmla="*/ 62 w 67"/>
                <a:gd name="T11" fmla="*/ 37 h 151"/>
                <a:gd name="T12" fmla="*/ 54 w 67"/>
                <a:gd name="T13" fmla="*/ 53 h 151"/>
                <a:gd name="T14" fmla="*/ 49 w 67"/>
                <a:gd name="T15" fmla="*/ 64 h 151"/>
                <a:gd name="T16" fmla="*/ 44 w 67"/>
                <a:gd name="T17" fmla="*/ 79 h 151"/>
                <a:gd name="T18" fmla="*/ 44 w 67"/>
                <a:gd name="T19" fmla="*/ 79 h 151"/>
                <a:gd name="T20" fmla="*/ 35 w 67"/>
                <a:gd name="T21" fmla="*/ 106 h 151"/>
                <a:gd name="T22" fmla="*/ 29 w 67"/>
                <a:gd name="T23" fmla="*/ 133 h 151"/>
                <a:gd name="T24" fmla="*/ 25 w 67"/>
                <a:gd name="T25" fmla="*/ 143 h 151"/>
                <a:gd name="T26" fmla="*/ 20 w 67"/>
                <a:gd name="T27" fmla="*/ 149 h 151"/>
                <a:gd name="T28" fmla="*/ 19 w 67"/>
                <a:gd name="T29" fmla="*/ 151 h 151"/>
                <a:gd name="T30" fmla="*/ 16 w 67"/>
                <a:gd name="T31" fmla="*/ 151 h 151"/>
                <a:gd name="T32" fmla="*/ 14 w 67"/>
                <a:gd name="T33" fmla="*/ 149 h 151"/>
                <a:gd name="T34" fmla="*/ 11 w 67"/>
                <a:gd name="T35" fmla="*/ 147 h 151"/>
                <a:gd name="T36" fmla="*/ 11 w 67"/>
                <a:gd name="T37" fmla="*/ 147 h 151"/>
                <a:gd name="T38" fmla="*/ 8 w 67"/>
                <a:gd name="T39" fmla="*/ 141 h 151"/>
                <a:gd name="T40" fmla="*/ 7 w 67"/>
                <a:gd name="T41" fmla="*/ 136 h 151"/>
                <a:gd name="T42" fmla="*/ 3 w 67"/>
                <a:gd name="T43" fmla="*/ 120 h 151"/>
                <a:gd name="T44" fmla="*/ 0 w 67"/>
                <a:gd name="T45" fmla="*/ 101 h 151"/>
                <a:gd name="T46" fmla="*/ 0 w 67"/>
                <a:gd name="T47" fmla="*/ 80 h 151"/>
                <a:gd name="T48" fmla="*/ 2 w 67"/>
                <a:gd name="T49" fmla="*/ 60 h 151"/>
                <a:gd name="T50" fmla="*/ 4 w 67"/>
                <a:gd name="T51" fmla="*/ 41 h 151"/>
                <a:gd name="T52" fmla="*/ 7 w 67"/>
                <a:gd name="T53" fmla="*/ 32 h 151"/>
                <a:gd name="T54" fmla="*/ 10 w 67"/>
                <a:gd name="T55" fmla="*/ 25 h 151"/>
                <a:gd name="T56" fmla="*/ 14 w 67"/>
                <a:gd name="T57" fmla="*/ 18 h 151"/>
                <a:gd name="T58" fmla="*/ 18 w 67"/>
                <a:gd name="T59" fmla="*/ 13 h 151"/>
                <a:gd name="T60" fmla="*/ 18 w 67"/>
                <a:gd name="T61" fmla="*/ 13 h 151"/>
                <a:gd name="T62" fmla="*/ 23 w 67"/>
                <a:gd name="T63" fmla="*/ 7 h 151"/>
                <a:gd name="T64" fmla="*/ 30 w 67"/>
                <a:gd name="T65" fmla="*/ 3 h 151"/>
                <a:gd name="T66" fmla="*/ 35 w 67"/>
                <a:gd name="T67" fmla="*/ 2 h 151"/>
                <a:gd name="T68" fmla="*/ 42 w 67"/>
                <a:gd name="T69" fmla="*/ 0 h 151"/>
                <a:gd name="T70" fmla="*/ 48 w 67"/>
                <a:gd name="T71" fmla="*/ 2 h 151"/>
                <a:gd name="T72" fmla="*/ 53 w 67"/>
                <a:gd name="T73" fmla="*/ 4 h 151"/>
                <a:gd name="T74" fmla="*/ 58 w 67"/>
                <a:gd name="T75" fmla="*/ 9 h 151"/>
                <a:gd name="T76" fmla="*/ 62 w 67"/>
                <a:gd name="T77" fmla="*/ 14 h 151"/>
                <a:gd name="T78" fmla="*/ 62 w 67"/>
                <a:gd name="T79" fmla="*/ 14 h 151"/>
                <a:gd name="T80" fmla="*/ 62 w 67"/>
                <a:gd name="T81" fmla="*/ 14 h 15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67" h="151">
                  <a:moveTo>
                    <a:pt x="62" y="14"/>
                  </a:moveTo>
                  <a:lnTo>
                    <a:pt x="62" y="14"/>
                  </a:lnTo>
                  <a:lnTo>
                    <a:pt x="67" y="19"/>
                  </a:lnTo>
                  <a:lnTo>
                    <a:pt x="67" y="25"/>
                  </a:lnTo>
                  <a:lnTo>
                    <a:pt x="65" y="30"/>
                  </a:lnTo>
                  <a:lnTo>
                    <a:pt x="62" y="37"/>
                  </a:lnTo>
                  <a:lnTo>
                    <a:pt x="54" y="53"/>
                  </a:lnTo>
                  <a:lnTo>
                    <a:pt x="49" y="64"/>
                  </a:lnTo>
                  <a:lnTo>
                    <a:pt x="44" y="79"/>
                  </a:lnTo>
                  <a:lnTo>
                    <a:pt x="35" y="106"/>
                  </a:lnTo>
                  <a:lnTo>
                    <a:pt x="29" y="133"/>
                  </a:lnTo>
                  <a:lnTo>
                    <a:pt x="25" y="143"/>
                  </a:lnTo>
                  <a:lnTo>
                    <a:pt x="20" y="149"/>
                  </a:lnTo>
                  <a:lnTo>
                    <a:pt x="19" y="151"/>
                  </a:lnTo>
                  <a:lnTo>
                    <a:pt x="16" y="151"/>
                  </a:lnTo>
                  <a:lnTo>
                    <a:pt x="14" y="149"/>
                  </a:lnTo>
                  <a:lnTo>
                    <a:pt x="11" y="147"/>
                  </a:lnTo>
                  <a:lnTo>
                    <a:pt x="8" y="141"/>
                  </a:lnTo>
                  <a:lnTo>
                    <a:pt x="7" y="136"/>
                  </a:lnTo>
                  <a:lnTo>
                    <a:pt x="3" y="120"/>
                  </a:lnTo>
                  <a:lnTo>
                    <a:pt x="0" y="101"/>
                  </a:lnTo>
                  <a:lnTo>
                    <a:pt x="0" y="80"/>
                  </a:lnTo>
                  <a:lnTo>
                    <a:pt x="2" y="60"/>
                  </a:lnTo>
                  <a:lnTo>
                    <a:pt x="4" y="41"/>
                  </a:lnTo>
                  <a:lnTo>
                    <a:pt x="7" y="32"/>
                  </a:lnTo>
                  <a:lnTo>
                    <a:pt x="10" y="25"/>
                  </a:lnTo>
                  <a:lnTo>
                    <a:pt x="14" y="18"/>
                  </a:lnTo>
                  <a:lnTo>
                    <a:pt x="18" y="13"/>
                  </a:lnTo>
                  <a:lnTo>
                    <a:pt x="23" y="7"/>
                  </a:lnTo>
                  <a:lnTo>
                    <a:pt x="30" y="3"/>
                  </a:lnTo>
                  <a:lnTo>
                    <a:pt x="35" y="2"/>
                  </a:lnTo>
                  <a:lnTo>
                    <a:pt x="42" y="0"/>
                  </a:lnTo>
                  <a:lnTo>
                    <a:pt x="48" y="2"/>
                  </a:lnTo>
                  <a:lnTo>
                    <a:pt x="53" y="4"/>
                  </a:lnTo>
                  <a:lnTo>
                    <a:pt x="58" y="9"/>
                  </a:lnTo>
                  <a:lnTo>
                    <a:pt x="62" y="14"/>
                  </a:lnTo>
                  <a:close/>
                </a:path>
              </a:pathLst>
            </a:custGeom>
            <a:solidFill>
              <a:srgbClr val="8B14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99" name="Freeform 1016"/>
            <p:cNvSpPr>
              <a:spLocks/>
            </p:cNvSpPr>
            <p:nvPr/>
          </p:nvSpPr>
          <p:spPr bwMode="auto">
            <a:xfrm>
              <a:off x="2733" y="3429"/>
              <a:ext cx="115" cy="94"/>
            </a:xfrm>
            <a:custGeom>
              <a:avLst/>
              <a:gdLst>
                <a:gd name="T0" fmla="*/ 105 w 115"/>
                <a:gd name="T1" fmla="*/ 79 h 94"/>
                <a:gd name="T2" fmla="*/ 103 w 115"/>
                <a:gd name="T3" fmla="*/ 80 h 94"/>
                <a:gd name="T4" fmla="*/ 92 w 115"/>
                <a:gd name="T5" fmla="*/ 72 h 94"/>
                <a:gd name="T6" fmla="*/ 90 w 115"/>
                <a:gd name="T7" fmla="*/ 75 h 94"/>
                <a:gd name="T8" fmla="*/ 92 w 115"/>
                <a:gd name="T9" fmla="*/ 81 h 94"/>
                <a:gd name="T10" fmla="*/ 96 w 115"/>
                <a:gd name="T11" fmla="*/ 92 h 94"/>
                <a:gd name="T12" fmla="*/ 93 w 115"/>
                <a:gd name="T13" fmla="*/ 94 h 94"/>
                <a:gd name="T14" fmla="*/ 90 w 115"/>
                <a:gd name="T15" fmla="*/ 92 h 94"/>
                <a:gd name="T16" fmla="*/ 88 w 115"/>
                <a:gd name="T17" fmla="*/ 84 h 94"/>
                <a:gd name="T18" fmla="*/ 86 w 115"/>
                <a:gd name="T19" fmla="*/ 79 h 94"/>
                <a:gd name="T20" fmla="*/ 81 w 115"/>
                <a:gd name="T21" fmla="*/ 79 h 94"/>
                <a:gd name="T22" fmla="*/ 77 w 115"/>
                <a:gd name="T23" fmla="*/ 79 h 94"/>
                <a:gd name="T24" fmla="*/ 58 w 115"/>
                <a:gd name="T25" fmla="*/ 75 h 94"/>
                <a:gd name="T26" fmla="*/ 46 w 115"/>
                <a:gd name="T27" fmla="*/ 73 h 94"/>
                <a:gd name="T28" fmla="*/ 39 w 115"/>
                <a:gd name="T29" fmla="*/ 77 h 94"/>
                <a:gd name="T30" fmla="*/ 38 w 115"/>
                <a:gd name="T31" fmla="*/ 80 h 94"/>
                <a:gd name="T32" fmla="*/ 35 w 115"/>
                <a:gd name="T33" fmla="*/ 80 h 94"/>
                <a:gd name="T34" fmla="*/ 31 w 115"/>
                <a:gd name="T35" fmla="*/ 73 h 94"/>
                <a:gd name="T36" fmla="*/ 27 w 115"/>
                <a:gd name="T37" fmla="*/ 69 h 94"/>
                <a:gd name="T38" fmla="*/ 21 w 115"/>
                <a:gd name="T39" fmla="*/ 67 h 94"/>
                <a:gd name="T40" fmla="*/ 12 w 115"/>
                <a:gd name="T41" fmla="*/ 69 h 94"/>
                <a:gd name="T42" fmla="*/ 9 w 115"/>
                <a:gd name="T43" fmla="*/ 71 h 94"/>
                <a:gd name="T44" fmla="*/ 4 w 115"/>
                <a:gd name="T45" fmla="*/ 69 h 94"/>
                <a:gd name="T46" fmla="*/ 0 w 115"/>
                <a:gd name="T47" fmla="*/ 63 h 94"/>
                <a:gd name="T48" fmla="*/ 1 w 115"/>
                <a:gd name="T49" fmla="*/ 56 h 94"/>
                <a:gd name="T50" fmla="*/ 5 w 115"/>
                <a:gd name="T51" fmla="*/ 48 h 94"/>
                <a:gd name="T52" fmla="*/ 17 w 115"/>
                <a:gd name="T53" fmla="*/ 33 h 94"/>
                <a:gd name="T54" fmla="*/ 20 w 115"/>
                <a:gd name="T55" fmla="*/ 34 h 94"/>
                <a:gd name="T56" fmla="*/ 21 w 115"/>
                <a:gd name="T57" fmla="*/ 38 h 94"/>
                <a:gd name="T58" fmla="*/ 27 w 115"/>
                <a:gd name="T59" fmla="*/ 44 h 94"/>
                <a:gd name="T60" fmla="*/ 32 w 115"/>
                <a:gd name="T61" fmla="*/ 45 h 94"/>
                <a:gd name="T62" fmla="*/ 38 w 115"/>
                <a:gd name="T63" fmla="*/ 44 h 94"/>
                <a:gd name="T64" fmla="*/ 38 w 115"/>
                <a:gd name="T65" fmla="*/ 41 h 94"/>
                <a:gd name="T66" fmla="*/ 43 w 115"/>
                <a:gd name="T67" fmla="*/ 0 h 94"/>
                <a:gd name="T68" fmla="*/ 50 w 115"/>
                <a:gd name="T69" fmla="*/ 16 h 94"/>
                <a:gd name="T70" fmla="*/ 54 w 115"/>
                <a:gd name="T71" fmla="*/ 34 h 94"/>
                <a:gd name="T72" fmla="*/ 54 w 115"/>
                <a:gd name="T73" fmla="*/ 38 h 94"/>
                <a:gd name="T74" fmla="*/ 53 w 115"/>
                <a:gd name="T75" fmla="*/ 52 h 94"/>
                <a:gd name="T76" fmla="*/ 57 w 115"/>
                <a:gd name="T77" fmla="*/ 56 h 94"/>
                <a:gd name="T78" fmla="*/ 58 w 115"/>
                <a:gd name="T79" fmla="*/ 53 h 94"/>
                <a:gd name="T80" fmla="*/ 63 w 115"/>
                <a:gd name="T81" fmla="*/ 48 h 94"/>
                <a:gd name="T82" fmla="*/ 90 w 115"/>
                <a:gd name="T83" fmla="*/ 42 h 94"/>
                <a:gd name="T84" fmla="*/ 99 w 115"/>
                <a:gd name="T85" fmla="*/ 41 h 94"/>
                <a:gd name="T86" fmla="*/ 113 w 115"/>
                <a:gd name="T87" fmla="*/ 41 h 94"/>
                <a:gd name="T88" fmla="*/ 113 w 115"/>
                <a:gd name="T89" fmla="*/ 44 h 94"/>
                <a:gd name="T90" fmla="*/ 111 w 115"/>
                <a:gd name="T91" fmla="*/ 45 h 94"/>
                <a:gd name="T92" fmla="*/ 101 w 115"/>
                <a:gd name="T93" fmla="*/ 46 h 94"/>
                <a:gd name="T94" fmla="*/ 97 w 115"/>
                <a:gd name="T95" fmla="*/ 48 h 94"/>
                <a:gd name="T96" fmla="*/ 97 w 115"/>
                <a:gd name="T97" fmla="*/ 53 h 94"/>
                <a:gd name="T98" fmla="*/ 100 w 115"/>
                <a:gd name="T99" fmla="*/ 61 h 94"/>
                <a:gd name="T100" fmla="*/ 105 w 115"/>
                <a:gd name="T101" fmla="*/ 73 h 94"/>
                <a:gd name="T102" fmla="*/ 105 w 115"/>
                <a:gd name="T103" fmla="*/ 79 h 9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15" h="94">
                  <a:moveTo>
                    <a:pt x="105" y="79"/>
                  </a:moveTo>
                  <a:lnTo>
                    <a:pt x="105" y="79"/>
                  </a:lnTo>
                  <a:lnTo>
                    <a:pt x="104" y="80"/>
                  </a:lnTo>
                  <a:lnTo>
                    <a:pt x="103" y="80"/>
                  </a:lnTo>
                  <a:lnTo>
                    <a:pt x="97" y="76"/>
                  </a:lnTo>
                  <a:lnTo>
                    <a:pt x="92" y="72"/>
                  </a:lnTo>
                  <a:lnTo>
                    <a:pt x="90" y="72"/>
                  </a:lnTo>
                  <a:lnTo>
                    <a:pt x="90" y="75"/>
                  </a:lnTo>
                  <a:lnTo>
                    <a:pt x="92" y="81"/>
                  </a:lnTo>
                  <a:lnTo>
                    <a:pt x="95" y="88"/>
                  </a:lnTo>
                  <a:lnTo>
                    <a:pt x="96" y="92"/>
                  </a:lnTo>
                  <a:lnTo>
                    <a:pt x="95" y="94"/>
                  </a:lnTo>
                  <a:lnTo>
                    <a:pt x="93" y="94"/>
                  </a:lnTo>
                  <a:lnTo>
                    <a:pt x="90" y="92"/>
                  </a:lnTo>
                  <a:lnTo>
                    <a:pt x="89" y="90"/>
                  </a:lnTo>
                  <a:lnTo>
                    <a:pt x="88" y="84"/>
                  </a:lnTo>
                  <a:lnTo>
                    <a:pt x="88" y="81"/>
                  </a:lnTo>
                  <a:lnTo>
                    <a:pt x="86" y="79"/>
                  </a:lnTo>
                  <a:lnTo>
                    <a:pt x="84" y="79"/>
                  </a:lnTo>
                  <a:lnTo>
                    <a:pt x="81" y="79"/>
                  </a:lnTo>
                  <a:lnTo>
                    <a:pt x="77" y="79"/>
                  </a:lnTo>
                  <a:lnTo>
                    <a:pt x="70" y="77"/>
                  </a:lnTo>
                  <a:lnTo>
                    <a:pt x="58" y="75"/>
                  </a:lnTo>
                  <a:lnTo>
                    <a:pt x="51" y="73"/>
                  </a:lnTo>
                  <a:lnTo>
                    <a:pt x="46" y="73"/>
                  </a:lnTo>
                  <a:lnTo>
                    <a:pt x="42" y="75"/>
                  </a:lnTo>
                  <a:lnTo>
                    <a:pt x="39" y="77"/>
                  </a:lnTo>
                  <a:lnTo>
                    <a:pt x="38" y="80"/>
                  </a:lnTo>
                  <a:lnTo>
                    <a:pt x="36" y="81"/>
                  </a:lnTo>
                  <a:lnTo>
                    <a:pt x="35" y="80"/>
                  </a:lnTo>
                  <a:lnTo>
                    <a:pt x="34" y="79"/>
                  </a:lnTo>
                  <a:lnTo>
                    <a:pt x="31" y="73"/>
                  </a:lnTo>
                  <a:lnTo>
                    <a:pt x="27" y="69"/>
                  </a:lnTo>
                  <a:lnTo>
                    <a:pt x="24" y="68"/>
                  </a:lnTo>
                  <a:lnTo>
                    <a:pt x="21" y="67"/>
                  </a:lnTo>
                  <a:lnTo>
                    <a:pt x="16" y="67"/>
                  </a:lnTo>
                  <a:lnTo>
                    <a:pt x="12" y="69"/>
                  </a:lnTo>
                  <a:lnTo>
                    <a:pt x="9" y="71"/>
                  </a:lnTo>
                  <a:lnTo>
                    <a:pt x="7" y="71"/>
                  </a:lnTo>
                  <a:lnTo>
                    <a:pt x="4" y="69"/>
                  </a:lnTo>
                  <a:lnTo>
                    <a:pt x="2" y="68"/>
                  </a:lnTo>
                  <a:lnTo>
                    <a:pt x="0" y="63"/>
                  </a:lnTo>
                  <a:lnTo>
                    <a:pt x="0" y="60"/>
                  </a:lnTo>
                  <a:lnTo>
                    <a:pt x="1" y="56"/>
                  </a:lnTo>
                  <a:lnTo>
                    <a:pt x="5" y="48"/>
                  </a:lnTo>
                  <a:lnTo>
                    <a:pt x="12" y="38"/>
                  </a:lnTo>
                  <a:lnTo>
                    <a:pt x="17" y="33"/>
                  </a:lnTo>
                  <a:lnTo>
                    <a:pt x="20" y="33"/>
                  </a:lnTo>
                  <a:lnTo>
                    <a:pt x="20" y="34"/>
                  </a:lnTo>
                  <a:lnTo>
                    <a:pt x="21" y="38"/>
                  </a:lnTo>
                  <a:lnTo>
                    <a:pt x="24" y="41"/>
                  </a:lnTo>
                  <a:lnTo>
                    <a:pt x="27" y="44"/>
                  </a:lnTo>
                  <a:lnTo>
                    <a:pt x="30" y="45"/>
                  </a:lnTo>
                  <a:lnTo>
                    <a:pt x="32" y="45"/>
                  </a:lnTo>
                  <a:lnTo>
                    <a:pt x="35" y="45"/>
                  </a:lnTo>
                  <a:lnTo>
                    <a:pt x="38" y="44"/>
                  </a:lnTo>
                  <a:lnTo>
                    <a:pt x="38" y="41"/>
                  </a:lnTo>
                  <a:lnTo>
                    <a:pt x="40" y="16"/>
                  </a:lnTo>
                  <a:lnTo>
                    <a:pt x="43" y="0"/>
                  </a:lnTo>
                  <a:lnTo>
                    <a:pt x="50" y="16"/>
                  </a:lnTo>
                  <a:lnTo>
                    <a:pt x="54" y="30"/>
                  </a:lnTo>
                  <a:lnTo>
                    <a:pt x="54" y="34"/>
                  </a:lnTo>
                  <a:lnTo>
                    <a:pt x="54" y="38"/>
                  </a:lnTo>
                  <a:lnTo>
                    <a:pt x="53" y="45"/>
                  </a:lnTo>
                  <a:lnTo>
                    <a:pt x="53" y="52"/>
                  </a:lnTo>
                  <a:lnTo>
                    <a:pt x="55" y="56"/>
                  </a:lnTo>
                  <a:lnTo>
                    <a:pt x="57" y="56"/>
                  </a:lnTo>
                  <a:lnTo>
                    <a:pt x="58" y="53"/>
                  </a:lnTo>
                  <a:lnTo>
                    <a:pt x="59" y="50"/>
                  </a:lnTo>
                  <a:lnTo>
                    <a:pt x="63" y="48"/>
                  </a:lnTo>
                  <a:lnTo>
                    <a:pt x="72" y="45"/>
                  </a:lnTo>
                  <a:lnTo>
                    <a:pt x="90" y="42"/>
                  </a:lnTo>
                  <a:lnTo>
                    <a:pt x="99" y="41"/>
                  </a:lnTo>
                  <a:lnTo>
                    <a:pt x="108" y="41"/>
                  </a:lnTo>
                  <a:lnTo>
                    <a:pt x="113" y="41"/>
                  </a:lnTo>
                  <a:lnTo>
                    <a:pt x="115" y="42"/>
                  </a:lnTo>
                  <a:lnTo>
                    <a:pt x="113" y="44"/>
                  </a:lnTo>
                  <a:lnTo>
                    <a:pt x="111" y="45"/>
                  </a:lnTo>
                  <a:lnTo>
                    <a:pt x="108" y="46"/>
                  </a:lnTo>
                  <a:lnTo>
                    <a:pt x="101" y="46"/>
                  </a:lnTo>
                  <a:lnTo>
                    <a:pt x="99" y="46"/>
                  </a:lnTo>
                  <a:lnTo>
                    <a:pt x="97" y="48"/>
                  </a:lnTo>
                  <a:lnTo>
                    <a:pt x="96" y="49"/>
                  </a:lnTo>
                  <a:lnTo>
                    <a:pt x="97" y="53"/>
                  </a:lnTo>
                  <a:lnTo>
                    <a:pt x="100" y="61"/>
                  </a:lnTo>
                  <a:lnTo>
                    <a:pt x="103" y="68"/>
                  </a:lnTo>
                  <a:lnTo>
                    <a:pt x="105" y="73"/>
                  </a:lnTo>
                  <a:lnTo>
                    <a:pt x="105" y="79"/>
                  </a:lnTo>
                  <a:close/>
                </a:path>
              </a:pathLst>
            </a:custGeom>
            <a:solidFill>
              <a:srgbClr val="AB00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3000" name="Freeform 1021"/>
            <p:cNvSpPr>
              <a:spLocks/>
            </p:cNvSpPr>
            <p:nvPr/>
          </p:nvSpPr>
          <p:spPr bwMode="auto">
            <a:xfrm>
              <a:off x="2727" y="3137"/>
              <a:ext cx="25" cy="39"/>
            </a:xfrm>
            <a:custGeom>
              <a:avLst/>
              <a:gdLst>
                <a:gd name="T0" fmla="*/ 19 w 25"/>
                <a:gd name="T1" fmla="*/ 15 h 39"/>
                <a:gd name="T2" fmla="*/ 19 w 25"/>
                <a:gd name="T3" fmla="*/ 15 h 39"/>
                <a:gd name="T4" fmla="*/ 22 w 25"/>
                <a:gd name="T5" fmla="*/ 23 h 39"/>
                <a:gd name="T6" fmla="*/ 25 w 25"/>
                <a:gd name="T7" fmla="*/ 30 h 39"/>
                <a:gd name="T8" fmla="*/ 25 w 25"/>
                <a:gd name="T9" fmla="*/ 36 h 39"/>
                <a:gd name="T10" fmla="*/ 23 w 25"/>
                <a:gd name="T11" fmla="*/ 38 h 39"/>
                <a:gd name="T12" fmla="*/ 22 w 25"/>
                <a:gd name="T13" fmla="*/ 39 h 39"/>
                <a:gd name="T14" fmla="*/ 22 w 25"/>
                <a:gd name="T15" fmla="*/ 39 h 39"/>
                <a:gd name="T16" fmla="*/ 21 w 25"/>
                <a:gd name="T17" fmla="*/ 39 h 39"/>
                <a:gd name="T18" fmla="*/ 21 w 25"/>
                <a:gd name="T19" fmla="*/ 38 h 39"/>
                <a:gd name="T20" fmla="*/ 19 w 25"/>
                <a:gd name="T21" fmla="*/ 31 h 39"/>
                <a:gd name="T22" fmla="*/ 15 w 25"/>
                <a:gd name="T23" fmla="*/ 23 h 39"/>
                <a:gd name="T24" fmla="*/ 13 w 25"/>
                <a:gd name="T25" fmla="*/ 19 h 39"/>
                <a:gd name="T26" fmla="*/ 10 w 25"/>
                <a:gd name="T27" fmla="*/ 16 h 39"/>
                <a:gd name="T28" fmla="*/ 10 w 25"/>
                <a:gd name="T29" fmla="*/ 16 h 39"/>
                <a:gd name="T30" fmla="*/ 3 w 25"/>
                <a:gd name="T31" fmla="*/ 12 h 39"/>
                <a:gd name="T32" fmla="*/ 0 w 25"/>
                <a:gd name="T33" fmla="*/ 7 h 39"/>
                <a:gd name="T34" fmla="*/ 0 w 25"/>
                <a:gd name="T35" fmla="*/ 3 h 39"/>
                <a:gd name="T36" fmla="*/ 3 w 25"/>
                <a:gd name="T37" fmla="*/ 0 h 39"/>
                <a:gd name="T38" fmla="*/ 3 w 25"/>
                <a:gd name="T39" fmla="*/ 0 h 39"/>
                <a:gd name="T40" fmla="*/ 7 w 25"/>
                <a:gd name="T41" fmla="*/ 0 h 39"/>
                <a:gd name="T42" fmla="*/ 11 w 25"/>
                <a:gd name="T43" fmla="*/ 3 h 39"/>
                <a:gd name="T44" fmla="*/ 15 w 25"/>
                <a:gd name="T45" fmla="*/ 8 h 39"/>
                <a:gd name="T46" fmla="*/ 19 w 25"/>
                <a:gd name="T47" fmla="*/ 15 h 39"/>
                <a:gd name="T48" fmla="*/ 19 w 25"/>
                <a:gd name="T49" fmla="*/ 15 h 39"/>
                <a:gd name="T50" fmla="*/ 19 w 25"/>
                <a:gd name="T51" fmla="*/ 15 h 39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5" h="39">
                  <a:moveTo>
                    <a:pt x="19" y="15"/>
                  </a:moveTo>
                  <a:lnTo>
                    <a:pt x="19" y="15"/>
                  </a:lnTo>
                  <a:lnTo>
                    <a:pt x="22" y="23"/>
                  </a:lnTo>
                  <a:lnTo>
                    <a:pt x="25" y="30"/>
                  </a:lnTo>
                  <a:lnTo>
                    <a:pt x="25" y="36"/>
                  </a:lnTo>
                  <a:lnTo>
                    <a:pt x="23" y="38"/>
                  </a:lnTo>
                  <a:lnTo>
                    <a:pt x="22" y="39"/>
                  </a:lnTo>
                  <a:lnTo>
                    <a:pt x="21" y="39"/>
                  </a:lnTo>
                  <a:lnTo>
                    <a:pt x="21" y="38"/>
                  </a:lnTo>
                  <a:lnTo>
                    <a:pt x="19" y="31"/>
                  </a:lnTo>
                  <a:lnTo>
                    <a:pt x="15" y="23"/>
                  </a:lnTo>
                  <a:lnTo>
                    <a:pt x="13" y="19"/>
                  </a:lnTo>
                  <a:lnTo>
                    <a:pt x="10" y="16"/>
                  </a:lnTo>
                  <a:lnTo>
                    <a:pt x="3" y="12"/>
                  </a:lnTo>
                  <a:lnTo>
                    <a:pt x="0" y="7"/>
                  </a:lnTo>
                  <a:lnTo>
                    <a:pt x="0" y="3"/>
                  </a:lnTo>
                  <a:lnTo>
                    <a:pt x="3" y="0"/>
                  </a:lnTo>
                  <a:lnTo>
                    <a:pt x="7" y="0"/>
                  </a:lnTo>
                  <a:lnTo>
                    <a:pt x="11" y="3"/>
                  </a:lnTo>
                  <a:lnTo>
                    <a:pt x="15" y="8"/>
                  </a:lnTo>
                  <a:lnTo>
                    <a:pt x="19" y="15"/>
                  </a:lnTo>
                  <a:close/>
                </a:path>
              </a:pathLst>
            </a:custGeom>
            <a:solidFill>
              <a:srgbClr val="52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3001" name="Freeform 1022"/>
            <p:cNvSpPr>
              <a:spLocks/>
            </p:cNvSpPr>
            <p:nvPr/>
          </p:nvSpPr>
          <p:spPr bwMode="auto">
            <a:xfrm>
              <a:off x="2601" y="3180"/>
              <a:ext cx="19" cy="45"/>
            </a:xfrm>
            <a:custGeom>
              <a:avLst/>
              <a:gdLst>
                <a:gd name="T0" fmla="*/ 13 w 19"/>
                <a:gd name="T1" fmla="*/ 25 h 45"/>
                <a:gd name="T2" fmla="*/ 13 w 19"/>
                <a:gd name="T3" fmla="*/ 25 h 45"/>
                <a:gd name="T4" fmla="*/ 13 w 19"/>
                <a:gd name="T5" fmla="*/ 29 h 45"/>
                <a:gd name="T6" fmla="*/ 13 w 19"/>
                <a:gd name="T7" fmla="*/ 33 h 45"/>
                <a:gd name="T8" fmla="*/ 15 w 19"/>
                <a:gd name="T9" fmla="*/ 39 h 45"/>
                <a:gd name="T10" fmla="*/ 18 w 19"/>
                <a:gd name="T11" fmla="*/ 44 h 45"/>
                <a:gd name="T12" fmla="*/ 19 w 19"/>
                <a:gd name="T13" fmla="*/ 45 h 45"/>
                <a:gd name="T14" fmla="*/ 18 w 19"/>
                <a:gd name="T15" fmla="*/ 45 h 45"/>
                <a:gd name="T16" fmla="*/ 18 w 19"/>
                <a:gd name="T17" fmla="*/ 45 h 45"/>
                <a:gd name="T18" fmla="*/ 14 w 19"/>
                <a:gd name="T19" fmla="*/ 45 h 45"/>
                <a:gd name="T20" fmla="*/ 9 w 19"/>
                <a:gd name="T21" fmla="*/ 41 h 45"/>
                <a:gd name="T22" fmla="*/ 3 w 19"/>
                <a:gd name="T23" fmla="*/ 34 h 45"/>
                <a:gd name="T24" fmla="*/ 0 w 19"/>
                <a:gd name="T25" fmla="*/ 26 h 45"/>
                <a:gd name="T26" fmla="*/ 0 w 19"/>
                <a:gd name="T27" fmla="*/ 26 h 45"/>
                <a:gd name="T28" fmla="*/ 0 w 19"/>
                <a:gd name="T29" fmla="*/ 16 h 45"/>
                <a:gd name="T30" fmla="*/ 0 w 19"/>
                <a:gd name="T31" fmla="*/ 8 h 45"/>
                <a:gd name="T32" fmla="*/ 3 w 19"/>
                <a:gd name="T33" fmla="*/ 3 h 45"/>
                <a:gd name="T34" fmla="*/ 4 w 19"/>
                <a:gd name="T35" fmla="*/ 2 h 45"/>
                <a:gd name="T36" fmla="*/ 6 w 19"/>
                <a:gd name="T37" fmla="*/ 0 h 45"/>
                <a:gd name="T38" fmla="*/ 6 w 19"/>
                <a:gd name="T39" fmla="*/ 0 h 45"/>
                <a:gd name="T40" fmla="*/ 7 w 19"/>
                <a:gd name="T41" fmla="*/ 0 h 45"/>
                <a:gd name="T42" fmla="*/ 9 w 19"/>
                <a:gd name="T43" fmla="*/ 2 h 45"/>
                <a:gd name="T44" fmla="*/ 11 w 19"/>
                <a:gd name="T45" fmla="*/ 7 h 45"/>
                <a:gd name="T46" fmla="*/ 13 w 19"/>
                <a:gd name="T47" fmla="*/ 14 h 45"/>
                <a:gd name="T48" fmla="*/ 13 w 19"/>
                <a:gd name="T49" fmla="*/ 25 h 45"/>
                <a:gd name="T50" fmla="*/ 13 w 19"/>
                <a:gd name="T51" fmla="*/ 25 h 45"/>
                <a:gd name="T52" fmla="*/ 13 w 19"/>
                <a:gd name="T53" fmla="*/ 25 h 4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9" h="45">
                  <a:moveTo>
                    <a:pt x="13" y="25"/>
                  </a:moveTo>
                  <a:lnTo>
                    <a:pt x="13" y="25"/>
                  </a:lnTo>
                  <a:lnTo>
                    <a:pt x="13" y="29"/>
                  </a:lnTo>
                  <a:lnTo>
                    <a:pt x="13" y="33"/>
                  </a:lnTo>
                  <a:lnTo>
                    <a:pt x="15" y="39"/>
                  </a:lnTo>
                  <a:lnTo>
                    <a:pt x="18" y="44"/>
                  </a:lnTo>
                  <a:lnTo>
                    <a:pt x="19" y="45"/>
                  </a:lnTo>
                  <a:lnTo>
                    <a:pt x="18" y="45"/>
                  </a:lnTo>
                  <a:lnTo>
                    <a:pt x="14" y="45"/>
                  </a:lnTo>
                  <a:lnTo>
                    <a:pt x="9" y="41"/>
                  </a:lnTo>
                  <a:lnTo>
                    <a:pt x="3" y="34"/>
                  </a:lnTo>
                  <a:lnTo>
                    <a:pt x="0" y="26"/>
                  </a:lnTo>
                  <a:lnTo>
                    <a:pt x="0" y="16"/>
                  </a:lnTo>
                  <a:lnTo>
                    <a:pt x="0" y="8"/>
                  </a:lnTo>
                  <a:lnTo>
                    <a:pt x="3" y="3"/>
                  </a:lnTo>
                  <a:lnTo>
                    <a:pt x="4" y="2"/>
                  </a:lnTo>
                  <a:lnTo>
                    <a:pt x="6" y="0"/>
                  </a:lnTo>
                  <a:lnTo>
                    <a:pt x="7" y="0"/>
                  </a:lnTo>
                  <a:lnTo>
                    <a:pt x="9" y="2"/>
                  </a:lnTo>
                  <a:lnTo>
                    <a:pt x="11" y="7"/>
                  </a:lnTo>
                  <a:lnTo>
                    <a:pt x="13" y="14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rgbClr val="52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3002" name="Freeform 1023"/>
            <p:cNvSpPr>
              <a:spLocks/>
            </p:cNvSpPr>
            <p:nvPr/>
          </p:nvSpPr>
          <p:spPr bwMode="auto">
            <a:xfrm>
              <a:off x="2591" y="3127"/>
              <a:ext cx="13" cy="40"/>
            </a:xfrm>
            <a:custGeom>
              <a:avLst/>
              <a:gdLst>
                <a:gd name="T0" fmla="*/ 13 w 13"/>
                <a:gd name="T1" fmla="*/ 19 h 40"/>
                <a:gd name="T2" fmla="*/ 13 w 13"/>
                <a:gd name="T3" fmla="*/ 19 h 40"/>
                <a:gd name="T4" fmla="*/ 13 w 13"/>
                <a:gd name="T5" fmla="*/ 34 h 40"/>
                <a:gd name="T6" fmla="*/ 13 w 13"/>
                <a:gd name="T7" fmla="*/ 38 h 40"/>
                <a:gd name="T8" fmla="*/ 12 w 13"/>
                <a:gd name="T9" fmla="*/ 40 h 40"/>
                <a:gd name="T10" fmla="*/ 10 w 13"/>
                <a:gd name="T11" fmla="*/ 40 h 40"/>
                <a:gd name="T12" fmla="*/ 10 w 13"/>
                <a:gd name="T13" fmla="*/ 40 h 40"/>
                <a:gd name="T14" fmla="*/ 8 w 13"/>
                <a:gd name="T15" fmla="*/ 40 h 40"/>
                <a:gd name="T16" fmla="*/ 6 w 13"/>
                <a:gd name="T17" fmla="*/ 38 h 40"/>
                <a:gd name="T18" fmla="*/ 2 w 13"/>
                <a:gd name="T19" fmla="*/ 34 h 40"/>
                <a:gd name="T20" fmla="*/ 1 w 13"/>
                <a:gd name="T21" fmla="*/ 28 h 40"/>
                <a:gd name="T22" fmla="*/ 0 w 13"/>
                <a:gd name="T23" fmla="*/ 19 h 40"/>
                <a:gd name="T24" fmla="*/ 0 w 13"/>
                <a:gd name="T25" fmla="*/ 19 h 40"/>
                <a:gd name="T26" fmla="*/ 1 w 13"/>
                <a:gd name="T27" fmla="*/ 13 h 40"/>
                <a:gd name="T28" fmla="*/ 2 w 13"/>
                <a:gd name="T29" fmla="*/ 6 h 40"/>
                <a:gd name="T30" fmla="*/ 5 w 13"/>
                <a:gd name="T31" fmla="*/ 3 h 40"/>
                <a:gd name="T32" fmla="*/ 8 w 13"/>
                <a:gd name="T33" fmla="*/ 0 h 40"/>
                <a:gd name="T34" fmla="*/ 8 w 13"/>
                <a:gd name="T35" fmla="*/ 0 h 40"/>
                <a:gd name="T36" fmla="*/ 10 w 13"/>
                <a:gd name="T37" fmla="*/ 2 h 40"/>
                <a:gd name="T38" fmla="*/ 12 w 13"/>
                <a:gd name="T39" fmla="*/ 3 h 40"/>
                <a:gd name="T40" fmla="*/ 13 w 13"/>
                <a:gd name="T41" fmla="*/ 6 h 40"/>
                <a:gd name="T42" fmla="*/ 13 w 13"/>
                <a:gd name="T43" fmla="*/ 19 h 40"/>
                <a:gd name="T44" fmla="*/ 13 w 13"/>
                <a:gd name="T45" fmla="*/ 19 h 40"/>
                <a:gd name="T46" fmla="*/ 13 w 13"/>
                <a:gd name="T47" fmla="*/ 19 h 4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3" h="40">
                  <a:moveTo>
                    <a:pt x="13" y="19"/>
                  </a:moveTo>
                  <a:lnTo>
                    <a:pt x="13" y="19"/>
                  </a:lnTo>
                  <a:lnTo>
                    <a:pt x="13" y="34"/>
                  </a:lnTo>
                  <a:lnTo>
                    <a:pt x="13" y="38"/>
                  </a:lnTo>
                  <a:lnTo>
                    <a:pt x="12" y="40"/>
                  </a:lnTo>
                  <a:lnTo>
                    <a:pt x="10" y="40"/>
                  </a:lnTo>
                  <a:lnTo>
                    <a:pt x="8" y="40"/>
                  </a:lnTo>
                  <a:lnTo>
                    <a:pt x="6" y="38"/>
                  </a:lnTo>
                  <a:lnTo>
                    <a:pt x="2" y="34"/>
                  </a:lnTo>
                  <a:lnTo>
                    <a:pt x="1" y="28"/>
                  </a:lnTo>
                  <a:lnTo>
                    <a:pt x="0" y="19"/>
                  </a:lnTo>
                  <a:lnTo>
                    <a:pt x="1" y="13"/>
                  </a:lnTo>
                  <a:lnTo>
                    <a:pt x="2" y="6"/>
                  </a:lnTo>
                  <a:lnTo>
                    <a:pt x="5" y="3"/>
                  </a:lnTo>
                  <a:lnTo>
                    <a:pt x="8" y="0"/>
                  </a:lnTo>
                  <a:lnTo>
                    <a:pt x="10" y="2"/>
                  </a:lnTo>
                  <a:lnTo>
                    <a:pt x="12" y="3"/>
                  </a:lnTo>
                  <a:lnTo>
                    <a:pt x="13" y="6"/>
                  </a:lnTo>
                  <a:lnTo>
                    <a:pt x="13" y="19"/>
                  </a:lnTo>
                  <a:close/>
                </a:path>
              </a:pathLst>
            </a:custGeom>
            <a:solidFill>
              <a:srgbClr val="52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3003" name="Freeform 0"/>
            <p:cNvSpPr>
              <a:spLocks/>
            </p:cNvSpPr>
            <p:nvPr/>
          </p:nvSpPr>
          <p:spPr bwMode="auto">
            <a:xfrm>
              <a:off x="2677" y="3091"/>
              <a:ext cx="37" cy="28"/>
            </a:xfrm>
            <a:custGeom>
              <a:avLst/>
              <a:gdLst>
                <a:gd name="T0" fmla="*/ 37 w 37"/>
                <a:gd name="T1" fmla="*/ 28 h 28"/>
                <a:gd name="T2" fmla="*/ 37 w 37"/>
                <a:gd name="T3" fmla="*/ 28 h 28"/>
                <a:gd name="T4" fmla="*/ 35 w 37"/>
                <a:gd name="T5" fmla="*/ 28 h 28"/>
                <a:gd name="T6" fmla="*/ 33 w 37"/>
                <a:gd name="T7" fmla="*/ 28 h 28"/>
                <a:gd name="T8" fmla="*/ 29 w 37"/>
                <a:gd name="T9" fmla="*/ 24 h 28"/>
                <a:gd name="T10" fmla="*/ 16 w 37"/>
                <a:gd name="T11" fmla="*/ 13 h 28"/>
                <a:gd name="T12" fmla="*/ 16 w 37"/>
                <a:gd name="T13" fmla="*/ 13 h 28"/>
                <a:gd name="T14" fmla="*/ 10 w 37"/>
                <a:gd name="T15" fmla="*/ 9 h 28"/>
                <a:gd name="T16" fmla="*/ 4 w 37"/>
                <a:gd name="T17" fmla="*/ 7 h 28"/>
                <a:gd name="T18" fmla="*/ 0 w 37"/>
                <a:gd name="T19" fmla="*/ 4 h 28"/>
                <a:gd name="T20" fmla="*/ 0 w 37"/>
                <a:gd name="T21" fmla="*/ 3 h 28"/>
                <a:gd name="T22" fmla="*/ 0 w 37"/>
                <a:gd name="T23" fmla="*/ 1 h 28"/>
                <a:gd name="T24" fmla="*/ 0 w 37"/>
                <a:gd name="T25" fmla="*/ 1 h 28"/>
                <a:gd name="T26" fmla="*/ 4 w 37"/>
                <a:gd name="T27" fmla="*/ 0 h 28"/>
                <a:gd name="T28" fmla="*/ 10 w 37"/>
                <a:gd name="T29" fmla="*/ 0 h 28"/>
                <a:gd name="T30" fmla="*/ 15 w 37"/>
                <a:gd name="T31" fmla="*/ 3 h 28"/>
                <a:gd name="T32" fmla="*/ 21 w 37"/>
                <a:gd name="T33" fmla="*/ 7 h 28"/>
                <a:gd name="T34" fmla="*/ 21 w 37"/>
                <a:gd name="T35" fmla="*/ 7 h 28"/>
                <a:gd name="T36" fmla="*/ 27 w 37"/>
                <a:gd name="T37" fmla="*/ 12 h 28"/>
                <a:gd name="T38" fmla="*/ 33 w 37"/>
                <a:gd name="T39" fmla="*/ 17 h 28"/>
                <a:gd name="T40" fmla="*/ 37 w 37"/>
                <a:gd name="T41" fmla="*/ 24 h 28"/>
                <a:gd name="T42" fmla="*/ 37 w 37"/>
                <a:gd name="T43" fmla="*/ 26 h 28"/>
                <a:gd name="T44" fmla="*/ 37 w 37"/>
                <a:gd name="T45" fmla="*/ 28 h 28"/>
                <a:gd name="T46" fmla="*/ 37 w 37"/>
                <a:gd name="T47" fmla="*/ 28 h 28"/>
                <a:gd name="T48" fmla="*/ 37 w 37"/>
                <a:gd name="T49" fmla="*/ 28 h 2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7" h="28">
                  <a:moveTo>
                    <a:pt x="37" y="28"/>
                  </a:moveTo>
                  <a:lnTo>
                    <a:pt x="37" y="28"/>
                  </a:lnTo>
                  <a:lnTo>
                    <a:pt x="35" y="28"/>
                  </a:lnTo>
                  <a:lnTo>
                    <a:pt x="33" y="28"/>
                  </a:lnTo>
                  <a:lnTo>
                    <a:pt x="29" y="24"/>
                  </a:lnTo>
                  <a:lnTo>
                    <a:pt x="16" y="13"/>
                  </a:lnTo>
                  <a:lnTo>
                    <a:pt x="10" y="9"/>
                  </a:lnTo>
                  <a:lnTo>
                    <a:pt x="4" y="7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1"/>
                  </a:lnTo>
                  <a:lnTo>
                    <a:pt x="4" y="0"/>
                  </a:lnTo>
                  <a:lnTo>
                    <a:pt x="10" y="0"/>
                  </a:lnTo>
                  <a:lnTo>
                    <a:pt x="15" y="3"/>
                  </a:lnTo>
                  <a:lnTo>
                    <a:pt x="21" y="7"/>
                  </a:lnTo>
                  <a:lnTo>
                    <a:pt x="27" y="12"/>
                  </a:lnTo>
                  <a:lnTo>
                    <a:pt x="33" y="17"/>
                  </a:lnTo>
                  <a:lnTo>
                    <a:pt x="37" y="24"/>
                  </a:lnTo>
                  <a:lnTo>
                    <a:pt x="37" y="26"/>
                  </a:lnTo>
                  <a:lnTo>
                    <a:pt x="37" y="28"/>
                  </a:lnTo>
                  <a:close/>
                </a:path>
              </a:pathLst>
            </a:custGeom>
            <a:solidFill>
              <a:srgbClr val="52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3004" name="Freeform 1"/>
            <p:cNvSpPr>
              <a:spLocks/>
            </p:cNvSpPr>
            <p:nvPr/>
          </p:nvSpPr>
          <p:spPr bwMode="auto">
            <a:xfrm>
              <a:off x="2794" y="3454"/>
              <a:ext cx="23" cy="43"/>
            </a:xfrm>
            <a:custGeom>
              <a:avLst/>
              <a:gdLst>
                <a:gd name="T0" fmla="*/ 23 w 23"/>
                <a:gd name="T1" fmla="*/ 21 h 43"/>
                <a:gd name="T2" fmla="*/ 23 w 23"/>
                <a:gd name="T3" fmla="*/ 21 h 43"/>
                <a:gd name="T4" fmla="*/ 21 w 23"/>
                <a:gd name="T5" fmla="*/ 29 h 43"/>
                <a:gd name="T6" fmla="*/ 19 w 23"/>
                <a:gd name="T7" fmla="*/ 38 h 43"/>
                <a:gd name="T8" fmla="*/ 16 w 23"/>
                <a:gd name="T9" fmla="*/ 42 h 43"/>
                <a:gd name="T10" fmla="*/ 13 w 23"/>
                <a:gd name="T11" fmla="*/ 43 h 43"/>
                <a:gd name="T12" fmla="*/ 11 w 23"/>
                <a:gd name="T13" fmla="*/ 43 h 43"/>
                <a:gd name="T14" fmla="*/ 11 w 23"/>
                <a:gd name="T15" fmla="*/ 43 h 43"/>
                <a:gd name="T16" fmla="*/ 8 w 23"/>
                <a:gd name="T17" fmla="*/ 43 h 43"/>
                <a:gd name="T18" fmla="*/ 6 w 23"/>
                <a:gd name="T19" fmla="*/ 42 h 43"/>
                <a:gd name="T20" fmla="*/ 2 w 23"/>
                <a:gd name="T21" fmla="*/ 38 h 43"/>
                <a:gd name="T22" fmla="*/ 0 w 23"/>
                <a:gd name="T23" fmla="*/ 29 h 43"/>
                <a:gd name="T24" fmla="*/ 0 w 23"/>
                <a:gd name="T25" fmla="*/ 21 h 43"/>
                <a:gd name="T26" fmla="*/ 0 w 23"/>
                <a:gd name="T27" fmla="*/ 21 h 43"/>
                <a:gd name="T28" fmla="*/ 0 w 23"/>
                <a:gd name="T29" fmla="*/ 13 h 43"/>
                <a:gd name="T30" fmla="*/ 2 w 23"/>
                <a:gd name="T31" fmla="*/ 6 h 43"/>
                <a:gd name="T32" fmla="*/ 6 w 23"/>
                <a:gd name="T33" fmla="*/ 1 h 43"/>
                <a:gd name="T34" fmla="*/ 8 w 23"/>
                <a:gd name="T35" fmla="*/ 0 h 43"/>
                <a:gd name="T36" fmla="*/ 11 w 23"/>
                <a:gd name="T37" fmla="*/ 0 h 43"/>
                <a:gd name="T38" fmla="*/ 11 w 23"/>
                <a:gd name="T39" fmla="*/ 0 h 43"/>
                <a:gd name="T40" fmla="*/ 13 w 23"/>
                <a:gd name="T41" fmla="*/ 0 h 43"/>
                <a:gd name="T42" fmla="*/ 16 w 23"/>
                <a:gd name="T43" fmla="*/ 1 h 43"/>
                <a:gd name="T44" fmla="*/ 19 w 23"/>
                <a:gd name="T45" fmla="*/ 6 h 43"/>
                <a:gd name="T46" fmla="*/ 21 w 23"/>
                <a:gd name="T47" fmla="*/ 13 h 43"/>
                <a:gd name="T48" fmla="*/ 23 w 23"/>
                <a:gd name="T49" fmla="*/ 21 h 43"/>
                <a:gd name="T50" fmla="*/ 23 w 23"/>
                <a:gd name="T51" fmla="*/ 21 h 43"/>
                <a:gd name="T52" fmla="*/ 23 w 23"/>
                <a:gd name="T53" fmla="*/ 21 h 43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3" h="43">
                  <a:moveTo>
                    <a:pt x="23" y="21"/>
                  </a:moveTo>
                  <a:lnTo>
                    <a:pt x="23" y="21"/>
                  </a:lnTo>
                  <a:lnTo>
                    <a:pt x="21" y="29"/>
                  </a:lnTo>
                  <a:lnTo>
                    <a:pt x="19" y="38"/>
                  </a:lnTo>
                  <a:lnTo>
                    <a:pt x="16" y="42"/>
                  </a:lnTo>
                  <a:lnTo>
                    <a:pt x="13" y="43"/>
                  </a:lnTo>
                  <a:lnTo>
                    <a:pt x="11" y="43"/>
                  </a:lnTo>
                  <a:lnTo>
                    <a:pt x="8" y="43"/>
                  </a:lnTo>
                  <a:lnTo>
                    <a:pt x="6" y="42"/>
                  </a:lnTo>
                  <a:lnTo>
                    <a:pt x="2" y="38"/>
                  </a:lnTo>
                  <a:lnTo>
                    <a:pt x="0" y="29"/>
                  </a:lnTo>
                  <a:lnTo>
                    <a:pt x="0" y="21"/>
                  </a:lnTo>
                  <a:lnTo>
                    <a:pt x="0" y="13"/>
                  </a:lnTo>
                  <a:lnTo>
                    <a:pt x="2" y="6"/>
                  </a:lnTo>
                  <a:lnTo>
                    <a:pt x="6" y="1"/>
                  </a:lnTo>
                  <a:lnTo>
                    <a:pt x="8" y="0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6" y="1"/>
                  </a:lnTo>
                  <a:lnTo>
                    <a:pt x="19" y="6"/>
                  </a:lnTo>
                  <a:lnTo>
                    <a:pt x="21" y="13"/>
                  </a:lnTo>
                  <a:lnTo>
                    <a:pt x="23" y="21"/>
                  </a:lnTo>
                  <a:close/>
                </a:path>
              </a:pathLst>
            </a:custGeom>
            <a:solidFill>
              <a:srgbClr val="9D00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3005" name="Freeform 2"/>
            <p:cNvSpPr>
              <a:spLocks/>
            </p:cNvSpPr>
            <p:nvPr/>
          </p:nvSpPr>
          <p:spPr bwMode="auto">
            <a:xfrm>
              <a:off x="2815" y="3427"/>
              <a:ext cx="13" cy="18"/>
            </a:xfrm>
            <a:custGeom>
              <a:avLst/>
              <a:gdLst>
                <a:gd name="T0" fmla="*/ 13 w 13"/>
                <a:gd name="T1" fmla="*/ 9 h 18"/>
                <a:gd name="T2" fmla="*/ 13 w 13"/>
                <a:gd name="T3" fmla="*/ 9 h 18"/>
                <a:gd name="T4" fmla="*/ 13 w 13"/>
                <a:gd name="T5" fmla="*/ 13 h 18"/>
                <a:gd name="T6" fmla="*/ 11 w 13"/>
                <a:gd name="T7" fmla="*/ 16 h 18"/>
                <a:gd name="T8" fmla="*/ 10 w 13"/>
                <a:gd name="T9" fmla="*/ 18 h 18"/>
                <a:gd name="T10" fmla="*/ 7 w 13"/>
                <a:gd name="T11" fmla="*/ 18 h 18"/>
                <a:gd name="T12" fmla="*/ 7 w 13"/>
                <a:gd name="T13" fmla="*/ 18 h 18"/>
                <a:gd name="T14" fmla="*/ 4 w 13"/>
                <a:gd name="T15" fmla="*/ 18 h 18"/>
                <a:gd name="T16" fmla="*/ 3 w 13"/>
                <a:gd name="T17" fmla="*/ 16 h 18"/>
                <a:gd name="T18" fmla="*/ 2 w 13"/>
                <a:gd name="T19" fmla="*/ 13 h 18"/>
                <a:gd name="T20" fmla="*/ 0 w 13"/>
                <a:gd name="T21" fmla="*/ 9 h 18"/>
                <a:gd name="T22" fmla="*/ 0 w 13"/>
                <a:gd name="T23" fmla="*/ 9 h 18"/>
                <a:gd name="T24" fmla="*/ 2 w 13"/>
                <a:gd name="T25" fmla="*/ 5 h 18"/>
                <a:gd name="T26" fmla="*/ 3 w 13"/>
                <a:gd name="T27" fmla="*/ 2 h 18"/>
                <a:gd name="T28" fmla="*/ 4 w 13"/>
                <a:gd name="T29" fmla="*/ 0 h 18"/>
                <a:gd name="T30" fmla="*/ 7 w 13"/>
                <a:gd name="T31" fmla="*/ 0 h 18"/>
                <a:gd name="T32" fmla="*/ 7 w 13"/>
                <a:gd name="T33" fmla="*/ 0 h 18"/>
                <a:gd name="T34" fmla="*/ 10 w 13"/>
                <a:gd name="T35" fmla="*/ 0 h 18"/>
                <a:gd name="T36" fmla="*/ 11 w 13"/>
                <a:gd name="T37" fmla="*/ 2 h 18"/>
                <a:gd name="T38" fmla="*/ 13 w 13"/>
                <a:gd name="T39" fmla="*/ 5 h 18"/>
                <a:gd name="T40" fmla="*/ 13 w 13"/>
                <a:gd name="T41" fmla="*/ 9 h 18"/>
                <a:gd name="T42" fmla="*/ 13 w 13"/>
                <a:gd name="T43" fmla="*/ 9 h 18"/>
                <a:gd name="T44" fmla="*/ 13 w 13"/>
                <a:gd name="T45" fmla="*/ 9 h 1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3" h="18">
                  <a:moveTo>
                    <a:pt x="13" y="9"/>
                  </a:moveTo>
                  <a:lnTo>
                    <a:pt x="13" y="9"/>
                  </a:lnTo>
                  <a:lnTo>
                    <a:pt x="13" y="13"/>
                  </a:lnTo>
                  <a:lnTo>
                    <a:pt x="11" y="16"/>
                  </a:lnTo>
                  <a:lnTo>
                    <a:pt x="10" y="18"/>
                  </a:lnTo>
                  <a:lnTo>
                    <a:pt x="7" y="18"/>
                  </a:lnTo>
                  <a:lnTo>
                    <a:pt x="4" y="18"/>
                  </a:lnTo>
                  <a:lnTo>
                    <a:pt x="3" y="16"/>
                  </a:lnTo>
                  <a:lnTo>
                    <a:pt x="2" y="13"/>
                  </a:lnTo>
                  <a:lnTo>
                    <a:pt x="0" y="9"/>
                  </a:lnTo>
                  <a:lnTo>
                    <a:pt x="2" y="5"/>
                  </a:lnTo>
                  <a:lnTo>
                    <a:pt x="3" y="2"/>
                  </a:lnTo>
                  <a:lnTo>
                    <a:pt x="4" y="0"/>
                  </a:lnTo>
                  <a:lnTo>
                    <a:pt x="7" y="0"/>
                  </a:lnTo>
                  <a:lnTo>
                    <a:pt x="10" y="0"/>
                  </a:lnTo>
                  <a:lnTo>
                    <a:pt x="11" y="2"/>
                  </a:lnTo>
                  <a:lnTo>
                    <a:pt x="13" y="5"/>
                  </a:lnTo>
                  <a:lnTo>
                    <a:pt x="13" y="9"/>
                  </a:lnTo>
                  <a:close/>
                </a:path>
              </a:pathLst>
            </a:custGeom>
            <a:solidFill>
              <a:srgbClr val="9D00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3006" name="Freeform 3"/>
            <p:cNvSpPr>
              <a:spLocks/>
            </p:cNvSpPr>
            <p:nvPr/>
          </p:nvSpPr>
          <p:spPr bwMode="auto">
            <a:xfrm>
              <a:off x="2753" y="3478"/>
              <a:ext cx="11" cy="16"/>
            </a:xfrm>
            <a:custGeom>
              <a:avLst/>
              <a:gdLst>
                <a:gd name="T0" fmla="*/ 11 w 11"/>
                <a:gd name="T1" fmla="*/ 8 h 16"/>
                <a:gd name="T2" fmla="*/ 11 w 11"/>
                <a:gd name="T3" fmla="*/ 8 h 16"/>
                <a:gd name="T4" fmla="*/ 11 w 11"/>
                <a:gd name="T5" fmla="*/ 11 h 16"/>
                <a:gd name="T6" fmla="*/ 10 w 11"/>
                <a:gd name="T7" fmla="*/ 14 h 16"/>
                <a:gd name="T8" fmla="*/ 8 w 11"/>
                <a:gd name="T9" fmla="*/ 15 h 16"/>
                <a:gd name="T10" fmla="*/ 5 w 11"/>
                <a:gd name="T11" fmla="*/ 16 h 16"/>
                <a:gd name="T12" fmla="*/ 5 w 11"/>
                <a:gd name="T13" fmla="*/ 16 h 16"/>
                <a:gd name="T14" fmla="*/ 4 w 11"/>
                <a:gd name="T15" fmla="*/ 15 h 16"/>
                <a:gd name="T16" fmla="*/ 1 w 11"/>
                <a:gd name="T17" fmla="*/ 14 h 16"/>
                <a:gd name="T18" fmla="*/ 1 w 11"/>
                <a:gd name="T19" fmla="*/ 11 h 16"/>
                <a:gd name="T20" fmla="*/ 0 w 11"/>
                <a:gd name="T21" fmla="*/ 8 h 16"/>
                <a:gd name="T22" fmla="*/ 0 w 11"/>
                <a:gd name="T23" fmla="*/ 8 h 16"/>
                <a:gd name="T24" fmla="*/ 1 w 11"/>
                <a:gd name="T25" fmla="*/ 5 h 16"/>
                <a:gd name="T26" fmla="*/ 1 w 11"/>
                <a:gd name="T27" fmla="*/ 3 h 16"/>
                <a:gd name="T28" fmla="*/ 4 w 11"/>
                <a:gd name="T29" fmla="*/ 1 h 16"/>
                <a:gd name="T30" fmla="*/ 5 w 11"/>
                <a:gd name="T31" fmla="*/ 0 h 16"/>
                <a:gd name="T32" fmla="*/ 5 w 11"/>
                <a:gd name="T33" fmla="*/ 0 h 16"/>
                <a:gd name="T34" fmla="*/ 8 w 11"/>
                <a:gd name="T35" fmla="*/ 1 h 16"/>
                <a:gd name="T36" fmla="*/ 10 w 11"/>
                <a:gd name="T37" fmla="*/ 3 h 16"/>
                <a:gd name="T38" fmla="*/ 11 w 11"/>
                <a:gd name="T39" fmla="*/ 5 h 16"/>
                <a:gd name="T40" fmla="*/ 11 w 11"/>
                <a:gd name="T41" fmla="*/ 8 h 16"/>
                <a:gd name="T42" fmla="*/ 11 w 11"/>
                <a:gd name="T43" fmla="*/ 8 h 16"/>
                <a:gd name="T44" fmla="*/ 11 w 11"/>
                <a:gd name="T45" fmla="*/ 8 h 1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1" h="16">
                  <a:moveTo>
                    <a:pt x="11" y="8"/>
                  </a:moveTo>
                  <a:lnTo>
                    <a:pt x="11" y="8"/>
                  </a:lnTo>
                  <a:lnTo>
                    <a:pt x="11" y="11"/>
                  </a:lnTo>
                  <a:lnTo>
                    <a:pt x="10" y="14"/>
                  </a:lnTo>
                  <a:lnTo>
                    <a:pt x="8" y="15"/>
                  </a:lnTo>
                  <a:lnTo>
                    <a:pt x="5" y="16"/>
                  </a:lnTo>
                  <a:lnTo>
                    <a:pt x="4" y="15"/>
                  </a:lnTo>
                  <a:lnTo>
                    <a:pt x="1" y="14"/>
                  </a:lnTo>
                  <a:lnTo>
                    <a:pt x="1" y="11"/>
                  </a:lnTo>
                  <a:lnTo>
                    <a:pt x="0" y="8"/>
                  </a:lnTo>
                  <a:lnTo>
                    <a:pt x="1" y="5"/>
                  </a:lnTo>
                  <a:lnTo>
                    <a:pt x="1" y="3"/>
                  </a:lnTo>
                  <a:lnTo>
                    <a:pt x="4" y="1"/>
                  </a:lnTo>
                  <a:lnTo>
                    <a:pt x="5" y="0"/>
                  </a:lnTo>
                  <a:lnTo>
                    <a:pt x="8" y="1"/>
                  </a:lnTo>
                  <a:lnTo>
                    <a:pt x="10" y="3"/>
                  </a:lnTo>
                  <a:lnTo>
                    <a:pt x="11" y="5"/>
                  </a:lnTo>
                  <a:lnTo>
                    <a:pt x="11" y="8"/>
                  </a:lnTo>
                  <a:close/>
                </a:path>
              </a:pathLst>
            </a:custGeom>
            <a:solidFill>
              <a:srgbClr val="9D00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3007" name="Freeform 4"/>
            <p:cNvSpPr>
              <a:spLocks/>
            </p:cNvSpPr>
            <p:nvPr/>
          </p:nvSpPr>
          <p:spPr bwMode="auto">
            <a:xfrm>
              <a:off x="2737" y="3460"/>
              <a:ext cx="12" cy="17"/>
            </a:xfrm>
            <a:custGeom>
              <a:avLst/>
              <a:gdLst>
                <a:gd name="T0" fmla="*/ 12 w 12"/>
                <a:gd name="T1" fmla="*/ 9 h 17"/>
                <a:gd name="T2" fmla="*/ 12 w 12"/>
                <a:gd name="T3" fmla="*/ 9 h 17"/>
                <a:gd name="T4" fmla="*/ 11 w 12"/>
                <a:gd name="T5" fmla="*/ 11 h 17"/>
                <a:gd name="T6" fmla="*/ 9 w 12"/>
                <a:gd name="T7" fmla="*/ 14 h 17"/>
                <a:gd name="T8" fmla="*/ 8 w 12"/>
                <a:gd name="T9" fmla="*/ 17 h 17"/>
                <a:gd name="T10" fmla="*/ 5 w 12"/>
                <a:gd name="T11" fmla="*/ 17 h 17"/>
                <a:gd name="T12" fmla="*/ 5 w 12"/>
                <a:gd name="T13" fmla="*/ 17 h 17"/>
                <a:gd name="T14" fmla="*/ 3 w 12"/>
                <a:gd name="T15" fmla="*/ 17 h 17"/>
                <a:gd name="T16" fmla="*/ 1 w 12"/>
                <a:gd name="T17" fmla="*/ 14 h 17"/>
                <a:gd name="T18" fmla="*/ 0 w 12"/>
                <a:gd name="T19" fmla="*/ 11 h 17"/>
                <a:gd name="T20" fmla="*/ 0 w 12"/>
                <a:gd name="T21" fmla="*/ 9 h 17"/>
                <a:gd name="T22" fmla="*/ 0 w 12"/>
                <a:gd name="T23" fmla="*/ 9 h 17"/>
                <a:gd name="T24" fmla="*/ 0 w 12"/>
                <a:gd name="T25" fmla="*/ 6 h 17"/>
                <a:gd name="T26" fmla="*/ 1 w 12"/>
                <a:gd name="T27" fmla="*/ 3 h 17"/>
                <a:gd name="T28" fmla="*/ 3 w 12"/>
                <a:gd name="T29" fmla="*/ 0 h 17"/>
                <a:gd name="T30" fmla="*/ 5 w 12"/>
                <a:gd name="T31" fmla="*/ 0 h 17"/>
                <a:gd name="T32" fmla="*/ 5 w 12"/>
                <a:gd name="T33" fmla="*/ 0 h 17"/>
                <a:gd name="T34" fmla="*/ 8 w 12"/>
                <a:gd name="T35" fmla="*/ 0 h 17"/>
                <a:gd name="T36" fmla="*/ 9 w 12"/>
                <a:gd name="T37" fmla="*/ 3 h 17"/>
                <a:gd name="T38" fmla="*/ 11 w 12"/>
                <a:gd name="T39" fmla="*/ 6 h 17"/>
                <a:gd name="T40" fmla="*/ 12 w 12"/>
                <a:gd name="T41" fmla="*/ 9 h 17"/>
                <a:gd name="T42" fmla="*/ 12 w 12"/>
                <a:gd name="T43" fmla="*/ 9 h 17"/>
                <a:gd name="T44" fmla="*/ 12 w 12"/>
                <a:gd name="T45" fmla="*/ 9 h 1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2" h="17">
                  <a:moveTo>
                    <a:pt x="12" y="9"/>
                  </a:moveTo>
                  <a:lnTo>
                    <a:pt x="12" y="9"/>
                  </a:lnTo>
                  <a:lnTo>
                    <a:pt x="11" y="11"/>
                  </a:lnTo>
                  <a:lnTo>
                    <a:pt x="9" y="14"/>
                  </a:lnTo>
                  <a:lnTo>
                    <a:pt x="8" y="17"/>
                  </a:lnTo>
                  <a:lnTo>
                    <a:pt x="5" y="17"/>
                  </a:lnTo>
                  <a:lnTo>
                    <a:pt x="3" y="17"/>
                  </a:lnTo>
                  <a:lnTo>
                    <a:pt x="1" y="14"/>
                  </a:lnTo>
                  <a:lnTo>
                    <a:pt x="0" y="11"/>
                  </a:lnTo>
                  <a:lnTo>
                    <a:pt x="0" y="9"/>
                  </a:lnTo>
                  <a:lnTo>
                    <a:pt x="0" y="6"/>
                  </a:lnTo>
                  <a:lnTo>
                    <a:pt x="1" y="3"/>
                  </a:lnTo>
                  <a:lnTo>
                    <a:pt x="3" y="0"/>
                  </a:lnTo>
                  <a:lnTo>
                    <a:pt x="5" y="0"/>
                  </a:lnTo>
                  <a:lnTo>
                    <a:pt x="8" y="0"/>
                  </a:lnTo>
                  <a:lnTo>
                    <a:pt x="9" y="3"/>
                  </a:lnTo>
                  <a:lnTo>
                    <a:pt x="11" y="6"/>
                  </a:lnTo>
                  <a:lnTo>
                    <a:pt x="12" y="9"/>
                  </a:lnTo>
                  <a:close/>
                </a:path>
              </a:pathLst>
            </a:custGeom>
            <a:solidFill>
              <a:srgbClr val="9D00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3008" name="Freeform 5"/>
            <p:cNvSpPr>
              <a:spLocks/>
            </p:cNvSpPr>
            <p:nvPr/>
          </p:nvSpPr>
          <p:spPr bwMode="auto">
            <a:xfrm>
              <a:off x="2775" y="3429"/>
              <a:ext cx="20" cy="35"/>
            </a:xfrm>
            <a:custGeom>
              <a:avLst/>
              <a:gdLst>
                <a:gd name="T0" fmla="*/ 20 w 20"/>
                <a:gd name="T1" fmla="*/ 18 h 35"/>
                <a:gd name="T2" fmla="*/ 20 w 20"/>
                <a:gd name="T3" fmla="*/ 18 h 35"/>
                <a:gd name="T4" fmla="*/ 19 w 20"/>
                <a:gd name="T5" fmla="*/ 25 h 35"/>
                <a:gd name="T6" fmla="*/ 16 w 20"/>
                <a:gd name="T7" fmla="*/ 30 h 35"/>
                <a:gd name="T8" fmla="*/ 13 w 20"/>
                <a:gd name="T9" fmla="*/ 34 h 35"/>
                <a:gd name="T10" fmla="*/ 9 w 20"/>
                <a:gd name="T11" fmla="*/ 35 h 35"/>
                <a:gd name="T12" fmla="*/ 9 w 20"/>
                <a:gd name="T13" fmla="*/ 35 h 35"/>
                <a:gd name="T14" fmla="*/ 5 w 20"/>
                <a:gd name="T15" fmla="*/ 34 h 35"/>
                <a:gd name="T16" fmla="*/ 2 w 20"/>
                <a:gd name="T17" fmla="*/ 30 h 35"/>
                <a:gd name="T18" fmla="*/ 0 w 20"/>
                <a:gd name="T19" fmla="*/ 25 h 35"/>
                <a:gd name="T20" fmla="*/ 0 w 20"/>
                <a:gd name="T21" fmla="*/ 18 h 35"/>
                <a:gd name="T22" fmla="*/ 0 w 20"/>
                <a:gd name="T23" fmla="*/ 18 h 35"/>
                <a:gd name="T24" fmla="*/ 0 w 20"/>
                <a:gd name="T25" fmla="*/ 11 h 35"/>
                <a:gd name="T26" fmla="*/ 2 w 20"/>
                <a:gd name="T27" fmla="*/ 4 h 35"/>
                <a:gd name="T28" fmla="*/ 5 w 20"/>
                <a:gd name="T29" fmla="*/ 2 h 35"/>
                <a:gd name="T30" fmla="*/ 9 w 20"/>
                <a:gd name="T31" fmla="*/ 0 h 35"/>
                <a:gd name="T32" fmla="*/ 9 w 20"/>
                <a:gd name="T33" fmla="*/ 0 h 35"/>
                <a:gd name="T34" fmla="*/ 13 w 20"/>
                <a:gd name="T35" fmla="*/ 2 h 35"/>
                <a:gd name="T36" fmla="*/ 16 w 20"/>
                <a:gd name="T37" fmla="*/ 4 h 35"/>
                <a:gd name="T38" fmla="*/ 19 w 20"/>
                <a:gd name="T39" fmla="*/ 11 h 35"/>
                <a:gd name="T40" fmla="*/ 20 w 20"/>
                <a:gd name="T41" fmla="*/ 18 h 35"/>
                <a:gd name="T42" fmla="*/ 20 w 20"/>
                <a:gd name="T43" fmla="*/ 18 h 35"/>
                <a:gd name="T44" fmla="*/ 20 w 20"/>
                <a:gd name="T45" fmla="*/ 18 h 3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0" h="35">
                  <a:moveTo>
                    <a:pt x="20" y="18"/>
                  </a:moveTo>
                  <a:lnTo>
                    <a:pt x="20" y="18"/>
                  </a:lnTo>
                  <a:lnTo>
                    <a:pt x="19" y="25"/>
                  </a:lnTo>
                  <a:lnTo>
                    <a:pt x="16" y="30"/>
                  </a:lnTo>
                  <a:lnTo>
                    <a:pt x="13" y="34"/>
                  </a:lnTo>
                  <a:lnTo>
                    <a:pt x="9" y="35"/>
                  </a:lnTo>
                  <a:lnTo>
                    <a:pt x="5" y="34"/>
                  </a:lnTo>
                  <a:lnTo>
                    <a:pt x="2" y="30"/>
                  </a:lnTo>
                  <a:lnTo>
                    <a:pt x="0" y="25"/>
                  </a:lnTo>
                  <a:lnTo>
                    <a:pt x="0" y="18"/>
                  </a:lnTo>
                  <a:lnTo>
                    <a:pt x="0" y="11"/>
                  </a:lnTo>
                  <a:lnTo>
                    <a:pt x="2" y="4"/>
                  </a:lnTo>
                  <a:lnTo>
                    <a:pt x="5" y="2"/>
                  </a:lnTo>
                  <a:lnTo>
                    <a:pt x="9" y="0"/>
                  </a:lnTo>
                  <a:lnTo>
                    <a:pt x="13" y="2"/>
                  </a:lnTo>
                  <a:lnTo>
                    <a:pt x="16" y="4"/>
                  </a:lnTo>
                  <a:lnTo>
                    <a:pt x="19" y="11"/>
                  </a:lnTo>
                  <a:lnTo>
                    <a:pt x="20" y="18"/>
                  </a:lnTo>
                  <a:close/>
                </a:path>
              </a:pathLst>
            </a:custGeom>
            <a:solidFill>
              <a:srgbClr val="9D00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grpSp>
        <p:nvGrpSpPr>
          <p:cNvPr id="2059" name="Group 10"/>
          <p:cNvGrpSpPr>
            <a:grpSpLocks/>
          </p:cNvGrpSpPr>
          <p:nvPr/>
        </p:nvGrpSpPr>
        <p:grpSpPr bwMode="auto">
          <a:xfrm>
            <a:off x="4128283" y="5051572"/>
            <a:ext cx="603529" cy="892504"/>
            <a:chOff x="2312" y="2830"/>
            <a:chExt cx="338" cy="500"/>
          </a:xfrm>
        </p:grpSpPr>
        <p:sp>
          <p:nvSpPr>
            <p:cNvPr id="2987" name="Freeform 1020"/>
            <p:cNvSpPr>
              <a:spLocks/>
            </p:cNvSpPr>
            <p:nvPr/>
          </p:nvSpPr>
          <p:spPr bwMode="auto">
            <a:xfrm>
              <a:off x="2312" y="2832"/>
              <a:ext cx="338" cy="498"/>
            </a:xfrm>
            <a:custGeom>
              <a:avLst/>
              <a:gdLst>
                <a:gd name="T0" fmla="*/ 335 w 338"/>
                <a:gd name="T1" fmla="*/ 157 h 498"/>
                <a:gd name="T2" fmla="*/ 315 w 338"/>
                <a:gd name="T3" fmla="*/ 118 h 498"/>
                <a:gd name="T4" fmla="*/ 299 w 338"/>
                <a:gd name="T5" fmla="*/ 99 h 498"/>
                <a:gd name="T6" fmla="*/ 284 w 338"/>
                <a:gd name="T7" fmla="*/ 78 h 498"/>
                <a:gd name="T8" fmla="*/ 281 w 338"/>
                <a:gd name="T9" fmla="*/ 63 h 498"/>
                <a:gd name="T10" fmla="*/ 284 w 338"/>
                <a:gd name="T11" fmla="*/ 26 h 498"/>
                <a:gd name="T12" fmla="*/ 283 w 338"/>
                <a:gd name="T13" fmla="*/ 22 h 498"/>
                <a:gd name="T14" fmla="*/ 262 w 338"/>
                <a:gd name="T15" fmla="*/ 13 h 498"/>
                <a:gd name="T16" fmla="*/ 242 w 338"/>
                <a:gd name="T17" fmla="*/ 18 h 498"/>
                <a:gd name="T18" fmla="*/ 239 w 338"/>
                <a:gd name="T19" fmla="*/ 23 h 498"/>
                <a:gd name="T20" fmla="*/ 231 w 338"/>
                <a:gd name="T21" fmla="*/ 49 h 498"/>
                <a:gd name="T22" fmla="*/ 227 w 338"/>
                <a:gd name="T23" fmla="*/ 50 h 498"/>
                <a:gd name="T24" fmla="*/ 223 w 338"/>
                <a:gd name="T25" fmla="*/ 34 h 498"/>
                <a:gd name="T26" fmla="*/ 222 w 338"/>
                <a:gd name="T27" fmla="*/ 9 h 498"/>
                <a:gd name="T28" fmla="*/ 205 w 338"/>
                <a:gd name="T29" fmla="*/ 0 h 498"/>
                <a:gd name="T30" fmla="*/ 188 w 338"/>
                <a:gd name="T31" fmla="*/ 7 h 498"/>
                <a:gd name="T32" fmla="*/ 184 w 338"/>
                <a:gd name="T33" fmla="*/ 23 h 498"/>
                <a:gd name="T34" fmla="*/ 180 w 338"/>
                <a:gd name="T35" fmla="*/ 45 h 498"/>
                <a:gd name="T36" fmla="*/ 173 w 338"/>
                <a:gd name="T37" fmla="*/ 53 h 498"/>
                <a:gd name="T38" fmla="*/ 151 w 338"/>
                <a:gd name="T39" fmla="*/ 57 h 498"/>
                <a:gd name="T40" fmla="*/ 147 w 338"/>
                <a:gd name="T41" fmla="*/ 53 h 498"/>
                <a:gd name="T42" fmla="*/ 141 w 338"/>
                <a:gd name="T43" fmla="*/ 14 h 498"/>
                <a:gd name="T44" fmla="*/ 132 w 338"/>
                <a:gd name="T45" fmla="*/ 7 h 498"/>
                <a:gd name="T46" fmla="*/ 112 w 338"/>
                <a:gd name="T47" fmla="*/ 6 h 498"/>
                <a:gd name="T48" fmla="*/ 101 w 338"/>
                <a:gd name="T49" fmla="*/ 11 h 498"/>
                <a:gd name="T50" fmla="*/ 100 w 338"/>
                <a:gd name="T51" fmla="*/ 23 h 498"/>
                <a:gd name="T52" fmla="*/ 92 w 338"/>
                <a:gd name="T53" fmla="*/ 67 h 498"/>
                <a:gd name="T54" fmla="*/ 84 w 338"/>
                <a:gd name="T55" fmla="*/ 82 h 498"/>
                <a:gd name="T56" fmla="*/ 46 w 338"/>
                <a:gd name="T57" fmla="*/ 125 h 498"/>
                <a:gd name="T58" fmla="*/ 27 w 338"/>
                <a:gd name="T59" fmla="*/ 153 h 498"/>
                <a:gd name="T60" fmla="*/ 8 w 338"/>
                <a:gd name="T61" fmla="*/ 203 h 498"/>
                <a:gd name="T62" fmla="*/ 0 w 338"/>
                <a:gd name="T63" fmla="*/ 248 h 498"/>
                <a:gd name="T64" fmla="*/ 4 w 338"/>
                <a:gd name="T65" fmla="*/ 289 h 498"/>
                <a:gd name="T66" fmla="*/ 19 w 338"/>
                <a:gd name="T67" fmla="*/ 332 h 498"/>
                <a:gd name="T68" fmla="*/ 36 w 338"/>
                <a:gd name="T69" fmla="*/ 362 h 498"/>
                <a:gd name="T70" fmla="*/ 61 w 338"/>
                <a:gd name="T71" fmla="*/ 401 h 498"/>
                <a:gd name="T72" fmla="*/ 70 w 338"/>
                <a:gd name="T73" fmla="*/ 417 h 498"/>
                <a:gd name="T74" fmla="*/ 151 w 338"/>
                <a:gd name="T75" fmla="*/ 481 h 498"/>
                <a:gd name="T76" fmla="*/ 170 w 338"/>
                <a:gd name="T77" fmla="*/ 498 h 498"/>
                <a:gd name="T78" fmla="*/ 173 w 338"/>
                <a:gd name="T79" fmla="*/ 494 h 498"/>
                <a:gd name="T80" fmla="*/ 187 w 338"/>
                <a:gd name="T81" fmla="*/ 415 h 498"/>
                <a:gd name="T82" fmla="*/ 193 w 338"/>
                <a:gd name="T83" fmla="*/ 323 h 498"/>
                <a:gd name="T84" fmla="*/ 192 w 338"/>
                <a:gd name="T85" fmla="*/ 308 h 498"/>
                <a:gd name="T86" fmla="*/ 176 w 338"/>
                <a:gd name="T87" fmla="*/ 297 h 498"/>
                <a:gd name="T88" fmla="*/ 150 w 338"/>
                <a:gd name="T89" fmla="*/ 294 h 498"/>
                <a:gd name="T90" fmla="*/ 141 w 338"/>
                <a:gd name="T91" fmla="*/ 279 h 498"/>
                <a:gd name="T92" fmla="*/ 130 w 338"/>
                <a:gd name="T93" fmla="*/ 241 h 498"/>
                <a:gd name="T94" fmla="*/ 131 w 338"/>
                <a:gd name="T95" fmla="*/ 221 h 498"/>
                <a:gd name="T96" fmla="*/ 143 w 338"/>
                <a:gd name="T97" fmla="*/ 191 h 498"/>
                <a:gd name="T98" fmla="*/ 164 w 338"/>
                <a:gd name="T99" fmla="*/ 178 h 498"/>
                <a:gd name="T100" fmla="*/ 181 w 338"/>
                <a:gd name="T101" fmla="*/ 175 h 498"/>
                <a:gd name="T102" fmla="*/ 200 w 338"/>
                <a:gd name="T103" fmla="*/ 179 h 498"/>
                <a:gd name="T104" fmla="*/ 214 w 338"/>
                <a:gd name="T105" fmla="*/ 191 h 498"/>
                <a:gd name="T106" fmla="*/ 237 w 338"/>
                <a:gd name="T107" fmla="*/ 195 h 498"/>
                <a:gd name="T108" fmla="*/ 302 w 338"/>
                <a:gd name="T109" fmla="*/ 183 h 498"/>
                <a:gd name="T110" fmla="*/ 338 w 338"/>
                <a:gd name="T111" fmla="*/ 168 h 498"/>
                <a:gd name="T112" fmla="*/ 338 w 338"/>
                <a:gd name="T113" fmla="*/ 167 h 4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338" h="498">
                  <a:moveTo>
                    <a:pt x="338" y="167"/>
                  </a:moveTo>
                  <a:lnTo>
                    <a:pt x="338" y="167"/>
                  </a:lnTo>
                  <a:lnTo>
                    <a:pt x="335" y="157"/>
                  </a:lnTo>
                  <a:lnTo>
                    <a:pt x="333" y="149"/>
                  </a:lnTo>
                  <a:lnTo>
                    <a:pt x="323" y="132"/>
                  </a:lnTo>
                  <a:lnTo>
                    <a:pt x="315" y="118"/>
                  </a:lnTo>
                  <a:lnTo>
                    <a:pt x="308" y="110"/>
                  </a:lnTo>
                  <a:lnTo>
                    <a:pt x="299" y="99"/>
                  </a:lnTo>
                  <a:lnTo>
                    <a:pt x="291" y="88"/>
                  </a:lnTo>
                  <a:lnTo>
                    <a:pt x="287" y="83"/>
                  </a:lnTo>
                  <a:lnTo>
                    <a:pt x="284" y="78"/>
                  </a:lnTo>
                  <a:lnTo>
                    <a:pt x="283" y="71"/>
                  </a:lnTo>
                  <a:lnTo>
                    <a:pt x="281" y="63"/>
                  </a:lnTo>
                  <a:lnTo>
                    <a:pt x="281" y="53"/>
                  </a:lnTo>
                  <a:lnTo>
                    <a:pt x="283" y="44"/>
                  </a:lnTo>
                  <a:lnTo>
                    <a:pt x="284" y="26"/>
                  </a:lnTo>
                  <a:lnTo>
                    <a:pt x="284" y="23"/>
                  </a:lnTo>
                  <a:lnTo>
                    <a:pt x="283" y="22"/>
                  </a:lnTo>
                  <a:lnTo>
                    <a:pt x="277" y="17"/>
                  </a:lnTo>
                  <a:lnTo>
                    <a:pt x="270" y="14"/>
                  </a:lnTo>
                  <a:lnTo>
                    <a:pt x="262" y="13"/>
                  </a:lnTo>
                  <a:lnTo>
                    <a:pt x="254" y="13"/>
                  </a:lnTo>
                  <a:lnTo>
                    <a:pt x="247" y="14"/>
                  </a:lnTo>
                  <a:lnTo>
                    <a:pt x="242" y="18"/>
                  </a:lnTo>
                  <a:lnTo>
                    <a:pt x="241" y="21"/>
                  </a:lnTo>
                  <a:lnTo>
                    <a:pt x="239" y="23"/>
                  </a:lnTo>
                  <a:lnTo>
                    <a:pt x="237" y="34"/>
                  </a:lnTo>
                  <a:lnTo>
                    <a:pt x="235" y="42"/>
                  </a:lnTo>
                  <a:lnTo>
                    <a:pt x="231" y="49"/>
                  </a:lnTo>
                  <a:lnTo>
                    <a:pt x="230" y="50"/>
                  </a:lnTo>
                  <a:lnTo>
                    <a:pt x="227" y="50"/>
                  </a:lnTo>
                  <a:lnTo>
                    <a:pt x="226" y="49"/>
                  </a:lnTo>
                  <a:lnTo>
                    <a:pt x="224" y="45"/>
                  </a:lnTo>
                  <a:lnTo>
                    <a:pt x="223" y="34"/>
                  </a:lnTo>
                  <a:lnTo>
                    <a:pt x="224" y="14"/>
                  </a:lnTo>
                  <a:lnTo>
                    <a:pt x="222" y="9"/>
                  </a:lnTo>
                  <a:lnTo>
                    <a:pt x="218" y="3"/>
                  </a:lnTo>
                  <a:lnTo>
                    <a:pt x="212" y="0"/>
                  </a:lnTo>
                  <a:lnTo>
                    <a:pt x="205" y="0"/>
                  </a:lnTo>
                  <a:lnTo>
                    <a:pt x="199" y="0"/>
                  </a:lnTo>
                  <a:lnTo>
                    <a:pt x="193" y="3"/>
                  </a:lnTo>
                  <a:lnTo>
                    <a:pt x="188" y="7"/>
                  </a:lnTo>
                  <a:lnTo>
                    <a:pt x="185" y="13"/>
                  </a:lnTo>
                  <a:lnTo>
                    <a:pt x="184" y="23"/>
                  </a:lnTo>
                  <a:lnTo>
                    <a:pt x="182" y="33"/>
                  </a:lnTo>
                  <a:lnTo>
                    <a:pt x="181" y="42"/>
                  </a:lnTo>
                  <a:lnTo>
                    <a:pt x="180" y="45"/>
                  </a:lnTo>
                  <a:lnTo>
                    <a:pt x="178" y="48"/>
                  </a:lnTo>
                  <a:lnTo>
                    <a:pt x="173" y="53"/>
                  </a:lnTo>
                  <a:lnTo>
                    <a:pt x="164" y="56"/>
                  </a:lnTo>
                  <a:lnTo>
                    <a:pt x="155" y="57"/>
                  </a:lnTo>
                  <a:lnTo>
                    <a:pt x="151" y="57"/>
                  </a:lnTo>
                  <a:lnTo>
                    <a:pt x="149" y="56"/>
                  </a:lnTo>
                  <a:lnTo>
                    <a:pt x="147" y="53"/>
                  </a:lnTo>
                  <a:lnTo>
                    <a:pt x="146" y="48"/>
                  </a:lnTo>
                  <a:lnTo>
                    <a:pt x="143" y="36"/>
                  </a:lnTo>
                  <a:lnTo>
                    <a:pt x="141" y="14"/>
                  </a:lnTo>
                  <a:lnTo>
                    <a:pt x="138" y="10"/>
                  </a:lnTo>
                  <a:lnTo>
                    <a:pt x="132" y="7"/>
                  </a:lnTo>
                  <a:lnTo>
                    <a:pt x="127" y="6"/>
                  </a:lnTo>
                  <a:lnTo>
                    <a:pt x="119" y="4"/>
                  </a:lnTo>
                  <a:lnTo>
                    <a:pt x="112" y="6"/>
                  </a:lnTo>
                  <a:lnTo>
                    <a:pt x="107" y="7"/>
                  </a:lnTo>
                  <a:lnTo>
                    <a:pt x="103" y="10"/>
                  </a:lnTo>
                  <a:lnTo>
                    <a:pt x="101" y="11"/>
                  </a:lnTo>
                  <a:lnTo>
                    <a:pt x="101" y="13"/>
                  </a:lnTo>
                  <a:lnTo>
                    <a:pt x="100" y="23"/>
                  </a:lnTo>
                  <a:lnTo>
                    <a:pt x="99" y="36"/>
                  </a:lnTo>
                  <a:lnTo>
                    <a:pt x="96" y="52"/>
                  </a:lnTo>
                  <a:lnTo>
                    <a:pt x="92" y="67"/>
                  </a:lnTo>
                  <a:lnTo>
                    <a:pt x="89" y="75"/>
                  </a:lnTo>
                  <a:lnTo>
                    <a:pt x="84" y="82"/>
                  </a:lnTo>
                  <a:lnTo>
                    <a:pt x="71" y="96"/>
                  </a:lnTo>
                  <a:lnTo>
                    <a:pt x="58" y="111"/>
                  </a:lnTo>
                  <a:lnTo>
                    <a:pt x="46" y="125"/>
                  </a:lnTo>
                  <a:lnTo>
                    <a:pt x="36" y="138"/>
                  </a:lnTo>
                  <a:lnTo>
                    <a:pt x="27" y="153"/>
                  </a:lnTo>
                  <a:lnTo>
                    <a:pt x="19" y="170"/>
                  </a:lnTo>
                  <a:lnTo>
                    <a:pt x="13" y="187"/>
                  </a:lnTo>
                  <a:lnTo>
                    <a:pt x="8" y="203"/>
                  </a:lnTo>
                  <a:lnTo>
                    <a:pt x="4" y="220"/>
                  </a:lnTo>
                  <a:lnTo>
                    <a:pt x="1" y="235"/>
                  </a:lnTo>
                  <a:lnTo>
                    <a:pt x="0" y="248"/>
                  </a:lnTo>
                  <a:lnTo>
                    <a:pt x="1" y="270"/>
                  </a:lnTo>
                  <a:lnTo>
                    <a:pt x="4" y="289"/>
                  </a:lnTo>
                  <a:lnTo>
                    <a:pt x="8" y="305"/>
                  </a:lnTo>
                  <a:lnTo>
                    <a:pt x="12" y="320"/>
                  </a:lnTo>
                  <a:lnTo>
                    <a:pt x="19" y="332"/>
                  </a:lnTo>
                  <a:lnTo>
                    <a:pt x="24" y="343"/>
                  </a:lnTo>
                  <a:lnTo>
                    <a:pt x="36" y="362"/>
                  </a:lnTo>
                  <a:lnTo>
                    <a:pt x="46" y="378"/>
                  </a:lnTo>
                  <a:lnTo>
                    <a:pt x="54" y="392"/>
                  </a:lnTo>
                  <a:lnTo>
                    <a:pt x="61" y="401"/>
                  </a:lnTo>
                  <a:lnTo>
                    <a:pt x="65" y="410"/>
                  </a:lnTo>
                  <a:lnTo>
                    <a:pt x="70" y="417"/>
                  </a:lnTo>
                  <a:lnTo>
                    <a:pt x="82" y="427"/>
                  </a:lnTo>
                  <a:lnTo>
                    <a:pt x="116" y="454"/>
                  </a:lnTo>
                  <a:lnTo>
                    <a:pt x="151" y="481"/>
                  </a:lnTo>
                  <a:lnTo>
                    <a:pt x="164" y="490"/>
                  </a:lnTo>
                  <a:lnTo>
                    <a:pt x="170" y="498"/>
                  </a:lnTo>
                  <a:lnTo>
                    <a:pt x="172" y="498"/>
                  </a:lnTo>
                  <a:lnTo>
                    <a:pt x="173" y="494"/>
                  </a:lnTo>
                  <a:lnTo>
                    <a:pt x="177" y="477"/>
                  </a:lnTo>
                  <a:lnTo>
                    <a:pt x="182" y="448"/>
                  </a:lnTo>
                  <a:lnTo>
                    <a:pt x="187" y="415"/>
                  </a:lnTo>
                  <a:lnTo>
                    <a:pt x="191" y="379"/>
                  </a:lnTo>
                  <a:lnTo>
                    <a:pt x="192" y="347"/>
                  </a:lnTo>
                  <a:lnTo>
                    <a:pt x="193" y="323"/>
                  </a:lnTo>
                  <a:lnTo>
                    <a:pt x="192" y="313"/>
                  </a:lnTo>
                  <a:lnTo>
                    <a:pt x="192" y="308"/>
                  </a:lnTo>
                  <a:lnTo>
                    <a:pt x="188" y="302"/>
                  </a:lnTo>
                  <a:lnTo>
                    <a:pt x="181" y="298"/>
                  </a:lnTo>
                  <a:lnTo>
                    <a:pt x="176" y="297"/>
                  </a:lnTo>
                  <a:lnTo>
                    <a:pt x="168" y="295"/>
                  </a:lnTo>
                  <a:lnTo>
                    <a:pt x="155" y="295"/>
                  </a:lnTo>
                  <a:lnTo>
                    <a:pt x="150" y="294"/>
                  </a:lnTo>
                  <a:lnTo>
                    <a:pt x="146" y="290"/>
                  </a:lnTo>
                  <a:lnTo>
                    <a:pt x="141" y="279"/>
                  </a:lnTo>
                  <a:lnTo>
                    <a:pt x="134" y="262"/>
                  </a:lnTo>
                  <a:lnTo>
                    <a:pt x="131" y="252"/>
                  </a:lnTo>
                  <a:lnTo>
                    <a:pt x="130" y="241"/>
                  </a:lnTo>
                  <a:lnTo>
                    <a:pt x="130" y="230"/>
                  </a:lnTo>
                  <a:lnTo>
                    <a:pt x="131" y="221"/>
                  </a:lnTo>
                  <a:lnTo>
                    <a:pt x="136" y="205"/>
                  </a:lnTo>
                  <a:lnTo>
                    <a:pt x="139" y="198"/>
                  </a:lnTo>
                  <a:lnTo>
                    <a:pt x="143" y="191"/>
                  </a:lnTo>
                  <a:lnTo>
                    <a:pt x="149" y="186"/>
                  </a:lnTo>
                  <a:lnTo>
                    <a:pt x="155" y="180"/>
                  </a:lnTo>
                  <a:lnTo>
                    <a:pt x="164" y="178"/>
                  </a:lnTo>
                  <a:lnTo>
                    <a:pt x="174" y="175"/>
                  </a:lnTo>
                  <a:lnTo>
                    <a:pt x="181" y="175"/>
                  </a:lnTo>
                  <a:lnTo>
                    <a:pt x="188" y="175"/>
                  </a:lnTo>
                  <a:lnTo>
                    <a:pt x="193" y="176"/>
                  </a:lnTo>
                  <a:lnTo>
                    <a:pt x="200" y="179"/>
                  </a:lnTo>
                  <a:lnTo>
                    <a:pt x="208" y="184"/>
                  </a:lnTo>
                  <a:lnTo>
                    <a:pt x="214" y="191"/>
                  </a:lnTo>
                  <a:lnTo>
                    <a:pt x="216" y="194"/>
                  </a:lnTo>
                  <a:lnTo>
                    <a:pt x="222" y="194"/>
                  </a:lnTo>
                  <a:lnTo>
                    <a:pt x="237" y="195"/>
                  </a:lnTo>
                  <a:lnTo>
                    <a:pt x="257" y="193"/>
                  </a:lnTo>
                  <a:lnTo>
                    <a:pt x="280" y="189"/>
                  </a:lnTo>
                  <a:lnTo>
                    <a:pt x="302" y="183"/>
                  </a:lnTo>
                  <a:lnTo>
                    <a:pt x="321" y="176"/>
                  </a:lnTo>
                  <a:lnTo>
                    <a:pt x="334" y="171"/>
                  </a:lnTo>
                  <a:lnTo>
                    <a:pt x="338" y="168"/>
                  </a:lnTo>
                  <a:lnTo>
                    <a:pt x="338" y="167"/>
                  </a:lnTo>
                  <a:close/>
                </a:path>
              </a:pathLst>
            </a:custGeom>
            <a:solidFill>
              <a:srgbClr val="A618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88" name="Freeform 6"/>
            <p:cNvSpPr>
              <a:spLocks/>
            </p:cNvSpPr>
            <p:nvPr/>
          </p:nvSpPr>
          <p:spPr bwMode="auto">
            <a:xfrm>
              <a:off x="2321" y="2983"/>
              <a:ext cx="107" cy="77"/>
            </a:xfrm>
            <a:custGeom>
              <a:avLst/>
              <a:gdLst>
                <a:gd name="T0" fmla="*/ 107 w 107"/>
                <a:gd name="T1" fmla="*/ 39 h 77"/>
                <a:gd name="T2" fmla="*/ 107 w 107"/>
                <a:gd name="T3" fmla="*/ 39 h 77"/>
                <a:gd name="T4" fmla="*/ 107 w 107"/>
                <a:gd name="T5" fmla="*/ 42 h 77"/>
                <a:gd name="T6" fmla="*/ 106 w 107"/>
                <a:gd name="T7" fmla="*/ 43 h 77"/>
                <a:gd name="T8" fmla="*/ 102 w 107"/>
                <a:gd name="T9" fmla="*/ 44 h 77"/>
                <a:gd name="T10" fmla="*/ 94 w 107"/>
                <a:gd name="T11" fmla="*/ 43 h 77"/>
                <a:gd name="T12" fmla="*/ 85 w 107"/>
                <a:gd name="T13" fmla="*/ 40 h 77"/>
                <a:gd name="T14" fmla="*/ 67 w 107"/>
                <a:gd name="T15" fmla="*/ 33 h 77"/>
                <a:gd name="T16" fmla="*/ 54 w 107"/>
                <a:gd name="T17" fmla="*/ 28 h 77"/>
                <a:gd name="T18" fmla="*/ 54 w 107"/>
                <a:gd name="T19" fmla="*/ 28 h 77"/>
                <a:gd name="T20" fmla="*/ 48 w 107"/>
                <a:gd name="T21" fmla="*/ 27 h 77"/>
                <a:gd name="T22" fmla="*/ 41 w 107"/>
                <a:gd name="T23" fmla="*/ 27 h 77"/>
                <a:gd name="T24" fmla="*/ 35 w 107"/>
                <a:gd name="T25" fmla="*/ 31 h 77"/>
                <a:gd name="T26" fmla="*/ 30 w 107"/>
                <a:gd name="T27" fmla="*/ 39 h 77"/>
                <a:gd name="T28" fmla="*/ 30 w 107"/>
                <a:gd name="T29" fmla="*/ 39 h 77"/>
                <a:gd name="T30" fmla="*/ 11 w 107"/>
                <a:gd name="T31" fmla="*/ 66 h 77"/>
                <a:gd name="T32" fmla="*/ 3 w 107"/>
                <a:gd name="T33" fmla="*/ 75 h 77"/>
                <a:gd name="T34" fmla="*/ 0 w 107"/>
                <a:gd name="T35" fmla="*/ 77 h 77"/>
                <a:gd name="T36" fmla="*/ 0 w 107"/>
                <a:gd name="T37" fmla="*/ 75 h 77"/>
                <a:gd name="T38" fmla="*/ 0 w 107"/>
                <a:gd name="T39" fmla="*/ 75 h 77"/>
                <a:gd name="T40" fmla="*/ 6 w 107"/>
                <a:gd name="T41" fmla="*/ 59 h 77"/>
                <a:gd name="T42" fmla="*/ 10 w 107"/>
                <a:gd name="T43" fmla="*/ 47 h 77"/>
                <a:gd name="T44" fmla="*/ 16 w 107"/>
                <a:gd name="T45" fmla="*/ 35 h 77"/>
                <a:gd name="T46" fmla="*/ 23 w 107"/>
                <a:gd name="T47" fmla="*/ 23 h 77"/>
                <a:gd name="T48" fmla="*/ 33 w 107"/>
                <a:gd name="T49" fmla="*/ 12 h 77"/>
                <a:gd name="T50" fmla="*/ 37 w 107"/>
                <a:gd name="T51" fmla="*/ 8 h 77"/>
                <a:gd name="T52" fmla="*/ 42 w 107"/>
                <a:gd name="T53" fmla="*/ 4 h 77"/>
                <a:gd name="T54" fmla="*/ 49 w 107"/>
                <a:gd name="T55" fmla="*/ 1 h 77"/>
                <a:gd name="T56" fmla="*/ 56 w 107"/>
                <a:gd name="T57" fmla="*/ 0 h 77"/>
                <a:gd name="T58" fmla="*/ 56 w 107"/>
                <a:gd name="T59" fmla="*/ 0 h 77"/>
                <a:gd name="T60" fmla="*/ 68 w 107"/>
                <a:gd name="T61" fmla="*/ 0 h 77"/>
                <a:gd name="T62" fmla="*/ 79 w 107"/>
                <a:gd name="T63" fmla="*/ 1 h 77"/>
                <a:gd name="T64" fmla="*/ 88 w 107"/>
                <a:gd name="T65" fmla="*/ 5 h 77"/>
                <a:gd name="T66" fmla="*/ 95 w 107"/>
                <a:gd name="T67" fmla="*/ 10 h 77"/>
                <a:gd name="T68" fmla="*/ 100 w 107"/>
                <a:gd name="T69" fmla="*/ 17 h 77"/>
                <a:gd name="T70" fmla="*/ 104 w 107"/>
                <a:gd name="T71" fmla="*/ 24 h 77"/>
                <a:gd name="T72" fmla="*/ 106 w 107"/>
                <a:gd name="T73" fmla="*/ 31 h 77"/>
                <a:gd name="T74" fmla="*/ 107 w 107"/>
                <a:gd name="T75" fmla="*/ 39 h 77"/>
                <a:gd name="T76" fmla="*/ 107 w 107"/>
                <a:gd name="T77" fmla="*/ 39 h 77"/>
                <a:gd name="T78" fmla="*/ 107 w 107"/>
                <a:gd name="T79" fmla="*/ 39 h 7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07" h="77">
                  <a:moveTo>
                    <a:pt x="107" y="39"/>
                  </a:moveTo>
                  <a:lnTo>
                    <a:pt x="107" y="39"/>
                  </a:lnTo>
                  <a:lnTo>
                    <a:pt x="107" y="42"/>
                  </a:lnTo>
                  <a:lnTo>
                    <a:pt x="106" y="43"/>
                  </a:lnTo>
                  <a:lnTo>
                    <a:pt x="102" y="44"/>
                  </a:lnTo>
                  <a:lnTo>
                    <a:pt x="94" y="43"/>
                  </a:lnTo>
                  <a:lnTo>
                    <a:pt x="85" y="40"/>
                  </a:lnTo>
                  <a:lnTo>
                    <a:pt x="67" y="33"/>
                  </a:lnTo>
                  <a:lnTo>
                    <a:pt x="54" y="28"/>
                  </a:lnTo>
                  <a:lnTo>
                    <a:pt x="48" y="27"/>
                  </a:lnTo>
                  <a:lnTo>
                    <a:pt x="41" y="27"/>
                  </a:lnTo>
                  <a:lnTo>
                    <a:pt x="35" y="31"/>
                  </a:lnTo>
                  <a:lnTo>
                    <a:pt x="30" y="39"/>
                  </a:lnTo>
                  <a:lnTo>
                    <a:pt x="11" y="66"/>
                  </a:lnTo>
                  <a:lnTo>
                    <a:pt x="3" y="75"/>
                  </a:lnTo>
                  <a:lnTo>
                    <a:pt x="0" y="77"/>
                  </a:lnTo>
                  <a:lnTo>
                    <a:pt x="0" y="75"/>
                  </a:lnTo>
                  <a:lnTo>
                    <a:pt x="6" y="59"/>
                  </a:lnTo>
                  <a:lnTo>
                    <a:pt x="10" y="47"/>
                  </a:lnTo>
                  <a:lnTo>
                    <a:pt x="16" y="35"/>
                  </a:lnTo>
                  <a:lnTo>
                    <a:pt x="23" y="23"/>
                  </a:lnTo>
                  <a:lnTo>
                    <a:pt x="33" y="12"/>
                  </a:lnTo>
                  <a:lnTo>
                    <a:pt x="37" y="8"/>
                  </a:lnTo>
                  <a:lnTo>
                    <a:pt x="42" y="4"/>
                  </a:lnTo>
                  <a:lnTo>
                    <a:pt x="49" y="1"/>
                  </a:lnTo>
                  <a:lnTo>
                    <a:pt x="56" y="0"/>
                  </a:lnTo>
                  <a:lnTo>
                    <a:pt x="68" y="0"/>
                  </a:lnTo>
                  <a:lnTo>
                    <a:pt x="79" y="1"/>
                  </a:lnTo>
                  <a:lnTo>
                    <a:pt x="88" y="5"/>
                  </a:lnTo>
                  <a:lnTo>
                    <a:pt x="95" y="10"/>
                  </a:lnTo>
                  <a:lnTo>
                    <a:pt x="100" y="17"/>
                  </a:lnTo>
                  <a:lnTo>
                    <a:pt x="104" y="24"/>
                  </a:lnTo>
                  <a:lnTo>
                    <a:pt x="106" y="31"/>
                  </a:lnTo>
                  <a:lnTo>
                    <a:pt x="107" y="39"/>
                  </a:lnTo>
                  <a:close/>
                </a:path>
              </a:pathLst>
            </a:custGeom>
            <a:solidFill>
              <a:srgbClr val="7B16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89" name="Freeform 7"/>
            <p:cNvSpPr>
              <a:spLocks/>
            </p:cNvSpPr>
            <p:nvPr/>
          </p:nvSpPr>
          <p:spPr bwMode="auto">
            <a:xfrm>
              <a:off x="2429" y="3131"/>
              <a:ext cx="32" cy="44"/>
            </a:xfrm>
            <a:custGeom>
              <a:avLst/>
              <a:gdLst>
                <a:gd name="T0" fmla="*/ 17 w 32"/>
                <a:gd name="T1" fmla="*/ 0 h 44"/>
                <a:gd name="T2" fmla="*/ 17 w 32"/>
                <a:gd name="T3" fmla="*/ 0 h 44"/>
                <a:gd name="T4" fmla="*/ 18 w 32"/>
                <a:gd name="T5" fmla="*/ 9 h 44"/>
                <a:gd name="T6" fmla="*/ 15 w 32"/>
                <a:gd name="T7" fmla="*/ 15 h 44"/>
                <a:gd name="T8" fmla="*/ 11 w 32"/>
                <a:gd name="T9" fmla="*/ 21 h 44"/>
                <a:gd name="T10" fmla="*/ 7 w 32"/>
                <a:gd name="T11" fmla="*/ 26 h 44"/>
                <a:gd name="T12" fmla="*/ 3 w 32"/>
                <a:gd name="T13" fmla="*/ 30 h 44"/>
                <a:gd name="T14" fmla="*/ 0 w 32"/>
                <a:gd name="T15" fmla="*/ 34 h 44"/>
                <a:gd name="T16" fmla="*/ 0 w 32"/>
                <a:gd name="T17" fmla="*/ 37 h 44"/>
                <a:gd name="T18" fmla="*/ 3 w 32"/>
                <a:gd name="T19" fmla="*/ 41 h 44"/>
                <a:gd name="T20" fmla="*/ 3 w 32"/>
                <a:gd name="T21" fmla="*/ 41 h 44"/>
                <a:gd name="T22" fmla="*/ 6 w 32"/>
                <a:gd name="T23" fmla="*/ 44 h 44"/>
                <a:gd name="T24" fmla="*/ 11 w 32"/>
                <a:gd name="T25" fmla="*/ 42 h 44"/>
                <a:gd name="T26" fmla="*/ 15 w 32"/>
                <a:gd name="T27" fmla="*/ 41 h 44"/>
                <a:gd name="T28" fmla="*/ 21 w 32"/>
                <a:gd name="T29" fmla="*/ 37 h 44"/>
                <a:gd name="T30" fmla="*/ 29 w 32"/>
                <a:gd name="T31" fmla="*/ 30 h 44"/>
                <a:gd name="T32" fmla="*/ 32 w 32"/>
                <a:gd name="T33" fmla="*/ 26 h 44"/>
                <a:gd name="T34" fmla="*/ 32 w 32"/>
                <a:gd name="T35" fmla="*/ 24 h 44"/>
                <a:gd name="T36" fmla="*/ 32 w 32"/>
                <a:gd name="T37" fmla="*/ 24 h 44"/>
                <a:gd name="T38" fmla="*/ 29 w 32"/>
                <a:gd name="T39" fmla="*/ 17 h 44"/>
                <a:gd name="T40" fmla="*/ 25 w 32"/>
                <a:gd name="T41" fmla="*/ 9 h 44"/>
                <a:gd name="T42" fmla="*/ 19 w 32"/>
                <a:gd name="T43" fmla="*/ 2 h 44"/>
                <a:gd name="T44" fmla="*/ 17 w 32"/>
                <a:gd name="T45" fmla="*/ 0 h 44"/>
                <a:gd name="T46" fmla="*/ 17 w 32"/>
                <a:gd name="T47" fmla="*/ 0 h 44"/>
                <a:gd name="T48" fmla="*/ 17 w 32"/>
                <a:gd name="T49" fmla="*/ 0 h 4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2" h="44">
                  <a:moveTo>
                    <a:pt x="17" y="0"/>
                  </a:moveTo>
                  <a:lnTo>
                    <a:pt x="17" y="0"/>
                  </a:lnTo>
                  <a:lnTo>
                    <a:pt x="18" y="9"/>
                  </a:lnTo>
                  <a:lnTo>
                    <a:pt x="15" y="15"/>
                  </a:lnTo>
                  <a:lnTo>
                    <a:pt x="11" y="21"/>
                  </a:lnTo>
                  <a:lnTo>
                    <a:pt x="7" y="26"/>
                  </a:lnTo>
                  <a:lnTo>
                    <a:pt x="3" y="30"/>
                  </a:lnTo>
                  <a:lnTo>
                    <a:pt x="0" y="34"/>
                  </a:lnTo>
                  <a:lnTo>
                    <a:pt x="0" y="37"/>
                  </a:lnTo>
                  <a:lnTo>
                    <a:pt x="3" y="41"/>
                  </a:lnTo>
                  <a:lnTo>
                    <a:pt x="6" y="44"/>
                  </a:lnTo>
                  <a:lnTo>
                    <a:pt x="11" y="42"/>
                  </a:lnTo>
                  <a:lnTo>
                    <a:pt x="15" y="41"/>
                  </a:lnTo>
                  <a:lnTo>
                    <a:pt x="21" y="37"/>
                  </a:lnTo>
                  <a:lnTo>
                    <a:pt x="29" y="30"/>
                  </a:lnTo>
                  <a:lnTo>
                    <a:pt x="32" y="26"/>
                  </a:lnTo>
                  <a:lnTo>
                    <a:pt x="32" y="24"/>
                  </a:lnTo>
                  <a:lnTo>
                    <a:pt x="29" y="17"/>
                  </a:lnTo>
                  <a:lnTo>
                    <a:pt x="25" y="9"/>
                  </a:lnTo>
                  <a:lnTo>
                    <a:pt x="19" y="2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7B16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90" name="Freeform 8"/>
            <p:cNvSpPr>
              <a:spLocks/>
            </p:cNvSpPr>
            <p:nvPr/>
          </p:nvSpPr>
          <p:spPr bwMode="auto">
            <a:xfrm>
              <a:off x="2389" y="3133"/>
              <a:ext cx="34" cy="31"/>
            </a:xfrm>
            <a:custGeom>
              <a:avLst/>
              <a:gdLst>
                <a:gd name="T0" fmla="*/ 34 w 34"/>
                <a:gd name="T1" fmla="*/ 7 h 31"/>
                <a:gd name="T2" fmla="*/ 34 w 34"/>
                <a:gd name="T3" fmla="*/ 7 h 31"/>
                <a:gd name="T4" fmla="*/ 34 w 34"/>
                <a:gd name="T5" fmla="*/ 3 h 31"/>
                <a:gd name="T6" fmla="*/ 32 w 34"/>
                <a:gd name="T7" fmla="*/ 0 h 31"/>
                <a:gd name="T8" fmla="*/ 31 w 34"/>
                <a:gd name="T9" fmla="*/ 0 h 31"/>
                <a:gd name="T10" fmla="*/ 28 w 34"/>
                <a:gd name="T11" fmla="*/ 0 h 31"/>
                <a:gd name="T12" fmla="*/ 20 w 34"/>
                <a:gd name="T13" fmla="*/ 4 h 31"/>
                <a:gd name="T14" fmla="*/ 11 w 34"/>
                <a:gd name="T15" fmla="*/ 9 h 31"/>
                <a:gd name="T16" fmla="*/ 11 w 34"/>
                <a:gd name="T17" fmla="*/ 9 h 31"/>
                <a:gd name="T18" fmla="*/ 5 w 34"/>
                <a:gd name="T19" fmla="*/ 16 h 31"/>
                <a:gd name="T20" fmla="*/ 1 w 34"/>
                <a:gd name="T21" fmla="*/ 24 h 31"/>
                <a:gd name="T22" fmla="*/ 0 w 34"/>
                <a:gd name="T23" fmla="*/ 27 h 31"/>
                <a:gd name="T24" fmla="*/ 1 w 34"/>
                <a:gd name="T25" fmla="*/ 30 h 31"/>
                <a:gd name="T26" fmla="*/ 3 w 34"/>
                <a:gd name="T27" fmla="*/ 31 h 31"/>
                <a:gd name="T28" fmla="*/ 5 w 34"/>
                <a:gd name="T29" fmla="*/ 31 h 31"/>
                <a:gd name="T30" fmla="*/ 5 w 34"/>
                <a:gd name="T31" fmla="*/ 31 h 31"/>
                <a:gd name="T32" fmla="*/ 13 w 34"/>
                <a:gd name="T33" fmla="*/ 27 h 31"/>
                <a:gd name="T34" fmla="*/ 23 w 34"/>
                <a:gd name="T35" fmla="*/ 20 h 31"/>
                <a:gd name="T36" fmla="*/ 30 w 34"/>
                <a:gd name="T37" fmla="*/ 13 h 31"/>
                <a:gd name="T38" fmla="*/ 32 w 34"/>
                <a:gd name="T39" fmla="*/ 9 h 31"/>
                <a:gd name="T40" fmla="*/ 34 w 34"/>
                <a:gd name="T41" fmla="*/ 7 h 31"/>
                <a:gd name="T42" fmla="*/ 34 w 34"/>
                <a:gd name="T43" fmla="*/ 7 h 31"/>
                <a:gd name="T44" fmla="*/ 34 w 34"/>
                <a:gd name="T45" fmla="*/ 7 h 3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4" h="31">
                  <a:moveTo>
                    <a:pt x="34" y="7"/>
                  </a:moveTo>
                  <a:lnTo>
                    <a:pt x="34" y="7"/>
                  </a:lnTo>
                  <a:lnTo>
                    <a:pt x="34" y="3"/>
                  </a:lnTo>
                  <a:lnTo>
                    <a:pt x="32" y="0"/>
                  </a:lnTo>
                  <a:lnTo>
                    <a:pt x="31" y="0"/>
                  </a:lnTo>
                  <a:lnTo>
                    <a:pt x="28" y="0"/>
                  </a:lnTo>
                  <a:lnTo>
                    <a:pt x="20" y="4"/>
                  </a:lnTo>
                  <a:lnTo>
                    <a:pt x="11" y="9"/>
                  </a:lnTo>
                  <a:lnTo>
                    <a:pt x="5" y="16"/>
                  </a:lnTo>
                  <a:lnTo>
                    <a:pt x="1" y="24"/>
                  </a:lnTo>
                  <a:lnTo>
                    <a:pt x="0" y="27"/>
                  </a:lnTo>
                  <a:lnTo>
                    <a:pt x="1" y="30"/>
                  </a:lnTo>
                  <a:lnTo>
                    <a:pt x="3" y="31"/>
                  </a:lnTo>
                  <a:lnTo>
                    <a:pt x="5" y="31"/>
                  </a:lnTo>
                  <a:lnTo>
                    <a:pt x="13" y="27"/>
                  </a:lnTo>
                  <a:lnTo>
                    <a:pt x="23" y="20"/>
                  </a:lnTo>
                  <a:lnTo>
                    <a:pt x="30" y="13"/>
                  </a:lnTo>
                  <a:lnTo>
                    <a:pt x="32" y="9"/>
                  </a:lnTo>
                  <a:lnTo>
                    <a:pt x="34" y="7"/>
                  </a:lnTo>
                  <a:close/>
                </a:path>
              </a:pathLst>
            </a:custGeom>
            <a:solidFill>
              <a:srgbClr val="7B16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91" name="Freeform 40"/>
            <p:cNvSpPr>
              <a:spLocks/>
            </p:cNvSpPr>
            <p:nvPr/>
          </p:nvSpPr>
          <p:spPr bwMode="auto">
            <a:xfrm>
              <a:off x="2411" y="2834"/>
              <a:ext cx="43" cy="32"/>
            </a:xfrm>
            <a:custGeom>
              <a:avLst/>
              <a:gdLst>
                <a:gd name="T0" fmla="*/ 0 w 43"/>
                <a:gd name="T1" fmla="*/ 17 h 32"/>
                <a:gd name="T2" fmla="*/ 0 w 43"/>
                <a:gd name="T3" fmla="*/ 17 h 32"/>
                <a:gd name="T4" fmla="*/ 0 w 43"/>
                <a:gd name="T5" fmla="*/ 20 h 32"/>
                <a:gd name="T6" fmla="*/ 1 w 43"/>
                <a:gd name="T7" fmla="*/ 23 h 32"/>
                <a:gd name="T8" fmla="*/ 5 w 43"/>
                <a:gd name="T9" fmla="*/ 28 h 32"/>
                <a:gd name="T10" fmla="*/ 13 w 43"/>
                <a:gd name="T11" fmla="*/ 31 h 32"/>
                <a:gd name="T12" fmla="*/ 21 w 43"/>
                <a:gd name="T13" fmla="*/ 32 h 32"/>
                <a:gd name="T14" fmla="*/ 21 w 43"/>
                <a:gd name="T15" fmla="*/ 32 h 32"/>
                <a:gd name="T16" fmla="*/ 28 w 43"/>
                <a:gd name="T17" fmla="*/ 32 h 32"/>
                <a:gd name="T18" fmla="*/ 32 w 43"/>
                <a:gd name="T19" fmla="*/ 31 h 32"/>
                <a:gd name="T20" fmla="*/ 36 w 43"/>
                <a:gd name="T21" fmla="*/ 30 h 32"/>
                <a:gd name="T22" fmla="*/ 39 w 43"/>
                <a:gd name="T23" fmla="*/ 28 h 32"/>
                <a:gd name="T24" fmla="*/ 42 w 43"/>
                <a:gd name="T25" fmla="*/ 23 h 32"/>
                <a:gd name="T26" fmla="*/ 43 w 43"/>
                <a:gd name="T27" fmla="*/ 19 h 32"/>
                <a:gd name="T28" fmla="*/ 43 w 43"/>
                <a:gd name="T29" fmla="*/ 19 h 32"/>
                <a:gd name="T30" fmla="*/ 42 w 43"/>
                <a:gd name="T31" fmla="*/ 12 h 32"/>
                <a:gd name="T32" fmla="*/ 37 w 43"/>
                <a:gd name="T33" fmla="*/ 7 h 32"/>
                <a:gd name="T34" fmla="*/ 31 w 43"/>
                <a:gd name="T35" fmla="*/ 2 h 32"/>
                <a:gd name="T36" fmla="*/ 27 w 43"/>
                <a:gd name="T37" fmla="*/ 1 h 32"/>
                <a:gd name="T38" fmla="*/ 23 w 43"/>
                <a:gd name="T39" fmla="*/ 0 h 32"/>
                <a:gd name="T40" fmla="*/ 23 w 43"/>
                <a:gd name="T41" fmla="*/ 0 h 32"/>
                <a:gd name="T42" fmla="*/ 14 w 43"/>
                <a:gd name="T43" fmla="*/ 1 h 32"/>
                <a:gd name="T44" fmla="*/ 8 w 43"/>
                <a:gd name="T45" fmla="*/ 5 h 32"/>
                <a:gd name="T46" fmla="*/ 1 w 43"/>
                <a:gd name="T47" fmla="*/ 11 h 32"/>
                <a:gd name="T48" fmla="*/ 0 w 43"/>
                <a:gd name="T49" fmla="*/ 13 h 32"/>
                <a:gd name="T50" fmla="*/ 0 w 43"/>
                <a:gd name="T51" fmla="*/ 17 h 32"/>
                <a:gd name="T52" fmla="*/ 0 w 43"/>
                <a:gd name="T53" fmla="*/ 17 h 32"/>
                <a:gd name="T54" fmla="*/ 0 w 43"/>
                <a:gd name="T55" fmla="*/ 17 h 32"/>
                <a:gd name="T56" fmla="*/ 5 w 43"/>
                <a:gd name="T57" fmla="*/ 17 h 32"/>
                <a:gd name="T58" fmla="*/ 5 w 43"/>
                <a:gd name="T59" fmla="*/ 17 h 32"/>
                <a:gd name="T60" fmla="*/ 6 w 43"/>
                <a:gd name="T61" fmla="*/ 13 h 32"/>
                <a:gd name="T62" fmla="*/ 10 w 43"/>
                <a:gd name="T63" fmla="*/ 11 h 32"/>
                <a:gd name="T64" fmla="*/ 16 w 43"/>
                <a:gd name="T65" fmla="*/ 8 h 32"/>
                <a:gd name="T66" fmla="*/ 23 w 43"/>
                <a:gd name="T67" fmla="*/ 7 h 32"/>
                <a:gd name="T68" fmla="*/ 23 w 43"/>
                <a:gd name="T69" fmla="*/ 7 h 32"/>
                <a:gd name="T70" fmla="*/ 29 w 43"/>
                <a:gd name="T71" fmla="*/ 8 h 32"/>
                <a:gd name="T72" fmla="*/ 33 w 43"/>
                <a:gd name="T73" fmla="*/ 11 h 32"/>
                <a:gd name="T74" fmla="*/ 36 w 43"/>
                <a:gd name="T75" fmla="*/ 15 h 32"/>
                <a:gd name="T76" fmla="*/ 36 w 43"/>
                <a:gd name="T77" fmla="*/ 19 h 32"/>
                <a:gd name="T78" fmla="*/ 36 w 43"/>
                <a:gd name="T79" fmla="*/ 19 h 32"/>
                <a:gd name="T80" fmla="*/ 36 w 43"/>
                <a:gd name="T81" fmla="*/ 21 h 32"/>
                <a:gd name="T82" fmla="*/ 35 w 43"/>
                <a:gd name="T83" fmla="*/ 23 h 32"/>
                <a:gd name="T84" fmla="*/ 31 w 43"/>
                <a:gd name="T85" fmla="*/ 24 h 32"/>
                <a:gd name="T86" fmla="*/ 27 w 43"/>
                <a:gd name="T87" fmla="*/ 25 h 32"/>
                <a:gd name="T88" fmla="*/ 21 w 43"/>
                <a:gd name="T89" fmla="*/ 25 h 32"/>
                <a:gd name="T90" fmla="*/ 21 w 43"/>
                <a:gd name="T91" fmla="*/ 25 h 32"/>
                <a:gd name="T92" fmla="*/ 16 w 43"/>
                <a:gd name="T93" fmla="*/ 25 h 32"/>
                <a:gd name="T94" fmla="*/ 10 w 43"/>
                <a:gd name="T95" fmla="*/ 24 h 32"/>
                <a:gd name="T96" fmla="*/ 6 w 43"/>
                <a:gd name="T97" fmla="*/ 21 h 32"/>
                <a:gd name="T98" fmla="*/ 5 w 43"/>
                <a:gd name="T99" fmla="*/ 17 h 32"/>
                <a:gd name="T100" fmla="*/ 5 w 43"/>
                <a:gd name="T101" fmla="*/ 17 h 32"/>
                <a:gd name="T102" fmla="*/ 5 w 43"/>
                <a:gd name="T103" fmla="*/ 17 h 32"/>
                <a:gd name="T104" fmla="*/ 0 w 43"/>
                <a:gd name="T105" fmla="*/ 17 h 3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43" h="32">
                  <a:moveTo>
                    <a:pt x="0" y="17"/>
                  </a:moveTo>
                  <a:lnTo>
                    <a:pt x="0" y="17"/>
                  </a:lnTo>
                  <a:lnTo>
                    <a:pt x="0" y="20"/>
                  </a:lnTo>
                  <a:lnTo>
                    <a:pt x="1" y="23"/>
                  </a:lnTo>
                  <a:lnTo>
                    <a:pt x="5" y="28"/>
                  </a:lnTo>
                  <a:lnTo>
                    <a:pt x="13" y="31"/>
                  </a:lnTo>
                  <a:lnTo>
                    <a:pt x="21" y="32"/>
                  </a:lnTo>
                  <a:lnTo>
                    <a:pt x="28" y="32"/>
                  </a:lnTo>
                  <a:lnTo>
                    <a:pt x="32" y="31"/>
                  </a:lnTo>
                  <a:lnTo>
                    <a:pt x="36" y="30"/>
                  </a:lnTo>
                  <a:lnTo>
                    <a:pt x="39" y="28"/>
                  </a:lnTo>
                  <a:lnTo>
                    <a:pt x="42" y="23"/>
                  </a:lnTo>
                  <a:lnTo>
                    <a:pt x="43" y="19"/>
                  </a:lnTo>
                  <a:lnTo>
                    <a:pt x="42" y="12"/>
                  </a:lnTo>
                  <a:lnTo>
                    <a:pt x="37" y="7"/>
                  </a:lnTo>
                  <a:lnTo>
                    <a:pt x="31" y="2"/>
                  </a:lnTo>
                  <a:lnTo>
                    <a:pt x="27" y="1"/>
                  </a:lnTo>
                  <a:lnTo>
                    <a:pt x="23" y="0"/>
                  </a:lnTo>
                  <a:lnTo>
                    <a:pt x="14" y="1"/>
                  </a:lnTo>
                  <a:lnTo>
                    <a:pt x="8" y="5"/>
                  </a:lnTo>
                  <a:lnTo>
                    <a:pt x="1" y="11"/>
                  </a:lnTo>
                  <a:lnTo>
                    <a:pt x="0" y="13"/>
                  </a:lnTo>
                  <a:lnTo>
                    <a:pt x="0" y="17"/>
                  </a:lnTo>
                  <a:lnTo>
                    <a:pt x="5" y="17"/>
                  </a:lnTo>
                  <a:lnTo>
                    <a:pt x="6" y="13"/>
                  </a:lnTo>
                  <a:lnTo>
                    <a:pt x="10" y="11"/>
                  </a:lnTo>
                  <a:lnTo>
                    <a:pt x="16" y="8"/>
                  </a:lnTo>
                  <a:lnTo>
                    <a:pt x="23" y="7"/>
                  </a:lnTo>
                  <a:lnTo>
                    <a:pt x="29" y="8"/>
                  </a:lnTo>
                  <a:lnTo>
                    <a:pt x="33" y="11"/>
                  </a:lnTo>
                  <a:lnTo>
                    <a:pt x="36" y="15"/>
                  </a:lnTo>
                  <a:lnTo>
                    <a:pt x="36" y="19"/>
                  </a:lnTo>
                  <a:lnTo>
                    <a:pt x="36" y="21"/>
                  </a:lnTo>
                  <a:lnTo>
                    <a:pt x="35" y="23"/>
                  </a:lnTo>
                  <a:lnTo>
                    <a:pt x="31" y="24"/>
                  </a:lnTo>
                  <a:lnTo>
                    <a:pt x="27" y="25"/>
                  </a:lnTo>
                  <a:lnTo>
                    <a:pt x="21" y="25"/>
                  </a:lnTo>
                  <a:lnTo>
                    <a:pt x="16" y="25"/>
                  </a:lnTo>
                  <a:lnTo>
                    <a:pt x="10" y="24"/>
                  </a:lnTo>
                  <a:lnTo>
                    <a:pt x="6" y="21"/>
                  </a:lnTo>
                  <a:lnTo>
                    <a:pt x="5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D88B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92" name="Freeform 41"/>
            <p:cNvSpPr>
              <a:spLocks/>
            </p:cNvSpPr>
            <p:nvPr/>
          </p:nvSpPr>
          <p:spPr bwMode="auto">
            <a:xfrm>
              <a:off x="2496" y="2830"/>
              <a:ext cx="40" cy="29"/>
            </a:xfrm>
            <a:custGeom>
              <a:avLst/>
              <a:gdLst>
                <a:gd name="T0" fmla="*/ 0 w 40"/>
                <a:gd name="T1" fmla="*/ 15 h 29"/>
                <a:gd name="T2" fmla="*/ 0 w 40"/>
                <a:gd name="T3" fmla="*/ 15 h 29"/>
                <a:gd name="T4" fmla="*/ 1 w 40"/>
                <a:gd name="T5" fmla="*/ 21 h 29"/>
                <a:gd name="T6" fmla="*/ 5 w 40"/>
                <a:gd name="T7" fmla="*/ 25 h 29"/>
                <a:gd name="T8" fmla="*/ 12 w 40"/>
                <a:gd name="T9" fmla="*/ 29 h 29"/>
                <a:gd name="T10" fmla="*/ 20 w 40"/>
                <a:gd name="T11" fmla="*/ 29 h 29"/>
                <a:gd name="T12" fmla="*/ 20 w 40"/>
                <a:gd name="T13" fmla="*/ 29 h 29"/>
                <a:gd name="T14" fmla="*/ 26 w 40"/>
                <a:gd name="T15" fmla="*/ 29 h 29"/>
                <a:gd name="T16" fmla="*/ 32 w 40"/>
                <a:gd name="T17" fmla="*/ 28 h 29"/>
                <a:gd name="T18" fmla="*/ 36 w 40"/>
                <a:gd name="T19" fmla="*/ 27 h 29"/>
                <a:gd name="T20" fmla="*/ 39 w 40"/>
                <a:gd name="T21" fmla="*/ 24 h 29"/>
                <a:gd name="T22" fmla="*/ 40 w 40"/>
                <a:gd name="T23" fmla="*/ 21 h 29"/>
                <a:gd name="T24" fmla="*/ 40 w 40"/>
                <a:gd name="T25" fmla="*/ 17 h 29"/>
                <a:gd name="T26" fmla="*/ 40 w 40"/>
                <a:gd name="T27" fmla="*/ 17 h 29"/>
                <a:gd name="T28" fmla="*/ 39 w 40"/>
                <a:gd name="T29" fmla="*/ 9 h 29"/>
                <a:gd name="T30" fmla="*/ 35 w 40"/>
                <a:gd name="T31" fmla="*/ 4 h 29"/>
                <a:gd name="T32" fmla="*/ 30 w 40"/>
                <a:gd name="T33" fmla="*/ 1 h 29"/>
                <a:gd name="T34" fmla="*/ 21 w 40"/>
                <a:gd name="T35" fmla="*/ 0 h 29"/>
                <a:gd name="T36" fmla="*/ 21 w 40"/>
                <a:gd name="T37" fmla="*/ 0 h 29"/>
                <a:gd name="T38" fmla="*/ 13 w 40"/>
                <a:gd name="T39" fmla="*/ 1 h 29"/>
                <a:gd name="T40" fmla="*/ 7 w 40"/>
                <a:gd name="T41" fmla="*/ 4 h 29"/>
                <a:gd name="T42" fmla="*/ 3 w 40"/>
                <a:gd name="T43" fmla="*/ 9 h 29"/>
                <a:gd name="T44" fmla="*/ 1 w 40"/>
                <a:gd name="T45" fmla="*/ 12 h 29"/>
                <a:gd name="T46" fmla="*/ 0 w 40"/>
                <a:gd name="T47" fmla="*/ 15 h 29"/>
                <a:gd name="T48" fmla="*/ 0 w 40"/>
                <a:gd name="T49" fmla="*/ 15 h 29"/>
                <a:gd name="T50" fmla="*/ 0 w 40"/>
                <a:gd name="T51" fmla="*/ 15 h 29"/>
                <a:gd name="T52" fmla="*/ 5 w 40"/>
                <a:gd name="T53" fmla="*/ 15 h 29"/>
                <a:gd name="T54" fmla="*/ 5 w 40"/>
                <a:gd name="T55" fmla="*/ 15 h 29"/>
                <a:gd name="T56" fmla="*/ 7 w 40"/>
                <a:gd name="T57" fmla="*/ 12 h 29"/>
                <a:gd name="T58" fmla="*/ 11 w 40"/>
                <a:gd name="T59" fmla="*/ 9 h 29"/>
                <a:gd name="T60" fmla="*/ 16 w 40"/>
                <a:gd name="T61" fmla="*/ 6 h 29"/>
                <a:gd name="T62" fmla="*/ 21 w 40"/>
                <a:gd name="T63" fmla="*/ 6 h 29"/>
                <a:gd name="T64" fmla="*/ 21 w 40"/>
                <a:gd name="T65" fmla="*/ 6 h 29"/>
                <a:gd name="T66" fmla="*/ 27 w 40"/>
                <a:gd name="T67" fmla="*/ 6 h 29"/>
                <a:gd name="T68" fmla="*/ 31 w 40"/>
                <a:gd name="T69" fmla="*/ 9 h 29"/>
                <a:gd name="T70" fmla="*/ 34 w 40"/>
                <a:gd name="T71" fmla="*/ 12 h 29"/>
                <a:gd name="T72" fmla="*/ 35 w 40"/>
                <a:gd name="T73" fmla="*/ 17 h 29"/>
                <a:gd name="T74" fmla="*/ 35 w 40"/>
                <a:gd name="T75" fmla="*/ 17 h 29"/>
                <a:gd name="T76" fmla="*/ 35 w 40"/>
                <a:gd name="T77" fmla="*/ 20 h 29"/>
                <a:gd name="T78" fmla="*/ 32 w 40"/>
                <a:gd name="T79" fmla="*/ 21 h 29"/>
                <a:gd name="T80" fmla="*/ 28 w 40"/>
                <a:gd name="T81" fmla="*/ 23 h 29"/>
                <a:gd name="T82" fmla="*/ 20 w 40"/>
                <a:gd name="T83" fmla="*/ 24 h 29"/>
                <a:gd name="T84" fmla="*/ 20 w 40"/>
                <a:gd name="T85" fmla="*/ 24 h 29"/>
                <a:gd name="T86" fmla="*/ 15 w 40"/>
                <a:gd name="T87" fmla="*/ 23 h 29"/>
                <a:gd name="T88" fmla="*/ 9 w 40"/>
                <a:gd name="T89" fmla="*/ 21 h 29"/>
                <a:gd name="T90" fmla="*/ 7 w 40"/>
                <a:gd name="T91" fmla="*/ 19 h 29"/>
                <a:gd name="T92" fmla="*/ 5 w 40"/>
                <a:gd name="T93" fmla="*/ 15 h 29"/>
                <a:gd name="T94" fmla="*/ 5 w 40"/>
                <a:gd name="T95" fmla="*/ 15 h 29"/>
                <a:gd name="T96" fmla="*/ 5 w 40"/>
                <a:gd name="T97" fmla="*/ 15 h 29"/>
                <a:gd name="T98" fmla="*/ 0 w 40"/>
                <a:gd name="T99" fmla="*/ 15 h 2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40" h="29">
                  <a:moveTo>
                    <a:pt x="0" y="15"/>
                  </a:moveTo>
                  <a:lnTo>
                    <a:pt x="0" y="15"/>
                  </a:lnTo>
                  <a:lnTo>
                    <a:pt x="1" y="21"/>
                  </a:lnTo>
                  <a:lnTo>
                    <a:pt x="5" y="25"/>
                  </a:lnTo>
                  <a:lnTo>
                    <a:pt x="12" y="29"/>
                  </a:lnTo>
                  <a:lnTo>
                    <a:pt x="20" y="29"/>
                  </a:lnTo>
                  <a:lnTo>
                    <a:pt x="26" y="29"/>
                  </a:lnTo>
                  <a:lnTo>
                    <a:pt x="32" y="28"/>
                  </a:lnTo>
                  <a:lnTo>
                    <a:pt x="36" y="27"/>
                  </a:lnTo>
                  <a:lnTo>
                    <a:pt x="39" y="24"/>
                  </a:lnTo>
                  <a:lnTo>
                    <a:pt x="40" y="21"/>
                  </a:lnTo>
                  <a:lnTo>
                    <a:pt x="40" y="17"/>
                  </a:lnTo>
                  <a:lnTo>
                    <a:pt x="39" y="9"/>
                  </a:lnTo>
                  <a:lnTo>
                    <a:pt x="35" y="4"/>
                  </a:lnTo>
                  <a:lnTo>
                    <a:pt x="30" y="1"/>
                  </a:lnTo>
                  <a:lnTo>
                    <a:pt x="21" y="0"/>
                  </a:lnTo>
                  <a:lnTo>
                    <a:pt x="13" y="1"/>
                  </a:lnTo>
                  <a:lnTo>
                    <a:pt x="7" y="4"/>
                  </a:lnTo>
                  <a:lnTo>
                    <a:pt x="3" y="9"/>
                  </a:lnTo>
                  <a:lnTo>
                    <a:pt x="1" y="12"/>
                  </a:lnTo>
                  <a:lnTo>
                    <a:pt x="0" y="15"/>
                  </a:lnTo>
                  <a:lnTo>
                    <a:pt x="5" y="15"/>
                  </a:lnTo>
                  <a:lnTo>
                    <a:pt x="7" y="12"/>
                  </a:lnTo>
                  <a:lnTo>
                    <a:pt x="11" y="9"/>
                  </a:lnTo>
                  <a:lnTo>
                    <a:pt x="16" y="6"/>
                  </a:lnTo>
                  <a:lnTo>
                    <a:pt x="21" y="6"/>
                  </a:lnTo>
                  <a:lnTo>
                    <a:pt x="27" y="6"/>
                  </a:lnTo>
                  <a:lnTo>
                    <a:pt x="31" y="9"/>
                  </a:lnTo>
                  <a:lnTo>
                    <a:pt x="34" y="12"/>
                  </a:lnTo>
                  <a:lnTo>
                    <a:pt x="35" y="17"/>
                  </a:lnTo>
                  <a:lnTo>
                    <a:pt x="35" y="20"/>
                  </a:lnTo>
                  <a:lnTo>
                    <a:pt x="32" y="21"/>
                  </a:lnTo>
                  <a:lnTo>
                    <a:pt x="28" y="23"/>
                  </a:lnTo>
                  <a:lnTo>
                    <a:pt x="20" y="24"/>
                  </a:lnTo>
                  <a:lnTo>
                    <a:pt x="15" y="23"/>
                  </a:lnTo>
                  <a:lnTo>
                    <a:pt x="9" y="21"/>
                  </a:lnTo>
                  <a:lnTo>
                    <a:pt x="7" y="19"/>
                  </a:lnTo>
                  <a:lnTo>
                    <a:pt x="5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D88B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93" name="Freeform 42"/>
            <p:cNvSpPr>
              <a:spLocks/>
            </p:cNvSpPr>
            <p:nvPr/>
          </p:nvSpPr>
          <p:spPr bwMode="auto">
            <a:xfrm>
              <a:off x="2550" y="2841"/>
              <a:ext cx="45" cy="31"/>
            </a:xfrm>
            <a:custGeom>
              <a:avLst/>
              <a:gdLst>
                <a:gd name="T0" fmla="*/ 0 w 45"/>
                <a:gd name="T1" fmla="*/ 14 h 31"/>
                <a:gd name="T2" fmla="*/ 0 w 45"/>
                <a:gd name="T3" fmla="*/ 14 h 31"/>
                <a:gd name="T4" fmla="*/ 1 w 45"/>
                <a:gd name="T5" fmla="*/ 18 h 31"/>
                <a:gd name="T6" fmla="*/ 3 w 45"/>
                <a:gd name="T7" fmla="*/ 23 h 31"/>
                <a:gd name="T8" fmla="*/ 5 w 45"/>
                <a:gd name="T9" fmla="*/ 25 h 31"/>
                <a:gd name="T10" fmla="*/ 8 w 45"/>
                <a:gd name="T11" fmla="*/ 28 h 31"/>
                <a:gd name="T12" fmla="*/ 16 w 45"/>
                <a:gd name="T13" fmla="*/ 29 h 31"/>
                <a:gd name="T14" fmla="*/ 24 w 45"/>
                <a:gd name="T15" fmla="*/ 31 h 31"/>
                <a:gd name="T16" fmla="*/ 24 w 45"/>
                <a:gd name="T17" fmla="*/ 31 h 31"/>
                <a:gd name="T18" fmla="*/ 34 w 45"/>
                <a:gd name="T19" fmla="*/ 29 h 31"/>
                <a:gd name="T20" fmla="*/ 41 w 45"/>
                <a:gd name="T21" fmla="*/ 27 h 31"/>
                <a:gd name="T22" fmla="*/ 43 w 45"/>
                <a:gd name="T23" fmla="*/ 23 h 31"/>
                <a:gd name="T24" fmla="*/ 45 w 45"/>
                <a:gd name="T25" fmla="*/ 16 h 31"/>
                <a:gd name="T26" fmla="*/ 45 w 45"/>
                <a:gd name="T27" fmla="*/ 16 h 31"/>
                <a:gd name="T28" fmla="*/ 45 w 45"/>
                <a:gd name="T29" fmla="*/ 12 h 31"/>
                <a:gd name="T30" fmla="*/ 43 w 45"/>
                <a:gd name="T31" fmla="*/ 9 h 31"/>
                <a:gd name="T32" fmla="*/ 41 w 45"/>
                <a:gd name="T33" fmla="*/ 6 h 31"/>
                <a:gd name="T34" fmla="*/ 38 w 45"/>
                <a:gd name="T35" fmla="*/ 4 h 31"/>
                <a:gd name="T36" fmla="*/ 30 w 45"/>
                <a:gd name="T37" fmla="*/ 1 h 31"/>
                <a:gd name="T38" fmla="*/ 20 w 45"/>
                <a:gd name="T39" fmla="*/ 0 h 31"/>
                <a:gd name="T40" fmla="*/ 20 w 45"/>
                <a:gd name="T41" fmla="*/ 0 h 31"/>
                <a:gd name="T42" fmla="*/ 12 w 45"/>
                <a:gd name="T43" fmla="*/ 1 h 31"/>
                <a:gd name="T44" fmla="*/ 5 w 45"/>
                <a:gd name="T45" fmla="*/ 4 h 31"/>
                <a:gd name="T46" fmla="*/ 1 w 45"/>
                <a:gd name="T47" fmla="*/ 8 h 31"/>
                <a:gd name="T48" fmla="*/ 0 w 45"/>
                <a:gd name="T49" fmla="*/ 14 h 31"/>
                <a:gd name="T50" fmla="*/ 0 w 45"/>
                <a:gd name="T51" fmla="*/ 14 h 31"/>
                <a:gd name="T52" fmla="*/ 0 w 45"/>
                <a:gd name="T53" fmla="*/ 14 h 31"/>
                <a:gd name="T54" fmla="*/ 5 w 45"/>
                <a:gd name="T55" fmla="*/ 14 h 31"/>
                <a:gd name="T56" fmla="*/ 5 w 45"/>
                <a:gd name="T57" fmla="*/ 14 h 31"/>
                <a:gd name="T58" fmla="*/ 7 w 45"/>
                <a:gd name="T59" fmla="*/ 12 h 31"/>
                <a:gd name="T60" fmla="*/ 8 w 45"/>
                <a:gd name="T61" fmla="*/ 9 h 31"/>
                <a:gd name="T62" fmla="*/ 12 w 45"/>
                <a:gd name="T63" fmla="*/ 8 h 31"/>
                <a:gd name="T64" fmla="*/ 20 w 45"/>
                <a:gd name="T65" fmla="*/ 6 h 31"/>
                <a:gd name="T66" fmla="*/ 20 w 45"/>
                <a:gd name="T67" fmla="*/ 6 h 31"/>
                <a:gd name="T68" fmla="*/ 27 w 45"/>
                <a:gd name="T69" fmla="*/ 6 h 31"/>
                <a:gd name="T70" fmla="*/ 34 w 45"/>
                <a:gd name="T71" fmla="*/ 9 h 31"/>
                <a:gd name="T72" fmla="*/ 38 w 45"/>
                <a:gd name="T73" fmla="*/ 12 h 31"/>
                <a:gd name="T74" fmla="*/ 39 w 45"/>
                <a:gd name="T75" fmla="*/ 13 h 31"/>
                <a:gd name="T76" fmla="*/ 39 w 45"/>
                <a:gd name="T77" fmla="*/ 16 h 31"/>
                <a:gd name="T78" fmla="*/ 39 w 45"/>
                <a:gd name="T79" fmla="*/ 16 h 31"/>
                <a:gd name="T80" fmla="*/ 39 w 45"/>
                <a:gd name="T81" fmla="*/ 18 h 31"/>
                <a:gd name="T82" fmla="*/ 38 w 45"/>
                <a:gd name="T83" fmla="*/ 21 h 31"/>
                <a:gd name="T84" fmla="*/ 34 w 45"/>
                <a:gd name="T85" fmla="*/ 23 h 31"/>
                <a:gd name="T86" fmla="*/ 24 w 45"/>
                <a:gd name="T87" fmla="*/ 24 h 31"/>
                <a:gd name="T88" fmla="*/ 24 w 45"/>
                <a:gd name="T89" fmla="*/ 24 h 31"/>
                <a:gd name="T90" fmla="*/ 14 w 45"/>
                <a:gd name="T91" fmla="*/ 23 h 31"/>
                <a:gd name="T92" fmla="*/ 8 w 45"/>
                <a:gd name="T93" fmla="*/ 20 h 31"/>
                <a:gd name="T94" fmla="*/ 7 w 45"/>
                <a:gd name="T95" fmla="*/ 17 h 31"/>
                <a:gd name="T96" fmla="*/ 5 w 45"/>
                <a:gd name="T97" fmla="*/ 14 h 31"/>
                <a:gd name="T98" fmla="*/ 5 w 45"/>
                <a:gd name="T99" fmla="*/ 14 h 31"/>
                <a:gd name="T100" fmla="*/ 5 w 45"/>
                <a:gd name="T101" fmla="*/ 14 h 31"/>
                <a:gd name="T102" fmla="*/ 0 w 45"/>
                <a:gd name="T103" fmla="*/ 14 h 3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45" h="31">
                  <a:moveTo>
                    <a:pt x="0" y="14"/>
                  </a:moveTo>
                  <a:lnTo>
                    <a:pt x="0" y="14"/>
                  </a:lnTo>
                  <a:lnTo>
                    <a:pt x="1" y="18"/>
                  </a:lnTo>
                  <a:lnTo>
                    <a:pt x="3" y="23"/>
                  </a:lnTo>
                  <a:lnTo>
                    <a:pt x="5" y="25"/>
                  </a:lnTo>
                  <a:lnTo>
                    <a:pt x="8" y="28"/>
                  </a:lnTo>
                  <a:lnTo>
                    <a:pt x="16" y="29"/>
                  </a:lnTo>
                  <a:lnTo>
                    <a:pt x="24" y="31"/>
                  </a:lnTo>
                  <a:lnTo>
                    <a:pt x="34" y="29"/>
                  </a:lnTo>
                  <a:lnTo>
                    <a:pt x="41" y="27"/>
                  </a:lnTo>
                  <a:lnTo>
                    <a:pt x="43" y="23"/>
                  </a:lnTo>
                  <a:lnTo>
                    <a:pt x="45" y="16"/>
                  </a:lnTo>
                  <a:lnTo>
                    <a:pt x="45" y="12"/>
                  </a:lnTo>
                  <a:lnTo>
                    <a:pt x="43" y="9"/>
                  </a:lnTo>
                  <a:lnTo>
                    <a:pt x="41" y="6"/>
                  </a:lnTo>
                  <a:lnTo>
                    <a:pt x="38" y="4"/>
                  </a:lnTo>
                  <a:lnTo>
                    <a:pt x="30" y="1"/>
                  </a:lnTo>
                  <a:lnTo>
                    <a:pt x="20" y="0"/>
                  </a:lnTo>
                  <a:lnTo>
                    <a:pt x="12" y="1"/>
                  </a:lnTo>
                  <a:lnTo>
                    <a:pt x="5" y="4"/>
                  </a:lnTo>
                  <a:lnTo>
                    <a:pt x="1" y="8"/>
                  </a:lnTo>
                  <a:lnTo>
                    <a:pt x="0" y="14"/>
                  </a:lnTo>
                  <a:lnTo>
                    <a:pt x="5" y="14"/>
                  </a:lnTo>
                  <a:lnTo>
                    <a:pt x="7" y="12"/>
                  </a:lnTo>
                  <a:lnTo>
                    <a:pt x="8" y="9"/>
                  </a:lnTo>
                  <a:lnTo>
                    <a:pt x="12" y="8"/>
                  </a:lnTo>
                  <a:lnTo>
                    <a:pt x="20" y="6"/>
                  </a:lnTo>
                  <a:lnTo>
                    <a:pt x="27" y="6"/>
                  </a:lnTo>
                  <a:lnTo>
                    <a:pt x="34" y="9"/>
                  </a:lnTo>
                  <a:lnTo>
                    <a:pt x="38" y="12"/>
                  </a:lnTo>
                  <a:lnTo>
                    <a:pt x="39" y="13"/>
                  </a:lnTo>
                  <a:lnTo>
                    <a:pt x="39" y="16"/>
                  </a:lnTo>
                  <a:lnTo>
                    <a:pt x="39" y="18"/>
                  </a:lnTo>
                  <a:lnTo>
                    <a:pt x="38" y="21"/>
                  </a:lnTo>
                  <a:lnTo>
                    <a:pt x="34" y="23"/>
                  </a:lnTo>
                  <a:lnTo>
                    <a:pt x="24" y="24"/>
                  </a:lnTo>
                  <a:lnTo>
                    <a:pt x="14" y="23"/>
                  </a:lnTo>
                  <a:lnTo>
                    <a:pt x="8" y="20"/>
                  </a:lnTo>
                  <a:lnTo>
                    <a:pt x="7" y="17"/>
                  </a:lnTo>
                  <a:lnTo>
                    <a:pt x="5" y="1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D88B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94" name="Freeform 43"/>
            <p:cNvSpPr>
              <a:spLocks/>
            </p:cNvSpPr>
            <p:nvPr/>
          </p:nvSpPr>
          <p:spPr bwMode="auto">
            <a:xfrm>
              <a:off x="2375" y="3129"/>
              <a:ext cx="90" cy="89"/>
            </a:xfrm>
            <a:custGeom>
              <a:avLst/>
              <a:gdLst>
                <a:gd name="T0" fmla="*/ 83 w 90"/>
                <a:gd name="T1" fmla="*/ 26 h 89"/>
                <a:gd name="T2" fmla="*/ 82 w 90"/>
                <a:gd name="T3" fmla="*/ 28 h 89"/>
                <a:gd name="T4" fmla="*/ 75 w 90"/>
                <a:gd name="T5" fmla="*/ 38 h 89"/>
                <a:gd name="T6" fmla="*/ 64 w 90"/>
                <a:gd name="T7" fmla="*/ 43 h 89"/>
                <a:gd name="T8" fmla="*/ 60 w 90"/>
                <a:gd name="T9" fmla="*/ 43 h 89"/>
                <a:gd name="T10" fmla="*/ 52 w 90"/>
                <a:gd name="T11" fmla="*/ 40 h 89"/>
                <a:gd name="T12" fmla="*/ 46 w 90"/>
                <a:gd name="T13" fmla="*/ 30 h 89"/>
                <a:gd name="T14" fmla="*/ 45 w 90"/>
                <a:gd name="T15" fmla="*/ 26 h 89"/>
                <a:gd name="T16" fmla="*/ 44 w 90"/>
                <a:gd name="T17" fmla="*/ 24 h 89"/>
                <a:gd name="T18" fmla="*/ 57 w 90"/>
                <a:gd name="T19" fmla="*/ 5 h 89"/>
                <a:gd name="T20" fmla="*/ 57 w 90"/>
                <a:gd name="T21" fmla="*/ 2 h 89"/>
                <a:gd name="T22" fmla="*/ 54 w 90"/>
                <a:gd name="T23" fmla="*/ 0 h 89"/>
                <a:gd name="T24" fmla="*/ 49 w 90"/>
                <a:gd name="T25" fmla="*/ 2 h 89"/>
                <a:gd name="T26" fmla="*/ 46 w 90"/>
                <a:gd name="T27" fmla="*/ 9 h 89"/>
                <a:gd name="T28" fmla="*/ 31 w 90"/>
                <a:gd name="T29" fmla="*/ 24 h 89"/>
                <a:gd name="T30" fmla="*/ 25 w 90"/>
                <a:gd name="T31" fmla="*/ 28 h 89"/>
                <a:gd name="T32" fmla="*/ 10 w 90"/>
                <a:gd name="T33" fmla="*/ 34 h 89"/>
                <a:gd name="T34" fmla="*/ 6 w 90"/>
                <a:gd name="T35" fmla="*/ 34 h 89"/>
                <a:gd name="T36" fmla="*/ 3 w 90"/>
                <a:gd name="T37" fmla="*/ 39 h 89"/>
                <a:gd name="T38" fmla="*/ 4 w 90"/>
                <a:gd name="T39" fmla="*/ 42 h 89"/>
                <a:gd name="T40" fmla="*/ 11 w 90"/>
                <a:gd name="T41" fmla="*/ 42 h 89"/>
                <a:gd name="T42" fmla="*/ 18 w 90"/>
                <a:gd name="T43" fmla="*/ 40 h 89"/>
                <a:gd name="T44" fmla="*/ 26 w 90"/>
                <a:gd name="T45" fmla="*/ 36 h 89"/>
                <a:gd name="T46" fmla="*/ 26 w 90"/>
                <a:gd name="T47" fmla="*/ 38 h 89"/>
                <a:gd name="T48" fmla="*/ 33 w 90"/>
                <a:gd name="T49" fmla="*/ 50 h 89"/>
                <a:gd name="T50" fmla="*/ 34 w 90"/>
                <a:gd name="T51" fmla="*/ 62 h 89"/>
                <a:gd name="T52" fmla="*/ 33 w 90"/>
                <a:gd name="T53" fmla="*/ 66 h 89"/>
                <a:gd name="T54" fmla="*/ 27 w 90"/>
                <a:gd name="T55" fmla="*/ 73 h 89"/>
                <a:gd name="T56" fmla="*/ 23 w 90"/>
                <a:gd name="T57" fmla="*/ 77 h 89"/>
                <a:gd name="T58" fmla="*/ 15 w 90"/>
                <a:gd name="T59" fmla="*/ 81 h 89"/>
                <a:gd name="T60" fmla="*/ 6 w 90"/>
                <a:gd name="T61" fmla="*/ 80 h 89"/>
                <a:gd name="T62" fmla="*/ 0 w 90"/>
                <a:gd name="T63" fmla="*/ 78 h 89"/>
                <a:gd name="T64" fmla="*/ 3 w 90"/>
                <a:gd name="T65" fmla="*/ 85 h 89"/>
                <a:gd name="T66" fmla="*/ 6 w 90"/>
                <a:gd name="T67" fmla="*/ 89 h 89"/>
                <a:gd name="T68" fmla="*/ 13 w 90"/>
                <a:gd name="T69" fmla="*/ 89 h 89"/>
                <a:gd name="T70" fmla="*/ 23 w 90"/>
                <a:gd name="T71" fmla="*/ 86 h 89"/>
                <a:gd name="T72" fmla="*/ 29 w 90"/>
                <a:gd name="T73" fmla="*/ 84 h 89"/>
                <a:gd name="T74" fmla="*/ 38 w 90"/>
                <a:gd name="T75" fmla="*/ 74 h 89"/>
                <a:gd name="T76" fmla="*/ 44 w 90"/>
                <a:gd name="T77" fmla="*/ 63 h 89"/>
                <a:gd name="T78" fmla="*/ 44 w 90"/>
                <a:gd name="T79" fmla="*/ 55 h 89"/>
                <a:gd name="T80" fmla="*/ 38 w 90"/>
                <a:gd name="T81" fmla="*/ 40 h 89"/>
                <a:gd name="T82" fmla="*/ 34 w 90"/>
                <a:gd name="T83" fmla="*/ 32 h 89"/>
                <a:gd name="T84" fmla="*/ 37 w 90"/>
                <a:gd name="T85" fmla="*/ 31 h 89"/>
                <a:gd name="T86" fmla="*/ 38 w 90"/>
                <a:gd name="T87" fmla="*/ 32 h 89"/>
                <a:gd name="T88" fmla="*/ 41 w 90"/>
                <a:gd name="T89" fmla="*/ 39 h 89"/>
                <a:gd name="T90" fmla="*/ 48 w 90"/>
                <a:gd name="T91" fmla="*/ 49 h 89"/>
                <a:gd name="T92" fmla="*/ 56 w 90"/>
                <a:gd name="T93" fmla="*/ 51 h 89"/>
                <a:gd name="T94" fmla="*/ 60 w 90"/>
                <a:gd name="T95" fmla="*/ 53 h 89"/>
                <a:gd name="T96" fmla="*/ 71 w 90"/>
                <a:gd name="T97" fmla="*/ 50 h 89"/>
                <a:gd name="T98" fmla="*/ 86 w 90"/>
                <a:gd name="T99" fmla="*/ 38 h 89"/>
                <a:gd name="T100" fmla="*/ 90 w 90"/>
                <a:gd name="T101" fmla="*/ 32 h 89"/>
                <a:gd name="T102" fmla="*/ 90 w 90"/>
                <a:gd name="T103" fmla="*/ 32 h 89"/>
                <a:gd name="T104" fmla="*/ 90 w 90"/>
                <a:gd name="T105" fmla="*/ 32 h 89"/>
                <a:gd name="T106" fmla="*/ 83 w 90"/>
                <a:gd name="T107" fmla="*/ 26 h 89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90" h="89">
                  <a:moveTo>
                    <a:pt x="83" y="26"/>
                  </a:moveTo>
                  <a:lnTo>
                    <a:pt x="83" y="26"/>
                  </a:lnTo>
                  <a:lnTo>
                    <a:pt x="82" y="28"/>
                  </a:lnTo>
                  <a:lnTo>
                    <a:pt x="79" y="32"/>
                  </a:lnTo>
                  <a:lnTo>
                    <a:pt x="75" y="38"/>
                  </a:lnTo>
                  <a:lnTo>
                    <a:pt x="68" y="42"/>
                  </a:lnTo>
                  <a:lnTo>
                    <a:pt x="64" y="43"/>
                  </a:lnTo>
                  <a:lnTo>
                    <a:pt x="60" y="43"/>
                  </a:lnTo>
                  <a:lnTo>
                    <a:pt x="56" y="43"/>
                  </a:lnTo>
                  <a:lnTo>
                    <a:pt x="52" y="40"/>
                  </a:lnTo>
                  <a:lnTo>
                    <a:pt x="49" y="35"/>
                  </a:lnTo>
                  <a:lnTo>
                    <a:pt x="46" y="30"/>
                  </a:lnTo>
                  <a:lnTo>
                    <a:pt x="45" y="26"/>
                  </a:lnTo>
                  <a:lnTo>
                    <a:pt x="44" y="24"/>
                  </a:lnTo>
                  <a:lnTo>
                    <a:pt x="52" y="16"/>
                  </a:lnTo>
                  <a:lnTo>
                    <a:pt x="57" y="5"/>
                  </a:lnTo>
                  <a:lnTo>
                    <a:pt x="57" y="2"/>
                  </a:lnTo>
                  <a:lnTo>
                    <a:pt x="54" y="0"/>
                  </a:lnTo>
                  <a:lnTo>
                    <a:pt x="52" y="0"/>
                  </a:lnTo>
                  <a:lnTo>
                    <a:pt x="49" y="2"/>
                  </a:lnTo>
                  <a:lnTo>
                    <a:pt x="46" y="9"/>
                  </a:lnTo>
                  <a:lnTo>
                    <a:pt x="42" y="15"/>
                  </a:lnTo>
                  <a:lnTo>
                    <a:pt x="31" y="24"/>
                  </a:lnTo>
                  <a:lnTo>
                    <a:pt x="25" y="28"/>
                  </a:lnTo>
                  <a:lnTo>
                    <a:pt x="19" y="31"/>
                  </a:lnTo>
                  <a:lnTo>
                    <a:pt x="10" y="34"/>
                  </a:lnTo>
                  <a:lnTo>
                    <a:pt x="6" y="34"/>
                  </a:lnTo>
                  <a:lnTo>
                    <a:pt x="3" y="36"/>
                  </a:lnTo>
                  <a:lnTo>
                    <a:pt x="3" y="39"/>
                  </a:lnTo>
                  <a:lnTo>
                    <a:pt x="4" y="42"/>
                  </a:lnTo>
                  <a:lnTo>
                    <a:pt x="8" y="43"/>
                  </a:lnTo>
                  <a:lnTo>
                    <a:pt x="11" y="42"/>
                  </a:lnTo>
                  <a:lnTo>
                    <a:pt x="18" y="40"/>
                  </a:lnTo>
                  <a:lnTo>
                    <a:pt x="26" y="36"/>
                  </a:lnTo>
                  <a:lnTo>
                    <a:pt x="26" y="38"/>
                  </a:lnTo>
                  <a:lnTo>
                    <a:pt x="30" y="43"/>
                  </a:lnTo>
                  <a:lnTo>
                    <a:pt x="33" y="50"/>
                  </a:lnTo>
                  <a:lnTo>
                    <a:pt x="34" y="55"/>
                  </a:lnTo>
                  <a:lnTo>
                    <a:pt x="34" y="62"/>
                  </a:lnTo>
                  <a:lnTo>
                    <a:pt x="33" y="66"/>
                  </a:lnTo>
                  <a:lnTo>
                    <a:pt x="31" y="70"/>
                  </a:lnTo>
                  <a:lnTo>
                    <a:pt x="27" y="73"/>
                  </a:lnTo>
                  <a:lnTo>
                    <a:pt x="23" y="77"/>
                  </a:lnTo>
                  <a:lnTo>
                    <a:pt x="19" y="78"/>
                  </a:lnTo>
                  <a:lnTo>
                    <a:pt x="15" y="81"/>
                  </a:lnTo>
                  <a:lnTo>
                    <a:pt x="10" y="81"/>
                  </a:lnTo>
                  <a:lnTo>
                    <a:pt x="6" y="80"/>
                  </a:lnTo>
                  <a:lnTo>
                    <a:pt x="0" y="78"/>
                  </a:lnTo>
                  <a:lnTo>
                    <a:pt x="3" y="85"/>
                  </a:lnTo>
                  <a:lnTo>
                    <a:pt x="4" y="88"/>
                  </a:lnTo>
                  <a:lnTo>
                    <a:pt x="6" y="89"/>
                  </a:lnTo>
                  <a:lnTo>
                    <a:pt x="13" y="89"/>
                  </a:lnTo>
                  <a:lnTo>
                    <a:pt x="18" y="89"/>
                  </a:lnTo>
                  <a:lnTo>
                    <a:pt x="23" y="86"/>
                  </a:lnTo>
                  <a:lnTo>
                    <a:pt x="29" y="84"/>
                  </a:lnTo>
                  <a:lnTo>
                    <a:pt x="34" y="80"/>
                  </a:lnTo>
                  <a:lnTo>
                    <a:pt x="38" y="74"/>
                  </a:lnTo>
                  <a:lnTo>
                    <a:pt x="41" y="69"/>
                  </a:lnTo>
                  <a:lnTo>
                    <a:pt x="44" y="63"/>
                  </a:lnTo>
                  <a:lnTo>
                    <a:pt x="44" y="55"/>
                  </a:lnTo>
                  <a:lnTo>
                    <a:pt x="42" y="49"/>
                  </a:lnTo>
                  <a:lnTo>
                    <a:pt x="38" y="40"/>
                  </a:lnTo>
                  <a:lnTo>
                    <a:pt x="34" y="32"/>
                  </a:lnTo>
                  <a:lnTo>
                    <a:pt x="37" y="31"/>
                  </a:lnTo>
                  <a:lnTo>
                    <a:pt x="38" y="32"/>
                  </a:lnTo>
                  <a:lnTo>
                    <a:pt x="41" y="39"/>
                  </a:lnTo>
                  <a:lnTo>
                    <a:pt x="45" y="46"/>
                  </a:lnTo>
                  <a:lnTo>
                    <a:pt x="48" y="49"/>
                  </a:lnTo>
                  <a:lnTo>
                    <a:pt x="52" y="50"/>
                  </a:lnTo>
                  <a:lnTo>
                    <a:pt x="56" y="51"/>
                  </a:lnTo>
                  <a:lnTo>
                    <a:pt x="60" y="53"/>
                  </a:lnTo>
                  <a:lnTo>
                    <a:pt x="65" y="51"/>
                  </a:lnTo>
                  <a:lnTo>
                    <a:pt x="71" y="50"/>
                  </a:lnTo>
                  <a:lnTo>
                    <a:pt x="79" y="44"/>
                  </a:lnTo>
                  <a:lnTo>
                    <a:pt x="86" y="38"/>
                  </a:lnTo>
                  <a:lnTo>
                    <a:pt x="90" y="32"/>
                  </a:lnTo>
                  <a:lnTo>
                    <a:pt x="83" y="26"/>
                  </a:lnTo>
                  <a:close/>
                </a:path>
              </a:pathLst>
            </a:custGeom>
            <a:solidFill>
              <a:srgbClr val="D2B8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95" name="Freeform 44"/>
            <p:cNvSpPr>
              <a:spLocks/>
            </p:cNvSpPr>
            <p:nvPr/>
          </p:nvSpPr>
          <p:spPr bwMode="auto">
            <a:xfrm>
              <a:off x="2316" y="2979"/>
              <a:ext cx="168" cy="328"/>
            </a:xfrm>
            <a:custGeom>
              <a:avLst/>
              <a:gdLst>
                <a:gd name="T0" fmla="*/ 143 w 168"/>
                <a:gd name="T1" fmla="*/ 307 h 328"/>
                <a:gd name="T2" fmla="*/ 85 w 168"/>
                <a:gd name="T3" fmla="*/ 261 h 328"/>
                <a:gd name="T4" fmla="*/ 65 w 168"/>
                <a:gd name="T5" fmla="*/ 239 h 328"/>
                <a:gd name="T6" fmla="*/ 63 w 168"/>
                <a:gd name="T7" fmla="*/ 238 h 328"/>
                <a:gd name="T8" fmla="*/ 59 w 168"/>
                <a:gd name="T9" fmla="*/ 228 h 328"/>
                <a:gd name="T10" fmla="*/ 42 w 168"/>
                <a:gd name="T11" fmla="*/ 212 h 328"/>
                <a:gd name="T12" fmla="*/ 31 w 168"/>
                <a:gd name="T13" fmla="*/ 196 h 328"/>
                <a:gd name="T14" fmla="*/ 13 w 168"/>
                <a:gd name="T15" fmla="*/ 154 h 328"/>
                <a:gd name="T16" fmla="*/ 8 w 168"/>
                <a:gd name="T17" fmla="*/ 104 h 328"/>
                <a:gd name="T18" fmla="*/ 9 w 168"/>
                <a:gd name="T19" fmla="*/ 79 h 328"/>
                <a:gd name="T20" fmla="*/ 20 w 168"/>
                <a:gd name="T21" fmla="*/ 48 h 328"/>
                <a:gd name="T22" fmla="*/ 34 w 168"/>
                <a:gd name="T23" fmla="*/ 27 h 328"/>
                <a:gd name="T24" fmla="*/ 54 w 168"/>
                <a:gd name="T25" fmla="*/ 12 h 328"/>
                <a:gd name="T26" fmla="*/ 78 w 168"/>
                <a:gd name="T27" fmla="*/ 9 h 328"/>
                <a:gd name="T28" fmla="*/ 93 w 168"/>
                <a:gd name="T29" fmla="*/ 13 h 328"/>
                <a:gd name="T30" fmla="*/ 107 w 168"/>
                <a:gd name="T31" fmla="*/ 27 h 328"/>
                <a:gd name="T32" fmla="*/ 112 w 168"/>
                <a:gd name="T33" fmla="*/ 46 h 328"/>
                <a:gd name="T34" fmla="*/ 113 w 168"/>
                <a:gd name="T35" fmla="*/ 93 h 328"/>
                <a:gd name="T36" fmla="*/ 113 w 168"/>
                <a:gd name="T37" fmla="*/ 120 h 328"/>
                <a:gd name="T38" fmla="*/ 131 w 168"/>
                <a:gd name="T39" fmla="*/ 155 h 328"/>
                <a:gd name="T40" fmla="*/ 139 w 168"/>
                <a:gd name="T41" fmla="*/ 169 h 328"/>
                <a:gd name="T42" fmla="*/ 142 w 168"/>
                <a:gd name="T43" fmla="*/ 176 h 328"/>
                <a:gd name="T44" fmla="*/ 153 w 168"/>
                <a:gd name="T45" fmla="*/ 180 h 328"/>
                <a:gd name="T46" fmla="*/ 157 w 168"/>
                <a:gd name="T47" fmla="*/ 171 h 328"/>
                <a:gd name="T48" fmla="*/ 161 w 168"/>
                <a:gd name="T49" fmla="*/ 163 h 328"/>
                <a:gd name="T50" fmla="*/ 161 w 168"/>
                <a:gd name="T51" fmla="*/ 158 h 328"/>
                <a:gd name="T52" fmla="*/ 155 w 168"/>
                <a:gd name="T53" fmla="*/ 158 h 328"/>
                <a:gd name="T54" fmla="*/ 149 w 168"/>
                <a:gd name="T55" fmla="*/ 167 h 328"/>
                <a:gd name="T56" fmla="*/ 146 w 168"/>
                <a:gd name="T57" fmla="*/ 163 h 328"/>
                <a:gd name="T58" fmla="*/ 139 w 168"/>
                <a:gd name="T59" fmla="*/ 152 h 328"/>
                <a:gd name="T60" fmla="*/ 122 w 168"/>
                <a:gd name="T61" fmla="*/ 119 h 328"/>
                <a:gd name="T62" fmla="*/ 122 w 168"/>
                <a:gd name="T63" fmla="*/ 94 h 328"/>
                <a:gd name="T64" fmla="*/ 120 w 168"/>
                <a:gd name="T65" fmla="*/ 43 h 328"/>
                <a:gd name="T66" fmla="*/ 113 w 168"/>
                <a:gd name="T67" fmla="*/ 23 h 328"/>
                <a:gd name="T68" fmla="*/ 99 w 168"/>
                <a:gd name="T69" fmla="*/ 6 h 328"/>
                <a:gd name="T70" fmla="*/ 78 w 168"/>
                <a:gd name="T71" fmla="*/ 0 h 328"/>
                <a:gd name="T72" fmla="*/ 51 w 168"/>
                <a:gd name="T73" fmla="*/ 4 h 328"/>
                <a:gd name="T74" fmla="*/ 28 w 168"/>
                <a:gd name="T75" fmla="*/ 21 h 328"/>
                <a:gd name="T76" fmla="*/ 12 w 168"/>
                <a:gd name="T77" fmla="*/ 44 h 328"/>
                <a:gd name="T78" fmla="*/ 1 w 168"/>
                <a:gd name="T79" fmla="*/ 78 h 328"/>
                <a:gd name="T80" fmla="*/ 0 w 168"/>
                <a:gd name="T81" fmla="*/ 104 h 328"/>
                <a:gd name="T82" fmla="*/ 4 w 168"/>
                <a:gd name="T83" fmla="*/ 155 h 328"/>
                <a:gd name="T84" fmla="*/ 24 w 168"/>
                <a:gd name="T85" fmla="*/ 200 h 328"/>
                <a:gd name="T86" fmla="*/ 35 w 168"/>
                <a:gd name="T87" fmla="*/ 217 h 328"/>
                <a:gd name="T88" fmla="*/ 54 w 168"/>
                <a:gd name="T89" fmla="*/ 235 h 328"/>
                <a:gd name="T90" fmla="*/ 54 w 168"/>
                <a:gd name="T91" fmla="*/ 235 h 328"/>
                <a:gd name="T92" fmla="*/ 72 w 168"/>
                <a:gd name="T93" fmla="*/ 261 h 328"/>
                <a:gd name="T94" fmla="*/ 139 w 168"/>
                <a:gd name="T95" fmla="*/ 314 h 328"/>
                <a:gd name="T96" fmla="*/ 164 w 168"/>
                <a:gd name="T97" fmla="*/ 328 h 328"/>
                <a:gd name="T98" fmla="*/ 168 w 168"/>
                <a:gd name="T99" fmla="*/ 323 h 328"/>
                <a:gd name="T100" fmla="*/ 165 w 168"/>
                <a:gd name="T101" fmla="*/ 320 h 32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68" h="328">
                  <a:moveTo>
                    <a:pt x="165" y="320"/>
                  </a:moveTo>
                  <a:lnTo>
                    <a:pt x="165" y="320"/>
                  </a:lnTo>
                  <a:lnTo>
                    <a:pt x="143" y="307"/>
                  </a:lnTo>
                  <a:lnTo>
                    <a:pt x="113" y="285"/>
                  </a:lnTo>
                  <a:lnTo>
                    <a:pt x="99" y="273"/>
                  </a:lnTo>
                  <a:lnTo>
                    <a:pt x="85" y="261"/>
                  </a:lnTo>
                  <a:lnTo>
                    <a:pt x="73" y="249"/>
                  </a:lnTo>
                  <a:lnTo>
                    <a:pt x="65" y="239"/>
                  </a:lnTo>
                  <a:lnTo>
                    <a:pt x="63" y="238"/>
                  </a:lnTo>
                  <a:lnTo>
                    <a:pt x="62" y="235"/>
                  </a:lnTo>
                  <a:lnTo>
                    <a:pt x="59" y="228"/>
                  </a:lnTo>
                  <a:lnTo>
                    <a:pt x="54" y="226"/>
                  </a:lnTo>
                  <a:lnTo>
                    <a:pt x="50" y="222"/>
                  </a:lnTo>
                  <a:lnTo>
                    <a:pt x="42" y="212"/>
                  </a:lnTo>
                  <a:lnTo>
                    <a:pt x="35" y="203"/>
                  </a:lnTo>
                  <a:lnTo>
                    <a:pt x="31" y="196"/>
                  </a:lnTo>
                  <a:lnTo>
                    <a:pt x="20" y="173"/>
                  </a:lnTo>
                  <a:lnTo>
                    <a:pt x="16" y="163"/>
                  </a:lnTo>
                  <a:lnTo>
                    <a:pt x="13" y="154"/>
                  </a:lnTo>
                  <a:lnTo>
                    <a:pt x="11" y="143"/>
                  </a:lnTo>
                  <a:lnTo>
                    <a:pt x="9" y="132"/>
                  </a:lnTo>
                  <a:lnTo>
                    <a:pt x="8" y="104"/>
                  </a:lnTo>
                  <a:lnTo>
                    <a:pt x="8" y="89"/>
                  </a:lnTo>
                  <a:lnTo>
                    <a:pt x="9" y="79"/>
                  </a:lnTo>
                  <a:lnTo>
                    <a:pt x="12" y="69"/>
                  </a:lnTo>
                  <a:lnTo>
                    <a:pt x="15" y="58"/>
                  </a:lnTo>
                  <a:lnTo>
                    <a:pt x="20" y="48"/>
                  </a:lnTo>
                  <a:lnTo>
                    <a:pt x="25" y="37"/>
                  </a:lnTo>
                  <a:lnTo>
                    <a:pt x="34" y="27"/>
                  </a:lnTo>
                  <a:lnTo>
                    <a:pt x="40" y="20"/>
                  </a:lnTo>
                  <a:lnTo>
                    <a:pt x="47" y="16"/>
                  </a:lnTo>
                  <a:lnTo>
                    <a:pt x="54" y="12"/>
                  </a:lnTo>
                  <a:lnTo>
                    <a:pt x="61" y="10"/>
                  </a:lnTo>
                  <a:lnTo>
                    <a:pt x="70" y="8"/>
                  </a:lnTo>
                  <a:lnTo>
                    <a:pt x="78" y="9"/>
                  </a:lnTo>
                  <a:lnTo>
                    <a:pt x="88" y="10"/>
                  </a:lnTo>
                  <a:lnTo>
                    <a:pt x="93" y="13"/>
                  </a:lnTo>
                  <a:lnTo>
                    <a:pt x="99" y="16"/>
                  </a:lnTo>
                  <a:lnTo>
                    <a:pt x="103" y="21"/>
                  </a:lnTo>
                  <a:lnTo>
                    <a:pt x="107" y="27"/>
                  </a:lnTo>
                  <a:lnTo>
                    <a:pt x="109" y="35"/>
                  </a:lnTo>
                  <a:lnTo>
                    <a:pt x="112" y="46"/>
                  </a:lnTo>
                  <a:lnTo>
                    <a:pt x="113" y="56"/>
                  </a:lnTo>
                  <a:lnTo>
                    <a:pt x="113" y="69"/>
                  </a:lnTo>
                  <a:lnTo>
                    <a:pt x="113" y="93"/>
                  </a:lnTo>
                  <a:lnTo>
                    <a:pt x="112" y="113"/>
                  </a:lnTo>
                  <a:lnTo>
                    <a:pt x="113" y="120"/>
                  </a:lnTo>
                  <a:lnTo>
                    <a:pt x="116" y="127"/>
                  </a:lnTo>
                  <a:lnTo>
                    <a:pt x="123" y="142"/>
                  </a:lnTo>
                  <a:lnTo>
                    <a:pt x="131" y="155"/>
                  </a:lnTo>
                  <a:lnTo>
                    <a:pt x="138" y="166"/>
                  </a:lnTo>
                  <a:lnTo>
                    <a:pt x="139" y="169"/>
                  </a:lnTo>
                  <a:lnTo>
                    <a:pt x="142" y="171"/>
                  </a:lnTo>
                  <a:lnTo>
                    <a:pt x="142" y="176"/>
                  </a:lnTo>
                  <a:lnTo>
                    <a:pt x="149" y="182"/>
                  </a:lnTo>
                  <a:lnTo>
                    <a:pt x="153" y="180"/>
                  </a:lnTo>
                  <a:lnTo>
                    <a:pt x="154" y="177"/>
                  </a:lnTo>
                  <a:lnTo>
                    <a:pt x="157" y="171"/>
                  </a:lnTo>
                  <a:lnTo>
                    <a:pt x="160" y="167"/>
                  </a:lnTo>
                  <a:lnTo>
                    <a:pt x="161" y="163"/>
                  </a:lnTo>
                  <a:lnTo>
                    <a:pt x="162" y="161"/>
                  </a:lnTo>
                  <a:lnTo>
                    <a:pt x="161" y="158"/>
                  </a:lnTo>
                  <a:lnTo>
                    <a:pt x="158" y="157"/>
                  </a:lnTo>
                  <a:lnTo>
                    <a:pt x="155" y="158"/>
                  </a:lnTo>
                  <a:lnTo>
                    <a:pt x="151" y="163"/>
                  </a:lnTo>
                  <a:lnTo>
                    <a:pt x="149" y="167"/>
                  </a:lnTo>
                  <a:lnTo>
                    <a:pt x="149" y="169"/>
                  </a:lnTo>
                  <a:lnTo>
                    <a:pt x="146" y="163"/>
                  </a:lnTo>
                  <a:lnTo>
                    <a:pt x="145" y="161"/>
                  </a:lnTo>
                  <a:lnTo>
                    <a:pt x="139" y="152"/>
                  </a:lnTo>
                  <a:lnTo>
                    <a:pt x="131" y="139"/>
                  </a:lnTo>
                  <a:lnTo>
                    <a:pt x="124" y="125"/>
                  </a:lnTo>
                  <a:lnTo>
                    <a:pt x="122" y="119"/>
                  </a:lnTo>
                  <a:lnTo>
                    <a:pt x="120" y="112"/>
                  </a:lnTo>
                  <a:lnTo>
                    <a:pt x="122" y="94"/>
                  </a:lnTo>
                  <a:lnTo>
                    <a:pt x="123" y="67"/>
                  </a:lnTo>
                  <a:lnTo>
                    <a:pt x="122" y="55"/>
                  </a:lnTo>
                  <a:lnTo>
                    <a:pt x="120" y="43"/>
                  </a:lnTo>
                  <a:lnTo>
                    <a:pt x="118" y="32"/>
                  </a:lnTo>
                  <a:lnTo>
                    <a:pt x="113" y="23"/>
                  </a:lnTo>
                  <a:lnTo>
                    <a:pt x="109" y="16"/>
                  </a:lnTo>
                  <a:lnTo>
                    <a:pt x="104" y="10"/>
                  </a:lnTo>
                  <a:lnTo>
                    <a:pt x="99" y="6"/>
                  </a:lnTo>
                  <a:lnTo>
                    <a:pt x="92" y="4"/>
                  </a:lnTo>
                  <a:lnTo>
                    <a:pt x="78" y="0"/>
                  </a:lnTo>
                  <a:lnTo>
                    <a:pt x="70" y="0"/>
                  </a:lnTo>
                  <a:lnTo>
                    <a:pt x="58" y="1"/>
                  </a:lnTo>
                  <a:lnTo>
                    <a:pt x="51" y="4"/>
                  </a:lnTo>
                  <a:lnTo>
                    <a:pt x="43" y="8"/>
                  </a:lnTo>
                  <a:lnTo>
                    <a:pt x="35" y="13"/>
                  </a:lnTo>
                  <a:lnTo>
                    <a:pt x="28" y="21"/>
                  </a:lnTo>
                  <a:lnTo>
                    <a:pt x="19" y="32"/>
                  </a:lnTo>
                  <a:lnTo>
                    <a:pt x="12" y="44"/>
                  </a:lnTo>
                  <a:lnTo>
                    <a:pt x="7" y="55"/>
                  </a:lnTo>
                  <a:lnTo>
                    <a:pt x="4" y="67"/>
                  </a:lnTo>
                  <a:lnTo>
                    <a:pt x="1" y="78"/>
                  </a:lnTo>
                  <a:lnTo>
                    <a:pt x="0" y="88"/>
                  </a:lnTo>
                  <a:lnTo>
                    <a:pt x="0" y="104"/>
                  </a:lnTo>
                  <a:lnTo>
                    <a:pt x="1" y="134"/>
                  </a:lnTo>
                  <a:lnTo>
                    <a:pt x="2" y="144"/>
                  </a:lnTo>
                  <a:lnTo>
                    <a:pt x="4" y="155"/>
                  </a:lnTo>
                  <a:lnTo>
                    <a:pt x="8" y="166"/>
                  </a:lnTo>
                  <a:lnTo>
                    <a:pt x="12" y="177"/>
                  </a:lnTo>
                  <a:lnTo>
                    <a:pt x="24" y="200"/>
                  </a:lnTo>
                  <a:lnTo>
                    <a:pt x="28" y="208"/>
                  </a:lnTo>
                  <a:lnTo>
                    <a:pt x="35" y="217"/>
                  </a:lnTo>
                  <a:lnTo>
                    <a:pt x="43" y="227"/>
                  </a:lnTo>
                  <a:lnTo>
                    <a:pt x="49" y="231"/>
                  </a:lnTo>
                  <a:lnTo>
                    <a:pt x="54" y="235"/>
                  </a:lnTo>
                  <a:lnTo>
                    <a:pt x="57" y="240"/>
                  </a:lnTo>
                  <a:lnTo>
                    <a:pt x="61" y="247"/>
                  </a:lnTo>
                  <a:lnTo>
                    <a:pt x="72" y="261"/>
                  </a:lnTo>
                  <a:lnTo>
                    <a:pt x="88" y="274"/>
                  </a:lnTo>
                  <a:lnTo>
                    <a:pt x="104" y="289"/>
                  </a:lnTo>
                  <a:lnTo>
                    <a:pt x="139" y="314"/>
                  </a:lnTo>
                  <a:lnTo>
                    <a:pt x="161" y="328"/>
                  </a:lnTo>
                  <a:lnTo>
                    <a:pt x="164" y="328"/>
                  </a:lnTo>
                  <a:lnTo>
                    <a:pt x="166" y="326"/>
                  </a:lnTo>
                  <a:lnTo>
                    <a:pt x="168" y="323"/>
                  </a:lnTo>
                  <a:lnTo>
                    <a:pt x="165" y="320"/>
                  </a:lnTo>
                  <a:close/>
                </a:path>
              </a:pathLst>
            </a:custGeom>
            <a:solidFill>
              <a:srgbClr val="D77B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grpSp>
        <p:nvGrpSpPr>
          <p:cNvPr id="2060" name="Group 18"/>
          <p:cNvGrpSpPr>
            <a:grpSpLocks/>
          </p:cNvGrpSpPr>
          <p:nvPr/>
        </p:nvGrpSpPr>
        <p:grpSpPr bwMode="auto">
          <a:xfrm>
            <a:off x="4601462" y="5462126"/>
            <a:ext cx="441040" cy="855019"/>
            <a:chOff x="2585" y="3064"/>
            <a:chExt cx="247" cy="479"/>
          </a:xfrm>
        </p:grpSpPr>
        <p:sp>
          <p:nvSpPr>
            <p:cNvPr id="2977" name="Freeform 76"/>
            <p:cNvSpPr>
              <a:spLocks/>
            </p:cNvSpPr>
            <p:nvPr/>
          </p:nvSpPr>
          <p:spPr bwMode="auto">
            <a:xfrm>
              <a:off x="2738" y="3337"/>
              <a:ext cx="80" cy="81"/>
            </a:xfrm>
            <a:custGeom>
              <a:avLst/>
              <a:gdLst>
                <a:gd name="T0" fmla="*/ 0 w 80"/>
                <a:gd name="T1" fmla="*/ 0 h 81"/>
                <a:gd name="T2" fmla="*/ 0 w 80"/>
                <a:gd name="T3" fmla="*/ 0 h 81"/>
                <a:gd name="T4" fmla="*/ 0 w 80"/>
                <a:gd name="T5" fmla="*/ 2 h 81"/>
                <a:gd name="T6" fmla="*/ 0 w 80"/>
                <a:gd name="T7" fmla="*/ 3 h 81"/>
                <a:gd name="T8" fmla="*/ 0 w 80"/>
                <a:gd name="T9" fmla="*/ 3 h 81"/>
                <a:gd name="T10" fmla="*/ 12 w 80"/>
                <a:gd name="T11" fmla="*/ 18 h 81"/>
                <a:gd name="T12" fmla="*/ 34 w 80"/>
                <a:gd name="T13" fmla="*/ 41 h 81"/>
                <a:gd name="T14" fmla="*/ 57 w 80"/>
                <a:gd name="T15" fmla="*/ 65 h 81"/>
                <a:gd name="T16" fmla="*/ 68 w 80"/>
                <a:gd name="T17" fmla="*/ 73 h 81"/>
                <a:gd name="T18" fmla="*/ 76 w 80"/>
                <a:gd name="T19" fmla="*/ 80 h 81"/>
                <a:gd name="T20" fmla="*/ 76 w 80"/>
                <a:gd name="T21" fmla="*/ 80 h 81"/>
                <a:gd name="T22" fmla="*/ 79 w 80"/>
                <a:gd name="T23" fmla="*/ 81 h 81"/>
                <a:gd name="T24" fmla="*/ 80 w 80"/>
                <a:gd name="T25" fmla="*/ 80 h 81"/>
                <a:gd name="T26" fmla="*/ 80 w 80"/>
                <a:gd name="T27" fmla="*/ 80 h 81"/>
                <a:gd name="T28" fmla="*/ 80 w 80"/>
                <a:gd name="T29" fmla="*/ 79 h 81"/>
                <a:gd name="T30" fmla="*/ 79 w 80"/>
                <a:gd name="T31" fmla="*/ 77 h 81"/>
                <a:gd name="T32" fmla="*/ 79 w 80"/>
                <a:gd name="T33" fmla="*/ 77 h 81"/>
                <a:gd name="T34" fmla="*/ 71 w 80"/>
                <a:gd name="T35" fmla="*/ 71 h 81"/>
                <a:gd name="T36" fmla="*/ 61 w 80"/>
                <a:gd name="T37" fmla="*/ 61 h 81"/>
                <a:gd name="T38" fmla="*/ 38 w 80"/>
                <a:gd name="T39" fmla="*/ 39 h 81"/>
                <a:gd name="T40" fmla="*/ 16 w 80"/>
                <a:gd name="T41" fmla="*/ 16 h 81"/>
                <a:gd name="T42" fmla="*/ 3 w 80"/>
                <a:gd name="T43" fmla="*/ 0 h 81"/>
                <a:gd name="T44" fmla="*/ 3 w 80"/>
                <a:gd name="T45" fmla="*/ 0 h 81"/>
                <a:gd name="T46" fmla="*/ 2 w 80"/>
                <a:gd name="T47" fmla="*/ 0 h 81"/>
                <a:gd name="T48" fmla="*/ 0 w 80"/>
                <a:gd name="T49" fmla="*/ 0 h 81"/>
                <a:gd name="T50" fmla="*/ 0 w 80"/>
                <a:gd name="T51" fmla="*/ 0 h 81"/>
                <a:gd name="T52" fmla="*/ 0 w 80"/>
                <a:gd name="T53" fmla="*/ 0 h 81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80" h="81">
                  <a:moveTo>
                    <a:pt x="0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12" y="18"/>
                  </a:lnTo>
                  <a:lnTo>
                    <a:pt x="34" y="41"/>
                  </a:lnTo>
                  <a:lnTo>
                    <a:pt x="57" y="65"/>
                  </a:lnTo>
                  <a:lnTo>
                    <a:pt x="68" y="73"/>
                  </a:lnTo>
                  <a:lnTo>
                    <a:pt x="76" y="80"/>
                  </a:lnTo>
                  <a:lnTo>
                    <a:pt x="79" y="81"/>
                  </a:lnTo>
                  <a:lnTo>
                    <a:pt x="80" y="80"/>
                  </a:lnTo>
                  <a:lnTo>
                    <a:pt x="80" y="79"/>
                  </a:lnTo>
                  <a:lnTo>
                    <a:pt x="79" y="77"/>
                  </a:lnTo>
                  <a:lnTo>
                    <a:pt x="71" y="71"/>
                  </a:lnTo>
                  <a:lnTo>
                    <a:pt x="61" y="61"/>
                  </a:lnTo>
                  <a:lnTo>
                    <a:pt x="38" y="39"/>
                  </a:lnTo>
                  <a:lnTo>
                    <a:pt x="16" y="16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ACFE8"/>
            </a:solidFill>
            <a:ln w="1588">
              <a:solidFill>
                <a:srgbClr val="72576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grpSp>
          <p:nvGrpSpPr>
            <p:cNvPr id="2978" name="Group 17"/>
            <p:cNvGrpSpPr>
              <a:grpSpLocks/>
            </p:cNvGrpSpPr>
            <p:nvPr/>
          </p:nvGrpSpPr>
          <p:grpSpPr bwMode="auto">
            <a:xfrm>
              <a:off x="2585" y="3064"/>
              <a:ext cx="247" cy="479"/>
              <a:chOff x="2585" y="3064"/>
              <a:chExt cx="247" cy="479"/>
            </a:xfrm>
          </p:grpSpPr>
          <p:sp>
            <p:nvSpPr>
              <p:cNvPr id="2979" name="Freeform 70"/>
              <p:cNvSpPr>
                <a:spLocks/>
              </p:cNvSpPr>
              <p:nvPr/>
            </p:nvSpPr>
            <p:spPr bwMode="auto">
              <a:xfrm>
                <a:off x="2779" y="3471"/>
                <a:ext cx="26" cy="69"/>
              </a:xfrm>
              <a:custGeom>
                <a:avLst/>
                <a:gdLst>
                  <a:gd name="T0" fmla="*/ 1 w 26"/>
                  <a:gd name="T1" fmla="*/ 0 h 69"/>
                  <a:gd name="T2" fmla="*/ 1 w 26"/>
                  <a:gd name="T3" fmla="*/ 0 h 69"/>
                  <a:gd name="T4" fmla="*/ 0 w 26"/>
                  <a:gd name="T5" fmla="*/ 2 h 69"/>
                  <a:gd name="T6" fmla="*/ 0 w 26"/>
                  <a:gd name="T7" fmla="*/ 3 h 69"/>
                  <a:gd name="T8" fmla="*/ 11 w 26"/>
                  <a:gd name="T9" fmla="*/ 33 h 69"/>
                  <a:gd name="T10" fmla="*/ 11 w 26"/>
                  <a:gd name="T11" fmla="*/ 33 h 69"/>
                  <a:gd name="T12" fmla="*/ 16 w 26"/>
                  <a:gd name="T13" fmla="*/ 52 h 69"/>
                  <a:gd name="T14" fmla="*/ 21 w 26"/>
                  <a:gd name="T15" fmla="*/ 68 h 69"/>
                  <a:gd name="T16" fmla="*/ 21 w 26"/>
                  <a:gd name="T17" fmla="*/ 68 h 69"/>
                  <a:gd name="T18" fmla="*/ 21 w 26"/>
                  <a:gd name="T19" fmla="*/ 68 h 69"/>
                  <a:gd name="T20" fmla="*/ 24 w 26"/>
                  <a:gd name="T21" fmla="*/ 69 h 69"/>
                  <a:gd name="T22" fmla="*/ 24 w 26"/>
                  <a:gd name="T23" fmla="*/ 69 h 69"/>
                  <a:gd name="T24" fmla="*/ 26 w 26"/>
                  <a:gd name="T25" fmla="*/ 68 h 69"/>
                  <a:gd name="T26" fmla="*/ 26 w 26"/>
                  <a:gd name="T27" fmla="*/ 67 h 69"/>
                  <a:gd name="T28" fmla="*/ 26 w 26"/>
                  <a:gd name="T29" fmla="*/ 67 h 69"/>
                  <a:gd name="T30" fmla="*/ 20 w 26"/>
                  <a:gd name="T31" fmla="*/ 50 h 69"/>
                  <a:gd name="T32" fmla="*/ 15 w 26"/>
                  <a:gd name="T33" fmla="*/ 31 h 69"/>
                  <a:gd name="T34" fmla="*/ 4 w 26"/>
                  <a:gd name="T35" fmla="*/ 2 h 69"/>
                  <a:gd name="T36" fmla="*/ 4 w 26"/>
                  <a:gd name="T37" fmla="*/ 2 h 69"/>
                  <a:gd name="T38" fmla="*/ 2 w 26"/>
                  <a:gd name="T39" fmla="*/ 0 h 69"/>
                  <a:gd name="T40" fmla="*/ 1 w 26"/>
                  <a:gd name="T41" fmla="*/ 0 h 69"/>
                  <a:gd name="T42" fmla="*/ 1 w 26"/>
                  <a:gd name="T43" fmla="*/ 0 h 69"/>
                  <a:gd name="T44" fmla="*/ 1 w 26"/>
                  <a:gd name="T45" fmla="*/ 0 h 69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26" h="69">
                    <a:moveTo>
                      <a:pt x="1" y="0"/>
                    </a:moveTo>
                    <a:lnTo>
                      <a:pt x="1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11" y="33"/>
                    </a:lnTo>
                    <a:lnTo>
                      <a:pt x="16" y="52"/>
                    </a:lnTo>
                    <a:lnTo>
                      <a:pt x="21" y="68"/>
                    </a:lnTo>
                    <a:lnTo>
                      <a:pt x="24" y="69"/>
                    </a:lnTo>
                    <a:lnTo>
                      <a:pt x="26" y="68"/>
                    </a:lnTo>
                    <a:lnTo>
                      <a:pt x="26" y="67"/>
                    </a:lnTo>
                    <a:lnTo>
                      <a:pt x="20" y="50"/>
                    </a:lnTo>
                    <a:lnTo>
                      <a:pt x="15" y="31"/>
                    </a:lnTo>
                    <a:lnTo>
                      <a:pt x="4" y="2"/>
                    </a:lnTo>
                    <a:lnTo>
                      <a:pt x="2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EACFE8"/>
              </a:solidFill>
              <a:ln w="1588">
                <a:solidFill>
                  <a:srgbClr val="72576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980" name="Group 16"/>
              <p:cNvGrpSpPr>
                <a:grpSpLocks/>
              </p:cNvGrpSpPr>
              <p:nvPr/>
            </p:nvGrpSpPr>
            <p:grpSpPr bwMode="auto">
              <a:xfrm>
                <a:off x="2585" y="3064"/>
                <a:ext cx="247" cy="479"/>
                <a:chOff x="2585" y="3064"/>
                <a:chExt cx="247" cy="479"/>
              </a:xfrm>
            </p:grpSpPr>
            <p:sp>
              <p:nvSpPr>
                <p:cNvPr id="2981" name="Freeform 74"/>
                <p:cNvSpPr>
                  <a:spLocks/>
                </p:cNvSpPr>
                <p:nvPr/>
              </p:nvSpPr>
              <p:spPr bwMode="auto">
                <a:xfrm>
                  <a:off x="2764" y="3409"/>
                  <a:ext cx="50" cy="134"/>
                </a:xfrm>
                <a:custGeom>
                  <a:avLst/>
                  <a:gdLst>
                    <a:gd name="T0" fmla="*/ 1 w 50"/>
                    <a:gd name="T1" fmla="*/ 0 h 134"/>
                    <a:gd name="T2" fmla="*/ 1 w 50"/>
                    <a:gd name="T3" fmla="*/ 0 h 134"/>
                    <a:gd name="T4" fmla="*/ 0 w 50"/>
                    <a:gd name="T5" fmla="*/ 1 h 134"/>
                    <a:gd name="T6" fmla="*/ 1 w 50"/>
                    <a:gd name="T7" fmla="*/ 3 h 134"/>
                    <a:gd name="T8" fmla="*/ 1 w 50"/>
                    <a:gd name="T9" fmla="*/ 3 h 134"/>
                    <a:gd name="T10" fmla="*/ 8 w 50"/>
                    <a:gd name="T11" fmla="*/ 24 h 134"/>
                    <a:gd name="T12" fmla="*/ 19 w 50"/>
                    <a:gd name="T13" fmla="*/ 58 h 134"/>
                    <a:gd name="T14" fmla="*/ 19 w 50"/>
                    <a:gd name="T15" fmla="*/ 58 h 134"/>
                    <a:gd name="T16" fmla="*/ 34 w 50"/>
                    <a:gd name="T17" fmla="*/ 101 h 134"/>
                    <a:gd name="T18" fmla="*/ 41 w 50"/>
                    <a:gd name="T19" fmla="*/ 120 h 134"/>
                    <a:gd name="T20" fmla="*/ 46 w 50"/>
                    <a:gd name="T21" fmla="*/ 133 h 134"/>
                    <a:gd name="T22" fmla="*/ 46 w 50"/>
                    <a:gd name="T23" fmla="*/ 133 h 134"/>
                    <a:gd name="T24" fmla="*/ 47 w 50"/>
                    <a:gd name="T25" fmla="*/ 134 h 134"/>
                    <a:gd name="T26" fmla="*/ 49 w 50"/>
                    <a:gd name="T27" fmla="*/ 134 h 134"/>
                    <a:gd name="T28" fmla="*/ 49 w 50"/>
                    <a:gd name="T29" fmla="*/ 134 h 134"/>
                    <a:gd name="T30" fmla="*/ 50 w 50"/>
                    <a:gd name="T31" fmla="*/ 133 h 134"/>
                    <a:gd name="T32" fmla="*/ 50 w 50"/>
                    <a:gd name="T33" fmla="*/ 131 h 134"/>
                    <a:gd name="T34" fmla="*/ 50 w 50"/>
                    <a:gd name="T35" fmla="*/ 131 h 134"/>
                    <a:gd name="T36" fmla="*/ 45 w 50"/>
                    <a:gd name="T37" fmla="*/ 118 h 134"/>
                    <a:gd name="T38" fmla="*/ 38 w 50"/>
                    <a:gd name="T39" fmla="*/ 100 h 134"/>
                    <a:gd name="T40" fmla="*/ 23 w 50"/>
                    <a:gd name="T41" fmla="*/ 57 h 134"/>
                    <a:gd name="T42" fmla="*/ 23 w 50"/>
                    <a:gd name="T43" fmla="*/ 57 h 134"/>
                    <a:gd name="T44" fmla="*/ 12 w 50"/>
                    <a:gd name="T45" fmla="*/ 23 h 134"/>
                    <a:gd name="T46" fmla="*/ 4 w 50"/>
                    <a:gd name="T47" fmla="*/ 1 h 134"/>
                    <a:gd name="T48" fmla="*/ 4 w 50"/>
                    <a:gd name="T49" fmla="*/ 1 h 134"/>
                    <a:gd name="T50" fmla="*/ 4 w 50"/>
                    <a:gd name="T51" fmla="*/ 0 h 134"/>
                    <a:gd name="T52" fmla="*/ 1 w 50"/>
                    <a:gd name="T53" fmla="*/ 0 h 134"/>
                    <a:gd name="T54" fmla="*/ 1 w 50"/>
                    <a:gd name="T55" fmla="*/ 0 h 134"/>
                    <a:gd name="T56" fmla="*/ 1 w 50"/>
                    <a:gd name="T57" fmla="*/ 0 h 134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0" t="0" r="r" b="b"/>
                  <a:pathLst>
                    <a:path w="50" h="134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1"/>
                      </a:lnTo>
                      <a:lnTo>
                        <a:pt x="1" y="3"/>
                      </a:lnTo>
                      <a:lnTo>
                        <a:pt x="8" y="24"/>
                      </a:lnTo>
                      <a:lnTo>
                        <a:pt x="19" y="58"/>
                      </a:lnTo>
                      <a:lnTo>
                        <a:pt x="34" y="101"/>
                      </a:lnTo>
                      <a:lnTo>
                        <a:pt x="41" y="120"/>
                      </a:lnTo>
                      <a:lnTo>
                        <a:pt x="46" y="133"/>
                      </a:lnTo>
                      <a:lnTo>
                        <a:pt x="47" y="134"/>
                      </a:lnTo>
                      <a:lnTo>
                        <a:pt x="49" y="134"/>
                      </a:lnTo>
                      <a:lnTo>
                        <a:pt x="50" y="133"/>
                      </a:lnTo>
                      <a:lnTo>
                        <a:pt x="50" y="131"/>
                      </a:lnTo>
                      <a:lnTo>
                        <a:pt x="45" y="118"/>
                      </a:lnTo>
                      <a:lnTo>
                        <a:pt x="38" y="100"/>
                      </a:lnTo>
                      <a:lnTo>
                        <a:pt x="23" y="57"/>
                      </a:lnTo>
                      <a:lnTo>
                        <a:pt x="12" y="23"/>
                      </a:lnTo>
                      <a:lnTo>
                        <a:pt x="4" y="1"/>
                      </a:lnTo>
                      <a:lnTo>
                        <a:pt x="4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EACFE8"/>
                </a:solidFill>
                <a:ln w="1588">
                  <a:solidFill>
                    <a:srgbClr val="72576D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82" name="Freeform 75"/>
                <p:cNvSpPr>
                  <a:spLocks/>
                </p:cNvSpPr>
                <p:nvPr/>
              </p:nvSpPr>
              <p:spPr bwMode="auto">
                <a:xfrm>
                  <a:off x="2748" y="3362"/>
                  <a:ext cx="82" cy="124"/>
                </a:xfrm>
                <a:custGeom>
                  <a:avLst/>
                  <a:gdLst>
                    <a:gd name="T0" fmla="*/ 0 w 82"/>
                    <a:gd name="T1" fmla="*/ 1 h 124"/>
                    <a:gd name="T2" fmla="*/ 0 w 82"/>
                    <a:gd name="T3" fmla="*/ 1 h 124"/>
                    <a:gd name="T4" fmla="*/ 0 w 82"/>
                    <a:gd name="T5" fmla="*/ 2 h 124"/>
                    <a:gd name="T6" fmla="*/ 0 w 82"/>
                    <a:gd name="T7" fmla="*/ 4 h 124"/>
                    <a:gd name="T8" fmla="*/ 0 w 82"/>
                    <a:gd name="T9" fmla="*/ 4 h 124"/>
                    <a:gd name="T10" fmla="*/ 8 w 82"/>
                    <a:gd name="T11" fmla="*/ 12 h 124"/>
                    <a:gd name="T12" fmla="*/ 19 w 82"/>
                    <a:gd name="T13" fmla="*/ 27 h 124"/>
                    <a:gd name="T14" fmla="*/ 43 w 82"/>
                    <a:gd name="T15" fmla="*/ 63 h 124"/>
                    <a:gd name="T16" fmla="*/ 65 w 82"/>
                    <a:gd name="T17" fmla="*/ 100 h 124"/>
                    <a:gd name="T18" fmla="*/ 78 w 82"/>
                    <a:gd name="T19" fmla="*/ 123 h 124"/>
                    <a:gd name="T20" fmla="*/ 78 w 82"/>
                    <a:gd name="T21" fmla="*/ 123 h 124"/>
                    <a:gd name="T22" fmla="*/ 80 w 82"/>
                    <a:gd name="T23" fmla="*/ 124 h 124"/>
                    <a:gd name="T24" fmla="*/ 81 w 82"/>
                    <a:gd name="T25" fmla="*/ 124 h 124"/>
                    <a:gd name="T26" fmla="*/ 81 w 82"/>
                    <a:gd name="T27" fmla="*/ 124 h 124"/>
                    <a:gd name="T28" fmla="*/ 82 w 82"/>
                    <a:gd name="T29" fmla="*/ 123 h 124"/>
                    <a:gd name="T30" fmla="*/ 82 w 82"/>
                    <a:gd name="T31" fmla="*/ 121 h 124"/>
                    <a:gd name="T32" fmla="*/ 82 w 82"/>
                    <a:gd name="T33" fmla="*/ 121 h 124"/>
                    <a:gd name="T34" fmla="*/ 70 w 82"/>
                    <a:gd name="T35" fmla="*/ 100 h 124"/>
                    <a:gd name="T36" fmla="*/ 47 w 82"/>
                    <a:gd name="T37" fmla="*/ 62 h 124"/>
                    <a:gd name="T38" fmla="*/ 23 w 82"/>
                    <a:gd name="T39" fmla="*/ 24 h 124"/>
                    <a:gd name="T40" fmla="*/ 12 w 82"/>
                    <a:gd name="T41" fmla="*/ 9 h 124"/>
                    <a:gd name="T42" fmla="*/ 2 w 82"/>
                    <a:gd name="T43" fmla="*/ 0 h 124"/>
                    <a:gd name="T44" fmla="*/ 2 w 82"/>
                    <a:gd name="T45" fmla="*/ 0 h 124"/>
                    <a:gd name="T46" fmla="*/ 1 w 82"/>
                    <a:gd name="T47" fmla="*/ 0 h 124"/>
                    <a:gd name="T48" fmla="*/ 0 w 82"/>
                    <a:gd name="T49" fmla="*/ 1 h 124"/>
                    <a:gd name="T50" fmla="*/ 0 w 82"/>
                    <a:gd name="T51" fmla="*/ 1 h 124"/>
                    <a:gd name="T52" fmla="*/ 0 w 82"/>
                    <a:gd name="T53" fmla="*/ 1 h 124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82" h="124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0" y="2"/>
                      </a:lnTo>
                      <a:lnTo>
                        <a:pt x="0" y="4"/>
                      </a:lnTo>
                      <a:lnTo>
                        <a:pt x="8" y="12"/>
                      </a:lnTo>
                      <a:lnTo>
                        <a:pt x="19" y="27"/>
                      </a:lnTo>
                      <a:lnTo>
                        <a:pt x="43" y="63"/>
                      </a:lnTo>
                      <a:lnTo>
                        <a:pt x="65" y="100"/>
                      </a:lnTo>
                      <a:lnTo>
                        <a:pt x="78" y="123"/>
                      </a:lnTo>
                      <a:lnTo>
                        <a:pt x="80" y="124"/>
                      </a:lnTo>
                      <a:lnTo>
                        <a:pt x="81" y="124"/>
                      </a:lnTo>
                      <a:lnTo>
                        <a:pt x="82" y="123"/>
                      </a:lnTo>
                      <a:lnTo>
                        <a:pt x="82" y="121"/>
                      </a:lnTo>
                      <a:lnTo>
                        <a:pt x="70" y="100"/>
                      </a:lnTo>
                      <a:lnTo>
                        <a:pt x="47" y="62"/>
                      </a:lnTo>
                      <a:lnTo>
                        <a:pt x="23" y="24"/>
                      </a:lnTo>
                      <a:lnTo>
                        <a:pt x="12" y="9"/>
                      </a:lnTo>
                      <a:lnTo>
                        <a:pt x="2" y="0"/>
                      </a:lnTo>
                      <a:lnTo>
                        <a:pt x="1" y="0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EACFE8"/>
                </a:solidFill>
                <a:ln w="1588">
                  <a:solidFill>
                    <a:srgbClr val="72576D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83" name="Freeform 77"/>
                <p:cNvSpPr>
                  <a:spLocks/>
                </p:cNvSpPr>
                <p:nvPr/>
              </p:nvSpPr>
              <p:spPr bwMode="auto">
                <a:xfrm>
                  <a:off x="2633" y="3205"/>
                  <a:ext cx="157" cy="185"/>
                </a:xfrm>
                <a:custGeom>
                  <a:avLst/>
                  <a:gdLst>
                    <a:gd name="T0" fmla="*/ 148 w 157"/>
                    <a:gd name="T1" fmla="*/ 170 h 185"/>
                    <a:gd name="T2" fmla="*/ 132 w 157"/>
                    <a:gd name="T3" fmla="*/ 132 h 185"/>
                    <a:gd name="T4" fmla="*/ 120 w 157"/>
                    <a:gd name="T5" fmla="*/ 71 h 185"/>
                    <a:gd name="T6" fmla="*/ 121 w 157"/>
                    <a:gd name="T7" fmla="*/ 42 h 185"/>
                    <a:gd name="T8" fmla="*/ 125 w 157"/>
                    <a:gd name="T9" fmla="*/ 24 h 185"/>
                    <a:gd name="T10" fmla="*/ 128 w 157"/>
                    <a:gd name="T11" fmla="*/ 4 h 185"/>
                    <a:gd name="T12" fmla="*/ 119 w 157"/>
                    <a:gd name="T13" fmla="*/ 20 h 185"/>
                    <a:gd name="T14" fmla="*/ 92 w 157"/>
                    <a:gd name="T15" fmla="*/ 54 h 185"/>
                    <a:gd name="T16" fmla="*/ 79 w 157"/>
                    <a:gd name="T17" fmla="*/ 60 h 185"/>
                    <a:gd name="T18" fmla="*/ 37 w 157"/>
                    <a:gd name="T19" fmla="*/ 74 h 185"/>
                    <a:gd name="T20" fmla="*/ 14 w 157"/>
                    <a:gd name="T21" fmla="*/ 71 h 185"/>
                    <a:gd name="T22" fmla="*/ 1 w 157"/>
                    <a:gd name="T23" fmla="*/ 65 h 185"/>
                    <a:gd name="T24" fmla="*/ 1 w 157"/>
                    <a:gd name="T25" fmla="*/ 69 h 185"/>
                    <a:gd name="T26" fmla="*/ 28 w 157"/>
                    <a:gd name="T27" fmla="*/ 93 h 185"/>
                    <a:gd name="T28" fmla="*/ 75 w 157"/>
                    <a:gd name="T29" fmla="*/ 131 h 185"/>
                    <a:gd name="T30" fmla="*/ 104 w 157"/>
                    <a:gd name="T31" fmla="*/ 157 h 185"/>
                    <a:gd name="T32" fmla="*/ 113 w 157"/>
                    <a:gd name="T33" fmla="*/ 158 h 185"/>
                    <a:gd name="T34" fmla="*/ 111 w 157"/>
                    <a:gd name="T35" fmla="*/ 154 h 185"/>
                    <a:gd name="T36" fmla="*/ 101 w 157"/>
                    <a:gd name="T37" fmla="*/ 139 h 185"/>
                    <a:gd name="T38" fmla="*/ 119 w 157"/>
                    <a:gd name="T39" fmla="*/ 155 h 185"/>
                    <a:gd name="T40" fmla="*/ 121 w 157"/>
                    <a:gd name="T41" fmla="*/ 153 h 185"/>
                    <a:gd name="T42" fmla="*/ 115 w 157"/>
                    <a:gd name="T43" fmla="*/ 143 h 185"/>
                    <a:gd name="T44" fmla="*/ 119 w 157"/>
                    <a:gd name="T45" fmla="*/ 140 h 185"/>
                    <a:gd name="T46" fmla="*/ 127 w 157"/>
                    <a:gd name="T47" fmla="*/ 146 h 185"/>
                    <a:gd name="T48" fmla="*/ 139 w 157"/>
                    <a:gd name="T49" fmla="*/ 167 h 185"/>
                    <a:gd name="T50" fmla="*/ 157 w 157"/>
                    <a:gd name="T51" fmla="*/ 185 h 185"/>
                    <a:gd name="T52" fmla="*/ 155 w 157"/>
                    <a:gd name="T53" fmla="*/ 181 h 185"/>
                    <a:gd name="T54" fmla="*/ 75 w 157"/>
                    <a:gd name="T55" fmla="*/ 113 h 185"/>
                    <a:gd name="T56" fmla="*/ 88 w 157"/>
                    <a:gd name="T57" fmla="*/ 127 h 185"/>
                    <a:gd name="T58" fmla="*/ 79 w 157"/>
                    <a:gd name="T59" fmla="*/ 119 h 185"/>
                    <a:gd name="T60" fmla="*/ 155 w 157"/>
                    <a:gd name="T61" fmla="*/ 181 h 185"/>
                    <a:gd name="T62" fmla="*/ 97 w 157"/>
                    <a:gd name="T63" fmla="*/ 128 h 185"/>
                    <a:gd name="T64" fmla="*/ 89 w 157"/>
                    <a:gd name="T65" fmla="*/ 113 h 185"/>
                    <a:gd name="T66" fmla="*/ 93 w 157"/>
                    <a:gd name="T67" fmla="*/ 111 h 185"/>
                    <a:gd name="T68" fmla="*/ 104 w 157"/>
                    <a:gd name="T69" fmla="*/ 125 h 185"/>
                    <a:gd name="T70" fmla="*/ 104 w 157"/>
                    <a:gd name="T71" fmla="*/ 132 h 185"/>
                    <a:gd name="T72" fmla="*/ 104 w 157"/>
                    <a:gd name="T73" fmla="*/ 109 h 185"/>
                    <a:gd name="T74" fmla="*/ 112 w 157"/>
                    <a:gd name="T75" fmla="*/ 111 h 185"/>
                    <a:gd name="T76" fmla="*/ 123 w 157"/>
                    <a:gd name="T77" fmla="*/ 125 h 185"/>
                    <a:gd name="T78" fmla="*/ 116 w 157"/>
                    <a:gd name="T79" fmla="*/ 127 h 185"/>
                    <a:gd name="T80" fmla="*/ 104 w 157"/>
                    <a:gd name="T81" fmla="*/ 115 h 185"/>
                    <a:gd name="T82" fmla="*/ 104 w 157"/>
                    <a:gd name="T83" fmla="*/ 109 h 185"/>
                    <a:gd name="T84" fmla="*/ 109 w 157"/>
                    <a:gd name="T85" fmla="*/ 81 h 185"/>
                    <a:gd name="T86" fmla="*/ 115 w 157"/>
                    <a:gd name="T87" fmla="*/ 82 h 185"/>
                    <a:gd name="T88" fmla="*/ 123 w 157"/>
                    <a:gd name="T89" fmla="*/ 119 h 185"/>
                    <a:gd name="T90" fmla="*/ 109 w 157"/>
                    <a:gd name="T91" fmla="*/ 89 h 185"/>
                    <a:gd name="T92" fmla="*/ 109 w 157"/>
                    <a:gd name="T93" fmla="*/ 81 h 185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0" t="0" r="r" b="b"/>
                  <a:pathLst>
                    <a:path w="157" h="185">
                      <a:moveTo>
                        <a:pt x="155" y="181"/>
                      </a:moveTo>
                      <a:lnTo>
                        <a:pt x="155" y="181"/>
                      </a:lnTo>
                      <a:lnTo>
                        <a:pt x="148" y="170"/>
                      </a:lnTo>
                      <a:lnTo>
                        <a:pt x="143" y="157"/>
                      </a:lnTo>
                      <a:lnTo>
                        <a:pt x="132" y="132"/>
                      </a:lnTo>
                      <a:lnTo>
                        <a:pt x="127" y="109"/>
                      </a:lnTo>
                      <a:lnTo>
                        <a:pt x="121" y="83"/>
                      </a:lnTo>
                      <a:lnTo>
                        <a:pt x="120" y="71"/>
                      </a:lnTo>
                      <a:lnTo>
                        <a:pt x="120" y="60"/>
                      </a:lnTo>
                      <a:lnTo>
                        <a:pt x="120" y="50"/>
                      </a:lnTo>
                      <a:lnTo>
                        <a:pt x="121" y="42"/>
                      </a:lnTo>
                      <a:lnTo>
                        <a:pt x="125" y="29"/>
                      </a:lnTo>
                      <a:lnTo>
                        <a:pt x="125" y="24"/>
                      </a:lnTo>
                      <a:lnTo>
                        <a:pt x="127" y="16"/>
                      </a:lnTo>
                      <a:lnTo>
                        <a:pt x="128" y="4"/>
                      </a:lnTo>
                      <a:lnTo>
                        <a:pt x="130" y="0"/>
                      </a:lnTo>
                      <a:lnTo>
                        <a:pt x="128" y="2"/>
                      </a:lnTo>
                      <a:lnTo>
                        <a:pt x="119" y="20"/>
                      </a:lnTo>
                      <a:lnTo>
                        <a:pt x="112" y="32"/>
                      </a:lnTo>
                      <a:lnTo>
                        <a:pt x="102" y="43"/>
                      </a:lnTo>
                      <a:lnTo>
                        <a:pt x="92" y="54"/>
                      </a:lnTo>
                      <a:lnTo>
                        <a:pt x="86" y="58"/>
                      </a:lnTo>
                      <a:lnTo>
                        <a:pt x="79" y="60"/>
                      </a:lnTo>
                      <a:lnTo>
                        <a:pt x="56" y="70"/>
                      </a:lnTo>
                      <a:lnTo>
                        <a:pt x="47" y="73"/>
                      </a:lnTo>
                      <a:lnTo>
                        <a:pt x="37" y="74"/>
                      </a:lnTo>
                      <a:lnTo>
                        <a:pt x="29" y="74"/>
                      </a:lnTo>
                      <a:lnTo>
                        <a:pt x="21" y="74"/>
                      </a:lnTo>
                      <a:lnTo>
                        <a:pt x="14" y="71"/>
                      </a:lnTo>
                      <a:lnTo>
                        <a:pt x="6" y="67"/>
                      </a:lnTo>
                      <a:lnTo>
                        <a:pt x="1" y="65"/>
                      </a:lnTo>
                      <a:lnTo>
                        <a:pt x="0" y="65"/>
                      </a:lnTo>
                      <a:lnTo>
                        <a:pt x="0" y="66"/>
                      </a:lnTo>
                      <a:lnTo>
                        <a:pt x="1" y="69"/>
                      </a:lnTo>
                      <a:lnTo>
                        <a:pt x="17" y="85"/>
                      </a:lnTo>
                      <a:lnTo>
                        <a:pt x="28" y="93"/>
                      </a:lnTo>
                      <a:lnTo>
                        <a:pt x="44" y="107"/>
                      </a:lnTo>
                      <a:lnTo>
                        <a:pt x="62" y="120"/>
                      </a:lnTo>
                      <a:lnTo>
                        <a:pt x="75" y="131"/>
                      </a:lnTo>
                      <a:lnTo>
                        <a:pt x="94" y="148"/>
                      </a:lnTo>
                      <a:lnTo>
                        <a:pt x="104" y="157"/>
                      </a:lnTo>
                      <a:lnTo>
                        <a:pt x="111" y="159"/>
                      </a:lnTo>
                      <a:lnTo>
                        <a:pt x="112" y="159"/>
                      </a:lnTo>
                      <a:lnTo>
                        <a:pt x="113" y="158"/>
                      </a:lnTo>
                      <a:lnTo>
                        <a:pt x="113" y="157"/>
                      </a:lnTo>
                      <a:lnTo>
                        <a:pt x="111" y="154"/>
                      </a:lnTo>
                      <a:lnTo>
                        <a:pt x="105" y="146"/>
                      </a:lnTo>
                      <a:lnTo>
                        <a:pt x="101" y="139"/>
                      </a:lnTo>
                      <a:lnTo>
                        <a:pt x="111" y="148"/>
                      </a:lnTo>
                      <a:lnTo>
                        <a:pt x="119" y="155"/>
                      </a:lnTo>
                      <a:lnTo>
                        <a:pt x="121" y="157"/>
                      </a:lnTo>
                      <a:lnTo>
                        <a:pt x="121" y="153"/>
                      </a:lnTo>
                      <a:lnTo>
                        <a:pt x="119" y="147"/>
                      </a:lnTo>
                      <a:lnTo>
                        <a:pt x="115" y="143"/>
                      </a:lnTo>
                      <a:lnTo>
                        <a:pt x="115" y="142"/>
                      </a:lnTo>
                      <a:lnTo>
                        <a:pt x="119" y="140"/>
                      </a:lnTo>
                      <a:lnTo>
                        <a:pt x="123" y="143"/>
                      </a:lnTo>
                      <a:lnTo>
                        <a:pt x="127" y="146"/>
                      </a:lnTo>
                      <a:lnTo>
                        <a:pt x="134" y="155"/>
                      </a:lnTo>
                      <a:lnTo>
                        <a:pt x="139" y="167"/>
                      </a:lnTo>
                      <a:lnTo>
                        <a:pt x="146" y="176"/>
                      </a:lnTo>
                      <a:lnTo>
                        <a:pt x="151" y="182"/>
                      </a:lnTo>
                      <a:lnTo>
                        <a:pt x="157" y="185"/>
                      </a:lnTo>
                      <a:lnTo>
                        <a:pt x="155" y="181"/>
                      </a:lnTo>
                      <a:lnTo>
                        <a:pt x="75" y="113"/>
                      </a:lnTo>
                      <a:lnTo>
                        <a:pt x="84" y="117"/>
                      </a:lnTo>
                      <a:lnTo>
                        <a:pt x="86" y="120"/>
                      </a:lnTo>
                      <a:lnTo>
                        <a:pt x="88" y="127"/>
                      </a:lnTo>
                      <a:lnTo>
                        <a:pt x="84" y="123"/>
                      </a:lnTo>
                      <a:lnTo>
                        <a:pt x="79" y="119"/>
                      </a:lnTo>
                      <a:lnTo>
                        <a:pt x="75" y="113"/>
                      </a:lnTo>
                      <a:lnTo>
                        <a:pt x="155" y="181"/>
                      </a:lnTo>
                      <a:lnTo>
                        <a:pt x="104" y="132"/>
                      </a:lnTo>
                      <a:lnTo>
                        <a:pt x="97" y="128"/>
                      </a:lnTo>
                      <a:lnTo>
                        <a:pt x="92" y="123"/>
                      </a:lnTo>
                      <a:lnTo>
                        <a:pt x="89" y="116"/>
                      </a:lnTo>
                      <a:lnTo>
                        <a:pt x="89" y="113"/>
                      </a:lnTo>
                      <a:lnTo>
                        <a:pt x="90" y="112"/>
                      </a:lnTo>
                      <a:lnTo>
                        <a:pt x="93" y="111"/>
                      </a:lnTo>
                      <a:lnTo>
                        <a:pt x="96" y="112"/>
                      </a:lnTo>
                      <a:lnTo>
                        <a:pt x="100" y="117"/>
                      </a:lnTo>
                      <a:lnTo>
                        <a:pt x="104" y="125"/>
                      </a:lnTo>
                      <a:lnTo>
                        <a:pt x="104" y="128"/>
                      </a:lnTo>
                      <a:lnTo>
                        <a:pt x="104" y="132"/>
                      </a:lnTo>
                      <a:lnTo>
                        <a:pt x="155" y="181"/>
                      </a:lnTo>
                      <a:lnTo>
                        <a:pt x="104" y="109"/>
                      </a:lnTo>
                      <a:lnTo>
                        <a:pt x="107" y="108"/>
                      </a:lnTo>
                      <a:lnTo>
                        <a:pt x="109" y="108"/>
                      </a:lnTo>
                      <a:lnTo>
                        <a:pt x="112" y="111"/>
                      </a:lnTo>
                      <a:lnTo>
                        <a:pt x="116" y="113"/>
                      </a:lnTo>
                      <a:lnTo>
                        <a:pt x="121" y="121"/>
                      </a:lnTo>
                      <a:lnTo>
                        <a:pt x="123" y="125"/>
                      </a:lnTo>
                      <a:lnTo>
                        <a:pt x="123" y="131"/>
                      </a:lnTo>
                      <a:lnTo>
                        <a:pt x="116" y="127"/>
                      </a:lnTo>
                      <a:lnTo>
                        <a:pt x="108" y="121"/>
                      </a:lnTo>
                      <a:lnTo>
                        <a:pt x="105" y="117"/>
                      </a:lnTo>
                      <a:lnTo>
                        <a:pt x="104" y="115"/>
                      </a:lnTo>
                      <a:lnTo>
                        <a:pt x="102" y="112"/>
                      </a:lnTo>
                      <a:lnTo>
                        <a:pt x="104" y="109"/>
                      </a:lnTo>
                      <a:lnTo>
                        <a:pt x="155" y="181"/>
                      </a:lnTo>
                      <a:lnTo>
                        <a:pt x="109" y="81"/>
                      </a:lnTo>
                      <a:lnTo>
                        <a:pt x="111" y="79"/>
                      </a:lnTo>
                      <a:lnTo>
                        <a:pt x="112" y="79"/>
                      </a:lnTo>
                      <a:lnTo>
                        <a:pt x="115" y="82"/>
                      </a:lnTo>
                      <a:lnTo>
                        <a:pt x="119" y="92"/>
                      </a:lnTo>
                      <a:lnTo>
                        <a:pt x="121" y="107"/>
                      </a:lnTo>
                      <a:lnTo>
                        <a:pt x="123" y="119"/>
                      </a:lnTo>
                      <a:lnTo>
                        <a:pt x="113" y="100"/>
                      </a:lnTo>
                      <a:lnTo>
                        <a:pt x="109" y="89"/>
                      </a:lnTo>
                      <a:lnTo>
                        <a:pt x="108" y="83"/>
                      </a:lnTo>
                      <a:lnTo>
                        <a:pt x="109" y="81"/>
                      </a:lnTo>
                      <a:lnTo>
                        <a:pt x="155" y="181"/>
                      </a:lnTo>
                      <a:close/>
                    </a:path>
                  </a:pathLst>
                </a:custGeom>
                <a:solidFill>
                  <a:srgbClr val="D2B4D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84" name="Freeform 78"/>
                <p:cNvSpPr>
                  <a:spLocks/>
                </p:cNvSpPr>
                <p:nvPr/>
              </p:nvSpPr>
              <p:spPr bwMode="auto">
                <a:xfrm>
                  <a:off x="2633" y="3205"/>
                  <a:ext cx="157" cy="185"/>
                </a:xfrm>
                <a:custGeom>
                  <a:avLst/>
                  <a:gdLst>
                    <a:gd name="T0" fmla="*/ 155 w 157"/>
                    <a:gd name="T1" fmla="*/ 181 h 185"/>
                    <a:gd name="T2" fmla="*/ 143 w 157"/>
                    <a:gd name="T3" fmla="*/ 157 h 185"/>
                    <a:gd name="T4" fmla="*/ 132 w 157"/>
                    <a:gd name="T5" fmla="*/ 132 h 185"/>
                    <a:gd name="T6" fmla="*/ 121 w 157"/>
                    <a:gd name="T7" fmla="*/ 83 h 185"/>
                    <a:gd name="T8" fmla="*/ 120 w 157"/>
                    <a:gd name="T9" fmla="*/ 60 h 185"/>
                    <a:gd name="T10" fmla="*/ 121 w 157"/>
                    <a:gd name="T11" fmla="*/ 42 h 185"/>
                    <a:gd name="T12" fmla="*/ 125 w 157"/>
                    <a:gd name="T13" fmla="*/ 29 h 185"/>
                    <a:gd name="T14" fmla="*/ 127 w 157"/>
                    <a:gd name="T15" fmla="*/ 16 h 185"/>
                    <a:gd name="T16" fmla="*/ 128 w 157"/>
                    <a:gd name="T17" fmla="*/ 4 h 185"/>
                    <a:gd name="T18" fmla="*/ 128 w 157"/>
                    <a:gd name="T19" fmla="*/ 2 h 185"/>
                    <a:gd name="T20" fmla="*/ 112 w 157"/>
                    <a:gd name="T21" fmla="*/ 32 h 185"/>
                    <a:gd name="T22" fmla="*/ 92 w 157"/>
                    <a:gd name="T23" fmla="*/ 54 h 185"/>
                    <a:gd name="T24" fmla="*/ 79 w 157"/>
                    <a:gd name="T25" fmla="*/ 60 h 185"/>
                    <a:gd name="T26" fmla="*/ 56 w 157"/>
                    <a:gd name="T27" fmla="*/ 70 h 185"/>
                    <a:gd name="T28" fmla="*/ 37 w 157"/>
                    <a:gd name="T29" fmla="*/ 74 h 185"/>
                    <a:gd name="T30" fmla="*/ 21 w 157"/>
                    <a:gd name="T31" fmla="*/ 74 h 185"/>
                    <a:gd name="T32" fmla="*/ 6 w 157"/>
                    <a:gd name="T33" fmla="*/ 67 h 185"/>
                    <a:gd name="T34" fmla="*/ 1 w 157"/>
                    <a:gd name="T35" fmla="*/ 65 h 185"/>
                    <a:gd name="T36" fmla="*/ 0 w 157"/>
                    <a:gd name="T37" fmla="*/ 66 h 185"/>
                    <a:gd name="T38" fmla="*/ 17 w 157"/>
                    <a:gd name="T39" fmla="*/ 85 h 185"/>
                    <a:gd name="T40" fmla="*/ 28 w 157"/>
                    <a:gd name="T41" fmla="*/ 93 h 185"/>
                    <a:gd name="T42" fmla="*/ 62 w 157"/>
                    <a:gd name="T43" fmla="*/ 120 h 185"/>
                    <a:gd name="T44" fmla="*/ 94 w 157"/>
                    <a:gd name="T45" fmla="*/ 148 h 185"/>
                    <a:gd name="T46" fmla="*/ 104 w 157"/>
                    <a:gd name="T47" fmla="*/ 157 h 185"/>
                    <a:gd name="T48" fmla="*/ 112 w 157"/>
                    <a:gd name="T49" fmla="*/ 159 h 185"/>
                    <a:gd name="T50" fmla="*/ 113 w 157"/>
                    <a:gd name="T51" fmla="*/ 157 h 185"/>
                    <a:gd name="T52" fmla="*/ 111 w 157"/>
                    <a:gd name="T53" fmla="*/ 154 h 185"/>
                    <a:gd name="T54" fmla="*/ 101 w 157"/>
                    <a:gd name="T55" fmla="*/ 139 h 185"/>
                    <a:gd name="T56" fmla="*/ 111 w 157"/>
                    <a:gd name="T57" fmla="*/ 148 h 185"/>
                    <a:gd name="T58" fmla="*/ 119 w 157"/>
                    <a:gd name="T59" fmla="*/ 155 h 185"/>
                    <a:gd name="T60" fmla="*/ 121 w 157"/>
                    <a:gd name="T61" fmla="*/ 157 h 185"/>
                    <a:gd name="T62" fmla="*/ 119 w 157"/>
                    <a:gd name="T63" fmla="*/ 147 h 185"/>
                    <a:gd name="T64" fmla="*/ 115 w 157"/>
                    <a:gd name="T65" fmla="*/ 143 h 185"/>
                    <a:gd name="T66" fmla="*/ 115 w 157"/>
                    <a:gd name="T67" fmla="*/ 142 h 185"/>
                    <a:gd name="T68" fmla="*/ 123 w 157"/>
                    <a:gd name="T69" fmla="*/ 143 h 185"/>
                    <a:gd name="T70" fmla="*/ 127 w 157"/>
                    <a:gd name="T71" fmla="*/ 146 h 185"/>
                    <a:gd name="T72" fmla="*/ 139 w 157"/>
                    <a:gd name="T73" fmla="*/ 167 h 185"/>
                    <a:gd name="T74" fmla="*/ 146 w 157"/>
                    <a:gd name="T75" fmla="*/ 176 h 185"/>
                    <a:gd name="T76" fmla="*/ 157 w 157"/>
                    <a:gd name="T77" fmla="*/ 185 h 185"/>
                    <a:gd name="T78" fmla="*/ 155 w 157"/>
                    <a:gd name="T79" fmla="*/ 181 h 185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157" h="185">
                      <a:moveTo>
                        <a:pt x="155" y="181"/>
                      </a:moveTo>
                      <a:lnTo>
                        <a:pt x="155" y="181"/>
                      </a:lnTo>
                      <a:lnTo>
                        <a:pt x="148" y="170"/>
                      </a:lnTo>
                      <a:lnTo>
                        <a:pt x="143" y="157"/>
                      </a:lnTo>
                      <a:lnTo>
                        <a:pt x="132" y="132"/>
                      </a:lnTo>
                      <a:lnTo>
                        <a:pt x="127" y="109"/>
                      </a:lnTo>
                      <a:lnTo>
                        <a:pt x="121" y="83"/>
                      </a:lnTo>
                      <a:lnTo>
                        <a:pt x="120" y="71"/>
                      </a:lnTo>
                      <a:lnTo>
                        <a:pt x="120" y="60"/>
                      </a:lnTo>
                      <a:lnTo>
                        <a:pt x="120" y="50"/>
                      </a:lnTo>
                      <a:lnTo>
                        <a:pt x="121" y="42"/>
                      </a:lnTo>
                      <a:lnTo>
                        <a:pt x="125" y="29"/>
                      </a:lnTo>
                      <a:lnTo>
                        <a:pt x="125" y="24"/>
                      </a:lnTo>
                      <a:lnTo>
                        <a:pt x="127" y="16"/>
                      </a:lnTo>
                      <a:lnTo>
                        <a:pt x="128" y="4"/>
                      </a:lnTo>
                      <a:lnTo>
                        <a:pt x="130" y="0"/>
                      </a:lnTo>
                      <a:lnTo>
                        <a:pt x="128" y="2"/>
                      </a:lnTo>
                      <a:lnTo>
                        <a:pt x="119" y="20"/>
                      </a:lnTo>
                      <a:lnTo>
                        <a:pt x="112" y="32"/>
                      </a:lnTo>
                      <a:lnTo>
                        <a:pt x="102" y="43"/>
                      </a:lnTo>
                      <a:lnTo>
                        <a:pt x="92" y="54"/>
                      </a:lnTo>
                      <a:lnTo>
                        <a:pt x="86" y="58"/>
                      </a:lnTo>
                      <a:lnTo>
                        <a:pt x="79" y="60"/>
                      </a:lnTo>
                      <a:lnTo>
                        <a:pt x="56" y="70"/>
                      </a:lnTo>
                      <a:lnTo>
                        <a:pt x="47" y="73"/>
                      </a:lnTo>
                      <a:lnTo>
                        <a:pt x="37" y="74"/>
                      </a:lnTo>
                      <a:lnTo>
                        <a:pt x="29" y="74"/>
                      </a:lnTo>
                      <a:lnTo>
                        <a:pt x="21" y="74"/>
                      </a:lnTo>
                      <a:lnTo>
                        <a:pt x="14" y="71"/>
                      </a:lnTo>
                      <a:lnTo>
                        <a:pt x="6" y="67"/>
                      </a:lnTo>
                      <a:lnTo>
                        <a:pt x="1" y="65"/>
                      </a:lnTo>
                      <a:lnTo>
                        <a:pt x="0" y="65"/>
                      </a:lnTo>
                      <a:lnTo>
                        <a:pt x="0" y="66"/>
                      </a:lnTo>
                      <a:lnTo>
                        <a:pt x="1" y="69"/>
                      </a:lnTo>
                      <a:lnTo>
                        <a:pt x="17" y="85"/>
                      </a:lnTo>
                      <a:lnTo>
                        <a:pt x="28" y="93"/>
                      </a:lnTo>
                      <a:lnTo>
                        <a:pt x="44" y="107"/>
                      </a:lnTo>
                      <a:lnTo>
                        <a:pt x="62" y="120"/>
                      </a:lnTo>
                      <a:lnTo>
                        <a:pt x="75" y="131"/>
                      </a:lnTo>
                      <a:lnTo>
                        <a:pt x="94" y="148"/>
                      </a:lnTo>
                      <a:lnTo>
                        <a:pt x="104" y="157"/>
                      </a:lnTo>
                      <a:lnTo>
                        <a:pt x="111" y="159"/>
                      </a:lnTo>
                      <a:lnTo>
                        <a:pt x="112" y="159"/>
                      </a:lnTo>
                      <a:lnTo>
                        <a:pt x="113" y="158"/>
                      </a:lnTo>
                      <a:lnTo>
                        <a:pt x="113" y="157"/>
                      </a:lnTo>
                      <a:lnTo>
                        <a:pt x="111" y="154"/>
                      </a:lnTo>
                      <a:lnTo>
                        <a:pt x="105" y="146"/>
                      </a:lnTo>
                      <a:lnTo>
                        <a:pt x="101" y="139"/>
                      </a:lnTo>
                      <a:lnTo>
                        <a:pt x="111" y="148"/>
                      </a:lnTo>
                      <a:lnTo>
                        <a:pt x="119" y="155"/>
                      </a:lnTo>
                      <a:lnTo>
                        <a:pt x="121" y="157"/>
                      </a:lnTo>
                      <a:lnTo>
                        <a:pt x="121" y="153"/>
                      </a:lnTo>
                      <a:lnTo>
                        <a:pt x="119" y="147"/>
                      </a:lnTo>
                      <a:lnTo>
                        <a:pt x="115" y="143"/>
                      </a:lnTo>
                      <a:lnTo>
                        <a:pt x="115" y="142"/>
                      </a:lnTo>
                      <a:lnTo>
                        <a:pt x="119" y="140"/>
                      </a:lnTo>
                      <a:lnTo>
                        <a:pt x="123" y="143"/>
                      </a:lnTo>
                      <a:lnTo>
                        <a:pt x="127" y="146"/>
                      </a:lnTo>
                      <a:lnTo>
                        <a:pt x="134" y="155"/>
                      </a:lnTo>
                      <a:lnTo>
                        <a:pt x="139" y="167"/>
                      </a:lnTo>
                      <a:lnTo>
                        <a:pt x="146" y="176"/>
                      </a:lnTo>
                      <a:lnTo>
                        <a:pt x="151" y="182"/>
                      </a:lnTo>
                      <a:lnTo>
                        <a:pt x="157" y="185"/>
                      </a:lnTo>
                      <a:lnTo>
                        <a:pt x="155" y="181"/>
                      </a:lnTo>
                      <a:close/>
                    </a:path>
                  </a:pathLst>
                </a:custGeom>
                <a:noFill/>
                <a:ln w="1588">
                  <a:solidFill>
                    <a:srgbClr val="72576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85" name="Freeform 83"/>
                <p:cNvSpPr>
                  <a:spLocks/>
                </p:cNvSpPr>
                <p:nvPr/>
              </p:nvSpPr>
              <p:spPr bwMode="auto">
                <a:xfrm>
                  <a:off x="2585" y="3233"/>
                  <a:ext cx="211" cy="306"/>
                </a:xfrm>
                <a:custGeom>
                  <a:avLst/>
                  <a:gdLst>
                    <a:gd name="T0" fmla="*/ 0 w 211"/>
                    <a:gd name="T1" fmla="*/ 7 h 306"/>
                    <a:gd name="T2" fmla="*/ 0 w 211"/>
                    <a:gd name="T3" fmla="*/ 7 h 306"/>
                    <a:gd name="T4" fmla="*/ 0 w 211"/>
                    <a:gd name="T5" fmla="*/ 9 h 306"/>
                    <a:gd name="T6" fmla="*/ 2 w 211"/>
                    <a:gd name="T7" fmla="*/ 15 h 306"/>
                    <a:gd name="T8" fmla="*/ 4 w 211"/>
                    <a:gd name="T9" fmla="*/ 19 h 306"/>
                    <a:gd name="T10" fmla="*/ 7 w 211"/>
                    <a:gd name="T11" fmla="*/ 22 h 306"/>
                    <a:gd name="T12" fmla="*/ 7 w 211"/>
                    <a:gd name="T13" fmla="*/ 22 h 306"/>
                    <a:gd name="T14" fmla="*/ 12 w 211"/>
                    <a:gd name="T15" fmla="*/ 23 h 306"/>
                    <a:gd name="T16" fmla="*/ 16 w 211"/>
                    <a:gd name="T17" fmla="*/ 24 h 306"/>
                    <a:gd name="T18" fmla="*/ 25 w 211"/>
                    <a:gd name="T19" fmla="*/ 30 h 306"/>
                    <a:gd name="T20" fmla="*/ 31 w 211"/>
                    <a:gd name="T21" fmla="*/ 37 h 306"/>
                    <a:gd name="T22" fmla="*/ 38 w 211"/>
                    <a:gd name="T23" fmla="*/ 42 h 306"/>
                    <a:gd name="T24" fmla="*/ 68 w 211"/>
                    <a:gd name="T25" fmla="*/ 68 h 306"/>
                    <a:gd name="T26" fmla="*/ 68 w 211"/>
                    <a:gd name="T27" fmla="*/ 68 h 306"/>
                    <a:gd name="T28" fmla="*/ 79 w 211"/>
                    <a:gd name="T29" fmla="*/ 77 h 306"/>
                    <a:gd name="T30" fmla="*/ 92 w 211"/>
                    <a:gd name="T31" fmla="*/ 87 h 306"/>
                    <a:gd name="T32" fmla="*/ 121 w 211"/>
                    <a:gd name="T33" fmla="*/ 107 h 306"/>
                    <a:gd name="T34" fmla="*/ 148 w 211"/>
                    <a:gd name="T35" fmla="*/ 125 h 306"/>
                    <a:gd name="T36" fmla="*/ 157 w 211"/>
                    <a:gd name="T37" fmla="*/ 133 h 306"/>
                    <a:gd name="T38" fmla="*/ 163 w 211"/>
                    <a:gd name="T39" fmla="*/ 139 h 306"/>
                    <a:gd name="T40" fmla="*/ 163 w 211"/>
                    <a:gd name="T41" fmla="*/ 139 h 306"/>
                    <a:gd name="T42" fmla="*/ 171 w 211"/>
                    <a:gd name="T43" fmla="*/ 156 h 306"/>
                    <a:gd name="T44" fmla="*/ 179 w 211"/>
                    <a:gd name="T45" fmla="*/ 176 h 306"/>
                    <a:gd name="T46" fmla="*/ 186 w 211"/>
                    <a:gd name="T47" fmla="*/ 199 h 306"/>
                    <a:gd name="T48" fmla="*/ 191 w 211"/>
                    <a:gd name="T49" fmla="*/ 222 h 306"/>
                    <a:gd name="T50" fmla="*/ 202 w 211"/>
                    <a:gd name="T51" fmla="*/ 267 h 306"/>
                    <a:gd name="T52" fmla="*/ 206 w 211"/>
                    <a:gd name="T53" fmla="*/ 294 h 306"/>
                    <a:gd name="T54" fmla="*/ 206 w 211"/>
                    <a:gd name="T55" fmla="*/ 294 h 306"/>
                    <a:gd name="T56" fmla="*/ 207 w 211"/>
                    <a:gd name="T57" fmla="*/ 302 h 306"/>
                    <a:gd name="T58" fmla="*/ 209 w 211"/>
                    <a:gd name="T59" fmla="*/ 305 h 306"/>
                    <a:gd name="T60" fmla="*/ 211 w 211"/>
                    <a:gd name="T61" fmla="*/ 306 h 306"/>
                    <a:gd name="T62" fmla="*/ 211 w 211"/>
                    <a:gd name="T63" fmla="*/ 306 h 306"/>
                    <a:gd name="T64" fmla="*/ 211 w 211"/>
                    <a:gd name="T65" fmla="*/ 300 h 306"/>
                    <a:gd name="T66" fmla="*/ 209 w 211"/>
                    <a:gd name="T67" fmla="*/ 286 h 306"/>
                    <a:gd name="T68" fmla="*/ 199 w 211"/>
                    <a:gd name="T69" fmla="*/ 237 h 306"/>
                    <a:gd name="T70" fmla="*/ 192 w 211"/>
                    <a:gd name="T71" fmla="*/ 208 h 306"/>
                    <a:gd name="T72" fmla="*/ 184 w 211"/>
                    <a:gd name="T73" fmla="*/ 181 h 306"/>
                    <a:gd name="T74" fmla="*/ 176 w 211"/>
                    <a:gd name="T75" fmla="*/ 156 h 306"/>
                    <a:gd name="T76" fmla="*/ 168 w 211"/>
                    <a:gd name="T77" fmla="*/ 138 h 306"/>
                    <a:gd name="T78" fmla="*/ 168 w 211"/>
                    <a:gd name="T79" fmla="*/ 138 h 306"/>
                    <a:gd name="T80" fmla="*/ 163 w 211"/>
                    <a:gd name="T81" fmla="*/ 131 h 306"/>
                    <a:gd name="T82" fmla="*/ 155 w 211"/>
                    <a:gd name="T83" fmla="*/ 122 h 306"/>
                    <a:gd name="T84" fmla="*/ 130 w 211"/>
                    <a:gd name="T85" fmla="*/ 102 h 306"/>
                    <a:gd name="T86" fmla="*/ 73 w 211"/>
                    <a:gd name="T87" fmla="*/ 58 h 306"/>
                    <a:gd name="T88" fmla="*/ 49 w 211"/>
                    <a:gd name="T89" fmla="*/ 30 h 306"/>
                    <a:gd name="T90" fmla="*/ 49 w 211"/>
                    <a:gd name="T91" fmla="*/ 30 h 306"/>
                    <a:gd name="T92" fmla="*/ 31 w 211"/>
                    <a:gd name="T93" fmla="*/ 14 h 306"/>
                    <a:gd name="T94" fmla="*/ 20 w 211"/>
                    <a:gd name="T95" fmla="*/ 5 h 306"/>
                    <a:gd name="T96" fmla="*/ 11 w 211"/>
                    <a:gd name="T97" fmla="*/ 0 h 306"/>
                    <a:gd name="T98" fmla="*/ 11 w 211"/>
                    <a:gd name="T99" fmla="*/ 0 h 306"/>
                    <a:gd name="T100" fmla="*/ 8 w 211"/>
                    <a:gd name="T101" fmla="*/ 0 h 306"/>
                    <a:gd name="T102" fmla="*/ 6 w 211"/>
                    <a:gd name="T103" fmla="*/ 1 h 306"/>
                    <a:gd name="T104" fmla="*/ 0 w 211"/>
                    <a:gd name="T105" fmla="*/ 7 h 306"/>
                    <a:gd name="T106" fmla="*/ 0 w 211"/>
                    <a:gd name="T107" fmla="*/ 7 h 306"/>
                    <a:gd name="T108" fmla="*/ 0 w 211"/>
                    <a:gd name="T109" fmla="*/ 7 h 30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0" t="0" r="r" b="b"/>
                  <a:pathLst>
                    <a:path w="211" h="306">
                      <a:moveTo>
                        <a:pt x="0" y="7"/>
                      </a:moveTo>
                      <a:lnTo>
                        <a:pt x="0" y="7"/>
                      </a:lnTo>
                      <a:lnTo>
                        <a:pt x="0" y="9"/>
                      </a:lnTo>
                      <a:lnTo>
                        <a:pt x="2" y="15"/>
                      </a:lnTo>
                      <a:lnTo>
                        <a:pt x="4" y="19"/>
                      </a:lnTo>
                      <a:lnTo>
                        <a:pt x="7" y="22"/>
                      </a:lnTo>
                      <a:lnTo>
                        <a:pt x="12" y="23"/>
                      </a:lnTo>
                      <a:lnTo>
                        <a:pt x="16" y="24"/>
                      </a:lnTo>
                      <a:lnTo>
                        <a:pt x="25" y="30"/>
                      </a:lnTo>
                      <a:lnTo>
                        <a:pt x="31" y="37"/>
                      </a:lnTo>
                      <a:lnTo>
                        <a:pt x="38" y="42"/>
                      </a:lnTo>
                      <a:lnTo>
                        <a:pt x="68" y="68"/>
                      </a:lnTo>
                      <a:lnTo>
                        <a:pt x="79" y="77"/>
                      </a:lnTo>
                      <a:lnTo>
                        <a:pt x="92" y="87"/>
                      </a:lnTo>
                      <a:lnTo>
                        <a:pt x="121" y="107"/>
                      </a:lnTo>
                      <a:lnTo>
                        <a:pt x="148" y="125"/>
                      </a:lnTo>
                      <a:lnTo>
                        <a:pt x="157" y="133"/>
                      </a:lnTo>
                      <a:lnTo>
                        <a:pt x="163" y="139"/>
                      </a:lnTo>
                      <a:lnTo>
                        <a:pt x="171" y="156"/>
                      </a:lnTo>
                      <a:lnTo>
                        <a:pt x="179" y="176"/>
                      </a:lnTo>
                      <a:lnTo>
                        <a:pt x="186" y="199"/>
                      </a:lnTo>
                      <a:lnTo>
                        <a:pt x="191" y="222"/>
                      </a:lnTo>
                      <a:lnTo>
                        <a:pt x="202" y="267"/>
                      </a:lnTo>
                      <a:lnTo>
                        <a:pt x="206" y="294"/>
                      </a:lnTo>
                      <a:lnTo>
                        <a:pt x="207" y="302"/>
                      </a:lnTo>
                      <a:lnTo>
                        <a:pt x="209" y="305"/>
                      </a:lnTo>
                      <a:lnTo>
                        <a:pt x="211" y="306"/>
                      </a:lnTo>
                      <a:lnTo>
                        <a:pt x="211" y="300"/>
                      </a:lnTo>
                      <a:lnTo>
                        <a:pt x="209" y="286"/>
                      </a:lnTo>
                      <a:lnTo>
                        <a:pt x="199" y="237"/>
                      </a:lnTo>
                      <a:lnTo>
                        <a:pt x="192" y="208"/>
                      </a:lnTo>
                      <a:lnTo>
                        <a:pt x="184" y="181"/>
                      </a:lnTo>
                      <a:lnTo>
                        <a:pt x="176" y="156"/>
                      </a:lnTo>
                      <a:lnTo>
                        <a:pt x="168" y="138"/>
                      </a:lnTo>
                      <a:lnTo>
                        <a:pt x="163" y="131"/>
                      </a:lnTo>
                      <a:lnTo>
                        <a:pt x="155" y="122"/>
                      </a:lnTo>
                      <a:lnTo>
                        <a:pt x="130" y="102"/>
                      </a:lnTo>
                      <a:lnTo>
                        <a:pt x="73" y="58"/>
                      </a:lnTo>
                      <a:lnTo>
                        <a:pt x="49" y="30"/>
                      </a:lnTo>
                      <a:lnTo>
                        <a:pt x="31" y="14"/>
                      </a:lnTo>
                      <a:lnTo>
                        <a:pt x="20" y="5"/>
                      </a:lnTo>
                      <a:lnTo>
                        <a:pt x="11" y="0"/>
                      </a:lnTo>
                      <a:lnTo>
                        <a:pt x="8" y="0"/>
                      </a:lnTo>
                      <a:lnTo>
                        <a:pt x="6" y="1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rgbClr val="EACFE8"/>
                </a:solidFill>
                <a:ln w="1588">
                  <a:solidFill>
                    <a:srgbClr val="72576D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986" name="Freeform 84"/>
                <p:cNvSpPr>
                  <a:spLocks/>
                </p:cNvSpPr>
                <p:nvPr/>
              </p:nvSpPr>
              <p:spPr bwMode="auto">
                <a:xfrm>
                  <a:off x="2608" y="3064"/>
                  <a:ext cx="224" cy="364"/>
                </a:xfrm>
                <a:custGeom>
                  <a:avLst/>
                  <a:gdLst>
                    <a:gd name="T0" fmla="*/ 6 w 224"/>
                    <a:gd name="T1" fmla="*/ 7 h 364"/>
                    <a:gd name="T2" fmla="*/ 3 w 224"/>
                    <a:gd name="T3" fmla="*/ 9 h 364"/>
                    <a:gd name="T4" fmla="*/ 2 w 224"/>
                    <a:gd name="T5" fmla="*/ 13 h 364"/>
                    <a:gd name="T6" fmla="*/ 0 w 224"/>
                    <a:gd name="T7" fmla="*/ 13 h 364"/>
                    <a:gd name="T8" fmla="*/ 3 w 224"/>
                    <a:gd name="T9" fmla="*/ 16 h 364"/>
                    <a:gd name="T10" fmla="*/ 8 w 224"/>
                    <a:gd name="T11" fmla="*/ 16 h 364"/>
                    <a:gd name="T12" fmla="*/ 19 w 224"/>
                    <a:gd name="T13" fmla="*/ 15 h 364"/>
                    <a:gd name="T14" fmla="*/ 39 w 224"/>
                    <a:gd name="T15" fmla="*/ 13 h 364"/>
                    <a:gd name="T16" fmla="*/ 67 w 224"/>
                    <a:gd name="T17" fmla="*/ 17 h 364"/>
                    <a:gd name="T18" fmla="*/ 81 w 224"/>
                    <a:gd name="T19" fmla="*/ 20 h 364"/>
                    <a:gd name="T20" fmla="*/ 102 w 224"/>
                    <a:gd name="T21" fmla="*/ 28 h 364"/>
                    <a:gd name="T22" fmla="*/ 122 w 224"/>
                    <a:gd name="T23" fmla="*/ 43 h 364"/>
                    <a:gd name="T24" fmla="*/ 140 w 224"/>
                    <a:gd name="T25" fmla="*/ 59 h 364"/>
                    <a:gd name="T26" fmla="*/ 149 w 224"/>
                    <a:gd name="T27" fmla="*/ 74 h 364"/>
                    <a:gd name="T28" fmla="*/ 156 w 224"/>
                    <a:gd name="T29" fmla="*/ 92 h 364"/>
                    <a:gd name="T30" fmla="*/ 160 w 224"/>
                    <a:gd name="T31" fmla="*/ 109 h 364"/>
                    <a:gd name="T32" fmla="*/ 160 w 224"/>
                    <a:gd name="T33" fmla="*/ 128 h 364"/>
                    <a:gd name="T34" fmla="*/ 152 w 224"/>
                    <a:gd name="T35" fmla="*/ 150 h 364"/>
                    <a:gd name="T36" fmla="*/ 146 w 224"/>
                    <a:gd name="T37" fmla="*/ 160 h 364"/>
                    <a:gd name="T38" fmla="*/ 142 w 224"/>
                    <a:gd name="T39" fmla="*/ 178 h 364"/>
                    <a:gd name="T40" fmla="*/ 140 w 224"/>
                    <a:gd name="T41" fmla="*/ 208 h 364"/>
                    <a:gd name="T42" fmla="*/ 145 w 224"/>
                    <a:gd name="T43" fmla="*/ 246 h 364"/>
                    <a:gd name="T44" fmla="*/ 156 w 224"/>
                    <a:gd name="T45" fmla="*/ 277 h 364"/>
                    <a:gd name="T46" fmla="*/ 161 w 224"/>
                    <a:gd name="T47" fmla="*/ 288 h 364"/>
                    <a:gd name="T48" fmla="*/ 180 w 224"/>
                    <a:gd name="T49" fmla="*/ 322 h 364"/>
                    <a:gd name="T50" fmla="*/ 195 w 224"/>
                    <a:gd name="T51" fmla="*/ 342 h 364"/>
                    <a:gd name="T52" fmla="*/ 214 w 224"/>
                    <a:gd name="T53" fmla="*/ 361 h 364"/>
                    <a:gd name="T54" fmla="*/ 220 w 224"/>
                    <a:gd name="T55" fmla="*/ 364 h 364"/>
                    <a:gd name="T56" fmla="*/ 224 w 224"/>
                    <a:gd name="T57" fmla="*/ 363 h 364"/>
                    <a:gd name="T58" fmla="*/ 221 w 224"/>
                    <a:gd name="T59" fmla="*/ 358 h 364"/>
                    <a:gd name="T60" fmla="*/ 211 w 224"/>
                    <a:gd name="T61" fmla="*/ 350 h 364"/>
                    <a:gd name="T62" fmla="*/ 194 w 224"/>
                    <a:gd name="T63" fmla="*/ 330 h 364"/>
                    <a:gd name="T64" fmla="*/ 175 w 224"/>
                    <a:gd name="T65" fmla="*/ 300 h 364"/>
                    <a:gd name="T66" fmla="*/ 168 w 224"/>
                    <a:gd name="T67" fmla="*/ 287 h 364"/>
                    <a:gd name="T68" fmla="*/ 156 w 224"/>
                    <a:gd name="T69" fmla="*/ 249 h 364"/>
                    <a:gd name="T70" fmla="*/ 150 w 224"/>
                    <a:gd name="T71" fmla="*/ 214 h 364"/>
                    <a:gd name="T72" fmla="*/ 153 w 224"/>
                    <a:gd name="T73" fmla="*/ 184 h 364"/>
                    <a:gd name="T74" fmla="*/ 159 w 224"/>
                    <a:gd name="T75" fmla="*/ 164 h 364"/>
                    <a:gd name="T76" fmla="*/ 163 w 224"/>
                    <a:gd name="T77" fmla="*/ 154 h 364"/>
                    <a:gd name="T78" fmla="*/ 172 w 224"/>
                    <a:gd name="T79" fmla="*/ 127 h 364"/>
                    <a:gd name="T80" fmla="*/ 176 w 224"/>
                    <a:gd name="T81" fmla="*/ 103 h 364"/>
                    <a:gd name="T82" fmla="*/ 175 w 224"/>
                    <a:gd name="T83" fmla="*/ 93 h 364"/>
                    <a:gd name="T84" fmla="*/ 164 w 224"/>
                    <a:gd name="T85" fmla="*/ 65 h 364"/>
                    <a:gd name="T86" fmla="*/ 160 w 224"/>
                    <a:gd name="T87" fmla="*/ 57 h 364"/>
                    <a:gd name="T88" fmla="*/ 146 w 224"/>
                    <a:gd name="T89" fmla="*/ 38 h 364"/>
                    <a:gd name="T90" fmla="*/ 126 w 224"/>
                    <a:gd name="T91" fmla="*/ 20 h 364"/>
                    <a:gd name="T92" fmla="*/ 104 w 224"/>
                    <a:gd name="T93" fmla="*/ 7 h 364"/>
                    <a:gd name="T94" fmla="*/ 92 w 224"/>
                    <a:gd name="T95" fmla="*/ 4 h 364"/>
                    <a:gd name="T96" fmla="*/ 52 w 224"/>
                    <a:gd name="T97" fmla="*/ 0 h 364"/>
                    <a:gd name="T98" fmla="*/ 16 w 224"/>
                    <a:gd name="T99" fmla="*/ 4 h 364"/>
                    <a:gd name="T100" fmla="*/ 6 w 224"/>
                    <a:gd name="T101" fmla="*/ 7 h 364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</a:gdLst>
                  <a:ahLst/>
                  <a:cxnLst>
                    <a:cxn ang="T102">
                      <a:pos x="T0" y="T1"/>
                    </a:cxn>
                    <a:cxn ang="T103">
                      <a:pos x="T2" y="T3"/>
                    </a:cxn>
                    <a:cxn ang="T104">
                      <a:pos x="T4" y="T5"/>
                    </a:cxn>
                    <a:cxn ang="T105">
                      <a:pos x="T6" y="T7"/>
                    </a:cxn>
                    <a:cxn ang="T106">
                      <a:pos x="T8" y="T9"/>
                    </a:cxn>
                    <a:cxn ang="T107">
                      <a:pos x="T10" y="T11"/>
                    </a:cxn>
                    <a:cxn ang="T108">
                      <a:pos x="T12" y="T13"/>
                    </a:cxn>
                    <a:cxn ang="T109">
                      <a:pos x="T14" y="T15"/>
                    </a:cxn>
                    <a:cxn ang="T110">
                      <a:pos x="T16" y="T17"/>
                    </a:cxn>
                    <a:cxn ang="T111">
                      <a:pos x="T18" y="T19"/>
                    </a:cxn>
                    <a:cxn ang="T112">
                      <a:pos x="T20" y="T21"/>
                    </a:cxn>
                    <a:cxn ang="T113">
                      <a:pos x="T22" y="T23"/>
                    </a:cxn>
                    <a:cxn ang="T114">
                      <a:pos x="T24" y="T25"/>
                    </a:cxn>
                    <a:cxn ang="T115">
                      <a:pos x="T26" y="T27"/>
                    </a:cxn>
                    <a:cxn ang="T116">
                      <a:pos x="T28" y="T29"/>
                    </a:cxn>
                    <a:cxn ang="T117">
                      <a:pos x="T30" y="T31"/>
                    </a:cxn>
                    <a:cxn ang="T118">
                      <a:pos x="T32" y="T33"/>
                    </a:cxn>
                    <a:cxn ang="T119">
                      <a:pos x="T34" y="T35"/>
                    </a:cxn>
                    <a:cxn ang="T120">
                      <a:pos x="T36" y="T37"/>
                    </a:cxn>
                    <a:cxn ang="T121">
                      <a:pos x="T38" y="T39"/>
                    </a:cxn>
                    <a:cxn ang="T122">
                      <a:pos x="T40" y="T41"/>
                    </a:cxn>
                    <a:cxn ang="T123">
                      <a:pos x="T42" y="T43"/>
                    </a:cxn>
                    <a:cxn ang="T124">
                      <a:pos x="T44" y="T45"/>
                    </a:cxn>
                    <a:cxn ang="T125">
                      <a:pos x="T46" y="T47"/>
                    </a:cxn>
                    <a:cxn ang="T126">
                      <a:pos x="T48" y="T49"/>
                    </a:cxn>
                    <a:cxn ang="T127">
                      <a:pos x="T50" y="T51"/>
                    </a:cxn>
                    <a:cxn ang="T128">
                      <a:pos x="T52" y="T53"/>
                    </a:cxn>
                    <a:cxn ang="T129">
                      <a:pos x="T54" y="T55"/>
                    </a:cxn>
                    <a:cxn ang="T130">
                      <a:pos x="T56" y="T57"/>
                    </a:cxn>
                    <a:cxn ang="T131">
                      <a:pos x="T58" y="T59"/>
                    </a:cxn>
                    <a:cxn ang="T132">
                      <a:pos x="T60" y="T61"/>
                    </a:cxn>
                    <a:cxn ang="T133">
                      <a:pos x="T62" y="T63"/>
                    </a:cxn>
                    <a:cxn ang="T134">
                      <a:pos x="T64" y="T65"/>
                    </a:cxn>
                    <a:cxn ang="T135">
                      <a:pos x="T66" y="T67"/>
                    </a:cxn>
                    <a:cxn ang="T136">
                      <a:pos x="T68" y="T69"/>
                    </a:cxn>
                    <a:cxn ang="T137">
                      <a:pos x="T70" y="T71"/>
                    </a:cxn>
                    <a:cxn ang="T138">
                      <a:pos x="T72" y="T73"/>
                    </a:cxn>
                    <a:cxn ang="T139">
                      <a:pos x="T74" y="T75"/>
                    </a:cxn>
                    <a:cxn ang="T140">
                      <a:pos x="T76" y="T77"/>
                    </a:cxn>
                    <a:cxn ang="T141">
                      <a:pos x="T78" y="T79"/>
                    </a:cxn>
                    <a:cxn ang="T142">
                      <a:pos x="T80" y="T81"/>
                    </a:cxn>
                    <a:cxn ang="T143">
                      <a:pos x="T82" y="T83"/>
                    </a:cxn>
                    <a:cxn ang="T144">
                      <a:pos x="T84" y="T85"/>
                    </a:cxn>
                    <a:cxn ang="T145">
                      <a:pos x="T86" y="T87"/>
                    </a:cxn>
                    <a:cxn ang="T146">
                      <a:pos x="T88" y="T89"/>
                    </a:cxn>
                    <a:cxn ang="T147">
                      <a:pos x="T90" y="T91"/>
                    </a:cxn>
                    <a:cxn ang="T148">
                      <a:pos x="T92" y="T93"/>
                    </a:cxn>
                    <a:cxn ang="T149">
                      <a:pos x="T94" y="T95"/>
                    </a:cxn>
                    <a:cxn ang="T150">
                      <a:pos x="T96" y="T97"/>
                    </a:cxn>
                    <a:cxn ang="T151">
                      <a:pos x="T98" y="T99"/>
                    </a:cxn>
                    <a:cxn ang="T152">
                      <a:pos x="T100" y="T101"/>
                    </a:cxn>
                  </a:cxnLst>
                  <a:rect l="0" t="0" r="r" b="b"/>
                  <a:pathLst>
                    <a:path w="224" h="364">
                      <a:moveTo>
                        <a:pt x="6" y="7"/>
                      </a:moveTo>
                      <a:lnTo>
                        <a:pt x="6" y="7"/>
                      </a:lnTo>
                      <a:lnTo>
                        <a:pt x="4" y="7"/>
                      </a:lnTo>
                      <a:lnTo>
                        <a:pt x="3" y="9"/>
                      </a:lnTo>
                      <a:lnTo>
                        <a:pt x="3" y="11"/>
                      </a:lnTo>
                      <a:lnTo>
                        <a:pt x="2" y="13"/>
                      </a:lnTo>
                      <a:lnTo>
                        <a:pt x="0" y="13"/>
                      </a:lnTo>
                      <a:lnTo>
                        <a:pt x="0" y="15"/>
                      </a:lnTo>
                      <a:lnTo>
                        <a:pt x="3" y="16"/>
                      </a:lnTo>
                      <a:lnTo>
                        <a:pt x="6" y="17"/>
                      </a:lnTo>
                      <a:lnTo>
                        <a:pt x="8" y="16"/>
                      </a:lnTo>
                      <a:lnTo>
                        <a:pt x="19" y="15"/>
                      </a:lnTo>
                      <a:lnTo>
                        <a:pt x="30" y="13"/>
                      </a:lnTo>
                      <a:lnTo>
                        <a:pt x="39" y="13"/>
                      </a:lnTo>
                      <a:lnTo>
                        <a:pt x="49" y="15"/>
                      </a:lnTo>
                      <a:lnTo>
                        <a:pt x="67" y="17"/>
                      </a:lnTo>
                      <a:lnTo>
                        <a:pt x="81" y="20"/>
                      </a:lnTo>
                      <a:lnTo>
                        <a:pt x="91" y="23"/>
                      </a:lnTo>
                      <a:lnTo>
                        <a:pt x="102" y="28"/>
                      </a:lnTo>
                      <a:lnTo>
                        <a:pt x="113" y="35"/>
                      </a:lnTo>
                      <a:lnTo>
                        <a:pt x="122" y="43"/>
                      </a:lnTo>
                      <a:lnTo>
                        <a:pt x="132" y="51"/>
                      </a:lnTo>
                      <a:lnTo>
                        <a:pt x="140" y="59"/>
                      </a:lnTo>
                      <a:lnTo>
                        <a:pt x="145" y="67"/>
                      </a:lnTo>
                      <a:lnTo>
                        <a:pt x="149" y="74"/>
                      </a:lnTo>
                      <a:lnTo>
                        <a:pt x="156" y="92"/>
                      </a:lnTo>
                      <a:lnTo>
                        <a:pt x="159" y="101"/>
                      </a:lnTo>
                      <a:lnTo>
                        <a:pt x="160" y="109"/>
                      </a:lnTo>
                      <a:lnTo>
                        <a:pt x="161" y="119"/>
                      </a:lnTo>
                      <a:lnTo>
                        <a:pt x="160" y="128"/>
                      </a:lnTo>
                      <a:lnTo>
                        <a:pt x="156" y="139"/>
                      </a:lnTo>
                      <a:lnTo>
                        <a:pt x="152" y="150"/>
                      </a:lnTo>
                      <a:lnTo>
                        <a:pt x="146" y="160"/>
                      </a:lnTo>
                      <a:lnTo>
                        <a:pt x="144" y="169"/>
                      </a:lnTo>
                      <a:lnTo>
                        <a:pt x="142" y="178"/>
                      </a:lnTo>
                      <a:lnTo>
                        <a:pt x="141" y="188"/>
                      </a:lnTo>
                      <a:lnTo>
                        <a:pt x="140" y="208"/>
                      </a:lnTo>
                      <a:lnTo>
                        <a:pt x="142" y="229"/>
                      </a:lnTo>
                      <a:lnTo>
                        <a:pt x="145" y="246"/>
                      </a:lnTo>
                      <a:lnTo>
                        <a:pt x="150" y="262"/>
                      </a:lnTo>
                      <a:lnTo>
                        <a:pt x="156" y="277"/>
                      </a:lnTo>
                      <a:lnTo>
                        <a:pt x="161" y="288"/>
                      </a:lnTo>
                      <a:lnTo>
                        <a:pt x="168" y="303"/>
                      </a:lnTo>
                      <a:lnTo>
                        <a:pt x="180" y="322"/>
                      </a:lnTo>
                      <a:lnTo>
                        <a:pt x="187" y="331"/>
                      </a:lnTo>
                      <a:lnTo>
                        <a:pt x="195" y="342"/>
                      </a:lnTo>
                      <a:lnTo>
                        <a:pt x="205" y="352"/>
                      </a:lnTo>
                      <a:lnTo>
                        <a:pt x="214" y="361"/>
                      </a:lnTo>
                      <a:lnTo>
                        <a:pt x="220" y="364"/>
                      </a:lnTo>
                      <a:lnTo>
                        <a:pt x="222" y="364"/>
                      </a:lnTo>
                      <a:lnTo>
                        <a:pt x="224" y="363"/>
                      </a:lnTo>
                      <a:lnTo>
                        <a:pt x="224" y="361"/>
                      </a:lnTo>
                      <a:lnTo>
                        <a:pt x="221" y="358"/>
                      </a:lnTo>
                      <a:lnTo>
                        <a:pt x="211" y="350"/>
                      </a:lnTo>
                      <a:lnTo>
                        <a:pt x="202" y="341"/>
                      </a:lnTo>
                      <a:lnTo>
                        <a:pt x="194" y="330"/>
                      </a:lnTo>
                      <a:lnTo>
                        <a:pt x="187" y="319"/>
                      </a:lnTo>
                      <a:lnTo>
                        <a:pt x="175" y="300"/>
                      </a:lnTo>
                      <a:lnTo>
                        <a:pt x="168" y="287"/>
                      </a:lnTo>
                      <a:lnTo>
                        <a:pt x="160" y="264"/>
                      </a:lnTo>
                      <a:lnTo>
                        <a:pt x="156" y="249"/>
                      </a:lnTo>
                      <a:lnTo>
                        <a:pt x="153" y="233"/>
                      </a:lnTo>
                      <a:lnTo>
                        <a:pt x="150" y="214"/>
                      </a:lnTo>
                      <a:lnTo>
                        <a:pt x="152" y="195"/>
                      </a:lnTo>
                      <a:lnTo>
                        <a:pt x="153" y="184"/>
                      </a:lnTo>
                      <a:lnTo>
                        <a:pt x="155" y="174"/>
                      </a:lnTo>
                      <a:lnTo>
                        <a:pt x="159" y="164"/>
                      </a:lnTo>
                      <a:lnTo>
                        <a:pt x="163" y="154"/>
                      </a:lnTo>
                      <a:lnTo>
                        <a:pt x="168" y="141"/>
                      </a:lnTo>
                      <a:lnTo>
                        <a:pt x="172" y="127"/>
                      </a:lnTo>
                      <a:lnTo>
                        <a:pt x="175" y="115"/>
                      </a:lnTo>
                      <a:lnTo>
                        <a:pt x="176" y="103"/>
                      </a:lnTo>
                      <a:lnTo>
                        <a:pt x="175" y="93"/>
                      </a:lnTo>
                      <a:lnTo>
                        <a:pt x="172" y="84"/>
                      </a:lnTo>
                      <a:lnTo>
                        <a:pt x="164" y="65"/>
                      </a:lnTo>
                      <a:lnTo>
                        <a:pt x="160" y="57"/>
                      </a:lnTo>
                      <a:lnTo>
                        <a:pt x="153" y="47"/>
                      </a:lnTo>
                      <a:lnTo>
                        <a:pt x="146" y="38"/>
                      </a:lnTo>
                      <a:lnTo>
                        <a:pt x="137" y="28"/>
                      </a:lnTo>
                      <a:lnTo>
                        <a:pt x="126" y="20"/>
                      </a:lnTo>
                      <a:lnTo>
                        <a:pt x="115" y="13"/>
                      </a:lnTo>
                      <a:lnTo>
                        <a:pt x="104" y="7"/>
                      </a:lnTo>
                      <a:lnTo>
                        <a:pt x="92" y="4"/>
                      </a:lnTo>
                      <a:lnTo>
                        <a:pt x="73" y="1"/>
                      </a:lnTo>
                      <a:lnTo>
                        <a:pt x="52" y="0"/>
                      </a:lnTo>
                      <a:lnTo>
                        <a:pt x="29" y="1"/>
                      </a:lnTo>
                      <a:lnTo>
                        <a:pt x="16" y="4"/>
                      </a:lnTo>
                      <a:lnTo>
                        <a:pt x="6" y="7"/>
                      </a:lnTo>
                      <a:close/>
                    </a:path>
                  </a:pathLst>
                </a:custGeom>
                <a:solidFill>
                  <a:srgbClr val="EACFE8"/>
                </a:solidFill>
                <a:ln w="1588">
                  <a:solidFill>
                    <a:srgbClr val="72576D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  <p:grpSp>
        <p:nvGrpSpPr>
          <p:cNvPr id="2061" name="Group 11"/>
          <p:cNvGrpSpPr>
            <a:grpSpLocks/>
          </p:cNvGrpSpPr>
          <p:nvPr/>
        </p:nvGrpSpPr>
        <p:grpSpPr bwMode="auto">
          <a:xfrm>
            <a:off x="3933652" y="5358594"/>
            <a:ext cx="155346" cy="205276"/>
            <a:chOff x="2203" y="3002"/>
            <a:chExt cx="87" cy="115"/>
          </a:xfrm>
        </p:grpSpPr>
        <p:sp>
          <p:nvSpPr>
            <p:cNvPr id="2972" name="Freeform 180"/>
            <p:cNvSpPr>
              <a:spLocks/>
            </p:cNvSpPr>
            <p:nvPr/>
          </p:nvSpPr>
          <p:spPr bwMode="auto">
            <a:xfrm>
              <a:off x="2205" y="3002"/>
              <a:ext cx="85" cy="115"/>
            </a:xfrm>
            <a:custGeom>
              <a:avLst/>
              <a:gdLst>
                <a:gd name="T0" fmla="*/ 7 w 85"/>
                <a:gd name="T1" fmla="*/ 13 h 115"/>
                <a:gd name="T2" fmla="*/ 7 w 85"/>
                <a:gd name="T3" fmla="*/ 13 h 115"/>
                <a:gd name="T4" fmla="*/ 4 w 85"/>
                <a:gd name="T5" fmla="*/ 16 h 115"/>
                <a:gd name="T6" fmla="*/ 1 w 85"/>
                <a:gd name="T7" fmla="*/ 20 h 115"/>
                <a:gd name="T8" fmla="*/ 0 w 85"/>
                <a:gd name="T9" fmla="*/ 25 h 115"/>
                <a:gd name="T10" fmla="*/ 0 w 85"/>
                <a:gd name="T11" fmla="*/ 32 h 115"/>
                <a:gd name="T12" fmla="*/ 0 w 85"/>
                <a:gd name="T13" fmla="*/ 39 h 115"/>
                <a:gd name="T14" fmla="*/ 2 w 85"/>
                <a:gd name="T15" fmla="*/ 44 h 115"/>
                <a:gd name="T16" fmla="*/ 7 w 85"/>
                <a:gd name="T17" fmla="*/ 48 h 115"/>
                <a:gd name="T18" fmla="*/ 11 w 85"/>
                <a:gd name="T19" fmla="*/ 50 h 115"/>
                <a:gd name="T20" fmla="*/ 11 w 85"/>
                <a:gd name="T21" fmla="*/ 50 h 115"/>
                <a:gd name="T22" fmla="*/ 24 w 85"/>
                <a:gd name="T23" fmla="*/ 50 h 115"/>
                <a:gd name="T24" fmla="*/ 38 w 85"/>
                <a:gd name="T25" fmla="*/ 48 h 115"/>
                <a:gd name="T26" fmla="*/ 47 w 85"/>
                <a:gd name="T27" fmla="*/ 50 h 115"/>
                <a:gd name="T28" fmla="*/ 50 w 85"/>
                <a:gd name="T29" fmla="*/ 51 h 115"/>
                <a:gd name="T30" fmla="*/ 51 w 85"/>
                <a:gd name="T31" fmla="*/ 54 h 115"/>
                <a:gd name="T32" fmla="*/ 51 w 85"/>
                <a:gd name="T33" fmla="*/ 54 h 115"/>
                <a:gd name="T34" fmla="*/ 50 w 85"/>
                <a:gd name="T35" fmla="*/ 58 h 115"/>
                <a:gd name="T36" fmla="*/ 47 w 85"/>
                <a:gd name="T37" fmla="*/ 62 h 115"/>
                <a:gd name="T38" fmla="*/ 36 w 85"/>
                <a:gd name="T39" fmla="*/ 70 h 115"/>
                <a:gd name="T40" fmla="*/ 17 w 85"/>
                <a:gd name="T41" fmla="*/ 83 h 115"/>
                <a:gd name="T42" fmla="*/ 17 w 85"/>
                <a:gd name="T43" fmla="*/ 83 h 115"/>
                <a:gd name="T44" fmla="*/ 16 w 85"/>
                <a:gd name="T45" fmla="*/ 86 h 115"/>
                <a:gd name="T46" fmla="*/ 15 w 85"/>
                <a:gd name="T47" fmla="*/ 92 h 115"/>
                <a:gd name="T48" fmla="*/ 16 w 85"/>
                <a:gd name="T49" fmla="*/ 97 h 115"/>
                <a:gd name="T50" fmla="*/ 17 w 85"/>
                <a:gd name="T51" fmla="*/ 102 h 115"/>
                <a:gd name="T52" fmla="*/ 21 w 85"/>
                <a:gd name="T53" fmla="*/ 108 h 115"/>
                <a:gd name="T54" fmla="*/ 25 w 85"/>
                <a:gd name="T55" fmla="*/ 112 h 115"/>
                <a:gd name="T56" fmla="*/ 30 w 85"/>
                <a:gd name="T57" fmla="*/ 115 h 115"/>
                <a:gd name="T58" fmla="*/ 35 w 85"/>
                <a:gd name="T59" fmla="*/ 113 h 115"/>
                <a:gd name="T60" fmla="*/ 35 w 85"/>
                <a:gd name="T61" fmla="*/ 113 h 115"/>
                <a:gd name="T62" fmla="*/ 46 w 85"/>
                <a:gd name="T63" fmla="*/ 108 h 115"/>
                <a:gd name="T64" fmla="*/ 55 w 85"/>
                <a:gd name="T65" fmla="*/ 101 h 115"/>
                <a:gd name="T66" fmla="*/ 73 w 85"/>
                <a:gd name="T67" fmla="*/ 90 h 115"/>
                <a:gd name="T68" fmla="*/ 73 w 85"/>
                <a:gd name="T69" fmla="*/ 90 h 115"/>
                <a:gd name="T70" fmla="*/ 76 w 85"/>
                <a:gd name="T71" fmla="*/ 88 h 115"/>
                <a:gd name="T72" fmla="*/ 78 w 85"/>
                <a:gd name="T73" fmla="*/ 83 h 115"/>
                <a:gd name="T74" fmla="*/ 81 w 85"/>
                <a:gd name="T75" fmla="*/ 73 h 115"/>
                <a:gd name="T76" fmla="*/ 84 w 85"/>
                <a:gd name="T77" fmla="*/ 58 h 115"/>
                <a:gd name="T78" fmla="*/ 85 w 85"/>
                <a:gd name="T79" fmla="*/ 40 h 115"/>
                <a:gd name="T80" fmla="*/ 85 w 85"/>
                <a:gd name="T81" fmla="*/ 25 h 115"/>
                <a:gd name="T82" fmla="*/ 84 w 85"/>
                <a:gd name="T83" fmla="*/ 12 h 115"/>
                <a:gd name="T84" fmla="*/ 82 w 85"/>
                <a:gd name="T85" fmla="*/ 6 h 115"/>
                <a:gd name="T86" fmla="*/ 80 w 85"/>
                <a:gd name="T87" fmla="*/ 2 h 115"/>
                <a:gd name="T88" fmla="*/ 78 w 85"/>
                <a:gd name="T89" fmla="*/ 0 h 115"/>
                <a:gd name="T90" fmla="*/ 76 w 85"/>
                <a:gd name="T91" fmla="*/ 0 h 115"/>
                <a:gd name="T92" fmla="*/ 76 w 85"/>
                <a:gd name="T93" fmla="*/ 0 h 115"/>
                <a:gd name="T94" fmla="*/ 40 w 85"/>
                <a:gd name="T95" fmla="*/ 5 h 115"/>
                <a:gd name="T96" fmla="*/ 20 w 85"/>
                <a:gd name="T97" fmla="*/ 9 h 115"/>
                <a:gd name="T98" fmla="*/ 7 w 85"/>
                <a:gd name="T99" fmla="*/ 13 h 115"/>
                <a:gd name="T100" fmla="*/ 7 w 85"/>
                <a:gd name="T101" fmla="*/ 13 h 115"/>
                <a:gd name="T102" fmla="*/ 7 w 85"/>
                <a:gd name="T103" fmla="*/ 13 h 115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85" h="115">
                  <a:moveTo>
                    <a:pt x="7" y="13"/>
                  </a:moveTo>
                  <a:lnTo>
                    <a:pt x="7" y="13"/>
                  </a:lnTo>
                  <a:lnTo>
                    <a:pt x="4" y="16"/>
                  </a:lnTo>
                  <a:lnTo>
                    <a:pt x="1" y="20"/>
                  </a:lnTo>
                  <a:lnTo>
                    <a:pt x="0" y="25"/>
                  </a:lnTo>
                  <a:lnTo>
                    <a:pt x="0" y="32"/>
                  </a:lnTo>
                  <a:lnTo>
                    <a:pt x="0" y="39"/>
                  </a:lnTo>
                  <a:lnTo>
                    <a:pt x="2" y="44"/>
                  </a:lnTo>
                  <a:lnTo>
                    <a:pt x="7" y="48"/>
                  </a:lnTo>
                  <a:lnTo>
                    <a:pt x="11" y="50"/>
                  </a:lnTo>
                  <a:lnTo>
                    <a:pt x="24" y="50"/>
                  </a:lnTo>
                  <a:lnTo>
                    <a:pt x="38" y="48"/>
                  </a:lnTo>
                  <a:lnTo>
                    <a:pt x="47" y="50"/>
                  </a:lnTo>
                  <a:lnTo>
                    <a:pt x="50" y="51"/>
                  </a:lnTo>
                  <a:lnTo>
                    <a:pt x="51" y="54"/>
                  </a:lnTo>
                  <a:lnTo>
                    <a:pt x="50" y="58"/>
                  </a:lnTo>
                  <a:lnTo>
                    <a:pt x="47" y="62"/>
                  </a:lnTo>
                  <a:lnTo>
                    <a:pt x="36" y="70"/>
                  </a:lnTo>
                  <a:lnTo>
                    <a:pt x="17" y="83"/>
                  </a:lnTo>
                  <a:lnTo>
                    <a:pt x="16" y="86"/>
                  </a:lnTo>
                  <a:lnTo>
                    <a:pt x="15" y="92"/>
                  </a:lnTo>
                  <a:lnTo>
                    <a:pt x="16" y="97"/>
                  </a:lnTo>
                  <a:lnTo>
                    <a:pt x="17" y="102"/>
                  </a:lnTo>
                  <a:lnTo>
                    <a:pt x="21" y="108"/>
                  </a:lnTo>
                  <a:lnTo>
                    <a:pt x="25" y="112"/>
                  </a:lnTo>
                  <a:lnTo>
                    <a:pt x="30" y="115"/>
                  </a:lnTo>
                  <a:lnTo>
                    <a:pt x="35" y="113"/>
                  </a:lnTo>
                  <a:lnTo>
                    <a:pt x="46" y="108"/>
                  </a:lnTo>
                  <a:lnTo>
                    <a:pt x="55" y="101"/>
                  </a:lnTo>
                  <a:lnTo>
                    <a:pt x="73" y="90"/>
                  </a:lnTo>
                  <a:lnTo>
                    <a:pt x="76" y="88"/>
                  </a:lnTo>
                  <a:lnTo>
                    <a:pt x="78" y="83"/>
                  </a:lnTo>
                  <a:lnTo>
                    <a:pt x="81" y="73"/>
                  </a:lnTo>
                  <a:lnTo>
                    <a:pt x="84" y="58"/>
                  </a:lnTo>
                  <a:lnTo>
                    <a:pt x="85" y="40"/>
                  </a:lnTo>
                  <a:lnTo>
                    <a:pt x="85" y="25"/>
                  </a:lnTo>
                  <a:lnTo>
                    <a:pt x="84" y="12"/>
                  </a:lnTo>
                  <a:lnTo>
                    <a:pt x="82" y="6"/>
                  </a:lnTo>
                  <a:lnTo>
                    <a:pt x="80" y="2"/>
                  </a:lnTo>
                  <a:lnTo>
                    <a:pt x="78" y="0"/>
                  </a:lnTo>
                  <a:lnTo>
                    <a:pt x="76" y="0"/>
                  </a:lnTo>
                  <a:lnTo>
                    <a:pt x="40" y="5"/>
                  </a:lnTo>
                  <a:lnTo>
                    <a:pt x="20" y="9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912E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73" name="Freeform 181"/>
            <p:cNvSpPr>
              <a:spLocks/>
            </p:cNvSpPr>
            <p:nvPr/>
          </p:nvSpPr>
          <p:spPr bwMode="auto">
            <a:xfrm>
              <a:off x="2221" y="3034"/>
              <a:ext cx="35" cy="14"/>
            </a:xfrm>
            <a:custGeom>
              <a:avLst/>
              <a:gdLst>
                <a:gd name="T0" fmla="*/ 3 w 35"/>
                <a:gd name="T1" fmla="*/ 0 h 14"/>
                <a:gd name="T2" fmla="*/ 3 w 35"/>
                <a:gd name="T3" fmla="*/ 0 h 14"/>
                <a:gd name="T4" fmla="*/ 8 w 35"/>
                <a:gd name="T5" fmla="*/ 1 h 14"/>
                <a:gd name="T6" fmla="*/ 19 w 35"/>
                <a:gd name="T7" fmla="*/ 1 h 14"/>
                <a:gd name="T8" fmla="*/ 28 w 35"/>
                <a:gd name="T9" fmla="*/ 1 h 14"/>
                <a:gd name="T10" fmla="*/ 32 w 35"/>
                <a:gd name="T11" fmla="*/ 3 h 14"/>
                <a:gd name="T12" fmla="*/ 34 w 35"/>
                <a:gd name="T13" fmla="*/ 3 h 14"/>
                <a:gd name="T14" fmla="*/ 34 w 35"/>
                <a:gd name="T15" fmla="*/ 3 h 14"/>
                <a:gd name="T16" fmla="*/ 35 w 35"/>
                <a:gd name="T17" fmla="*/ 5 h 14"/>
                <a:gd name="T18" fmla="*/ 35 w 35"/>
                <a:gd name="T19" fmla="*/ 8 h 14"/>
                <a:gd name="T20" fmla="*/ 35 w 35"/>
                <a:gd name="T21" fmla="*/ 10 h 14"/>
                <a:gd name="T22" fmla="*/ 32 w 35"/>
                <a:gd name="T23" fmla="*/ 11 h 14"/>
                <a:gd name="T24" fmla="*/ 32 w 35"/>
                <a:gd name="T25" fmla="*/ 11 h 14"/>
                <a:gd name="T26" fmla="*/ 16 w 35"/>
                <a:gd name="T27" fmla="*/ 12 h 14"/>
                <a:gd name="T28" fmla="*/ 0 w 35"/>
                <a:gd name="T29" fmla="*/ 14 h 14"/>
                <a:gd name="T30" fmla="*/ 0 w 35"/>
                <a:gd name="T31" fmla="*/ 14 h 14"/>
                <a:gd name="T32" fmla="*/ 0 w 35"/>
                <a:gd name="T33" fmla="*/ 11 h 14"/>
                <a:gd name="T34" fmla="*/ 0 w 35"/>
                <a:gd name="T35" fmla="*/ 5 h 14"/>
                <a:gd name="T36" fmla="*/ 1 w 35"/>
                <a:gd name="T37" fmla="*/ 1 h 14"/>
                <a:gd name="T38" fmla="*/ 1 w 35"/>
                <a:gd name="T39" fmla="*/ 0 h 14"/>
                <a:gd name="T40" fmla="*/ 3 w 35"/>
                <a:gd name="T41" fmla="*/ 0 h 14"/>
                <a:gd name="T42" fmla="*/ 3 w 35"/>
                <a:gd name="T43" fmla="*/ 0 h 14"/>
                <a:gd name="T44" fmla="*/ 3 w 35"/>
                <a:gd name="T45" fmla="*/ 0 h 1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5" h="14">
                  <a:moveTo>
                    <a:pt x="3" y="0"/>
                  </a:moveTo>
                  <a:lnTo>
                    <a:pt x="3" y="0"/>
                  </a:lnTo>
                  <a:lnTo>
                    <a:pt x="8" y="1"/>
                  </a:lnTo>
                  <a:lnTo>
                    <a:pt x="19" y="1"/>
                  </a:lnTo>
                  <a:lnTo>
                    <a:pt x="28" y="1"/>
                  </a:lnTo>
                  <a:lnTo>
                    <a:pt x="32" y="3"/>
                  </a:lnTo>
                  <a:lnTo>
                    <a:pt x="34" y="3"/>
                  </a:lnTo>
                  <a:lnTo>
                    <a:pt x="35" y="5"/>
                  </a:lnTo>
                  <a:lnTo>
                    <a:pt x="35" y="8"/>
                  </a:lnTo>
                  <a:lnTo>
                    <a:pt x="35" y="10"/>
                  </a:lnTo>
                  <a:lnTo>
                    <a:pt x="32" y="11"/>
                  </a:lnTo>
                  <a:lnTo>
                    <a:pt x="16" y="12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0" y="5"/>
                  </a:lnTo>
                  <a:lnTo>
                    <a:pt x="1" y="1"/>
                  </a:lnTo>
                  <a:lnTo>
                    <a:pt x="1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6520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74" name="Freeform 182"/>
            <p:cNvSpPr>
              <a:spLocks/>
            </p:cNvSpPr>
            <p:nvPr/>
          </p:nvSpPr>
          <p:spPr bwMode="auto">
            <a:xfrm>
              <a:off x="2240" y="3071"/>
              <a:ext cx="43" cy="40"/>
            </a:xfrm>
            <a:custGeom>
              <a:avLst/>
              <a:gdLst>
                <a:gd name="T0" fmla="*/ 0 w 43"/>
                <a:gd name="T1" fmla="*/ 29 h 40"/>
                <a:gd name="T2" fmla="*/ 0 w 43"/>
                <a:gd name="T3" fmla="*/ 29 h 40"/>
                <a:gd name="T4" fmla="*/ 8 w 43"/>
                <a:gd name="T5" fmla="*/ 25 h 40"/>
                <a:gd name="T6" fmla="*/ 20 w 43"/>
                <a:gd name="T7" fmla="*/ 14 h 40"/>
                <a:gd name="T8" fmla="*/ 39 w 43"/>
                <a:gd name="T9" fmla="*/ 0 h 40"/>
                <a:gd name="T10" fmla="*/ 39 w 43"/>
                <a:gd name="T11" fmla="*/ 0 h 40"/>
                <a:gd name="T12" fmla="*/ 41 w 43"/>
                <a:gd name="T13" fmla="*/ 0 h 40"/>
                <a:gd name="T14" fmla="*/ 41 w 43"/>
                <a:gd name="T15" fmla="*/ 1 h 40"/>
                <a:gd name="T16" fmla="*/ 43 w 43"/>
                <a:gd name="T17" fmla="*/ 5 h 40"/>
                <a:gd name="T18" fmla="*/ 43 w 43"/>
                <a:gd name="T19" fmla="*/ 10 h 40"/>
                <a:gd name="T20" fmla="*/ 42 w 43"/>
                <a:gd name="T21" fmla="*/ 13 h 40"/>
                <a:gd name="T22" fmla="*/ 39 w 43"/>
                <a:gd name="T23" fmla="*/ 14 h 40"/>
                <a:gd name="T24" fmla="*/ 39 w 43"/>
                <a:gd name="T25" fmla="*/ 14 h 40"/>
                <a:gd name="T26" fmla="*/ 20 w 43"/>
                <a:gd name="T27" fmla="*/ 28 h 40"/>
                <a:gd name="T28" fmla="*/ 4 w 43"/>
                <a:gd name="T29" fmla="*/ 40 h 40"/>
                <a:gd name="T30" fmla="*/ 4 w 43"/>
                <a:gd name="T31" fmla="*/ 40 h 40"/>
                <a:gd name="T32" fmla="*/ 3 w 43"/>
                <a:gd name="T33" fmla="*/ 40 h 40"/>
                <a:gd name="T34" fmla="*/ 1 w 43"/>
                <a:gd name="T35" fmla="*/ 39 h 40"/>
                <a:gd name="T36" fmla="*/ 0 w 43"/>
                <a:gd name="T37" fmla="*/ 35 h 40"/>
                <a:gd name="T38" fmla="*/ 0 w 43"/>
                <a:gd name="T39" fmla="*/ 32 h 40"/>
                <a:gd name="T40" fmla="*/ 0 w 43"/>
                <a:gd name="T41" fmla="*/ 29 h 40"/>
                <a:gd name="T42" fmla="*/ 0 w 43"/>
                <a:gd name="T43" fmla="*/ 29 h 40"/>
                <a:gd name="T44" fmla="*/ 0 w 43"/>
                <a:gd name="T45" fmla="*/ 29 h 4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43" h="40">
                  <a:moveTo>
                    <a:pt x="0" y="29"/>
                  </a:moveTo>
                  <a:lnTo>
                    <a:pt x="0" y="29"/>
                  </a:lnTo>
                  <a:lnTo>
                    <a:pt x="8" y="25"/>
                  </a:lnTo>
                  <a:lnTo>
                    <a:pt x="20" y="14"/>
                  </a:lnTo>
                  <a:lnTo>
                    <a:pt x="39" y="0"/>
                  </a:lnTo>
                  <a:lnTo>
                    <a:pt x="41" y="0"/>
                  </a:lnTo>
                  <a:lnTo>
                    <a:pt x="41" y="1"/>
                  </a:lnTo>
                  <a:lnTo>
                    <a:pt x="43" y="5"/>
                  </a:lnTo>
                  <a:lnTo>
                    <a:pt x="43" y="10"/>
                  </a:lnTo>
                  <a:lnTo>
                    <a:pt x="42" y="13"/>
                  </a:lnTo>
                  <a:lnTo>
                    <a:pt x="39" y="14"/>
                  </a:lnTo>
                  <a:lnTo>
                    <a:pt x="20" y="28"/>
                  </a:lnTo>
                  <a:lnTo>
                    <a:pt x="4" y="40"/>
                  </a:lnTo>
                  <a:lnTo>
                    <a:pt x="3" y="40"/>
                  </a:lnTo>
                  <a:lnTo>
                    <a:pt x="1" y="39"/>
                  </a:lnTo>
                  <a:lnTo>
                    <a:pt x="0" y="35"/>
                  </a:lnTo>
                  <a:lnTo>
                    <a:pt x="0" y="32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6520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75" name="Freeform 183"/>
            <p:cNvSpPr>
              <a:spLocks/>
            </p:cNvSpPr>
            <p:nvPr/>
          </p:nvSpPr>
          <p:spPr bwMode="auto">
            <a:xfrm>
              <a:off x="2203" y="3015"/>
              <a:ext cx="19" cy="37"/>
            </a:xfrm>
            <a:custGeom>
              <a:avLst/>
              <a:gdLst>
                <a:gd name="T0" fmla="*/ 0 w 19"/>
                <a:gd name="T1" fmla="*/ 18 h 37"/>
                <a:gd name="T2" fmla="*/ 0 w 19"/>
                <a:gd name="T3" fmla="*/ 18 h 37"/>
                <a:gd name="T4" fmla="*/ 2 w 19"/>
                <a:gd name="T5" fmla="*/ 24 h 37"/>
                <a:gd name="T6" fmla="*/ 3 w 19"/>
                <a:gd name="T7" fmla="*/ 30 h 37"/>
                <a:gd name="T8" fmla="*/ 7 w 19"/>
                <a:gd name="T9" fmla="*/ 34 h 37"/>
                <a:gd name="T10" fmla="*/ 9 w 19"/>
                <a:gd name="T11" fmla="*/ 35 h 37"/>
                <a:gd name="T12" fmla="*/ 11 w 19"/>
                <a:gd name="T13" fmla="*/ 37 h 37"/>
                <a:gd name="T14" fmla="*/ 11 w 19"/>
                <a:gd name="T15" fmla="*/ 37 h 37"/>
                <a:gd name="T16" fmla="*/ 14 w 19"/>
                <a:gd name="T17" fmla="*/ 35 h 37"/>
                <a:gd name="T18" fmla="*/ 15 w 19"/>
                <a:gd name="T19" fmla="*/ 34 h 37"/>
                <a:gd name="T20" fmla="*/ 18 w 19"/>
                <a:gd name="T21" fmla="*/ 29 h 37"/>
                <a:gd name="T22" fmla="*/ 19 w 19"/>
                <a:gd name="T23" fmla="*/ 22 h 37"/>
                <a:gd name="T24" fmla="*/ 19 w 19"/>
                <a:gd name="T25" fmla="*/ 18 h 37"/>
                <a:gd name="T26" fmla="*/ 19 w 19"/>
                <a:gd name="T27" fmla="*/ 18 h 37"/>
                <a:gd name="T28" fmla="*/ 18 w 19"/>
                <a:gd name="T29" fmla="*/ 11 h 37"/>
                <a:gd name="T30" fmla="*/ 17 w 19"/>
                <a:gd name="T31" fmla="*/ 6 h 37"/>
                <a:gd name="T32" fmla="*/ 13 w 19"/>
                <a:gd name="T33" fmla="*/ 1 h 37"/>
                <a:gd name="T34" fmla="*/ 9 w 19"/>
                <a:gd name="T35" fmla="*/ 0 h 37"/>
                <a:gd name="T36" fmla="*/ 9 w 19"/>
                <a:gd name="T37" fmla="*/ 0 h 37"/>
                <a:gd name="T38" fmla="*/ 4 w 19"/>
                <a:gd name="T39" fmla="*/ 1 h 37"/>
                <a:gd name="T40" fmla="*/ 2 w 19"/>
                <a:gd name="T41" fmla="*/ 6 h 37"/>
                <a:gd name="T42" fmla="*/ 0 w 19"/>
                <a:gd name="T43" fmla="*/ 11 h 37"/>
                <a:gd name="T44" fmla="*/ 0 w 19"/>
                <a:gd name="T45" fmla="*/ 18 h 37"/>
                <a:gd name="T46" fmla="*/ 0 w 19"/>
                <a:gd name="T47" fmla="*/ 18 h 37"/>
                <a:gd name="T48" fmla="*/ 0 w 19"/>
                <a:gd name="T49" fmla="*/ 18 h 37"/>
                <a:gd name="T50" fmla="*/ 6 w 19"/>
                <a:gd name="T51" fmla="*/ 18 h 37"/>
                <a:gd name="T52" fmla="*/ 6 w 19"/>
                <a:gd name="T53" fmla="*/ 18 h 37"/>
                <a:gd name="T54" fmla="*/ 7 w 19"/>
                <a:gd name="T55" fmla="*/ 12 h 37"/>
                <a:gd name="T56" fmla="*/ 7 w 19"/>
                <a:gd name="T57" fmla="*/ 10 h 37"/>
                <a:gd name="T58" fmla="*/ 9 w 19"/>
                <a:gd name="T59" fmla="*/ 7 h 37"/>
                <a:gd name="T60" fmla="*/ 10 w 19"/>
                <a:gd name="T61" fmla="*/ 7 h 37"/>
                <a:gd name="T62" fmla="*/ 10 w 19"/>
                <a:gd name="T63" fmla="*/ 7 h 37"/>
                <a:gd name="T64" fmla="*/ 11 w 19"/>
                <a:gd name="T65" fmla="*/ 7 h 37"/>
                <a:gd name="T66" fmla="*/ 13 w 19"/>
                <a:gd name="T67" fmla="*/ 10 h 37"/>
                <a:gd name="T68" fmla="*/ 14 w 19"/>
                <a:gd name="T69" fmla="*/ 12 h 37"/>
                <a:gd name="T70" fmla="*/ 14 w 19"/>
                <a:gd name="T71" fmla="*/ 18 h 37"/>
                <a:gd name="T72" fmla="*/ 14 w 19"/>
                <a:gd name="T73" fmla="*/ 18 h 37"/>
                <a:gd name="T74" fmla="*/ 14 w 19"/>
                <a:gd name="T75" fmla="*/ 26 h 37"/>
                <a:gd name="T76" fmla="*/ 13 w 19"/>
                <a:gd name="T77" fmla="*/ 29 h 37"/>
                <a:gd name="T78" fmla="*/ 11 w 19"/>
                <a:gd name="T79" fmla="*/ 30 h 37"/>
                <a:gd name="T80" fmla="*/ 11 w 19"/>
                <a:gd name="T81" fmla="*/ 30 h 37"/>
                <a:gd name="T82" fmla="*/ 9 w 19"/>
                <a:gd name="T83" fmla="*/ 29 h 37"/>
                <a:gd name="T84" fmla="*/ 7 w 19"/>
                <a:gd name="T85" fmla="*/ 26 h 37"/>
                <a:gd name="T86" fmla="*/ 7 w 19"/>
                <a:gd name="T87" fmla="*/ 23 h 37"/>
                <a:gd name="T88" fmla="*/ 6 w 19"/>
                <a:gd name="T89" fmla="*/ 18 h 37"/>
                <a:gd name="T90" fmla="*/ 6 w 19"/>
                <a:gd name="T91" fmla="*/ 18 h 37"/>
                <a:gd name="T92" fmla="*/ 6 w 19"/>
                <a:gd name="T93" fmla="*/ 18 h 37"/>
                <a:gd name="T94" fmla="*/ 0 w 19"/>
                <a:gd name="T95" fmla="*/ 18 h 3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9" h="37">
                  <a:moveTo>
                    <a:pt x="0" y="18"/>
                  </a:moveTo>
                  <a:lnTo>
                    <a:pt x="0" y="18"/>
                  </a:lnTo>
                  <a:lnTo>
                    <a:pt x="2" y="24"/>
                  </a:lnTo>
                  <a:lnTo>
                    <a:pt x="3" y="30"/>
                  </a:lnTo>
                  <a:lnTo>
                    <a:pt x="7" y="34"/>
                  </a:lnTo>
                  <a:lnTo>
                    <a:pt x="9" y="35"/>
                  </a:lnTo>
                  <a:lnTo>
                    <a:pt x="11" y="37"/>
                  </a:lnTo>
                  <a:lnTo>
                    <a:pt x="14" y="35"/>
                  </a:lnTo>
                  <a:lnTo>
                    <a:pt x="15" y="34"/>
                  </a:lnTo>
                  <a:lnTo>
                    <a:pt x="18" y="29"/>
                  </a:lnTo>
                  <a:lnTo>
                    <a:pt x="19" y="22"/>
                  </a:lnTo>
                  <a:lnTo>
                    <a:pt x="19" y="18"/>
                  </a:lnTo>
                  <a:lnTo>
                    <a:pt x="18" y="11"/>
                  </a:lnTo>
                  <a:lnTo>
                    <a:pt x="17" y="6"/>
                  </a:lnTo>
                  <a:lnTo>
                    <a:pt x="13" y="1"/>
                  </a:lnTo>
                  <a:lnTo>
                    <a:pt x="9" y="0"/>
                  </a:lnTo>
                  <a:lnTo>
                    <a:pt x="4" y="1"/>
                  </a:lnTo>
                  <a:lnTo>
                    <a:pt x="2" y="6"/>
                  </a:lnTo>
                  <a:lnTo>
                    <a:pt x="0" y="11"/>
                  </a:lnTo>
                  <a:lnTo>
                    <a:pt x="0" y="18"/>
                  </a:lnTo>
                  <a:lnTo>
                    <a:pt x="6" y="18"/>
                  </a:lnTo>
                  <a:lnTo>
                    <a:pt x="7" y="12"/>
                  </a:lnTo>
                  <a:lnTo>
                    <a:pt x="7" y="10"/>
                  </a:lnTo>
                  <a:lnTo>
                    <a:pt x="9" y="7"/>
                  </a:lnTo>
                  <a:lnTo>
                    <a:pt x="10" y="7"/>
                  </a:lnTo>
                  <a:lnTo>
                    <a:pt x="11" y="7"/>
                  </a:lnTo>
                  <a:lnTo>
                    <a:pt x="13" y="10"/>
                  </a:lnTo>
                  <a:lnTo>
                    <a:pt x="14" y="12"/>
                  </a:lnTo>
                  <a:lnTo>
                    <a:pt x="14" y="18"/>
                  </a:lnTo>
                  <a:lnTo>
                    <a:pt x="14" y="26"/>
                  </a:lnTo>
                  <a:lnTo>
                    <a:pt x="13" y="29"/>
                  </a:lnTo>
                  <a:lnTo>
                    <a:pt x="11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7" y="23"/>
                  </a:lnTo>
                  <a:lnTo>
                    <a:pt x="6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CE83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76" name="Freeform 184"/>
            <p:cNvSpPr>
              <a:spLocks/>
            </p:cNvSpPr>
            <p:nvPr/>
          </p:nvSpPr>
          <p:spPr bwMode="auto">
            <a:xfrm>
              <a:off x="2218" y="3085"/>
              <a:ext cx="25" cy="32"/>
            </a:xfrm>
            <a:custGeom>
              <a:avLst/>
              <a:gdLst>
                <a:gd name="T0" fmla="*/ 3 w 25"/>
                <a:gd name="T1" fmla="*/ 2 h 32"/>
                <a:gd name="T2" fmla="*/ 3 w 25"/>
                <a:gd name="T3" fmla="*/ 2 h 32"/>
                <a:gd name="T4" fmla="*/ 2 w 25"/>
                <a:gd name="T5" fmla="*/ 5 h 32"/>
                <a:gd name="T6" fmla="*/ 0 w 25"/>
                <a:gd name="T7" fmla="*/ 10 h 32"/>
                <a:gd name="T8" fmla="*/ 0 w 25"/>
                <a:gd name="T9" fmla="*/ 10 h 32"/>
                <a:gd name="T10" fmla="*/ 2 w 25"/>
                <a:gd name="T11" fmla="*/ 17 h 32"/>
                <a:gd name="T12" fmla="*/ 6 w 25"/>
                <a:gd name="T13" fmla="*/ 23 h 32"/>
                <a:gd name="T14" fmla="*/ 6 w 25"/>
                <a:gd name="T15" fmla="*/ 23 h 32"/>
                <a:gd name="T16" fmla="*/ 10 w 25"/>
                <a:gd name="T17" fmla="*/ 29 h 32"/>
                <a:gd name="T18" fmla="*/ 15 w 25"/>
                <a:gd name="T19" fmla="*/ 32 h 32"/>
                <a:gd name="T20" fmla="*/ 18 w 25"/>
                <a:gd name="T21" fmla="*/ 32 h 32"/>
                <a:gd name="T22" fmla="*/ 22 w 25"/>
                <a:gd name="T23" fmla="*/ 30 h 32"/>
                <a:gd name="T24" fmla="*/ 22 w 25"/>
                <a:gd name="T25" fmla="*/ 30 h 32"/>
                <a:gd name="T26" fmla="*/ 23 w 25"/>
                <a:gd name="T27" fmla="*/ 28 h 32"/>
                <a:gd name="T28" fmla="*/ 25 w 25"/>
                <a:gd name="T29" fmla="*/ 23 h 32"/>
                <a:gd name="T30" fmla="*/ 23 w 25"/>
                <a:gd name="T31" fmla="*/ 18 h 32"/>
                <a:gd name="T32" fmla="*/ 21 w 25"/>
                <a:gd name="T33" fmla="*/ 13 h 32"/>
                <a:gd name="T34" fmla="*/ 21 w 25"/>
                <a:gd name="T35" fmla="*/ 13 h 32"/>
                <a:gd name="T36" fmla="*/ 17 w 25"/>
                <a:gd name="T37" fmla="*/ 6 h 32"/>
                <a:gd name="T38" fmla="*/ 11 w 25"/>
                <a:gd name="T39" fmla="*/ 2 h 32"/>
                <a:gd name="T40" fmla="*/ 7 w 25"/>
                <a:gd name="T41" fmla="*/ 0 h 32"/>
                <a:gd name="T42" fmla="*/ 3 w 25"/>
                <a:gd name="T43" fmla="*/ 2 h 32"/>
                <a:gd name="T44" fmla="*/ 3 w 25"/>
                <a:gd name="T45" fmla="*/ 2 h 32"/>
                <a:gd name="T46" fmla="*/ 3 w 25"/>
                <a:gd name="T47" fmla="*/ 2 h 32"/>
                <a:gd name="T48" fmla="*/ 10 w 25"/>
                <a:gd name="T49" fmla="*/ 21 h 32"/>
                <a:gd name="T50" fmla="*/ 10 w 25"/>
                <a:gd name="T51" fmla="*/ 21 h 32"/>
                <a:gd name="T52" fmla="*/ 10 w 25"/>
                <a:gd name="T53" fmla="*/ 21 h 32"/>
                <a:gd name="T54" fmla="*/ 7 w 25"/>
                <a:gd name="T55" fmla="*/ 14 h 32"/>
                <a:gd name="T56" fmla="*/ 7 w 25"/>
                <a:gd name="T57" fmla="*/ 9 h 32"/>
                <a:gd name="T58" fmla="*/ 7 w 25"/>
                <a:gd name="T59" fmla="*/ 9 h 32"/>
                <a:gd name="T60" fmla="*/ 7 w 25"/>
                <a:gd name="T61" fmla="*/ 7 h 32"/>
                <a:gd name="T62" fmla="*/ 7 w 25"/>
                <a:gd name="T63" fmla="*/ 7 h 32"/>
                <a:gd name="T64" fmla="*/ 8 w 25"/>
                <a:gd name="T65" fmla="*/ 6 h 32"/>
                <a:gd name="T66" fmla="*/ 11 w 25"/>
                <a:gd name="T67" fmla="*/ 7 h 32"/>
                <a:gd name="T68" fmla="*/ 17 w 25"/>
                <a:gd name="T69" fmla="*/ 14 h 32"/>
                <a:gd name="T70" fmla="*/ 17 w 25"/>
                <a:gd name="T71" fmla="*/ 14 h 32"/>
                <a:gd name="T72" fmla="*/ 19 w 25"/>
                <a:gd name="T73" fmla="*/ 19 h 32"/>
                <a:gd name="T74" fmla="*/ 19 w 25"/>
                <a:gd name="T75" fmla="*/ 23 h 32"/>
                <a:gd name="T76" fmla="*/ 19 w 25"/>
                <a:gd name="T77" fmla="*/ 23 h 32"/>
                <a:gd name="T78" fmla="*/ 18 w 25"/>
                <a:gd name="T79" fmla="*/ 25 h 32"/>
                <a:gd name="T80" fmla="*/ 18 w 25"/>
                <a:gd name="T81" fmla="*/ 25 h 32"/>
                <a:gd name="T82" fmla="*/ 17 w 25"/>
                <a:gd name="T83" fmla="*/ 26 h 32"/>
                <a:gd name="T84" fmla="*/ 15 w 25"/>
                <a:gd name="T85" fmla="*/ 25 h 32"/>
                <a:gd name="T86" fmla="*/ 12 w 25"/>
                <a:gd name="T87" fmla="*/ 23 h 32"/>
                <a:gd name="T88" fmla="*/ 10 w 25"/>
                <a:gd name="T89" fmla="*/ 21 h 32"/>
                <a:gd name="T90" fmla="*/ 10 w 25"/>
                <a:gd name="T91" fmla="*/ 21 h 32"/>
                <a:gd name="T92" fmla="*/ 3 w 25"/>
                <a:gd name="T93" fmla="*/ 2 h 32"/>
                <a:gd name="T94" fmla="*/ 6 w 25"/>
                <a:gd name="T95" fmla="*/ 23 h 32"/>
                <a:gd name="T96" fmla="*/ 6 w 25"/>
                <a:gd name="T97" fmla="*/ 23 h 32"/>
                <a:gd name="T98" fmla="*/ 6 w 25"/>
                <a:gd name="T99" fmla="*/ 23 h 32"/>
                <a:gd name="T100" fmla="*/ 6 w 25"/>
                <a:gd name="T101" fmla="*/ 23 h 32"/>
                <a:gd name="T102" fmla="*/ 3 w 25"/>
                <a:gd name="T103" fmla="*/ 2 h 3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" h="32">
                  <a:moveTo>
                    <a:pt x="3" y="2"/>
                  </a:moveTo>
                  <a:lnTo>
                    <a:pt x="3" y="2"/>
                  </a:lnTo>
                  <a:lnTo>
                    <a:pt x="2" y="5"/>
                  </a:lnTo>
                  <a:lnTo>
                    <a:pt x="0" y="10"/>
                  </a:lnTo>
                  <a:lnTo>
                    <a:pt x="2" y="17"/>
                  </a:lnTo>
                  <a:lnTo>
                    <a:pt x="6" y="23"/>
                  </a:lnTo>
                  <a:lnTo>
                    <a:pt x="10" y="29"/>
                  </a:lnTo>
                  <a:lnTo>
                    <a:pt x="15" y="32"/>
                  </a:lnTo>
                  <a:lnTo>
                    <a:pt x="18" y="32"/>
                  </a:lnTo>
                  <a:lnTo>
                    <a:pt x="22" y="30"/>
                  </a:lnTo>
                  <a:lnTo>
                    <a:pt x="23" y="28"/>
                  </a:lnTo>
                  <a:lnTo>
                    <a:pt x="25" y="23"/>
                  </a:lnTo>
                  <a:lnTo>
                    <a:pt x="23" y="18"/>
                  </a:lnTo>
                  <a:lnTo>
                    <a:pt x="21" y="13"/>
                  </a:lnTo>
                  <a:lnTo>
                    <a:pt x="17" y="6"/>
                  </a:lnTo>
                  <a:lnTo>
                    <a:pt x="11" y="2"/>
                  </a:lnTo>
                  <a:lnTo>
                    <a:pt x="7" y="0"/>
                  </a:lnTo>
                  <a:lnTo>
                    <a:pt x="3" y="2"/>
                  </a:lnTo>
                  <a:lnTo>
                    <a:pt x="10" y="21"/>
                  </a:lnTo>
                  <a:lnTo>
                    <a:pt x="7" y="14"/>
                  </a:lnTo>
                  <a:lnTo>
                    <a:pt x="7" y="9"/>
                  </a:lnTo>
                  <a:lnTo>
                    <a:pt x="7" y="7"/>
                  </a:lnTo>
                  <a:lnTo>
                    <a:pt x="8" y="6"/>
                  </a:lnTo>
                  <a:lnTo>
                    <a:pt x="11" y="7"/>
                  </a:lnTo>
                  <a:lnTo>
                    <a:pt x="17" y="14"/>
                  </a:lnTo>
                  <a:lnTo>
                    <a:pt x="19" y="19"/>
                  </a:lnTo>
                  <a:lnTo>
                    <a:pt x="19" y="23"/>
                  </a:lnTo>
                  <a:lnTo>
                    <a:pt x="18" y="25"/>
                  </a:lnTo>
                  <a:lnTo>
                    <a:pt x="17" y="26"/>
                  </a:lnTo>
                  <a:lnTo>
                    <a:pt x="15" y="25"/>
                  </a:lnTo>
                  <a:lnTo>
                    <a:pt x="12" y="23"/>
                  </a:lnTo>
                  <a:lnTo>
                    <a:pt x="10" y="21"/>
                  </a:lnTo>
                  <a:lnTo>
                    <a:pt x="3" y="2"/>
                  </a:lnTo>
                  <a:lnTo>
                    <a:pt x="6" y="23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CE83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sp>
        <p:nvSpPr>
          <p:cNvPr id="2062" name="Freeform 189"/>
          <p:cNvSpPr>
            <a:spLocks/>
          </p:cNvSpPr>
          <p:nvPr/>
        </p:nvSpPr>
        <p:spPr bwMode="auto">
          <a:xfrm>
            <a:off x="4453260" y="5977993"/>
            <a:ext cx="33927" cy="133875"/>
          </a:xfrm>
          <a:custGeom>
            <a:avLst/>
            <a:gdLst>
              <a:gd name="T0" fmla="*/ 7938 w 19"/>
              <a:gd name="T1" fmla="*/ 0 h 75"/>
              <a:gd name="T2" fmla="*/ 7938 w 19"/>
              <a:gd name="T3" fmla="*/ 0 h 75"/>
              <a:gd name="T4" fmla="*/ 3175 w 19"/>
              <a:gd name="T5" fmla="*/ 3175 h 75"/>
              <a:gd name="T6" fmla="*/ 0 w 19"/>
              <a:gd name="T7" fmla="*/ 6350 h 75"/>
              <a:gd name="T8" fmla="*/ 3175 w 19"/>
              <a:gd name="T9" fmla="*/ 11112 h 75"/>
              <a:gd name="T10" fmla="*/ 3175 w 19"/>
              <a:gd name="T11" fmla="*/ 11112 h 75"/>
              <a:gd name="T12" fmla="*/ 9525 w 19"/>
              <a:gd name="T13" fmla="*/ 42862 h 75"/>
              <a:gd name="T14" fmla="*/ 15875 w 19"/>
              <a:gd name="T15" fmla="*/ 69850 h 75"/>
              <a:gd name="T16" fmla="*/ 17463 w 19"/>
              <a:gd name="T17" fmla="*/ 93662 h 75"/>
              <a:gd name="T18" fmla="*/ 15875 w 19"/>
              <a:gd name="T19" fmla="*/ 109537 h 75"/>
              <a:gd name="T20" fmla="*/ 15875 w 19"/>
              <a:gd name="T21" fmla="*/ 109537 h 75"/>
              <a:gd name="T22" fmla="*/ 17463 w 19"/>
              <a:gd name="T23" fmla="*/ 115887 h 75"/>
              <a:gd name="T24" fmla="*/ 22225 w 19"/>
              <a:gd name="T25" fmla="*/ 119062 h 75"/>
              <a:gd name="T26" fmla="*/ 22225 w 19"/>
              <a:gd name="T27" fmla="*/ 119062 h 75"/>
              <a:gd name="T28" fmla="*/ 26988 w 19"/>
              <a:gd name="T29" fmla="*/ 115887 h 75"/>
              <a:gd name="T30" fmla="*/ 30163 w 19"/>
              <a:gd name="T31" fmla="*/ 112712 h 75"/>
              <a:gd name="T32" fmla="*/ 30163 w 19"/>
              <a:gd name="T33" fmla="*/ 112712 h 75"/>
              <a:gd name="T34" fmla="*/ 30163 w 19"/>
              <a:gd name="T35" fmla="*/ 100012 h 75"/>
              <a:gd name="T36" fmla="*/ 30163 w 19"/>
              <a:gd name="T37" fmla="*/ 84137 h 75"/>
              <a:gd name="T38" fmla="*/ 26988 w 19"/>
              <a:gd name="T39" fmla="*/ 57150 h 75"/>
              <a:gd name="T40" fmla="*/ 22225 w 19"/>
              <a:gd name="T41" fmla="*/ 30162 h 75"/>
              <a:gd name="T42" fmla="*/ 15875 w 19"/>
              <a:gd name="T43" fmla="*/ 6350 h 75"/>
              <a:gd name="T44" fmla="*/ 15875 w 19"/>
              <a:gd name="T45" fmla="*/ 4762 h 75"/>
              <a:gd name="T46" fmla="*/ 15875 w 19"/>
              <a:gd name="T47" fmla="*/ 4762 h 75"/>
              <a:gd name="T48" fmla="*/ 11113 w 19"/>
              <a:gd name="T49" fmla="*/ 0 h 75"/>
              <a:gd name="T50" fmla="*/ 7938 w 19"/>
              <a:gd name="T51" fmla="*/ 0 h 75"/>
              <a:gd name="T52" fmla="*/ 7938 w 19"/>
              <a:gd name="T53" fmla="*/ 0 h 75"/>
              <a:gd name="T54" fmla="*/ 7938 w 19"/>
              <a:gd name="T55" fmla="*/ 0 h 75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19" h="75">
                <a:moveTo>
                  <a:pt x="5" y="0"/>
                </a:moveTo>
                <a:lnTo>
                  <a:pt x="5" y="0"/>
                </a:lnTo>
                <a:lnTo>
                  <a:pt x="2" y="2"/>
                </a:lnTo>
                <a:lnTo>
                  <a:pt x="0" y="4"/>
                </a:lnTo>
                <a:lnTo>
                  <a:pt x="2" y="7"/>
                </a:lnTo>
                <a:lnTo>
                  <a:pt x="6" y="27"/>
                </a:lnTo>
                <a:lnTo>
                  <a:pt x="10" y="44"/>
                </a:lnTo>
                <a:lnTo>
                  <a:pt x="11" y="59"/>
                </a:lnTo>
                <a:lnTo>
                  <a:pt x="10" y="69"/>
                </a:lnTo>
                <a:lnTo>
                  <a:pt x="11" y="73"/>
                </a:lnTo>
                <a:lnTo>
                  <a:pt x="14" y="75"/>
                </a:lnTo>
                <a:lnTo>
                  <a:pt x="17" y="73"/>
                </a:lnTo>
                <a:lnTo>
                  <a:pt x="19" y="71"/>
                </a:lnTo>
                <a:lnTo>
                  <a:pt x="19" y="63"/>
                </a:lnTo>
                <a:lnTo>
                  <a:pt x="19" y="53"/>
                </a:lnTo>
                <a:lnTo>
                  <a:pt x="17" y="36"/>
                </a:lnTo>
                <a:lnTo>
                  <a:pt x="14" y="19"/>
                </a:lnTo>
                <a:lnTo>
                  <a:pt x="10" y="4"/>
                </a:lnTo>
                <a:lnTo>
                  <a:pt x="10" y="3"/>
                </a:lnTo>
                <a:lnTo>
                  <a:pt x="7" y="0"/>
                </a:lnTo>
                <a:lnTo>
                  <a:pt x="5" y="0"/>
                </a:lnTo>
                <a:close/>
              </a:path>
            </a:pathLst>
          </a:custGeom>
          <a:solidFill>
            <a:srgbClr val="D08D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02821" tIns="51411" rIns="102821" bIns="5141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000000"/>
              </a:solidFill>
            </a:endParaRPr>
          </a:p>
        </p:txBody>
      </p:sp>
      <p:sp>
        <p:nvSpPr>
          <p:cNvPr id="2063" name="Freeform 190"/>
          <p:cNvSpPr>
            <a:spLocks/>
          </p:cNvSpPr>
          <p:nvPr/>
        </p:nvSpPr>
        <p:spPr bwMode="auto">
          <a:xfrm>
            <a:off x="4626461" y="5956573"/>
            <a:ext cx="35712" cy="130305"/>
          </a:xfrm>
          <a:custGeom>
            <a:avLst/>
            <a:gdLst>
              <a:gd name="T0" fmla="*/ 6350 w 20"/>
              <a:gd name="T1" fmla="*/ 0 h 73"/>
              <a:gd name="T2" fmla="*/ 6350 w 20"/>
              <a:gd name="T3" fmla="*/ 0 h 73"/>
              <a:gd name="T4" fmla="*/ 3175 w 20"/>
              <a:gd name="T5" fmla="*/ 3175 h 73"/>
              <a:gd name="T6" fmla="*/ 1588 w 20"/>
              <a:gd name="T7" fmla="*/ 4762 h 73"/>
              <a:gd name="T8" fmla="*/ 0 w 20"/>
              <a:gd name="T9" fmla="*/ 11112 h 73"/>
              <a:gd name="T10" fmla="*/ 0 w 20"/>
              <a:gd name="T11" fmla="*/ 11112 h 73"/>
              <a:gd name="T12" fmla="*/ 1588 w 20"/>
              <a:gd name="T13" fmla="*/ 34925 h 73"/>
              <a:gd name="T14" fmla="*/ 3175 w 20"/>
              <a:gd name="T15" fmla="*/ 60325 h 73"/>
              <a:gd name="T16" fmla="*/ 9525 w 20"/>
              <a:gd name="T17" fmla="*/ 88900 h 73"/>
              <a:gd name="T18" fmla="*/ 14288 w 20"/>
              <a:gd name="T19" fmla="*/ 101600 h 73"/>
              <a:gd name="T20" fmla="*/ 19050 w 20"/>
              <a:gd name="T21" fmla="*/ 112712 h 73"/>
              <a:gd name="T22" fmla="*/ 19050 w 20"/>
              <a:gd name="T23" fmla="*/ 112712 h 73"/>
              <a:gd name="T24" fmla="*/ 22225 w 20"/>
              <a:gd name="T25" fmla="*/ 115887 h 73"/>
              <a:gd name="T26" fmla="*/ 26988 w 20"/>
              <a:gd name="T27" fmla="*/ 115887 h 73"/>
              <a:gd name="T28" fmla="*/ 26988 w 20"/>
              <a:gd name="T29" fmla="*/ 115887 h 73"/>
              <a:gd name="T30" fmla="*/ 31750 w 20"/>
              <a:gd name="T31" fmla="*/ 112712 h 73"/>
              <a:gd name="T32" fmla="*/ 31750 w 20"/>
              <a:gd name="T33" fmla="*/ 107950 h 73"/>
              <a:gd name="T34" fmla="*/ 31750 w 20"/>
              <a:gd name="T35" fmla="*/ 107950 h 73"/>
              <a:gd name="T36" fmla="*/ 26988 w 20"/>
              <a:gd name="T37" fmla="*/ 96837 h 73"/>
              <a:gd name="T38" fmla="*/ 22225 w 20"/>
              <a:gd name="T39" fmla="*/ 84137 h 73"/>
              <a:gd name="T40" fmla="*/ 19050 w 20"/>
              <a:gd name="T41" fmla="*/ 58737 h 73"/>
              <a:gd name="T42" fmla="*/ 14288 w 20"/>
              <a:gd name="T43" fmla="*/ 33337 h 73"/>
              <a:gd name="T44" fmla="*/ 14288 w 20"/>
              <a:gd name="T45" fmla="*/ 11112 h 73"/>
              <a:gd name="T46" fmla="*/ 14288 w 20"/>
              <a:gd name="T47" fmla="*/ 11112 h 73"/>
              <a:gd name="T48" fmla="*/ 12700 w 20"/>
              <a:gd name="T49" fmla="*/ 4762 h 73"/>
              <a:gd name="T50" fmla="*/ 9525 w 20"/>
              <a:gd name="T51" fmla="*/ 3175 h 73"/>
              <a:gd name="T52" fmla="*/ 6350 w 20"/>
              <a:gd name="T53" fmla="*/ 0 h 73"/>
              <a:gd name="T54" fmla="*/ 6350 w 20"/>
              <a:gd name="T55" fmla="*/ 0 h 73"/>
              <a:gd name="T56" fmla="*/ 6350 w 20"/>
              <a:gd name="T57" fmla="*/ 0 h 73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20" h="73">
                <a:moveTo>
                  <a:pt x="4" y="0"/>
                </a:moveTo>
                <a:lnTo>
                  <a:pt x="4" y="0"/>
                </a:lnTo>
                <a:lnTo>
                  <a:pt x="2" y="2"/>
                </a:lnTo>
                <a:lnTo>
                  <a:pt x="1" y="3"/>
                </a:lnTo>
                <a:lnTo>
                  <a:pt x="0" y="7"/>
                </a:lnTo>
                <a:lnTo>
                  <a:pt x="1" y="22"/>
                </a:lnTo>
                <a:lnTo>
                  <a:pt x="2" y="38"/>
                </a:lnTo>
                <a:lnTo>
                  <a:pt x="6" y="56"/>
                </a:lnTo>
                <a:lnTo>
                  <a:pt x="9" y="64"/>
                </a:lnTo>
                <a:lnTo>
                  <a:pt x="12" y="71"/>
                </a:lnTo>
                <a:lnTo>
                  <a:pt x="14" y="73"/>
                </a:lnTo>
                <a:lnTo>
                  <a:pt x="17" y="73"/>
                </a:lnTo>
                <a:lnTo>
                  <a:pt x="20" y="71"/>
                </a:lnTo>
                <a:lnTo>
                  <a:pt x="20" y="68"/>
                </a:lnTo>
                <a:lnTo>
                  <a:pt x="17" y="61"/>
                </a:lnTo>
                <a:lnTo>
                  <a:pt x="14" y="53"/>
                </a:lnTo>
                <a:lnTo>
                  <a:pt x="12" y="37"/>
                </a:lnTo>
                <a:lnTo>
                  <a:pt x="9" y="21"/>
                </a:lnTo>
                <a:lnTo>
                  <a:pt x="9" y="7"/>
                </a:lnTo>
                <a:lnTo>
                  <a:pt x="8" y="3"/>
                </a:lnTo>
                <a:lnTo>
                  <a:pt x="6" y="2"/>
                </a:lnTo>
                <a:lnTo>
                  <a:pt x="4" y="0"/>
                </a:lnTo>
                <a:close/>
              </a:path>
            </a:pathLst>
          </a:custGeom>
          <a:solidFill>
            <a:srgbClr val="D08D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02821" tIns="51411" rIns="102821" bIns="5141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000000"/>
              </a:solidFill>
            </a:endParaRPr>
          </a:p>
        </p:txBody>
      </p:sp>
      <p:grpSp>
        <p:nvGrpSpPr>
          <p:cNvPr id="2064" name="Group 13"/>
          <p:cNvGrpSpPr>
            <a:grpSpLocks/>
          </p:cNvGrpSpPr>
          <p:nvPr/>
        </p:nvGrpSpPr>
        <p:grpSpPr bwMode="auto">
          <a:xfrm>
            <a:off x="4353265" y="5333603"/>
            <a:ext cx="678524" cy="801469"/>
            <a:chOff x="2438" y="2988"/>
            <a:chExt cx="380" cy="449"/>
          </a:xfrm>
        </p:grpSpPr>
        <p:sp>
          <p:nvSpPr>
            <p:cNvPr id="2965" name="Freeform 185"/>
            <p:cNvSpPr>
              <a:spLocks/>
            </p:cNvSpPr>
            <p:nvPr/>
          </p:nvSpPr>
          <p:spPr bwMode="auto">
            <a:xfrm>
              <a:off x="2438" y="2988"/>
              <a:ext cx="380" cy="449"/>
            </a:xfrm>
            <a:custGeom>
              <a:avLst/>
              <a:gdLst>
                <a:gd name="T0" fmla="*/ 2 w 380"/>
                <a:gd name="T1" fmla="*/ 62 h 449"/>
                <a:gd name="T2" fmla="*/ 12 w 380"/>
                <a:gd name="T3" fmla="*/ 39 h 449"/>
                <a:gd name="T4" fmla="*/ 19 w 380"/>
                <a:gd name="T5" fmla="*/ 37 h 449"/>
                <a:gd name="T6" fmla="*/ 61 w 380"/>
                <a:gd name="T7" fmla="*/ 38 h 449"/>
                <a:gd name="T8" fmla="*/ 135 w 380"/>
                <a:gd name="T9" fmla="*/ 24 h 449"/>
                <a:gd name="T10" fmla="*/ 204 w 380"/>
                <a:gd name="T11" fmla="*/ 10 h 449"/>
                <a:gd name="T12" fmla="*/ 266 w 380"/>
                <a:gd name="T13" fmla="*/ 0 h 449"/>
                <a:gd name="T14" fmla="*/ 315 w 380"/>
                <a:gd name="T15" fmla="*/ 4 h 449"/>
                <a:gd name="T16" fmla="*/ 354 w 380"/>
                <a:gd name="T17" fmla="*/ 11 h 449"/>
                <a:gd name="T18" fmla="*/ 362 w 380"/>
                <a:gd name="T19" fmla="*/ 28 h 449"/>
                <a:gd name="T20" fmla="*/ 356 w 380"/>
                <a:gd name="T21" fmla="*/ 46 h 449"/>
                <a:gd name="T22" fmla="*/ 341 w 380"/>
                <a:gd name="T23" fmla="*/ 47 h 449"/>
                <a:gd name="T24" fmla="*/ 289 w 380"/>
                <a:gd name="T25" fmla="*/ 42 h 449"/>
                <a:gd name="T26" fmla="*/ 303 w 380"/>
                <a:gd name="T27" fmla="*/ 47 h 449"/>
                <a:gd name="T28" fmla="*/ 368 w 380"/>
                <a:gd name="T29" fmla="*/ 54 h 449"/>
                <a:gd name="T30" fmla="*/ 377 w 380"/>
                <a:gd name="T31" fmla="*/ 61 h 449"/>
                <a:gd name="T32" fmla="*/ 377 w 380"/>
                <a:gd name="T33" fmla="*/ 84 h 449"/>
                <a:gd name="T34" fmla="*/ 365 w 380"/>
                <a:gd name="T35" fmla="*/ 96 h 449"/>
                <a:gd name="T36" fmla="*/ 325 w 380"/>
                <a:gd name="T37" fmla="*/ 95 h 449"/>
                <a:gd name="T38" fmla="*/ 293 w 380"/>
                <a:gd name="T39" fmla="*/ 91 h 449"/>
                <a:gd name="T40" fmla="*/ 254 w 380"/>
                <a:gd name="T41" fmla="*/ 74 h 449"/>
                <a:gd name="T42" fmla="*/ 227 w 380"/>
                <a:gd name="T43" fmla="*/ 74 h 449"/>
                <a:gd name="T44" fmla="*/ 186 w 380"/>
                <a:gd name="T45" fmla="*/ 85 h 449"/>
                <a:gd name="T46" fmla="*/ 161 w 380"/>
                <a:gd name="T47" fmla="*/ 104 h 449"/>
                <a:gd name="T48" fmla="*/ 153 w 380"/>
                <a:gd name="T49" fmla="*/ 118 h 449"/>
                <a:gd name="T50" fmla="*/ 143 w 380"/>
                <a:gd name="T51" fmla="*/ 158 h 449"/>
                <a:gd name="T52" fmla="*/ 149 w 380"/>
                <a:gd name="T53" fmla="*/ 222 h 449"/>
                <a:gd name="T54" fmla="*/ 158 w 380"/>
                <a:gd name="T55" fmla="*/ 300 h 449"/>
                <a:gd name="T56" fmla="*/ 166 w 380"/>
                <a:gd name="T57" fmla="*/ 368 h 449"/>
                <a:gd name="T58" fmla="*/ 178 w 380"/>
                <a:gd name="T59" fmla="*/ 394 h 449"/>
                <a:gd name="T60" fmla="*/ 195 w 380"/>
                <a:gd name="T61" fmla="*/ 407 h 449"/>
                <a:gd name="T62" fmla="*/ 196 w 380"/>
                <a:gd name="T63" fmla="*/ 418 h 449"/>
                <a:gd name="T64" fmla="*/ 182 w 380"/>
                <a:gd name="T65" fmla="*/ 425 h 449"/>
                <a:gd name="T66" fmla="*/ 174 w 380"/>
                <a:gd name="T67" fmla="*/ 422 h 449"/>
                <a:gd name="T68" fmla="*/ 162 w 380"/>
                <a:gd name="T69" fmla="*/ 387 h 449"/>
                <a:gd name="T70" fmla="*/ 155 w 380"/>
                <a:gd name="T71" fmla="*/ 355 h 449"/>
                <a:gd name="T72" fmla="*/ 143 w 380"/>
                <a:gd name="T73" fmla="*/ 364 h 449"/>
                <a:gd name="T74" fmla="*/ 124 w 380"/>
                <a:gd name="T75" fmla="*/ 364 h 449"/>
                <a:gd name="T76" fmla="*/ 107 w 380"/>
                <a:gd name="T77" fmla="*/ 361 h 449"/>
                <a:gd name="T78" fmla="*/ 89 w 380"/>
                <a:gd name="T79" fmla="*/ 371 h 449"/>
                <a:gd name="T80" fmla="*/ 73 w 380"/>
                <a:gd name="T81" fmla="*/ 372 h 449"/>
                <a:gd name="T82" fmla="*/ 63 w 380"/>
                <a:gd name="T83" fmla="*/ 372 h 449"/>
                <a:gd name="T84" fmla="*/ 71 w 380"/>
                <a:gd name="T85" fmla="*/ 414 h 449"/>
                <a:gd name="T86" fmla="*/ 69 w 380"/>
                <a:gd name="T87" fmla="*/ 424 h 449"/>
                <a:gd name="T88" fmla="*/ 44 w 380"/>
                <a:gd name="T89" fmla="*/ 449 h 449"/>
                <a:gd name="T90" fmla="*/ 52 w 380"/>
                <a:gd name="T91" fmla="*/ 432 h 449"/>
                <a:gd name="T92" fmla="*/ 55 w 380"/>
                <a:gd name="T93" fmla="*/ 388 h 449"/>
                <a:gd name="T94" fmla="*/ 42 w 380"/>
                <a:gd name="T95" fmla="*/ 300 h 449"/>
                <a:gd name="T96" fmla="*/ 33 w 380"/>
                <a:gd name="T97" fmla="*/ 223 h 449"/>
                <a:gd name="T98" fmla="*/ 38 w 380"/>
                <a:gd name="T99" fmla="*/ 184 h 449"/>
                <a:gd name="T100" fmla="*/ 35 w 380"/>
                <a:gd name="T101" fmla="*/ 156 h 449"/>
                <a:gd name="T102" fmla="*/ 27 w 380"/>
                <a:gd name="T103" fmla="*/ 141 h 449"/>
                <a:gd name="T104" fmla="*/ 16 w 380"/>
                <a:gd name="T105" fmla="*/ 137 h 449"/>
                <a:gd name="T106" fmla="*/ 10 w 380"/>
                <a:gd name="T107" fmla="*/ 133 h 449"/>
                <a:gd name="T108" fmla="*/ 1 w 380"/>
                <a:gd name="T109" fmla="*/ 100 h 449"/>
                <a:gd name="T110" fmla="*/ 0 w 380"/>
                <a:gd name="T111" fmla="*/ 81 h 449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380" h="449">
                  <a:moveTo>
                    <a:pt x="0" y="81"/>
                  </a:moveTo>
                  <a:lnTo>
                    <a:pt x="0" y="81"/>
                  </a:lnTo>
                  <a:lnTo>
                    <a:pt x="2" y="62"/>
                  </a:lnTo>
                  <a:lnTo>
                    <a:pt x="6" y="49"/>
                  </a:lnTo>
                  <a:lnTo>
                    <a:pt x="9" y="43"/>
                  </a:lnTo>
                  <a:lnTo>
                    <a:pt x="12" y="39"/>
                  </a:lnTo>
                  <a:lnTo>
                    <a:pt x="15" y="37"/>
                  </a:lnTo>
                  <a:lnTo>
                    <a:pt x="19" y="37"/>
                  </a:lnTo>
                  <a:lnTo>
                    <a:pt x="31" y="38"/>
                  </a:lnTo>
                  <a:lnTo>
                    <a:pt x="46" y="38"/>
                  </a:lnTo>
                  <a:lnTo>
                    <a:pt x="61" y="38"/>
                  </a:lnTo>
                  <a:lnTo>
                    <a:pt x="75" y="35"/>
                  </a:lnTo>
                  <a:lnTo>
                    <a:pt x="107" y="30"/>
                  </a:lnTo>
                  <a:lnTo>
                    <a:pt x="135" y="24"/>
                  </a:lnTo>
                  <a:lnTo>
                    <a:pt x="167" y="18"/>
                  </a:lnTo>
                  <a:lnTo>
                    <a:pt x="204" y="10"/>
                  </a:lnTo>
                  <a:lnTo>
                    <a:pt x="239" y="3"/>
                  </a:lnTo>
                  <a:lnTo>
                    <a:pt x="254" y="1"/>
                  </a:lnTo>
                  <a:lnTo>
                    <a:pt x="266" y="0"/>
                  </a:lnTo>
                  <a:lnTo>
                    <a:pt x="289" y="1"/>
                  </a:lnTo>
                  <a:lnTo>
                    <a:pt x="315" y="4"/>
                  </a:lnTo>
                  <a:lnTo>
                    <a:pt x="349" y="8"/>
                  </a:lnTo>
                  <a:lnTo>
                    <a:pt x="354" y="11"/>
                  </a:lnTo>
                  <a:lnTo>
                    <a:pt x="358" y="16"/>
                  </a:lnTo>
                  <a:lnTo>
                    <a:pt x="361" y="22"/>
                  </a:lnTo>
                  <a:lnTo>
                    <a:pt x="362" y="28"/>
                  </a:lnTo>
                  <a:lnTo>
                    <a:pt x="361" y="35"/>
                  </a:lnTo>
                  <a:lnTo>
                    <a:pt x="358" y="41"/>
                  </a:lnTo>
                  <a:lnTo>
                    <a:pt x="356" y="46"/>
                  </a:lnTo>
                  <a:lnTo>
                    <a:pt x="350" y="47"/>
                  </a:lnTo>
                  <a:lnTo>
                    <a:pt x="341" y="47"/>
                  </a:lnTo>
                  <a:lnTo>
                    <a:pt x="323" y="45"/>
                  </a:lnTo>
                  <a:lnTo>
                    <a:pt x="302" y="43"/>
                  </a:lnTo>
                  <a:lnTo>
                    <a:pt x="289" y="42"/>
                  </a:lnTo>
                  <a:lnTo>
                    <a:pt x="277" y="43"/>
                  </a:lnTo>
                  <a:lnTo>
                    <a:pt x="303" y="47"/>
                  </a:lnTo>
                  <a:lnTo>
                    <a:pt x="330" y="50"/>
                  </a:lnTo>
                  <a:lnTo>
                    <a:pt x="368" y="54"/>
                  </a:lnTo>
                  <a:lnTo>
                    <a:pt x="371" y="54"/>
                  </a:lnTo>
                  <a:lnTo>
                    <a:pt x="373" y="56"/>
                  </a:lnTo>
                  <a:lnTo>
                    <a:pt x="377" y="61"/>
                  </a:lnTo>
                  <a:lnTo>
                    <a:pt x="380" y="68"/>
                  </a:lnTo>
                  <a:lnTo>
                    <a:pt x="380" y="76"/>
                  </a:lnTo>
                  <a:lnTo>
                    <a:pt x="377" y="84"/>
                  </a:lnTo>
                  <a:lnTo>
                    <a:pt x="375" y="91"/>
                  </a:lnTo>
                  <a:lnTo>
                    <a:pt x="368" y="95"/>
                  </a:lnTo>
                  <a:lnTo>
                    <a:pt x="365" y="96"/>
                  </a:lnTo>
                  <a:lnTo>
                    <a:pt x="361" y="96"/>
                  </a:lnTo>
                  <a:lnTo>
                    <a:pt x="325" y="95"/>
                  </a:lnTo>
                  <a:lnTo>
                    <a:pt x="306" y="93"/>
                  </a:lnTo>
                  <a:lnTo>
                    <a:pt x="293" y="91"/>
                  </a:lnTo>
                  <a:lnTo>
                    <a:pt x="273" y="81"/>
                  </a:lnTo>
                  <a:lnTo>
                    <a:pt x="261" y="77"/>
                  </a:lnTo>
                  <a:lnTo>
                    <a:pt x="254" y="74"/>
                  </a:lnTo>
                  <a:lnTo>
                    <a:pt x="247" y="74"/>
                  </a:lnTo>
                  <a:lnTo>
                    <a:pt x="227" y="74"/>
                  </a:lnTo>
                  <a:lnTo>
                    <a:pt x="215" y="76"/>
                  </a:lnTo>
                  <a:lnTo>
                    <a:pt x="200" y="80"/>
                  </a:lnTo>
                  <a:lnTo>
                    <a:pt x="186" y="85"/>
                  </a:lnTo>
                  <a:lnTo>
                    <a:pt x="173" y="93"/>
                  </a:lnTo>
                  <a:lnTo>
                    <a:pt x="166" y="97"/>
                  </a:lnTo>
                  <a:lnTo>
                    <a:pt x="161" y="104"/>
                  </a:lnTo>
                  <a:lnTo>
                    <a:pt x="157" y="111"/>
                  </a:lnTo>
                  <a:lnTo>
                    <a:pt x="153" y="118"/>
                  </a:lnTo>
                  <a:lnTo>
                    <a:pt x="149" y="131"/>
                  </a:lnTo>
                  <a:lnTo>
                    <a:pt x="144" y="145"/>
                  </a:lnTo>
                  <a:lnTo>
                    <a:pt x="143" y="158"/>
                  </a:lnTo>
                  <a:lnTo>
                    <a:pt x="143" y="172"/>
                  </a:lnTo>
                  <a:lnTo>
                    <a:pt x="146" y="199"/>
                  </a:lnTo>
                  <a:lnTo>
                    <a:pt x="149" y="222"/>
                  </a:lnTo>
                  <a:lnTo>
                    <a:pt x="154" y="257"/>
                  </a:lnTo>
                  <a:lnTo>
                    <a:pt x="158" y="300"/>
                  </a:lnTo>
                  <a:lnTo>
                    <a:pt x="162" y="341"/>
                  </a:lnTo>
                  <a:lnTo>
                    <a:pt x="163" y="357"/>
                  </a:lnTo>
                  <a:lnTo>
                    <a:pt x="166" y="368"/>
                  </a:lnTo>
                  <a:lnTo>
                    <a:pt x="172" y="383"/>
                  </a:lnTo>
                  <a:lnTo>
                    <a:pt x="178" y="394"/>
                  </a:lnTo>
                  <a:lnTo>
                    <a:pt x="186" y="402"/>
                  </a:lnTo>
                  <a:lnTo>
                    <a:pt x="195" y="407"/>
                  </a:lnTo>
                  <a:lnTo>
                    <a:pt x="197" y="410"/>
                  </a:lnTo>
                  <a:lnTo>
                    <a:pt x="199" y="414"/>
                  </a:lnTo>
                  <a:lnTo>
                    <a:pt x="196" y="418"/>
                  </a:lnTo>
                  <a:lnTo>
                    <a:pt x="192" y="421"/>
                  </a:lnTo>
                  <a:lnTo>
                    <a:pt x="188" y="424"/>
                  </a:lnTo>
                  <a:lnTo>
                    <a:pt x="182" y="425"/>
                  </a:lnTo>
                  <a:lnTo>
                    <a:pt x="178" y="425"/>
                  </a:lnTo>
                  <a:lnTo>
                    <a:pt x="174" y="422"/>
                  </a:lnTo>
                  <a:lnTo>
                    <a:pt x="172" y="416"/>
                  </a:lnTo>
                  <a:lnTo>
                    <a:pt x="167" y="407"/>
                  </a:lnTo>
                  <a:lnTo>
                    <a:pt x="162" y="387"/>
                  </a:lnTo>
                  <a:lnTo>
                    <a:pt x="157" y="367"/>
                  </a:lnTo>
                  <a:lnTo>
                    <a:pt x="155" y="355"/>
                  </a:lnTo>
                  <a:lnTo>
                    <a:pt x="151" y="360"/>
                  </a:lnTo>
                  <a:lnTo>
                    <a:pt x="147" y="363"/>
                  </a:lnTo>
                  <a:lnTo>
                    <a:pt x="143" y="364"/>
                  </a:lnTo>
                  <a:lnTo>
                    <a:pt x="139" y="365"/>
                  </a:lnTo>
                  <a:lnTo>
                    <a:pt x="131" y="365"/>
                  </a:lnTo>
                  <a:lnTo>
                    <a:pt x="124" y="364"/>
                  </a:lnTo>
                  <a:lnTo>
                    <a:pt x="115" y="361"/>
                  </a:lnTo>
                  <a:lnTo>
                    <a:pt x="107" y="361"/>
                  </a:lnTo>
                  <a:lnTo>
                    <a:pt x="98" y="365"/>
                  </a:lnTo>
                  <a:lnTo>
                    <a:pt x="89" y="371"/>
                  </a:lnTo>
                  <a:lnTo>
                    <a:pt x="85" y="372"/>
                  </a:lnTo>
                  <a:lnTo>
                    <a:pt x="81" y="372"/>
                  </a:lnTo>
                  <a:lnTo>
                    <a:pt x="73" y="372"/>
                  </a:lnTo>
                  <a:lnTo>
                    <a:pt x="66" y="371"/>
                  </a:lnTo>
                  <a:lnTo>
                    <a:pt x="63" y="371"/>
                  </a:lnTo>
                  <a:lnTo>
                    <a:pt x="63" y="372"/>
                  </a:lnTo>
                  <a:lnTo>
                    <a:pt x="69" y="398"/>
                  </a:lnTo>
                  <a:lnTo>
                    <a:pt x="71" y="414"/>
                  </a:lnTo>
                  <a:lnTo>
                    <a:pt x="71" y="420"/>
                  </a:lnTo>
                  <a:lnTo>
                    <a:pt x="69" y="424"/>
                  </a:lnTo>
                  <a:lnTo>
                    <a:pt x="56" y="439"/>
                  </a:lnTo>
                  <a:lnTo>
                    <a:pt x="50" y="445"/>
                  </a:lnTo>
                  <a:lnTo>
                    <a:pt x="44" y="449"/>
                  </a:lnTo>
                  <a:lnTo>
                    <a:pt x="48" y="441"/>
                  </a:lnTo>
                  <a:lnTo>
                    <a:pt x="52" y="432"/>
                  </a:lnTo>
                  <a:lnTo>
                    <a:pt x="54" y="421"/>
                  </a:lnTo>
                  <a:lnTo>
                    <a:pt x="55" y="410"/>
                  </a:lnTo>
                  <a:lnTo>
                    <a:pt x="55" y="388"/>
                  </a:lnTo>
                  <a:lnTo>
                    <a:pt x="54" y="370"/>
                  </a:lnTo>
                  <a:lnTo>
                    <a:pt x="42" y="300"/>
                  </a:lnTo>
                  <a:lnTo>
                    <a:pt x="35" y="257"/>
                  </a:lnTo>
                  <a:lnTo>
                    <a:pt x="33" y="238"/>
                  </a:lnTo>
                  <a:lnTo>
                    <a:pt x="33" y="223"/>
                  </a:lnTo>
                  <a:lnTo>
                    <a:pt x="36" y="202"/>
                  </a:lnTo>
                  <a:lnTo>
                    <a:pt x="38" y="184"/>
                  </a:lnTo>
                  <a:lnTo>
                    <a:pt x="38" y="169"/>
                  </a:lnTo>
                  <a:lnTo>
                    <a:pt x="35" y="156"/>
                  </a:lnTo>
                  <a:lnTo>
                    <a:pt x="33" y="150"/>
                  </a:lnTo>
                  <a:lnTo>
                    <a:pt x="29" y="143"/>
                  </a:lnTo>
                  <a:lnTo>
                    <a:pt x="27" y="141"/>
                  </a:lnTo>
                  <a:lnTo>
                    <a:pt x="24" y="139"/>
                  </a:lnTo>
                  <a:lnTo>
                    <a:pt x="20" y="138"/>
                  </a:lnTo>
                  <a:lnTo>
                    <a:pt x="16" y="137"/>
                  </a:lnTo>
                  <a:lnTo>
                    <a:pt x="13" y="137"/>
                  </a:lnTo>
                  <a:lnTo>
                    <a:pt x="10" y="133"/>
                  </a:lnTo>
                  <a:lnTo>
                    <a:pt x="8" y="127"/>
                  </a:lnTo>
                  <a:lnTo>
                    <a:pt x="5" y="119"/>
                  </a:lnTo>
                  <a:lnTo>
                    <a:pt x="1" y="100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912E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66" name="Freeform 186"/>
            <p:cNvSpPr>
              <a:spLocks/>
            </p:cNvSpPr>
            <p:nvPr/>
          </p:nvSpPr>
          <p:spPr bwMode="auto">
            <a:xfrm>
              <a:off x="2543" y="3241"/>
              <a:ext cx="49" cy="108"/>
            </a:xfrm>
            <a:custGeom>
              <a:avLst/>
              <a:gdLst>
                <a:gd name="T0" fmla="*/ 2 w 49"/>
                <a:gd name="T1" fmla="*/ 46 h 108"/>
                <a:gd name="T2" fmla="*/ 2 w 49"/>
                <a:gd name="T3" fmla="*/ 46 h 108"/>
                <a:gd name="T4" fmla="*/ 3 w 49"/>
                <a:gd name="T5" fmla="*/ 57 h 108"/>
                <a:gd name="T6" fmla="*/ 7 w 49"/>
                <a:gd name="T7" fmla="*/ 71 h 108"/>
                <a:gd name="T8" fmla="*/ 12 w 49"/>
                <a:gd name="T9" fmla="*/ 84 h 108"/>
                <a:gd name="T10" fmla="*/ 16 w 49"/>
                <a:gd name="T11" fmla="*/ 89 h 108"/>
                <a:gd name="T12" fmla="*/ 19 w 49"/>
                <a:gd name="T13" fmla="*/ 92 h 108"/>
                <a:gd name="T14" fmla="*/ 19 w 49"/>
                <a:gd name="T15" fmla="*/ 92 h 108"/>
                <a:gd name="T16" fmla="*/ 27 w 49"/>
                <a:gd name="T17" fmla="*/ 94 h 108"/>
                <a:gd name="T18" fmla="*/ 31 w 49"/>
                <a:gd name="T19" fmla="*/ 94 h 108"/>
                <a:gd name="T20" fmla="*/ 34 w 49"/>
                <a:gd name="T21" fmla="*/ 91 h 108"/>
                <a:gd name="T22" fmla="*/ 37 w 49"/>
                <a:gd name="T23" fmla="*/ 85 h 108"/>
                <a:gd name="T24" fmla="*/ 37 w 49"/>
                <a:gd name="T25" fmla="*/ 85 h 108"/>
                <a:gd name="T26" fmla="*/ 38 w 49"/>
                <a:gd name="T27" fmla="*/ 77 h 108"/>
                <a:gd name="T28" fmla="*/ 38 w 49"/>
                <a:gd name="T29" fmla="*/ 64 h 108"/>
                <a:gd name="T30" fmla="*/ 38 w 49"/>
                <a:gd name="T31" fmla="*/ 42 h 108"/>
                <a:gd name="T32" fmla="*/ 38 w 49"/>
                <a:gd name="T33" fmla="*/ 42 h 108"/>
                <a:gd name="T34" fmla="*/ 37 w 49"/>
                <a:gd name="T35" fmla="*/ 20 h 108"/>
                <a:gd name="T36" fmla="*/ 38 w 49"/>
                <a:gd name="T37" fmla="*/ 0 h 108"/>
                <a:gd name="T38" fmla="*/ 38 w 49"/>
                <a:gd name="T39" fmla="*/ 0 h 108"/>
                <a:gd name="T40" fmla="*/ 42 w 49"/>
                <a:gd name="T41" fmla="*/ 19 h 108"/>
                <a:gd name="T42" fmla="*/ 46 w 49"/>
                <a:gd name="T43" fmla="*/ 46 h 108"/>
                <a:gd name="T44" fmla="*/ 49 w 49"/>
                <a:gd name="T45" fmla="*/ 72 h 108"/>
                <a:gd name="T46" fmla="*/ 49 w 49"/>
                <a:gd name="T47" fmla="*/ 83 h 108"/>
                <a:gd name="T48" fmla="*/ 49 w 49"/>
                <a:gd name="T49" fmla="*/ 88 h 108"/>
                <a:gd name="T50" fmla="*/ 49 w 49"/>
                <a:gd name="T51" fmla="*/ 88 h 108"/>
                <a:gd name="T52" fmla="*/ 48 w 49"/>
                <a:gd name="T53" fmla="*/ 95 h 108"/>
                <a:gd name="T54" fmla="*/ 44 w 49"/>
                <a:gd name="T55" fmla="*/ 102 h 108"/>
                <a:gd name="T56" fmla="*/ 42 w 49"/>
                <a:gd name="T57" fmla="*/ 104 h 108"/>
                <a:gd name="T58" fmla="*/ 38 w 49"/>
                <a:gd name="T59" fmla="*/ 106 h 108"/>
                <a:gd name="T60" fmla="*/ 34 w 49"/>
                <a:gd name="T61" fmla="*/ 107 h 108"/>
                <a:gd name="T62" fmla="*/ 30 w 49"/>
                <a:gd name="T63" fmla="*/ 108 h 108"/>
                <a:gd name="T64" fmla="*/ 30 w 49"/>
                <a:gd name="T65" fmla="*/ 108 h 108"/>
                <a:gd name="T66" fmla="*/ 22 w 49"/>
                <a:gd name="T67" fmla="*/ 107 h 108"/>
                <a:gd name="T68" fmla="*/ 15 w 49"/>
                <a:gd name="T69" fmla="*/ 104 h 108"/>
                <a:gd name="T70" fmla="*/ 11 w 49"/>
                <a:gd name="T71" fmla="*/ 100 h 108"/>
                <a:gd name="T72" fmla="*/ 7 w 49"/>
                <a:gd name="T73" fmla="*/ 94 h 108"/>
                <a:gd name="T74" fmla="*/ 4 w 49"/>
                <a:gd name="T75" fmla="*/ 88 h 108"/>
                <a:gd name="T76" fmla="*/ 3 w 49"/>
                <a:gd name="T77" fmla="*/ 83 h 108"/>
                <a:gd name="T78" fmla="*/ 2 w 49"/>
                <a:gd name="T79" fmla="*/ 73 h 108"/>
                <a:gd name="T80" fmla="*/ 2 w 49"/>
                <a:gd name="T81" fmla="*/ 73 h 108"/>
                <a:gd name="T82" fmla="*/ 2 w 49"/>
                <a:gd name="T83" fmla="*/ 61 h 108"/>
                <a:gd name="T84" fmla="*/ 0 w 49"/>
                <a:gd name="T85" fmla="*/ 54 h 108"/>
                <a:gd name="T86" fmla="*/ 2 w 49"/>
                <a:gd name="T87" fmla="*/ 46 h 108"/>
                <a:gd name="T88" fmla="*/ 2 w 49"/>
                <a:gd name="T89" fmla="*/ 46 h 108"/>
                <a:gd name="T90" fmla="*/ 2 w 49"/>
                <a:gd name="T91" fmla="*/ 46 h 10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49" h="108">
                  <a:moveTo>
                    <a:pt x="2" y="46"/>
                  </a:moveTo>
                  <a:lnTo>
                    <a:pt x="2" y="46"/>
                  </a:lnTo>
                  <a:lnTo>
                    <a:pt x="3" y="57"/>
                  </a:lnTo>
                  <a:lnTo>
                    <a:pt x="7" y="71"/>
                  </a:lnTo>
                  <a:lnTo>
                    <a:pt x="12" y="84"/>
                  </a:lnTo>
                  <a:lnTo>
                    <a:pt x="16" y="89"/>
                  </a:lnTo>
                  <a:lnTo>
                    <a:pt x="19" y="92"/>
                  </a:lnTo>
                  <a:lnTo>
                    <a:pt x="27" y="94"/>
                  </a:lnTo>
                  <a:lnTo>
                    <a:pt x="31" y="94"/>
                  </a:lnTo>
                  <a:lnTo>
                    <a:pt x="34" y="91"/>
                  </a:lnTo>
                  <a:lnTo>
                    <a:pt x="37" y="85"/>
                  </a:lnTo>
                  <a:lnTo>
                    <a:pt x="38" y="77"/>
                  </a:lnTo>
                  <a:lnTo>
                    <a:pt x="38" y="64"/>
                  </a:lnTo>
                  <a:lnTo>
                    <a:pt x="38" y="42"/>
                  </a:lnTo>
                  <a:lnTo>
                    <a:pt x="37" y="20"/>
                  </a:lnTo>
                  <a:lnTo>
                    <a:pt x="38" y="0"/>
                  </a:lnTo>
                  <a:lnTo>
                    <a:pt x="42" y="19"/>
                  </a:lnTo>
                  <a:lnTo>
                    <a:pt x="46" y="46"/>
                  </a:lnTo>
                  <a:lnTo>
                    <a:pt x="49" y="72"/>
                  </a:lnTo>
                  <a:lnTo>
                    <a:pt x="49" y="83"/>
                  </a:lnTo>
                  <a:lnTo>
                    <a:pt x="49" y="88"/>
                  </a:lnTo>
                  <a:lnTo>
                    <a:pt x="48" y="95"/>
                  </a:lnTo>
                  <a:lnTo>
                    <a:pt x="44" y="102"/>
                  </a:lnTo>
                  <a:lnTo>
                    <a:pt x="42" y="104"/>
                  </a:lnTo>
                  <a:lnTo>
                    <a:pt x="38" y="106"/>
                  </a:lnTo>
                  <a:lnTo>
                    <a:pt x="34" y="107"/>
                  </a:lnTo>
                  <a:lnTo>
                    <a:pt x="30" y="108"/>
                  </a:lnTo>
                  <a:lnTo>
                    <a:pt x="22" y="107"/>
                  </a:lnTo>
                  <a:lnTo>
                    <a:pt x="15" y="104"/>
                  </a:lnTo>
                  <a:lnTo>
                    <a:pt x="11" y="100"/>
                  </a:lnTo>
                  <a:lnTo>
                    <a:pt x="7" y="94"/>
                  </a:lnTo>
                  <a:lnTo>
                    <a:pt x="4" y="88"/>
                  </a:lnTo>
                  <a:lnTo>
                    <a:pt x="3" y="83"/>
                  </a:lnTo>
                  <a:lnTo>
                    <a:pt x="2" y="73"/>
                  </a:lnTo>
                  <a:lnTo>
                    <a:pt x="2" y="61"/>
                  </a:lnTo>
                  <a:lnTo>
                    <a:pt x="0" y="54"/>
                  </a:lnTo>
                  <a:lnTo>
                    <a:pt x="2" y="46"/>
                  </a:lnTo>
                  <a:close/>
                </a:path>
              </a:pathLst>
            </a:custGeom>
            <a:solidFill>
              <a:srgbClr val="4017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67" name="Freeform 187"/>
            <p:cNvSpPr>
              <a:spLocks/>
            </p:cNvSpPr>
            <p:nvPr/>
          </p:nvSpPr>
          <p:spPr bwMode="auto">
            <a:xfrm>
              <a:off x="2508" y="3291"/>
              <a:ext cx="23" cy="64"/>
            </a:xfrm>
            <a:custGeom>
              <a:avLst/>
              <a:gdLst>
                <a:gd name="T0" fmla="*/ 19 w 23"/>
                <a:gd name="T1" fmla="*/ 2 h 64"/>
                <a:gd name="T2" fmla="*/ 19 w 23"/>
                <a:gd name="T3" fmla="*/ 2 h 64"/>
                <a:gd name="T4" fmla="*/ 19 w 23"/>
                <a:gd name="T5" fmla="*/ 0 h 64"/>
                <a:gd name="T6" fmla="*/ 20 w 23"/>
                <a:gd name="T7" fmla="*/ 2 h 64"/>
                <a:gd name="T8" fmla="*/ 20 w 23"/>
                <a:gd name="T9" fmla="*/ 6 h 64"/>
                <a:gd name="T10" fmla="*/ 23 w 23"/>
                <a:gd name="T11" fmla="*/ 23 h 64"/>
                <a:gd name="T12" fmla="*/ 23 w 23"/>
                <a:gd name="T13" fmla="*/ 34 h 64"/>
                <a:gd name="T14" fmla="*/ 22 w 23"/>
                <a:gd name="T15" fmla="*/ 45 h 64"/>
                <a:gd name="T16" fmla="*/ 19 w 23"/>
                <a:gd name="T17" fmla="*/ 54 h 64"/>
                <a:gd name="T18" fmla="*/ 18 w 23"/>
                <a:gd name="T19" fmla="*/ 57 h 64"/>
                <a:gd name="T20" fmla="*/ 15 w 23"/>
                <a:gd name="T21" fmla="*/ 60 h 64"/>
                <a:gd name="T22" fmla="*/ 15 w 23"/>
                <a:gd name="T23" fmla="*/ 60 h 64"/>
                <a:gd name="T24" fmla="*/ 11 w 23"/>
                <a:gd name="T25" fmla="*/ 62 h 64"/>
                <a:gd name="T26" fmla="*/ 7 w 23"/>
                <a:gd name="T27" fmla="*/ 64 h 64"/>
                <a:gd name="T28" fmla="*/ 4 w 23"/>
                <a:gd name="T29" fmla="*/ 64 h 64"/>
                <a:gd name="T30" fmla="*/ 0 w 23"/>
                <a:gd name="T31" fmla="*/ 62 h 64"/>
                <a:gd name="T32" fmla="*/ 0 w 23"/>
                <a:gd name="T33" fmla="*/ 62 h 64"/>
                <a:gd name="T34" fmla="*/ 5 w 23"/>
                <a:gd name="T35" fmla="*/ 56 h 64"/>
                <a:gd name="T36" fmla="*/ 8 w 23"/>
                <a:gd name="T37" fmla="*/ 46 h 64"/>
                <a:gd name="T38" fmla="*/ 8 w 23"/>
                <a:gd name="T39" fmla="*/ 46 h 64"/>
                <a:gd name="T40" fmla="*/ 9 w 23"/>
                <a:gd name="T41" fmla="*/ 35 h 64"/>
                <a:gd name="T42" fmla="*/ 9 w 23"/>
                <a:gd name="T43" fmla="*/ 23 h 64"/>
                <a:gd name="T44" fmla="*/ 9 w 23"/>
                <a:gd name="T45" fmla="*/ 14 h 64"/>
                <a:gd name="T46" fmla="*/ 9 w 23"/>
                <a:gd name="T47" fmla="*/ 12 h 64"/>
                <a:gd name="T48" fmla="*/ 11 w 23"/>
                <a:gd name="T49" fmla="*/ 12 h 64"/>
                <a:gd name="T50" fmla="*/ 11 w 23"/>
                <a:gd name="T51" fmla="*/ 12 h 64"/>
                <a:gd name="T52" fmla="*/ 14 w 23"/>
                <a:gd name="T53" fmla="*/ 19 h 64"/>
                <a:gd name="T54" fmla="*/ 15 w 23"/>
                <a:gd name="T55" fmla="*/ 19 h 64"/>
                <a:gd name="T56" fmla="*/ 16 w 23"/>
                <a:gd name="T57" fmla="*/ 19 h 64"/>
                <a:gd name="T58" fmla="*/ 16 w 23"/>
                <a:gd name="T59" fmla="*/ 19 h 64"/>
                <a:gd name="T60" fmla="*/ 18 w 23"/>
                <a:gd name="T61" fmla="*/ 11 h 64"/>
                <a:gd name="T62" fmla="*/ 19 w 23"/>
                <a:gd name="T63" fmla="*/ 2 h 64"/>
                <a:gd name="T64" fmla="*/ 19 w 23"/>
                <a:gd name="T65" fmla="*/ 2 h 64"/>
                <a:gd name="T66" fmla="*/ 19 w 23"/>
                <a:gd name="T67" fmla="*/ 2 h 6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3" h="64">
                  <a:moveTo>
                    <a:pt x="19" y="2"/>
                  </a:moveTo>
                  <a:lnTo>
                    <a:pt x="19" y="2"/>
                  </a:lnTo>
                  <a:lnTo>
                    <a:pt x="19" y="0"/>
                  </a:lnTo>
                  <a:lnTo>
                    <a:pt x="20" y="2"/>
                  </a:lnTo>
                  <a:lnTo>
                    <a:pt x="20" y="6"/>
                  </a:lnTo>
                  <a:lnTo>
                    <a:pt x="23" y="23"/>
                  </a:lnTo>
                  <a:lnTo>
                    <a:pt x="23" y="34"/>
                  </a:lnTo>
                  <a:lnTo>
                    <a:pt x="22" y="45"/>
                  </a:lnTo>
                  <a:lnTo>
                    <a:pt x="19" y="54"/>
                  </a:lnTo>
                  <a:lnTo>
                    <a:pt x="18" y="57"/>
                  </a:lnTo>
                  <a:lnTo>
                    <a:pt x="15" y="60"/>
                  </a:lnTo>
                  <a:lnTo>
                    <a:pt x="11" y="62"/>
                  </a:lnTo>
                  <a:lnTo>
                    <a:pt x="7" y="64"/>
                  </a:lnTo>
                  <a:lnTo>
                    <a:pt x="4" y="64"/>
                  </a:lnTo>
                  <a:lnTo>
                    <a:pt x="0" y="62"/>
                  </a:lnTo>
                  <a:lnTo>
                    <a:pt x="5" y="56"/>
                  </a:lnTo>
                  <a:lnTo>
                    <a:pt x="8" y="46"/>
                  </a:lnTo>
                  <a:lnTo>
                    <a:pt x="9" y="35"/>
                  </a:lnTo>
                  <a:lnTo>
                    <a:pt x="9" y="23"/>
                  </a:lnTo>
                  <a:lnTo>
                    <a:pt x="9" y="14"/>
                  </a:lnTo>
                  <a:lnTo>
                    <a:pt x="9" y="12"/>
                  </a:lnTo>
                  <a:lnTo>
                    <a:pt x="11" y="12"/>
                  </a:lnTo>
                  <a:lnTo>
                    <a:pt x="14" y="19"/>
                  </a:lnTo>
                  <a:lnTo>
                    <a:pt x="15" y="19"/>
                  </a:lnTo>
                  <a:lnTo>
                    <a:pt x="16" y="19"/>
                  </a:lnTo>
                  <a:lnTo>
                    <a:pt x="18" y="11"/>
                  </a:lnTo>
                  <a:lnTo>
                    <a:pt x="19" y="2"/>
                  </a:lnTo>
                  <a:close/>
                </a:path>
              </a:pathLst>
            </a:custGeom>
            <a:solidFill>
              <a:srgbClr val="4017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68" name="Freeform 188"/>
            <p:cNvSpPr>
              <a:spLocks/>
            </p:cNvSpPr>
            <p:nvPr/>
          </p:nvSpPr>
          <p:spPr bwMode="auto">
            <a:xfrm>
              <a:off x="2477" y="3172"/>
              <a:ext cx="99" cy="179"/>
            </a:xfrm>
            <a:custGeom>
              <a:avLst/>
              <a:gdLst>
                <a:gd name="T0" fmla="*/ 27 w 99"/>
                <a:gd name="T1" fmla="*/ 179 h 179"/>
                <a:gd name="T2" fmla="*/ 27 w 99"/>
                <a:gd name="T3" fmla="*/ 179 h 179"/>
                <a:gd name="T4" fmla="*/ 22 w 99"/>
                <a:gd name="T5" fmla="*/ 165 h 179"/>
                <a:gd name="T6" fmla="*/ 19 w 99"/>
                <a:gd name="T7" fmla="*/ 152 h 179"/>
                <a:gd name="T8" fmla="*/ 16 w 99"/>
                <a:gd name="T9" fmla="*/ 123 h 179"/>
                <a:gd name="T10" fmla="*/ 16 w 99"/>
                <a:gd name="T11" fmla="*/ 123 h 179"/>
                <a:gd name="T12" fmla="*/ 12 w 99"/>
                <a:gd name="T13" fmla="*/ 73 h 179"/>
                <a:gd name="T14" fmla="*/ 11 w 99"/>
                <a:gd name="T15" fmla="*/ 47 h 179"/>
                <a:gd name="T16" fmla="*/ 11 w 99"/>
                <a:gd name="T17" fmla="*/ 39 h 179"/>
                <a:gd name="T18" fmla="*/ 12 w 99"/>
                <a:gd name="T19" fmla="*/ 38 h 179"/>
                <a:gd name="T20" fmla="*/ 12 w 99"/>
                <a:gd name="T21" fmla="*/ 38 h 179"/>
                <a:gd name="T22" fmla="*/ 12 w 99"/>
                <a:gd name="T23" fmla="*/ 38 h 179"/>
                <a:gd name="T24" fmla="*/ 17 w 99"/>
                <a:gd name="T25" fmla="*/ 42 h 179"/>
                <a:gd name="T26" fmla="*/ 24 w 99"/>
                <a:gd name="T27" fmla="*/ 46 h 179"/>
                <a:gd name="T28" fmla="*/ 31 w 99"/>
                <a:gd name="T29" fmla="*/ 47 h 179"/>
                <a:gd name="T30" fmla="*/ 39 w 99"/>
                <a:gd name="T31" fmla="*/ 50 h 179"/>
                <a:gd name="T32" fmla="*/ 39 w 99"/>
                <a:gd name="T33" fmla="*/ 50 h 179"/>
                <a:gd name="T34" fmla="*/ 49 w 99"/>
                <a:gd name="T35" fmla="*/ 49 h 179"/>
                <a:gd name="T36" fmla="*/ 58 w 99"/>
                <a:gd name="T37" fmla="*/ 46 h 179"/>
                <a:gd name="T38" fmla="*/ 64 w 99"/>
                <a:gd name="T39" fmla="*/ 43 h 179"/>
                <a:gd name="T40" fmla="*/ 68 w 99"/>
                <a:gd name="T41" fmla="*/ 39 h 179"/>
                <a:gd name="T42" fmla="*/ 72 w 99"/>
                <a:gd name="T43" fmla="*/ 35 h 179"/>
                <a:gd name="T44" fmla="*/ 76 w 99"/>
                <a:gd name="T45" fmla="*/ 30 h 179"/>
                <a:gd name="T46" fmla="*/ 76 w 99"/>
                <a:gd name="T47" fmla="*/ 30 h 179"/>
                <a:gd name="T48" fmla="*/ 80 w 99"/>
                <a:gd name="T49" fmla="*/ 26 h 179"/>
                <a:gd name="T50" fmla="*/ 84 w 99"/>
                <a:gd name="T51" fmla="*/ 24 h 179"/>
                <a:gd name="T52" fmla="*/ 95 w 99"/>
                <a:gd name="T53" fmla="*/ 24 h 179"/>
                <a:gd name="T54" fmla="*/ 97 w 99"/>
                <a:gd name="T55" fmla="*/ 24 h 179"/>
                <a:gd name="T56" fmla="*/ 99 w 99"/>
                <a:gd name="T57" fmla="*/ 24 h 179"/>
                <a:gd name="T58" fmla="*/ 99 w 99"/>
                <a:gd name="T59" fmla="*/ 23 h 179"/>
                <a:gd name="T60" fmla="*/ 97 w 99"/>
                <a:gd name="T61" fmla="*/ 20 h 179"/>
                <a:gd name="T62" fmla="*/ 91 w 99"/>
                <a:gd name="T63" fmla="*/ 14 h 179"/>
                <a:gd name="T64" fmla="*/ 91 w 99"/>
                <a:gd name="T65" fmla="*/ 14 h 179"/>
                <a:gd name="T66" fmla="*/ 85 w 99"/>
                <a:gd name="T67" fmla="*/ 10 h 179"/>
                <a:gd name="T68" fmla="*/ 81 w 99"/>
                <a:gd name="T69" fmla="*/ 7 h 179"/>
                <a:gd name="T70" fmla="*/ 74 w 99"/>
                <a:gd name="T71" fmla="*/ 4 h 179"/>
                <a:gd name="T72" fmla="*/ 66 w 99"/>
                <a:gd name="T73" fmla="*/ 1 h 179"/>
                <a:gd name="T74" fmla="*/ 57 w 99"/>
                <a:gd name="T75" fmla="*/ 0 h 179"/>
                <a:gd name="T76" fmla="*/ 47 w 99"/>
                <a:gd name="T77" fmla="*/ 0 h 179"/>
                <a:gd name="T78" fmla="*/ 36 w 99"/>
                <a:gd name="T79" fmla="*/ 1 h 179"/>
                <a:gd name="T80" fmla="*/ 36 w 99"/>
                <a:gd name="T81" fmla="*/ 1 h 179"/>
                <a:gd name="T82" fmla="*/ 30 w 99"/>
                <a:gd name="T83" fmla="*/ 6 h 179"/>
                <a:gd name="T84" fmla="*/ 23 w 99"/>
                <a:gd name="T85" fmla="*/ 10 h 179"/>
                <a:gd name="T86" fmla="*/ 16 w 99"/>
                <a:gd name="T87" fmla="*/ 16 h 179"/>
                <a:gd name="T88" fmla="*/ 11 w 99"/>
                <a:gd name="T89" fmla="*/ 23 h 179"/>
                <a:gd name="T90" fmla="*/ 5 w 99"/>
                <a:gd name="T91" fmla="*/ 30 h 179"/>
                <a:gd name="T92" fmla="*/ 1 w 99"/>
                <a:gd name="T93" fmla="*/ 37 h 179"/>
                <a:gd name="T94" fmla="*/ 0 w 99"/>
                <a:gd name="T95" fmla="*/ 42 h 179"/>
                <a:gd name="T96" fmla="*/ 0 w 99"/>
                <a:gd name="T97" fmla="*/ 46 h 179"/>
                <a:gd name="T98" fmla="*/ 0 w 99"/>
                <a:gd name="T99" fmla="*/ 46 h 179"/>
                <a:gd name="T100" fmla="*/ 3 w 99"/>
                <a:gd name="T101" fmla="*/ 64 h 179"/>
                <a:gd name="T102" fmla="*/ 5 w 99"/>
                <a:gd name="T103" fmla="*/ 92 h 179"/>
                <a:gd name="T104" fmla="*/ 8 w 99"/>
                <a:gd name="T105" fmla="*/ 121 h 179"/>
                <a:gd name="T106" fmla="*/ 11 w 99"/>
                <a:gd name="T107" fmla="*/ 138 h 179"/>
                <a:gd name="T108" fmla="*/ 11 w 99"/>
                <a:gd name="T109" fmla="*/ 138 h 179"/>
                <a:gd name="T110" fmla="*/ 16 w 99"/>
                <a:gd name="T111" fmla="*/ 160 h 179"/>
                <a:gd name="T112" fmla="*/ 20 w 99"/>
                <a:gd name="T113" fmla="*/ 172 h 179"/>
                <a:gd name="T114" fmla="*/ 23 w 99"/>
                <a:gd name="T115" fmla="*/ 176 h 179"/>
                <a:gd name="T116" fmla="*/ 27 w 99"/>
                <a:gd name="T117" fmla="*/ 179 h 179"/>
                <a:gd name="T118" fmla="*/ 27 w 99"/>
                <a:gd name="T119" fmla="*/ 179 h 179"/>
                <a:gd name="T120" fmla="*/ 27 w 99"/>
                <a:gd name="T121" fmla="*/ 179 h 17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99" h="179">
                  <a:moveTo>
                    <a:pt x="27" y="179"/>
                  </a:moveTo>
                  <a:lnTo>
                    <a:pt x="27" y="179"/>
                  </a:lnTo>
                  <a:lnTo>
                    <a:pt x="22" y="165"/>
                  </a:lnTo>
                  <a:lnTo>
                    <a:pt x="19" y="152"/>
                  </a:lnTo>
                  <a:lnTo>
                    <a:pt x="16" y="123"/>
                  </a:lnTo>
                  <a:lnTo>
                    <a:pt x="12" y="73"/>
                  </a:lnTo>
                  <a:lnTo>
                    <a:pt x="11" y="47"/>
                  </a:lnTo>
                  <a:lnTo>
                    <a:pt x="11" y="39"/>
                  </a:lnTo>
                  <a:lnTo>
                    <a:pt x="12" y="38"/>
                  </a:lnTo>
                  <a:lnTo>
                    <a:pt x="17" y="42"/>
                  </a:lnTo>
                  <a:lnTo>
                    <a:pt x="24" y="46"/>
                  </a:lnTo>
                  <a:lnTo>
                    <a:pt x="31" y="47"/>
                  </a:lnTo>
                  <a:lnTo>
                    <a:pt x="39" y="50"/>
                  </a:lnTo>
                  <a:lnTo>
                    <a:pt x="49" y="49"/>
                  </a:lnTo>
                  <a:lnTo>
                    <a:pt x="58" y="46"/>
                  </a:lnTo>
                  <a:lnTo>
                    <a:pt x="64" y="43"/>
                  </a:lnTo>
                  <a:lnTo>
                    <a:pt x="68" y="39"/>
                  </a:lnTo>
                  <a:lnTo>
                    <a:pt x="72" y="35"/>
                  </a:lnTo>
                  <a:lnTo>
                    <a:pt x="76" y="30"/>
                  </a:lnTo>
                  <a:lnTo>
                    <a:pt x="80" y="26"/>
                  </a:lnTo>
                  <a:lnTo>
                    <a:pt x="84" y="24"/>
                  </a:lnTo>
                  <a:lnTo>
                    <a:pt x="95" y="24"/>
                  </a:lnTo>
                  <a:lnTo>
                    <a:pt x="97" y="24"/>
                  </a:lnTo>
                  <a:lnTo>
                    <a:pt x="99" y="24"/>
                  </a:lnTo>
                  <a:lnTo>
                    <a:pt x="99" y="23"/>
                  </a:lnTo>
                  <a:lnTo>
                    <a:pt x="97" y="20"/>
                  </a:lnTo>
                  <a:lnTo>
                    <a:pt x="91" y="14"/>
                  </a:lnTo>
                  <a:lnTo>
                    <a:pt x="85" y="10"/>
                  </a:lnTo>
                  <a:lnTo>
                    <a:pt x="81" y="7"/>
                  </a:lnTo>
                  <a:lnTo>
                    <a:pt x="74" y="4"/>
                  </a:lnTo>
                  <a:lnTo>
                    <a:pt x="66" y="1"/>
                  </a:lnTo>
                  <a:lnTo>
                    <a:pt x="57" y="0"/>
                  </a:lnTo>
                  <a:lnTo>
                    <a:pt x="47" y="0"/>
                  </a:lnTo>
                  <a:lnTo>
                    <a:pt x="36" y="1"/>
                  </a:lnTo>
                  <a:lnTo>
                    <a:pt x="30" y="6"/>
                  </a:lnTo>
                  <a:lnTo>
                    <a:pt x="23" y="10"/>
                  </a:lnTo>
                  <a:lnTo>
                    <a:pt x="16" y="16"/>
                  </a:lnTo>
                  <a:lnTo>
                    <a:pt x="11" y="23"/>
                  </a:lnTo>
                  <a:lnTo>
                    <a:pt x="5" y="30"/>
                  </a:lnTo>
                  <a:lnTo>
                    <a:pt x="1" y="37"/>
                  </a:lnTo>
                  <a:lnTo>
                    <a:pt x="0" y="42"/>
                  </a:lnTo>
                  <a:lnTo>
                    <a:pt x="0" y="46"/>
                  </a:lnTo>
                  <a:lnTo>
                    <a:pt x="3" y="64"/>
                  </a:lnTo>
                  <a:lnTo>
                    <a:pt x="5" y="92"/>
                  </a:lnTo>
                  <a:lnTo>
                    <a:pt x="8" y="121"/>
                  </a:lnTo>
                  <a:lnTo>
                    <a:pt x="11" y="138"/>
                  </a:lnTo>
                  <a:lnTo>
                    <a:pt x="16" y="160"/>
                  </a:lnTo>
                  <a:lnTo>
                    <a:pt x="20" y="172"/>
                  </a:lnTo>
                  <a:lnTo>
                    <a:pt x="23" y="176"/>
                  </a:lnTo>
                  <a:lnTo>
                    <a:pt x="27" y="179"/>
                  </a:lnTo>
                  <a:close/>
                </a:path>
              </a:pathLst>
            </a:custGeom>
            <a:solidFill>
              <a:srgbClr val="3518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69" name="Freeform 191"/>
            <p:cNvSpPr>
              <a:spLocks/>
            </p:cNvSpPr>
            <p:nvPr/>
          </p:nvSpPr>
          <p:spPr bwMode="auto">
            <a:xfrm>
              <a:off x="2664" y="3015"/>
              <a:ext cx="135" cy="14"/>
            </a:xfrm>
            <a:custGeom>
              <a:avLst/>
              <a:gdLst>
                <a:gd name="T0" fmla="*/ 134 w 135"/>
                <a:gd name="T1" fmla="*/ 1 h 14"/>
                <a:gd name="T2" fmla="*/ 134 w 135"/>
                <a:gd name="T3" fmla="*/ 1 h 14"/>
                <a:gd name="T4" fmla="*/ 103 w 135"/>
                <a:gd name="T5" fmla="*/ 1 h 14"/>
                <a:gd name="T6" fmla="*/ 81 w 135"/>
                <a:gd name="T7" fmla="*/ 0 h 14"/>
                <a:gd name="T8" fmla="*/ 63 w 135"/>
                <a:gd name="T9" fmla="*/ 1 h 14"/>
                <a:gd name="T10" fmla="*/ 63 w 135"/>
                <a:gd name="T11" fmla="*/ 1 h 14"/>
                <a:gd name="T12" fmla="*/ 44 w 135"/>
                <a:gd name="T13" fmla="*/ 4 h 14"/>
                <a:gd name="T14" fmla="*/ 29 w 135"/>
                <a:gd name="T15" fmla="*/ 7 h 14"/>
                <a:gd name="T16" fmla="*/ 29 w 135"/>
                <a:gd name="T17" fmla="*/ 7 h 14"/>
                <a:gd name="T18" fmla="*/ 15 w 135"/>
                <a:gd name="T19" fmla="*/ 11 h 14"/>
                <a:gd name="T20" fmla="*/ 6 w 135"/>
                <a:gd name="T21" fmla="*/ 12 h 14"/>
                <a:gd name="T22" fmla="*/ 0 w 135"/>
                <a:gd name="T23" fmla="*/ 14 h 14"/>
                <a:gd name="T24" fmla="*/ 0 w 135"/>
                <a:gd name="T25" fmla="*/ 14 h 14"/>
                <a:gd name="T26" fmla="*/ 36 w 135"/>
                <a:gd name="T27" fmla="*/ 11 h 14"/>
                <a:gd name="T28" fmla="*/ 58 w 135"/>
                <a:gd name="T29" fmla="*/ 11 h 14"/>
                <a:gd name="T30" fmla="*/ 58 w 135"/>
                <a:gd name="T31" fmla="*/ 11 h 14"/>
                <a:gd name="T32" fmla="*/ 128 w 135"/>
                <a:gd name="T33" fmla="*/ 11 h 14"/>
                <a:gd name="T34" fmla="*/ 128 w 135"/>
                <a:gd name="T35" fmla="*/ 11 h 14"/>
                <a:gd name="T36" fmla="*/ 132 w 135"/>
                <a:gd name="T37" fmla="*/ 10 h 14"/>
                <a:gd name="T38" fmla="*/ 134 w 135"/>
                <a:gd name="T39" fmla="*/ 6 h 14"/>
                <a:gd name="T40" fmla="*/ 135 w 135"/>
                <a:gd name="T41" fmla="*/ 3 h 14"/>
                <a:gd name="T42" fmla="*/ 134 w 135"/>
                <a:gd name="T43" fmla="*/ 1 h 14"/>
                <a:gd name="T44" fmla="*/ 134 w 135"/>
                <a:gd name="T45" fmla="*/ 1 h 14"/>
                <a:gd name="T46" fmla="*/ 134 w 135"/>
                <a:gd name="T47" fmla="*/ 1 h 1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35" h="14">
                  <a:moveTo>
                    <a:pt x="134" y="1"/>
                  </a:moveTo>
                  <a:lnTo>
                    <a:pt x="134" y="1"/>
                  </a:lnTo>
                  <a:lnTo>
                    <a:pt x="103" y="1"/>
                  </a:lnTo>
                  <a:lnTo>
                    <a:pt x="81" y="0"/>
                  </a:lnTo>
                  <a:lnTo>
                    <a:pt x="63" y="1"/>
                  </a:lnTo>
                  <a:lnTo>
                    <a:pt x="44" y="4"/>
                  </a:lnTo>
                  <a:lnTo>
                    <a:pt x="29" y="7"/>
                  </a:lnTo>
                  <a:lnTo>
                    <a:pt x="15" y="11"/>
                  </a:lnTo>
                  <a:lnTo>
                    <a:pt x="6" y="12"/>
                  </a:lnTo>
                  <a:lnTo>
                    <a:pt x="0" y="14"/>
                  </a:lnTo>
                  <a:lnTo>
                    <a:pt x="36" y="11"/>
                  </a:lnTo>
                  <a:lnTo>
                    <a:pt x="58" y="11"/>
                  </a:lnTo>
                  <a:lnTo>
                    <a:pt x="128" y="11"/>
                  </a:lnTo>
                  <a:lnTo>
                    <a:pt x="132" y="10"/>
                  </a:lnTo>
                  <a:lnTo>
                    <a:pt x="134" y="6"/>
                  </a:lnTo>
                  <a:lnTo>
                    <a:pt x="135" y="3"/>
                  </a:lnTo>
                  <a:lnTo>
                    <a:pt x="134" y="1"/>
                  </a:lnTo>
                  <a:close/>
                </a:path>
              </a:pathLst>
            </a:custGeom>
            <a:solidFill>
              <a:srgbClr val="6520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70" name="Freeform 192"/>
            <p:cNvSpPr>
              <a:spLocks/>
            </p:cNvSpPr>
            <p:nvPr/>
          </p:nvSpPr>
          <p:spPr bwMode="auto">
            <a:xfrm>
              <a:off x="2553" y="3053"/>
              <a:ext cx="262" cy="135"/>
            </a:xfrm>
            <a:custGeom>
              <a:avLst/>
              <a:gdLst>
                <a:gd name="T0" fmla="*/ 261 w 262"/>
                <a:gd name="T1" fmla="*/ 15 h 135"/>
                <a:gd name="T2" fmla="*/ 261 w 262"/>
                <a:gd name="T3" fmla="*/ 15 h 135"/>
                <a:gd name="T4" fmla="*/ 243 w 262"/>
                <a:gd name="T5" fmla="*/ 11 h 135"/>
                <a:gd name="T6" fmla="*/ 212 w 262"/>
                <a:gd name="T7" fmla="*/ 8 h 135"/>
                <a:gd name="T8" fmla="*/ 162 w 262"/>
                <a:gd name="T9" fmla="*/ 3 h 135"/>
                <a:gd name="T10" fmla="*/ 162 w 262"/>
                <a:gd name="T11" fmla="*/ 3 h 135"/>
                <a:gd name="T12" fmla="*/ 143 w 262"/>
                <a:gd name="T13" fmla="*/ 1 h 135"/>
                <a:gd name="T14" fmla="*/ 112 w 262"/>
                <a:gd name="T15" fmla="*/ 0 h 135"/>
                <a:gd name="T16" fmla="*/ 93 w 262"/>
                <a:gd name="T17" fmla="*/ 1 h 135"/>
                <a:gd name="T18" fmla="*/ 76 w 262"/>
                <a:gd name="T19" fmla="*/ 3 h 135"/>
                <a:gd name="T20" fmla="*/ 59 w 262"/>
                <a:gd name="T21" fmla="*/ 5 h 135"/>
                <a:gd name="T22" fmla="*/ 46 w 262"/>
                <a:gd name="T23" fmla="*/ 9 h 135"/>
                <a:gd name="T24" fmla="*/ 46 w 262"/>
                <a:gd name="T25" fmla="*/ 9 h 135"/>
                <a:gd name="T26" fmla="*/ 39 w 262"/>
                <a:gd name="T27" fmla="*/ 12 h 135"/>
                <a:gd name="T28" fmla="*/ 32 w 262"/>
                <a:gd name="T29" fmla="*/ 18 h 135"/>
                <a:gd name="T30" fmla="*/ 20 w 262"/>
                <a:gd name="T31" fmla="*/ 30 h 135"/>
                <a:gd name="T32" fmla="*/ 15 w 262"/>
                <a:gd name="T33" fmla="*/ 37 h 135"/>
                <a:gd name="T34" fmla="*/ 9 w 262"/>
                <a:gd name="T35" fmla="*/ 45 h 135"/>
                <a:gd name="T36" fmla="*/ 5 w 262"/>
                <a:gd name="T37" fmla="*/ 53 h 135"/>
                <a:gd name="T38" fmla="*/ 2 w 262"/>
                <a:gd name="T39" fmla="*/ 61 h 135"/>
                <a:gd name="T40" fmla="*/ 2 w 262"/>
                <a:gd name="T41" fmla="*/ 61 h 135"/>
                <a:gd name="T42" fmla="*/ 1 w 262"/>
                <a:gd name="T43" fmla="*/ 68 h 135"/>
                <a:gd name="T44" fmla="*/ 0 w 262"/>
                <a:gd name="T45" fmla="*/ 76 h 135"/>
                <a:gd name="T46" fmla="*/ 0 w 262"/>
                <a:gd name="T47" fmla="*/ 92 h 135"/>
                <a:gd name="T48" fmla="*/ 1 w 262"/>
                <a:gd name="T49" fmla="*/ 116 h 135"/>
                <a:gd name="T50" fmla="*/ 1 w 262"/>
                <a:gd name="T51" fmla="*/ 116 h 135"/>
                <a:gd name="T52" fmla="*/ 4 w 262"/>
                <a:gd name="T53" fmla="*/ 123 h 135"/>
                <a:gd name="T54" fmla="*/ 11 w 262"/>
                <a:gd name="T55" fmla="*/ 131 h 135"/>
                <a:gd name="T56" fmla="*/ 13 w 262"/>
                <a:gd name="T57" fmla="*/ 134 h 135"/>
                <a:gd name="T58" fmla="*/ 16 w 262"/>
                <a:gd name="T59" fmla="*/ 135 h 135"/>
                <a:gd name="T60" fmla="*/ 19 w 262"/>
                <a:gd name="T61" fmla="*/ 135 h 135"/>
                <a:gd name="T62" fmla="*/ 17 w 262"/>
                <a:gd name="T63" fmla="*/ 131 h 135"/>
                <a:gd name="T64" fmla="*/ 17 w 262"/>
                <a:gd name="T65" fmla="*/ 131 h 135"/>
                <a:gd name="T66" fmla="*/ 16 w 262"/>
                <a:gd name="T67" fmla="*/ 115 h 135"/>
                <a:gd name="T68" fmla="*/ 15 w 262"/>
                <a:gd name="T69" fmla="*/ 93 h 135"/>
                <a:gd name="T70" fmla="*/ 16 w 262"/>
                <a:gd name="T71" fmla="*/ 70 h 135"/>
                <a:gd name="T72" fmla="*/ 16 w 262"/>
                <a:gd name="T73" fmla="*/ 61 h 135"/>
                <a:gd name="T74" fmla="*/ 19 w 262"/>
                <a:gd name="T75" fmla="*/ 54 h 135"/>
                <a:gd name="T76" fmla="*/ 19 w 262"/>
                <a:gd name="T77" fmla="*/ 54 h 135"/>
                <a:gd name="T78" fmla="*/ 23 w 262"/>
                <a:gd name="T79" fmla="*/ 46 h 135"/>
                <a:gd name="T80" fmla="*/ 28 w 262"/>
                <a:gd name="T81" fmla="*/ 38 h 135"/>
                <a:gd name="T82" fmla="*/ 32 w 262"/>
                <a:gd name="T83" fmla="*/ 31 h 135"/>
                <a:gd name="T84" fmla="*/ 38 w 262"/>
                <a:gd name="T85" fmla="*/ 26 h 135"/>
                <a:gd name="T86" fmla="*/ 43 w 262"/>
                <a:gd name="T87" fmla="*/ 22 h 135"/>
                <a:gd name="T88" fmla="*/ 48 w 262"/>
                <a:gd name="T89" fmla="*/ 18 h 135"/>
                <a:gd name="T90" fmla="*/ 61 w 262"/>
                <a:gd name="T91" fmla="*/ 14 h 135"/>
                <a:gd name="T92" fmla="*/ 61 w 262"/>
                <a:gd name="T93" fmla="*/ 14 h 135"/>
                <a:gd name="T94" fmla="*/ 77 w 262"/>
                <a:gd name="T95" fmla="*/ 11 h 135"/>
                <a:gd name="T96" fmla="*/ 93 w 262"/>
                <a:gd name="T97" fmla="*/ 8 h 135"/>
                <a:gd name="T98" fmla="*/ 109 w 262"/>
                <a:gd name="T99" fmla="*/ 8 h 135"/>
                <a:gd name="T100" fmla="*/ 124 w 262"/>
                <a:gd name="T101" fmla="*/ 8 h 135"/>
                <a:gd name="T102" fmla="*/ 151 w 262"/>
                <a:gd name="T103" fmla="*/ 8 h 135"/>
                <a:gd name="T104" fmla="*/ 168 w 262"/>
                <a:gd name="T105" fmla="*/ 9 h 135"/>
                <a:gd name="T106" fmla="*/ 168 w 262"/>
                <a:gd name="T107" fmla="*/ 9 h 135"/>
                <a:gd name="T108" fmla="*/ 218 w 262"/>
                <a:gd name="T109" fmla="*/ 16 h 135"/>
                <a:gd name="T110" fmla="*/ 258 w 262"/>
                <a:gd name="T111" fmla="*/ 23 h 135"/>
                <a:gd name="T112" fmla="*/ 258 w 262"/>
                <a:gd name="T113" fmla="*/ 23 h 135"/>
                <a:gd name="T114" fmla="*/ 261 w 262"/>
                <a:gd name="T115" fmla="*/ 23 h 135"/>
                <a:gd name="T116" fmla="*/ 262 w 262"/>
                <a:gd name="T117" fmla="*/ 20 h 135"/>
                <a:gd name="T118" fmla="*/ 262 w 262"/>
                <a:gd name="T119" fmla="*/ 16 h 135"/>
                <a:gd name="T120" fmla="*/ 261 w 262"/>
                <a:gd name="T121" fmla="*/ 15 h 135"/>
                <a:gd name="T122" fmla="*/ 261 w 262"/>
                <a:gd name="T123" fmla="*/ 15 h 135"/>
                <a:gd name="T124" fmla="*/ 261 w 262"/>
                <a:gd name="T125" fmla="*/ 15 h 135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262" h="135">
                  <a:moveTo>
                    <a:pt x="261" y="15"/>
                  </a:moveTo>
                  <a:lnTo>
                    <a:pt x="261" y="15"/>
                  </a:lnTo>
                  <a:lnTo>
                    <a:pt x="243" y="11"/>
                  </a:lnTo>
                  <a:lnTo>
                    <a:pt x="212" y="8"/>
                  </a:lnTo>
                  <a:lnTo>
                    <a:pt x="162" y="3"/>
                  </a:lnTo>
                  <a:lnTo>
                    <a:pt x="143" y="1"/>
                  </a:lnTo>
                  <a:lnTo>
                    <a:pt x="112" y="0"/>
                  </a:lnTo>
                  <a:lnTo>
                    <a:pt x="93" y="1"/>
                  </a:lnTo>
                  <a:lnTo>
                    <a:pt x="76" y="3"/>
                  </a:lnTo>
                  <a:lnTo>
                    <a:pt x="59" y="5"/>
                  </a:lnTo>
                  <a:lnTo>
                    <a:pt x="46" y="9"/>
                  </a:lnTo>
                  <a:lnTo>
                    <a:pt x="39" y="12"/>
                  </a:lnTo>
                  <a:lnTo>
                    <a:pt x="32" y="18"/>
                  </a:lnTo>
                  <a:lnTo>
                    <a:pt x="20" y="30"/>
                  </a:lnTo>
                  <a:lnTo>
                    <a:pt x="15" y="37"/>
                  </a:lnTo>
                  <a:lnTo>
                    <a:pt x="9" y="45"/>
                  </a:lnTo>
                  <a:lnTo>
                    <a:pt x="5" y="53"/>
                  </a:lnTo>
                  <a:lnTo>
                    <a:pt x="2" y="61"/>
                  </a:lnTo>
                  <a:lnTo>
                    <a:pt x="1" y="68"/>
                  </a:lnTo>
                  <a:lnTo>
                    <a:pt x="0" y="76"/>
                  </a:lnTo>
                  <a:lnTo>
                    <a:pt x="0" y="92"/>
                  </a:lnTo>
                  <a:lnTo>
                    <a:pt x="1" y="116"/>
                  </a:lnTo>
                  <a:lnTo>
                    <a:pt x="4" y="123"/>
                  </a:lnTo>
                  <a:lnTo>
                    <a:pt x="11" y="131"/>
                  </a:lnTo>
                  <a:lnTo>
                    <a:pt x="13" y="134"/>
                  </a:lnTo>
                  <a:lnTo>
                    <a:pt x="16" y="135"/>
                  </a:lnTo>
                  <a:lnTo>
                    <a:pt x="19" y="135"/>
                  </a:lnTo>
                  <a:lnTo>
                    <a:pt x="17" y="131"/>
                  </a:lnTo>
                  <a:lnTo>
                    <a:pt x="16" y="115"/>
                  </a:lnTo>
                  <a:lnTo>
                    <a:pt x="15" y="93"/>
                  </a:lnTo>
                  <a:lnTo>
                    <a:pt x="16" y="70"/>
                  </a:lnTo>
                  <a:lnTo>
                    <a:pt x="16" y="61"/>
                  </a:lnTo>
                  <a:lnTo>
                    <a:pt x="19" y="54"/>
                  </a:lnTo>
                  <a:lnTo>
                    <a:pt x="23" y="46"/>
                  </a:lnTo>
                  <a:lnTo>
                    <a:pt x="28" y="38"/>
                  </a:lnTo>
                  <a:lnTo>
                    <a:pt x="32" y="31"/>
                  </a:lnTo>
                  <a:lnTo>
                    <a:pt x="38" y="26"/>
                  </a:lnTo>
                  <a:lnTo>
                    <a:pt x="43" y="22"/>
                  </a:lnTo>
                  <a:lnTo>
                    <a:pt x="48" y="18"/>
                  </a:lnTo>
                  <a:lnTo>
                    <a:pt x="61" y="14"/>
                  </a:lnTo>
                  <a:lnTo>
                    <a:pt x="77" y="11"/>
                  </a:lnTo>
                  <a:lnTo>
                    <a:pt x="93" y="8"/>
                  </a:lnTo>
                  <a:lnTo>
                    <a:pt x="109" y="8"/>
                  </a:lnTo>
                  <a:lnTo>
                    <a:pt x="124" y="8"/>
                  </a:lnTo>
                  <a:lnTo>
                    <a:pt x="151" y="8"/>
                  </a:lnTo>
                  <a:lnTo>
                    <a:pt x="168" y="9"/>
                  </a:lnTo>
                  <a:lnTo>
                    <a:pt x="218" y="16"/>
                  </a:lnTo>
                  <a:lnTo>
                    <a:pt x="258" y="23"/>
                  </a:lnTo>
                  <a:lnTo>
                    <a:pt x="261" y="23"/>
                  </a:lnTo>
                  <a:lnTo>
                    <a:pt x="262" y="20"/>
                  </a:lnTo>
                  <a:lnTo>
                    <a:pt x="262" y="16"/>
                  </a:lnTo>
                  <a:lnTo>
                    <a:pt x="261" y="15"/>
                  </a:lnTo>
                  <a:close/>
                </a:path>
              </a:pathLst>
            </a:custGeom>
            <a:solidFill>
              <a:srgbClr val="6520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71" name="Freeform 193"/>
            <p:cNvSpPr>
              <a:spLocks/>
            </p:cNvSpPr>
            <p:nvPr/>
          </p:nvSpPr>
          <p:spPr bwMode="auto">
            <a:xfrm>
              <a:off x="2473" y="3167"/>
              <a:ext cx="126" cy="196"/>
            </a:xfrm>
            <a:custGeom>
              <a:avLst/>
              <a:gdLst>
                <a:gd name="T0" fmla="*/ 40 w 126"/>
                <a:gd name="T1" fmla="*/ 1 h 196"/>
                <a:gd name="T2" fmla="*/ 15 w 126"/>
                <a:gd name="T3" fmla="*/ 17 h 196"/>
                <a:gd name="T4" fmla="*/ 1 w 126"/>
                <a:gd name="T5" fmla="*/ 42 h 196"/>
                <a:gd name="T6" fmla="*/ 1 w 126"/>
                <a:gd name="T7" fmla="*/ 73 h 196"/>
                <a:gd name="T8" fmla="*/ 5 w 126"/>
                <a:gd name="T9" fmla="*/ 101 h 196"/>
                <a:gd name="T10" fmla="*/ 13 w 126"/>
                <a:gd name="T11" fmla="*/ 166 h 196"/>
                <a:gd name="T12" fmla="*/ 19 w 126"/>
                <a:gd name="T13" fmla="*/ 182 h 196"/>
                <a:gd name="T14" fmla="*/ 35 w 126"/>
                <a:gd name="T15" fmla="*/ 195 h 196"/>
                <a:gd name="T16" fmla="*/ 46 w 126"/>
                <a:gd name="T17" fmla="*/ 195 h 196"/>
                <a:gd name="T18" fmla="*/ 58 w 126"/>
                <a:gd name="T19" fmla="*/ 181 h 196"/>
                <a:gd name="T20" fmla="*/ 61 w 126"/>
                <a:gd name="T21" fmla="*/ 170 h 196"/>
                <a:gd name="T22" fmla="*/ 61 w 126"/>
                <a:gd name="T23" fmla="*/ 121 h 196"/>
                <a:gd name="T24" fmla="*/ 53 w 126"/>
                <a:gd name="T25" fmla="*/ 128 h 196"/>
                <a:gd name="T26" fmla="*/ 54 w 126"/>
                <a:gd name="T27" fmla="*/ 159 h 196"/>
                <a:gd name="T28" fmla="*/ 53 w 126"/>
                <a:gd name="T29" fmla="*/ 169 h 196"/>
                <a:gd name="T30" fmla="*/ 42 w 126"/>
                <a:gd name="T31" fmla="*/ 184 h 196"/>
                <a:gd name="T32" fmla="*/ 32 w 126"/>
                <a:gd name="T33" fmla="*/ 182 h 196"/>
                <a:gd name="T34" fmla="*/ 23 w 126"/>
                <a:gd name="T35" fmla="*/ 163 h 196"/>
                <a:gd name="T36" fmla="*/ 16 w 126"/>
                <a:gd name="T37" fmla="*/ 121 h 196"/>
                <a:gd name="T38" fmla="*/ 12 w 126"/>
                <a:gd name="T39" fmla="*/ 90 h 196"/>
                <a:gd name="T40" fmla="*/ 9 w 126"/>
                <a:gd name="T41" fmla="*/ 50 h 196"/>
                <a:gd name="T42" fmla="*/ 16 w 126"/>
                <a:gd name="T43" fmla="*/ 29 h 196"/>
                <a:gd name="T44" fmla="*/ 35 w 126"/>
                <a:gd name="T45" fmla="*/ 13 h 196"/>
                <a:gd name="T46" fmla="*/ 51 w 126"/>
                <a:gd name="T47" fmla="*/ 8 h 196"/>
                <a:gd name="T48" fmla="*/ 77 w 126"/>
                <a:gd name="T49" fmla="*/ 12 h 196"/>
                <a:gd name="T50" fmla="*/ 97 w 126"/>
                <a:gd name="T51" fmla="*/ 27 h 196"/>
                <a:gd name="T52" fmla="*/ 104 w 126"/>
                <a:gd name="T53" fmla="*/ 43 h 196"/>
                <a:gd name="T54" fmla="*/ 111 w 126"/>
                <a:gd name="T55" fmla="*/ 113 h 196"/>
                <a:gd name="T56" fmla="*/ 115 w 126"/>
                <a:gd name="T57" fmla="*/ 145 h 196"/>
                <a:gd name="T58" fmla="*/ 114 w 126"/>
                <a:gd name="T59" fmla="*/ 170 h 196"/>
                <a:gd name="T60" fmla="*/ 108 w 126"/>
                <a:gd name="T61" fmla="*/ 176 h 196"/>
                <a:gd name="T62" fmla="*/ 100 w 126"/>
                <a:gd name="T63" fmla="*/ 177 h 196"/>
                <a:gd name="T64" fmla="*/ 85 w 126"/>
                <a:gd name="T65" fmla="*/ 170 h 196"/>
                <a:gd name="T66" fmla="*/ 80 w 126"/>
                <a:gd name="T67" fmla="*/ 162 h 196"/>
                <a:gd name="T68" fmla="*/ 73 w 126"/>
                <a:gd name="T69" fmla="*/ 131 h 196"/>
                <a:gd name="T70" fmla="*/ 62 w 126"/>
                <a:gd name="T71" fmla="*/ 115 h 196"/>
                <a:gd name="T72" fmla="*/ 69 w 126"/>
                <a:gd name="T73" fmla="*/ 166 h 196"/>
                <a:gd name="T74" fmla="*/ 78 w 126"/>
                <a:gd name="T75" fmla="*/ 178 h 196"/>
                <a:gd name="T76" fmla="*/ 99 w 126"/>
                <a:gd name="T77" fmla="*/ 188 h 196"/>
                <a:gd name="T78" fmla="*/ 109 w 126"/>
                <a:gd name="T79" fmla="*/ 186 h 196"/>
                <a:gd name="T80" fmla="*/ 118 w 126"/>
                <a:gd name="T81" fmla="*/ 182 h 196"/>
                <a:gd name="T82" fmla="*/ 126 w 126"/>
                <a:gd name="T83" fmla="*/ 163 h 196"/>
                <a:gd name="T84" fmla="*/ 123 w 126"/>
                <a:gd name="T85" fmla="*/ 142 h 196"/>
                <a:gd name="T86" fmla="*/ 115 w 126"/>
                <a:gd name="T87" fmla="*/ 61 h 196"/>
                <a:gd name="T88" fmla="*/ 108 w 126"/>
                <a:gd name="T89" fmla="*/ 31 h 196"/>
                <a:gd name="T90" fmla="*/ 88 w 126"/>
                <a:gd name="T91" fmla="*/ 8 h 196"/>
                <a:gd name="T92" fmla="*/ 61 w 126"/>
                <a:gd name="T93" fmla="*/ 0 h 196"/>
                <a:gd name="T94" fmla="*/ 51 w 126"/>
                <a:gd name="T95" fmla="*/ 0 h 19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26" h="196">
                  <a:moveTo>
                    <a:pt x="51" y="0"/>
                  </a:moveTo>
                  <a:lnTo>
                    <a:pt x="51" y="0"/>
                  </a:lnTo>
                  <a:lnTo>
                    <a:pt x="40" y="1"/>
                  </a:lnTo>
                  <a:lnTo>
                    <a:pt x="31" y="5"/>
                  </a:lnTo>
                  <a:lnTo>
                    <a:pt x="23" y="11"/>
                  </a:lnTo>
                  <a:lnTo>
                    <a:pt x="15" y="17"/>
                  </a:lnTo>
                  <a:lnTo>
                    <a:pt x="9" y="25"/>
                  </a:lnTo>
                  <a:lnTo>
                    <a:pt x="4" y="34"/>
                  </a:lnTo>
                  <a:lnTo>
                    <a:pt x="1" y="42"/>
                  </a:lnTo>
                  <a:lnTo>
                    <a:pt x="0" y="50"/>
                  </a:lnTo>
                  <a:lnTo>
                    <a:pt x="1" y="73"/>
                  </a:lnTo>
                  <a:lnTo>
                    <a:pt x="4" y="92"/>
                  </a:lnTo>
                  <a:lnTo>
                    <a:pt x="5" y="101"/>
                  </a:lnTo>
                  <a:lnTo>
                    <a:pt x="7" y="123"/>
                  </a:lnTo>
                  <a:lnTo>
                    <a:pt x="9" y="145"/>
                  </a:lnTo>
                  <a:lnTo>
                    <a:pt x="13" y="166"/>
                  </a:lnTo>
                  <a:lnTo>
                    <a:pt x="16" y="178"/>
                  </a:lnTo>
                  <a:lnTo>
                    <a:pt x="19" y="182"/>
                  </a:lnTo>
                  <a:lnTo>
                    <a:pt x="21" y="186"/>
                  </a:lnTo>
                  <a:lnTo>
                    <a:pt x="28" y="192"/>
                  </a:lnTo>
                  <a:lnTo>
                    <a:pt x="35" y="195"/>
                  </a:lnTo>
                  <a:lnTo>
                    <a:pt x="42" y="196"/>
                  </a:lnTo>
                  <a:lnTo>
                    <a:pt x="46" y="195"/>
                  </a:lnTo>
                  <a:lnTo>
                    <a:pt x="50" y="193"/>
                  </a:lnTo>
                  <a:lnTo>
                    <a:pt x="53" y="189"/>
                  </a:lnTo>
                  <a:lnTo>
                    <a:pt x="58" y="181"/>
                  </a:lnTo>
                  <a:lnTo>
                    <a:pt x="61" y="172"/>
                  </a:lnTo>
                  <a:lnTo>
                    <a:pt x="61" y="170"/>
                  </a:lnTo>
                  <a:lnTo>
                    <a:pt x="62" y="161"/>
                  </a:lnTo>
                  <a:lnTo>
                    <a:pt x="62" y="149"/>
                  </a:lnTo>
                  <a:lnTo>
                    <a:pt x="61" y="121"/>
                  </a:lnTo>
                  <a:lnTo>
                    <a:pt x="59" y="113"/>
                  </a:lnTo>
                  <a:lnTo>
                    <a:pt x="51" y="123"/>
                  </a:lnTo>
                  <a:lnTo>
                    <a:pt x="53" y="128"/>
                  </a:lnTo>
                  <a:lnTo>
                    <a:pt x="54" y="150"/>
                  </a:lnTo>
                  <a:lnTo>
                    <a:pt x="54" y="159"/>
                  </a:lnTo>
                  <a:lnTo>
                    <a:pt x="53" y="168"/>
                  </a:lnTo>
                  <a:lnTo>
                    <a:pt x="53" y="169"/>
                  </a:lnTo>
                  <a:lnTo>
                    <a:pt x="49" y="177"/>
                  </a:lnTo>
                  <a:lnTo>
                    <a:pt x="46" y="182"/>
                  </a:lnTo>
                  <a:lnTo>
                    <a:pt x="42" y="184"/>
                  </a:lnTo>
                  <a:lnTo>
                    <a:pt x="38" y="184"/>
                  </a:lnTo>
                  <a:lnTo>
                    <a:pt x="32" y="182"/>
                  </a:lnTo>
                  <a:lnTo>
                    <a:pt x="28" y="180"/>
                  </a:lnTo>
                  <a:lnTo>
                    <a:pt x="26" y="174"/>
                  </a:lnTo>
                  <a:lnTo>
                    <a:pt x="23" y="163"/>
                  </a:lnTo>
                  <a:lnTo>
                    <a:pt x="20" y="143"/>
                  </a:lnTo>
                  <a:lnTo>
                    <a:pt x="16" y="121"/>
                  </a:lnTo>
                  <a:lnTo>
                    <a:pt x="13" y="100"/>
                  </a:lnTo>
                  <a:lnTo>
                    <a:pt x="12" y="90"/>
                  </a:lnTo>
                  <a:lnTo>
                    <a:pt x="11" y="73"/>
                  </a:lnTo>
                  <a:lnTo>
                    <a:pt x="9" y="50"/>
                  </a:lnTo>
                  <a:lnTo>
                    <a:pt x="9" y="43"/>
                  </a:lnTo>
                  <a:lnTo>
                    <a:pt x="12" y="36"/>
                  </a:lnTo>
                  <a:lnTo>
                    <a:pt x="16" y="29"/>
                  </a:lnTo>
                  <a:lnTo>
                    <a:pt x="21" y="23"/>
                  </a:lnTo>
                  <a:lnTo>
                    <a:pt x="28" y="17"/>
                  </a:lnTo>
                  <a:lnTo>
                    <a:pt x="35" y="13"/>
                  </a:lnTo>
                  <a:lnTo>
                    <a:pt x="43" y="9"/>
                  </a:lnTo>
                  <a:lnTo>
                    <a:pt x="51" y="8"/>
                  </a:lnTo>
                  <a:lnTo>
                    <a:pt x="59" y="8"/>
                  </a:lnTo>
                  <a:lnTo>
                    <a:pt x="69" y="9"/>
                  </a:lnTo>
                  <a:lnTo>
                    <a:pt x="77" y="12"/>
                  </a:lnTo>
                  <a:lnTo>
                    <a:pt x="84" y="16"/>
                  </a:lnTo>
                  <a:lnTo>
                    <a:pt x="91" y="20"/>
                  </a:lnTo>
                  <a:lnTo>
                    <a:pt x="97" y="27"/>
                  </a:lnTo>
                  <a:lnTo>
                    <a:pt x="101" y="35"/>
                  </a:lnTo>
                  <a:lnTo>
                    <a:pt x="104" y="43"/>
                  </a:lnTo>
                  <a:lnTo>
                    <a:pt x="107" y="63"/>
                  </a:lnTo>
                  <a:lnTo>
                    <a:pt x="108" y="89"/>
                  </a:lnTo>
                  <a:lnTo>
                    <a:pt x="111" y="113"/>
                  </a:lnTo>
                  <a:lnTo>
                    <a:pt x="114" y="131"/>
                  </a:lnTo>
                  <a:lnTo>
                    <a:pt x="115" y="145"/>
                  </a:lnTo>
                  <a:lnTo>
                    <a:pt x="116" y="157"/>
                  </a:lnTo>
                  <a:lnTo>
                    <a:pt x="116" y="165"/>
                  </a:lnTo>
                  <a:lnTo>
                    <a:pt x="114" y="170"/>
                  </a:lnTo>
                  <a:lnTo>
                    <a:pt x="111" y="173"/>
                  </a:lnTo>
                  <a:lnTo>
                    <a:pt x="108" y="176"/>
                  </a:lnTo>
                  <a:lnTo>
                    <a:pt x="104" y="177"/>
                  </a:lnTo>
                  <a:lnTo>
                    <a:pt x="100" y="177"/>
                  </a:lnTo>
                  <a:lnTo>
                    <a:pt x="93" y="176"/>
                  </a:lnTo>
                  <a:lnTo>
                    <a:pt x="88" y="173"/>
                  </a:lnTo>
                  <a:lnTo>
                    <a:pt x="85" y="170"/>
                  </a:lnTo>
                  <a:lnTo>
                    <a:pt x="81" y="166"/>
                  </a:lnTo>
                  <a:lnTo>
                    <a:pt x="80" y="162"/>
                  </a:lnTo>
                  <a:lnTo>
                    <a:pt x="77" y="157"/>
                  </a:lnTo>
                  <a:lnTo>
                    <a:pt x="74" y="143"/>
                  </a:lnTo>
                  <a:lnTo>
                    <a:pt x="73" y="131"/>
                  </a:lnTo>
                  <a:lnTo>
                    <a:pt x="72" y="120"/>
                  </a:lnTo>
                  <a:lnTo>
                    <a:pt x="62" y="115"/>
                  </a:lnTo>
                  <a:lnTo>
                    <a:pt x="63" y="140"/>
                  </a:lnTo>
                  <a:lnTo>
                    <a:pt x="66" y="155"/>
                  </a:lnTo>
                  <a:lnTo>
                    <a:pt x="69" y="166"/>
                  </a:lnTo>
                  <a:lnTo>
                    <a:pt x="73" y="172"/>
                  </a:lnTo>
                  <a:lnTo>
                    <a:pt x="78" y="178"/>
                  </a:lnTo>
                  <a:lnTo>
                    <a:pt x="88" y="184"/>
                  </a:lnTo>
                  <a:lnTo>
                    <a:pt x="92" y="186"/>
                  </a:lnTo>
                  <a:lnTo>
                    <a:pt x="99" y="188"/>
                  </a:lnTo>
                  <a:lnTo>
                    <a:pt x="104" y="188"/>
                  </a:lnTo>
                  <a:lnTo>
                    <a:pt x="109" y="186"/>
                  </a:lnTo>
                  <a:lnTo>
                    <a:pt x="114" y="185"/>
                  </a:lnTo>
                  <a:lnTo>
                    <a:pt x="118" y="182"/>
                  </a:lnTo>
                  <a:lnTo>
                    <a:pt x="122" y="177"/>
                  </a:lnTo>
                  <a:lnTo>
                    <a:pt x="126" y="170"/>
                  </a:lnTo>
                  <a:lnTo>
                    <a:pt x="126" y="163"/>
                  </a:lnTo>
                  <a:lnTo>
                    <a:pt x="126" y="155"/>
                  </a:lnTo>
                  <a:lnTo>
                    <a:pt x="123" y="142"/>
                  </a:lnTo>
                  <a:lnTo>
                    <a:pt x="120" y="126"/>
                  </a:lnTo>
                  <a:lnTo>
                    <a:pt x="118" y="92"/>
                  </a:lnTo>
                  <a:lnTo>
                    <a:pt x="115" y="61"/>
                  </a:lnTo>
                  <a:lnTo>
                    <a:pt x="112" y="42"/>
                  </a:lnTo>
                  <a:lnTo>
                    <a:pt x="108" y="31"/>
                  </a:lnTo>
                  <a:lnTo>
                    <a:pt x="103" y="21"/>
                  </a:lnTo>
                  <a:lnTo>
                    <a:pt x="96" y="15"/>
                  </a:lnTo>
                  <a:lnTo>
                    <a:pt x="88" y="8"/>
                  </a:lnTo>
                  <a:lnTo>
                    <a:pt x="80" y="4"/>
                  </a:lnTo>
                  <a:lnTo>
                    <a:pt x="70" y="1"/>
                  </a:lnTo>
                  <a:lnTo>
                    <a:pt x="61" y="0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D08D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grpSp>
        <p:nvGrpSpPr>
          <p:cNvPr id="2065" name="Group 30"/>
          <p:cNvGrpSpPr>
            <a:grpSpLocks/>
          </p:cNvGrpSpPr>
          <p:nvPr/>
        </p:nvGrpSpPr>
        <p:grpSpPr bwMode="auto">
          <a:xfrm>
            <a:off x="4265772" y="5735231"/>
            <a:ext cx="914221" cy="819318"/>
            <a:chOff x="2389" y="3219"/>
            <a:chExt cx="512" cy="459"/>
          </a:xfrm>
        </p:grpSpPr>
        <p:sp>
          <p:nvSpPr>
            <p:cNvPr id="2911" name="Freeform 327"/>
            <p:cNvSpPr>
              <a:spLocks/>
            </p:cNvSpPr>
            <p:nvPr/>
          </p:nvSpPr>
          <p:spPr bwMode="auto">
            <a:xfrm>
              <a:off x="2389" y="3219"/>
              <a:ext cx="512" cy="459"/>
            </a:xfrm>
            <a:custGeom>
              <a:avLst/>
              <a:gdLst>
                <a:gd name="T0" fmla="*/ 66 w 512"/>
                <a:gd name="T1" fmla="*/ 392 h 459"/>
                <a:gd name="T2" fmla="*/ 157 w 512"/>
                <a:gd name="T3" fmla="*/ 440 h 459"/>
                <a:gd name="T4" fmla="*/ 258 w 512"/>
                <a:gd name="T5" fmla="*/ 457 h 459"/>
                <a:gd name="T6" fmla="*/ 326 w 512"/>
                <a:gd name="T7" fmla="*/ 455 h 459"/>
                <a:gd name="T8" fmla="*/ 440 w 512"/>
                <a:gd name="T9" fmla="*/ 434 h 459"/>
                <a:gd name="T10" fmla="*/ 483 w 512"/>
                <a:gd name="T11" fmla="*/ 405 h 459"/>
                <a:gd name="T12" fmla="*/ 504 w 512"/>
                <a:gd name="T13" fmla="*/ 331 h 459"/>
                <a:gd name="T14" fmla="*/ 508 w 512"/>
                <a:gd name="T15" fmla="*/ 291 h 459"/>
                <a:gd name="T16" fmla="*/ 509 w 512"/>
                <a:gd name="T17" fmla="*/ 252 h 459"/>
                <a:gd name="T18" fmla="*/ 508 w 512"/>
                <a:gd name="T19" fmla="*/ 209 h 459"/>
                <a:gd name="T20" fmla="*/ 499 w 512"/>
                <a:gd name="T21" fmla="*/ 141 h 459"/>
                <a:gd name="T22" fmla="*/ 485 w 512"/>
                <a:gd name="T23" fmla="*/ 107 h 459"/>
                <a:gd name="T24" fmla="*/ 468 w 512"/>
                <a:gd name="T25" fmla="*/ 64 h 459"/>
                <a:gd name="T26" fmla="*/ 434 w 512"/>
                <a:gd name="T27" fmla="*/ 15 h 459"/>
                <a:gd name="T28" fmla="*/ 390 w 512"/>
                <a:gd name="T29" fmla="*/ 17 h 459"/>
                <a:gd name="T30" fmla="*/ 403 w 512"/>
                <a:gd name="T31" fmla="*/ 60 h 459"/>
                <a:gd name="T32" fmla="*/ 406 w 512"/>
                <a:gd name="T33" fmla="*/ 93 h 459"/>
                <a:gd name="T34" fmla="*/ 424 w 512"/>
                <a:gd name="T35" fmla="*/ 102 h 459"/>
                <a:gd name="T36" fmla="*/ 429 w 512"/>
                <a:gd name="T37" fmla="*/ 134 h 459"/>
                <a:gd name="T38" fmla="*/ 434 w 512"/>
                <a:gd name="T39" fmla="*/ 178 h 459"/>
                <a:gd name="T40" fmla="*/ 445 w 512"/>
                <a:gd name="T41" fmla="*/ 221 h 459"/>
                <a:gd name="T42" fmla="*/ 447 w 512"/>
                <a:gd name="T43" fmla="*/ 251 h 459"/>
                <a:gd name="T44" fmla="*/ 455 w 512"/>
                <a:gd name="T45" fmla="*/ 268 h 459"/>
                <a:gd name="T46" fmla="*/ 448 w 512"/>
                <a:gd name="T47" fmla="*/ 289 h 459"/>
                <a:gd name="T48" fmla="*/ 436 w 512"/>
                <a:gd name="T49" fmla="*/ 308 h 459"/>
                <a:gd name="T50" fmla="*/ 424 w 512"/>
                <a:gd name="T51" fmla="*/ 342 h 459"/>
                <a:gd name="T52" fmla="*/ 413 w 512"/>
                <a:gd name="T53" fmla="*/ 328 h 459"/>
                <a:gd name="T54" fmla="*/ 398 w 512"/>
                <a:gd name="T55" fmla="*/ 331 h 459"/>
                <a:gd name="T56" fmla="*/ 359 w 512"/>
                <a:gd name="T57" fmla="*/ 305 h 459"/>
                <a:gd name="T58" fmla="*/ 326 w 512"/>
                <a:gd name="T59" fmla="*/ 263 h 459"/>
                <a:gd name="T60" fmla="*/ 296 w 512"/>
                <a:gd name="T61" fmla="*/ 226 h 459"/>
                <a:gd name="T62" fmla="*/ 280 w 512"/>
                <a:gd name="T63" fmla="*/ 209 h 459"/>
                <a:gd name="T64" fmla="*/ 258 w 512"/>
                <a:gd name="T65" fmla="*/ 185 h 459"/>
                <a:gd name="T66" fmla="*/ 226 w 512"/>
                <a:gd name="T67" fmla="*/ 186 h 459"/>
                <a:gd name="T68" fmla="*/ 234 w 512"/>
                <a:gd name="T69" fmla="*/ 233 h 459"/>
                <a:gd name="T70" fmla="*/ 252 w 512"/>
                <a:gd name="T71" fmla="*/ 258 h 459"/>
                <a:gd name="T72" fmla="*/ 279 w 512"/>
                <a:gd name="T73" fmla="*/ 283 h 459"/>
                <a:gd name="T74" fmla="*/ 304 w 512"/>
                <a:gd name="T75" fmla="*/ 332 h 459"/>
                <a:gd name="T76" fmla="*/ 332 w 512"/>
                <a:gd name="T77" fmla="*/ 354 h 459"/>
                <a:gd name="T78" fmla="*/ 344 w 512"/>
                <a:gd name="T79" fmla="*/ 371 h 459"/>
                <a:gd name="T80" fmla="*/ 367 w 512"/>
                <a:gd name="T81" fmla="*/ 394 h 459"/>
                <a:gd name="T82" fmla="*/ 371 w 512"/>
                <a:gd name="T83" fmla="*/ 413 h 459"/>
                <a:gd name="T84" fmla="*/ 344 w 512"/>
                <a:gd name="T85" fmla="*/ 421 h 459"/>
                <a:gd name="T86" fmla="*/ 319 w 512"/>
                <a:gd name="T87" fmla="*/ 421 h 459"/>
                <a:gd name="T88" fmla="*/ 300 w 512"/>
                <a:gd name="T89" fmla="*/ 424 h 459"/>
                <a:gd name="T90" fmla="*/ 276 w 512"/>
                <a:gd name="T91" fmla="*/ 425 h 459"/>
                <a:gd name="T92" fmla="*/ 256 w 512"/>
                <a:gd name="T93" fmla="*/ 427 h 459"/>
                <a:gd name="T94" fmla="*/ 227 w 512"/>
                <a:gd name="T95" fmla="*/ 409 h 459"/>
                <a:gd name="T96" fmla="*/ 208 w 512"/>
                <a:gd name="T97" fmla="*/ 413 h 459"/>
                <a:gd name="T98" fmla="*/ 168 w 512"/>
                <a:gd name="T99" fmla="*/ 413 h 459"/>
                <a:gd name="T100" fmla="*/ 146 w 512"/>
                <a:gd name="T101" fmla="*/ 389 h 459"/>
                <a:gd name="T102" fmla="*/ 127 w 512"/>
                <a:gd name="T103" fmla="*/ 374 h 459"/>
                <a:gd name="T104" fmla="*/ 105 w 512"/>
                <a:gd name="T105" fmla="*/ 377 h 459"/>
                <a:gd name="T106" fmla="*/ 78 w 512"/>
                <a:gd name="T107" fmla="*/ 365 h 459"/>
                <a:gd name="T108" fmla="*/ 64 w 512"/>
                <a:gd name="T109" fmla="*/ 350 h 459"/>
                <a:gd name="T110" fmla="*/ 46 w 512"/>
                <a:gd name="T111" fmla="*/ 333 h 459"/>
                <a:gd name="T112" fmla="*/ 30 w 512"/>
                <a:gd name="T113" fmla="*/ 313 h 459"/>
                <a:gd name="T114" fmla="*/ 1 w 512"/>
                <a:gd name="T115" fmla="*/ 298 h 45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512" h="459">
                  <a:moveTo>
                    <a:pt x="1" y="305"/>
                  </a:moveTo>
                  <a:lnTo>
                    <a:pt x="1" y="305"/>
                  </a:lnTo>
                  <a:lnTo>
                    <a:pt x="5" y="320"/>
                  </a:lnTo>
                  <a:lnTo>
                    <a:pt x="15" y="339"/>
                  </a:lnTo>
                  <a:lnTo>
                    <a:pt x="24" y="356"/>
                  </a:lnTo>
                  <a:lnTo>
                    <a:pt x="28" y="363"/>
                  </a:lnTo>
                  <a:lnTo>
                    <a:pt x="32" y="367"/>
                  </a:lnTo>
                  <a:lnTo>
                    <a:pt x="66" y="392"/>
                  </a:lnTo>
                  <a:lnTo>
                    <a:pt x="88" y="407"/>
                  </a:lnTo>
                  <a:lnTo>
                    <a:pt x="97" y="412"/>
                  </a:lnTo>
                  <a:lnTo>
                    <a:pt x="104" y="416"/>
                  </a:lnTo>
                  <a:lnTo>
                    <a:pt x="119" y="421"/>
                  </a:lnTo>
                  <a:lnTo>
                    <a:pt x="134" y="428"/>
                  </a:lnTo>
                  <a:lnTo>
                    <a:pt x="147" y="435"/>
                  </a:lnTo>
                  <a:lnTo>
                    <a:pt x="157" y="440"/>
                  </a:lnTo>
                  <a:lnTo>
                    <a:pt x="172" y="444"/>
                  </a:lnTo>
                  <a:lnTo>
                    <a:pt x="192" y="450"/>
                  </a:lnTo>
                  <a:lnTo>
                    <a:pt x="212" y="454"/>
                  </a:lnTo>
                  <a:lnTo>
                    <a:pt x="221" y="455"/>
                  </a:lnTo>
                  <a:lnTo>
                    <a:pt x="227" y="455"/>
                  </a:lnTo>
                  <a:lnTo>
                    <a:pt x="235" y="453"/>
                  </a:lnTo>
                  <a:lnTo>
                    <a:pt x="244" y="454"/>
                  </a:lnTo>
                  <a:lnTo>
                    <a:pt x="258" y="457"/>
                  </a:lnTo>
                  <a:lnTo>
                    <a:pt x="267" y="458"/>
                  </a:lnTo>
                  <a:lnTo>
                    <a:pt x="277" y="458"/>
                  </a:lnTo>
                  <a:lnTo>
                    <a:pt x="287" y="458"/>
                  </a:lnTo>
                  <a:lnTo>
                    <a:pt x="294" y="458"/>
                  </a:lnTo>
                  <a:lnTo>
                    <a:pt x="302" y="459"/>
                  </a:lnTo>
                  <a:lnTo>
                    <a:pt x="310" y="458"/>
                  </a:lnTo>
                  <a:lnTo>
                    <a:pt x="326" y="455"/>
                  </a:lnTo>
                  <a:lnTo>
                    <a:pt x="337" y="454"/>
                  </a:lnTo>
                  <a:lnTo>
                    <a:pt x="351" y="453"/>
                  </a:lnTo>
                  <a:lnTo>
                    <a:pt x="364" y="453"/>
                  </a:lnTo>
                  <a:lnTo>
                    <a:pt x="376" y="451"/>
                  </a:lnTo>
                  <a:lnTo>
                    <a:pt x="433" y="436"/>
                  </a:lnTo>
                  <a:lnTo>
                    <a:pt x="440" y="434"/>
                  </a:lnTo>
                  <a:lnTo>
                    <a:pt x="447" y="428"/>
                  </a:lnTo>
                  <a:lnTo>
                    <a:pt x="460" y="419"/>
                  </a:lnTo>
                  <a:lnTo>
                    <a:pt x="466" y="416"/>
                  </a:lnTo>
                  <a:lnTo>
                    <a:pt x="470" y="416"/>
                  </a:lnTo>
                  <a:lnTo>
                    <a:pt x="474" y="415"/>
                  </a:lnTo>
                  <a:lnTo>
                    <a:pt x="478" y="412"/>
                  </a:lnTo>
                  <a:lnTo>
                    <a:pt x="483" y="405"/>
                  </a:lnTo>
                  <a:lnTo>
                    <a:pt x="490" y="394"/>
                  </a:lnTo>
                  <a:lnTo>
                    <a:pt x="495" y="381"/>
                  </a:lnTo>
                  <a:lnTo>
                    <a:pt x="499" y="371"/>
                  </a:lnTo>
                  <a:lnTo>
                    <a:pt x="501" y="359"/>
                  </a:lnTo>
                  <a:lnTo>
                    <a:pt x="504" y="344"/>
                  </a:lnTo>
                  <a:lnTo>
                    <a:pt x="505" y="336"/>
                  </a:lnTo>
                  <a:lnTo>
                    <a:pt x="504" y="331"/>
                  </a:lnTo>
                  <a:lnTo>
                    <a:pt x="501" y="325"/>
                  </a:lnTo>
                  <a:lnTo>
                    <a:pt x="499" y="321"/>
                  </a:lnTo>
                  <a:lnTo>
                    <a:pt x="502" y="314"/>
                  </a:lnTo>
                  <a:lnTo>
                    <a:pt x="505" y="306"/>
                  </a:lnTo>
                  <a:lnTo>
                    <a:pt x="508" y="298"/>
                  </a:lnTo>
                  <a:lnTo>
                    <a:pt x="509" y="294"/>
                  </a:lnTo>
                  <a:lnTo>
                    <a:pt x="508" y="291"/>
                  </a:lnTo>
                  <a:lnTo>
                    <a:pt x="506" y="290"/>
                  </a:lnTo>
                  <a:lnTo>
                    <a:pt x="506" y="287"/>
                  </a:lnTo>
                  <a:lnTo>
                    <a:pt x="508" y="282"/>
                  </a:lnTo>
                  <a:lnTo>
                    <a:pt x="509" y="277"/>
                  </a:lnTo>
                  <a:lnTo>
                    <a:pt x="509" y="273"/>
                  </a:lnTo>
                  <a:lnTo>
                    <a:pt x="509" y="264"/>
                  </a:lnTo>
                  <a:lnTo>
                    <a:pt x="509" y="258"/>
                  </a:lnTo>
                  <a:lnTo>
                    <a:pt x="509" y="252"/>
                  </a:lnTo>
                  <a:lnTo>
                    <a:pt x="509" y="243"/>
                  </a:lnTo>
                  <a:lnTo>
                    <a:pt x="510" y="229"/>
                  </a:lnTo>
                  <a:lnTo>
                    <a:pt x="512" y="217"/>
                  </a:lnTo>
                  <a:lnTo>
                    <a:pt x="510" y="214"/>
                  </a:lnTo>
                  <a:lnTo>
                    <a:pt x="509" y="212"/>
                  </a:lnTo>
                  <a:lnTo>
                    <a:pt x="508" y="210"/>
                  </a:lnTo>
                  <a:lnTo>
                    <a:pt x="508" y="209"/>
                  </a:lnTo>
                  <a:lnTo>
                    <a:pt x="508" y="202"/>
                  </a:lnTo>
                  <a:lnTo>
                    <a:pt x="509" y="197"/>
                  </a:lnTo>
                  <a:lnTo>
                    <a:pt x="508" y="191"/>
                  </a:lnTo>
                  <a:lnTo>
                    <a:pt x="506" y="183"/>
                  </a:lnTo>
                  <a:lnTo>
                    <a:pt x="504" y="167"/>
                  </a:lnTo>
                  <a:lnTo>
                    <a:pt x="502" y="149"/>
                  </a:lnTo>
                  <a:lnTo>
                    <a:pt x="501" y="144"/>
                  </a:lnTo>
                  <a:lnTo>
                    <a:pt x="499" y="141"/>
                  </a:lnTo>
                  <a:lnTo>
                    <a:pt x="497" y="134"/>
                  </a:lnTo>
                  <a:lnTo>
                    <a:pt x="494" y="125"/>
                  </a:lnTo>
                  <a:lnTo>
                    <a:pt x="491" y="117"/>
                  </a:lnTo>
                  <a:lnTo>
                    <a:pt x="490" y="113"/>
                  </a:lnTo>
                  <a:lnTo>
                    <a:pt x="489" y="111"/>
                  </a:lnTo>
                  <a:lnTo>
                    <a:pt x="486" y="110"/>
                  </a:lnTo>
                  <a:lnTo>
                    <a:pt x="485" y="107"/>
                  </a:lnTo>
                  <a:lnTo>
                    <a:pt x="482" y="101"/>
                  </a:lnTo>
                  <a:lnTo>
                    <a:pt x="479" y="91"/>
                  </a:lnTo>
                  <a:lnTo>
                    <a:pt x="475" y="84"/>
                  </a:lnTo>
                  <a:lnTo>
                    <a:pt x="472" y="83"/>
                  </a:lnTo>
                  <a:lnTo>
                    <a:pt x="471" y="82"/>
                  </a:lnTo>
                  <a:lnTo>
                    <a:pt x="471" y="75"/>
                  </a:lnTo>
                  <a:lnTo>
                    <a:pt x="470" y="68"/>
                  </a:lnTo>
                  <a:lnTo>
                    <a:pt x="468" y="64"/>
                  </a:lnTo>
                  <a:lnTo>
                    <a:pt x="466" y="61"/>
                  </a:lnTo>
                  <a:lnTo>
                    <a:pt x="463" y="59"/>
                  </a:lnTo>
                  <a:lnTo>
                    <a:pt x="459" y="53"/>
                  </a:lnTo>
                  <a:lnTo>
                    <a:pt x="452" y="41"/>
                  </a:lnTo>
                  <a:lnTo>
                    <a:pt x="447" y="29"/>
                  </a:lnTo>
                  <a:lnTo>
                    <a:pt x="441" y="21"/>
                  </a:lnTo>
                  <a:lnTo>
                    <a:pt x="434" y="15"/>
                  </a:lnTo>
                  <a:lnTo>
                    <a:pt x="426" y="6"/>
                  </a:lnTo>
                  <a:lnTo>
                    <a:pt x="421" y="3"/>
                  </a:lnTo>
                  <a:lnTo>
                    <a:pt x="416" y="0"/>
                  </a:lnTo>
                  <a:lnTo>
                    <a:pt x="409" y="0"/>
                  </a:lnTo>
                  <a:lnTo>
                    <a:pt x="403" y="2"/>
                  </a:lnTo>
                  <a:lnTo>
                    <a:pt x="395" y="9"/>
                  </a:lnTo>
                  <a:lnTo>
                    <a:pt x="391" y="13"/>
                  </a:lnTo>
                  <a:lnTo>
                    <a:pt x="390" y="17"/>
                  </a:lnTo>
                  <a:lnTo>
                    <a:pt x="388" y="19"/>
                  </a:lnTo>
                  <a:lnTo>
                    <a:pt x="388" y="25"/>
                  </a:lnTo>
                  <a:lnTo>
                    <a:pt x="388" y="29"/>
                  </a:lnTo>
                  <a:lnTo>
                    <a:pt x="391" y="34"/>
                  </a:lnTo>
                  <a:lnTo>
                    <a:pt x="397" y="45"/>
                  </a:lnTo>
                  <a:lnTo>
                    <a:pt x="402" y="52"/>
                  </a:lnTo>
                  <a:lnTo>
                    <a:pt x="403" y="57"/>
                  </a:lnTo>
                  <a:lnTo>
                    <a:pt x="403" y="60"/>
                  </a:lnTo>
                  <a:lnTo>
                    <a:pt x="403" y="63"/>
                  </a:lnTo>
                  <a:lnTo>
                    <a:pt x="401" y="68"/>
                  </a:lnTo>
                  <a:lnTo>
                    <a:pt x="401" y="74"/>
                  </a:lnTo>
                  <a:lnTo>
                    <a:pt x="402" y="78"/>
                  </a:lnTo>
                  <a:lnTo>
                    <a:pt x="403" y="82"/>
                  </a:lnTo>
                  <a:lnTo>
                    <a:pt x="405" y="87"/>
                  </a:lnTo>
                  <a:lnTo>
                    <a:pt x="406" y="93"/>
                  </a:lnTo>
                  <a:lnTo>
                    <a:pt x="409" y="97"/>
                  </a:lnTo>
                  <a:lnTo>
                    <a:pt x="411" y="98"/>
                  </a:lnTo>
                  <a:lnTo>
                    <a:pt x="416" y="99"/>
                  </a:lnTo>
                  <a:lnTo>
                    <a:pt x="421" y="99"/>
                  </a:lnTo>
                  <a:lnTo>
                    <a:pt x="428" y="98"/>
                  </a:lnTo>
                  <a:lnTo>
                    <a:pt x="429" y="98"/>
                  </a:lnTo>
                  <a:lnTo>
                    <a:pt x="428" y="99"/>
                  </a:lnTo>
                  <a:lnTo>
                    <a:pt x="424" y="102"/>
                  </a:lnTo>
                  <a:lnTo>
                    <a:pt x="420" y="106"/>
                  </a:lnTo>
                  <a:lnTo>
                    <a:pt x="418" y="109"/>
                  </a:lnTo>
                  <a:lnTo>
                    <a:pt x="418" y="113"/>
                  </a:lnTo>
                  <a:lnTo>
                    <a:pt x="420" y="122"/>
                  </a:lnTo>
                  <a:lnTo>
                    <a:pt x="421" y="128"/>
                  </a:lnTo>
                  <a:lnTo>
                    <a:pt x="424" y="132"/>
                  </a:lnTo>
                  <a:lnTo>
                    <a:pt x="426" y="134"/>
                  </a:lnTo>
                  <a:lnTo>
                    <a:pt x="429" y="134"/>
                  </a:lnTo>
                  <a:lnTo>
                    <a:pt x="426" y="141"/>
                  </a:lnTo>
                  <a:lnTo>
                    <a:pt x="426" y="147"/>
                  </a:lnTo>
                  <a:lnTo>
                    <a:pt x="428" y="152"/>
                  </a:lnTo>
                  <a:lnTo>
                    <a:pt x="430" y="153"/>
                  </a:lnTo>
                  <a:lnTo>
                    <a:pt x="433" y="155"/>
                  </a:lnTo>
                  <a:lnTo>
                    <a:pt x="433" y="166"/>
                  </a:lnTo>
                  <a:lnTo>
                    <a:pt x="434" y="178"/>
                  </a:lnTo>
                  <a:lnTo>
                    <a:pt x="437" y="190"/>
                  </a:lnTo>
                  <a:lnTo>
                    <a:pt x="440" y="194"/>
                  </a:lnTo>
                  <a:lnTo>
                    <a:pt x="441" y="198"/>
                  </a:lnTo>
                  <a:lnTo>
                    <a:pt x="443" y="199"/>
                  </a:lnTo>
                  <a:lnTo>
                    <a:pt x="443" y="203"/>
                  </a:lnTo>
                  <a:lnTo>
                    <a:pt x="443" y="212"/>
                  </a:lnTo>
                  <a:lnTo>
                    <a:pt x="443" y="217"/>
                  </a:lnTo>
                  <a:lnTo>
                    <a:pt x="445" y="221"/>
                  </a:lnTo>
                  <a:lnTo>
                    <a:pt x="448" y="224"/>
                  </a:lnTo>
                  <a:lnTo>
                    <a:pt x="455" y="226"/>
                  </a:lnTo>
                  <a:lnTo>
                    <a:pt x="448" y="233"/>
                  </a:lnTo>
                  <a:lnTo>
                    <a:pt x="444" y="240"/>
                  </a:lnTo>
                  <a:lnTo>
                    <a:pt x="443" y="244"/>
                  </a:lnTo>
                  <a:lnTo>
                    <a:pt x="443" y="247"/>
                  </a:lnTo>
                  <a:lnTo>
                    <a:pt x="444" y="250"/>
                  </a:lnTo>
                  <a:lnTo>
                    <a:pt x="447" y="251"/>
                  </a:lnTo>
                  <a:lnTo>
                    <a:pt x="452" y="254"/>
                  </a:lnTo>
                  <a:lnTo>
                    <a:pt x="456" y="259"/>
                  </a:lnTo>
                  <a:lnTo>
                    <a:pt x="459" y="263"/>
                  </a:lnTo>
                  <a:lnTo>
                    <a:pt x="459" y="266"/>
                  </a:lnTo>
                  <a:lnTo>
                    <a:pt x="457" y="267"/>
                  </a:lnTo>
                  <a:lnTo>
                    <a:pt x="456" y="268"/>
                  </a:lnTo>
                  <a:lnTo>
                    <a:pt x="455" y="268"/>
                  </a:lnTo>
                  <a:lnTo>
                    <a:pt x="453" y="266"/>
                  </a:lnTo>
                  <a:lnTo>
                    <a:pt x="452" y="263"/>
                  </a:lnTo>
                  <a:lnTo>
                    <a:pt x="449" y="263"/>
                  </a:lnTo>
                  <a:lnTo>
                    <a:pt x="448" y="264"/>
                  </a:lnTo>
                  <a:lnTo>
                    <a:pt x="447" y="267"/>
                  </a:lnTo>
                  <a:lnTo>
                    <a:pt x="445" y="270"/>
                  </a:lnTo>
                  <a:lnTo>
                    <a:pt x="445" y="279"/>
                  </a:lnTo>
                  <a:lnTo>
                    <a:pt x="448" y="289"/>
                  </a:lnTo>
                  <a:lnTo>
                    <a:pt x="449" y="293"/>
                  </a:lnTo>
                  <a:lnTo>
                    <a:pt x="452" y="296"/>
                  </a:lnTo>
                  <a:lnTo>
                    <a:pt x="451" y="297"/>
                  </a:lnTo>
                  <a:lnTo>
                    <a:pt x="448" y="298"/>
                  </a:lnTo>
                  <a:lnTo>
                    <a:pt x="443" y="300"/>
                  </a:lnTo>
                  <a:lnTo>
                    <a:pt x="439" y="302"/>
                  </a:lnTo>
                  <a:lnTo>
                    <a:pt x="437" y="305"/>
                  </a:lnTo>
                  <a:lnTo>
                    <a:pt x="436" y="308"/>
                  </a:lnTo>
                  <a:lnTo>
                    <a:pt x="432" y="310"/>
                  </a:lnTo>
                  <a:lnTo>
                    <a:pt x="428" y="313"/>
                  </a:lnTo>
                  <a:lnTo>
                    <a:pt x="426" y="317"/>
                  </a:lnTo>
                  <a:lnTo>
                    <a:pt x="426" y="323"/>
                  </a:lnTo>
                  <a:lnTo>
                    <a:pt x="426" y="335"/>
                  </a:lnTo>
                  <a:lnTo>
                    <a:pt x="425" y="340"/>
                  </a:lnTo>
                  <a:lnTo>
                    <a:pt x="424" y="342"/>
                  </a:lnTo>
                  <a:lnTo>
                    <a:pt x="422" y="342"/>
                  </a:lnTo>
                  <a:lnTo>
                    <a:pt x="418" y="343"/>
                  </a:lnTo>
                  <a:lnTo>
                    <a:pt x="418" y="342"/>
                  </a:lnTo>
                  <a:lnTo>
                    <a:pt x="418" y="337"/>
                  </a:lnTo>
                  <a:lnTo>
                    <a:pt x="417" y="332"/>
                  </a:lnTo>
                  <a:lnTo>
                    <a:pt x="414" y="328"/>
                  </a:lnTo>
                  <a:lnTo>
                    <a:pt x="413" y="328"/>
                  </a:lnTo>
                  <a:lnTo>
                    <a:pt x="410" y="328"/>
                  </a:lnTo>
                  <a:lnTo>
                    <a:pt x="409" y="328"/>
                  </a:lnTo>
                  <a:lnTo>
                    <a:pt x="407" y="331"/>
                  </a:lnTo>
                  <a:lnTo>
                    <a:pt x="405" y="335"/>
                  </a:lnTo>
                  <a:lnTo>
                    <a:pt x="402" y="336"/>
                  </a:lnTo>
                  <a:lnTo>
                    <a:pt x="399" y="335"/>
                  </a:lnTo>
                  <a:lnTo>
                    <a:pt x="398" y="331"/>
                  </a:lnTo>
                  <a:lnTo>
                    <a:pt x="397" y="325"/>
                  </a:lnTo>
                  <a:lnTo>
                    <a:pt x="392" y="323"/>
                  </a:lnTo>
                  <a:lnTo>
                    <a:pt x="387" y="321"/>
                  </a:lnTo>
                  <a:lnTo>
                    <a:pt x="380" y="323"/>
                  </a:lnTo>
                  <a:lnTo>
                    <a:pt x="379" y="319"/>
                  </a:lnTo>
                  <a:lnTo>
                    <a:pt x="375" y="314"/>
                  </a:lnTo>
                  <a:lnTo>
                    <a:pt x="368" y="308"/>
                  </a:lnTo>
                  <a:lnTo>
                    <a:pt x="359" y="305"/>
                  </a:lnTo>
                  <a:lnTo>
                    <a:pt x="356" y="305"/>
                  </a:lnTo>
                  <a:lnTo>
                    <a:pt x="352" y="305"/>
                  </a:lnTo>
                  <a:lnTo>
                    <a:pt x="349" y="294"/>
                  </a:lnTo>
                  <a:lnTo>
                    <a:pt x="344" y="282"/>
                  </a:lnTo>
                  <a:lnTo>
                    <a:pt x="336" y="270"/>
                  </a:lnTo>
                  <a:lnTo>
                    <a:pt x="332" y="266"/>
                  </a:lnTo>
                  <a:lnTo>
                    <a:pt x="326" y="263"/>
                  </a:lnTo>
                  <a:lnTo>
                    <a:pt x="315" y="248"/>
                  </a:lnTo>
                  <a:lnTo>
                    <a:pt x="311" y="241"/>
                  </a:lnTo>
                  <a:lnTo>
                    <a:pt x="309" y="240"/>
                  </a:lnTo>
                  <a:lnTo>
                    <a:pt x="306" y="240"/>
                  </a:lnTo>
                  <a:lnTo>
                    <a:pt x="302" y="237"/>
                  </a:lnTo>
                  <a:lnTo>
                    <a:pt x="299" y="235"/>
                  </a:lnTo>
                  <a:lnTo>
                    <a:pt x="298" y="231"/>
                  </a:lnTo>
                  <a:lnTo>
                    <a:pt x="296" y="226"/>
                  </a:lnTo>
                  <a:lnTo>
                    <a:pt x="296" y="221"/>
                  </a:lnTo>
                  <a:lnTo>
                    <a:pt x="295" y="214"/>
                  </a:lnTo>
                  <a:lnTo>
                    <a:pt x="294" y="212"/>
                  </a:lnTo>
                  <a:lnTo>
                    <a:pt x="291" y="210"/>
                  </a:lnTo>
                  <a:lnTo>
                    <a:pt x="288" y="209"/>
                  </a:lnTo>
                  <a:lnTo>
                    <a:pt x="284" y="209"/>
                  </a:lnTo>
                  <a:lnTo>
                    <a:pt x="280" y="209"/>
                  </a:lnTo>
                  <a:lnTo>
                    <a:pt x="277" y="206"/>
                  </a:lnTo>
                  <a:lnTo>
                    <a:pt x="275" y="199"/>
                  </a:lnTo>
                  <a:lnTo>
                    <a:pt x="271" y="193"/>
                  </a:lnTo>
                  <a:lnTo>
                    <a:pt x="268" y="191"/>
                  </a:lnTo>
                  <a:lnTo>
                    <a:pt x="264" y="191"/>
                  </a:lnTo>
                  <a:lnTo>
                    <a:pt x="261" y="191"/>
                  </a:lnTo>
                  <a:lnTo>
                    <a:pt x="260" y="189"/>
                  </a:lnTo>
                  <a:lnTo>
                    <a:pt x="258" y="185"/>
                  </a:lnTo>
                  <a:lnTo>
                    <a:pt x="257" y="179"/>
                  </a:lnTo>
                  <a:lnTo>
                    <a:pt x="256" y="176"/>
                  </a:lnTo>
                  <a:lnTo>
                    <a:pt x="253" y="176"/>
                  </a:lnTo>
                  <a:lnTo>
                    <a:pt x="241" y="175"/>
                  </a:lnTo>
                  <a:lnTo>
                    <a:pt x="235" y="176"/>
                  </a:lnTo>
                  <a:lnTo>
                    <a:pt x="230" y="180"/>
                  </a:lnTo>
                  <a:lnTo>
                    <a:pt x="226" y="186"/>
                  </a:lnTo>
                  <a:lnTo>
                    <a:pt x="221" y="190"/>
                  </a:lnTo>
                  <a:lnTo>
                    <a:pt x="219" y="193"/>
                  </a:lnTo>
                  <a:lnTo>
                    <a:pt x="219" y="195"/>
                  </a:lnTo>
                  <a:lnTo>
                    <a:pt x="219" y="199"/>
                  </a:lnTo>
                  <a:lnTo>
                    <a:pt x="221" y="206"/>
                  </a:lnTo>
                  <a:lnTo>
                    <a:pt x="226" y="218"/>
                  </a:lnTo>
                  <a:lnTo>
                    <a:pt x="230" y="226"/>
                  </a:lnTo>
                  <a:lnTo>
                    <a:pt x="234" y="233"/>
                  </a:lnTo>
                  <a:lnTo>
                    <a:pt x="237" y="236"/>
                  </a:lnTo>
                  <a:lnTo>
                    <a:pt x="241" y="240"/>
                  </a:lnTo>
                  <a:lnTo>
                    <a:pt x="244" y="245"/>
                  </a:lnTo>
                  <a:lnTo>
                    <a:pt x="246" y="250"/>
                  </a:lnTo>
                  <a:lnTo>
                    <a:pt x="248" y="250"/>
                  </a:lnTo>
                  <a:lnTo>
                    <a:pt x="250" y="250"/>
                  </a:lnTo>
                  <a:lnTo>
                    <a:pt x="252" y="258"/>
                  </a:lnTo>
                  <a:lnTo>
                    <a:pt x="254" y="263"/>
                  </a:lnTo>
                  <a:lnTo>
                    <a:pt x="257" y="266"/>
                  </a:lnTo>
                  <a:lnTo>
                    <a:pt x="260" y="267"/>
                  </a:lnTo>
                  <a:lnTo>
                    <a:pt x="265" y="270"/>
                  </a:lnTo>
                  <a:lnTo>
                    <a:pt x="271" y="274"/>
                  </a:lnTo>
                  <a:lnTo>
                    <a:pt x="276" y="279"/>
                  </a:lnTo>
                  <a:lnTo>
                    <a:pt x="279" y="283"/>
                  </a:lnTo>
                  <a:lnTo>
                    <a:pt x="283" y="301"/>
                  </a:lnTo>
                  <a:lnTo>
                    <a:pt x="287" y="310"/>
                  </a:lnTo>
                  <a:lnTo>
                    <a:pt x="290" y="314"/>
                  </a:lnTo>
                  <a:lnTo>
                    <a:pt x="292" y="316"/>
                  </a:lnTo>
                  <a:lnTo>
                    <a:pt x="295" y="317"/>
                  </a:lnTo>
                  <a:lnTo>
                    <a:pt x="298" y="319"/>
                  </a:lnTo>
                  <a:lnTo>
                    <a:pt x="302" y="325"/>
                  </a:lnTo>
                  <a:lnTo>
                    <a:pt x="304" y="332"/>
                  </a:lnTo>
                  <a:lnTo>
                    <a:pt x="307" y="337"/>
                  </a:lnTo>
                  <a:lnTo>
                    <a:pt x="311" y="343"/>
                  </a:lnTo>
                  <a:lnTo>
                    <a:pt x="315" y="347"/>
                  </a:lnTo>
                  <a:lnTo>
                    <a:pt x="321" y="350"/>
                  </a:lnTo>
                  <a:lnTo>
                    <a:pt x="326" y="351"/>
                  </a:lnTo>
                  <a:lnTo>
                    <a:pt x="330" y="352"/>
                  </a:lnTo>
                  <a:lnTo>
                    <a:pt x="332" y="354"/>
                  </a:lnTo>
                  <a:lnTo>
                    <a:pt x="332" y="356"/>
                  </a:lnTo>
                  <a:lnTo>
                    <a:pt x="330" y="360"/>
                  </a:lnTo>
                  <a:lnTo>
                    <a:pt x="330" y="363"/>
                  </a:lnTo>
                  <a:lnTo>
                    <a:pt x="330" y="366"/>
                  </a:lnTo>
                  <a:lnTo>
                    <a:pt x="333" y="369"/>
                  </a:lnTo>
                  <a:lnTo>
                    <a:pt x="334" y="369"/>
                  </a:lnTo>
                  <a:lnTo>
                    <a:pt x="340" y="370"/>
                  </a:lnTo>
                  <a:lnTo>
                    <a:pt x="344" y="371"/>
                  </a:lnTo>
                  <a:lnTo>
                    <a:pt x="346" y="373"/>
                  </a:lnTo>
                  <a:lnTo>
                    <a:pt x="346" y="377"/>
                  </a:lnTo>
                  <a:lnTo>
                    <a:pt x="351" y="385"/>
                  </a:lnTo>
                  <a:lnTo>
                    <a:pt x="357" y="393"/>
                  </a:lnTo>
                  <a:lnTo>
                    <a:pt x="360" y="397"/>
                  </a:lnTo>
                  <a:lnTo>
                    <a:pt x="363" y="398"/>
                  </a:lnTo>
                  <a:lnTo>
                    <a:pt x="365" y="397"/>
                  </a:lnTo>
                  <a:lnTo>
                    <a:pt x="367" y="394"/>
                  </a:lnTo>
                  <a:lnTo>
                    <a:pt x="374" y="401"/>
                  </a:lnTo>
                  <a:lnTo>
                    <a:pt x="378" y="404"/>
                  </a:lnTo>
                  <a:lnTo>
                    <a:pt x="380" y="402"/>
                  </a:lnTo>
                  <a:lnTo>
                    <a:pt x="376" y="405"/>
                  </a:lnTo>
                  <a:lnTo>
                    <a:pt x="374" y="407"/>
                  </a:lnTo>
                  <a:lnTo>
                    <a:pt x="372" y="409"/>
                  </a:lnTo>
                  <a:lnTo>
                    <a:pt x="371" y="413"/>
                  </a:lnTo>
                  <a:lnTo>
                    <a:pt x="371" y="415"/>
                  </a:lnTo>
                  <a:lnTo>
                    <a:pt x="369" y="416"/>
                  </a:lnTo>
                  <a:lnTo>
                    <a:pt x="365" y="417"/>
                  </a:lnTo>
                  <a:lnTo>
                    <a:pt x="360" y="421"/>
                  </a:lnTo>
                  <a:lnTo>
                    <a:pt x="353" y="420"/>
                  </a:lnTo>
                  <a:lnTo>
                    <a:pt x="348" y="420"/>
                  </a:lnTo>
                  <a:lnTo>
                    <a:pt x="344" y="421"/>
                  </a:lnTo>
                  <a:lnTo>
                    <a:pt x="341" y="425"/>
                  </a:lnTo>
                  <a:lnTo>
                    <a:pt x="338" y="430"/>
                  </a:lnTo>
                  <a:lnTo>
                    <a:pt x="336" y="430"/>
                  </a:lnTo>
                  <a:lnTo>
                    <a:pt x="332" y="428"/>
                  </a:lnTo>
                  <a:lnTo>
                    <a:pt x="328" y="425"/>
                  </a:lnTo>
                  <a:lnTo>
                    <a:pt x="323" y="423"/>
                  </a:lnTo>
                  <a:lnTo>
                    <a:pt x="319" y="421"/>
                  </a:lnTo>
                  <a:lnTo>
                    <a:pt x="315" y="424"/>
                  </a:lnTo>
                  <a:lnTo>
                    <a:pt x="313" y="427"/>
                  </a:lnTo>
                  <a:lnTo>
                    <a:pt x="310" y="430"/>
                  </a:lnTo>
                  <a:lnTo>
                    <a:pt x="309" y="431"/>
                  </a:lnTo>
                  <a:lnTo>
                    <a:pt x="306" y="431"/>
                  </a:lnTo>
                  <a:lnTo>
                    <a:pt x="303" y="428"/>
                  </a:lnTo>
                  <a:lnTo>
                    <a:pt x="300" y="424"/>
                  </a:lnTo>
                  <a:lnTo>
                    <a:pt x="298" y="423"/>
                  </a:lnTo>
                  <a:lnTo>
                    <a:pt x="294" y="423"/>
                  </a:lnTo>
                  <a:lnTo>
                    <a:pt x="291" y="424"/>
                  </a:lnTo>
                  <a:lnTo>
                    <a:pt x="290" y="425"/>
                  </a:lnTo>
                  <a:lnTo>
                    <a:pt x="286" y="430"/>
                  </a:lnTo>
                  <a:lnTo>
                    <a:pt x="281" y="431"/>
                  </a:lnTo>
                  <a:lnTo>
                    <a:pt x="279" y="430"/>
                  </a:lnTo>
                  <a:lnTo>
                    <a:pt x="276" y="425"/>
                  </a:lnTo>
                  <a:lnTo>
                    <a:pt x="273" y="420"/>
                  </a:lnTo>
                  <a:lnTo>
                    <a:pt x="269" y="417"/>
                  </a:lnTo>
                  <a:lnTo>
                    <a:pt x="267" y="417"/>
                  </a:lnTo>
                  <a:lnTo>
                    <a:pt x="265" y="417"/>
                  </a:lnTo>
                  <a:lnTo>
                    <a:pt x="263" y="420"/>
                  </a:lnTo>
                  <a:lnTo>
                    <a:pt x="260" y="423"/>
                  </a:lnTo>
                  <a:lnTo>
                    <a:pt x="256" y="427"/>
                  </a:lnTo>
                  <a:lnTo>
                    <a:pt x="253" y="427"/>
                  </a:lnTo>
                  <a:lnTo>
                    <a:pt x="252" y="427"/>
                  </a:lnTo>
                  <a:lnTo>
                    <a:pt x="249" y="424"/>
                  </a:lnTo>
                  <a:lnTo>
                    <a:pt x="246" y="419"/>
                  </a:lnTo>
                  <a:lnTo>
                    <a:pt x="242" y="413"/>
                  </a:lnTo>
                  <a:lnTo>
                    <a:pt x="235" y="411"/>
                  </a:lnTo>
                  <a:lnTo>
                    <a:pt x="231" y="409"/>
                  </a:lnTo>
                  <a:lnTo>
                    <a:pt x="227" y="409"/>
                  </a:lnTo>
                  <a:lnTo>
                    <a:pt x="225" y="411"/>
                  </a:lnTo>
                  <a:lnTo>
                    <a:pt x="221" y="412"/>
                  </a:lnTo>
                  <a:lnTo>
                    <a:pt x="216" y="417"/>
                  </a:lnTo>
                  <a:lnTo>
                    <a:pt x="212" y="419"/>
                  </a:lnTo>
                  <a:lnTo>
                    <a:pt x="211" y="419"/>
                  </a:lnTo>
                  <a:lnTo>
                    <a:pt x="208" y="413"/>
                  </a:lnTo>
                  <a:lnTo>
                    <a:pt x="206" y="408"/>
                  </a:lnTo>
                  <a:lnTo>
                    <a:pt x="202" y="407"/>
                  </a:lnTo>
                  <a:lnTo>
                    <a:pt x="196" y="407"/>
                  </a:lnTo>
                  <a:lnTo>
                    <a:pt x="192" y="411"/>
                  </a:lnTo>
                  <a:lnTo>
                    <a:pt x="187" y="409"/>
                  </a:lnTo>
                  <a:lnTo>
                    <a:pt x="180" y="409"/>
                  </a:lnTo>
                  <a:lnTo>
                    <a:pt x="172" y="411"/>
                  </a:lnTo>
                  <a:lnTo>
                    <a:pt x="168" y="413"/>
                  </a:lnTo>
                  <a:lnTo>
                    <a:pt x="165" y="415"/>
                  </a:lnTo>
                  <a:lnTo>
                    <a:pt x="164" y="413"/>
                  </a:lnTo>
                  <a:lnTo>
                    <a:pt x="160" y="407"/>
                  </a:lnTo>
                  <a:lnTo>
                    <a:pt x="157" y="398"/>
                  </a:lnTo>
                  <a:lnTo>
                    <a:pt x="153" y="393"/>
                  </a:lnTo>
                  <a:lnTo>
                    <a:pt x="149" y="390"/>
                  </a:lnTo>
                  <a:lnTo>
                    <a:pt x="146" y="389"/>
                  </a:lnTo>
                  <a:lnTo>
                    <a:pt x="142" y="390"/>
                  </a:lnTo>
                  <a:lnTo>
                    <a:pt x="138" y="394"/>
                  </a:lnTo>
                  <a:lnTo>
                    <a:pt x="137" y="396"/>
                  </a:lnTo>
                  <a:lnTo>
                    <a:pt x="135" y="394"/>
                  </a:lnTo>
                  <a:lnTo>
                    <a:pt x="133" y="388"/>
                  </a:lnTo>
                  <a:lnTo>
                    <a:pt x="130" y="379"/>
                  </a:lnTo>
                  <a:lnTo>
                    <a:pt x="127" y="374"/>
                  </a:lnTo>
                  <a:lnTo>
                    <a:pt x="123" y="373"/>
                  </a:lnTo>
                  <a:lnTo>
                    <a:pt x="119" y="373"/>
                  </a:lnTo>
                  <a:lnTo>
                    <a:pt x="114" y="374"/>
                  </a:lnTo>
                  <a:lnTo>
                    <a:pt x="112" y="375"/>
                  </a:lnTo>
                  <a:lnTo>
                    <a:pt x="111" y="377"/>
                  </a:lnTo>
                  <a:lnTo>
                    <a:pt x="110" y="381"/>
                  </a:lnTo>
                  <a:lnTo>
                    <a:pt x="107" y="379"/>
                  </a:lnTo>
                  <a:lnTo>
                    <a:pt x="105" y="377"/>
                  </a:lnTo>
                  <a:lnTo>
                    <a:pt x="103" y="370"/>
                  </a:lnTo>
                  <a:lnTo>
                    <a:pt x="100" y="365"/>
                  </a:lnTo>
                  <a:lnTo>
                    <a:pt x="96" y="362"/>
                  </a:lnTo>
                  <a:lnTo>
                    <a:pt x="91" y="360"/>
                  </a:lnTo>
                  <a:lnTo>
                    <a:pt x="85" y="362"/>
                  </a:lnTo>
                  <a:lnTo>
                    <a:pt x="81" y="365"/>
                  </a:lnTo>
                  <a:lnTo>
                    <a:pt x="78" y="365"/>
                  </a:lnTo>
                  <a:lnTo>
                    <a:pt x="78" y="362"/>
                  </a:lnTo>
                  <a:lnTo>
                    <a:pt x="80" y="356"/>
                  </a:lnTo>
                  <a:lnTo>
                    <a:pt x="81" y="351"/>
                  </a:lnTo>
                  <a:lnTo>
                    <a:pt x="80" y="348"/>
                  </a:lnTo>
                  <a:lnTo>
                    <a:pt x="76" y="347"/>
                  </a:lnTo>
                  <a:lnTo>
                    <a:pt x="70" y="348"/>
                  </a:lnTo>
                  <a:lnTo>
                    <a:pt x="64" y="350"/>
                  </a:lnTo>
                  <a:lnTo>
                    <a:pt x="59" y="348"/>
                  </a:lnTo>
                  <a:lnTo>
                    <a:pt x="58" y="346"/>
                  </a:lnTo>
                  <a:lnTo>
                    <a:pt x="58" y="340"/>
                  </a:lnTo>
                  <a:lnTo>
                    <a:pt x="58" y="336"/>
                  </a:lnTo>
                  <a:lnTo>
                    <a:pt x="55" y="333"/>
                  </a:lnTo>
                  <a:lnTo>
                    <a:pt x="51" y="332"/>
                  </a:lnTo>
                  <a:lnTo>
                    <a:pt x="46" y="333"/>
                  </a:lnTo>
                  <a:lnTo>
                    <a:pt x="43" y="333"/>
                  </a:lnTo>
                  <a:lnTo>
                    <a:pt x="42" y="331"/>
                  </a:lnTo>
                  <a:lnTo>
                    <a:pt x="39" y="324"/>
                  </a:lnTo>
                  <a:lnTo>
                    <a:pt x="38" y="316"/>
                  </a:lnTo>
                  <a:lnTo>
                    <a:pt x="35" y="314"/>
                  </a:lnTo>
                  <a:lnTo>
                    <a:pt x="34" y="314"/>
                  </a:lnTo>
                  <a:lnTo>
                    <a:pt x="31" y="314"/>
                  </a:lnTo>
                  <a:lnTo>
                    <a:pt x="30" y="313"/>
                  </a:lnTo>
                  <a:lnTo>
                    <a:pt x="28" y="309"/>
                  </a:lnTo>
                  <a:lnTo>
                    <a:pt x="27" y="304"/>
                  </a:lnTo>
                  <a:lnTo>
                    <a:pt x="26" y="302"/>
                  </a:lnTo>
                  <a:lnTo>
                    <a:pt x="24" y="301"/>
                  </a:lnTo>
                  <a:lnTo>
                    <a:pt x="17" y="298"/>
                  </a:lnTo>
                  <a:lnTo>
                    <a:pt x="8" y="297"/>
                  </a:lnTo>
                  <a:lnTo>
                    <a:pt x="5" y="297"/>
                  </a:lnTo>
                  <a:lnTo>
                    <a:pt x="1" y="298"/>
                  </a:lnTo>
                  <a:lnTo>
                    <a:pt x="0" y="301"/>
                  </a:lnTo>
                  <a:lnTo>
                    <a:pt x="1" y="305"/>
                  </a:lnTo>
                  <a:close/>
                </a:path>
              </a:pathLst>
            </a:custGeom>
            <a:solidFill>
              <a:srgbClr val="F7EEF3"/>
            </a:solidFill>
            <a:ln w="1588">
              <a:solidFill>
                <a:srgbClr val="DCA1B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12" name="Freeform 328"/>
            <p:cNvSpPr>
              <a:spLocks/>
            </p:cNvSpPr>
            <p:nvPr/>
          </p:nvSpPr>
          <p:spPr bwMode="auto">
            <a:xfrm>
              <a:off x="2641" y="3408"/>
              <a:ext cx="5" cy="23"/>
            </a:xfrm>
            <a:custGeom>
              <a:avLst/>
              <a:gdLst>
                <a:gd name="T0" fmla="*/ 5 w 5"/>
                <a:gd name="T1" fmla="*/ 0 h 23"/>
                <a:gd name="T2" fmla="*/ 5 w 5"/>
                <a:gd name="T3" fmla="*/ 0 h 23"/>
                <a:gd name="T4" fmla="*/ 0 w 5"/>
                <a:gd name="T5" fmla="*/ 14 h 23"/>
                <a:gd name="T6" fmla="*/ 0 w 5"/>
                <a:gd name="T7" fmla="*/ 20 h 23"/>
                <a:gd name="T8" fmla="*/ 0 w 5"/>
                <a:gd name="T9" fmla="*/ 23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23">
                  <a:moveTo>
                    <a:pt x="5" y="0"/>
                  </a:moveTo>
                  <a:lnTo>
                    <a:pt x="5" y="0"/>
                  </a:lnTo>
                  <a:lnTo>
                    <a:pt x="0" y="14"/>
                  </a:lnTo>
                  <a:lnTo>
                    <a:pt x="0" y="20"/>
                  </a:lnTo>
                  <a:lnTo>
                    <a:pt x="0" y="23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13" name="Freeform 329"/>
            <p:cNvSpPr>
              <a:spLocks/>
            </p:cNvSpPr>
            <p:nvPr/>
          </p:nvSpPr>
          <p:spPr bwMode="auto">
            <a:xfrm>
              <a:off x="2614" y="3417"/>
              <a:ext cx="15" cy="7"/>
            </a:xfrm>
            <a:custGeom>
              <a:avLst/>
              <a:gdLst>
                <a:gd name="T0" fmla="*/ 15 w 15"/>
                <a:gd name="T1" fmla="*/ 4 h 7"/>
                <a:gd name="T2" fmla="*/ 15 w 15"/>
                <a:gd name="T3" fmla="*/ 4 h 7"/>
                <a:gd name="T4" fmla="*/ 8 w 15"/>
                <a:gd name="T5" fmla="*/ 7 h 7"/>
                <a:gd name="T6" fmla="*/ 4 w 15"/>
                <a:gd name="T7" fmla="*/ 5 h 7"/>
                <a:gd name="T8" fmla="*/ 1 w 15"/>
                <a:gd name="T9" fmla="*/ 4 h 7"/>
                <a:gd name="T10" fmla="*/ 0 w 15"/>
                <a:gd name="T11" fmla="*/ 0 h 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" h="7">
                  <a:moveTo>
                    <a:pt x="15" y="4"/>
                  </a:moveTo>
                  <a:lnTo>
                    <a:pt x="15" y="4"/>
                  </a:lnTo>
                  <a:lnTo>
                    <a:pt x="8" y="7"/>
                  </a:lnTo>
                  <a:lnTo>
                    <a:pt x="4" y="5"/>
                  </a:lnTo>
                  <a:lnTo>
                    <a:pt x="1" y="4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14" name="Freeform 330"/>
            <p:cNvSpPr>
              <a:spLocks/>
            </p:cNvSpPr>
            <p:nvPr/>
          </p:nvSpPr>
          <p:spPr bwMode="auto">
            <a:xfrm>
              <a:off x="2642" y="3441"/>
              <a:ext cx="7" cy="13"/>
            </a:xfrm>
            <a:custGeom>
              <a:avLst/>
              <a:gdLst>
                <a:gd name="T0" fmla="*/ 7 w 7"/>
                <a:gd name="T1" fmla="*/ 0 h 13"/>
                <a:gd name="T2" fmla="*/ 7 w 7"/>
                <a:gd name="T3" fmla="*/ 0 h 13"/>
                <a:gd name="T4" fmla="*/ 5 w 7"/>
                <a:gd name="T5" fmla="*/ 6 h 13"/>
                <a:gd name="T6" fmla="*/ 3 w 7"/>
                <a:gd name="T7" fmla="*/ 9 h 13"/>
                <a:gd name="T8" fmla="*/ 0 w 7"/>
                <a:gd name="T9" fmla="*/ 13 h 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" h="13">
                  <a:moveTo>
                    <a:pt x="7" y="0"/>
                  </a:moveTo>
                  <a:lnTo>
                    <a:pt x="7" y="0"/>
                  </a:lnTo>
                  <a:lnTo>
                    <a:pt x="5" y="6"/>
                  </a:lnTo>
                  <a:lnTo>
                    <a:pt x="3" y="9"/>
                  </a:lnTo>
                  <a:lnTo>
                    <a:pt x="0" y="13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15" name="Freeform 332"/>
            <p:cNvSpPr>
              <a:spLocks/>
            </p:cNvSpPr>
            <p:nvPr/>
          </p:nvSpPr>
          <p:spPr bwMode="auto">
            <a:xfrm>
              <a:off x="2673" y="3459"/>
              <a:ext cx="11" cy="11"/>
            </a:xfrm>
            <a:custGeom>
              <a:avLst/>
              <a:gdLst>
                <a:gd name="T0" fmla="*/ 11 w 11"/>
                <a:gd name="T1" fmla="*/ 0 h 11"/>
                <a:gd name="T2" fmla="*/ 11 w 11"/>
                <a:gd name="T3" fmla="*/ 0 h 11"/>
                <a:gd name="T4" fmla="*/ 7 w 11"/>
                <a:gd name="T5" fmla="*/ 3 h 11"/>
                <a:gd name="T6" fmla="*/ 3 w 11"/>
                <a:gd name="T7" fmla="*/ 7 h 11"/>
                <a:gd name="T8" fmla="*/ 0 w 11"/>
                <a:gd name="T9" fmla="*/ 11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" h="11">
                  <a:moveTo>
                    <a:pt x="11" y="0"/>
                  </a:moveTo>
                  <a:lnTo>
                    <a:pt x="11" y="0"/>
                  </a:lnTo>
                  <a:lnTo>
                    <a:pt x="7" y="3"/>
                  </a:lnTo>
                  <a:lnTo>
                    <a:pt x="3" y="7"/>
                  </a:lnTo>
                  <a:lnTo>
                    <a:pt x="0" y="11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16" name="Freeform 333"/>
            <p:cNvSpPr>
              <a:spLocks/>
            </p:cNvSpPr>
            <p:nvPr/>
          </p:nvSpPr>
          <p:spPr bwMode="auto">
            <a:xfrm>
              <a:off x="2658" y="3482"/>
              <a:ext cx="11" cy="11"/>
            </a:xfrm>
            <a:custGeom>
              <a:avLst/>
              <a:gdLst>
                <a:gd name="T0" fmla="*/ 11 w 11"/>
                <a:gd name="T1" fmla="*/ 0 h 11"/>
                <a:gd name="T2" fmla="*/ 11 w 11"/>
                <a:gd name="T3" fmla="*/ 0 h 11"/>
                <a:gd name="T4" fmla="*/ 8 w 11"/>
                <a:gd name="T5" fmla="*/ 4 h 11"/>
                <a:gd name="T6" fmla="*/ 7 w 11"/>
                <a:gd name="T7" fmla="*/ 8 h 11"/>
                <a:gd name="T8" fmla="*/ 4 w 11"/>
                <a:gd name="T9" fmla="*/ 10 h 11"/>
                <a:gd name="T10" fmla="*/ 0 w 11"/>
                <a:gd name="T11" fmla="*/ 11 h 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" h="11">
                  <a:moveTo>
                    <a:pt x="11" y="0"/>
                  </a:moveTo>
                  <a:lnTo>
                    <a:pt x="11" y="0"/>
                  </a:lnTo>
                  <a:lnTo>
                    <a:pt x="8" y="4"/>
                  </a:lnTo>
                  <a:lnTo>
                    <a:pt x="7" y="8"/>
                  </a:lnTo>
                  <a:lnTo>
                    <a:pt x="4" y="10"/>
                  </a:lnTo>
                  <a:lnTo>
                    <a:pt x="0" y="11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17" name="Freeform 334"/>
            <p:cNvSpPr>
              <a:spLocks/>
            </p:cNvSpPr>
            <p:nvPr/>
          </p:nvSpPr>
          <p:spPr bwMode="auto">
            <a:xfrm>
              <a:off x="2684" y="3477"/>
              <a:ext cx="9" cy="28"/>
            </a:xfrm>
            <a:custGeom>
              <a:avLst/>
              <a:gdLst>
                <a:gd name="T0" fmla="*/ 9 w 9"/>
                <a:gd name="T1" fmla="*/ 0 h 28"/>
                <a:gd name="T2" fmla="*/ 9 w 9"/>
                <a:gd name="T3" fmla="*/ 0 h 28"/>
                <a:gd name="T4" fmla="*/ 5 w 9"/>
                <a:gd name="T5" fmla="*/ 8 h 28"/>
                <a:gd name="T6" fmla="*/ 1 w 9"/>
                <a:gd name="T7" fmla="*/ 15 h 28"/>
                <a:gd name="T8" fmla="*/ 0 w 9"/>
                <a:gd name="T9" fmla="*/ 23 h 28"/>
                <a:gd name="T10" fmla="*/ 0 w 9"/>
                <a:gd name="T11" fmla="*/ 28 h 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" h="28">
                  <a:moveTo>
                    <a:pt x="9" y="0"/>
                  </a:moveTo>
                  <a:lnTo>
                    <a:pt x="9" y="0"/>
                  </a:lnTo>
                  <a:lnTo>
                    <a:pt x="5" y="8"/>
                  </a:lnTo>
                  <a:lnTo>
                    <a:pt x="1" y="15"/>
                  </a:lnTo>
                  <a:lnTo>
                    <a:pt x="0" y="23"/>
                  </a:lnTo>
                  <a:lnTo>
                    <a:pt x="0" y="28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18" name="Freeform 335"/>
            <p:cNvSpPr>
              <a:spLocks/>
            </p:cNvSpPr>
            <p:nvPr/>
          </p:nvSpPr>
          <p:spPr bwMode="auto">
            <a:xfrm>
              <a:off x="2703" y="3473"/>
              <a:ext cx="5" cy="19"/>
            </a:xfrm>
            <a:custGeom>
              <a:avLst/>
              <a:gdLst>
                <a:gd name="T0" fmla="*/ 0 w 5"/>
                <a:gd name="T1" fmla="*/ 19 h 19"/>
                <a:gd name="T2" fmla="*/ 0 w 5"/>
                <a:gd name="T3" fmla="*/ 19 h 19"/>
                <a:gd name="T4" fmla="*/ 4 w 5"/>
                <a:gd name="T5" fmla="*/ 8 h 19"/>
                <a:gd name="T6" fmla="*/ 5 w 5"/>
                <a:gd name="T7" fmla="*/ 0 h 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" h="19">
                  <a:moveTo>
                    <a:pt x="0" y="19"/>
                  </a:moveTo>
                  <a:lnTo>
                    <a:pt x="0" y="19"/>
                  </a:lnTo>
                  <a:lnTo>
                    <a:pt x="4" y="8"/>
                  </a:lnTo>
                  <a:lnTo>
                    <a:pt x="5" y="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19" name="Freeform 336"/>
            <p:cNvSpPr>
              <a:spLocks/>
            </p:cNvSpPr>
            <p:nvPr/>
          </p:nvSpPr>
          <p:spPr bwMode="auto">
            <a:xfrm>
              <a:off x="2707" y="3505"/>
              <a:ext cx="3" cy="19"/>
            </a:xfrm>
            <a:custGeom>
              <a:avLst/>
              <a:gdLst>
                <a:gd name="T0" fmla="*/ 3 w 3"/>
                <a:gd name="T1" fmla="*/ 0 h 19"/>
                <a:gd name="T2" fmla="*/ 3 w 3"/>
                <a:gd name="T3" fmla="*/ 0 h 19"/>
                <a:gd name="T4" fmla="*/ 1 w 3"/>
                <a:gd name="T5" fmla="*/ 11 h 19"/>
                <a:gd name="T6" fmla="*/ 1 w 3"/>
                <a:gd name="T7" fmla="*/ 16 h 19"/>
                <a:gd name="T8" fmla="*/ 0 w 3"/>
                <a:gd name="T9" fmla="*/ 19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19">
                  <a:moveTo>
                    <a:pt x="3" y="0"/>
                  </a:moveTo>
                  <a:lnTo>
                    <a:pt x="3" y="0"/>
                  </a:lnTo>
                  <a:lnTo>
                    <a:pt x="1" y="11"/>
                  </a:lnTo>
                  <a:lnTo>
                    <a:pt x="1" y="16"/>
                  </a:lnTo>
                  <a:lnTo>
                    <a:pt x="0" y="19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20" name="Freeform 337"/>
            <p:cNvSpPr>
              <a:spLocks/>
            </p:cNvSpPr>
            <p:nvPr/>
          </p:nvSpPr>
          <p:spPr bwMode="auto">
            <a:xfrm>
              <a:off x="2680" y="3521"/>
              <a:ext cx="11" cy="8"/>
            </a:xfrm>
            <a:custGeom>
              <a:avLst/>
              <a:gdLst>
                <a:gd name="T0" fmla="*/ 11 w 11"/>
                <a:gd name="T1" fmla="*/ 0 h 8"/>
                <a:gd name="T2" fmla="*/ 11 w 11"/>
                <a:gd name="T3" fmla="*/ 0 h 8"/>
                <a:gd name="T4" fmla="*/ 5 w 11"/>
                <a:gd name="T5" fmla="*/ 7 h 8"/>
                <a:gd name="T6" fmla="*/ 3 w 11"/>
                <a:gd name="T7" fmla="*/ 8 h 8"/>
                <a:gd name="T8" fmla="*/ 0 w 1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" h="8">
                  <a:moveTo>
                    <a:pt x="11" y="0"/>
                  </a:moveTo>
                  <a:lnTo>
                    <a:pt x="11" y="0"/>
                  </a:lnTo>
                  <a:lnTo>
                    <a:pt x="5" y="7"/>
                  </a:lnTo>
                  <a:lnTo>
                    <a:pt x="3" y="8"/>
                  </a:lnTo>
                  <a:lnTo>
                    <a:pt x="0" y="8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21" name="Freeform 338"/>
            <p:cNvSpPr>
              <a:spLocks/>
            </p:cNvSpPr>
            <p:nvPr/>
          </p:nvSpPr>
          <p:spPr bwMode="auto">
            <a:xfrm>
              <a:off x="2699" y="3544"/>
              <a:ext cx="12" cy="8"/>
            </a:xfrm>
            <a:custGeom>
              <a:avLst/>
              <a:gdLst>
                <a:gd name="T0" fmla="*/ 12 w 12"/>
                <a:gd name="T1" fmla="*/ 0 h 8"/>
                <a:gd name="T2" fmla="*/ 12 w 12"/>
                <a:gd name="T3" fmla="*/ 0 h 8"/>
                <a:gd name="T4" fmla="*/ 8 w 12"/>
                <a:gd name="T5" fmla="*/ 3 h 8"/>
                <a:gd name="T6" fmla="*/ 5 w 12"/>
                <a:gd name="T7" fmla="*/ 6 h 8"/>
                <a:gd name="T8" fmla="*/ 3 w 12"/>
                <a:gd name="T9" fmla="*/ 8 h 8"/>
                <a:gd name="T10" fmla="*/ 0 w 12"/>
                <a:gd name="T11" fmla="*/ 7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" h="8">
                  <a:moveTo>
                    <a:pt x="12" y="0"/>
                  </a:moveTo>
                  <a:lnTo>
                    <a:pt x="12" y="0"/>
                  </a:lnTo>
                  <a:lnTo>
                    <a:pt x="8" y="3"/>
                  </a:lnTo>
                  <a:lnTo>
                    <a:pt x="5" y="6"/>
                  </a:lnTo>
                  <a:lnTo>
                    <a:pt x="3" y="8"/>
                  </a:lnTo>
                  <a:lnTo>
                    <a:pt x="0" y="7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22" name="Freeform 339"/>
            <p:cNvSpPr>
              <a:spLocks/>
            </p:cNvSpPr>
            <p:nvPr/>
          </p:nvSpPr>
          <p:spPr bwMode="auto">
            <a:xfrm>
              <a:off x="2730" y="3533"/>
              <a:ext cx="7" cy="28"/>
            </a:xfrm>
            <a:custGeom>
              <a:avLst/>
              <a:gdLst>
                <a:gd name="T0" fmla="*/ 7 w 7"/>
                <a:gd name="T1" fmla="*/ 0 h 28"/>
                <a:gd name="T2" fmla="*/ 7 w 7"/>
                <a:gd name="T3" fmla="*/ 0 h 28"/>
                <a:gd name="T4" fmla="*/ 4 w 7"/>
                <a:gd name="T5" fmla="*/ 10 h 28"/>
                <a:gd name="T6" fmla="*/ 4 w 7"/>
                <a:gd name="T7" fmla="*/ 18 h 28"/>
                <a:gd name="T8" fmla="*/ 4 w 7"/>
                <a:gd name="T9" fmla="*/ 25 h 28"/>
                <a:gd name="T10" fmla="*/ 3 w 7"/>
                <a:gd name="T11" fmla="*/ 26 h 28"/>
                <a:gd name="T12" fmla="*/ 0 w 7"/>
                <a:gd name="T13" fmla="*/ 28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" h="28">
                  <a:moveTo>
                    <a:pt x="7" y="0"/>
                  </a:moveTo>
                  <a:lnTo>
                    <a:pt x="7" y="0"/>
                  </a:lnTo>
                  <a:lnTo>
                    <a:pt x="4" y="10"/>
                  </a:lnTo>
                  <a:lnTo>
                    <a:pt x="4" y="18"/>
                  </a:lnTo>
                  <a:lnTo>
                    <a:pt x="4" y="25"/>
                  </a:lnTo>
                  <a:lnTo>
                    <a:pt x="3" y="26"/>
                  </a:lnTo>
                  <a:lnTo>
                    <a:pt x="0" y="28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23" name="Freeform 340"/>
            <p:cNvSpPr>
              <a:spLocks/>
            </p:cNvSpPr>
            <p:nvPr/>
          </p:nvSpPr>
          <p:spPr bwMode="auto">
            <a:xfrm>
              <a:off x="2729" y="3515"/>
              <a:ext cx="5" cy="8"/>
            </a:xfrm>
            <a:custGeom>
              <a:avLst/>
              <a:gdLst>
                <a:gd name="T0" fmla="*/ 0 w 5"/>
                <a:gd name="T1" fmla="*/ 8 h 8"/>
                <a:gd name="T2" fmla="*/ 0 w 5"/>
                <a:gd name="T3" fmla="*/ 8 h 8"/>
                <a:gd name="T4" fmla="*/ 1 w 5"/>
                <a:gd name="T5" fmla="*/ 5 h 8"/>
                <a:gd name="T6" fmla="*/ 4 w 5"/>
                <a:gd name="T7" fmla="*/ 4 h 8"/>
                <a:gd name="T8" fmla="*/ 4 w 5"/>
                <a:gd name="T9" fmla="*/ 2 h 8"/>
                <a:gd name="T10" fmla="*/ 5 w 5"/>
                <a:gd name="T11" fmla="*/ 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" h="8">
                  <a:moveTo>
                    <a:pt x="0" y="8"/>
                  </a:moveTo>
                  <a:lnTo>
                    <a:pt x="0" y="8"/>
                  </a:lnTo>
                  <a:lnTo>
                    <a:pt x="1" y="5"/>
                  </a:lnTo>
                  <a:lnTo>
                    <a:pt x="4" y="4"/>
                  </a:lnTo>
                  <a:lnTo>
                    <a:pt x="4" y="2"/>
                  </a:lnTo>
                  <a:lnTo>
                    <a:pt x="5" y="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24" name="Freeform 341"/>
            <p:cNvSpPr>
              <a:spLocks/>
            </p:cNvSpPr>
            <p:nvPr/>
          </p:nvSpPr>
          <p:spPr bwMode="auto">
            <a:xfrm>
              <a:off x="2748" y="3546"/>
              <a:ext cx="15" cy="4"/>
            </a:xfrm>
            <a:custGeom>
              <a:avLst/>
              <a:gdLst>
                <a:gd name="T0" fmla="*/ 15 w 15"/>
                <a:gd name="T1" fmla="*/ 0 h 4"/>
                <a:gd name="T2" fmla="*/ 15 w 15"/>
                <a:gd name="T3" fmla="*/ 0 h 4"/>
                <a:gd name="T4" fmla="*/ 9 w 15"/>
                <a:gd name="T5" fmla="*/ 1 h 4"/>
                <a:gd name="T6" fmla="*/ 6 w 15"/>
                <a:gd name="T7" fmla="*/ 4 h 4"/>
                <a:gd name="T8" fmla="*/ 4 w 15"/>
                <a:gd name="T9" fmla="*/ 4 h 4"/>
                <a:gd name="T10" fmla="*/ 0 w 15"/>
                <a:gd name="T11" fmla="*/ 4 h 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" h="4">
                  <a:moveTo>
                    <a:pt x="15" y="0"/>
                  </a:moveTo>
                  <a:lnTo>
                    <a:pt x="15" y="0"/>
                  </a:lnTo>
                  <a:lnTo>
                    <a:pt x="9" y="1"/>
                  </a:lnTo>
                  <a:lnTo>
                    <a:pt x="6" y="4"/>
                  </a:lnTo>
                  <a:lnTo>
                    <a:pt x="4" y="4"/>
                  </a:lnTo>
                  <a:lnTo>
                    <a:pt x="0" y="4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25" name="Freeform 343"/>
            <p:cNvSpPr>
              <a:spLocks/>
            </p:cNvSpPr>
            <p:nvPr/>
          </p:nvSpPr>
          <p:spPr bwMode="auto">
            <a:xfrm>
              <a:off x="2753" y="3573"/>
              <a:ext cx="5" cy="20"/>
            </a:xfrm>
            <a:custGeom>
              <a:avLst/>
              <a:gdLst>
                <a:gd name="T0" fmla="*/ 5 w 5"/>
                <a:gd name="T1" fmla="*/ 20 h 20"/>
                <a:gd name="T2" fmla="*/ 5 w 5"/>
                <a:gd name="T3" fmla="*/ 20 h 20"/>
                <a:gd name="T4" fmla="*/ 5 w 5"/>
                <a:gd name="T5" fmla="*/ 13 h 20"/>
                <a:gd name="T6" fmla="*/ 4 w 5"/>
                <a:gd name="T7" fmla="*/ 8 h 20"/>
                <a:gd name="T8" fmla="*/ 0 w 5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20">
                  <a:moveTo>
                    <a:pt x="5" y="20"/>
                  </a:moveTo>
                  <a:lnTo>
                    <a:pt x="5" y="20"/>
                  </a:lnTo>
                  <a:lnTo>
                    <a:pt x="5" y="13"/>
                  </a:lnTo>
                  <a:lnTo>
                    <a:pt x="4" y="8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26" name="Freeform 344"/>
            <p:cNvSpPr>
              <a:spLocks/>
            </p:cNvSpPr>
            <p:nvPr/>
          </p:nvSpPr>
          <p:spPr bwMode="auto">
            <a:xfrm>
              <a:off x="2734" y="3574"/>
              <a:ext cx="3" cy="8"/>
            </a:xfrm>
            <a:custGeom>
              <a:avLst/>
              <a:gdLst>
                <a:gd name="T0" fmla="*/ 3 w 3"/>
                <a:gd name="T1" fmla="*/ 0 h 8"/>
                <a:gd name="T2" fmla="*/ 3 w 3"/>
                <a:gd name="T3" fmla="*/ 0 h 8"/>
                <a:gd name="T4" fmla="*/ 3 w 3"/>
                <a:gd name="T5" fmla="*/ 4 h 8"/>
                <a:gd name="T6" fmla="*/ 3 w 3"/>
                <a:gd name="T7" fmla="*/ 7 h 8"/>
                <a:gd name="T8" fmla="*/ 3 w 3"/>
                <a:gd name="T9" fmla="*/ 7 h 8"/>
                <a:gd name="T10" fmla="*/ 0 w 3"/>
                <a:gd name="T11" fmla="*/ 8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" h="8">
                  <a:moveTo>
                    <a:pt x="3" y="0"/>
                  </a:moveTo>
                  <a:lnTo>
                    <a:pt x="3" y="0"/>
                  </a:lnTo>
                  <a:lnTo>
                    <a:pt x="3" y="4"/>
                  </a:lnTo>
                  <a:lnTo>
                    <a:pt x="3" y="7"/>
                  </a:lnTo>
                  <a:lnTo>
                    <a:pt x="0" y="8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27" name="Freeform 347"/>
            <p:cNvSpPr>
              <a:spLocks/>
            </p:cNvSpPr>
            <p:nvPr/>
          </p:nvSpPr>
          <p:spPr bwMode="auto">
            <a:xfrm>
              <a:off x="2776" y="3590"/>
              <a:ext cx="15" cy="11"/>
            </a:xfrm>
            <a:custGeom>
              <a:avLst/>
              <a:gdLst>
                <a:gd name="T0" fmla="*/ 15 w 15"/>
                <a:gd name="T1" fmla="*/ 11 h 11"/>
                <a:gd name="T2" fmla="*/ 15 w 15"/>
                <a:gd name="T3" fmla="*/ 11 h 11"/>
                <a:gd name="T4" fmla="*/ 10 w 15"/>
                <a:gd name="T5" fmla="*/ 11 h 11"/>
                <a:gd name="T6" fmla="*/ 4 w 15"/>
                <a:gd name="T7" fmla="*/ 8 h 11"/>
                <a:gd name="T8" fmla="*/ 1 w 15"/>
                <a:gd name="T9" fmla="*/ 4 h 11"/>
                <a:gd name="T10" fmla="*/ 0 w 15"/>
                <a:gd name="T11" fmla="*/ 0 h 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" h="11">
                  <a:moveTo>
                    <a:pt x="15" y="11"/>
                  </a:moveTo>
                  <a:lnTo>
                    <a:pt x="15" y="11"/>
                  </a:lnTo>
                  <a:lnTo>
                    <a:pt x="10" y="11"/>
                  </a:lnTo>
                  <a:lnTo>
                    <a:pt x="4" y="8"/>
                  </a:lnTo>
                  <a:lnTo>
                    <a:pt x="1" y="4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28" name="Freeform 348"/>
            <p:cNvSpPr>
              <a:spLocks/>
            </p:cNvSpPr>
            <p:nvPr/>
          </p:nvSpPr>
          <p:spPr bwMode="auto">
            <a:xfrm>
              <a:off x="2779" y="3561"/>
              <a:ext cx="15" cy="14"/>
            </a:xfrm>
            <a:custGeom>
              <a:avLst/>
              <a:gdLst>
                <a:gd name="T0" fmla="*/ 11 w 15"/>
                <a:gd name="T1" fmla="*/ 0 h 14"/>
                <a:gd name="T2" fmla="*/ 11 w 15"/>
                <a:gd name="T3" fmla="*/ 0 h 14"/>
                <a:gd name="T4" fmla="*/ 12 w 15"/>
                <a:gd name="T5" fmla="*/ 4 h 14"/>
                <a:gd name="T6" fmla="*/ 15 w 15"/>
                <a:gd name="T7" fmla="*/ 6 h 14"/>
                <a:gd name="T8" fmla="*/ 15 w 15"/>
                <a:gd name="T9" fmla="*/ 9 h 14"/>
                <a:gd name="T10" fmla="*/ 12 w 15"/>
                <a:gd name="T11" fmla="*/ 10 h 14"/>
                <a:gd name="T12" fmla="*/ 12 w 15"/>
                <a:gd name="T13" fmla="*/ 10 h 14"/>
                <a:gd name="T14" fmla="*/ 7 w 15"/>
                <a:gd name="T15" fmla="*/ 13 h 14"/>
                <a:gd name="T16" fmla="*/ 4 w 15"/>
                <a:gd name="T17" fmla="*/ 14 h 14"/>
                <a:gd name="T18" fmla="*/ 0 w 15"/>
                <a:gd name="T19" fmla="*/ 12 h 1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5" h="14">
                  <a:moveTo>
                    <a:pt x="11" y="0"/>
                  </a:moveTo>
                  <a:lnTo>
                    <a:pt x="11" y="0"/>
                  </a:lnTo>
                  <a:lnTo>
                    <a:pt x="12" y="4"/>
                  </a:lnTo>
                  <a:lnTo>
                    <a:pt x="15" y="6"/>
                  </a:lnTo>
                  <a:lnTo>
                    <a:pt x="15" y="9"/>
                  </a:lnTo>
                  <a:lnTo>
                    <a:pt x="12" y="10"/>
                  </a:lnTo>
                  <a:lnTo>
                    <a:pt x="7" y="13"/>
                  </a:lnTo>
                  <a:lnTo>
                    <a:pt x="4" y="14"/>
                  </a:lnTo>
                  <a:lnTo>
                    <a:pt x="0" y="12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29" name="Freeform 349"/>
            <p:cNvSpPr>
              <a:spLocks/>
            </p:cNvSpPr>
            <p:nvPr/>
          </p:nvSpPr>
          <p:spPr bwMode="auto">
            <a:xfrm>
              <a:off x="2817" y="3582"/>
              <a:ext cx="5" cy="27"/>
            </a:xfrm>
            <a:custGeom>
              <a:avLst/>
              <a:gdLst>
                <a:gd name="T0" fmla="*/ 5 w 5"/>
                <a:gd name="T1" fmla="*/ 0 h 27"/>
                <a:gd name="T2" fmla="*/ 5 w 5"/>
                <a:gd name="T3" fmla="*/ 0 h 27"/>
                <a:gd name="T4" fmla="*/ 1 w 5"/>
                <a:gd name="T5" fmla="*/ 8 h 27"/>
                <a:gd name="T6" fmla="*/ 0 w 5"/>
                <a:gd name="T7" fmla="*/ 15 h 27"/>
                <a:gd name="T8" fmla="*/ 0 w 5"/>
                <a:gd name="T9" fmla="*/ 22 h 27"/>
                <a:gd name="T10" fmla="*/ 2 w 5"/>
                <a:gd name="T11" fmla="*/ 27 h 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" h="27">
                  <a:moveTo>
                    <a:pt x="5" y="0"/>
                  </a:moveTo>
                  <a:lnTo>
                    <a:pt x="5" y="0"/>
                  </a:lnTo>
                  <a:lnTo>
                    <a:pt x="1" y="8"/>
                  </a:lnTo>
                  <a:lnTo>
                    <a:pt x="0" y="15"/>
                  </a:lnTo>
                  <a:lnTo>
                    <a:pt x="0" y="22"/>
                  </a:lnTo>
                  <a:lnTo>
                    <a:pt x="2" y="27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30" name="Freeform 350"/>
            <p:cNvSpPr>
              <a:spLocks/>
            </p:cNvSpPr>
            <p:nvPr/>
          </p:nvSpPr>
          <p:spPr bwMode="auto">
            <a:xfrm>
              <a:off x="2825" y="3529"/>
              <a:ext cx="8" cy="34"/>
            </a:xfrm>
            <a:custGeom>
              <a:avLst/>
              <a:gdLst>
                <a:gd name="T0" fmla="*/ 0 w 8"/>
                <a:gd name="T1" fmla="*/ 0 h 34"/>
                <a:gd name="T2" fmla="*/ 0 w 8"/>
                <a:gd name="T3" fmla="*/ 0 h 34"/>
                <a:gd name="T4" fmla="*/ 3 w 8"/>
                <a:gd name="T5" fmla="*/ 11 h 34"/>
                <a:gd name="T6" fmla="*/ 4 w 8"/>
                <a:gd name="T7" fmla="*/ 21 h 34"/>
                <a:gd name="T8" fmla="*/ 5 w 8"/>
                <a:gd name="T9" fmla="*/ 29 h 34"/>
                <a:gd name="T10" fmla="*/ 8 w 8"/>
                <a:gd name="T11" fmla="*/ 34 h 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34">
                  <a:moveTo>
                    <a:pt x="0" y="0"/>
                  </a:moveTo>
                  <a:lnTo>
                    <a:pt x="0" y="0"/>
                  </a:lnTo>
                  <a:lnTo>
                    <a:pt x="3" y="11"/>
                  </a:lnTo>
                  <a:lnTo>
                    <a:pt x="4" y="21"/>
                  </a:lnTo>
                  <a:lnTo>
                    <a:pt x="5" y="29"/>
                  </a:lnTo>
                  <a:lnTo>
                    <a:pt x="8" y="34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31" name="Freeform 351"/>
            <p:cNvSpPr>
              <a:spLocks/>
            </p:cNvSpPr>
            <p:nvPr/>
          </p:nvSpPr>
          <p:spPr bwMode="auto">
            <a:xfrm>
              <a:off x="2849" y="3521"/>
              <a:ext cx="14" cy="27"/>
            </a:xfrm>
            <a:custGeom>
              <a:avLst/>
              <a:gdLst>
                <a:gd name="T0" fmla="*/ 14 w 14"/>
                <a:gd name="T1" fmla="*/ 0 h 27"/>
                <a:gd name="T2" fmla="*/ 14 w 14"/>
                <a:gd name="T3" fmla="*/ 0 h 27"/>
                <a:gd name="T4" fmla="*/ 8 w 14"/>
                <a:gd name="T5" fmla="*/ 4 h 27"/>
                <a:gd name="T6" fmla="*/ 6 w 14"/>
                <a:gd name="T7" fmla="*/ 8 h 27"/>
                <a:gd name="T8" fmla="*/ 0 w 14"/>
                <a:gd name="T9" fmla="*/ 15 h 27"/>
                <a:gd name="T10" fmla="*/ 0 w 14"/>
                <a:gd name="T11" fmla="*/ 22 h 27"/>
                <a:gd name="T12" fmla="*/ 0 w 14"/>
                <a:gd name="T13" fmla="*/ 25 h 27"/>
                <a:gd name="T14" fmla="*/ 2 w 14"/>
                <a:gd name="T15" fmla="*/ 27 h 2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" h="27">
                  <a:moveTo>
                    <a:pt x="14" y="0"/>
                  </a:moveTo>
                  <a:lnTo>
                    <a:pt x="14" y="0"/>
                  </a:lnTo>
                  <a:lnTo>
                    <a:pt x="8" y="4"/>
                  </a:lnTo>
                  <a:lnTo>
                    <a:pt x="6" y="8"/>
                  </a:lnTo>
                  <a:lnTo>
                    <a:pt x="0" y="15"/>
                  </a:lnTo>
                  <a:lnTo>
                    <a:pt x="0" y="22"/>
                  </a:lnTo>
                  <a:lnTo>
                    <a:pt x="0" y="25"/>
                  </a:lnTo>
                  <a:lnTo>
                    <a:pt x="2" y="27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32" name="Freeform 352"/>
            <p:cNvSpPr>
              <a:spLocks/>
            </p:cNvSpPr>
            <p:nvPr/>
          </p:nvSpPr>
          <p:spPr bwMode="auto">
            <a:xfrm>
              <a:off x="2871" y="3478"/>
              <a:ext cx="23" cy="15"/>
            </a:xfrm>
            <a:custGeom>
              <a:avLst/>
              <a:gdLst>
                <a:gd name="T0" fmla="*/ 0 w 23"/>
                <a:gd name="T1" fmla="*/ 15 h 15"/>
                <a:gd name="T2" fmla="*/ 0 w 23"/>
                <a:gd name="T3" fmla="*/ 15 h 15"/>
                <a:gd name="T4" fmla="*/ 5 w 23"/>
                <a:gd name="T5" fmla="*/ 8 h 15"/>
                <a:gd name="T6" fmla="*/ 12 w 23"/>
                <a:gd name="T7" fmla="*/ 3 h 15"/>
                <a:gd name="T8" fmla="*/ 15 w 23"/>
                <a:gd name="T9" fmla="*/ 1 h 15"/>
                <a:gd name="T10" fmla="*/ 17 w 23"/>
                <a:gd name="T11" fmla="*/ 0 h 15"/>
                <a:gd name="T12" fmla="*/ 20 w 23"/>
                <a:gd name="T13" fmla="*/ 0 h 15"/>
                <a:gd name="T14" fmla="*/ 23 w 23"/>
                <a:gd name="T15" fmla="*/ 3 h 1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3" h="15">
                  <a:moveTo>
                    <a:pt x="0" y="15"/>
                  </a:moveTo>
                  <a:lnTo>
                    <a:pt x="0" y="15"/>
                  </a:lnTo>
                  <a:lnTo>
                    <a:pt x="5" y="8"/>
                  </a:lnTo>
                  <a:lnTo>
                    <a:pt x="12" y="3"/>
                  </a:lnTo>
                  <a:lnTo>
                    <a:pt x="15" y="1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3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33" name="Freeform 353"/>
            <p:cNvSpPr>
              <a:spLocks/>
            </p:cNvSpPr>
            <p:nvPr/>
          </p:nvSpPr>
          <p:spPr bwMode="auto">
            <a:xfrm>
              <a:off x="2844" y="3483"/>
              <a:ext cx="8" cy="21"/>
            </a:xfrm>
            <a:custGeom>
              <a:avLst/>
              <a:gdLst>
                <a:gd name="T0" fmla="*/ 8 w 8"/>
                <a:gd name="T1" fmla="*/ 21 h 21"/>
                <a:gd name="T2" fmla="*/ 8 w 8"/>
                <a:gd name="T3" fmla="*/ 21 h 21"/>
                <a:gd name="T4" fmla="*/ 8 w 8"/>
                <a:gd name="T5" fmla="*/ 14 h 21"/>
                <a:gd name="T6" fmla="*/ 7 w 8"/>
                <a:gd name="T7" fmla="*/ 9 h 21"/>
                <a:gd name="T8" fmla="*/ 4 w 8"/>
                <a:gd name="T9" fmla="*/ 3 h 21"/>
                <a:gd name="T10" fmla="*/ 0 w 8"/>
                <a:gd name="T11" fmla="*/ 0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21">
                  <a:moveTo>
                    <a:pt x="8" y="21"/>
                  </a:moveTo>
                  <a:lnTo>
                    <a:pt x="8" y="21"/>
                  </a:lnTo>
                  <a:lnTo>
                    <a:pt x="8" y="14"/>
                  </a:lnTo>
                  <a:lnTo>
                    <a:pt x="7" y="9"/>
                  </a:lnTo>
                  <a:lnTo>
                    <a:pt x="4" y="3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34" name="Freeform 355"/>
            <p:cNvSpPr>
              <a:spLocks/>
            </p:cNvSpPr>
            <p:nvPr/>
          </p:nvSpPr>
          <p:spPr bwMode="auto">
            <a:xfrm>
              <a:off x="2844" y="3447"/>
              <a:ext cx="9" cy="11"/>
            </a:xfrm>
            <a:custGeom>
              <a:avLst/>
              <a:gdLst>
                <a:gd name="T0" fmla="*/ 9 w 9"/>
                <a:gd name="T1" fmla="*/ 11 h 11"/>
                <a:gd name="T2" fmla="*/ 9 w 9"/>
                <a:gd name="T3" fmla="*/ 11 h 11"/>
                <a:gd name="T4" fmla="*/ 5 w 9"/>
                <a:gd name="T5" fmla="*/ 3 h 11"/>
                <a:gd name="T6" fmla="*/ 4 w 9"/>
                <a:gd name="T7" fmla="*/ 1 h 11"/>
                <a:gd name="T8" fmla="*/ 0 w 9"/>
                <a:gd name="T9" fmla="*/ 0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" h="11">
                  <a:moveTo>
                    <a:pt x="9" y="11"/>
                  </a:moveTo>
                  <a:lnTo>
                    <a:pt x="9" y="11"/>
                  </a:lnTo>
                  <a:lnTo>
                    <a:pt x="5" y="3"/>
                  </a:lnTo>
                  <a:lnTo>
                    <a:pt x="4" y="1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35" name="Freeform 357"/>
            <p:cNvSpPr>
              <a:spLocks/>
            </p:cNvSpPr>
            <p:nvPr/>
          </p:nvSpPr>
          <p:spPr bwMode="auto">
            <a:xfrm>
              <a:off x="2859" y="3399"/>
              <a:ext cx="17" cy="19"/>
            </a:xfrm>
            <a:custGeom>
              <a:avLst/>
              <a:gdLst>
                <a:gd name="T0" fmla="*/ 0 w 17"/>
                <a:gd name="T1" fmla="*/ 19 h 19"/>
                <a:gd name="T2" fmla="*/ 0 w 17"/>
                <a:gd name="T3" fmla="*/ 19 h 19"/>
                <a:gd name="T4" fmla="*/ 4 w 17"/>
                <a:gd name="T5" fmla="*/ 18 h 19"/>
                <a:gd name="T6" fmla="*/ 6 w 17"/>
                <a:gd name="T7" fmla="*/ 17 h 19"/>
                <a:gd name="T8" fmla="*/ 13 w 17"/>
                <a:gd name="T9" fmla="*/ 10 h 19"/>
                <a:gd name="T10" fmla="*/ 17 w 17"/>
                <a:gd name="T11" fmla="*/ 0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" h="19">
                  <a:moveTo>
                    <a:pt x="0" y="19"/>
                  </a:moveTo>
                  <a:lnTo>
                    <a:pt x="0" y="19"/>
                  </a:lnTo>
                  <a:lnTo>
                    <a:pt x="4" y="18"/>
                  </a:lnTo>
                  <a:lnTo>
                    <a:pt x="6" y="17"/>
                  </a:lnTo>
                  <a:lnTo>
                    <a:pt x="13" y="10"/>
                  </a:lnTo>
                  <a:lnTo>
                    <a:pt x="17" y="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36" name="Freeform 358"/>
            <p:cNvSpPr>
              <a:spLocks/>
            </p:cNvSpPr>
            <p:nvPr/>
          </p:nvSpPr>
          <p:spPr bwMode="auto">
            <a:xfrm>
              <a:off x="2886" y="3424"/>
              <a:ext cx="7" cy="12"/>
            </a:xfrm>
            <a:custGeom>
              <a:avLst/>
              <a:gdLst>
                <a:gd name="T0" fmla="*/ 0 w 7"/>
                <a:gd name="T1" fmla="*/ 12 h 12"/>
                <a:gd name="T2" fmla="*/ 0 w 7"/>
                <a:gd name="T3" fmla="*/ 12 h 12"/>
                <a:gd name="T4" fmla="*/ 4 w 7"/>
                <a:gd name="T5" fmla="*/ 9 h 12"/>
                <a:gd name="T6" fmla="*/ 5 w 7"/>
                <a:gd name="T7" fmla="*/ 5 h 12"/>
                <a:gd name="T8" fmla="*/ 7 w 7"/>
                <a:gd name="T9" fmla="*/ 0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" h="12">
                  <a:moveTo>
                    <a:pt x="0" y="12"/>
                  </a:moveTo>
                  <a:lnTo>
                    <a:pt x="0" y="12"/>
                  </a:lnTo>
                  <a:lnTo>
                    <a:pt x="4" y="9"/>
                  </a:lnTo>
                  <a:lnTo>
                    <a:pt x="5" y="5"/>
                  </a:lnTo>
                  <a:lnTo>
                    <a:pt x="7" y="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37" name="Freeform 359"/>
            <p:cNvSpPr>
              <a:spLocks/>
            </p:cNvSpPr>
            <p:nvPr/>
          </p:nvSpPr>
          <p:spPr bwMode="auto">
            <a:xfrm>
              <a:off x="2859" y="3375"/>
              <a:ext cx="8" cy="20"/>
            </a:xfrm>
            <a:custGeom>
              <a:avLst/>
              <a:gdLst>
                <a:gd name="T0" fmla="*/ 8 w 8"/>
                <a:gd name="T1" fmla="*/ 0 h 20"/>
                <a:gd name="T2" fmla="*/ 8 w 8"/>
                <a:gd name="T3" fmla="*/ 0 h 20"/>
                <a:gd name="T4" fmla="*/ 4 w 8"/>
                <a:gd name="T5" fmla="*/ 6 h 20"/>
                <a:gd name="T6" fmla="*/ 1 w 8"/>
                <a:gd name="T7" fmla="*/ 11 h 20"/>
                <a:gd name="T8" fmla="*/ 0 w 8"/>
                <a:gd name="T9" fmla="*/ 16 h 20"/>
                <a:gd name="T10" fmla="*/ 1 w 8"/>
                <a:gd name="T11" fmla="*/ 20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20">
                  <a:moveTo>
                    <a:pt x="8" y="0"/>
                  </a:moveTo>
                  <a:lnTo>
                    <a:pt x="8" y="0"/>
                  </a:lnTo>
                  <a:lnTo>
                    <a:pt x="4" y="6"/>
                  </a:lnTo>
                  <a:lnTo>
                    <a:pt x="1" y="11"/>
                  </a:lnTo>
                  <a:lnTo>
                    <a:pt x="0" y="16"/>
                  </a:lnTo>
                  <a:lnTo>
                    <a:pt x="1" y="2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38" name="Freeform 362"/>
            <p:cNvSpPr>
              <a:spLocks/>
            </p:cNvSpPr>
            <p:nvPr/>
          </p:nvSpPr>
          <p:spPr bwMode="auto">
            <a:xfrm>
              <a:off x="2819" y="3348"/>
              <a:ext cx="9" cy="3"/>
            </a:xfrm>
            <a:custGeom>
              <a:avLst/>
              <a:gdLst>
                <a:gd name="T0" fmla="*/ 9 w 9"/>
                <a:gd name="T1" fmla="*/ 0 h 3"/>
                <a:gd name="T2" fmla="*/ 9 w 9"/>
                <a:gd name="T3" fmla="*/ 0 h 3"/>
                <a:gd name="T4" fmla="*/ 6 w 9"/>
                <a:gd name="T5" fmla="*/ 1 h 3"/>
                <a:gd name="T6" fmla="*/ 0 w 9"/>
                <a:gd name="T7" fmla="*/ 3 h 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" h="3">
                  <a:moveTo>
                    <a:pt x="9" y="0"/>
                  </a:moveTo>
                  <a:lnTo>
                    <a:pt x="9" y="0"/>
                  </a:lnTo>
                  <a:lnTo>
                    <a:pt x="6" y="1"/>
                  </a:lnTo>
                  <a:lnTo>
                    <a:pt x="0" y="3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39" name="Freeform 363"/>
            <p:cNvSpPr>
              <a:spLocks/>
            </p:cNvSpPr>
            <p:nvPr/>
          </p:nvSpPr>
          <p:spPr bwMode="auto">
            <a:xfrm>
              <a:off x="2842" y="3320"/>
              <a:ext cx="13" cy="42"/>
            </a:xfrm>
            <a:custGeom>
              <a:avLst/>
              <a:gdLst>
                <a:gd name="T0" fmla="*/ 13 w 13"/>
                <a:gd name="T1" fmla="*/ 0 h 42"/>
                <a:gd name="T2" fmla="*/ 13 w 13"/>
                <a:gd name="T3" fmla="*/ 0 h 42"/>
                <a:gd name="T4" fmla="*/ 13 w 13"/>
                <a:gd name="T5" fmla="*/ 8 h 42"/>
                <a:gd name="T6" fmla="*/ 13 w 13"/>
                <a:gd name="T7" fmla="*/ 13 h 42"/>
                <a:gd name="T8" fmla="*/ 10 w 13"/>
                <a:gd name="T9" fmla="*/ 19 h 42"/>
                <a:gd name="T10" fmla="*/ 7 w 13"/>
                <a:gd name="T11" fmla="*/ 25 h 42"/>
                <a:gd name="T12" fmla="*/ 7 w 13"/>
                <a:gd name="T13" fmla="*/ 25 h 42"/>
                <a:gd name="T14" fmla="*/ 0 w 13"/>
                <a:gd name="T15" fmla="*/ 36 h 42"/>
                <a:gd name="T16" fmla="*/ 0 w 13"/>
                <a:gd name="T17" fmla="*/ 39 h 42"/>
                <a:gd name="T18" fmla="*/ 2 w 13"/>
                <a:gd name="T19" fmla="*/ 42 h 4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3" h="42">
                  <a:moveTo>
                    <a:pt x="13" y="0"/>
                  </a:moveTo>
                  <a:lnTo>
                    <a:pt x="13" y="0"/>
                  </a:lnTo>
                  <a:lnTo>
                    <a:pt x="13" y="8"/>
                  </a:lnTo>
                  <a:lnTo>
                    <a:pt x="13" y="13"/>
                  </a:lnTo>
                  <a:lnTo>
                    <a:pt x="10" y="19"/>
                  </a:lnTo>
                  <a:lnTo>
                    <a:pt x="7" y="25"/>
                  </a:lnTo>
                  <a:lnTo>
                    <a:pt x="0" y="36"/>
                  </a:lnTo>
                  <a:lnTo>
                    <a:pt x="0" y="39"/>
                  </a:lnTo>
                  <a:lnTo>
                    <a:pt x="2" y="42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40" name="Freeform 364"/>
            <p:cNvSpPr>
              <a:spLocks/>
            </p:cNvSpPr>
            <p:nvPr/>
          </p:nvSpPr>
          <p:spPr bwMode="auto">
            <a:xfrm>
              <a:off x="2870" y="3355"/>
              <a:ext cx="13" cy="7"/>
            </a:xfrm>
            <a:custGeom>
              <a:avLst/>
              <a:gdLst>
                <a:gd name="T0" fmla="*/ 0 w 13"/>
                <a:gd name="T1" fmla="*/ 7 h 7"/>
                <a:gd name="T2" fmla="*/ 0 w 13"/>
                <a:gd name="T3" fmla="*/ 7 h 7"/>
                <a:gd name="T4" fmla="*/ 5 w 13"/>
                <a:gd name="T5" fmla="*/ 5 h 7"/>
                <a:gd name="T6" fmla="*/ 9 w 13"/>
                <a:gd name="T7" fmla="*/ 4 h 7"/>
                <a:gd name="T8" fmla="*/ 12 w 13"/>
                <a:gd name="T9" fmla="*/ 3 h 7"/>
                <a:gd name="T10" fmla="*/ 13 w 13"/>
                <a:gd name="T11" fmla="*/ 0 h 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" h="7">
                  <a:moveTo>
                    <a:pt x="0" y="7"/>
                  </a:moveTo>
                  <a:lnTo>
                    <a:pt x="0" y="7"/>
                  </a:lnTo>
                  <a:lnTo>
                    <a:pt x="5" y="5"/>
                  </a:lnTo>
                  <a:lnTo>
                    <a:pt x="9" y="4"/>
                  </a:lnTo>
                  <a:lnTo>
                    <a:pt x="12" y="3"/>
                  </a:lnTo>
                  <a:lnTo>
                    <a:pt x="13" y="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41" name="Freeform 365"/>
            <p:cNvSpPr>
              <a:spLocks/>
            </p:cNvSpPr>
            <p:nvPr/>
          </p:nvSpPr>
          <p:spPr bwMode="auto">
            <a:xfrm>
              <a:off x="2859" y="3303"/>
              <a:ext cx="2" cy="11"/>
            </a:xfrm>
            <a:custGeom>
              <a:avLst/>
              <a:gdLst>
                <a:gd name="T0" fmla="*/ 0 w 2"/>
                <a:gd name="T1" fmla="*/ 11 h 11"/>
                <a:gd name="T2" fmla="*/ 0 w 2"/>
                <a:gd name="T3" fmla="*/ 11 h 11"/>
                <a:gd name="T4" fmla="*/ 1 w 2"/>
                <a:gd name="T5" fmla="*/ 4 h 11"/>
                <a:gd name="T6" fmla="*/ 2 w 2"/>
                <a:gd name="T7" fmla="*/ 0 h 1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" h="11">
                  <a:moveTo>
                    <a:pt x="0" y="11"/>
                  </a:moveTo>
                  <a:lnTo>
                    <a:pt x="0" y="11"/>
                  </a:lnTo>
                  <a:lnTo>
                    <a:pt x="1" y="4"/>
                  </a:lnTo>
                  <a:lnTo>
                    <a:pt x="2" y="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42" name="Freeform 367"/>
            <p:cNvSpPr>
              <a:spLocks/>
            </p:cNvSpPr>
            <p:nvPr/>
          </p:nvSpPr>
          <p:spPr bwMode="auto">
            <a:xfrm>
              <a:off x="2814" y="3303"/>
              <a:ext cx="12" cy="10"/>
            </a:xfrm>
            <a:custGeom>
              <a:avLst/>
              <a:gdLst>
                <a:gd name="T0" fmla="*/ 12 w 12"/>
                <a:gd name="T1" fmla="*/ 0 h 10"/>
                <a:gd name="T2" fmla="*/ 12 w 12"/>
                <a:gd name="T3" fmla="*/ 0 h 10"/>
                <a:gd name="T4" fmla="*/ 9 w 12"/>
                <a:gd name="T5" fmla="*/ 3 h 10"/>
                <a:gd name="T6" fmla="*/ 5 w 12"/>
                <a:gd name="T7" fmla="*/ 6 h 10"/>
                <a:gd name="T8" fmla="*/ 0 w 12"/>
                <a:gd name="T9" fmla="*/ 1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" h="10">
                  <a:moveTo>
                    <a:pt x="12" y="0"/>
                  </a:moveTo>
                  <a:lnTo>
                    <a:pt x="12" y="0"/>
                  </a:lnTo>
                  <a:lnTo>
                    <a:pt x="9" y="3"/>
                  </a:lnTo>
                  <a:lnTo>
                    <a:pt x="5" y="6"/>
                  </a:lnTo>
                  <a:lnTo>
                    <a:pt x="0" y="1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43" name="Freeform 368"/>
            <p:cNvSpPr>
              <a:spLocks/>
            </p:cNvSpPr>
            <p:nvPr/>
          </p:nvSpPr>
          <p:spPr bwMode="auto">
            <a:xfrm>
              <a:off x="2809" y="3264"/>
              <a:ext cx="8" cy="26"/>
            </a:xfrm>
            <a:custGeom>
              <a:avLst/>
              <a:gdLst>
                <a:gd name="T0" fmla="*/ 0 w 8"/>
                <a:gd name="T1" fmla="*/ 26 h 26"/>
                <a:gd name="T2" fmla="*/ 0 w 8"/>
                <a:gd name="T3" fmla="*/ 26 h 26"/>
                <a:gd name="T4" fmla="*/ 5 w 8"/>
                <a:gd name="T5" fmla="*/ 12 h 26"/>
                <a:gd name="T6" fmla="*/ 8 w 8"/>
                <a:gd name="T7" fmla="*/ 6 h 26"/>
                <a:gd name="T8" fmla="*/ 8 w 8"/>
                <a:gd name="T9" fmla="*/ 1 h 26"/>
                <a:gd name="T10" fmla="*/ 8 w 8"/>
                <a:gd name="T11" fmla="*/ 0 h 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26">
                  <a:moveTo>
                    <a:pt x="0" y="26"/>
                  </a:moveTo>
                  <a:lnTo>
                    <a:pt x="0" y="26"/>
                  </a:lnTo>
                  <a:lnTo>
                    <a:pt x="5" y="12"/>
                  </a:lnTo>
                  <a:lnTo>
                    <a:pt x="8" y="6"/>
                  </a:lnTo>
                  <a:lnTo>
                    <a:pt x="8" y="1"/>
                  </a:lnTo>
                  <a:lnTo>
                    <a:pt x="8" y="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44" name="Freeform 369"/>
            <p:cNvSpPr>
              <a:spLocks/>
            </p:cNvSpPr>
            <p:nvPr/>
          </p:nvSpPr>
          <p:spPr bwMode="auto">
            <a:xfrm>
              <a:off x="2792" y="3248"/>
              <a:ext cx="11" cy="22"/>
            </a:xfrm>
            <a:custGeom>
              <a:avLst/>
              <a:gdLst>
                <a:gd name="T0" fmla="*/ 10 w 11"/>
                <a:gd name="T1" fmla="*/ 0 h 22"/>
                <a:gd name="T2" fmla="*/ 10 w 11"/>
                <a:gd name="T3" fmla="*/ 0 h 22"/>
                <a:gd name="T4" fmla="*/ 11 w 11"/>
                <a:gd name="T5" fmla="*/ 3 h 22"/>
                <a:gd name="T6" fmla="*/ 11 w 11"/>
                <a:gd name="T7" fmla="*/ 5 h 22"/>
                <a:gd name="T8" fmla="*/ 10 w 11"/>
                <a:gd name="T9" fmla="*/ 13 h 22"/>
                <a:gd name="T10" fmla="*/ 6 w 11"/>
                <a:gd name="T11" fmla="*/ 19 h 22"/>
                <a:gd name="T12" fmla="*/ 3 w 11"/>
                <a:gd name="T13" fmla="*/ 20 h 22"/>
                <a:gd name="T14" fmla="*/ 0 w 11"/>
                <a:gd name="T15" fmla="*/ 22 h 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" h="22">
                  <a:moveTo>
                    <a:pt x="10" y="0"/>
                  </a:moveTo>
                  <a:lnTo>
                    <a:pt x="10" y="0"/>
                  </a:lnTo>
                  <a:lnTo>
                    <a:pt x="11" y="3"/>
                  </a:lnTo>
                  <a:lnTo>
                    <a:pt x="11" y="5"/>
                  </a:lnTo>
                  <a:lnTo>
                    <a:pt x="10" y="13"/>
                  </a:lnTo>
                  <a:lnTo>
                    <a:pt x="6" y="19"/>
                  </a:lnTo>
                  <a:lnTo>
                    <a:pt x="3" y="20"/>
                  </a:lnTo>
                  <a:lnTo>
                    <a:pt x="0" y="22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45" name="Freeform 370"/>
            <p:cNvSpPr>
              <a:spLocks/>
            </p:cNvSpPr>
            <p:nvPr/>
          </p:nvSpPr>
          <p:spPr bwMode="auto">
            <a:xfrm>
              <a:off x="2830" y="3260"/>
              <a:ext cx="6" cy="26"/>
            </a:xfrm>
            <a:custGeom>
              <a:avLst/>
              <a:gdLst>
                <a:gd name="T0" fmla="*/ 6 w 6"/>
                <a:gd name="T1" fmla="*/ 0 h 26"/>
                <a:gd name="T2" fmla="*/ 6 w 6"/>
                <a:gd name="T3" fmla="*/ 0 h 26"/>
                <a:gd name="T4" fmla="*/ 3 w 6"/>
                <a:gd name="T5" fmla="*/ 7 h 26"/>
                <a:gd name="T6" fmla="*/ 2 w 6"/>
                <a:gd name="T7" fmla="*/ 14 h 26"/>
                <a:gd name="T8" fmla="*/ 0 w 6"/>
                <a:gd name="T9" fmla="*/ 20 h 26"/>
                <a:gd name="T10" fmla="*/ 2 w 6"/>
                <a:gd name="T11" fmla="*/ 23 h 26"/>
                <a:gd name="T12" fmla="*/ 3 w 6"/>
                <a:gd name="T13" fmla="*/ 26 h 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" h="26">
                  <a:moveTo>
                    <a:pt x="6" y="0"/>
                  </a:moveTo>
                  <a:lnTo>
                    <a:pt x="6" y="0"/>
                  </a:lnTo>
                  <a:lnTo>
                    <a:pt x="3" y="7"/>
                  </a:lnTo>
                  <a:lnTo>
                    <a:pt x="2" y="14"/>
                  </a:lnTo>
                  <a:lnTo>
                    <a:pt x="0" y="20"/>
                  </a:lnTo>
                  <a:lnTo>
                    <a:pt x="2" y="23"/>
                  </a:lnTo>
                  <a:lnTo>
                    <a:pt x="3" y="26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46" name="Freeform 371"/>
            <p:cNvSpPr>
              <a:spLocks/>
            </p:cNvSpPr>
            <p:nvPr/>
          </p:nvSpPr>
          <p:spPr bwMode="auto">
            <a:xfrm>
              <a:off x="2880" y="3538"/>
              <a:ext cx="8" cy="4"/>
            </a:xfrm>
            <a:custGeom>
              <a:avLst/>
              <a:gdLst>
                <a:gd name="T0" fmla="*/ 0 w 8"/>
                <a:gd name="T1" fmla="*/ 0 h 4"/>
                <a:gd name="T2" fmla="*/ 0 w 8"/>
                <a:gd name="T3" fmla="*/ 0 h 4"/>
                <a:gd name="T4" fmla="*/ 4 w 8"/>
                <a:gd name="T5" fmla="*/ 1 h 4"/>
                <a:gd name="T6" fmla="*/ 8 w 8"/>
                <a:gd name="T7" fmla="*/ 4 h 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" h="4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lnTo>
                    <a:pt x="8" y="4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47" name="Freeform 372"/>
            <p:cNvSpPr>
              <a:spLocks/>
            </p:cNvSpPr>
            <p:nvPr/>
          </p:nvSpPr>
          <p:spPr bwMode="auto">
            <a:xfrm>
              <a:off x="2864" y="3563"/>
              <a:ext cx="19" cy="21"/>
            </a:xfrm>
            <a:custGeom>
              <a:avLst/>
              <a:gdLst>
                <a:gd name="T0" fmla="*/ 0 w 19"/>
                <a:gd name="T1" fmla="*/ 0 h 21"/>
                <a:gd name="T2" fmla="*/ 0 w 19"/>
                <a:gd name="T3" fmla="*/ 0 h 21"/>
                <a:gd name="T4" fmla="*/ 4 w 19"/>
                <a:gd name="T5" fmla="*/ 7 h 21"/>
                <a:gd name="T6" fmla="*/ 8 w 19"/>
                <a:gd name="T7" fmla="*/ 14 h 21"/>
                <a:gd name="T8" fmla="*/ 14 w 19"/>
                <a:gd name="T9" fmla="*/ 19 h 21"/>
                <a:gd name="T10" fmla="*/ 16 w 19"/>
                <a:gd name="T11" fmla="*/ 19 h 21"/>
                <a:gd name="T12" fmla="*/ 19 w 19"/>
                <a:gd name="T13" fmla="*/ 21 h 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9" h="21">
                  <a:moveTo>
                    <a:pt x="0" y="0"/>
                  </a:moveTo>
                  <a:lnTo>
                    <a:pt x="0" y="0"/>
                  </a:lnTo>
                  <a:lnTo>
                    <a:pt x="4" y="7"/>
                  </a:lnTo>
                  <a:lnTo>
                    <a:pt x="8" y="14"/>
                  </a:lnTo>
                  <a:lnTo>
                    <a:pt x="14" y="19"/>
                  </a:lnTo>
                  <a:lnTo>
                    <a:pt x="16" y="19"/>
                  </a:lnTo>
                  <a:lnTo>
                    <a:pt x="19" y="21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48" name="Freeform 373"/>
            <p:cNvSpPr>
              <a:spLocks/>
            </p:cNvSpPr>
            <p:nvPr/>
          </p:nvSpPr>
          <p:spPr bwMode="auto">
            <a:xfrm>
              <a:off x="2842" y="3593"/>
              <a:ext cx="10" cy="23"/>
            </a:xfrm>
            <a:custGeom>
              <a:avLst/>
              <a:gdLst>
                <a:gd name="T0" fmla="*/ 10 w 10"/>
                <a:gd name="T1" fmla="*/ 0 h 23"/>
                <a:gd name="T2" fmla="*/ 10 w 10"/>
                <a:gd name="T3" fmla="*/ 0 h 23"/>
                <a:gd name="T4" fmla="*/ 6 w 10"/>
                <a:gd name="T5" fmla="*/ 1 h 23"/>
                <a:gd name="T6" fmla="*/ 3 w 10"/>
                <a:gd name="T7" fmla="*/ 4 h 23"/>
                <a:gd name="T8" fmla="*/ 2 w 10"/>
                <a:gd name="T9" fmla="*/ 7 h 23"/>
                <a:gd name="T10" fmla="*/ 0 w 10"/>
                <a:gd name="T11" fmla="*/ 11 h 23"/>
                <a:gd name="T12" fmla="*/ 2 w 10"/>
                <a:gd name="T13" fmla="*/ 15 h 23"/>
                <a:gd name="T14" fmla="*/ 2 w 10"/>
                <a:gd name="T15" fmla="*/ 19 h 23"/>
                <a:gd name="T16" fmla="*/ 4 w 10"/>
                <a:gd name="T17" fmla="*/ 22 h 23"/>
                <a:gd name="T18" fmla="*/ 7 w 10"/>
                <a:gd name="T19" fmla="*/ 23 h 2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0" h="23">
                  <a:moveTo>
                    <a:pt x="10" y="0"/>
                  </a:moveTo>
                  <a:lnTo>
                    <a:pt x="10" y="0"/>
                  </a:lnTo>
                  <a:lnTo>
                    <a:pt x="6" y="1"/>
                  </a:lnTo>
                  <a:lnTo>
                    <a:pt x="3" y="4"/>
                  </a:lnTo>
                  <a:lnTo>
                    <a:pt x="2" y="7"/>
                  </a:lnTo>
                  <a:lnTo>
                    <a:pt x="0" y="11"/>
                  </a:lnTo>
                  <a:lnTo>
                    <a:pt x="2" y="15"/>
                  </a:lnTo>
                  <a:lnTo>
                    <a:pt x="2" y="19"/>
                  </a:lnTo>
                  <a:lnTo>
                    <a:pt x="4" y="22"/>
                  </a:lnTo>
                  <a:lnTo>
                    <a:pt x="7" y="23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49" name="Freeform 374"/>
            <p:cNvSpPr>
              <a:spLocks/>
            </p:cNvSpPr>
            <p:nvPr/>
          </p:nvSpPr>
          <p:spPr bwMode="auto">
            <a:xfrm>
              <a:off x="2810" y="3632"/>
              <a:ext cx="12" cy="18"/>
            </a:xfrm>
            <a:custGeom>
              <a:avLst/>
              <a:gdLst>
                <a:gd name="T0" fmla="*/ 12 w 12"/>
                <a:gd name="T1" fmla="*/ 0 h 18"/>
                <a:gd name="T2" fmla="*/ 12 w 12"/>
                <a:gd name="T3" fmla="*/ 0 h 18"/>
                <a:gd name="T4" fmla="*/ 7 w 12"/>
                <a:gd name="T5" fmla="*/ 2 h 18"/>
                <a:gd name="T6" fmla="*/ 1 w 12"/>
                <a:gd name="T7" fmla="*/ 4 h 18"/>
                <a:gd name="T8" fmla="*/ 1 w 12"/>
                <a:gd name="T9" fmla="*/ 7 h 18"/>
                <a:gd name="T10" fmla="*/ 0 w 12"/>
                <a:gd name="T11" fmla="*/ 11 h 18"/>
                <a:gd name="T12" fmla="*/ 1 w 12"/>
                <a:gd name="T13" fmla="*/ 14 h 18"/>
                <a:gd name="T14" fmla="*/ 3 w 12"/>
                <a:gd name="T15" fmla="*/ 18 h 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2" h="18">
                  <a:moveTo>
                    <a:pt x="12" y="0"/>
                  </a:moveTo>
                  <a:lnTo>
                    <a:pt x="12" y="0"/>
                  </a:lnTo>
                  <a:lnTo>
                    <a:pt x="7" y="2"/>
                  </a:lnTo>
                  <a:lnTo>
                    <a:pt x="1" y="4"/>
                  </a:lnTo>
                  <a:lnTo>
                    <a:pt x="1" y="7"/>
                  </a:lnTo>
                  <a:lnTo>
                    <a:pt x="0" y="11"/>
                  </a:lnTo>
                  <a:lnTo>
                    <a:pt x="1" y="14"/>
                  </a:lnTo>
                  <a:lnTo>
                    <a:pt x="3" y="18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50" name="Freeform 375"/>
            <p:cNvSpPr>
              <a:spLocks/>
            </p:cNvSpPr>
            <p:nvPr/>
          </p:nvSpPr>
          <p:spPr bwMode="auto">
            <a:xfrm>
              <a:off x="2788" y="3621"/>
              <a:ext cx="15" cy="9"/>
            </a:xfrm>
            <a:custGeom>
              <a:avLst/>
              <a:gdLst>
                <a:gd name="T0" fmla="*/ 0 w 15"/>
                <a:gd name="T1" fmla="*/ 0 h 9"/>
                <a:gd name="T2" fmla="*/ 0 w 15"/>
                <a:gd name="T3" fmla="*/ 0 h 9"/>
                <a:gd name="T4" fmla="*/ 6 w 15"/>
                <a:gd name="T5" fmla="*/ 3 h 9"/>
                <a:gd name="T6" fmla="*/ 10 w 15"/>
                <a:gd name="T7" fmla="*/ 6 h 9"/>
                <a:gd name="T8" fmla="*/ 12 w 15"/>
                <a:gd name="T9" fmla="*/ 9 h 9"/>
                <a:gd name="T10" fmla="*/ 15 w 15"/>
                <a:gd name="T11" fmla="*/ 9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" h="9">
                  <a:moveTo>
                    <a:pt x="0" y="0"/>
                  </a:moveTo>
                  <a:lnTo>
                    <a:pt x="0" y="0"/>
                  </a:lnTo>
                  <a:lnTo>
                    <a:pt x="6" y="3"/>
                  </a:lnTo>
                  <a:lnTo>
                    <a:pt x="10" y="6"/>
                  </a:lnTo>
                  <a:lnTo>
                    <a:pt x="12" y="9"/>
                  </a:lnTo>
                  <a:lnTo>
                    <a:pt x="15" y="9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51" name="Freeform 377"/>
            <p:cNvSpPr>
              <a:spLocks/>
            </p:cNvSpPr>
            <p:nvPr/>
          </p:nvSpPr>
          <p:spPr bwMode="auto">
            <a:xfrm>
              <a:off x="2756" y="3649"/>
              <a:ext cx="11" cy="5"/>
            </a:xfrm>
            <a:custGeom>
              <a:avLst/>
              <a:gdLst>
                <a:gd name="T0" fmla="*/ 0 w 11"/>
                <a:gd name="T1" fmla="*/ 0 h 5"/>
                <a:gd name="T2" fmla="*/ 0 w 11"/>
                <a:gd name="T3" fmla="*/ 0 h 5"/>
                <a:gd name="T4" fmla="*/ 5 w 11"/>
                <a:gd name="T5" fmla="*/ 5 h 5"/>
                <a:gd name="T6" fmla="*/ 8 w 11"/>
                <a:gd name="T7" fmla="*/ 5 h 5"/>
                <a:gd name="T8" fmla="*/ 11 w 11"/>
                <a:gd name="T9" fmla="*/ 4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" h="5">
                  <a:moveTo>
                    <a:pt x="0" y="0"/>
                  </a:moveTo>
                  <a:lnTo>
                    <a:pt x="0" y="0"/>
                  </a:lnTo>
                  <a:lnTo>
                    <a:pt x="5" y="5"/>
                  </a:lnTo>
                  <a:lnTo>
                    <a:pt x="8" y="5"/>
                  </a:lnTo>
                  <a:lnTo>
                    <a:pt x="11" y="4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52" name="Freeform 378"/>
            <p:cNvSpPr>
              <a:spLocks/>
            </p:cNvSpPr>
            <p:nvPr/>
          </p:nvSpPr>
          <p:spPr bwMode="auto">
            <a:xfrm>
              <a:off x="2765" y="3626"/>
              <a:ext cx="2" cy="18"/>
            </a:xfrm>
            <a:custGeom>
              <a:avLst/>
              <a:gdLst>
                <a:gd name="T0" fmla="*/ 2 w 2"/>
                <a:gd name="T1" fmla="*/ 0 h 18"/>
                <a:gd name="T2" fmla="*/ 2 w 2"/>
                <a:gd name="T3" fmla="*/ 0 h 18"/>
                <a:gd name="T4" fmla="*/ 2 w 2"/>
                <a:gd name="T5" fmla="*/ 6 h 18"/>
                <a:gd name="T6" fmla="*/ 0 w 2"/>
                <a:gd name="T7" fmla="*/ 12 h 18"/>
                <a:gd name="T8" fmla="*/ 0 w 2"/>
                <a:gd name="T9" fmla="*/ 16 h 18"/>
                <a:gd name="T10" fmla="*/ 2 w 2"/>
                <a:gd name="T11" fmla="*/ 18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" h="18">
                  <a:moveTo>
                    <a:pt x="2" y="0"/>
                  </a:moveTo>
                  <a:lnTo>
                    <a:pt x="2" y="0"/>
                  </a:lnTo>
                  <a:lnTo>
                    <a:pt x="2" y="6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18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53" name="Freeform 379"/>
            <p:cNvSpPr>
              <a:spLocks/>
            </p:cNvSpPr>
            <p:nvPr/>
          </p:nvSpPr>
          <p:spPr bwMode="auto">
            <a:xfrm>
              <a:off x="2719" y="3654"/>
              <a:ext cx="11" cy="13"/>
            </a:xfrm>
            <a:custGeom>
              <a:avLst/>
              <a:gdLst>
                <a:gd name="T0" fmla="*/ 11 w 11"/>
                <a:gd name="T1" fmla="*/ 0 h 13"/>
                <a:gd name="T2" fmla="*/ 11 w 11"/>
                <a:gd name="T3" fmla="*/ 0 h 13"/>
                <a:gd name="T4" fmla="*/ 3 w 11"/>
                <a:gd name="T5" fmla="*/ 7 h 13"/>
                <a:gd name="T6" fmla="*/ 0 w 11"/>
                <a:gd name="T7" fmla="*/ 11 h 13"/>
                <a:gd name="T8" fmla="*/ 0 w 11"/>
                <a:gd name="T9" fmla="*/ 12 h 13"/>
                <a:gd name="T10" fmla="*/ 0 w 11"/>
                <a:gd name="T11" fmla="*/ 13 h 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" h="13">
                  <a:moveTo>
                    <a:pt x="11" y="0"/>
                  </a:moveTo>
                  <a:lnTo>
                    <a:pt x="11" y="0"/>
                  </a:lnTo>
                  <a:lnTo>
                    <a:pt x="3" y="7"/>
                  </a:lnTo>
                  <a:lnTo>
                    <a:pt x="0" y="11"/>
                  </a:lnTo>
                  <a:lnTo>
                    <a:pt x="0" y="12"/>
                  </a:lnTo>
                  <a:lnTo>
                    <a:pt x="0" y="13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54" name="Freeform 380"/>
            <p:cNvSpPr>
              <a:spLocks/>
            </p:cNvSpPr>
            <p:nvPr/>
          </p:nvSpPr>
          <p:spPr bwMode="auto">
            <a:xfrm>
              <a:off x="2696" y="3658"/>
              <a:ext cx="6" cy="14"/>
            </a:xfrm>
            <a:custGeom>
              <a:avLst/>
              <a:gdLst>
                <a:gd name="T0" fmla="*/ 6 w 6"/>
                <a:gd name="T1" fmla="*/ 0 h 14"/>
                <a:gd name="T2" fmla="*/ 6 w 6"/>
                <a:gd name="T3" fmla="*/ 0 h 14"/>
                <a:gd name="T4" fmla="*/ 3 w 6"/>
                <a:gd name="T5" fmla="*/ 1 h 14"/>
                <a:gd name="T6" fmla="*/ 2 w 6"/>
                <a:gd name="T7" fmla="*/ 4 h 14"/>
                <a:gd name="T8" fmla="*/ 0 w 6"/>
                <a:gd name="T9" fmla="*/ 8 h 14"/>
                <a:gd name="T10" fmla="*/ 0 w 6"/>
                <a:gd name="T11" fmla="*/ 14 h 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" h="14">
                  <a:moveTo>
                    <a:pt x="6" y="0"/>
                  </a:moveTo>
                  <a:lnTo>
                    <a:pt x="6" y="0"/>
                  </a:lnTo>
                  <a:lnTo>
                    <a:pt x="3" y="1"/>
                  </a:lnTo>
                  <a:lnTo>
                    <a:pt x="2" y="4"/>
                  </a:lnTo>
                  <a:lnTo>
                    <a:pt x="0" y="8"/>
                  </a:lnTo>
                  <a:lnTo>
                    <a:pt x="0" y="14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55" name="Freeform 382"/>
            <p:cNvSpPr>
              <a:spLocks/>
            </p:cNvSpPr>
            <p:nvPr/>
          </p:nvSpPr>
          <p:spPr bwMode="auto">
            <a:xfrm>
              <a:off x="2643" y="3662"/>
              <a:ext cx="6" cy="10"/>
            </a:xfrm>
            <a:custGeom>
              <a:avLst/>
              <a:gdLst>
                <a:gd name="T0" fmla="*/ 6 w 6"/>
                <a:gd name="T1" fmla="*/ 0 h 10"/>
                <a:gd name="T2" fmla="*/ 6 w 6"/>
                <a:gd name="T3" fmla="*/ 0 h 10"/>
                <a:gd name="T4" fmla="*/ 2 w 6"/>
                <a:gd name="T5" fmla="*/ 4 h 10"/>
                <a:gd name="T6" fmla="*/ 0 w 6"/>
                <a:gd name="T7" fmla="*/ 10 h 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" h="10">
                  <a:moveTo>
                    <a:pt x="6" y="0"/>
                  </a:moveTo>
                  <a:lnTo>
                    <a:pt x="6" y="0"/>
                  </a:lnTo>
                  <a:lnTo>
                    <a:pt x="2" y="4"/>
                  </a:lnTo>
                  <a:lnTo>
                    <a:pt x="0" y="1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56" name="Freeform 383"/>
            <p:cNvSpPr>
              <a:spLocks/>
            </p:cNvSpPr>
            <p:nvPr/>
          </p:nvSpPr>
          <p:spPr bwMode="auto">
            <a:xfrm>
              <a:off x="2596" y="3640"/>
              <a:ext cx="27" cy="27"/>
            </a:xfrm>
            <a:custGeom>
              <a:avLst/>
              <a:gdLst>
                <a:gd name="T0" fmla="*/ 27 w 27"/>
                <a:gd name="T1" fmla="*/ 11 h 27"/>
                <a:gd name="T2" fmla="*/ 27 w 27"/>
                <a:gd name="T3" fmla="*/ 11 h 27"/>
                <a:gd name="T4" fmla="*/ 24 w 27"/>
                <a:gd name="T5" fmla="*/ 15 h 27"/>
                <a:gd name="T6" fmla="*/ 23 w 27"/>
                <a:gd name="T7" fmla="*/ 19 h 27"/>
                <a:gd name="T8" fmla="*/ 23 w 27"/>
                <a:gd name="T9" fmla="*/ 23 h 27"/>
                <a:gd name="T10" fmla="*/ 24 w 27"/>
                <a:gd name="T11" fmla="*/ 27 h 27"/>
                <a:gd name="T12" fmla="*/ 24 w 27"/>
                <a:gd name="T13" fmla="*/ 27 h 27"/>
                <a:gd name="T14" fmla="*/ 15 w 27"/>
                <a:gd name="T15" fmla="*/ 19 h 27"/>
                <a:gd name="T16" fmla="*/ 9 w 27"/>
                <a:gd name="T17" fmla="*/ 14 h 27"/>
                <a:gd name="T18" fmla="*/ 7 w 27"/>
                <a:gd name="T19" fmla="*/ 9 h 27"/>
                <a:gd name="T20" fmla="*/ 7 w 27"/>
                <a:gd name="T21" fmla="*/ 0 h 27"/>
                <a:gd name="T22" fmla="*/ 7 w 27"/>
                <a:gd name="T23" fmla="*/ 0 h 27"/>
                <a:gd name="T24" fmla="*/ 1 w 27"/>
                <a:gd name="T25" fmla="*/ 9 h 27"/>
                <a:gd name="T26" fmla="*/ 0 w 27"/>
                <a:gd name="T27" fmla="*/ 10 h 27"/>
                <a:gd name="T28" fmla="*/ 1 w 27"/>
                <a:gd name="T29" fmla="*/ 13 h 2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" h="27">
                  <a:moveTo>
                    <a:pt x="27" y="11"/>
                  </a:moveTo>
                  <a:lnTo>
                    <a:pt x="27" y="11"/>
                  </a:lnTo>
                  <a:lnTo>
                    <a:pt x="24" y="15"/>
                  </a:lnTo>
                  <a:lnTo>
                    <a:pt x="23" y="19"/>
                  </a:lnTo>
                  <a:lnTo>
                    <a:pt x="23" y="23"/>
                  </a:lnTo>
                  <a:lnTo>
                    <a:pt x="24" y="27"/>
                  </a:lnTo>
                  <a:lnTo>
                    <a:pt x="15" y="19"/>
                  </a:lnTo>
                  <a:lnTo>
                    <a:pt x="9" y="14"/>
                  </a:lnTo>
                  <a:lnTo>
                    <a:pt x="7" y="9"/>
                  </a:lnTo>
                  <a:lnTo>
                    <a:pt x="7" y="0"/>
                  </a:lnTo>
                  <a:lnTo>
                    <a:pt x="1" y="9"/>
                  </a:lnTo>
                  <a:lnTo>
                    <a:pt x="0" y="10"/>
                  </a:lnTo>
                  <a:lnTo>
                    <a:pt x="1" y="13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57" name="Freeform 384"/>
            <p:cNvSpPr>
              <a:spLocks/>
            </p:cNvSpPr>
            <p:nvPr/>
          </p:nvSpPr>
          <p:spPr bwMode="auto">
            <a:xfrm>
              <a:off x="2589" y="3653"/>
              <a:ext cx="4" cy="13"/>
            </a:xfrm>
            <a:custGeom>
              <a:avLst/>
              <a:gdLst>
                <a:gd name="T0" fmla="*/ 4 w 4"/>
                <a:gd name="T1" fmla="*/ 13 h 13"/>
                <a:gd name="T2" fmla="*/ 4 w 4"/>
                <a:gd name="T3" fmla="*/ 13 h 13"/>
                <a:gd name="T4" fmla="*/ 4 w 4"/>
                <a:gd name="T5" fmla="*/ 5 h 13"/>
                <a:gd name="T6" fmla="*/ 3 w 4"/>
                <a:gd name="T7" fmla="*/ 2 h 13"/>
                <a:gd name="T8" fmla="*/ 0 w 4"/>
                <a:gd name="T9" fmla="*/ 0 h 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13">
                  <a:moveTo>
                    <a:pt x="4" y="13"/>
                  </a:moveTo>
                  <a:lnTo>
                    <a:pt x="4" y="13"/>
                  </a:lnTo>
                  <a:lnTo>
                    <a:pt x="4" y="5"/>
                  </a:lnTo>
                  <a:lnTo>
                    <a:pt x="3" y="2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58" name="Freeform 385"/>
            <p:cNvSpPr>
              <a:spLocks/>
            </p:cNvSpPr>
            <p:nvPr/>
          </p:nvSpPr>
          <p:spPr bwMode="auto">
            <a:xfrm>
              <a:off x="2557" y="3642"/>
              <a:ext cx="8" cy="15"/>
            </a:xfrm>
            <a:custGeom>
              <a:avLst/>
              <a:gdLst>
                <a:gd name="T0" fmla="*/ 0 w 8"/>
                <a:gd name="T1" fmla="*/ 15 h 15"/>
                <a:gd name="T2" fmla="*/ 0 w 8"/>
                <a:gd name="T3" fmla="*/ 15 h 15"/>
                <a:gd name="T4" fmla="*/ 2 w 8"/>
                <a:gd name="T5" fmla="*/ 8 h 15"/>
                <a:gd name="T6" fmla="*/ 5 w 8"/>
                <a:gd name="T7" fmla="*/ 4 h 15"/>
                <a:gd name="T8" fmla="*/ 8 w 8"/>
                <a:gd name="T9" fmla="*/ 0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15">
                  <a:moveTo>
                    <a:pt x="0" y="15"/>
                  </a:moveTo>
                  <a:lnTo>
                    <a:pt x="0" y="15"/>
                  </a:lnTo>
                  <a:lnTo>
                    <a:pt x="2" y="8"/>
                  </a:lnTo>
                  <a:lnTo>
                    <a:pt x="5" y="4"/>
                  </a:lnTo>
                  <a:lnTo>
                    <a:pt x="8" y="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59" name="Freeform 386"/>
            <p:cNvSpPr>
              <a:spLocks/>
            </p:cNvSpPr>
            <p:nvPr/>
          </p:nvSpPr>
          <p:spPr bwMode="auto">
            <a:xfrm>
              <a:off x="2522" y="3632"/>
              <a:ext cx="5" cy="8"/>
            </a:xfrm>
            <a:custGeom>
              <a:avLst/>
              <a:gdLst>
                <a:gd name="T0" fmla="*/ 0 w 5"/>
                <a:gd name="T1" fmla="*/ 8 h 8"/>
                <a:gd name="T2" fmla="*/ 0 w 5"/>
                <a:gd name="T3" fmla="*/ 8 h 8"/>
                <a:gd name="T4" fmla="*/ 4 w 5"/>
                <a:gd name="T5" fmla="*/ 6 h 8"/>
                <a:gd name="T6" fmla="*/ 5 w 5"/>
                <a:gd name="T7" fmla="*/ 0 h 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" h="8">
                  <a:moveTo>
                    <a:pt x="0" y="8"/>
                  </a:moveTo>
                  <a:lnTo>
                    <a:pt x="0" y="8"/>
                  </a:lnTo>
                  <a:lnTo>
                    <a:pt x="4" y="6"/>
                  </a:lnTo>
                  <a:lnTo>
                    <a:pt x="5" y="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60" name="Freeform 387"/>
            <p:cNvSpPr>
              <a:spLocks/>
            </p:cNvSpPr>
            <p:nvPr/>
          </p:nvSpPr>
          <p:spPr bwMode="auto">
            <a:xfrm>
              <a:off x="2513" y="3612"/>
              <a:ext cx="7" cy="14"/>
            </a:xfrm>
            <a:custGeom>
              <a:avLst/>
              <a:gdLst>
                <a:gd name="T0" fmla="*/ 7 w 7"/>
                <a:gd name="T1" fmla="*/ 0 h 14"/>
                <a:gd name="T2" fmla="*/ 7 w 7"/>
                <a:gd name="T3" fmla="*/ 0 h 14"/>
                <a:gd name="T4" fmla="*/ 4 w 7"/>
                <a:gd name="T5" fmla="*/ 8 h 14"/>
                <a:gd name="T6" fmla="*/ 3 w 7"/>
                <a:gd name="T7" fmla="*/ 11 h 14"/>
                <a:gd name="T8" fmla="*/ 0 w 7"/>
                <a:gd name="T9" fmla="*/ 14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" h="14">
                  <a:moveTo>
                    <a:pt x="7" y="0"/>
                  </a:moveTo>
                  <a:lnTo>
                    <a:pt x="7" y="0"/>
                  </a:lnTo>
                  <a:lnTo>
                    <a:pt x="4" y="8"/>
                  </a:lnTo>
                  <a:lnTo>
                    <a:pt x="3" y="11"/>
                  </a:lnTo>
                  <a:lnTo>
                    <a:pt x="0" y="14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61" name="Freeform 388"/>
            <p:cNvSpPr>
              <a:spLocks/>
            </p:cNvSpPr>
            <p:nvPr/>
          </p:nvSpPr>
          <p:spPr bwMode="auto">
            <a:xfrm>
              <a:off x="2481" y="3608"/>
              <a:ext cx="13" cy="13"/>
            </a:xfrm>
            <a:custGeom>
              <a:avLst/>
              <a:gdLst>
                <a:gd name="T0" fmla="*/ 13 w 13"/>
                <a:gd name="T1" fmla="*/ 5 h 13"/>
                <a:gd name="T2" fmla="*/ 13 w 13"/>
                <a:gd name="T3" fmla="*/ 5 h 13"/>
                <a:gd name="T4" fmla="*/ 8 w 13"/>
                <a:gd name="T5" fmla="*/ 7 h 13"/>
                <a:gd name="T6" fmla="*/ 5 w 13"/>
                <a:gd name="T7" fmla="*/ 13 h 13"/>
                <a:gd name="T8" fmla="*/ 5 w 13"/>
                <a:gd name="T9" fmla="*/ 13 h 13"/>
                <a:gd name="T10" fmla="*/ 3 w 13"/>
                <a:gd name="T11" fmla="*/ 5 h 13"/>
                <a:gd name="T12" fmla="*/ 0 w 13"/>
                <a:gd name="T13" fmla="*/ 0 h 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" h="13">
                  <a:moveTo>
                    <a:pt x="13" y="5"/>
                  </a:moveTo>
                  <a:lnTo>
                    <a:pt x="13" y="5"/>
                  </a:lnTo>
                  <a:lnTo>
                    <a:pt x="8" y="7"/>
                  </a:lnTo>
                  <a:lnTo>
                    <a:pt x="5" y="13"/>
                  </a:lnTo>
                  <a:lnTo>
                    <a:pt x="3" y="5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62" name="Freeform 389"/>
            <p:cNvSpPr>
              <a:spLocks/>
            </p:cNvSpPr>
            <p:nvPr/>
          </p:nvSpPr>
          <p:spPr bwMode="auto">
            <a:xfrm>
              <a:off x="2454" y="3582"/>
              <a:ext cx="11" cy="27"/>
            </a:xfrm>
            <a:custGeom>
              <a:avLst/>
              <a:gdLst>
                <a:gd name="T0" fmla="*/ 11 w 11"/>
                <a:gd name="T1" fmla="*/ 0 h 27"/>
                <a:gd name="T2" fmla="*/ 11 w 11"/>
                <a:gd name="T3" fmla="*/ 0 h 27"/>
                <a:gd name="T4" fmla="*/ 5 w 11"/>
                <a:gd name="T5" fmla="*/ 6 h 27"/>
                <a:gd name="T6" fmla="*/ 3 w 11"/>
                <a:gd name="T7" fmla="*/ 10 h 27"/>
                <a:gd name="T8" fmla="*/ 1 w 11"/>
                <a:gd name="T9" fmla="*/ 14 h 27"/>
                <a:gd name="T10" fmla="*/ 3 w 11"/>
                <a:gd name="T11" fmla="*/ 18 h 27"/>
                <a:gd name="T12" fmla="*/ 3 w 11"/>
                <a:gd name="T13" fmla="*/ 18 h 27"/>
                <a:gd name="T14" fmla="*/ 3 w 11"/>
                <a:gd name="T15" fmla="*/ 20 h 27"/>
                <a:gd name="T16" fmla="*/ 3 w 11"/>
                <a:gd name="T17" fmla="*/ 23 h 27"/>
                <a:gd name="T18" fmla="*/ 0 w 11"/>
                <a:gd name="T19" fmla="*/ 27 h 2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1" h="27">
                  <a:moveTo>
                    <a:pt x="11" y="0"/>
                  </a:moveTo>
                  <a:lnTo>
                    <a:pt x="11" y="0"/>
                  </a:lnTo>
                  <a:lnTo>
                    <a:pt x="5" y="6"/>
                  </a:lnTo>
                  <a:lnTo>
                    <a:pt x="3" y="10"/>
                  </a:lnTo>
                  <a:lnTo>
                    <a:pt x="1" y="14"/>
                  </a:lnTo>
                  <a:lnTo>
                    <a:pt x="3" y="18"/>
                  </a:lnTo>
                  <a:lnTo>
                    <a:pt x="3" y="20"/>
                  </a:lnTo>
                  <a:lnTo>
                    <a:pt x="3" y="23"/>
                  </a:lnTo>
                  <a:lnTo>
                    <a:pt x="0" y="27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63" name="Freeform 390"/>
            <p:cNvSpPr>
              <a:spLocks/>
            </p:cNvSpPr>
            <p:nvPr/>
          </p:nvSpPr>
          <p:spPr bwMode="auto">
            <a:xfrm>
              <a:off x="2432" y="3575"/>
              <a:ext cx="11" cy="13"/>
            </a:xfrm>
            <a:custGeom>
              <a:avLst/>
              <a:gdLst>
                <a:gd name="T0" fmla="*/ 0 w 11"/>
                <a:gd name="T1" fmla="*/ 13 h 13"/>
                <a:gd name="T2" fmla="*/ 0 w 11"/>
                <a:gd name="T3" fmla="*/ 13 h 13"/>
                <a:gd name="T4" fmla="*/ 4 w 11"/>
                <a:gd name="T5" fmla="*/ 11 h 13"/>
                <a:gd name="T6" fmla="*/ 7 w 11"/>
                <a:gd name="T7" fmla="*/ 9 h 13"/>
                <a:gd name="T8" fmla="*/ 11 w 11"/>
                <a:gd name="T9" fmla="*/ 0 h 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lnTo>
                    <a:pt x="0" y="13"/>
                  </a:lnTo>
                  <a:lnTo>
                    <a:pt x="4" y="11"/>
                  </a:lnTo>
                  <a:lnTo>
                    <a:pt x="7" y="9"/>
                  </a:lnTo>
                  <a:lnTo>
                    <a:pt x="11" y="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64" name="Freeform 391"/>
            <p:cNvSpPr>
              <a:spLocks/>
            </p:cNvSpPr>
            <p:nvPr/>
          </p:nvSpPr>
          <p:spPr bwMode="auto">
            <a:xfrm>
              <a:off x="2404" y="3542"/>
              <a:ext cx="11" cy="9"/>
            </a:xfrm>
            <a:custGeom>
              <a:avLst/>
              <a:gdLst>
                <a:gd name="T0" fmla="*/ 0 w 11"/>
                <a:gd name="T1" fmla="*/ 9 h 9"/>
                <a:gd name="T2" fmla="*/ 0 w 11"/>
                <a:gd name="T3" fmla="*/ 9 h 9"/>
                <a:gd name="T4" fmla="*/ 4 w 11"/>
                <a:gd name="T5" fmla="*/ 8 h 9"/>
                <a:gd name="T6" fmla="*/ 7 w 11"/>
                <a:gd name="T7" fmla="*/ 6 h 9"/>
                <a:gd name="T8" fmla="*/ 11 w 11"/>
                <a:gd name="T9" fmla="*/ 0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" h="9">
                  <a:moveTo>
                    <a:pt x="0" y="9"/>
                  </a:moveTo>
                  <a:lnTo>
                    <a:pt x="0" y="9"/>
                  </a:lnTo>
                  <a:lnTo>
                    <a:pt x="4" y="8"/>
                  </a:lnTo>
                  <a:lnTo>
                    <a:pt x="7" y="6"/>
                  </a:lnTo>
                  <a:lnTo>
                    <a:pt x="11" y="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sp>
        <p:nvSpPr>
          <p:cNvPr id="2066" name="Freeform 671"/>
          <p:cNvSpPr>
            <a:spLocks/>
          </p:cNvSpPr>
          <p:nvPr/>
        </p:nvSpPr>
        <p:spPr bwMode="auto">
          <a:xfrm>
            <a:off x="4880016" y="5687035"/>
            <a:ext cx="8927" cy="1786"/>
          </a:xfrm>
          <a:custGeom>
            <a:avLst/>
            <a:gdLst>
              <a:gd name="T0" fmla="*/ 0 w 5"/>
              <a:gd name="T1" fmla="*/ 1588 h 1"/>
              <a:gd name="T2" fmla="*/ 0 w 5"/>
              <a:gd name="T3" fmla="*/ 1588 h 1"/>
              <a:gd name="T4" fmla="*/ 7937 w 5"/>
              <a:gd name="T5" fmla="*/ 0 h 1"/>
              <a:gd name="T6" fmla="*/ 7937 w 5"/>
              <a:gd name="T7" fmla="*/ 0 h 1"/>
              <a:gd name="T8" fmla="*/ 6350 w 5"/>
              <a:gd name="T9" fmla="*/ 0 h 1"/>
              <a:gd name="T10" fmla="*/ 0 w 5"/>
              <a:gd name="T11" fmla="*/ 1588 h 1"/>
              <a:gd name="T12" fmla="*/ 0 w 5"/>
              <a:gd name="T13" fmla="*/ 1588 h 1"/>
              <a:gd name="T14" fmla="*/ 0 w 5"/>
              <a:gd name="T15" fmla="*/ 1588 h 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" h="1">
                <a:moveTo>
                  <a:pt x="0" y="1"/>
                </a:moveTo>
                <a:lnTo>
                  <a:pt x="0" y="1"/>
                </a:lnTo>
                <a:lnTo>
                  <a:pt x="5" y="0"/>
                </a:lnTo>
                <a:lnTo>
                  <a:pt x="4" y="0"/>
                </a:lnTo>
                <a:lnTo>
                  <a:pt x="0" y="1"/>
                </a:lnTo>
                <a:close/>
              </a:path>
            </a:pathLst>
          </a:custGeom>
          <a:solidFill>
            <a:srgbClr val="9CBF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02821" tIns="51411" rIns="102821" bIns="5141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000000"/>
              </a:solidFill>
            </a:endParaRPr>
          </a:p>
        </p:txBody>
      </p:sp>
      <p:grpSp>
        <p:nvGrpSpPr>
          <p:cNvPr id="2067" name="Group 747"/>
          <p:cNvGrpSpPr>
            <a:grpSpLocks/>
          </p:cNvGrpSpPr>
          <p:nvPr/>
        </p:nvGrpSpPr>
        <p:grpSpPr bwMode="auto">
          <a:xfrm>
            <a:off x="4428261" y="6165417"/>
            <a:ext cx="223199" cy="123166"/>
            <a:chOff x="2480" y="3454"/>
            <a:chExt cx="125" cy="69"/>
          </a:xfrm>
        </p:grpSpPr>
        <p:sp>
          <p:nvSpPr>
            <p:cNvPr id="2909" name="Freeform 657"/>
            <p:cNvSpPr>
              <a:spLocks/>
            </p:cNvSpPr>
            <p:nvPr/>
          </p:nvSpPr>
          <p:spPr bwMode="auto">
            <a:xfrm>
              <a:off x="2481" y="3455"/>
              <a:ext cx="124" cy="68"/>
            </a:xfrm>
            <a:custGeom>
              <a:avLst/>
              <a:gdLst>
                <a:gd name="T0" fmla="*/ 0 w 124"/>
                <a:gd name="T1" fmla="*/ 0 h 68"/>
                <a:gd name="T2" fmla="*/ 0 w 124"/>
                <a:gd name="T3" fmla="*/ 0 h 68"/>
                <a:gd name="T4" fmla="*/ 1 w 124"/>
                <a:gd name="T5" fmla="*/ 7 h 68"/>
                <a:gd name="T6" fmla="*/ 4 w 124"/>
                <a:gd name="T7" fmla="*/ 12 h 68"/>
                <a:gd name="T8" fmla="*/ 11 w 124"/>
                <a:gd name="T9" fmla="*/ 22 h 68"/>
                <a:gd name="T10" fmla="*/ 22 w 124"/>
                <a:gd name="T11" fmla="*/ 30 h 68"/>
                <a:gd name="T12" fmla="*/ 35 w 124"/>
                <a:gd name="T13" fmla="*/ 39 h 68"/>
                <a:gd name="T14" fmla="*/ 45 w 124"/>
                <a:gd name="T15" fmla="*/ 43 h 68"/>
                <a:gd name="T16" fmla="*/ 55 w 124"/>
                <a:gd name="T17" fmla="*/ 47 h 68"/>
                <a:gd name="T18" fmla="*/ 68 w 124"/>
                <a:gd name="T19" fmla="*/ 51 h 68"/>
                <a:gd name="T20" fmla="*/ 81 w 124"/>
                <a:gd name="T21" fmla="*/ 55 h 68"/>
                <a:gd name="T22" fmla="*/ 81 w 124"/>
                <a:gd name="T23" fmla="*/ 55 h 68"/>
                <a:gd name="T24" fmla="*/ 88 w 124"/>
                <a:gd name="T25" fmla="*/ 57 h 68"/>
                <a:gd name="T26" fmla="*/ 89 w 124"/>
                <a:gd name="T27" fmla="*/ 57 h 68"/>
                <a:gd name="T28" fmla="*/ 77 w 124"/>
                <a:gd name="T29" fmla="*/ 65 h 68"/>
                <a:gd name="T30" fmla="*/ 77 w 124"/>
                <a:gd name="T31" fmla="*/ 68 h 68"/>
                <a:gd name="T32" fmla="*/ 77 w 124"/>
                <a:gd name="T33" fmla="*/ 68 h 68"/>
                <a:gd name="T34" fmla="*/ 99 w 124"/>
                <a:gd name="T35" fmla="*/ 64 h 68"/>
                <a:gd name="T36" fmla="*/ 99 w 124"/>
                <a:gd name="T37" fmla="*/ 64 h 68"/>
                <a:gd name="T38" fmla="*/ 124 w 124"/>
                <a:gd name="T39" fmla="*/ 62 h 68"/>
                <a:gd name="T40" fmla="*/ 124 w 124"/>
                <a:gd name="T41" fmla="*/ 60 h 68"/>
                <a:gd name="T42" fmla="*/ 124 w 124"/>
                <a:gd name="T43" fmla="*/ 60 h 68"/>
                <a:gd name="T44" fmla="*/ 93 w 124"/>
                <a:gd name="T45" fmla="*/ 42 h 68"/>
                <a:gd name="T46" fmla="*/ 93 w 124"/>
                <a:gd name="T47" fmla="*/ 42 h 68"/>
                <a:gd name="T48" fmla="*/ 89 w 124"/>
                <a:gd name="T49" fmla="*/ 38 h 68"/>
                <a:gd name="T50" fmla="*/ 84 w 124"/>
                <a:gd name="T51" fmla="*/ 34 h 68"/>
                <a:gd name="T52" fmla="*/ 84 w 124"/>
                <a:gd name="T53" fmla="*/ 37 h 68"/>
                <a:gd name="T54" fmla="*/ 84 w 124"/>
                <a:gd name="T55" fmla="*/ 37 h 68"/>
                <a:gd name="T56" fmla="*/ 88 w 124"/>
                <a:gd name="T57" fmla="*/ 43 h 68"/>
                <a:gd name="T58" fmla="*/ 88 w 124"/>
                <a:gd name="T59" fmla="*/ 46 h 68"/>
                <a:gd name="T60" fmla="*/ 88 w 124"/>
                <a:gd name="T61" fmla="*/ 46 h 68"/>
                <a:gd name="T62" fmla="*/ 84 w 124"/>
                <a:gd name="T63" fmla="*/ 45 h 68"/>
                <a:gd name="T64" fmla="*/ 77 w 124"/>
                <a:gd name="T65" fmla="*/ 43 h 68"/>
                <a:gd name="T66" fmla="*/ 77 w 124"/>
                <a:gd name="T67" fmla="*/ 43 h 68"/>
                <a:gd name="T68" fmla="*/ 66 w 124"/>
                <a:gd name="T69" fmla="*/ 42 h 68"/>
                <a:gd name="T70" fmla="*/ 58 w 124"/>
                <a:gd name="T71" fmla="*/ 41 h 68"/>
                <a:gd name="T72" fmla="*/ 42 w 124"/>
                <a:gd name="T73" fmla="*/ 35 h 68"/>
                <a:gd name="T74" fmla="*/ 28 w 124"/>
                <a:gd name="T75" fmla="*/ 28 h 68"/>
                <a:gd name="T76" fmla="*/ 18 w 124"/>
                <a:gd name="T77" fmla="*/ 20 h 68"/>
                <a:gd name="T78" fmla="*/ 9 w 124"/>
                <a:gd name="T79" fmla="*/ 14 h 68"/>
                <a:gd name="T80" fmla="*/ 4 w 124"/>
                <a:gd name="T81" fmla="*/ 7 h 68"/>
                <a:gd name="T82" fmla="*/ 0 w 124"/>
                <a:gd name="T83" fmla="*/ 0 h 68"/>
                <a:gd name="T84" fmla="*/ 0 w 124"/>
                <a:gd name="T85" fmla="*/ 0 h 68"/>
                <a:gd name="T86" fmla="*/ 0 w 124"/>
                <a:gd name="T87" fmla="*/ 0 h 6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24" h="68">
                  <a:moveTo>
                    <a:pt x="0" y="0"/>
                  </a:moveTo>
                  <a:lnTo>
                    <a:pt x="0" y="0"/>
                  </a:lnTo>
                  <a:lnTo>
                    <a:pt x="1" y="7"/>
                  </a:lnTo>
                  <a:lnTo>
                    <a:pt x="4" y="12"/>
                  </a:lnTo>
                  <a:lnTo>
                    <a:pt x="11" y="22"/>
                  </a:lnTo>
                  <a:lnTo>
                    <a:pt x="22" y="30"/>
                  </a:lnTo>
                  <a:lnTo>
                    <a:pt x="35" y="39"/>
                  </a:lnTo>
                  <a:lnTo>
                    <a:pt x="45" y="43"/>
                  </a:lnTo>
                  <a:lnTo>
                    <a:pt x="55" y="47"/>
                  </a:lnTo>
                  <a:lnTo>
                    <a:pt x="68" y="51"/>
                  </a:lnTo>
                  <a:lnTo>
                    <a:pt x="81" y="55"/>
                  </a:lnTo>
                  <a:lnTo>
                    <a:pt x="88" y="57"/>
                  </a:lnTo>
                  <a:lnTo>
                    <a:pt x="89" y="57"/>
                  </a:lnTo>
                  <a:lnTo>
                    <a:pt x="77" y="65"/>
                  </a:lnTo>
                  <a:lnTo>
                    <a:pt x="77" y="68"/>
                  </a:lnTo>
                  <a:lnTo>
                    <a:pt x="99" y="64"/>
                  </a:lnTo>
                  <a:lnTo>
                    <a:pt x="124" y="62"/>
                  </a:lnTo>
                  <a:lnTo>
                    <a:pt x="124" y="60"/>
                  </a:lnTo>
                  <a:lnTo>
                    <a:pt x="93" y="42"/>
                  </a:lnTo>
                  <a:lnTo>
                    <a:pt x="89" y="38"/>
                  </a:lnTo>
                  <a:lnTo>
                    <a:pt x="84" y="34"/>
                  </a:lnTo>
                  <a:lnTo>
                    <a:pt x="84" y="37"/>
                  </a:lnTo>
                  <a:lnTo>
                    <a:pt x="88" y="43"/>
                  </a:lnTo>
                  <a:lnTo>
                    <a:pt x="88" y="46"/>
                  </a:lnTo>
                  <a:lnTo>
                    <a:pt x="84" y="45"/>
                  </a:lnTo>
                  <a:lnTo>
                    <a:pt x="77" y="43"/>
                  </a:lnTo>
                  <a:lnTo>
                    <a:pt x="66" y="42"/>
                  </a:lnTo>
                  <a:lnTo>
                    <a:pt x="58" y="41"/>
                  </a:lnTo>
                  <a:lnTo>
                    <a:pt x="42" y="35"/>
                  </a:lnTo>
                  <a:lnTo>
                    <a:pt x="28" y="28"/>
                  </a:lnTo>
                  <a:lnTo>
                    <a:pt x="18" y="20"/>
                  </a:lnTo>
                  <a:lnTo>
                    <a:pt x="9" y="14"/>
                  </a:lnTo>
                  <a:lnTo>
                    <a:pt x="4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1C3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10" name="Freeform 658"/>
            <p:cNvSpPr>
              <a:spLocks/>
            </p:cNvSpPr>
            <p:nvPr/>
          </p:nvSpPr>
          <p:spPr bwMode="auto">
            <a:xfrm>
              <a:off x="2480" y="3454"/>
              <a:ext cx="125" cy="66"/>
            </a:xfrm>
            <a:custGeom>
              <a:avLst/>
              <a:gdLst>
                <a:gd name="T0" fmla="*/ 0 w 125"/>
                <a:gd name="T1" fmla="*/ 0 h 66"/>
                <a:gd name="T2" fmla="*/ 0 w 125"/>
                <a:gd name="T3" fmla="*/ 0 h 66"/>
                <a:gd name="T4" fmla="*/ 0 w 125"/>
                <a:gd name="T5" fmla="*/ 2 h 66"/>
                <a:gd name="T6" fmla="*/ 2 w 125"/>
                <a:gd name="T7" fmla="*/ 6 h 66"/>
                <a:gd name="T8" fmla="*/ 6 w 125"/>
                <a:gd name="T9" fmla="*/ 13 h 66"/>
                <a:gd name="T10" fmla="*/ 13 w 125"/>
                <a:gd name="T11" fmla="*/ 21 h 66"/>
                <a:gd name="T12" fmla="*/ 24 w 125"/>
                <a:gd name="T13" fmla="*/ 29 h 66"/>
                <a:gd name="T14" fmla="*/ 39 w 125"/>
                <a:gd name="T15" fmla="*/ 39 h 66"/>
                <a:gd name="T16" fmla="*/ 58 w 125"/>
                <a:gd name="T17" fmla="*/ 47 h 66"/>
                <a:gd name="T18" fmla="*/ 82 w 125"/>
                <a:gd name="T19" fmla="*/ 54 h 66"/>
                <a:gd name="T20" fmla="*/ 82 w 125"/>
                <a:gd name="T21" fmla="*/ 54 h 66"/>
                <a:gd name="T22" fmla="*/ 89 w 125"/>
                <a:gd name="T23" fmla="*/ 55 h 66"/>
                <a:gd name="T24" fmla="*/ 90 w 125"/>
                <a:gd name="T25" fmla="*/ 56 h 66"/>
                <a:gd name="T26" fmla="*/ 78 w 125"/>
                <a:gd name="T27" fmla="*/ 66 h 66"/>
                <a:gd name="T28" fmla="*/ 78 w 125"/>
                <a:gd name="T29" fmla="*/ 66 h 66"/>
                <a:gd name="T30" fmla="*/ 100 w 125"/>
                <a:gd name="T31" fmla="*/ 62 h 66"/>
                <a:gd name="T32" fmla="*/ 100 w 125"/>
                <a:gd name="T33" fmla="*/ 62 h 66"/>
                <a:gd name="T34" fmla="*/ 125 w 125"/>
                <a:gd name="T35" fmla="*/ 61 h 66"/>
                <a:gd name="T36" fmla="*/ 125 w 125"/>
                <a:gd name="T37" fmla="*/ 61 h 66"/>
                <a:gd name="T38" fmla="*/ 111 w 125"/>
                <a:gd name="T39" fmla="*/ 50 h 66"/>
                <a:gd name="T40" fmla="*/ 111 w 125"/>
                <a:gd name="T41" fmla="*/ 50 h 66"/>
                <a:gd name="T42" fmla="*/ 94 w 125"/>
                <a:gd name="T43" fmla="*/ 40 h 66"/>
                <a:gd name="T44" fmla="*/ 94 w 125"/>
                <a:gd name="T45" fmla="*/ 40 h 66"/>
                <a:gd name="T46" fmla="*/ 85 w 125"/>
                <a:gd name="T47" fmla="*/ 35 h 66"/>
                <a:gd name="T48" fmla="*/ 85 w 125"/>
                <a:gd name="T49" fmla="*/ 35 h 66"/>
                <a:gd name="T50" fmla="*/ 89 w 125"/>
                <a:gd name="T51" fmla="*/ 42 h 66"/>
                <a:gd name="T52" fmla="*/ 90 w 125"/>
                <a:gd name="T53" fmla="*/ 44 h 66"/>
                <a:gd name="T54" fmla="*/ 90 w 125"/>
                <a:gd name="T55" fmla="*/ 44 h 66"/>
                <a:gd name="T56" fmla="*/ 78 w 125"/>
                <a:gd name="T57" fmla="*/ 42 h 66"/>
                <a:gd name="T58" fmla="*/ 78 w 125"/>
                <a:gd name="T59" fmla="*/ 42 h 66"/>
                <a:gd name="T60" fmla="*/ 62 w 125"/>
                <a:gd name="T61" fmla="*/ 38 h 66"/>
                <a:gd name="T62" fmla="*/ 51 w 125"/>
                <a:gd name="T63" fmla="*/ 35 h 66"/>
                <a:gd name="T64" fmla="*/ 40 w 125"/>
                <a:gd name="T65" fmla="*/ 31 h 66"/>
                <a:gd name="T66" fmla="*/ 28 w 125"/>
                <a:gd name="T67" fmla="*/ 25 h 66"/>
                <a:gd name="T68" fmla="*/ 17 w 125"/>
                <a:gd name="T69" fmla="*/ 19 h 66"/>
                <a:gd name="T70" fmla="*/ 8 w 125"/>
                <a:gd name="T71" fmla="*/ 10 h 66"/>
                <a:gd name="T72" fmla="*/ 0 w 125"/>
                <a:gd name="T73" fmla="*/ 0 h 66"/>
                <a:gd name="T74" fmla="*/ 0 w 125"/>
                <a:gd name="T75" fmla="*/ 0 h 66"/>
                <a:gd name="T76" fmla="*/ 0 w 125"/>
                <a:gd name="T77" fmla="*/ 0 h 6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25" h="66">
                  <a:moveTo>
                    <a:pt x="0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2" y="6"/>
                  </a:lnTo>
                  <a:lnTo>
                    <a:pt x="6" y="13"/>
                  </a:lnTo>
                  <a:lnTo>
                    <a:pt x="13" y="21"/>
                  </a:lnTo>
                  <a:lnTo>
                    <a:pt x="24" y="29"/>
                  </a:lnTo>
                  <a:lnTo>
                    <a:pt x="39" y="39"/>
                  </a:lnTo>
                  <a:lnTo>
                    <a:pt x="58" y="47"/>
                  </a:lnTo>
                  <a:lnTo>
                    <a:pt x="82" y="54"/>
                  </a:lnTo>
                  <a:lnTo>
                    <a:pt x="89" y="55"/>
                  </a:lnTo>
                  <a:lnTo>
                    <a:pt x="90" y="56"/>
                  </a:lnTo>
                  <a:lnTo>
                    <a:pt x="78" y="66"/>
                  </a:lnTo>
                  <a:lnTo>
                    <a:pt x="100" y="62"/>
                  </a:lnTo>
                  <a:lnTo>
                    <a:pt x="125" y="61"/>
                  </a:lnTo>
                  <a:lnTo>
                    <a:pt x="111" y="50"/>
                  </a:lnTo>
                  <a:lnTo>
                    <a:pt x="94" y="40"/>
                  </a:lnTo>
                  <a:lnTo>
                    <a:pt x="85" y="35"/>
                  </a:lnTo>
                  <a:lnTo>
                    <a:pt x="89" y="42"/>
                  </a:lnTo>
                  <a:lnTo>
                    <a:pt x="90" y="44"/>
                  </a:lnTo>
                  <a:lnTo>
                    <a:pt x="78" y="42"/>
                  </a:lnTo>
                  <a:lnTo>
                    <a:pt x="62" y="38"/>
                  </a:lnTo>
                  <a:lnTo>
                    <a:pt x="51" y="35"/>
                  </a:lnTo>
                  <a:lnTo>
                    <a:pt x="40" y="31"/>
                  </a:lnTo>
                  <a:lnTo>
                    <a:pt x="28" y="25"/>
                  </a:lnTo>
                  <a:lnTo>
                    <a:pt x="17" y="19"/>
                  </a:lnTo>
                  <a:lnTo>
                    <a:pt x="8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grpSp>
        <p:nvGrpSpPr>
          <p:cNvPr id="2068" name="Group 1014"/>
          <p:cNvGrpSpPr>
            <a:grpSpLocks/>
          </p:cNvGrpSpPr>
          <p:nvPr/>
        </p:nvGrpSpPr>
        <p:grpSpPr bwMode="auto">
          <a:xfrm>
            <a:off x="5497828" y="2939910"/>
            <a:ext cx="216056" cy="1429791"/>
            <a:chOff x="3079" y="1647"/>
            <a:chExt cx="121" cy="801"/>
          </a:xfrm>
        </p:grpSpPr>
        <p:sp>
          <p:nvSpPr>
            <p:cNvPr id="2905" name="Freeform 757"/>
            <p:cNvSpPr>
              <a:spLocks/>
            </p:cNvSpPr>
            <p:nvPr/>
          </p:nvSpPr>
          <p:spPr bwMode="auto">
            <a:xfrm>
              <a:off x="3079" y="1651"/>
              <a:ext cx="121" cy="797"/>
            </a:xfrm>
            <a:custGeom>
              <a:avLst/>
              <a:gdLst>
                <a:gd name="T0" fmla="*/ 8 w 121"/>
                <a:gd name="T1" fmla="*/ 20 h 797"/>
                <a:gd name="T2" fmla="*/ 6 w 121"/>
                <a:gd name="T3" fmla="*/ 335 h 797"/>
                <a:gd name="T4" fmla="*/ 2 w 121"/>
                <a:gd name="T5" fmla="*/ 387 h 797"/>
                <a:gd name="T6" fmla="*/ 0 w 121"/>
                <a:gd name="T7" fmla="*/ 428 h 797"/>
                <a:gd name="T8" fmla="*/ 4 w 121"/>
                <a:gd name="T9" fmla="*/ 474 h 797"/>
                <a:gd name="T10" fmla="*/ 7 w 121"/>
                <a:gd name="T11" fmla="*/ 505 h 797"/>
                <a:gd name="T12" fmla="*/ 14 w 121"/>
                <a:gd name="T13" fmla="*/ 624 h 797"/>
                <a:gd name="T14" fmla="*/ 14 w 121"/>
                <a:gd name="T15" fmla="*/ 729 h 797"/>
                <a:gd name="T16" fmla="*/ 14 w 121"/>
                <a:gd name="T17" fmla="*/ 740 h 797"/>
                <a:gd name="T18" fmla="*/ 18 w 121"/>
                <a:gd name="T19" fmla="*/ 763 h 797"/>
                <a:gd name="T20" fmla="*/ 29 w 121"/>
                <a:gd name="T21" fmla="*/ 782 h 797"/>
                <a:gd name="T22" fmla="*/ 48 w 121"/>
                <a:gd name="T23" fmla="*/ 796 h 797"/>
                <a:gd name="T24" fmla="*/ 60 w 121"/>
                <a:gd name="T25" fmla="*/ 797 h 797"/>
                <a:gd name="T26" fmla="*/ 73 w 121"/>
                <a:gd name="T27" fmla="*/ 797 h 797"/>
                <a:gd name="T28" fmla="*/ 95 w 121"/>
                <a:gd name="T29" fmla="*/ 790 h 797"/>
                <a:gd name="T30" fmla="*/ 110 w 121"/>
                <a:gd name="T31" fmla="*/ 778 h 797"/>
                <a:gd name="T32" fmla="*/ 117 w 121"/>
                <a:gd name="T33" fmla="*/ 759 h 797"/>
                <a:gd name="T34" fmla="*/ 119 w 121"/>
                <a:gd name="T35" fmla="*/ 750 h 797"/>
                <a:gd name="T36" fmla="*/ 121 w 121"/>
                <a:gd name="T37" fmla="*/ 701 h 797"/>
                <a:gd name="T38" fmla="*/ 121 w 121"/>
                <a:gd name="T39" fmla="*/ 663 h 797"/>
                <a:gd name="T40" fmla="*/ 121 w 121"/>
                <a:gd name="T41" fmla="*/ 648 h 797"/>
                <a:gd name="T42" fmla="*/ 110 w 121"/>
                <a:gd name="T43" fmla="*/ 520 h 797"/>
                <a:gd name="T44" fmla="*/ 99 w 121"/>
                <a:gd name="T45" fmla="*/ 381 h 797"/>
                <a:gd name="T46" fmla="*/ 98 w 121"/>
                <a:gd name="T47" fmla="*/ 358 h 797"/>
                <a:gd name="T48" fmla="*/ 110 w 121"/>
                <a:gd name="T49" fmla="*/ 107 h 797"/>
                <a:gd name="T50" fmla="*/ 111 w 121"/>
                <a:gd name="T51" fmla="*/ 57 h 797"/>
                <a:gd name="T52" fmla="*/ 110 w 121"/>
                <a:gd name="T53" fmla="*/ 17 h 797"/>
                <a:gd name="T54" fmla="*/ 106 w 121"/>
                <a:gd name="T55" fmla="*/ 9 h 797"/>
                <a:gd name="T56" fmla="*/ 94 w 121"/>
                <a:gd name="T57" fmla="*/ 4 h 797"/>
                <a:gd name="T58" fmla="*/ 60 w 121"/>
                <a:gd name="T59" fmla="*/ 0 h 797"/>
                <a:gd name="T60" fmla="*/ 31 w 121"/>
                <a:gd name="T61" fmla="*/ 3 h 797"/>
                <a:gd name="T62" fmla="*/ 18 w 121"/>
                <a:gd name="T63" fmla="*/ 7 h 797"/>
                <a:gd name="T64" fmla="*/ 10 w 121"/>
                <a:gd name="T65" fmla="*/ 15 h 797"/>
                <a:gd name="T66" fmla="*/ 8 w 121"/>
                <a:gd name="T67" fmla="*/ 20 h 79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21" h="797">
                  <a:moveTo>
                    <a:pt x="8" y="20"/>
                  </a:moveTo>
                  <a:lnTo>
                    <a:pt x="8" y="20"/>
                  </a:lnTo>
                  <a:lnTo>
                    <a:pt x="6" y="335"/>
                  </a:lnTo>
                  <a:lnTo>
                    <a:pt x="4" y="354"/>
                  </a:lnTo>
                  <a:lnTo>
                    <a:pt x="2" y="387"/>
                  </a:lnTo>
                  <a:lnTo>
                    <a:pt x="2" y="406"/>
                  </a:lnTo>
                  <a:lnTo>
                    <a:pt x="0" y="428"/>
                  </a:lnTo>
                  <a:lnTo>
                    <a:pt x="2" y="449"/>
                  </a:lnTo>
                  <a:lnTo>
                    <a:pt x="4" y="474"/>
                  </a:lnTo>
                  <a:lnTo>
                    <a:pt x="7" y="505"/>
                  </a:lnTo>
                  <a:lnTo>
                    <a:pt x="10" y="541"/>
                  </a:lnTo>
                  <a:lnTo>
                    <a:pt x="14" y="624"/>
                  </a:lnTo>
                  <a:lnTo>
                    <a:pt x="15" y="694"/>
                  </a:lnTo>
                  <a:lnTo>
                    <a:pt x="14" y="729"/>
                  </a:lnTo>
                  <a:lnTo>
                    <a:pt x="14" y="740"/>
                  </a:lnTo>
                  <a:lnTo>
                    <a:pt x="15" y="752"/>
                  </a:lnTo>
                  <a:lnTo>
                    <a:pt x="18" y="763"/>
                  </a:lnTo>
                  <a:lnTo>
                    <a:pt x="22" y="774"/>
                  </a:lnTo>
                  <a:lnTo>
                    <a:pt x="29" y="782"/>
                  </a:lnTo>
                  <a:lnTo>
                    <a:pt x="37" y="790"/>
                  </a:lnTo>
                  <a:lnTo>
                    <a:pt x="48" y="796"/>
                  </a:lnTo>
                  <a:lnTo>
                    <a:pt x="53" y="797"/>
                  </a:lnTo>
                  <a:lnTo>
                    <a:pt x="60" y="797"/>
                  </a:lnTo>
                  <a:lnTo>
                    <a:pt x="73" y="797"/>
                  </a:lnTo>
                  <a:lnTo>
                    <a:pt x="86" y="794"/>
                  </a:lnTo>
                  <a:lnTo>
                    <a:pt x="95" y="790"/>
                  </a:lnTo>
                  <a:lnTo>
                    <a:pt x="103" y="785"/>
                  </a:lnTo>
                  <a:lnTo>
                    <a:pt x="110" y="778"/>
                  </a:lnTo>
                  <a:lnTo>
                    <a:pt x="114" y="769"/>
                  </a:lnTo>
                  <a:lnTo>
                    <a:pt x="117" y="759"/>
                  </a:lnTo>
                  <a:lnTo>
                    <a:pt x="119" y="750"/>
                  </a:lnTo>
                  <a:lnTo>
                    <a:pt x="121" y="725"/>
                  </a:lnTo>
                  <a:lnTo>
                    <a:pt x="121" y="701"/>
                  </a:lnTo>
                  <a:lnTo>
                    <a:pt x="121" y="679"/>
                  </a:lnTo>
                  <a:lnTo>
                    <a:pt x="121" y="663"/>
                  </a:lnTo>
                  <a:lnTo>
                    <a:pt x="121" y="648"/>
                  </a:lnTo>
                  <a:lnTo>
                    <a:pt x="118" y="614"/>
                  </a:lnTo>
                  <a:lnTo>
                    <a:pt x="110" y="520"/>
                  </a:lnTo>
                  <a:lnTo>
                    <a:pt x="102" y="419"/>
                  </a:lnTo>
                  <a:lnTo>
                    <a:pt x="99" y="381"/>
                  </a:lnTo>
                  <a:lnTo>
                    <a:pt x="98" y="358"/>
                  </a:lnTo>
                  <a:lnTo>
                    <a:pt x="106" y="201"/>
                  </a:lnTo>
                  <a:lnTo>
                    <a:pt x="110" y="107"/>
                  </a:lnTo>
                  <a:lnTo>
                    <a:pt x="111" y="57"/>
                  </a:lnTo>
                  <a:lnTo>
                    <a:pt x="110" y="17"/>
                  </a:lnTo>
                  <a:lnTo>
                    <a:pt x="109" y="13"/>
                  </a:lnTo>
                  <a:lnTo>
                    <a:pt x="106" y="9"/>
                  </a:lnTo>
                  <a:lnTo>
                    <a:pt x="101" y="7"/>
                  </a:lnTo>
                  <a:lnTo>
                    <a:pt x="94" y="4"/>
                  </a:lnTo>
                  <a:lnTo>
                    <a:pt x="78" y="1"/>
                  </a:lnTo>
                  <a:lnTo>
                    <a:pt x="60" y="0"/>
                  </a:lnTo>
                  <a:lnTo>
                    <a:pt x="41" y="0"/>
                  </a:lnTo>
                  <a:lnTo>
                    <a:pt x="31" y="3"/>
                  </a:lnTo>
                  <a:lnTo>
                    <a:pt x="25" y="4"/>
                  </a:lnTo>
                  <a:lnTo>
                    <a:pt x="18" y="7"/>
                  </a:lnTo>
                  <a:lnTo>
                    <a:pt x="13" y="11"/>
                  </a:lnTo>
                  <a:lnTo>
                    <a:pt x="10" y="15"/>
                  </a:lnTo>
                  <a:lnTo>
                    <a:pt x="8" y="20"/>
                  </a:lnTo>
                  <a:close/>
                </a:path>
              </a:pathLst>
            </a:custGeom>
            <a:solidFill>
              <a:srgbClr val="394D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06" name="Freeform 758"/>
            <p:cNvSpPr>
              <a:spLocks/>
            </p:cNvSpPr>
            <p:nvPr/>
          </p:nvSpPr>
          <p:spPr bwMode="auto">
            <a:xfrm>
              <a:off x="3109" y="1652"/>
              <a:ext cx="73" cy="33"/>
            </a:xfrm>
            <a:custGeom>
              <a:avLst/>
              <a:gdLst>
                <a:gd name="T0" fmla="*/ 46 w 73"/>
                <a:gd name="T1" fmla="*/ 4 h 33"/>
                <a:gd name="T2" fmla="*/ 46 w 73"/>
                <a:gd name="T3" fmla="*/ 4 h 33"/>
                <a:gd name="T4" fmla="*/ 49 w 73"/>
                <a:gd name="T5" fmla="*/ 7 h 33"/>
                <a:gd name="T6" fmla="*/ 50 w 73"/>
                <a:gd name="T7" fmla="*/ 10 h 33"/>
                <a:gd name="T8" fmla="*/ 52 w 73"/>
                <a:gd name="T9" fmla="*/ 14 h 33"/>
                <a:gd name="T10" fmla="*/ 52 w 73"/>
                <a:gd name="T11" fmla="*/ 15 h 33"/>
                <a:gd name="T12" fmla="*/ 50 w 73"/>
                <a:gd name="T13" fmla="*/ 16 h 33"/>
                <a:gd name="T14" fmla="*/ 50 w 73"/>
                <a:gd name="T15" fmla="*/ 16 h 33"/>
                <a:gd name="T16" fmla="*/ 41 w 73"/>
                <a:gd name="T17" fmla="*/ 22 h 33"/>
                <a:gd name="T18" fmla="*/ 31 w 73"/>
                <a:gd name="T19" fmla="*/ 25 h 33"/>
                <a:gd name="T20" fmla="*/ 31 w 73"/>
                <a:gd name="T21" fmla="*/ 25 h 33"/>
                <a:gd name="T22" fmla="*/ 19 w 73"/>
                <a:gd name="T23" fmla="*/ 25 h 33"/>
                <a:gd name="T24" fmla="*/ 7 w 73"/>
                <a:gd name="T25" fmla="*/ 25 h 33"/>
                <a:gd name="T26" fmla="*/ 7 w 73"/>
                <a:gd name="T27" fmla="*/ 25 h 33"/>
                <a:gd name="T28" fmla="*/ 1 w 73"/>
                <a:gd name="T29" fmla="*/ 25 h 33"/>
                <a:gd name="T30" fmla="*/ 0 w 73"/>
                <a:gd name="T31" fmla="*/ 26 h 33"/>
                <a:gd name="T32" fmla="*/ 3 w 73"/>
                <a:gd name="T33" fmla="*/ 27 h 33"/>
                <a:gd name="T34" fmla="*/ 3 w 73"/>
                <a:gd name="T35" fmla="*/ 27 h 33"/>
                <a:gd name="T36" fmla="*/ 18 w 73"/>
                <a:gd name="T37" fmla="*/ 30 h 33"/>
                <a:gd name="T38" fmla="*/ 26 w 73"/>
                <a:gd name="T39" fmla="*/ 33 h 33"/>
                <a:gd name="T40" fmla="*/ 33 w 73"/>
                <a:gd name="T41" fmla="*/ 33 h 33"/>
                <a:gd name="T42" fmla="*/ 33 w 73"/>
                <a:gd name="T43" fmla="*/ 33 h 33"/>
                <a:gd name="T44" fmla="*/ 49 w 73"/>
                <a:gd name="T45" fmla="*/ 31 h 33"/>
                <a:gd name="T46" fmla="*/ 58 w 73"/>
                <a:gd name="T47" fmla="*/ 30 h 33"/>
                <a:gd name="T48" fmla="*/ 64 w 73"/>
                <a:gd name="T49" fmla="*/ 27 h 33"/>
                <a:gd name="T50" fmla="*/ 64 w 73"/>
                <a:gd name="T51" fmla="*/ 27 h 33"/>
                <a:gd name="T52" fmla="*/ 71 w 73"/>
                <a:gd name="T53" fmla="*/ 20 h 33"/>
                <a:gd name="T54" fmla="*/ 73 w 73"/>
                <a:gd name="T55" fmla="*/ 18 h 33"/>
                <a:gd name="T56" fmla="*/ 73 w 73"/>
                <a:gd name="T57" fmla="*/ 14 h 33"/>
                <a:gd name="T58" fmla="*/ 73 w 73"/>
                <a:gd name="T59" fmla="*/ 14 h 33"/>
                <a:gd name="T60" fmla="*/ 71 w 73"/>
                <a:gd name="T61" fmla="*/ 10 h 33"/>
                <a:gd name="T62" fmla="*/ 66 w 73"/>
                <a:gd name="T63" fmla="*/ 7 h 33"/>
                <a:gd name="T64" fmla="*/ 62 w 73"/>
                <a:gd name="T65" fmla="*/ 4 h 33"/>
                <a:gd name="T66" fmla="*/ 58 w 73"/>
                <a:gd name="T67" fmla="*/ 3 h 33"/>
                <a:gd name="T68" fmla="*/ 58 w 73"/>
                <a:gd name="T69" fmla="*/ 3 h 33"/>
                <a:gd name="T70" fmla="*/ 50 w 73"/>
                <a:gd name="T71" fmla="*/ 2 h 33"/>
                <a:gd name="T72" fmla="*/ 43 w 73"/>
                <a:gd name="T73" fmla="*/ 0 h 33"/>
                <a:gd name="T74" fmla="*/ 43 w 73"/>
                <a:gd name="T75" fmla="*/ 0 h 33"/>
                <a:gd name="T76" fmla="*/ 42 w 73"/>
                <a:gd name="T77" fmla="*/ 0 h 33"/>
                <a:gd name="T78" fmla="*/ 42 w 73"/>
                <a:gd name="T79" fmla="*/ 2 h 33"/>
                <a:gd name="T80" fmla="*/ 46 w 73"/>
                <a:gd name="T81" fmla="*/ 4 h 33"/>
                <a:gd name="T82" fmla="*/ 46 w 73"/>
                <a:gd name="T83" fmla="*/ 4 h 33"/>
                <a:gd name="T84" fmla="*/ 46 w 73"/>
                <a:gd name="T85" fmla="*/ 4 h 33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73" h="33">
                  <a:moveTo>
                    <a:pt x="46" y="4"/>
                  </a:moveTo>
                  <a:lnTo>
                    <a:pt x="46" y="4"/>
                  </a:lnTo>
                  <a:lnTo>
                    <a:pt x="49" y="7"/>
                  </a:lnTo>
                  <a:lnTo>
                    <a:pt x="50" y="10"/>
                  </a:lnTo>
                  <a:lnTo>
                    <a:pt x="52" y="14"/>
                  </a:lnTo>
                  <a:lnTo>
                    <a:pt x="52" y="15"/>
                  </a:lnTo>
                  <a:lnTo>
                    <a:pt x="50" y="16"/>
                  </a:lnTo>
                  <a:lnTo>
                    <a:pt x="41" y="22"/>
                  </a:lnTo>
                  <a:lnTo>
                    <a:pt x="31" y="25"/>
                  </a:lnTo>
                  <a:lnTo>
                    <a:pt x="19" y="25"/>
                  </a:lnTo>
                  <a:lnTo>
                    <a:pt x="7" y="25"/>
                  </a:lnTo>
                  <a:lnTo>
                    <a:pt x="1" y="25"/>
                  </a:lnTo>
                  <a:lnTo>
                    <a:pt x="0" y="26"/>
                  </a:lnTo>
                  <a:lnTo>
                    <a:pt x="3" y="27"/>
                  </a:lnTo>
                  <a:lnTo>
                    <a:pt x="18" y="30"/>
                  </a:lnTo>
                  <a:lnTo>
                    <a:pt x="26" y="33"/>
                  </a:lnTo>
                  <a:lnTo>
                    <a:pt x="33" y="33"/>
                  </a:lnTo>
                  <a:lnTo>
                    <a:pt x="49" y="31"/>
                  </a:lnTo>
                  <a:lnTo>
                    <a:pt x="58" y="30"/>
                  </a:lnTo>
                  <a:lnTo>
                    <a:pt x="64" y="27"/>
                  </a:lnTo>
                  <a:lnTo>
                    <a:pt x="71" y="20"/>
                  </a:lnTo>
                  <a:lnTo>
                    <a:pt x="73" y="18"/>
                  </a:lnTo>
                  <a:lnTo>
                    <a:pt x="73" y="14"/>
                  </a:lnTo>
                  <a:lnTo>
                    <a:pt x="71" y="10"/>
                  </a:lnTo>
                  <a:lnTo>
                    <a:pt x="66" y="7"/>
                  </a:lnTo>
                  <a:lnTo>
                    <a:pt x="62" y="4"/>
                  </a:lnTo>
                  <a:lnTo>
                    <a:pt x="58" y="3"/>
                  </a:lnTo>
                  <a:lnTo>
                    <a:pt x="50" y="2"/>
                  </a:lnTo>
                  <a:lnTo>
                    <a:pt x="43" y="0"/>
                  </a:lnTo>
                  <a:lnTo>
                    <a:pt x="42" y="0"/>
                  </a:lnTo>
                  <a:lnTo>
                    <a:pt x="42" y="2"/>
                  </a:lnTo>
                  <a:lnTo>
                    <a:pt x="46" y="4"/>
                  </a:lnTo>
                  <a:close/>
                </a:path>
              </a:pathLst>
            </a:custGeom>
            <a:solidFill>
              <a:srgbClr val="2431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07" name="Freeform 759"/>
            <p:cNvSpPr>
              <a:spLocks/>
            </p:cNvSpPr>
            <p:nvPr/>
          </p:nvSpPr>
          <p:spPr bwMode="auto">
            <a:xfrm>
              <a:off x="3152" y="1683"/>
              <a:ext cx="30" cy="762"/>
            </a:xfrm>
            <a:custGeom>
              <a:avLst/>
              <a:gdLst>
                <a:gd name="T0" fmla="*/ 0 w 30"/>
                <a:gd name="T1" fmla="*/ 3 h 762"/>
                <a:gd name="T2" fmla="*/ 0 w 30"/>
                <a:gd name="T3" fmla="*/ 3 h 762"/>
                <a:gd name="T4" fmla="*/ 6 w 30"/>
                <a:gd name="T5" fmla="*/ 760 h 762"/>
                <a:gd name="T6" fmla="*/ 6 w 30"/>
                <a:gd name="T7" fmla="*/ 760 h 762"/>
                <a:gd name="T8" fmla="*/ 7 w 30"/>
                <a:gd name="T9" fmla="*/ 762 h 762"/>
                <a:gd name="T10" fmla="*/ 10 w 30"/>
                <a:gd name="T11" fmla="*/ 762 h 762"/>
                <a:gd name="T12" fmla="*/ 14 w 30"/>
                <a:gd name="T13" fmla="*/ 762 h 762"/>
                <a:gd name="T14" fmla="*/ 18 w 30"/>
                <a:gd name="T15" fmla="*/ 761 h 762"/>
                <a:gd name="T16" fmla="*/ 26 w 30"/>
                <a:gd name="T17" fmla="*/ 756 h 762"/>
                <a:gd name="T18" fmla="*/ 29 w 30"/>
                <a:gd name="T19" fmla="*/ 753 h 762"/>
                <a:gd name="T20" fmla="*/ 30 w 30"/>
                <a:gd name="T21" fmla="*/ 750 h 762"/>
                <a:gd name="T22" fmla="*/ 30 w 30"/>
                <a:gd name="T23" fmla="*/ 750 h 762"/>
                <a:gd name="T24" fmla="*/ 19 w 30"/>
                <a:gd name="T25" fmla="*/ 2 h 762"/>
                <a:gd name="T26" fmla="*/ 19 w 30"/>
                <a:gd name="T27" fmla="*/ 2 h 762"/>
                <a:gd name="T28" fmla="*/ 15 w 30"/>
                <a:gd name="T29" fmla="*/ 0 h 762"/>
                <a:gd name="T30" fmla="*/ 10 w 30"/>
                <a:gd name="T31" fmla="*/ 2 h 762"/>
                <a:gd name="T32" fmla="*/ 0 w 30"/>
                <a:gd name="T33" fmla="*/ 3 h 762"/>
                <a:gd name="T34" fmla="*/ 0 w 30"/>
                <a:gd name="T35" fmla="*/ 3 h 762"/>
                <a:gd name="T36" fmla="*/ 0 w 30"/>
                <a:gd name="T37" fmla="*/ 3 h 76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0" h="762">
                  <a:moveTo>
                    <a:pt x="0" y="3"/>
                  </a:moveTo>
                  <a:lnTo>
                    <a:pt x="0" y="3"/>
                  </a:lnTo>
                  <a:lnTo>
                    <a:pt x="6" y="760"/>
                  </a:lnTo>
                  <a:lnTo>
                    <a:pt x="7" y="762"/>
                  </a:lnTo>
                  <a:lnTo>
                    <a:pt x="10" y="762"/>
                  </a:lnTo>
                  <a:lnTo>
                    <a:pt x="14" y="762"/>
                  </a:lnTo>
                  <a:lnTo>
                    <a:pt x="18" y="761"/>
                  </a:lnTo>
                  <a:lnTo>
                    <a:pt x="26" y="756"/>
                  </a:lnTo>
                  <a:lnTo>
                    <a:pt x="29" y="753"/>
                  </a:lnTo>
                  <a:lnTo>
                    <a:pt x="30" y="750"/>
                  </a:lnTo>
                  <a:lnTo>
                    <a:pt x="19" y="2"/>
                  </a:lnTo>
                  <a:lnTo>
                    <a:pt x="15" y="0"/>
                  </a:lnTo>
                  <a:lnTo>
                    <a:pt x="10" y="2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2D40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908" name="Freeform 760"/>
            <p:cNvSpPr>
              <a:spLocks/>
            </p:cNvSpPr>
            <p:nvPr/>
          </p:nvSpPr>
          <p:spPr bwMode="auto">
            <a:xfrm>
              <a:off x="3087" y="1647"/>
              <a:ext cx="102" cy="40"/>
            </a:xfrm>
            <a:custGeom>
              <a:avLst/>
              <a:gdLst>
                <a:gd name="T0" fmla="*/ 0 w 102"/>
                <a:gd name="T1" fmla="*/ 19 h 40"/>
                <a:gd name="T2" fmla="*/ 6 w 102"/>
                <a:gd name="T3" fmla="*/ 28 h 40"/>
                <a:gd name="T4" fmla="*/ 18 w 102"/>
                <a:gd name="T5" fmla="*/ 35 h 40"/>
                <a:gd name="T6" fmla="*/ 52 w 102"/>
                <a:gd name="T7" fmla="*/ 40 h 40"/>
                <a:gd name="T8" fmla="*/ 64 w 102"/>
                <a:gd name="T9" fmla="*/ 40 h 40"/>
                <a:gd name="T10" fmla="*/ 82 w 102"/>
                <a:gd name="T11" fmla="*/ 38 h 40"/>
                <a:gd name="T12" fmla="*/ 95 w 102"/>
                <a:gd name="T13" fmla="*/ 32 h 40"/>
                <a:gd name="T14" fmla="*/ 101 w 102"/>
                <a:gd name="T15" fmla="*/ 27 h 40"/>
                <a:gd name="T16" fmla="*/ 102 w 102"/>
                <a:gd name="T17" fmla="*/ 23 h 40"/>
                <a:gd name="T18" fmla="*/ 98 w 102"/>
                <a:gd name="T19" fmla="*/ 13 h 40"/>
                <a:gd name="T20" fmla="*/ 86 w 102"/>
                <a:gd name="T21" fmla="*/ 7 h 40"/>
                <a:gd name="T22" fmla="*/ 71 w 102"/>
                <a:gd name="T23" fmla="*/ 2 h 40"/>
                <a:gd name="T24" fmla="*/ 52 w 102"/>
                <a:gd name="T25" fmla="*/ 0 h 40"/>
                <a:gd name="T26" fmla="*/ 34 w 102"/>
                <a:gd name="T27" fmla="*/ 1 h 40"/>
                <a:gd name="T28" fmla="*/ 11 w 102"/>
                <a:gd name="T29" fmla="*/ 8 h 40"/>
                <a:gd name="T30" fmla="*/ 2 w 102"/>
                <a:gd name="T31" fmla="*/ 15 h 40"/>
                <a:gd name="T32" fmla="*/ 0 w 102"/>
                <a:gd name="T33" fmla="*/ 19 h 40"/>
                <a:gd name="T34" fmla="*/ 14 w 102"/>
                <a:gd name="T35" fmla="*/ 20 h 40"/>
                <a:gd name="T36" fmla="*/ 14 w 102"/>
                <a:gd name="T37" fmla="*/ 17 h 40"/>
                <a:gd name="T38" fmla="*/ 19 w 102"/>
                <a:gd name="T39" fmla="*/ 12 h 40"/>
                <a:gd name="T40" fmla="*/ 36 w 102"/>
                <a:gd name="T41" fmla="*/ 7 h 40"/>
                <a:gd name="T42" fmla="*/ 52 w 102"/>
                <a:gd name="T43" fmla="*/ 5 h 40"/>
                <a:gd name="T44" fmla="*/ 70 w 102"/>
                <a:gd name="T45" fmla="*/ 7 h 40"/>
                <a:gd name="T46" fmla="*/ 82 w 102"/>
                <a:gd name="T47" fmla="*/ 11 h 40"/>
                <a:gd name="T48" fmla="*/ 88 w 102"/>
                <a:gd name="T49" fmla="*/ 16 h 40"/>
                <a:gd name="T50" fmla="*/ 91 w 102"/>
                <a:gd name="T51" fmla="*/ 21 h 40"/>
                <a:gd name="T52" fmla="*/ 90 w 102"/>
                <a:gd name="T53" fmla="*/ 24 h 40"/>
                <a:gd name="T54" fmla="*/ 86 w 102"/>
                <a:gd name="T55" fmla="*/ 30 h 40"/>
                <a:gd name="T56" fmla="*/ 70 w 102"/>
                <a:gd name="T57" fmla="*/ 34 h 40"/>
                <a:gd name="T58" fmla="*/ 52 w 102"/>
                <a:gd name="T59" fmla="*/ 35 h 40"/>
                <a:gd name="T60" fmla="*/ 36 w 102"/>
                <a:gd name="T61" fmla="*/ 34 h 40"/>
                <a:gd name="T62" fmla="*/ 23 w 102"/>
                <a:gd name="T63" fmla="*/ 30 h 40"/>
                <a:gd name="T64" fmla="*/ 17 w 102"/>
                <a:gd name="T65" fmla="*/ 25 h 40"/>
                <a:gd name="T66" fmla="*/ 14 w 102"/>
                <a:gd name="T67" fmla="*/ 20 h 40"/>
                <a:gd name="T68" fmla="*/ 14 w 102"/>
                <a:gd name="T69" fmla="*/ 20 h 4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02" h="40">
                  <a:moveTo>
                    <a:pt x="0" y="19"/>
                  </a:moveTo>
                  <a:lnTo>
                    <a:pt x="0" y="19"/>
                  </a:lnTo>
                  <a:lnTo>
                    <a:pt x="2" y="24"/>
                  </a:lnTo>
                  <a:lnTo>
                    <a:pt x="6" y="28"/>
                  </a:lnTo>
                  <a:lnTo>
                    <a:pt x="11" y="32"/>
                  </a:lnTo>
                  <a:lnTo>
                    <a:pt x="18" y="35"/>
                  </a:lnTo>
                  <a:lnTo>
                    <a:pt x="34" y="39"/>
                  </a:lnTo>
                  <a:lnTo>
                    <a:pt x="52" y="40"/>
                  </a:lnTo>
                  <a:lnTo>
                    <a:pt x="64" y="40"/>
                  </a:lnTo>
                  <a:lnTo>
                    <a:pt x="74" y="39"/>
                  </a:lnTo>
                  <a:lnTo>
                    <a:pt x="82" y="38"/>
                  </a:lnTo>
                  <a:lnTo>
                    <a:pt x="90" y="36"/>
                  </a:lnTo>
                  <a:lnTo>
                    <a:pt x="95" y="32"/>
                  </a:lnTo>
                  <a:lnTo>
                    <a:pt x="99" y="30"/>
                  </a:lnTo>
                  <a:lnTo>
                    <a:pt x="101" y="27"/>
                  </a:lnTo>
                  <a:lnTo>
                    <a:pt x="102" y="23"/>
                  </a:lnTo>
                  <a:lnTo>
                    <a:pt x="101" y="17"/>
                  </a:lnTo>
                  <a:lnTo>
                    <a:pt x="98" y="13"/>
                  </a:lnTo>
                  <a:lnTo>
                    <a:pt x="93" y="9"/>
                  </a:lnTo>
                  <a:lnTo>
                    <a:pt x="86" y="7"/>
                  </a:lnTo>
                  <a:lnTo>
                    <a:pt x="79" y="4"/>
                  </a:lnTo>
                  <a:lnTo>
                    <a:pt x="71" y="2"/>
                  </a:lnTo>
                  <a:lnTo>
                    <a:pt x="61" y="1"/>
                  </a:lnTo>
                  <a:lnTo>
                    <a:pt x="52" y="0"/>
                  </a:lnTo>
                  <a:lnTo>
                    <a:pt x="34" y="1"/>
                  </a:lnTo>
                  <a:lnTo>
                    <a:pt x="18" y="5"/>
                  </a:lnTo>
                  <a:lnTo>
                    <a:pt x="11" y="8"/>
                  </a:lnTo>
                  <a:lnTo>
                    <a:pt x="6" y="11"/>
                  </a:lnTo>
                  <a:lnTo>
                    <a:pt x="2" y="15"/>
                  </a:lnTo>
                  <a:lnTo>
                    <a:pt x="0" y="19"/>
                  </a:lnTo>
                  <a:lnTo>
                    <a:pt x="14" y="20"/>
                  </a:lnTo>
                  <a:lnTo>
                    <a:pt x="14" y="17"/>
                  </a:lnTo>
                  <a:lnTo>
                    <a:pt x="17" y="15"/>
                  </a:lnTo>
                  <a:lnTo>
                    <a:pt x="19" y="12"/>
                  </a:lnTo>
                  <a:lnTo>
                    <a:pt x="23" y="11"/>
                  </a:lnTo>
                  <a:lnTo>
                    <a:pt x="36" y="7"/>
                  </a:lnTo>
                  <a:lnTo>
                    <a:pt x="52" y="5"/>
                  </a:lnTo>
                  <a:lnTo>
                    <a:pt x="61" y="7"/>
                  </a:lnTo>
                  <a:lnTo>
                    <a:pt x="70" y="7"/>
                  </a:lnTo>
                  <a:lnTo>
                    <a:pt x="76" y="9"/>
                  </a:lnTo>
                  <a:lnTo>
                    <a:pt x="82" y="11"/>
                  </a:lnTo>
                  <a:lnTo>
                    <a:pt x="86" y="13"/>
                  </a:lnTo>
                  <a:lnTo>
                    <a:pt x="88" y="16"/>
                  </a:lnTo>
                  <a:lnTo>
                    <a:pt x="90" y="19"/>
                  </a:lnTo>
                  <a:lnTo>
                    <a:pt x="91" y="21"/>
                  </a:lnTo>
                  <a:lnTo>
                    <a:pt x="90" y="24"/>
                  </a:lnTo>
                  <a:lnTo>
                    <a:pt x="88" y="27"/>
                  </a:lnTo>
                  <a:lnTo>
                    <a:pt x="86" y="30"/>
                  </a:lnTo>
                  <a:lnTo>
                    <a:pt x="82" y="31"/>
                  </a:lnTo>
                  <a:lnTo>
                    <a:pt x="70" y="34"/>
                  </a:lnTo>
                  <a:lnTo>
                    <a:pt x="52" y="35"/>
                  </a:lnTo>
                  <a:lnTo>
                    <a:pt x="44" y="35"/>
                  </a:lnTo>
                  <a:lnTo>
                    <a:pt x="36" y="34"/>
                  </a:lnTo>
                  <a:lnTo>
                    <a:pt x="29" y="32"/>
                  </a:lnTo>
                  <a:lnTo>
                    <a:pt x="23" y="30"/>
                  </a:lnTo>
                  <a:lnTo>
                    <a:pt x="19" y="28"/>
                  </a:lnTo>
                  <a:lnTo>
                    <a:pt x="17" y="25"/>
                  </a:lnTo>
                  <a:lnTo>
                    <a:pt x="14" y="23"/>
                  </a:lnTo>
                  <a:lnTo>
                    <a:pt x="14" y="20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93B7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grpSp>
        <p:nvGrpSpPr>
          <p:cNvPr id="2069" name="Group 8"/>
          <p:cNvGrpSpPr>
            <a:grpSpLocks/>
          </p:cNvGrpSpPr>
          <p:nvPr/>
        </p:nvGrpSpPr>
        <p:grpSpPr bwMode="auto">
          <a:xfrm>
            <a:off x="5690673" y="3748517"/>
            <a:ext cx="664239" cy="542642"/>
            <a:chOff x="3187" y="2100"/>
            <a:chExt cx="372" cy="304"/>
          </a:xfrm>
        </p:grpSpPr>
        <p:grpSp>
          <p:nvGrpSpPr>
            <p:cNvPr id="2896" name="Group 1"/>
            <p:cNvGrpSpPr>
              <a:grpSpLocks/>
            </p:cNvGrpSpPr>
            <p:nvPr/>
          </p:nvGrpSpPr>
          <p:grpSpPr bwMode="auto">
            <a:xfrm>
              <a:off x="3187" y="2100"/>
              <a:ext cx="372" cy="304"/>
              <a:chOff x="3193" y="2106"/>
              <a:chExt cx="372" cy="304"/>
            </a:xfrm>
          </p:grpSpPr>
          <p:sp>
            <p:nvSpPr>
              <p:cNvPr id="2898" name="Freeform 768"/>
              <p:cNvSpPr>
                <a:spLocks/>
              </p:cNvSpPr>
              <p:nvPr/>
            </p:nvSpPr>
            <p:spPr bwMode="auto">
              <a:xfrm>
                <a:off x="3193" y="2106"/>
                <a:ext cx="372" cy="304"/>
              </a:xfrm>
              <a:custGeom>
                <a:avLst/>
                <a:gdLst>
                  <a:gd name="T0" fmla="*/ 1 w 372"/>
                  <a:gd name="T1" fmla="*/ 158 h 304"/>
                  <a:gd name="T2" fmla="*/ 31 w 372"/>
                  <a:gd name="T3" fmla="*/ 201 h 304"/>
                  <a:gd name="T4" fmla="*/ 58 w 372"/>
                  <a:gd name="T5" fmla="*/ 232 h 304"/>
                  <a:gd name="T6" fmla="*/ 65 w 372"/>
                  <a:gd name="T7" fmla="*/ 238 h 304"/>
                  <a:gd name="T8" fmla="*/ 157 w 372"/>
                  <a:gd name="T9" fmla="*/ 291 h 304"/>
                  <a:gd name="T10" fmla="*/ 183 w 372"/>
                  <a:gd name="T11" fmla="*/ 300 h 304"/>
                  <a:gd name="T12" fmla="*/ 245 w 372"/>
                  <a:gd name="T13" fmla="*/ 303 h 304"/>
                  <a:gd name="T14" fmla="*/ 307 w 372"/>
                  <a:gd name="T15" fmla="*/ 304 h 304"/>
                  <a:gd name="T16" fmla="*/ 325 w 372"/>
                  <a:gd name="T17" fmla="*/ 300 h 304"/>
                  <a:gd name="T18" fmla="*/ 359 w 372"/>
                  <a:gd name="T19" fmla="*/ 288 h 304"/>
                  <a:gd name="T20" fmla="*/ 372 w 372"/>
                  <a:gd name="T21" fmla="*/ 278 h 304"/>
                  <a:gd name="T22" fmla="*/ 372 w 372"/>
                  <a:gd name="T23" fmla="*/ 274 h 304"/>
                  <a:gd name="T24" fmla="*/ 364 w 372"/>
                  <a:gd name="T25" fmla="*/ 264 h 304"/>
                  <a:gd name="T26" fmla="*/ 326 w 372"/>
                  <a:gd name="T27" fmla="*/ 224 h 304"/>
                  <a:gd name="T28" fmla="*/ 306 w 372"/>
                  <a:gd name="T29" fmla="*/ 201 h 304"/>
                  <a:gd name="T30" fmla="*/ 240 w 372"/>
                  <a:gd name="T31" fmla="*/ 116 h 304"/>
                  <a:gd name="T32" fmla="*/ 223 w 372"/>
                  <a:gd name="T33" fmla="*/ 92 h 304"/>
                  <a:gd name="T34" fmla="*/ 215 w 372"/>
                  <a:gd name="T35" fmla="*/ 77 h 304"/>
                  <a:gd name="T36" fmla="*/ 198 w 372"/>
                  <a:gd name="T37" fmla="*/ 40 h 304"/>
                  <a:gd name="T38" fmla="*/ 195 w 372"/>
                  <a:gd name="T39" fmla="*/ 25 h 304"/>
                  <a:gd name="T40" fmla="*/ 195 w 372"/>
                  <a:gd name="T41" fmla="*/ 14 h 304"/>
                  <a:gd name="T42" fmla="*/ 195 w 372"/>
                  <a:gd name="T43" fmla="*/ 2 h 304"/>
                  <a:gd name="T44" fmla="*/ 191 w 372"/>
                  <a:gd name="T45" fmla="*/ 0 h 304"/>
                  <a:gd name="T46" fmla="*/ 188 w 372"/>
                  <a:gd name="T47" fmla="*/ 2 h 304"/>
                  <a:gd name="T48" fmla="*/ 180 w 372"/>
                  <a:gd name="T49" fmla="*/ 8 h 304"/>
                  <a:gd name="T50" fmla="*/ 164 w 372"/>
                  <a:gd name="T51" fmla="*/ 8 h 304"/>
                  <a:gd name="T52" fmla="*/ 160 w 372"/>
                  <a:gd name="T53" fmla="*/ 6 h 304"/>
                  <a:gd name="T54" fmla="*/ 154 w 372"/>
                  <a:gd name="T55" fmla="*/ 4 h 304"/>
                  <a:gd name="T56" fmla="*/ 133 w 372"/>
                  <a:gd name="T57" fmla="*/ 6 h 304"/>
                  <a:gd name="T58" fmla="*/ 125 w 372"/>
                  <a:gd name="T59" fmla="*/ 12 h 304"/>
                  <a:gd name="T60" fmla="*/ 121 w 372"/>
                  <a:gd name="T61" fmla="*/ 13 h 304"/>
                  <a:gd name="T62" fmla="*/ 111 w 372"/>
                  <a:gd name="T63" fmla="*/ 13 h 304"/>
                  <a:gd name="T64" fmla="*/ 104 w 372"/>
                  <a:gd name="T65" fmla="*/ 12 h 304"/>
                  <a:gd name="T66" fmla="*/ 104 w 372"/>
                  <a:gd name="T67" fmla="*/ 14 h 304"/>
                  <a:gd name="T68" fmla="*/ 108 w 372"/>
                  <a:gd name="T69" fmla="*/ 39 h 304"/>
                  <a:gd name="T70" fmla="*/ 110 w 372"/>
                  <a:gd name="T71" fmla="*/ 58 h 304"/>
                  <a:gd name="T72" fmla="*/ 108 w 372"/>
                  <a:gd name="T73" fmla="*/ 62 h 304"/>
                  <a:gd name="T74" fmla="*/ 89 w 372"/>
                  <a:gd name="T75" fmla="*/ 79 h 304"/>
                  <a:gd name="T76" fmla="*/ 69 w 372"/>
                  <a:gd name="T77" fmla="*/ 100 h 304"/>
                  <a:gd name="T78" fmla="*/ 64 w 372"/>
                  <a:gd name="T79" fmla="*/ 105 h 304"/>
                  <a:gd name="T80" fmla="*/ 39 w 372"/>
                  <a:gd name="T81" fmla="*/ 123 h 304"/>
                  <a:gd name="T82" fmla="*/ 11 w 372"/>
                  <a:gd name="T83" fmla="*/ 140 h 304"/>
                  <a:gd name="T84" fmla="*/ 4 w 372"/>
                  <a:gd name="T85" fmla="*/ 144 h 304"/>
                  <a:gd name="T86" fmla="*/ 0 w 372"/>
                  <a:gd name="T87" fmla="*/ 153 h 304"/>
                  <a:gd name="T88" fmla="*/ 1 w 372"/>
                  <a:gd name="T89" fmla="*/ 158 h 304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72" h="304">
                    <a:moveTo>
                      <a:pt x="1" y="158"/>
                    </a:moveTo>
                    <a:lnTo>
                      <a:pt x="1" y="158"/>
                    </a:lnTo>
                    <a:lnTo>
                      <a:pt x="14" y="176"/>
                    </a:lnTo>
                    <a:lnTo>
                      <a:pt x="31" y="201"/>
                    </a:lnTo>
                    <a:lnTo>
                      <a:pt x="50" y="224"/>
                    </a:lnTo>
                    <a:lnTo>
                      <a:pt x="58" y="232"/>
                    </a:lnTo>
                    <a:lnTo>
                      <a:pt x="65" y="238"/>
                    </a:lnTo>
                    <a:lnTo>
                      <a:pt x="122" y="270"/>
                    </a:lnTo>
                    <a:lnTo>
                      <a:pt x="157" y="291"/>
                    </a:lnTo>
                    <a:lnTo>
                      <a:pt x="172" y="296"/>
                    </a:lnTo>
                    <a:lnTo>
                      <a:pt x="183" y="300"/>
                    </a:lnTo>
                    <a:lnTo>
                      <a:pt x="245" y="303"/>
                    </a:lnTo>
                    <a:lnTo>
                      <a:pt x="283" y="304"/>
                    </a:lnTo>
                    <a:lnTo>
                      <a:pt x="307" y="304"/>
                    </a:lnTo>
                    <a:lnTo>
                      <a:pt x="325" y="300"/>
                    </a:lnTo>
                    <a:lnTo>
                      <a:pt x="348" y="292"/>
                    </a:lnTo>
                    <a:lnTo>
                      <a:pt x="359" y="288"/>
                    </a:lnTo>
                    <a:lnTo>
                      <a:pt x="367" y="282"/>
                    </a:lnTo>
                    <a:lnTo>
                      <a:pt x="372" y="278"/>
                    </a:lnTo>
                    <a:lnTo>
                      <a:pt x="372" y="277"/>
                    </a:lnTo>
                    <a:lnTo>
                      <a:pt x="372" y="274"/>
                    </a:lnTo>
                    <a:lnTo>
                      <a:pt x="364" y="264"/>
                    </a:lnTo>
                    <a:lnTo>
                      <a:pt x="351" y="249"/>
                    </a:lnTo>
                    <a:lnTo>
                      <a:pt x="326" y="224"/>
                    </a:lnTo>
                    <a:lnTo>
                      <a:pt x="306" y="201"/>
                    </a:lnTo>
                    <a:lnTo>
                      <a:pt x="272" y="159"/>
                    </a:lnTo>
                    <a:lnTo>
                      <a:pt x="240" y="116"/>
                    </a:lnTo>
                    <a:lnTo>
                      <a:pt x="229" y="100"/>
                    </a:lnTo>
                    <a:lnTo>
                      <a:pt x="223" y="92"/>
                    </a:lnTo>
                    <a:lnTo>
                      <a:pt x="215" y="77"/>
                    </a:lnTo>
                    <a:lnTo>
                      <a:pt x="206" y="58"/>
                    </a:lnTo>
                    <a:lnTo>
                      <a:pt x="198" y="40"/>
                    </a:lnTo>
                    <a:lnTo>
                      <a:pt x="195" y="32"/>
                    </a:lnTo>
                    <a:lnTo>
                      <a:pt x="195" y="25"/>
                    </a:lnTo>
                    <a:lnTo>
                      <a:pt x="195" y="14"/>
                    </a:lnTo>
                    <a:lnTo>
                      <a:pt x="195" y="5"/>
                    </a:lnTo>
                    <a:lnTo>
                      <a:pt x="195" y="2"/>
                    </a:lnTo>
                    <a:lnTo>
                      <a:pt x="194" y="0"/>
                    </a:lnTo>
                    <a:lnTo>
                      <a:pt x="191" y="0"/>
                    </a:lnTo>
                    <a:lnTo>
                      <a:pt x="188" y="2"/>
                    </a:lnTo>
                    <a:lnTo>
                      <a:pt x="184" y="5"/>
                    </a:lnTo>
                    <a:lnTo>
                      <a:pt x="180" y="8"/>
                    </a:lnTo>
                    <a:lnTo>
                      <a:pt x="172" y="9"/>
                    </a:lnTo>
                    <a:lnTo>
                      <a:pt x="164" y="8"/>
                    </a:lnTo>
                    <a:lnTo>
                      <a:pt x="160" y="6"/>
                    </a:lnTo>
                    <a:lnTo>
                      <a:pt x="157" y="5"/>
                    </a:lnTo>
                    <a:lnTo>
                      <a:pt x="154" y="4"/>
                    </a:lnTo>
                    <a:lnTo>
                      <a:pt x="144" y="4"/>
                    </a:lnTo>
                    <a:lnTo>
                      <a:pt x="133" y="6"/>
                    </a:lnTo>
                    <a:lnTo>
                      <a:pt x="127" y="8"/>
                    </a:lnTo>
                    <a:lnTo>
                      <a:pt x="125" y="12"/>
                    </a:lnTo>
                    <a:lnTo>
                      <a:pt x="121" y="13"/>
                    </a:lnTo>
                    <a:lnTo>
                      <a:pt x="118" y="14"/>
                    </a:lnTo>
                    <a:lnTo>
                      <a:pt x="111" y="13"/>
                    </a:lnTo>
                    <a:lnTo>
                      <a:pt x="106" y="12"/>
                    </a:lnTo>
                    <a:lnTo>
                      <a:pt x="104" y="12"/>
                    </a:lnTo>
                    <a:lnTo>
                      <a:pt x="104" y="14"/>
                    </a:lnTo>
                    <a:lnTo>
                      <a:pt x="106" y="25"/>
                    </a:lnTo>
                    <a:lnTo>
                      <a:pt x="108" y="39"/>
                    </a:lnTo>
                    <a:lnTo>
                      <a:pt x="110" y="52"/>
                    </a:lnTo>
                    <a:lnTo>
                      <a:pt x="110" y="58"/>
                    </a:lnTo>
                    <a:lnTo>
                      <a:pt x="108" y="62"/>
                    </a:lnTo>
                    <a:lnTo>
                      <a:pt x="102" y="70"/>
                    </a:lnTo>
                    <a:lnTo>
                      <a:pt x="89" y="79"/>
                    </a:lnTo>
                    <a:lnTo>
                      <a:pt x="77" y="90"/>
                    </a:lnTo>
                    <a:lnTo>
                      <a:pt x="69" y="100"/>
                    </a:lnTo>
                    <a:lnTo>
                      <a:pt x="64" y="105"/>
                    </a:lnTo>
                    <a:lnTo>
                      <a:pt x="57" y="111"/>
                    </a:lnTo>
                    <a:lnTo>
                      <a:pt x="39" y="123"/>
                    </a:lnTo>
                    <a:lnTo>
                      <a:pt x="23" y="134"/>
                    </a:lnTo>
                    <a:lnTo>
                      <a:pt x="11" y="140"/>
                    </a:lnTo>
                    <a:lnTo>
                      <a:pt x="4" y="144"/>
                    </a:lnTo>
                    <a:lnTo>
                      <a:pt x="0" y="148"/>
                    </a:lnTo>
                    <a:lnTo>
                      <a:pt x="0" y="153"/>
                    </a:lnTo>
                    <a:lnTo>
                      <a:pt x="1" y="158"/>
                    </a:lnTo>
                    <a:close/>
                  </a:path>
                </a:pathLst>
              </a:custGeom>
              <a:solidFill>
                <a:srgbClr val="3045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899" name="Freeform 769"/>
              <p:cNvSpPr>
                <a:spLocks/>
              </p:cNvSpPr>
              <p:nvPr/>
            </p:nvSpPr>
            <p:spPr bwMode="auto">
              <a:xfrm>
                <a:off x="3491" y="2353"/>
                <a:ext cx="16" cy="21"/>
              </a:xfrm>
              <a:custGeom>
                <a:avLst/>
                <a:gdLst>
                  <a:gd name="T0" fmla="*/ 5 w 16"/>
                  <a:gd name="T1" fmla="*/ 0 h 21"/>
                  <a:gd name="T2" fmla="*/ 5 w 16"/>
                  <a:gd name="T3" fmla="*/ 0 h 21"/>
                  <a:gd name="T4" fmla="*/ 1 w 16"/>
                  <a:gd name="T5" fmla="*/ 4 h 21"/>
                  <a:gd name="T6" fmla="*/ 0 w 16"/>
                  <a:gd name="T7" fmla="*/ 8 h 21"/>
                  <a:gd name="T8" fmla="*/ 0 w 16"/>
                  <a:gd name="T9" fmla="*/ 11 h 21"/>
                  <a:gd name="T10" fmla="*/ 1 w 16"/>
                  <a:gd name="T11" fmla="*/ 14 h 21"/>
                  <a:gd name="T12" fmla="*/ 1 w 16"/>
                  <a:gd name="T13" fmla="*/ 14 h 21"/>
                  <a:gd name="T14" fmla="*/ 5 w 16"/>
                  <a:gd name="T15" fmla="*/ 18 h 21"/>
                  <a:gd name="T16" fmla="*/ 11 w 16"/>
                  <a:gd name="T17" fmla="*/ 21 h 21"/>
                  <a:gd name="T18" fmla="*/ 11 w 16"/>
                  <a:gd name="T19" fmla="*/ 21 h 21"/>
                  <a:gd name="T20" fmla="*/ 11 w 16"/>
                  <a:gd name="T21" fmla="*/ 21 h 21"/>
                  <a:gd name="T22" fmla="*/ 12 w 16"/>
                  <a:gd name="T23" fmla="*/ 19 h 21"/>
                  <a:gd name="T24" fmla="*/ 12 w 16"/>
                  <a:gd name="T25" fmla="*/ 17 h 21"/>
                  <a:gd name="T26" fmla="*/ 11 w 16"/>
                  <a:gd name="T27" fmla="*/ 12 h 21"/>
                  <a:gd name="T28" fmla="*/ 11 w 16"/>
                  <a:gd name="T29" fmla="*/ 10 h 21"/>
                  <a:gd name="T30" fmla="*/ 11 w 16"/>
                  <a:gd name="T31" fmla="*/ 10 h 21"/>
                  <a:gd name="T32" fmla="*/ 9 w 16"/>
                  <a:gd name="T33" fmla="*/ 8 h 21"/>
                  <a:gd name="T34" fmla="*/ 11 w 16"/>
                  <a:gd name="T35" fmla="*/ 8 h 21"/>
                  <a:gd name="T36" fmla="*/ 13 w 16"/>
                  <a:gd name="T37" fmla="*/ 8 h 21"/>
                  <a:gd name="T38" fmla="*/ 16 w 16"/>
                  <a:gd name="T39" fmla="*/ 10 h 21"/>
                  <a:gd name="T40" fmla="*/ 16 w 16"/>
                  <a:gd name="T41" fmla="*/ 10 h 21"/>
                  <a:gd name="T42" fmla="*/ 15 w 16"/>
                  <a:gd name="T43" fmla="*/ 8 h 21"/>
                  <a:gd name="T44" fmla="*/ 12 w 16"/>
                  <a:gd name="T45" fmla="*/ 4 h 21"/>
                  <a:gd name="T46" fmla="*/ 8 w 16"/>
                  <a:gd name="T47" fmla="*/ 0 h 21"/>
                  <a:gd name="T48" fmla="*/ 7 w 16"/>
                  <a:gd name="T49" fmla="*/ 0 h 21"/>
                  <a:gd name="T50" fmla="*/ 5 w 16"/>
                  <a:gd name="T51" fmla="*/ 0 h 21"/>
                  <a:gd name="T52" fmla="*/ 5 w 16"/>
                  <a:gd name="T53" fmla="*/ 0 h 21"/>
                  <a:gd name="T54" fmla="*/ 5 w 16"/>
                  <a:gd name="T55" fmla="*/ 0 h 2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6" h="21">
                    <a:moveTo>
                      <a:pt x="5" y="0"/>
                    </a:moveTo>
                    <a:lnTo>
                      <a:pt x="5" y="0"/>
                    </a:lnTo>
                    <a:lnTo>
                      <a:pt x="1" y="4"/>
                    </a:lnTo>
                    <a:lnTo>
                      <a:pt x="0" y="8"/>
                    </a:lnTo>
                    <a:lnTo>
                      <a:pt x="0" y="11"/>
                    </a:lnTo>
                    <a:lnTo>
                      <a:pt x="1" y="14"/>
                    </a:lnTo>
                    <a:lnTo>
                      <a:pt x="5" y="18"/>
                    </a:lnTo>
                    <a:lnTo>
                      <a:pt x="11" y="21"/>
                    </a:lnTo>
                    <a:lnTo>
                      <a:pt x="12" y="19"/>
                    </a:lnTo>
                    <a:lnTo>
                      <a:pt x="12" y="17"/>
                    </a:lnTo>
                    <a:lnTo>
                      <a:pt x="11" y="12"/>
                    </a:lnTo>
                    <a:lnTo>
                      <a:pt x="11" y="10"/>
                    </a:lnTo>
                    <a:lnTo>
                      <a:pt x="9" y="8"/>
                    </a:lnTo>
                    <a:lnTo>
                      <a:pt x="11" y="8"/>
                    </a:lnTo>
                    <a:lnTo>
                      <a:pt x="13" y="8"/>
                    </a:lnTo>
                    <a:lnTo>
                      <a:pt x="16" y="10"/>
                    </a:lnTo>
                    <a:lnTo>
                      <a:pt x="15" y="8"/>
                    </a:lnTo>
                    <a:lnTo>
                      <a:pt x="12" y="4"/>
                    </a:lnTo>
                    <a:lnTo>
                      <a:pt x="8" y="0"/>
                    </a:lnTo>
                    <a:lnTo>
                      <a:pt x="7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2328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900" name="Freeform 771"/>
              <p:cNvSpPr>
                <a:spLocks/>
              </p:cNvSpPr>
              <p:nvPr/>
            </p:nvSpPr>
            <p:spPr bwMode="auto">
              <a:xfrm>
                <a:off x="3452" y="2311"/>
                <a:ext cx="19" cy="14"/>
              </a:xfrm>
              <a:custGeom>
                <a:avLst/>
                <a:gdLst>
                  <a:gd name="T0" fmla="*/ 0 w 19"/>
                  <a:gd name="T1" fmla="*/ 12 h 14"/>
                  <a:gd name="T2" fmla="*/ 0 w 19"/>
                  <a:gd name="T3" fmla="*/ 12 h 14"/>
                  <a:gd name="T4" fmla="*/ 0 w 19"/>
                  <a:gd name="T5" fmla="*/ 7 h 14"/>
                  <a:gd name="T6" fmla="*/ 2 w 19"/>
                  <a:gd name="T7" fmla="*/ 3 h 14"/>
                  <a:gd name="T8" fmla="*/ 5 w 19"/>
                  <a:gd name="T9" fmla="*/ 0 h 14"/>
                  <a:gd name="T10" fmla="*/ 8 w 19"/>
                  <a:gd name="T11" fmla="*/ 0 h 14"/>
                  <a:gd name="T12" fmla="*/ 8 w 19"/>
                  <a:gd name="T13" fmla="*/ 0 h 14"/>
                  <a:gd name="T14" fmla="*/ 13 w 19"/>
                  <a:gd name="T15" fmla="*/ 3 h 14"/>
                  <a:gd name="T16" fmla="*/ 17 w 19"/>
                  <a:gd name="T17" fmla="*/ 6 h 14"/>
                  <a:gd name="T18" fmla="*/ 17 w 19"/>
                  <a:gd name="T19" fmla="*/ 6 h 14"/>
                  <a:gd name="T20" fmla="*/ 19 w 19"/>
                  <a:gd name="T21" fmla="*/ 7 h 14"/>
                  <a:gd name="T22" fmla="*/ 17 w 19"/>
                  <a:gd name="T23" fmla="*/ 8 h 14"/>
                  <a:gd name="T24" fmla="*/ 12 w 19"/>
                  <a:gd name="T25" fmla="*/ 8 h 14"/>
                  <a:gd name="T26" fmla="*/ 12 w 19"/>
                  <a:gd name="T27" fmla="*/ 8 h 14"/>
                  <a:gd name="T28" fmla="*/ 11 w 19"/>
                  <a:gd name="T29" fmla="*/ 8 h 14"/>
                  <a:gd name="T30" fmla="*/ 8 w 19"/>
                  <a:gd name="T31" fmla="*/ 8 h 14"/>
                  <a:gd name="T32" fmla="*/ 4 w 19"/>
                  <a:gd name="T33" fmla="*/ 11 h 14"/>
                  <a:gd name="T34" fmla="*/ 1 w 19"/>
                  <a:gd name="T35" fmla="*/ 14 h 14"/>
                  <a:gd name="T36" fmla="*/ 0 w 19"/>
                  <a:gd name="T37" fmla="*/ 14 h 14"/>
                  <a:gd name="T38" fmla="*/ 0 w 19"/>
                  <a:gd name="T39" fmla="*/ 12 h 14"/>
                  <a:gd name="T40" fmla="*/ 0 w 19"/>
                  <a:gd name="T41" fmla="*/ 12 h 14"/>
                  <a:gd name="T42" fmla="*/ 0 w 19"/>
                  <a:gd name="T43" fmla="*/ 12 h 1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19" h="14">
                    <a:moveTo>
                      <a:pt x="0" y="12"/>
                    </a:moveTo>
                    <a:lnTo>
                      <a:pt x="0" y="12"/>
                    </a:lnTo>
                    <a:lnTo>
                      <a:pt x="0" y="7"/>
                    </a:lnTo>
                    <a:lnTo>
                      <a:pt x="2" y="3"/>
                    </a:lnTo>
                    <a:lnTo>
                      <a:pt x="5" y="0"/>
                    </a:lnTo>
                    <a:lnTo>
                      <a:pt x="8" y="0"/>
                    </a:lnTo>
                    <a:lnTo>
                      <a:pt x="13" y="3"/>
                    </a:lnTo>
                    <a:lnTo>
                      <a:pt x="17" y="6"/>
                    </a:lnTo>
                    <a:lnTo>
                      <a:pt x="19" y="7"/>
                    </a:lnTo>
                    <a:lnTo>
                      <a:pt x="17" y="8"/>
                    </a:lnTo>
                    <a:lnTo>
                      <a:pt x="12" y="8"/>
                    </a:lnTo>
                    <a:lnTo>
                      <a:pt x="11" y="8"/>
                    </a:lnTo>
                    <a:lnTo>
                      <a:pt x="8" y="8"/>
                    </a:lnTo>
                    <a:lnTo>
                      <a:pt x="4" y="11"/>
                    </a:lnTo>
                    <a:lnTo>
                      <a:pt x="1" y="14"/>
                    </a:lnTo>
                    <a:lnTo>
                      <a:pt x="0" y="14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2328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901" name="Freeform 772"/>
              <p:cNvSpPr>
                <a:spLocks/>
              </p:cNvSpPr>
              <p:nvPr/>
            </p:nvSpPr>
            <p:spPr bwMode="auto">
              <a:xfrm>
                <a:off x="3369" y="2325"/>
                <a:ext cx="18" cy="26"/>
              </a:xfrm>
              <a:custGeom>
                <a:avLst/>
                <a:gdLst>
                  <a:gd name="T0" fmla="*/ 0 w 18"/>
                  <a:gd name="T1" fmla="*/ 1 h 26"/>
                  <a:gd name="T2" fmla="*/ 0 w 18"/>
                  <a:gd name="T3" fmla="*/ 1 h 26"/>
                  <a:gd name="T4" fmla="*/ 0 w 18"/>
                  <a:gd name="T5" fmla="*/ 4 h 26"/>
                  <a:gd name="T6" fmla="*/ 1 w 18"/>
                  <a:gd name="T7" fmla="*/ 7 h 26"/>
                  <a:gd name="T8" fmla="*/ 8 w 18"/>
                  <a:gd name="T9" fmla="*/ 13 h 26"/>
                  <a:gd name="T10" fmla="*/ 8 w 18"/>
                  <a:gd name="T11" fmla="*/ 13 h 26"/>
                  <a:gd name="T12" fmla="*/ 11 w 18"/>
                  <a:gd name="T13" fmla="*/ 17 h 26"/>
                  <a:gd name="T14" fmla="*/ 14 w 18"/>
                  <a:gd name="T15" fmla="*/ 23 h 26"/>
                  <a:gd name="T16" fmla="*/ 16 w 18"/>
                  <a:gd name="T17" fmla="*/ 26 h 26"/>
                  <a:gd name="T18" fmla="*/ 16 w 18"/>
                  <a:gd name="T19" fmla="*/ 26 h 26"/>
                  <a:gd name="T20" fmla="*/ 18 w 18"/>
                  <a:gd name="T21" fmla="*/ 24 h 26"/>
                  <a:gd name="T22" fmla="*/ 18 w 18"/>
                  <a:gd name="T23" fmla="*/ 24 h 26"/>
                  <a:gd name="T24" fmla="*/ 16 w 18"/>
                  <a:gd name="T25" fmla="*/ 17 h 26"/>
                  <a:gd name="T26" fmla="*/ 15 w 18"/>
                  <a:gd name="T27" fmla="*/ 12 h 26"/>
                  <a:gd name="T28" fmla="*/ 12 w 18"/>
                  <a:gd name="T29" fmla="*/ 7 h 26"/>
                  <a:gd name="T30" fmla="*/ 10 w 18"/>
                  <a:gd name="T31" fmla="*/ 4 h 26"/>
                  <a:gd name="T32" fmla="*/ 10 w 18"/>
                  <a:gd name="T33" fmla="*/ 4 h 26"/>
                  <a:gd name="T34" fmla="*/ 4 w 18"/>
                  <a:gd name="T35" fmla="*/ 1 h 26"/>
                  <a:gd name="T36" fmla="*/ 1 w 18"/>
                  <a:gd name="T37" fmla="*/ 0 h 26"/>
                  <a:gd name="T38" fmla="*/ 0 w 18"/>
                  <a:gd name="T39" fmla="*/ 1 h 26"/>
                  <a:gd name="T40" fmla="*/ 0 w 18"/>
                  <a:gd name="T41" fmla="*/ 1 h 26"/>
                  <a:gd name="T42" fmla="*/ 0 w 18"/>
                  <a:gd name="T43" fmla="*/ 1 h 2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18" h="26">
                    <a:moveTo>
                      <a:pt x="0" y="1"/>
                    </a:moveTo>
                    <a:lnTo>
                      <a:pt x="0" y="1"/>
                    </a:lnTo>
                    <a:lnTo>
                      <a:pt x="0" y="4"/>
                    </a:lnTo>
                    <a:lnTo>
                      <a:pt x="1" y="7"/>
                    </a:lnTo>
                    <a:lnTo>
                      <a:pt x="8" y="13"/>
                    </a:lnTo>
                    <a:lnTo>
                      <a:pt x="11" y="17"/>
                    </a:lnTo>
                    <a:lnTo>
                      <a:pt x="14" y="23"/>
                    </a:lnTo>
                    <a:lnTo>
                      <a:pt x="16" y="26"/>
                    </a:lnTo>
                    <a:lnTo>
                      <a:pt x="18" y="24"/>
                    </a:lnTo>
                    <a:lnTo>
                      <a:pt x="16" y="17"/>
                    </a:lnTo>
                    <a:lnTo>
                      <a:pt x="15" y="12"/>
                    </a:lnTo>
                    <a:lnTo>
                      <a:pt x="12" y="7"/>
                    </a:lnTo>
                    <a:lnTo>
                      <a:pt x="10" y="4"/>
                    </a:lnTo>
                    <a:lnTo>
                      <a:pt x="4" y="1"/>
                    </a:lnTo>
                    <a:lnTo>
                      <a:pt x="1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2328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902" name="Freeform 774"/>
              <p:cNvSpPr>
                <a:spLocks/>
              </p:cNvSpPr>
              <p:nvPr/>
            </p:nvSpPr>
            <p:spPr bwMode="auto">
              <a:xfrm>
                <a:off x="3430" y="2267"/>
                <a:ext cx="26" cy="10"/>
              </a:xfrm>
              <a:custGeom>
                <a:avLst/>
                <a:gdLst>
                  <a:gd name="T0" fmla="*/ 9 w 26"/>
                  <a:gd name="T1" fmla="*/ 0 h 10"/>
                  <a:gd name="T2" fmla="*/ 9 w 26"/>
                  <a:gd name="T3" fmla="*/ 0 h 10"/>
                  <a:gd name="T4" fmla="*/ 1 w 26"/>
                  <a:gd name="T5" fmla="*/ 0 h 10"/>
                  <a:gd name="T6" fmla="*/ 0 w 26"/>
                  <a:gd name="T7" fmla="*/ 1 h 10"/>
                  <a:gd name="T8" fmla="*/ 0 w 26"/>
                  <a:gd name="T9" fmla="*/ 1 h 10"/>
                  <a:gd name="T10" fmla="*/ 5 w 26"/>
                  <a:gd name="T11" fmla="*/ 5 h 10"/>
                  <a:gd name="T12" fmla="*/ 5 w 26"/>
                  <a:gd name="T13" fmla="*/ 5 h 10"/>
                  <a:gd name="T14" fmla="*/ 12 w 26"/>
                  <a:gd name="T15" fmla="*/ 8 h 10"/>
                  <a:gd name="T16" fmla="*/ 18 w 26"/>
                  <a:gd name="T17" fmla="*/ 10 h 10"/>
                  <a:gd name="T18" fmla="*/ 23 w 26"/>
                  <a:gd name="T19" fmla="*/ 10 h 10"/>
                  <a:gd name="T20" fmla="*/ 26 w 26"/>
                  <a:gd name="T21" fmla="*/ 9 h 10"/>
                  <a:gd name="T22" fmla="*/ 26 w 26"/>
                  <a:gd name="T23" fmla="*/ 9 h 10"/>
                  <a:gd name="T24" fmla="*/ 24 w 26"/>
                  <a:gd name="T25" fmla="*/ 6 h 10"/>
                  <a:gd name="T26" fmla="*/ 20 w 26"/>
                  <a:gd name="T27" fmla="*/ 4 h 10"/>
                  <a:gd name="T28" fmla="*/ 15 w 26"/>
                  <a:gd name="T29" fmla="*/ 0 h 10"/>
                  <a:gd name="T30" fmla="*/ 9 w 26"/>
                  <a:gd name="T31" fmla="*/ 0 h 10"/>
                  <a:gd name="T32" fmla="*/ 9 w 26"/>
                  <a:gd name="T33" fmla="*/ 0 h 10"/>
                  <a:gd name="T34" fmla="*/ 9 w 26"/>
                  <a:gd name="T35" fmla="*/ 0 h 10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6" h="10">
                    <a:moveTo>
                      <a:pt x="9" y="0"/>
                    </a:moveTo>
                    <a:lnTo>
                      <a:pt x="9" y="0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5" y="5"/>
                    </a:lnTo>
                    <a:lnTo>
                      <a:pt x="12" y="8"/>
                    </a:lnTo>
                    <a:lnTo>
                      <a:pt x="18" y="10"/>
                    </a:lnTo>
                    <a:lnTo>
                      <a:pt x="23" y="10"/>
                    </a:lnTo>
                    <a:lnTo>
                      <a:pt x="26" y="9"/>
                    </a:lnTo>
                    <a:lnTo>
                      <a:pt x="24" y="6"/>
                    </a:lnTo>
                    <a:lnTo>
                      <a:pt x="20" y="4"/>
                    </a:lnTo>
                    <a:lnTo>
                      <a:pt x="15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2328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903" name="Freeform 780"/>
              <p:cNvSpPr>
                <a:spLocks/>
              </p:cNvSpPr>
              <p:nvPr/>
            </p:nvSpPr>
            <p:spPr bwMode="auto">
              <a:xfrm>
                <a:off x="3414" y="2357"/>
                <a:ext cx="25" cy="31"/>
              </a:xfrm>
              <a:custGeom>
                <a:avLst/>
                <a:gdLst>
                  <a:gd name="T0" fmla="*/ 13 w 25"/>
                  <a:gd name="T1" fmla="*/ 6 h 31"/>
                  <a:gd name="T2" fmla="*/ 13 w 25"/>
                  <a:gd name="T3" fmla="*/ 6 h 31"/>
                  <a:gd name="T4" fmla="*/ 12 w 25"/>
                  <a:gd name="T5" fmla="*/ 3 h 31"/>
                  <a:gd name="T6" fmla="*/ 9 w 25"/>
                  <a:gd name="T7" fmla="*/ 2 h 31"/>
                  <a:gd name="T8" fmla="*/ 2 w 25"/>
                  <a:gd name="T9" fmla="*/ 0 h 31"/>
                  <a:gd name="T10" fmla="*/ 1 w 25"/>
                  <a:gd name="T11" fmla="*/ 2 h 31"/>
                  <a:gd name="T12" fmla="*/ 0 w 25"/>
                  <a:gd name="T13" fmla="*/ 2 h 31"/>
                  <a:gd name="T14" fmla="*/ 0 w 25"/>
                  <a:gd name="T15" fmla="*/ 4 h 31"/>
                  <a:gd name="T16" fmla="*/ 2 w 25"/>
                  <a:gd name="T17" fmla="*/ 7 h 31"/>
                  <a:gd name="T18" fmla="*/ 2 w 25"/>
                  <a:gd name="T19" fmla="*/ 7 h 31"/>
                  <a:gd name="T20" fmla="*/ 11 w 25"/>
                  <a:gd name="T21" fmla="*/ 14 h 31"/>
                  <a:gd name="T22" fmla="*/ 17 w 25"/>
                  <a:gd name="T23" fmla="*/ 23 h 31"/>
                  <a:gd name="T24" fmla="*/ 23 w 25"/>
                  <a:gd name="T25" fmla="*/ 30 h 31"/>
                  <a:gd name="T26" fmla="*/ 24 w 25"/>
                  <a:gd name="T27" fmla="*/ 31 h 31"/>
                  <a:gd name="T28" fmla="*/ 25 w 25"/>
                  <a:gd name="T29" fmla="*/ 31 h 31"/>
                  <a:gd name="T30" fmla="*/ 25 w 25"/>
                  <a:gd name="T31" fmla="*/ 31 h 31"/>
                  <a:gd name="T32" fmla="*/ 25 w 25"/>
                  <a:gd name="T33" fmla="*/ 29 h 31"/>
                  <a:gd name="T34" fmla="*/ 25 w 25"/>
                  <a:gd name="T35" fmla="*/ 26 h 31"/>
                  <a:gd name="T36" fmla="*/ 21 w 25"/>
                  <a:gd name="T37" fmla="*/ 19 h 31"/>
                  <a:gd name="T38" fmla="*/ 13 w 25"/>
                  <a:gd name="T39" fmla="*/ 6 h 31"/>
                  <a:gd name="T40" fmla="*/ 13 w 25"/>
                  <a:gd name="T41" fmla="*/ 6 h 31"/>
                  <a:gd name="T42" fmla="*/ 13 w 25"/>
                  <a:gd name="T43" fmla="*/ 6 h 31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25" h="31">
                    <a:moveTo>
                      <a:pt x="13" y="6"/>
                    </a:moveTo>
                    <a:lnTo>
                      <a:pt x="13" y="6"/>
                    </a:lnTo>
                    <a:lnTo>
                      <a:pt x="12" y="3"/>
                    </a:lnTo>
                    <a:lnTo>
                      <a:pt x="9" y="2"/>
                    </a:lnTo>
                    <a:lnTo>
                      <a:pt x="2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2" y="7"/>
                    </a:lnTo>
                    <a:lnTo>
                      <a:pt x="11" y="14"/>
                    </a:lnTo>
                    <a:lnTo>
                      <a:pt x="17" y="23"/>
                    </a:lnTo>
                    <a:lnTo>
                      <a:pt x="23" y="30"/>
                    </a:lnTo>
                    <a:lnTo>
                      <a:pt x="24" y="31"/>
                    </a:lnTo>
                    <a:lnTo>
                      <a:pt x="25" y="31"/>
                    </a:lnTo>
                    <a:lnTo>
                      <a:pt x="25" y="29"/>
                    </a:lnTo>
                    <a:lnTo>
                      <a:pt x="25" y="26"/>
                    </a:lnTo>
                    <a:lnTo>
                      <a:pt x="21" y="19"/>
                    </a:lnTo>
                    <a:lnTo>
                      <a:pt x="13" y="6"/>
                    </a:lnTo>
                    <a:close/>
                  </a:path>
                </a:pathLst>
              </a:custGeom>
              <a:solidFill>
                <a:srgbClr val="2328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904" name="Freeform 782"/>
              <p:cNvSpPr>
                <a:spLocks/>
              </p:cNvSpPr>
              <p:nvPr/>
            </p:nvSpPr>
            <p:spPr bwMode="auto">
              <a:xfrm>
                <a:off x="3200" y="2118"/>
                <a:ext cx="134" cy="211"/>
              </a:xfrm>
              <a:custGeom>
                <a:avLst/>
                <a:gdLst>
                  <a:gd name="T0" fmla="*/ 53 w 134"/>
                  <a:gd name="T1" fmla="*/ 208 h 211"/>
                  <a:gd name="T2" fmla="*/ 57 w 134"/>
                  <a:gd name="T3" fmla="*/ 196 h 211"/>
                  <a:gd name="T4" fmla="*/ 58 w 134"/>
                  <a:gd name="T5" fmla="*/ 178 h 211"/>
                  <a:gd name="T6" fmla="*/ 54 w 134"/>
                  <a:gd name="T7" fmla="*/ 170 h 211"/>
                  <a:gd name="T8" fmla="*/ 51 w 134"/>
                  <a:gd name="T9" fmla="*/ 169 h 211"/>
                  <a:gd name="T10" fmla="*/ 38 w 134"/>
                  <a:gd name="T11" fmla="*/ 165 h 211"/>
                  <a:gd name="T12" fmla="*/ 34 w 134"/>
                  <a:gd name="T13" fmla="*/ 161 h 211"/>
                  <a:gd name="T14" fmla="*/ 34 w 134"/>
                  <a:gd name="T15" fmla="*/ 158 h 211"/>
                  <a:gd name="T16" fmla="*/ 38 w 134"/>
                  <a:gd name="T17" fmla="*/ 151 h 211"/>
                  <a:gd name="T18" fmla="*/ 47 w 134"/>
                  <a:gd name="T19" fmla="*/ 149 h 211"/>
                  <a:gd name="T20" fmla="*/ 51 w 134"/>
                  <a:gd name="T21" fmla="*/ 147 h 211"/>
                  <a:gd name="T22" fmla="*/ 53 w 134"/>
                  <a:gd name="T23" fmla="*/ 143 h 211"/>
                  <a:gd name="T24" fmla="*/ 50 w 134"/>
                  <a:gd name="T25" fmla="*/ 138 h 211"/>
                  <a:gd name="T26" fmla="*/ 50 w 134"/>
                  <a:gd name="T27" fmla="*/ 134 h 211"/>
                  <a:gd name="T28" fmla="*/ 58 w 134"/>
                  <a:gd name="T29" fmla="*/ 128 h 211"/>
                  <a:gd name="T30" fmla="*/ 66 w 134"/>
                  <a:gd name="T31" fmla="*/ 130 h 211"/>
                  <a:gd name="T32" fmla="*/ 81 w 134"/>
                  <a:gd name="T33" fmla="*/ 138 h 211"/>
                  <a:gd name="T34" fmla="*/ 95 w 134"/>
                  <a:gd name="T35" fmla="*/ 146 h 211"/>
                  <a:gd name="T36" fmla="*/ 105 w 134"/>
                  <a:gd name="T37" fmla="*/ 150 h 211"/>
                  <a:gd name="T38" fmla="*/ 120 w 134"/>
                  <a:gd name="T39" fmla="*/ 149 h 211"/>
                  <a:gd name="T40" fmla="*/ 126 w 134"/>
                  <a:gd name="T41" fmla="*/ 145 h 211"/>
                  <a:gd name="T42" fmla="*/ 133 w 134"/>
                  <a:gd name="T43" fmla="*/ 138 h 211"/>
                  <a:gd name="T44" fmla="*/ 134 w 134"/>
                  <a:gd name="T45" fmla="*/ 135 h 211"/>
                  <a:gd name="T46" fmla="*/ 131 w 134"/>
                  <a:gd name="T47" fmla="*/ 124 h 211"/>
                  <a:gd name="T48" fmla="*/ 124 w 134"/>
                  <a:gd name="T49" fmla="*/ 116 h 211"/>
                  <a:gd name="T50" fmla="*/ 120 w 134"/>
                  <a:gd name="T51" fmla="*/ 115 h 211"/>
                  <a:gd name="T52" fmla="*/ 101 w 134"/>
                  <a:gd name="T53" fmla="*/ 111 h 211"/>
                  <a:gd name="T54" fmla="*/ 91 w 134"/>
                  <a:gd name="T55" fmla="*/ 107 h 211"/>
                  <a:gd name="T56" fmla="*/ 88 w 134"/>
                  <a:gd name="T57" fmla="*/ 103 h 211"/>
                  <a:gd name="T58" fmla="*/ 88 w 134"/>
                  <a:gd name="T59" fmla="*/ 99 h 211"/>
                  <a:gd name="T60" fmla="*/ 93 w 134"/>
                  <a:gd name="T61" fmla="*/ 92 h 211"/>
                  <a:gd name="T62" fmla="*/ 107 w 134"/>
                  <a:gd name="T63" fmla="*/ 80 h 211"/>
                  <a:gd name="T64" fmla="*/ 111 w 134"/>
                  <a:gd name="T65" fmla="*/ 73 h 211"/>
                  <a:gd name="T66" fmla="*/ 114 w 134"/>
                  <a:gd name="T67" fmla="*/ 61 h 211"/>
                  <a:gd name="T68" fmla="*/ 112 w 134"/>
                  <a:gd name="T69" fmla="*/ 42 h 211"/>
                  <a:gd name="T70" fmla="*/ 111 w 134"/>
                  <a:gd name="T71" fmla="*/ 32 h 211"/>
                  <a:gd name="T72" fmla="*/ 111 w 134"/>
                  <a:gd name="T73" fmla="*/ 15 h 211"/>
                  <a:gd name="T74" fmla="*/ 111 w 134"/>
                  <a:gd name="T75" fmla="*/ 7 h 211"/>
                  <a:gd name="T76" fmla="*/ 110 w 134"/>
                  <a:gd name="T77" fmla="*/ 7 h 211"/>
                  <a:gd name="T78" fmla="*/ 103 w 134"/>
                  <a:gd name="T79" fmla="*/ 1 h 211"/>
                  <a:gd name="T80" fmla="*/ 100 w 134"/>
                  <a:gd name="T81" fmla="*/ 1 h 211"/>
                  <a:gd name="T82" fmla="*/ 100 w 134"/>
                  <a:gd name="T83" fmla="*/ 4 h 211"/>
                  <a:gd name="T84" fmla="*/ 104 w 134"/>
                  <a:gd name="T85" fmla="*/ 44 h 211"/>
                  <a:gd name="T86" fmla="*/ 104 w 134"/>
                  <a:gd name="T87" fmla="*/ 53 h 211"/>
                  <a:gd name="T88" fmla="*/ 96 w 134"/>
                  <a:gd name="T89" fmla="*/ 58 h 211"/>
                  <a:gd name="T90" fmla="*/ 84 w 134"/>
                  <a:gd name="T91" fmla="*/ 69 h 211"/>
                  <a:gd name="T92" fmla="*/ 74 w 134"/>
                  <a:gd name="T93" fmla="*/ 80 h 211"/>
                  <a:gd name="T94" fmla="*/ 49 w 134"/>
                  <a:gd name="T95" fmla="*/ 105 h 211"/>
                  <a:gd name="T96" fmla="*/ 38 w 134"/>
                  <a:gd name="T97" fmla="*/ 113 h 211"/>
                  <a:gd name="T98" fmla="*/ 13 w 134"/>
                  <a:gd name="T99" fmla="*/ 124 h 211"/>
                  <a:gd name="T100" fmla="*/ 3 w 134"/>
                  <a:gd name="T101" fmla="*/ 131 h 211"/>
                  <a:gd name="T102" fmla="*/ 0 w 134"/>
                  <a:gd name="T103" fmla="*/ 138 h 211"/>
                  <a:gd name="T104" fmla="*/ 1 w 134"/>
                  <a:gd name="T105" fmla="*/ 146 h 211"/>
                  <a:gd name="T106" fmla="*/ 9 w 134"/>
                  <a:gd name="T107" fmla="*/ 162 h 211"/>
                  <a:gd name="T108" fmla="*/ 15 w 134"/>
                  <a:gd name="T109" fmla="*/ 169 h 211"/>
                  <a:gd name="T110" fmla="*/ 28 w 134"/>
                  <a:gd name="T111" fmla="*/ 187 h 211"/>
                  <a:gd name="T112" fmla="*/ 38 w 134"/>
                  <a:gd name="T113" fmla="*/ 200 h 211"/>
                  <a:gd name="T114" fmla="*/ 40 w 134"/>
                  <a:gd name="T115" fmla="*/ 201 h 211"/>
                  <a:gd name="T116" fmla="*/ 43 w 134"/>
                  <a:gd name="T117" fmla="*/ 203 h 211"/>
                  <a:gd name="T118" fmla="*/ 47 w 134"/>
                  <a:gd name="T119" fmla="*/ 210 h 211"/>
                  <a:gd name="T120" fmla="*/ 50 w 134"/>
                  <a:gd name="T121" fmla="*/ 211 h 211"/>
                  <a:gd name="T122" fmla="*/ 53 w 134"/>
                  <a:gd name="T123" fmla="*/ 208 h 211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0" t="0" r="r" b="b"/>
                <a:pathLst>
                  <a:path w="134" h="211">
                    <a:moveTo>
                      <a:pt x="53" y="208"/>
                    </a:moveTo>
                    <a:lnTo>
                      <a:pt x="53" y="208"/>
                    </a:lnTo>
                    <a:lnTo>
                      <a:pt x="55" y="201"/>
                    </a:lnTo>
                    <a:lnTo>
                      <a:pt x="57" y="196"/>
                    </a:lnTo>
                    <a:lnTo>
                      <a:pt x="58" y="184"/>
                    </a:lnTo>
                    <a:lnTo>
                      <a:pt x="58" y="178"/>
                    </a:lnTo>
                    <a:lnTo>
                      <a:pt x="57" y="173"/>
                    </a:lnTo>
                    <a:lnTo>
                      <a:pt x="54" y="170"/>
                    </a:lnTo>
                    <a:lnTo>
                      <a:pt x="51" y="169"/>
                    </a:lnTo>
                    <a:lnTo>
                      <a:pt x="45" y="166"/>
                    </a:lnTo>
                    <a:lnTo>
                      <a:pt x="38" y="165"/>
                    </a:lnTo>
                    <a:lnTo>
                      <a:pt x="34" y="162"/>
                    </a:lnTo>
                    <a:lnTo>
                      <a:pt x="34" y="161"/>
                    </a:lnTo>
                    <a:lnTo>
                      <a:pt x="34" y="158"/>
                    </a:lnTo>
                    <a:lnTo>
                      <a:pt x="35" y="154"/>
                    </a:lnTo>
                    <a:lnTo>
                      <a:pt x="38" y="151"/>
                    </a:lnTo>
                    <a:lnTo>
                      <a:pt x="42" y="150"/>
                    </a:lnTo>
                    <a:lnTo>
                      <a:pt x="47" y="149"/>
                    </a:lnTo>
                    <a:lnTo>
                      <a:pt x="51" y="147"/>
                    </a:lnTo>
                    <a:lnTo>
                      <a:pt x="53" y="146"/>
                    </a:lnTo>
                    <a:lnTo>
                      <a:pt x="53" y="143"/>
                    </a:lnTo>
                    <a:lnTo>
                      <a:pt x="50" y="138"/>
                    </a:lnTo>
                    <a:lnTo>
                      <a:pt x="49" y="136"/>
                    </a:lnTo>
                    <a:lnTo>
                      <a:pt x="50" y="134"/>
                    </a:lnTo>
                    <a:lnTo>
                      <a:pt x="53" y="131"/>
                    </a:lnTo>
                    <a:lnTo>
                      <a:pt x="58" y="128"/>
                    </a:lnTo>
                    <a:lnTo>
                      <a:pt x="62" y="128"/>
                    </a:lnTo>
                    <a:lnTo>
                      <a:pt x="66" y="130"/>
                    </a:lnTo>
                    <a:lnTo>
                      <a:pt x="81" y="138"/>
                    </a:lnTo>
                    <a:lnTo>
                      <a:pt x="95" y="146"/>
                    </a:lnTo>
                    <a:lnTo>
                      <a:pt x="100" y="147"/>
                    </a:lnTo>
                    <a:lnTo>
                      <a:pt x="105" y="150"/>
                    </a:lnTo>
                    <a:lnTo>
                      <a:pt x="112" y="150"/>
                    </a:lnTo>
                    <a:lnTo>
                      <a:pt x="120" y="149"/>
                    </a:lnTo>
                    <a:lnTo>
                      <a:pt x="126" y="145"/>
                    </a:lnTo>
                    <a:lnTo>
                      <a:pt x="131" y="142"/>
                    </a:lnTo>
                    <a:lnTo>
                      <a:pt x="133" y="138"/>
                    </a:lnTo>
                    <a:lnTo>
                      <a:pt x="134" y="135"/>
                    </a:lnTo>
                    <a:lnTo>
                      <a:pt x="134" y="131"/>
                    </a:lnTo>
                    <a:lnTo>
                      <a:pt x="131" y="124"/>
                    </a:lnTo>
                    <a:lnTo>
                      <a:pt x="127" y="118"/>
                    </a:lnTo>
                    <a:lnTo>
                      <a:pt x="124" y="116"/>
                    </a:lnTo>
                    <a:lnTo>
                      <a:pt x="120" y="115"/>
                    </a:lnTo>
                    <a:lnTo>
                      <a:pt x="110" y="113"/>
                    </a:lnTo>
                    <a:lnTo>
                      <a:pt x="101" y="111"/>
                    </a:lnTo>
                    <a:lnTo>
                      <a:pt x="95" y="109"/>
                    </a:lnTo>
                    <a:lnTo>
                      <a:pt x="91" y="107"/>
                    </a:lnTo>
                    <a:lnTo>
                      <a:pt x="89" y="104"/>
                    </a:lnTo>
                    <a:lnTo>
                      <a:pt x="88" y="103"/>
                    </a:lnTo>
                    <a:lnTo>
                      <a:pt x="88" y="99"/>
                    </a:lnTo>
                    <a:lnTo>
                      <a:pt x="89" y="95"/>
                    </a:lnTo>
                    <a:lnTo>
                      <a:pt x="93" y="92"/>
                    </a:lnTo>
                    <a:lnTo>
                      <a:pt x="99" y="88"/>
                    </a:lnTo>
                    <a:lnTo>
                      <a:pt x="107" y="80"/>
                    </a:lnTo>
                    <a:lnTo>
                      <a:pt x="111" y="73"/>
                    </a:lnTo>
                    <a:lnTo>
                      <a:pt x="112" y="67"/>
                    </a:lnTo>
                    <a:lnTo>
                      <a:pt x="114" y="61"/>
                    </a:lnTo>
                    <a:lnTo>
                      <a:pt x="114" y="54"/>
                    </a:lnTo>
                    <a:lnTo>
                      <a:pt x="112" y="42"/>
                    </a:lnTo>
                    <a:lnTo>
                      <a:pt x="111" y="32"/>
                    </a:lnTo>
                    <a:lnTo>
                      <a:pt x="111" y="23"/>
                    </a:lnTo>
                    <a:lnTo>
                      <a:pt x="111" y="15"/>
                    </a:lnTo>
                    <a:lnTo>
                      <a:pt x="111" y="8"/>
                    </a:lnTo>
                    <a:lnTo>
                      <a:pt x="111" y="7"/>
                    </a:lnTo>
                    <a:lnTo>
                      <a:pt x="110" y="7"/>
                    </a:lnTo>
                    <a:lnTo>
                      <a:pt x="107" y="4"/>
                    </a:lnTo>
                    <a:lnTo>
                      <a:pt x="103" y="1"/>
                    </a:lnTo>
                    <a:lnTo>
                      <a:pt x="100" y="0"/>
                    </a:lnTo>
                    <a:lnTo>
                      <a:pt x="100" y="1"/>
                    </a:lnTo>
                    <a:lnTo>
                      <a:pt x="100" y="4"/>
                    </a:lnTo>
                    <a:lnTo>
                      <a:pt x="103" y="31"/>
                    </a:lnTo>
                    <a:lnTo>
                      <a:pt x="104" y="44"/>
                    </a:lnTo>
                    <a:lnTo>
                      <a:pt x="104" y="53"/>
                    </a:lnTo>
                    <a:lnTo>
                      <a:pt x="101" y="55"/>
                    </a:lnTo>
                    <a:lnTo>
                      <a:pt x="96" y="58"/>
                    </a:lnTo>
                    <a:lnTo>
                      <a:pt x="91" y="62"/>
                    </a:lnTo>
                    <a:lnTo>
                      <a:pt x="84" y="69"/>
                    </a:lnTo>
                    <a:lnTo>
                      <a:pt x="74" y="80"/>
                    </a:lnTo>
                    <a:lnTo>
                      <a:pt x="62" y="93"/>
                    </a:lnTo>
                    <a:lnTo>
                      <a:pt x="49" y="105"/>
                    </a:lnTo>
                    <a:lnTo>
                      <a:pt x="43" y="111"/>
                    </a:lnTo>
                    <a:lnTo>
                      <a:pt x="38" y="113"/>
                    </a:lnTo>
                    <a:lnTo>
                      <a:pt x="13" y="124"/>
                    </a:lnTo>
                    <a:lnTo>
                      <a:pt x="8" y="127"/>
                    </a:lnTo>
                    <a:lnTo>
                      <a:pt x="3" y="131"/>
                    </a:lnTo>
                    <a:lnTo>
                      <a:pt x="0" y="134"/>
                    </a:lnTo>
                    <a:lnTo>
                      <a:pt x="0" y="138"/>
                    </a:lnTo>
                    <a:lnTo>
                      <a:pt x="1" y="146"/>
                    </a:lnTo>
                    <a:lnTo>
                      <a:pt x="5" y="155"/>
                    </a:lnTo>
                    <a:lnTo>
                      <a:pt x="9" y="162"/>
                    </a:lnTo>
                    <a:lnTo>
                      <a:pt x="15" y="169"/>
                    </a:lnTo>
                    <a:lnTo>
                      <a:pt x="20" y="176"/>
                    </a:lnTo>
                    <a:lnTo>
                      <a:pt x="28" y="187"/>
                    </a:lnTo>
                    <a:lnTo>
                      <a:pt x="35" y="196"/>
                    </a:lnTo>
                    <a:lnTo>
                      <a:pt x="38" y="200"/>
                    </a:lnTo>
                    <a:lnTo>
                      <a:pt x="40" y="201"/>
                    </a:lnTo>
                    <a:lnTo>
                      <a:pt x="42" y="201"/>
                    </a:lnTo>
                    <a:lnTo>
                      <a:pt x="43" y="203"/>
                    </a:lnTo>
                    <a:lnTo>
                      <a:pt x="46" y="208"/>
                    </a:lnTo>
                    <a:lnTo>
                      <a:pt x="47" y="210"/>
                    </a:lnTo>
                    <a:lnTo>
                      <a:pt x="49" y="211"/>
                    </a:lnTo>
                    <a:lnTo>
                      <a:pt x="50" y="211"/>
                    </a:lnTo>
                    <a:lnTo>
                      <a:pt x="53" y="208"/>
                    </a:lnTo>
                    <a:close/>
                  </a:path>
                </a:pathLst>
              </a:custGeom>
              <a:solidFill>
                <a:srgbClr val="1E21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897" name="Freeform 783"/>
            <p:cNvSpPr>
              <a:spLocks/>
            </p:cNvSpPr>
            <p:nvPr/>
          </p:nvSpPr>
          <p:spPr bwMode="auto">
            <a:xfrm>
              <a:off x="3370" y="2114"/>
              <a:ext cx="17" cy="17"/>
            </a:xfrm>
            <a:custGeom>
              <a:avLst/>
              <a:gdLst>
                <a:gd name="T0" fmla="*/ 2 w 17"/>
                <a:gd name="T1" fmla="*/ 4 h 17"/>
                <a:gd name="T2" fmla="*/ 2 w 17"/>
                <a:gd name="T3" fmla="*/ 4 h 17"/>
                <a:gd name="T4" fmla="*/ 0 w 17"/>
                <a:gd name="T5" fmla="*/ 5 h 17"/>
                <a:gd name="T6" fmla="*/ 0 w 17"/>
                <a:gd name="T7" fmla="*/ 5 h 17"/>
                <a:gd name="T8" fmla="*/ 4 w 17"/>
                <a:gd name="T9" fmla="*/ 6 h 17"/>
                <a:gd name="T10" fmla="*/ 10 w 17"/>
                <a:gd name="T11" fmla="*/ 9 h 17"/>
                <a:gd name="T12" fmla="*/ 13 w 17"/>
                <a:gd name="T13" fmla="*/ 12 h 17"/>
                <a:gd name="T14" fmla="*/ 14 w 17"/>
                <a:gd name="T15" fmla="*/ 16 h 17"/>
                <a:gd name="T16" fmla="*/ 14 w 17"/>
                <a:gd name="T17" fmla="*/ 16 h 17"/>
                <a:gd name="T18" fmla="*/ 14 w 17"/>
                <a:gd name="T19" fmla="*/ 17 h 17"/>
                <a:gd name="T20" fmla="*/ 15 w 17"/>
                <a:gd name="T21" fmla="*/ 17 h 17"/>
                <a:gd name="T22" fmla="*/ 17 w 17"/>
                <a:gd name="T23" fmla="*/ 15 h 17"/>
                <a:gd name="T24" fmla="*/ 17 w 17"/>
                <a:gd name="T25" fmla="*/ 9 h 17"/>
                <a:gd name="T26" fmla="*/ 17 w 17"/>
                <a:gd name="T27" fmla="*/ 4 h 17"/>
                <a:gd name="T28" fmla="*/ 17 w 17"/>
                <a:gd name="T29" fmla="*/ 4 h 17"/>
                <a:gd name="T30" fmla="*/ 14 w 17"/>
                <a:gd name="T31" fmla="*/ 1 h 17"/>
                <a:gd name="T32" fmla="*/ 10 w 17"/>
                <a:gd name="T33" fmla="*/ 0 h 17"/>
                <a:gd name="T34" fmla="*/ 6 w 17"/>
                <a:gd name="T35" fmla="*/ 1 h 17"/>
                <a:gd name="T36" fmla="*/ 2 w 17"/>
                <a:gd name="T37" fmla="*/ 4 h 17"/>
                <a:gd name="T38" fmla="*/ 2 w 17"/>
                <a:gd name="T39" fmla="*/ 4 h 17"/>
                <a:gd name="T40" fmla="*/ 2 w 17"/>
                <a:gd name="T41" fmla="*/ 4 h 1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7" h="17">
                  <a:moveTo>
                    <a:pt x="2" y="4"/>
                  </a:moveTo>
                  <a:lnTo>
                    <a:pt x="2" y="4"/>
                  </a:lnTo>
                  <a:lnTo>
                    <a:pt x="0" y="5"/>
                  </a:lnTo>
                  <a:lnTo>
                    <a:pt x="4" y="6"/>
                  </a:lnTo>
                  <a:lnTo>
                    <a:pt x="10" y="9"/>
                  </a:lnTo>
                  <a:lnTo>
                    <a:pt x="13" y="12"/>
                  </a:lnTo>
                  <a:lnTo>
                    <a:pt x="14" y="16"/>
                  </a:lnTo>
                  <a:lnTo>
                    <a:pt x="14" y="17"/>
                  </a:lnTo>
                  <a:lnTo>
                    <a:pt x="15" y="17"/>
                  </a:lnTo>
                  <a:lnTo>
                    <a:pt x="17" y="15"/>
                  </a:lnTo>
                  <a:lnTo>
                    <a:pt x="17" y="9"/>
                  </a:lnTo>
                  <a:lnTo>
                    <a:pt x="17" y="4"/>
                  </a:lnTo>
                  <a:lnTo>
                    <a:pt x="14" y="1"/>
                  </a:lnTo>
                  <a:lnTo>
                    <a:pt x="10" y="0"/>
                  </a:lnTo>
                  <a:lnTo>
                    <a:pt x="6" y="1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1E2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grpSp>
        <p:nvGrpSpPr>
          <p:cNvPr id="2070" name="Group 1018"/>
          <p:cNvGrpSpPr>
            <a:grpSpLocks/>
          </p:cNvGrpSpPr>
          <p:nvPr/>
        </p:nvGrpSpPr>
        <p:grpSpPr bwMode="auto">
          <a:xfrm>
            <a:off x="5497830" y="3586083"/>
            <a:ext cx="387472" cy="453392"/>
            <a:chOff x="3079" y="2009"/>
            <a:chExt cx="217" cy="254"/>
          </a:xfrm>
        </p:grpSpPr>
        <p:sp>
          <p:nvSpPr>
            <p:cNvPr id="2888" name="Freeform 761"/>
            <p:cNvSpPr>
              <a:spLocks/>
            </p:cNvSpPr>
            <p:nvPr/>
          </p:nvSpPr>
          <p:spPr bwMode="auto">
            <a:xfrm>
              <a:off x="3093" y="2023"/>
              <a:ext cx="187" cy="225"/>
            </a:xfrm>
            <a:custGeom>
              <a:avLst/>
              <a:gdLst>
                <a:gd name="T0" fmla="*/ 62 w 187"/>
                <a:gd name="T1" fmla="*/ 3 h 225"/>
                <a:gd name="T2" fmla="*/ 62 w 187"/>
                <a:gd name="T3" fmla="*/ 3 h 225"/>
                <a:gd name="T4" fmla="*/ 55 w 187"/>
                <a:gd name="T5" fmla="*/ 5 h 225"/>
                <a:gd name="T6" fmla="*/ 49 w 187"/>
                <a:gd name="T7" fmla="*/ 11 h 225"/>
                <a:gd name="T8" fmla="*/ 41 w 187"/>
                <a:gd name="T9" fmla="*/ 19 h 225"/>
                <a:gd name="T10" fmla="*/ 32 w 187"/>
                <a:gd name="T11" fmla="*/ 27 h 225"/>
                <a:gd name="T12" fmla="*/ 24 w 187"/>
                <a:gd name="T13" fmla="*/ 37 h 225"/>
                <a:gd name="T14" fmla="*/ 16 w 187"/>
                <a:gd name="T15" fmla="*/ 47 h 225"/>
                <a:gd name="T16" fmla="*/ 11 w 187"/>
                <a:gd name="T17" fmla="*/ 58 h 225"/>
                <a:gd name="T18" fmla="*/ 7 w 187"/>
                <a:gd name="T19" fmla="*/ 69 h 225"/>
                <a:gd name="T20" fmla="*/ 7 w 187"/>
                <a:gd name="T21" fmla="*/ 69 h 225"/>
                <a:gd name="T22" fmla="*/ 1 w 187"/>
                <a:gd name="T23" fmla="*/ 88 h 225"/>
                <a:gd name="T24" fmla="*/ 0 w 187"/>
                <a:gd name="T25" fmla="*/ 107 h 225"/>
                <a:gd name="T26" fmla="*/ 0 w 187"/>
                <a:gd name="T27" fmla="*/ 116 h 225"/>
                <a:gd name="T28" fmla="*/ 1 w 187"/>
                <a:gd name="T29" fmla="*/ 126 h 225"/>
                <a:gd name="T30" fmla="*/ 4 w 187"/>
                <a:gd name="T31" fmla="*/ 135 h 225"/>
                <a:gd name="T32" fmla="*/ 7 w 187"/>
                <a:gd name="T33" fmla="*/ 146 h 225"/>
                <a:gd name="T34" fmla="*/ 7 w 187"/>
                <a:gd name="T35" fmla="*/ 146 h 225"/>
                <a:gd name="T36" fmla="*/ 11 w 187"/>
                <a:gd name="T37" fmla="*/ 161 h 225"/>
                <a:gd name="T38" fmla="*/ 13 w 187"/>
                <a:gd name="T39" fmla="*/ 169 h 225"/>
                <a:gd name="T40" fmla="*/ 17 w 187"/>
                <a:gd name="T41" fmla="*/ 177 h 225"/>
                <a:gd name="T42" fmla="*/ 17 w 187"/>
                <a:gd name="T43" fmla="*/ 177 h 225"/>
                <a:gd name="T44" fmla="*/ 27 w 187"/>
                <a:gd name="T45" fmla="*/ 190 h 225"/>
                <a:gd name="T46" fmla="*/ 38 w 187"/>
                <a:gd name="T47" fmla="*/ 200 h 225"/>
                <a:gd name="T48" fmla="*/ 47 w 187"/>
                <a:gd name="T49" fmla="*/ 208 h 225"/>
                <a:gd name="T50" fmla="*/ 57 w 187"/>
                <a:gd name="T51" fmla="*/ 215 h 225"/>
                <a:gd name="T52" fmla="*/ 65 w 187"/>
                <a:gd name="T53" fmla="*/ 221 h 225"/>
                <a:gd name="T54" fmla="*/ 74 w 187"/>
                <a:gd name="T55" fmla="*/ 223 h 225"/>
                <a:gd name="T56" fmla="*/ 82 w 187"/>
                <a:gd name="T57" fmla="*/ 225 h 225"/>
                <a:gd name="T58" fmla="*/ 91 w 187"/>
                <a:gd name="T59" fmla="*/ 223 h 225"/>
                <a:gd name="T60" fmla="*/ 91 w 187"/>
                <a:gd name="T61" fmla="*/ 223 h 225"/>
                <a:gd name="T62" fmla="*/ 104 w 187"/>
                <a:gd name="T63" fmla="*/ 221 h 225"/>
                <a:gd name="T64" fmla="*/ 118 w 187"/>
                <a:gd name="T65" fmla="*/ 215 h 225"/>
                <a:gd name="T66" fmla="*/ 131 w 187"/>
                <a:gd name="T67" fmla="*/ 206 h 225"/>
                <a:gd name="T68" fmla="*/ 150 w 187"/>
                <a:gd name="T69" fmla="*/ 191 h 225"/>
                <a:gd name="T70" fmla="*/ 150 w 187"/>
                <a:gd name="T71" fmla="*/ 191 h 225"/>
                <a:gd name="T72" fmla="*/ 164 w 187"/>
                <a:gd name="T73" fmla="*/ 180 h 225"/>
                <a:gd name="T74" fmla="*/ 175 w 187"/>
                <a:gd name="T75" fmla="*/ 169 h 225"/>
                <a:gd name="T76" fmla="*/ 181 w 187"/>
                <a:gd name="T77" fmla="*/ 158 h 225"/>
                <a:gd name="T78" fmla="*/ 185 w 187"/>
                <a:gd name="T79" fmla="*/ 148 h 225"/>
                <a:gd name="T80" fmla="*/ 187 w 187"/>
                <a:gd name="T81" fmla="*/ 138 h 225"/>
                <a:gd name="T82" fmla="*/ 187 w 187"/>
                <a:gd name="T83" fmla="*/ 129 h 225"/>
                <a:gd name="T84" fmla="*/ 184 w 187"/>
                <a:gd name="T85" fmla="*/ 108 h 225"/>
                <a:gd name="T86" fmla="*/ 184 w 187"/>
                <a:gd name="T87" fmla="*/ 108 h 225"/>
                <a:gd name="T88" fmla="*/ 183 w 187"/>
                <a:gd name="T89" fmla="*/ 102 h 225"/>
                <a:gd name="T90" fmla="*/ 180 w 187"/>
                <a:gd name="T91" fmla="*/ 95 h 225"/>
                <a:gd name="T92" fmla="*/ 175 w 187"/>
                <a:gd name="T93" fmla="*/ 83 h 225"/>
                <a:gd name="T94" fmla="*/ 166 w 187"/>
                <a:gd name="T95" fmla="*/ 70 h 225"/>
                <a:gd name="T96" fmla="*/ 157 w 187"/>
                <a:gd name="T97" fmla="*/ 60 h 225"/>
                <a:gd name="T98" fmla="*/ 147 w 187"/>
                <a:gd name="T99" fmla="*/ 51 h 225"/>
                <a:gd name="T100" fmla="*/ 137 w 187"/>
                <a:gd name="T101" fmla="*/ 43 h 225"/>
                <a:gd name="T102" fmla="*/ 120 w 187"/>
                <a:gd name="T103" fmla="*/ 30 h 225"/>
                <a:gd name="T104" fmla="*/ 120 w 187"/>
                <a:gd name="T105" fmla="*/ 30 h 225"/>
                <a:gd name="T106" fmla="*/ 105 w 187"/>
                <a:gd name="T107" fmla="*/ 18 h 225"/>
                <a:gd name="T108" fmla="*/ 92 w 187"/>
                <a:gd name="T109" fmla="*/ 7 h 225"/>
                <a:gd name="T110" fmla="*/ 84 w 187"/>
                <a:gd name="T111" fmla="*/ 3 h 225"/>
                <a:gd name="T112" fmla="*/ 77 w 187"/>
                <a:gd name="T113" fmla="*/ 1 h 225"/>
                <a:gd name="T114" fmla="*/ 69 w 187"/>
                <a:gd name="T115" fmla="*/ 0 h 225"/>
                <a:gd name="T116" fmla="*/ 62 w 187"/>
                <a:gd name="T117" fmla="*/ 3 h 225"/>
                <a:gd name="T118" fmla="*/ 62 w 187"/>
                <a:gd name="T119" fmla="*/ 3 h 225"/>
                <a:gd name="T120" fmla="*/ 62 w 187"/>
                <a:gd name="T121" fmla="*/ 3 h 2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87" h="225">
                  <a:moveTo>
                    <a:pt x="62" y="3"/>
                  </a:moveTo>
                  <a:lnTo>
                    <a:pt x="62" y="3"/>
                  </a:lnTo>
                  <a:lnTo>
                    <a:pt x="55" y="5"/>
                  </a:lnTo>
                  <a:lnTo>
                    <a:pt x="49" y="11"/>
                  </a:lnTo>
                  <a:lnTo>
                    <a:pt x="41" y="19"/>
                  </a:lnTo>
                  <a:lnTo>
                    <a:pt x="32" y="27"/>
                  </a:lnTo>
                  <a:lnTo>
                    <a:pt x="24" y="37"/>
                  </a:lnTo>
                  <a:lnTo>
                    <a:pt x="16" y="47"/>
                  </a:lnTo>
                  <a:lnTo>
                    <a:pt x="11" y="58"/>
                  </a:lnTo>
                  <a:lnTo>
                    <a:pt x="7" y="69"/>
                  </a:lnTo>
                  <a:lnTo>
                    <a:pt x="1" y="88"/>
                  </a:lnTo>
                  <a:lnTo>
                    <a:pt x="0" y="107"/>
                  </a:lnTo>
                  <a:lnTo>
                    <a:pt x="0" y="116"/>
                  </a:lnTo>
                  <a:lnTo>
                    <a:pt x="1" y="126"/>
                  </a:lnTo>
                  <a:lnTo>
                    <a:pt x="4" y="135"/>
                  </a:lnTo>
                  <a:lnTo>
                    <a:pt x="7" y="146"/>
                  </a:lnTo>
                  <a:lnTo>
                    <a:pt x="11" y="161"/>
                  </a:lnTo>
                  <a:lnTo>
                    <a:pt x="13" y="169"/>
                  </a:lnTo>
                  <a:lnTo>
                    <a:pt x="17" y="177"/>
                  </a:lnTo>
                  <a:lnTo>
                    <a:pt x="27" y="190"/>
                  </a:lnTo>
                  <a:lnTo>
                    <a:pt x="38" y="200"/>
                  </a:lnTo>
                  <a:lnTo>
                    <a:pt x="47" y="208"/>
                  </a:lnTo>
                  <a:lnTo>
                    <a:pt x="57" y="215"/>
                  </a:lnTo>
                  <a:lnTo>
                    <a:pt x="65" y="221"/>
                  </a:lnTo>
                  <a:lnTo>
                    <a:pt x="74" y="223"/>
                  </a:lnTo>
                  <a:lnTo>
                    <a:pt x="82" y="225"/>
                  </a:lnTo>
                  <a:lnTo>
                    <a:pt x="91" y="223"/>
                  </a:lnTo>
                  <a:lnTo>
                    <a:pt x="104" y="221"/>
                  </a:lnTo>
                  <a:lnTo>
                    <a:pt x="118" y="215"/>
                  </a:lnTo>
                  <a:lnTo>
                    <a:pt x="131" y="206"/>
                  </a:lnTo>
                  <a:lnTo>
                    <a:pt x="150" y="191"/>
                  </a:lnTo>
                  <a:lnTo>
                    <a:pt x="164" y="180"/>
                  </a:lnTo>
                  <a:lnTo>
                    <a:pt x="175" y="169"/>
                  </a:lnTo>
                  <a:lnTo>
                    <a:pt x="181" y="158"/>
                  </a:lnTo>
                  <a:lnTo>
                    <a:pt x="185" y="148"/>
                  </a:lnTo>
                  <a:lnTo>
                    <a:pt x="187" y="138"/>
                  </a:lnTo>
                  <a:lnTo>
                    <a:pt x="187" y="129"/>
                  </a:lnTo>
                  <a:lnTo>
                    <a:pt x="184" y="108"/>
                  </a:lnTo>
                  <a:lnTo>
                    <a:pt x="183" y="102"/>
                  </a:lnTo>
                  <a:lnTo>
                    <a:pt x="180" y="95"/>
                  </a:lnTo>
                  <a:lnTo>
                    <a:pt x="175" y="83"/>
                  </a:lnTo>
                  <a:lnTo>
                    <a:pt x="166" y="70"/>
                  </a:lnTo>
                  <a:lnTo>
                    <a:pt x="157" y="60"/>
                  </a:lnTo>
                  <a:lnTo>
                    <a:pt x="147" y="51"/>
                  </a:lnTo>
                  <a:lnTo>
                    <a:pt x="137" y="43"/>
                  </a:lnTo>
                  <a:lnTo>
                    <a:pt x="120" y="30"/>
                  </a:lnTo>
                  <a:lnTo>
                    <a:pt x="105" y="18"/>
                  </a:lnTo>
                  <a:lnTo>
                    <a:pt x="92" y="7"/>
                  </a:lnTo>
                  <a:lnTo>
                    <a:pt x="84" y="3"/>
                  </a:lnTo>
                  <a:lnTo>
                    <a:pt x="77" y="1"/>
                  </a:lnTo>
                  <a:lnTo>
                    <a:pt x="69" y="0"/>
                  </a:lnTo>
                  <a:lnTo>
                    <a:pt x="62" y="3"/>
                  </a:lnTo>
                  <a:close/>
                </a:path>
              </a:pathLst>
            </a:custGeom>
            <a:solidFill>
              <a:srgbClr val="3667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89" name="Freeform 762"/>
            <p:cNvSpPr>
              <a:spLocks/>
            </p:cNvSpPr>
            <p:nvPr/>
          </p:nvSpPr>
          <p:spPr bwMode="auto">
            <a:xfrm>
              <a:off x="3090" y="2018"/>
              <a:ext cx="91" cy="170"/>
            </a:xfrm>
            <a:custGeom>
              <a:avLst/>
              <a:gdLst>
                <a:gd name="T0" fmla="*/ 42 w 91"/>
                <a:gd name="T1" fmla="*/ 104 h 170"/>
                <a:gd name="T2" fmla="*/ 45 w 91"/>
                <a:gd name="T3" fmla="*/ 120 h 170"/>
                <a:gd name="T4" fmla="*/ 49 w 91"/>
                <a:gd name="T5" fmla="*/ 140 h 170"/>
                <a:gd name="T6" fmla="*/ 53 w 91"/>
                <a:gd name="T7" fmla="*/ 146 h 170"/>
                <a:gd name="T8" fmla="*/ 58 w 91"/>
                <a:gd name="T9" fmla="*/ 146 h 170"/>
                <a:gd name="T10" fmla="*/ 69 w 91"/>
                <a:gd name="T11" fmla="*/ 142 h 170"/>
                <a:gd name="T12" fmla="*/ 83 w 91"/>
                <a:gd name="T13" fmla="*/ 134 h 170"/>
                <a:gd name="T14" fmla="*/ 85 w 91"/>
                <a:gd name="T15" fmla="*/ 135 h 170"/>
                <a:gd name="T16" fmla="*/ 87 w 91"/>
                <a:gd name="T17" fmla="*/ 138 h 170"/>
                <a:gd name="T18" fmla="*/ 83 w 91"/>
                <a:gd name="T19" fmla="*/ 147 h 170"/>
                <a:gd name="T20" fmla="*/ 76 w 91"/>
                <a:gd name="T21" fmla="*/ 158 h 170"/>
                <a:gd name="T22" fmla="*/ 65 w 91"/>
                <a:gd name="T23" fmla="*/ 166 h 170"/>
                <a:gd name="T24" fmla="*/ 61 w 91"/>
                <a:gd name="T25" fmla="*/ 169 h 170"/>
                <a:gd name="T26" fmla="*/ 38 w 91"/>
                <a:gd name="T27" fmla="*/ 170 h 170"/>
                <a:gd name="T28" fmla="*/ 25 w 91"/>
                <a:gd name="T29" fmla="*/ 169 h 170"/>
                <a:gd name="T30" fmla="*/ 22 w 91"/>
                <a:gd name="T31" fmla="*/ 167 h 170"/>
                <a:gd name="T32" fmla="*/ 11 w 91"/>
                <a:gd name="T33" fmla="*/ 161 h 170"/>
                <a:gd name="T34" fmla="*/ 6 w 91"/>
                <a:gd name="T35" fmla="*/ 150 h 170"/>
                <a:gd name="T36" fmla="*/ 3 w 91"/>
                <a:gd name="T37" fmla="*/ 143 h 170"/>
                <a:gd name="T38" fmla="*/ 0 w 91"/>
                <a:gd name="T39" fmla="*/ 120 h 170"/>
                <a:gd name="T40" fmla="*/ 3 w 91"/>
                <a:gd name="T41" fmla="*/ 90 h 170"/>
                <a:gd name="T42" fmla="*/ 4 w 91"/>
                <a:gd name="T43" fmla="*/ 82 h 170"/>
                <a:gd name="T44" fmla="*/ 14 w 91"/>
                <a:gd name="T45" fmla="*/ 56 h 170"/>
                <a:gd name="T46" fmla="*/ 31 w 91"/>
                <a:gd name="T47" fmla="*/ 27 h 170"/>
                <a:gd name="T48" fmla="*/ 53 w 91"/>
                <a:gd name="T49" fmla="*/ 6 h 170"/>
                <a:gd name="T50" fmla="*/ 67 w 91"/>
                <a:gd name="T51" fmla="*/ 0 h 170"/>
                <a:gd name="T52" fmla="*/ 71 w 91"/>
                <a:gd name="T53" fmla="*/ 1 h 170"/>
                <a:gd name="T54" fmla="*/ 81 w 91"/>
                <a:gd name="T55" fmla="*/ 8 h 170"/>
                <a:gd name="T56" fmla="*/ 90 w 91"/>
                <a:gd name="T57" fmla="*/ 19 h 170"/>
                <a:gd name="T58" fmla="*/ 90 w 91"/>
                <a:gd name="T59" fmla="*/ 33 h 170"/>
                <a:gd name="T60" fmla="*/ 76 w 91"/>
                <a:gd name="T61" fmla="*/ 51 h 170"/>
                <a:gd name="T62" fmla="*/ 71 w 91"/>
                <a:gd name="T63" fmla="*/ 56 h 170"/>
                <a:gd name="T64" fmla="*/ 50 w 91"/>
                <a:gd name="T65" fmla="*/ 77 h 170"/>
                <a:gd name="T66" fmla="*/ 42 w 91"/>
                <a:gd name="T67" fmla="*/ 96 h 170"/>
                <a:gd name="T68" fmla="*/ 42 w 91"/>
                <a:gd name="T69" fmla="*/ 104 h 170"/>
                <a:gd name="T70" fmla="*/ 42 w 91"/>
                <a:gd name="T71" fmla="*/ 104 h 17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91" h="170">
                  <a:moveTo>
                    <a:pt x="42" y="104"/>
                  </a:moveTo>
                  <a:lnTo>
                    <a:pt x="42" y="104"/>
                  </a:lnTo>
                  <a:lnTo>
                    <a:pt x="45" y="112"/>
                  </a:lnTo>
                  <a:lnTo>
                    <a:pt x="45" y="120"/>
                  </a:lnTo>
                  <a:lnTo>
                    <a:pt x="48" y="135"/>
                  </a:lnTo>
                  <a:lnTo>
                    <a:pt x="49" y="140"/>
                  </a:lnTo>
                  <a:lnTo>
                    <a:pt x="50" y="144"/>
                  </a:lnTo>
                  <a:lnTo>
                    <a:pt x="53" y="146"/>
                  </a:lnTo>
                  <a:lnTo>
                    <a:pt x="58" y="146"/>
                  </a:lnTo>
                  <a:lnTo>
                    <a:pt x="64" y="143"/>
                  </a:lnTo>
                  <a:lnTo>
                    <a:pt x="69" y="142"/>
                  </a:lnTo>
                  <a:lnTo>
                    <a:pt x="77" y="136"/>
                  </a:lnTo>
                  <a:lnTo>
                    <a:pt x="83" y="134"/>
                  </a:lnTo>
                  <a:lnTo>
                    <a:pt x="84" y="134"/>
                  </a:lnTo>
                  <a:lnTo>
                    <a:pt x="85" y="135"/>
                  </a:lnTo>
                  <a:lnTo>
                    <a:pt x="87" y="138"/>
                  </a:lnTo>
                  <a:lnTo>
                    <a:pt x="85" y="143"/>
                  </a:lnTo>
                  <a:lnTo>
                    <a:pt x="83" y="147"/>
                  </a:lnTo>
                  <a:lnTo>
                    <a:pt x="80" y="153"/>
                  </a:lnTo>
                  <a:lnTo>
                    <a:pt x="76" y="158"/>
                  </a:lnTo>
                  <a:lnTo>
                    <a:pt x="71" y="162"/>
                  </a:lnTo>
                  <a:lnTo>
                    <a:pt x="65" y="166"/>
                  </a:lnTo>
                  <a:lnTo>
                    <a:pt x="61" y="169"/>
                  </a:lnTo>
                  <a:lnTo>
                    <a:pt x="49" y="170"/>
                  </a:lnTo>
                  <a:lnTo>
                    <a:pt x="38" y="170"/>
                  </a:lnTo>
                  <a:lnTo>
                    <a:pt x="30" y="170"/>
                  </a:lnTo>
                  <a:lnTo>
                    <a:pt x="25" y="169"/>
                  </a:lnTo>
                  <a:lnTo>
                    <a:pt x="22" y="167"/>
                  </a:lnTo>
                  <a:lnTo>
                    <a:pt x="16" y="166"/>
                  </a:lnTo>
                  <a:lnTo>
                    <a:pt x="11" y="161"/>
                  </a:lnTo>
                  <a:lnTo>
                    <a:pt x="8" y="157"/>
                  </a:lnTo>
                  <a:lnTo>
                    <a:pt x="6" y="150"/>
                  </a:lnTo>
                  <a:lnTo>
                    <a:pt x="3" y="143"/>
                  </a:lnTo>
                  <a:lnTo>
                    <a:pt x="2" y="136"/>
                  </a:lnTo>
                  <a:lnTo>
                    <a:pt x="0" y="120"/>
                  </a:lnTo>
                  <a:lnTo>
                    <a:pt x="2" y="104"/>
                  </a:lnTo>
                  <a:lnTo>
                    <a:pt x="3" y="90"/>
                  </a:lnTo>
                  <a:lnTo>
                    <a:pt x="4" y="82"/>
                  </a:lnTo>
                  <a:lnTo>
                    <a:pt x="7" y="73"/>
                  </a:lnTo>
                  <a:lnTo>
                    <a:pt x="14" y="56"/>
                  </a:lnTo>
                  <a:lnTo>
                    <a:pt x="22" y="40"/>
                  </a:lnTo>
                  <a:lnTo>
                    <a:pt x="31" y="27"/>
                  </a:lnTo>
                  <a:lnTo>
                    <a:pt x="42" y="14"/>
                  </a:lnTo>
                  <a:lnTo>
                    <a:pt x="53" y="6"/>
                  </a:lnTo>
                  <a:lnTo>
                    <a:pt x="62" y="1"/>
                  </a:lnTo>
                  <a:lnTo>
                    <a:pt x="67" y="0"/>
                  </a:lnTo>
                  <a:lnTo>
                    <a:pt x="71" y="1"/>
                  </a:lnTo>
                  <a:lnTo>
                    <a:pt x="76" y="4"/>
                  </a:lnTo>
                  <a:lnTo>
                    <a:pt x="81" y="8"/>
                  </a:lnTo>
                  <a:lnTo>
                    <a:pt x="87" y="12"/>
                  </a:lnTo>
                  <a:lnTo>
                    <a:pt x="90" y="19"/>
                  </a:lnTo>
                  <a:lnTo>
                    <a:pt x="91" y="25"/>
                  </a:lnTo>
                  <a:lnTo>
                    <a:pt x="90" y="33"/>
                  </a:lnTo>
                  <a:lnTo>
                    <a:pt x="84" y="42"/>
                  </a:lnTo>
                  <a:lnTo>
                    <a:pt x="76" y="51"/>
                  </a:lnTo>
                  <a:lnTo>
                    <a:pt x="71" y="56"/>
                  </a:lnTo>
                  <a:lnTo>
                    <a:pt x="57" y="69"/>
                  </a:lnTo>
                  <a:lnTo>
                    <a:pt x="50" y="77"/>
                  </a:lnTo>
                  <a:lnTo>
                    <a:pt x="45" y="86"/>
                  </a:lnTo>
                  <a:lnTo>
                    <a:pt x="42" y="96"/>
                  </a:lnTo>
                  <a:lnTo>
                    <a:pt x="42" y="100"/>
                  </a:lnTo>
                  <a:lnTo>
                    <a:pt x="42" y="104"/>
                  </a:lnTo>
                  <a:close/>
                </a:path>
              </a:pathLst>
            </a:custGeom>
            <a:solidFill>
              <a:srgbClr val="242D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90" name="Freeform 763"/>
            <p:cNvSpPr>
              <a:spLocks/>
            </p:cNvSpPr>
            <p:nvPr/>
          </p:nvSpPr>
          <p:spPr bwMode="auto">
            <a:xfrm>
              <a:off x="3109" y="2149"/>
              <a:ext cx="77" cy="47"/>
            </a:xfrm>
            <a:custGeom>
              <a:avLst/>
              <a:gdLst>
                <a:gd name="T0" fmla="*/ 76 w 77"/>
                <a:gd name="T1" fmla="*/ 8 h 47"/>
                <a:gd name="T2" fmla="*/ 76 w 77"/>
                <a:gd name="T3" fmla="*/ 8 h 47"/>
                <a:gd name="T4" fmla="*/ 71 w 77"/>
                <a:gd name="T5" fmla="*/ 19 h 47"/>
                <a:gd name="T6" fmla="*/ 64 w 77"/>
                <a:gd name="T7" fmla="*/ 26 h 47"/>
                <a:gd name="T8" fmla="*/ 57 w 77"/>
                <a:gd name="T9" fmla="*/ 32 h 47"/>
                <a:gd name="T10" fmla="*/ 49 w 77"/>
                <a:gd name="T11" fmla="*/ 38 h 47"/>
                <a:gd name="T12" fmla="*/ 49 w 77"/>
                <a:gd name="T13" fmla="*/ 38 h 47"/>
                <a:gd name="T14" fmla="*/ 43 w 77"/>
                <a:gd name="T15" fmla="*/ 42 h 47"/>
                <a:gd name="T16" fmla="*/ 37 w 77"/>
                <a:gd name="T17" fmla="*/ 45 h 47"/>
                <a:gd name="T18" fmla="*/ 22 w 77"/>
                <a:gd name="T19" fmla="*/ 47 h 47"/>
                <a:gd name="T20" fmla="*/ 14 w 77"/>
                <a:gd name="T21" fmla="*/ 47 h 47"/>
                <a:gd name="T22" fmla="*/ 8 w 77"/>
                <a:gd name="T23" fmla="*/ 46 h 47"/>
                <a:gd name="T24" fmla="*/ 4 w 77"/>
                <a:gd name="T25" fmla="*/ 45 h 47"/>
                <a:gd name="T26" fmla="*/ 1 w 77"/>
                <a:gd name="T27" fmla="*/ 42 h 47"/>
                <a:gd name="T28" fmla="*/ 1 w 77"/>
                <a:gd name="T29" fmla="*/ 42 h 47"/>
                <a:gd name="T30" fmla="*/ 0 w 77"/>
                <a:gd name="T31" fmla="*/ 38 h 47"/>
                <a:gd name="T32" fmla="*/ 1 w 77"/>
                <a:gd name="T33" fmla="*/ 36 h 47"/>
                <a:gd name="T34" fmla="*/ 3 w 77"/>
                <a:gd name="T35" fmla="*/ 35 h 47"/>
                <a:gd name="T36" fmla="*/ 4 w 77"/>
                <a:gd name="T37" fmla="*/ 35 h 47"/>
                <a:gd name="T38" fmla="*/ 10 w 77"/>
                <a:gd name="T39" fmla="*/ 36 h 47"/>
                <a:gd name="T40" fmla="*/ 16 w 77"/>
                <a:gd name="T41" fmla="*/ 38 h 47"/>
                <a:gd name="T42" fmla="*/ 16 w 77"/>
                <a:gd name="T43" fmla="*/ 38 h 47"/>
                <a:gd name="T44" fmla="*/ 23 w 77"/>
                <a:gd name="T45" fmla="*/ 39 h 47"/>
                <a:gd name="T46" fmla="*/ 34 w 77"/>
                <a:gd name="T47" fmla="*/ 36 h 47"/>
                <a:gd name="T48" fmla="*/ 45 w 77"/>
                <a:gd name="T49" fmla="*/ 32 h 47"/>
                <a:gd name="T50" fmla="*/ 53 w 77"/>
                <a:gd name="T51" fmla="*/ 28 h 47"/>
                <a:gd name="T52" fmla="*/ 53 w 77"/>
                <a:gd name="T53" fmla="*/ 28 h 47"/>
                <a:gd name="T54" fmla="*/ 60 w 77"/>
                <a:gd name="T55" fmla="*/ 22 h 47"/>
                <a:gd name="T56" fmla="*/ 66 w 77"/>
                <a:gd name="T57" fmla="*/ 13 h 47"/>
                <a:gd name="T58" fmla="*/ 72 w 77"/>
                <a:gd name="T59" fmla="*/ 7 h 47"/>
                <a:gd name="T60" fmla="*/ 75 w 77"/>
                <a:gd name="T61" fmla="*/ 3 h 47"/>
                <a:gd name="T62" fmla="*/ 75 w 77"/>
                <a:gd name="T63" fmla="*/ 3 h 47"/>
                <a:gd name="T64" fmla="*/ 76 w 77"/>
                <a:gd name="T65" fmla="*/ 0 h 47"/>
                <a:gd name="T66" fmla="*/ 77 w 77"/>
                <a:gd name="T67" fmla="*/ 0 h 47"/>
                <a:gd name="T68" fmla="*/ 77 w 77"/>
                <a:gd name="T69" fmla="*/ 3 h 47"/>
                <a:gd name="T70" fmla="*/ 76 w 77"/>
                <a:gd name="T71" fmla="*/ 8 h 47"/>
                <a:gd name="T72" fmla="*/ 76 w 77"/>
                <a:gd name="T73" fmla="*/ 8 h 47"/>
                <a:gd name="T74" fmla="*/ 76 w 77"/>
                <a:gd name="T75" fmla="*/ 8 h 4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77" h="47">
                  <a:moveTo>
                    <a:pt x="76" y="8"/>
                  </a:moveTo>
                  <a:lnTo>
                    <a:pt x="76" y="8"/>
                  </a:lnTo>
                  <a:lnTo>
                    <a:pt x="71" y="19"/>
                  </a:lnTo>
                  <a:lnTo>
                    <a:pt x="64" y="26"/>
                  </a:lnTo>
                  <a:lnTo>
                    <a:pt x="57" y="32"/>
                  </a:lnTo>
                  <a:lnTo>
                    <a:pt x="49" y="38"/>
                  </a:lnTo>
                  <a:lnTo>
                    <a:pt x="43" y="42"/>
                  </a:lnTo>
                  <a:lnTo>
                    <a:pt x="37" y="45"/>
                  </a:lnTo>
                  <a:lnTo>
                    <a:pt x="22" y="47"/>
                  </a:lnTo>
                  <a:lnTo>
                    <a:pt x="14" y="47"/>
                  </a:lnTo>
                  <a:lnTo>
                    <a:pt x="8" y="46"/>
                  </a:lnTo>
                  <a:lnTo>
                    <a:pt x="4" y="45"/>
                  </a:lnTo>
                  <a:lnTo>
                    <a:pt x="1" y="42"/>
                  </a:lnTo>
                  <a:lnTo>
                    <a:pt x="0" y="38"/>
                  </a:lnTo>
                  <a:lnTo>
                    <a:pt x="1" y="36"/>
                  </a:lnTo>
                  <a:lnTo>
                    <a:pt x="3" y="35"/>
                  </a:lnTo>
                  <a:lnTo>
                    <a:pt x="4" y="35"/>
                  </a:lnTo>
                  <a:lnTo>
                    <a:pt x="10" y="36"/>
                  </a:lnTo>
                  <a:lnTo>
                    <a:pt x="16" y="38"/>
                  </a:lnTo>
                  <a:lnTo>
                    <a:pt x="23" y="39"/>
                  </a:lnTo>
                  <a:lnTo>
                    <a:pt x="34" y="36"/>
                  </a:lnTo>
                  <a:lnTo>
                    <a:pt x="45" y="32"/>
                  </a:lnTo>
                  <a:lnTo>
                    <a:pt x="53" y="28"/>
                  </a:lnTo>
                  <a:lnTo>
                    <a:pt x="60" y="22"/>
                  </a:lnTo>
                  <a:lnTo>
                    <a:pt x="66" y="13"/>
                  </a:lnTo>
                  <a:lnTo>
                    <a:pt x="72" y="7"/>
                  </a:lnTo>
                  <a:lnTo>
                    <a:pt x="75" y="3"/>
                  </a:lnTo>
                  <a:lnTo>
                    <a:pt x="76" y="0"/>
                  </a:lnTo>
                  <a:lnTo>
                    <a:pt x="77" y="0"/>
                  </a:lnTo>
                  <a:lnTo>
                    <a:pt x="77" y="3"/>
                  </a:lnTo>
                  <a:lnTo>
                    <a:pt x="76" y="8"/>
                  </a:lnTo>
                  <a:close/>
                </a:path>
              </a:pathLst>
            </a:custGeom>
            <a:solidFill>
              <a:srgbClr val="2222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91" name="Freeform 764"/>
            <p:cNvSpPr>
              <a:spLocks/>
            </p:cNvSpPr>
            <p:nvPr/>
          </p:nvSpPr>
          <p:spPr bwMode="auto">
            <a:xfrm>
              <a:off x="3108" y="2045"/>
              <a:ext cx="67" cy="59"/>
            </a:xfrm>
            <a:custGeom>
              <a:avLst/>
              <a:gdLst>
                <a:gd name="T0" fmla="*/ 66 w 67"/>
                <a:gd name="T1" fmla="*/ 0 h 59"/>
                <a:gd name="T2" fmla="*/ 66 w 67"/>
                <a:gd name="T3" fmla="*/ 0 h 59"/>
                <a:gd name="T4" fmla="*/ 59 w 67"/>
                <a:gd name="T5" fmla="*/ 0 h 59"/>
                <a:gd name="T6" fmla="*/ 50 w 67"/>
                <a:gd name="T7" fmla="*/ 0 h 59"/>
                <a:gd name="T8" fmla="*/ 42 w 67"/>
                <a:gd name="T9" fmla="*/ 2 h 59"/>
                <a:gd name="T10" fmla="*/ 31 w 67"/>
                <a:gd name="T11" fmla="*/ 9 h 59"/>
                <a:gd name="T12" fmla="*/ 31 w 67"/>
                <a:gd name="T13" fmla="*/ 9 h 59"/>
                <a:gd name="T14" fmla="*/ 20 w 67"/>
                <a:gd name="T15" fmla="*/ 19 h 59"/>
                <a:gd name="T16" fmla="*/ 11 w 67"/>
                <a:gd name="T17" fmla="*/ 29 h 59"/>
                <a:gd name="T18" fmla="*/ 5 w 67"/>
                <a:gd name="T19" fmla="*/ 39 h 59"/>
                <a:gd name="T20" fmla="*/ 1 w 67"/>
                <a:gd name="T21" fmla="*/ 47 h 59"/>
                <a:gd name="T22" fmla="*/ 1 w 67"/>
                <a:gd name="T23" fmla="*/ 47 h 59"/>
                <a:gd name="T24" fmla="*/ 0 w 67"/>
                <a:gd name="T25" fmla="*/ 55 h 59"/>
                <a:gd name="T26" fmla="*/ 1 w 67"/>
                <a:gd name="T27" fmla="*/ 59 h 59"/>
                <a:gd name="T28" fmla="*/ 1 w 67"/>
                <a:gd name="T29" fmla="*/ 59 h 59"/>
                <a:gd name="T30" fmla="*/ 2 w 67"/>
                <a:gd name="T31" fmla="*/ 59 h 59"/>
                <a:gd name="T32" fmla="*/ 5 w 67"/>
                <a:gd name="T33" fmla="*/ 57 h 59"/>
                <a:gd name="T34" fmla="*/ 13 w 67"/>
                <a:gd name="T35" fmla="*/ 46 h 59"/>
                <a:gd name="T36" fmla="*/ 20 w 67"/>
                <a:gd name="T37" fmla="*/ 38 h 59"/>
                <a:gd name="T38" fmla="*/ 20 w 67"/>
                <a:gd name="T39" fmla="*/ 38 h 59"/>
                <a:gd name="T40" fmla="*/ 26 w 67"/>
                <a:gd name="T41" fmla="*/ 28 h 59"/>
                <a:gd name="T42" fmla="*/ 32 w 67"/>
                <a:gd name="T43" fmla="*/ 21 h 59"/>
                <a:gd name="T44" fmla="*/ 40 w 67"/>
                <a:gd name="T45" fmla="*/ 15 h 59"/>
                <a:gd name="T46" fmla="*/ 49 w 67"/>
                <a:gd name="T47" fmla="*/ 11 h 59"/>
                <a:gd name="T48" fmla="*/ 49 w 67"/>
                <a:gd name="T49" fmla="*/ 11 h 59"/>
                <a:gd name="T50" fmla="*/ 63 w 67"/>
                <a:gd name="T51" fmla="*/ 4 h 59"/>
                <a:gd name="T52" fmla="*/ 67 w 67"/>
                <a:gd name="T53" fmla="*/ 1 h 59"/>
                <a:gd name="T54" fmla="*/ 67 w 67"/>
                <a:gd name="T55" fmla="*/ 0 h 59"/>
                <a:gd name="T56" fmla="*/ 66 w 67"/>
                <a:gd name="T57" fmla="*/ 0 h 59"/>
                <a:gd name="T58" fmla="*/ 66 w 67"/>
                <a:gd name="T59" fmla="*/ 0 h 59"/>
                <a:gd name="T60" fmla="*/ 66 w 67"/>
                <a:gd name="T61" fmla="*/ 0 h 5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67" h="59">
                  <a:moveTo>
                    <a:pt x="66" y="0"/>
                  </a:moveTo>
                  <a:lnTo>
                    <a:pt x="66" y="0"/>
                  </a:lnTo>
                  <a:lnTo>
                    <a:pt x="59" y="0"/>
                  </a:lnTo>
                  <a:lnTo>
                    <a:pt x="50" y="0"/>
                  </a:lnTo>
                  <a:lnTo>
                    <a:pt x="42" y="2"/>
                  </a:lnTo>
                  <a:lnTo>
                    <a:pt x="31" y="9"/>
                  </a:lnTo>
                  <a:lnTo>
                    <a:pt x="20" y="19"/>
                  </a:lnTo>
                  <a:lnTo>
                    <a:pt x="11" y="29"/>
                  </a:lnTo>
                  <a:lnTo>
                    <a:pt x="5" y="39"/>
                  </a:lnTo>
                  <a:lnTo>
                    <a:pt x="1" y="47"/>
                  </a:lnTo>
                  <a:lnTo>
                    <a:pt x="0" y="55"/>
                  </a:lnTo>
                  <a:lnTo>
                    <a:pt x="1" y="59"/>
                  </a:lnTo>
                  <a:lnTo>
                    <a:pt x="2" y="59"/>
                  </a:lnTo>
                  <a:lnTo>
                    <a:pt x="5" y="57"/>
                  </a:lnTo>
                  <a:lnTo>
                    <a:pt x="13" y="46"/>
                  </a:lnTo>
                  <a:lnTo>
                    <a:pt x="20" y="38"/>
                  </a:lnTo>
                  <a:lnTo>
                    <a:pt x="26" y="28"/>
                  </a:lnTo>
                  <a:lnTo>
                    <a:pt x="32" y="21"/>
                  </a:lnTo>
                  <a:lnTo>
                    <a:pt x="40" y="15"/>
                  </a:lnTo>
                  <a:lnTo>
                    <a:pt x="49" y="11"/>
                  </a:lnTo>
                  <a:lnTo>
                    <a:pt x="63" y="4"/>
                  </a:lnTo>
                  <a:lnTo>
                    <a:pt x="67" y="1"/>
                  </a:lnTo>
                  <a:lnTo>
                    <a:pt x="67" y="0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2222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92" name="Freeform 765"/>
            <p:cNvSpPr>
              <a:spLocks/>
            </p:cNvSpPr>
            <p:nvPr/>
          </p:nvSpPr>
          <p:spPr bwMode="auto">
            <a:xfrm>
              <a:off x="3201" y="2161"/>
              <a:ext cx="33" cy="30"/>
            </a:xfrm>
            <a:custGeom>
              <a:avLst/>
              <a:gdLst>
                <a:gd name="T0" fmla="*/ 6 w 33"/>
                <a:gd name="T1" fmla="*/ 1 h 30"/>
                <a:gd name="T2" fmla="*/ 6 w 33"/>
                <a:gd name="T3" fmla="*/ 1 h 30"/>
                <a:gd name="T4" fmla="*/ 2 w 33"/>
                <a:gd name="T5" fmla="*/ 7 h 30"/>
                <a:gd name="T6" fmla="*/ 0 w 33"/>
                <a:gd name="T7" fmla="*/ 11 h 30"/>
                <a:gd name="T8" fmla="*/ 2 w 33"/>
                <a:gd name="T9" fmla="*/ 16 h 30"/>
                <a:gd name="T10" fmla="*/ 2 w 33"/>
                <a:gd name="T11" fmla="*/ 16 h 30"/>
                <a:gd name="T12" fmla="*/ 3 w 33"/>
                <a:gd name="T13" fmla="*/ 20 h 30"/>
                <a:gd name="T14" fmla="*/ 6 w 33"/>
                <a:gd name="T15" fmla="*/ 24 h 30"/>
                <a:gd name="T16" fmla="*/ 8 w 33"/>
                <a:gd name="T17" fmla="*/ 27 h 30"/>
                <a:gd name="T18" fmla="*/ 11 w 33"/>
                <a:gd name="T19" fmla="*/ 28 h 30"/>
                <a:gd name="T20" fmla="*/ 15 w 33"/>
                <a:gd name="T21" fmla="*/ 30 h 30"/>
                <a:gd name="T22" fmla="*/ 18 w 33"/>
                <a:gd name="T23" fmla="*/ 30 h 30"/>
                <a:gd name="T24" fmla="*/ 21 w 33"/>
                <a:gd name="T25" fmla="*/ 30 h 30"/>
                <a:gd name="T26" fmla="*/ 23 w 33"/>
                <a:gd name="T27" fmla="*/ 28 h 30"/>
                <a:gd name="T28" fmla="*/ 23 w 33"/>
                <a:gd name="T29" fmla="*/ 28 h 30"/>
                <a:gd name="T30" fmla="*/ 29 w 33"/>
                <a:gd name="T31" fmla="*/ 22 h 30"/>
                <a:gd name="T32" fmla="*/ 31 w 33"/>
                <a:gd name="T33" fmla="*/ 15 h 30"/>
                <a:gd name="T34" fmla="*/ 33 w 33"/>
                <a:gd name="T35" fmla="*/ 10 h 30"/>
                <a:gd name="T36" fmla="*/ 31 w 33"/>
                <a:gd name="T37" fmla="*/ 8 h 30"/>
                <a:gd name="T38" fmla="*/ 30 w 33"/>
                <a:gd name="T39" fmla="*/ 10 h 30"/>
                <a:gd name="T40" fmla="*/ 30 w 33"/>
                <a:gd name="T41" fmla="*/ 10 h 30"/>
                <a:gd name="T42" fmla="*/ 19 w 33"/>
                <a:gd name="T43" fmla="*/ 12 h 30"/>
                <a:gd name="T44" fmla="*/ 15 w 33"/>
                <a:gd name="T45" fmla="*/ 14 h 30"/>
                <a:gd name="T46" fmla="*/ 11 w 33"/>
                <a:gd name="T47" fmla="*/ 12 h 30"/>
                <a:gd name="T48" fmla="*/ 11 w 33"/>
                <a:gd name="T49" fmla="*/ 12 h 30"/>
                <a:gd name="T50" fmla="*/ 10 w 33"/>
                <a:gd name="T51" fmla="*/ 11 h 30"/>
                <a:gd name="T52" fmla="*/ 8 w 33"/>
                <a:gd name="T53" fmla="*/ 10 h 30"/>
                <a:gd name="T54" fmla="*/ 7 w 33"/>
                <a:gd name="T55" fmla="*/ 4 h 30"/>
                <a:gd name="T56" fmla="*/ 7 w 33"/>
                <a:gd name="T57" fmla="*/ 0 h 30"/>
                <a:gd name="T58" fmla="*/ 6 w 33"/>
                <a:gd name="T59" fmla="*/ 0 h 30"/>
                <a:gd name="T60" fmla="*/ 6 w 33"/>
                <a:gd name="T61" fmla="*/ 1 h 30"/>
                <a:gd name="T62" fmla="*/ 6 w 33"/>
                <a:gd name="T63" fmla="*/ 1 h 30"/>
                <a:gd name="T64" fmla="*/ 6 w 33"/>
                <a:gd name="T65" fmla="*/ 1 h 3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3" h="30">
                  <a:moveTo>
                    <a:pt x="6" y="1"/>
                  </a:moveTo>
                  <a:lnTo>
                    <a:pt x="6" y="1"/>
                  </a:lnTo>
                  <a:lnTo>
                    <a:pt x="2" y="7"/>
                  </a:lnTo>
                  <a:lnTo>
                    <a:pt x="0" y="11"/>
                  </a:lnTo>
                  <a:lnTo>
                    <a:pt x="2" y="16"/>
                  </a:lnTo>
                  <a:lnTo>
                    <a:pt x="3" y="20"/>
                  </a:lnTo>
                  <a:lnTo>
                    <a:pt x="6" y="24"/>
                  </a:lnTo>
                  <a:lnTo>
                    <a:pt x="8" y="27"/>
                  </a:lnTo>
                  <a:lnTo>
                    <a:pt x="11" y="28"/>
                  </a:lnTo>
                  <a:lnTo>
                    <a:pt x="15" y="30"/>
                  </a:lnTo>
                  <a:lnTo>
                    <a:pt x="18" y="30"/>
                  </a:lnTo>
                  <a:lnTo>
                    <a:pt x="21" y="30"/>
                  </a:lnTo>
                  <a:lnTo>
                    <a:pt x="23" y="28"/>
                  </a:lnTo>
                  <a:lnTo>
                    <a:pt x="29" y="22"/>
                  </a:lnTo>
                  <a:lnTo>
                    <a:pt x="31" y="15"/>
                  </a:lnTo>
                  <a:lnTo>
                    <a:pt x="33" y="10"/>
                  </a:lnTo>
                  <a:lnTo>
                    <a:pt x="31" y="8"/>
                  </a:lnTo>
                  <a:lnTo>
                    <a:pt x="30" y="10"/>
                  </a:lnTo>
                  <a:lnTo>
                    <a:pt x="19" y="12"/>
                  </a:lnTo>
                  <a:lnTo>
                    <a:pt x="15" y="14"/>
                  </a:lnTo>
                  <a:lnTo>
                    <a:pt x="11" y="12"/>
                  </a:lnTo>
                  <a:lnTo>
                    <a:pt x="10" y="11"/>
                  </a:lnTo>
                  <a:lnTo>
                    <a:pt x="8" y="10"/>
                  </a:lnTo>
                  <a:lnTo>
                    <a:pt x="7" y="4"/>
                  </a:lnTo>
                  <a:lnTo>
                    <a:pt x="7" y="0"/>
                  </a:lnTo>
                  <a:lnTo>
                    <a:pt x="6" y="0"/>
                  </a:lnTo>
                  <a:lnTo>
                    <a:pt x="6" y="1"/>
                  </a:lnTo>
                  <a:close/>
                </a:path>
              </a:pathLst>
            </a:custGeom>
            <a:solidFill>
              <a:srgbClr val="2046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93" name="Freeform 766"/>
            <p:cNvSpPr>
              <a:spLocks/>
            </p:cNvSpPr>
            <p:nvPr/>
          </p:nvSpPr>
          <p:spPr bwMode="auto">
            <a:xfrm>
              <a:off x="3134" y="2203"/>
              <a:ext cx="113" cy="50"/>
            </a:xfrm>
            <a:custGeom>
              <a:avLst/>
              <a:gdLst>
                <a:gd name="T0" fmla="*/ 27 w 113"/>
                <a:gd name="T1" fmla="*/ 4 h 50"/>
                <a:gd name="T2" fmla="*/ 27 w 113"/>
                <a:gd name="T3" fmla="*/ 4 h 50"/>
                <a:gd name="T4" fmla="*/ 20 w 113"/>
                <a:gd name="T5" fmla="*/ 7 h 50"/>
                <a:gd name="T6" fmla="*/ 14 w 113"/>
                <a:gd name="T7" fmla="*/ 8 h 50"/>
                <a:gd name="T8" fmla="*/ 1 w 113"/>
                <a:gd name="T9" fmla="*/ 10 h 50"/>
                <a:gd name="T10" fmla="*/ 1 w 113"/>
                <a:gd name="T11" fmla="*/ 10 h 50"/>
                <a:gd name="T12" fmla="*/ 0 w 113"/>
                <a:gd name="T13" fmla="*/ 10 h 50"/>
                <a:gd name="T14" fmla="*/ 1 w 113"/>
                <a:gd name="T15" fmla="*/ 12 h 50"/>
                <a:gd name="T16" fmla="*/ 8 w 113"/>
                <a:gd name="T17" fmla="*/ 20 h 50"/>
                <a:gd name="T18" fmla="*/ 17 w 113"/>
                <a:gd name="T19" fmla="*/ 28 h 50"/>
                <a:gd name="T20" fmla="*/ 25 w 113"/>
                <a:gd name="T21" fmla="*/ 34 h 50"/>
                <a:gd name="T22" fmla="*/ 25 w 113"/>
                <a:gd name="T23" fmla="*/ 34 h 50"/>
                <a:gd name="T24" fmla="*/ 31 w 113"/>
                <a:gd name="T25" fmla="*/ 38 h 50"/>
                <a:gd name="T26" fmla="*/ 37 w 113"/>
                <a:gd name="T27" fmla="*/ 43 h 50"/>
                <a:gd name="T28" fmla="*/ 43 w 113"/>
                <a:gd name="T29" fmla="*/ 49 h 50"/>
                <a:gd name="T30" fmla="*/ 47 w 113"/>
                <a:gd name="T31" fmla="*/ 50 h 50"/>
                <a:gd name="T32" fmla="*/ 50 w 113"/>
                <a:gd name="T33" fmla="*/ 50 h 50"/>
                <a:gd name="T34" fmla="*/ 50 w 113"/>
                <a:gd name="T35" fmla="*/ 50 h 50"/>
                <a:gd name="T36" fmla="*/ 66 w 113"/>
                <a:gd name="T37" fmla="*/ 45 h 50"/>
                <a:gd name="T38" fmla="*/ 83 w 113"/>
                <a:gd name="T39" fmla="*/ 37 h 50"/>
                <a:gd name="T40" fmla="*/ 92 w 113"/>
                <a:gd name="T41" fmla="*/ 31 h 50"/>
                <a:gd name="T42" fmla="*/ 98 w 113"/>
                <a:gd name="T43" fmla="*/ 26 h 50"/>
                <a:gd name="T44" fmla="*/ 105 w 113"/>
                <a:gd name="T45" fmla="*/ 19 h 50"/>
                <a:gd name="T46" fmla="*/ 112 w 113"/>
                <a:gd name="T47" fmla="*/ 12 h 50"/>
                <a:gd name="T48" fmla="*/ 112 w 113"/>
                <a:gd name="T49" fmla="*/ 12 h 50"/>
                <a:gd name="T50" fmla="*/ 113 w 113"/>
                <a:gd name="T51" fmla="*/ 10 h 50"/>
                <a:gd name="T52" fmla="*/ 113 w 113"/>
                <a:gd name="T53" fmla="*/ 5 h 50"/>
                <a:gd name="T54" fmla="*/ 113 w 113"/>
                <a:gd name="T55" fmla="*/ 3 h 50"/>
                <a:gd name="T56" fmla="*/ 112 w 113"/>
                <a:gd name="T57" fmla="*/ 1 h 50"/>
                <a:gd name="T58" fmla="*/ 109 w 113"/>
                <a:gd name="T59" fmla="*/ 0 h 50"/>
                <a:gd name="T60" fmla="*/ 105 w 113"/>
                <a:gd name="T61" fmla="*/ 1 h 50"/>
                <a:gd name="T62" fmla="*/ 101 w 113"/>
                <a:gd name="T63" fmla="*/ 4 h 50"/>
                <a:gd name="T64" fmla="*/ 96 w 113"/>
                <a:gd name="T65" fmla="*/ 8 h 50"/>
                <a:gd name="T66" fmla="*/ 96 w 113"/>
                <a:gd name="T67" fmla="*/ 8 h 50"/>
                <a:gd name="T68" fmla="*/ 86 w 113"/>
                <a:gd name="T69" fmla="*/ 15 h 50"/>
                <a:gd name="T70" fmla="*/ 78 w 113"/>
                <a:gd name="T71" fmla="*/ 20 h 50"/>
                <a:gd name="T72" fmla="*/ 69 w 113"/>
                <a:gd name="T73" fmla="*/ 23 h 50"/>
                <a:gd name="T74" fmla="*/ 62 w 113"/>
                <a:gd name="T75" fmla="*/ 26 h 50"/>
                <a:gd name="T76" fmla="*/ 54 w 113"/>
                <a:gd name="T77" fmla="*/ 26 h 50"/>
                <a:gd name="T78" fmla="*/ 48 w 113"/>
                <a:gd name="T79" fmla="*/ 24 h 50"/>
                <a:gd name="T80" fmla="*/ 43 w 113"/>
                <a:gd name="T81" fmla="*/ 23 h 50"/>
                <a:gd name="T82" fmla="*/ 40 w 113"/>
                <a:gd name="T83" fmla="*/ 20 h 50"/>
                <a:gd name="T84" fmla="*/ 40 w 113"/>
                <a:gd name="T85" fmla="*/ 20 h 50"/>
                <a:gd name="T86" fmla="*/ 37 w 113"/>
                <a:gd name="T87" fmla="*/ 14 h 50"/>
                <a:gd name="T88" fmla="*/ 36 w 113"/>
                <a:gd name="T89" fmla="*/ 7 h 50"/>
                <a:gd name="T90" fmla="*/ 35 w 113"/>
                <a:gd name="T91" fmla="*/ 4 h 50"/>
                <a:gd name="T92" fmla="*/ 32 w 113"/>
                <a:gd name="T93" fmla="*/ 3 h 50"/>
                <a:gd name="T94" fmla="*/ 31 w 113"/>
                <a:gd name="T95" fmla="*/ 3 h 50"/>
                <a:gd name="T96" fmla="*/ 27 w 113"/>
                <a:gd name="T97" fmla="*/ 4 h 50"/>
                <a:gd name="T98" fmla="*/ 27 w 113"/>
                <a:gd name="T99" fmla="*/ 4 h 50"/>
                <a:gd name="T100" fmla="*/ 27 w 113"/>
                <a:gd name="T101" fmla="*/ 4 h 5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13" h="50">
                  <a:moveTo>
                    <a:pt x="27" y="4"/>
                  </a:moveTo>
                  <a:lnTo>
                    <a:pt x="27" y="4"/>
                  </a:lnTo>
                  <a:lnTo>
                    <a:pt x="20" y="7"/>
                  </a:lnTo>
                  <a:lnTo>
                    <a:pt x="14" y="8"/>
                  </a:lnTo>
                  <a:lnTo>
                    <a:pt x="1" y="10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8" y="20"/>
                  </a:lnTo>
                  <a:lnTo>
                    <a:pt x="17" y="28"/>
                  </a:lnTo>
                  <a:lnTo>
                    <a:pt x="25" y="34"/>
                  </a:lnTo>
                  <a:lnTo>
                    <a:pt x="31" y="38"/>
                  </a:lnTo>
                  <a:lnTo>
                    <a:pt x="37" y="43"/>
                  </a:lnTo>
                  <a:lnTo>
                    <a:pt x="43" y="49"/>
                  </a:lnTo>
                  <a:lnTo>
                    <a:pt x="47" y="50"/>
                  </a:lnTo>
                  <a:lnTo>
                    <a:pt x="50" y="50"/>
                  </a:lnTo>
                  <a:lnTo>
                    <a:pt x="66" y="45"/>
                  </a:lnTo>
                  <a:lnTo>
                    <a:pt x="83" y="37"/>
                  </a:lnTo>
                  <a:lnTo>
                    <a:pt x="92" y="31"/>
                  </a:lnTo>
                  <a:lnTo>
                    <a:pt x="98" y="26"/>
                  </a:lnTo>
                  <a:lnTo>
                    <a:pt x="105" y="19"/>
                  </a:lnTo>
                  <a:lnTo>
                    <a:pt x="112" y="12"/>
                  </a:lnTo>
                  <a:lnTo>
                    <a:pt x="113" y="10"/>
                  </a:lnTo>
                  <a:lnTo>
                    <a:pt x="113" y="5"/>
                  </a:lnTo>
                  <a:lnTo>
                    <a:pt x="113" y="3"/>
                  </a:lnTo>
                  <a:lnTo>
                    <a:pt x="112" y="1"/>
                  </a:lnTo>
                  <a:lnTo>
                    <a:pt x="109" y="0"/>
                  </a:lnTo>
                  <a:lnTo>
                    <a:pt x="105" y="1"/>
                  </a:lnTo>
                  <a:lnTo>
                    <a:pt x="101" y="4"/>
                  </a:lnTo>
                  <a:lnTo>
                    <a:pt x="96" y="8"/>
                  </a:lnTo>
                  <a:lnTo>
                    <a:pt x="86" y="15"/>
                  </a:lnTo>
                  <a:lnTo>
                    <a:pt x="78" y="20"/>
                  </a:lnTo>
                  <a:lnTo>
                    <a:pt x="69" y="23"/>
                  </a:lnTo>
                  <a:lnTo>
                    <a:pt x="62" y="26"/>
                  </a:lnTo>
                  <a:lnTo>
                    <a:pt x="54" y="26"/>
                  </a:lnTo>
                  <a:lnTo>
                    <a:pt x="48" y="24"/>
                  </a:lnTo>
                  <a:lnTo>
                    <a:pt x="43" y="23"/>
                  </a:lnTo>
                  <a:lnTo>
                    <a:pt x="40" y="20"/>
                  </a:lnTo>
                  <a:lnTo>
                    <a:pt x="37" y="14"/>
                  </a:lnTo>
                  <a:lnTo>
                    <a:pt x="36" y="7"/>
                  </a:lnTo>
                  <a:lnTo>
                    <a:pt x="35" y="4"/>
                  </a:lnTo>
                  <a:lnTo>
                    <a:pt x="32" y="3"/>
                  </a:lnTo>
                  <a:lnTo>
                    <a:pt x="31" y="3"/>
                  </a:lnTo>
                  <a:lnTo>
                    <a:pt x="27" y="4"/>
                  </a:lnTo>
                  <a:close/>
                </a:path>
              </a:pathLst>
            </a:custGeom>
            <a:solidFill>
              <a:srgbClr val="2532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94" name="Freeform 767"/>
            <p:cNvSpPr>
              <a:spLocks/>
            </p:cNvSpPr>
            <p:nvPr/>
          </p:nvSpPr>
          <p:spPr bwMode="auto">
            <a:xfrm>
              <a:off x="3201" y="2166"/>
              <a:ext cx="26" cy="25"/>
            </a:xfrm>
            <a:custGeom>
              <a:avLst/>
              <a:gdLst>
                <a:gd name="T0" fmla="*/ 23 w 26"/>
                <a:gd name="T1" fmla="*/ 15 h 25"/>
                <a:gd name="T2" fmla="*/ 23 w 26"/>
                <a:gd name="T3" fmla="*/ 15 h 25"/>
                <a:gd name="T4" fmla="*/ 19 w 26"/>
                <a:gd name="T5" fmla="*/ 18 h 25"/>
                <a:gd name="T6" fmla="*/ 15 w 26"/>
                <a:gd name="T7" fmla="*/ 19 h 25"/>
                <a:gd name="T8" fmla="*/ 11 w 26"/>
                <a:gd name="T9" fmla="*/ 18 h 25"/>
                <a:gd name="T10" fmla="*/ 7 w 26"/>
                <a:gd name="T11" fmla="*/ 17 h 25"/>
                <a:gd name="T12" fmla="*/ 7 w 26"/>
                <a:gd name="T13" fmla="*/ 17 h 25"/>
                <a:gd name="T14" fmla="*/ 4 w 26"/>
                <a:gd name="T15" fmla="*/ 10 h 25"/>
                <a:gd name="T16" fmla="*/ 3 w 26"/>
                <a:gd name="T17" fmla="*/ 2 h 25"/>
                <a:gd name="T18" fmla="*/ 3 w 26"/>
                <a:gd name="T19" fmla="*/ 2 h 25"/>
                <a:gd name="T20" fmla="*/ 2 w 26"/>
                <a:gd name="T21" fmla="*/ 0 h 25"/>
                <a:gd name="T22" fmla="*/ 2 w 26"/>
                <a:gd name="T23" fmla="*/ 2 h 25"/>
                <a:gd name="T24" fmla="*/ 0 w 26"/>
                <a:gd name="T25" fmla="*/ 6 h 25"/>
                <a:gd name="T26" fmla="*/ 0 w 26"/>
                <a:gd name="T27" fmla="*/ 14 h 25"/>
                <a:gd name="T28" fmla="*/ 2 w 26"/>
                <a:gd name="T29" fmla="*/ 18 h 25"/>
                <a:gd name="T30" fmla="*/ 3 w 26"/>
                <a:gd name="T31" fmla="*/ 21 h 25"/>
                <a:gd name="T32" fmla="*/ 3 w 26"/>
                <a:gd name="T33" fmla="*/ 21 h 25"/>
                <a:gd name="T34" fmla="*/ 7 w 26"/>
                <a:gd name="T35" fmla="*/ 23 h 25"/>
                <a:gd name="T36" fmla="*/ 12 w 26"/>
                <a:gd name="T37" fmla="*/ 25 h 25"/>
                <a:gd name="T38" fmla="*/ 18 w 26"/>
                <a:gd name="T39" fmla="*/ 25 h 25"/>
                <a:gd name="T40" fmla="*/ 22 w 26"/>
                <a:gd name="T41" fmla="*/ 23 h 25"/>
                <a:gd name="T42" fmla="*/ 22 w 26"/>
                <a:gd name="T43" fmla="*/ 23 h 25"/>
                <a:gd name="T44" fmla="*/ 25 w 26"/>
                <a:gd name="T45" fmla="*/ 21 h 25"/>
                <a:gd name="T46" fmla="*/ 26 w 26"/>
                <a:gd name="T47" fmla="*/ 17 h 25"/>
                <a:gd name="T48" fmla="*/ 26 w 26"/>
                <a:gd name="T49" fmla="*/ 15 h 25"/>
                <a:gd name="T50" fmla="*/ 23 w 26"/>
                <a:gd name="T51" fmla="*/ 15 h 25"/>
                <a:gd name="T52" fmla="*/ 23 w 26"/>
                <a:gd name="T53" fmla="*/ 15 h 25"/>
                <a:gd name="T54" fmla="*/ 23 w 26"/>
                <a:gd name="T55" fmla="*/ 15 h 25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6" h="25">
                  <a:moveTo>
                    <a:pt x="23" y="15"/>
                  </a:moveTo>
                  <a:lnTo>
                    <a:pt x="23" y="15"/>
                  </a:lnTo>
                  <a:lnTo>
                    <a:pt x="19" y="18"/>
                  </a:lnTo>
                  <a:lnTo>
                    <a:pt x="15" y="19"/>
                  </a:lnTo>
                  <a:lnTo>
                    <a:pt x="11" y="18"/>
                  </a:lnTo>
                  <a:lnTo>
                    <a:pt x="7" y="17"/>
                  </a:lnTo>
                  <a:lnTo>
                    <a:pt x="4" y="10"/>
                  </a:lnTo>
                  <a:lnTo>
                    <a:pt x="3" y="2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14"/>
                  </a:lnTo>
                  <a:lnTo>
                    <a:pt x="2" y="18"/>
                  </a:lnTo>
                  <a:lnTo>
                    <a:pt x="3" y="21"/>
                  </a:lnTo>
                  <a:lnTo>
                    <a:pt x="7" y="23"/>
                  </a:lnTo>
                  <a:lnTo>
                    <a:pt x="12" y="25"/>
                  </a:lnTo>
                  <a:lnTo>
                    <a:pt x="18" y="25"/>
                  </a:lnTo>
                  <a:lnTo>
                    <a:pt x="22" y="23"/>
                  </a:lnTo>
                  <a:lnTo>
                    <a:pt x="25" y="21"/>
                  </a:lnTo>
                  <a:lnTo>
                    <a:pt x="26" y="17"/>
                  </a:lnTo>
                  <a:lnTo>
                    <a:pt x="26" y="15"/>
                  </a:lnTo>
                  <a:lnTo>
                    <a:pt x="23" y="15"/>
                  </a:lnTo>
                  <a:close/>
                </a:path>
              </a:pathLst>
            </a:custGeom>
            <a:solidFill>
              <a:srgbClr val="2222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95" name="Freeform 946"/>
            <p:cNvSpPr>
              <a:spLocks/>
            </p:cNvSpPr>
            <p:nvPr/>
          </p:nvSpPr>
          <p:spPr bwMode="auto">
            <a:xfrm>
              <a:off x="3079" y="2009"/>
              <a:ext cx="217" cy="254"/>
            </a:xfrm>
            <a:custGeom>
              <a:avLst/>
              <a:gdLst>
                <a:gd name="T0" fmla="*/ 38 w 217"/>
                <a:gd name="T1" fmla="*/ 29 h 254"/>
                <a:gd name="T2" fmla="*/ 17 w 217"/>
                <a:gd name="T3" fmla="*/ 63 h 254"/>
                <a:gd name="T4" fmla="*/ 3 w 217"/>
                <a:gd name="T5" fmla="*/ 99 h 254"/>
                <a:gd name="T6" fmla="*/ 0 w 217"/>
                <a:gd name="T7" fmla="*/ 126 h 254"/>
                <a:gd name="T8" fmla="*/ 7 w 217"/>
                <a:gd name="T9" fmla="*/ 172 h 254"/>
                <a:gd name="T10" fmla="*/ 25 w 217"/>
                <a:gd name="T11" fmla="*/ 206 h 254"/>
                <a:gd name="T12" fmla="*/ 38 w 217"/>
                <a:gd name="T13" fmla="*/ 220 h 254"/>
                <a:gd name="T14" fmla="*/ 75 w 217"/>
                <a:gd name="T15" fmla="*/ 250 h 254"/>
                <a:gd name="T16" fmla="*/ 88 w 217"/>
                <a:gd name="T17" fmla="*/ 252 h 254"/>
                <a:gd name="T18" fmla="*/ 98 w 217"/>
                <a:gd name="T19" fmla="*/ 254 h 254"/>
                <a:gd name="T20" fmla="*/ 102 w 217"/>
                <a:gd name="T21" fmla="*/ 251 h 254"/>
                <a:gd name="T22" fmla="*/ 103 w 217"/>
                <a:gd name="T23" fmla="*/ 245 h 254"/>
                <a:gd name="T24" fmla="*/ 98 w 217"/>
                <a:gd name="T25" fmla="*/ 240 h 254"/>
                <a:gd name="T26" fmla="*/ 92 w 217"/>
                <a:gd name="T27" fmla="*/ 240 h 254"/>
                <a:gd name="T28" fmla="*/ 83 w 217"/>
                <a:gd name="T29" fmla="*/ 239 h 254"/>
                <a:gd name="T30" fmla="*/ 76 w 217"/>
                <a:gd name="T31" fmla="*/ 235 h 254"/>
                <a:gd name="T32" fmla="*/ 40 w 217"/>
                <a:gd name="T33" fmla="*/ 204 h 254"/>
                <a:gd name="T34" fmla="*/ 31 w 217"/>
                <a:gd name="T35" fmla="*/ 191 h 254"/>
                <a:gd name="T36" fmla="*/ 19 w 217"/>
                <a:gd name="T37" fmla="*/ 164 h 254"/>
                <a:gd name="T38" fmla="*/ 14 w 217"/>
                <a:gd name="T39" fmla="*/ 128 h 254"/>
                <a:gd name="T40" fmla="*/ 15 w 217"/>
                <a:gd name="T41" fmla="*/ 113 h 254"/>
                <a:gd name="T42" fmla="*/ 27 w 217"/>
                <a:gd name="T43" fmla="*/ 70 h 254"/>
                <a:gd name="T44" fmla="*/ 48 w 217"/>
                <a:gd name="T45" fmla="*/ 38 h 254"/>
                <a:gd name="T46" fmla="*/ 65 w 217"/>
                <a:gd name="T47" fmla="*/ 22 h 254"/>
                <a:gd name="T48" fmla="*/ 91 w 217"/>
                <a:gd name="T49" fmla="*/ 14 h 254"/>
                <a:gd name="T50" fmla="*/ 102 w 217"/>
                <a:gd name="T51" fmla="*/ 18 h 254"/>
                <a:gd name="T52" fmla="*/ 124 w 217"/>
                <a:gd name="T53" fmla="*/ 36 h 254"/>
                <a:gd name="T54" fmla="*/ 141 w 217"/>
                <a:gd name="T55" fmla="*/ 48 h 254"/>
                <a:gd name="T56" fmla="*/ 175 w 217"/>
                <a:gd name="T57" fmla="*/ 80 h 254"/>
                <a:gd name="T58" fmla="*/ 186 w 217"/>
                <a:gd name="T59" fmla="*/ 95 h 254"/>
                <a:gd name="T60" fmla="*/ 193 w 217"/>
                <a:gd name="T61" fmla="*/ 111 h 254"/>
                <a:gd name="T62" fmla="*/ 198 w 217"/>
                <a:gd name="T63" fmla="*/ 117 h 254"/>
                <a:gd name="T64" fmla="*/ 210 w 217"/>
                <a:gd name="T65" fmla="*/ 114 h 254"/>
                <a:gd name="T66" fmla="*/ 217 w 217"/>
                <a:gd name="T67" fmla="*/ 110 h 254"/>
                <a:gd name="T68" fmla="*/ 213 w 217"/>
                <a:gd name="T69" fmla="*/ 99 h 254"/>
                <a:gd name="T70" fmla="*/ 186 w 217"/>
                <a:gd name="T71" fmla="*/ 65 h 254"/>
                <a:gd name="T72" fmla="*/ 156 w 217"/>
                <a:gd name="T73" fmla="*/ 41 h 254"/>
                <a:gd name="T74" fmla="*/ 141 w 217"/>
                <a:gd name="T75" fmla="*/ 32 h 254"/>
                <a:gd name="T76" fmla="*/ 117 w 217"/>
                <a:gd name="T77" fmla="*/ 13 h 254"/>
                <a:gd name="T78" fmla="*/ 99 w 217"/>
                <a:gd name="T79" fmla="*/ 2 h 254"/>
                <a:gd name="T80" fmla="*/ 80 w 217"/>
                <a:gd name="T81" fmla="*/ 3 h 254"/>
                <a:gd name="T82" fmla="*/ 48 w 217"/>
                <a:gd name="T83" fmla="*/ 19 h 25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7" h="254">
                  <a:moveTo>
                    <a:pt x="48" y="19"/>
                  </a:moveTo>
                  <a:lnTo>
                    <a:pt x="48" y="19"/>
                  </a:lnTo>
                  <a:lnTo>
                    <a:pt x="38" y="29"/>
                  </a:lnTo>
                  <a:lnTo>
                    <a:pt x="30" y="40"/>
                  </a:lnTo>
                  <a:lnTo>
                    <a:pt x="22" y="51"/>
                  </a:lnTo>
                  <a:lnTo>
                    <a:pt x="17" y="63"/>
                  </a:lnTo>
                  <a:lnTo>
                    <a:pt x="11" y="75"/>
                  </a:lnTo>
                  <a:lnTo>
                    <a:pt x="7" y="87"/>
                  </a:lnTo>
                  <a:lnTo>
                    <a:pt x="3" y="99"/>
                  </a:lnTo>
                  <a:lnTo>
                    <a:pt x="2" y="110"/>
                  </a:lnTo>
                  <a:lnTo>
                    <a:pt x="0" y="126"/>
                  </a:lnTo>
                  <a:lnTo>
                    <a:pt x="0" y="143"/>
                  </a:lnTo>
                  <a:lnTo>
                    <a:pt x="3" y="157"/>
                  </a:lnTo>
                  <a:lnTo>
                    <a:pt x="7" y="172"/>
                  </a:lnTo>
                  <a:lnTo>
                    <a:pt x="13" y="185"/>
                  </a:lnTo>
                  <a:lnTo>
                    <a:pt x="18" y="197"/>
                  </a:lnTo>
                  <a:lnTo>
                    <a:pt x="25" y="206"/>
                  </a:lnTo>
                  <a:lnTo>
                    <a:pt x="31" y="213"/>
                  </a:lnTo>
                  <a:lnTo>
                    <a:pt x="38" y="220"/>
                  </a:lnTo>
                  <a:lnTo>
                    <a:pt x="52" y="232"/>
                  </a:lnTo>
                  <a:lnTo>
                    <a:pt x="64" y="243"/>
                  </a:lnTo>
                  <a:lnTo>
                    <a:pt x="75" y="250"/>
                  </a:lnTo>
                  <a:lnTo>
                    <a:pt x="79" y="251"/>
                  </a:lnTo>
                  <a:lnTo>
                    <a:pt x="83" y="252"/>
                  </a:lnTo>
                  <a:lnTo>
                    <a:pt x="88" y="252"/>
                  </a:lnTo>
                  <a:lnTo>
                    <a:pt x="92" y="254"/>
                  </a:lnTo>
                  <a:lnTo>
                    <a:pt x="98" y="254"/>
                  </a:lnTo>
                  <a:lnTo>
                    <a:pt x="99" y="252"/>
                  </a:lnTo>
                  <a:lnTo>
                    <a:pt x="102" y="251"/>
                  </a:lnTo>
                  <a:lnTo>
                    <a:pt x="103" y="248"/>
                  </a:lnTo>
                  <a:lnTo>
                    <a:pt x="103" y="245"/>
                  </a:lnTo>
                  <a:lnTo>
                    <a:pt x="102" y="243"/>
                  </a:lnTo>
                  <a:lnTo>
                    <a:pt x="101" y="241"/>
                  </a:lnTo>
                  <a:lnTo>
                    <a:pt x="98" y="240"/>
                  </a:lnTo>
                  <a:lnTo>
                    <a:pt x="95" y="240"/>
                  </a:lnTo>
                  <a:lnTo>
                    <a:pt x="92" y="240"/>
                  </a:lnTo>
                  <a:lnTo>
                    <a:pt x="83" y="239"/>
                  </a:lnTo>
                  <a:lnTo>
                    <a:pt x="80" y="237"/>
                  </a:lnTo>
                  <a:lnTo>
                    <a:pt x="76" y="235"/>
                  </a:lnTo>
                  <a:lnTo>
                    <a:pt x="67" y="227"/>
                  </a:lnTo>
                  <a:lnTo>
                    <a:pt x="46" y="209"/>
                  </a:lnTo>
                  <a:lnTo>
                    <a:pt x="40" y="204"/>
                  </a:lnTo>
                  <a:lnTo>
                    <a:pt x="36" y="198"/>
                  </a:lnTo>
                  <a:lnTo>
                    <a:pt x="31" y="191"/>
                  </a:lnTo>
                  <a:lnTo>
                    <a:pt x="27" y="183"/>
                  </a:lnTo>
                  <a:lnTo>
                    <a:pt x="23" y="174"/>
                  </a:lnTo>
                  <a:lnTo>
                    <a:pt x="19" y="164"/>
                  </a:lnTo>
                  <a:lnTo>
                    <a:pt x="17" y="152"/>
                  </a:lnTo>
                  <a:lnTo>
                    <a:pt x="14" y="140"/>
                  </a:lnTo>
                  <a:lnTo>
                    <a:pt x="14" y="128"/>
                  </a:lnTo>
                  <a:lnTo>
                    <a:pt x="15" y="113"/>
                  </a:lnTo>
                  <a:lnTo>
                    <a:pt x="19" y="91"/>
                  </a:lnTo>
                  <a:lnTo>
                    <a:pt x="23" y="80"/>
                  </a:lnTo>
                  <a:lnTo>
                    <a:pt x="27" y="70"/>
                  </a:lnTo>
                  <a:lnTo>
                    <a:pt x="34" y="59"/>
                  </a:lnTo>
                  <a:lnTo>
                    <a:pt x="41" y="48"/>
                  </a:lnTo>
                  <a:lnTo>
                    <a:pt x="48" y="38"/>
                  </a:lnTo>
                  <a:lnTo>
                    <a:pt x="57" y="29"/>
                  </a:lnTo>
                  <a:lnTo>
                    <a:pt x="65" y="22"/>
                  </a:lnTo>
                  <a:lnTo>
                    <a:pt x="78" y="18"/>
                  </a:lnTo>
                  <a:lnTo>
                    <a:pt x="87" y="15"/>
                  </a:lnTo>
                  <a:lnTo>
                    <a:pt x="91" y="14"/>
                  </a:lnTo>
                  <a:lnTo>
                    <a:pt x="95" y="15"/>
                  </a:lnTo>
                  <a:lnTo>
                    <a:pt x="102" y="18"/>
                  </a:lnTo>
                  <a:lnTo>
                    <a:pt x="110" y="23"/>
                  </a:lnTo>
                  <a:lnTo>
                    <a:pt x="124" y="36"/>
                  </a:lnTo>
                  <a:lnTo>
                    <a:pt x="133" y="44"/>
                  </a:lnTo>
                  <a:lnTo>
                    <a:pt x="141" y="48"/>
                  </a:lnTo>
                  <a:lnTo>
                    <a:pt x="148" y="53"/>
                  </a:lnTo>
                  <a:lnTo>
                    <a:pt x="159" y="63"/>
                  </a:lnTo>
                  <a:lnTo>
                    <a:pt x="175" y="80"/>
                  </a:lnTo>
                  <a:lnTo>
                    <a:pt x="180" y="87"/>
                  </a:lnTo>
                  <a:lnTo>
                    <a:pt x="186" y="95"/>
                  </a:lnTo>
                  <a:lnTo>
                    <a:pt x="191" y="103"/>
                  </a:lnTo>
                  <a:lnTo>
                    <a:pt x="193" y="111"/>
                  </a:lnTo>
                  <a:lnTo>
                    <a:pt x="194" y="114"/>
                  </a:lnTo>
                  <a:lnTo>
                    <a:pt x="195" y="116"/>
                  </a:lnTo>
                  <a:lnTo>
                    <a:pt x="198" y="117"/>
                  </a:lnTo>
                  <a:lnTo>
                    <a:pt x="201" y="117"/>
                  </a:lnTo>
                  <a:lnTo>
                    <a:pt x="210" y="114"/>
                  </a:lnTo>
                  <a:lnTo>
                    <a:pt x="216" y="113"/>
                  </a:lnTo>
                  <a:lnTo>
                    <a:pt x="217" y="111"/>
                  </a:lnTo>
                  <a:lnTo>
                    <a:pt x="217" y="110"/>
                  </a:lnTo>
                  <a:lnTo>
                    <a:pt x="216" y="105"/>
                  </a:lnTo>
                  <a:lnTo>
                    <a:pt x="213" y="99"/>
                  </a:lnTo>
                  <a:lnTo>
                    <a:pt x="203" y="87"/>
                  </a:lnTo>
                  <a:lnTo>
                    <a:pt x="186" y="65"/>
                  </a:lnTo>
                  <a:lnTo>
                    <a:pt x="178" y="59"/>
                  </a:lnTo>
                  <a:lnTo>
                    <a:pt x="167" y="49"/>
                  </a:lnTo>
                  <a:lnTo>
                    <a:pt x="156" y="41"/>
                  </a:lnTo>
                  <a:lnTo>
                    <a:pt x="147" y="36"/>
                  </a:lnTo>
                  <a:lnTo>
                    <a:pt x="141" y="32"/>
                  </a:lnTo>
                  <a:lnTo>
                    <a:pt x="133" y="26"/>
                  </a:lnTo>
                  <a:lnTo>
                    <a:pt x="117" y="13"/>
                  </a:lnTo>
                  <a:lnTo>
                    <a:pt x="109" y="6"/>
                  </a:lnTo>
                  <a:lnTo>
                    <a:pt x="99" y="2"/>
                  </a:lnTo>
                  <a:lnTo>
                    <a:pt x="94" y="0"/>
                  </a:lnTo>
                  <a:lnTo>
                    <a:pt x="87" y="2"/>
                  </a:lnTo>
                  <a:lnTo>
                    <a:pt x="80" y="3"/>
                  </a:lnTo>
                  <a:lnTo>
                    <a:pt x="72" y="5"/>
                  </a:lnTo>
                  <a:lnTo>
                    <a:pt x="59" y="11"/>
                  </a:lnTo>
                  <a:lnTo>
                    <a:pt x="48" y="19"/>
                  </a:lnTo>
                  <a:close/>
                </a:path>
              </a:pathLst>
            </a:custGeom>
            <a:solidFill>
              <a:srgbClr val="CAAA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grpSp>
        <p:nvGrpSpPr>
          <p:cNvPr id="2071" name="Group 1017"/>
          <p:cNvGrpSpPr>
            <a:grpSpLocks/>
          </p:cNvGrpSpPr>
          <p:nvPr/>
        </p:nvGrpSpPr>
        <p:grpSpPr bwMode="auto">
          <a:xfrm>
            <a:off x="6249560" y="3302264"/>
            <a:ext cx="278552" cy="221341"/>
            <a:chOff x="3500" y="1850"/>
            <a:chExt cx="156" cy="124"/>
          </a:xfrm>
        </p:grpSpPr>
        <p:sp>
          <p:nvSpPr>
            <p:cNvPr id="2886" name="Freeform 965"/>
            <p:cNvSpPr>
              <a:spLocks/>
            </p:cNvSpPr>
            <p:nvPr/>
          </p:nvSpPr>
          <p:spPr bwMode="auto">
            <a:xfrm>
              <a:off x="3500" y="1850"/>
              <a:ext cx="130" cy="59"/>
            </a:xfrm>
            <a:custGeom>
              <a:avLst/>
              <a:gdLst>
                <a:gd name="T0" fmla="*/ 53 w 130"/>
                <a:gd name="T1" fmla="*/ 59 h 59"/>
                <a:gd name="T2" fmla="*/ 53 w 130"/>
                <a:gd name="T3" fmla="*/ 59 h 59"/>
                <a:gd name="T4" fmla="*/ 120 w 130"/>
                <a:gd name="T5" fmla="*/ 58 h 59"/>
                <a:gd name="T6" fmla="*/ 120 w 130"/>
                <a:gd name="T7" fmla="*/ 58 h 59"/>
                <a:gd name="T8" fmla="*/ 121 w 130"/>
                <a:gd name="T9" fmla="*/ 58 h 59"/>
                <a:gd name="T10" fmla="*/ 124 w 130"/>
                <a:gd name="T11" fmla="*/ 57 h 59"/>
                <a:gd name="T12" fmla="*/ 126 w 130"/>
                <a:gd name="T13" fmla="*/ 51 h 59"/>
                <a:gd name="T14" fmla="*/ 129 w 130"/>
                <a:gd name="T15" fmla="*/ 44 h 59"/>
                <a:gd name="T16" fmla="*/ 130 w 130"/>
                <a:gd name="T17" fmla="*/ 36 h 59"/>
                <a:gd name="T18" fmla="*/ 129 w 130"/>
                <a:gd name="T19" fmla="*/ 28 h 59"/>
                <a:gd name="T20" fmla="*/ 128 w 130"/>
                <a:gd name="T21" fmla="*/ 21 h 59"/>
                <a:gd name="T22" fmla="*/ 126 w 130"/>
                <a:gd name="T23" fmla="*/ 19 h 59"/>
                <a:gd name="T24" fmla="*/ 124 w 130"/>
                <a:gd name="T25" fmla="*/ 16 h 59"/>
                <a:gd name="T26" fmla="*/ 121 w 130"/>
                <a:gd name="T27" fmla="*/ 15 h 59"/>
                <a:gd name="T28" fmla="*/ 118 w 130"/>
                <a:gd name="T29" fmla="*/ 15 h 59"/>
                <a:gd name="T30" fmla="*/ 118 w 130"/>
                <a:gd name="T31" fmla="*/ 15 h 59"/>
                <a:gd name="T32" fmla="*/ 97 w 130"/>
                <a:gd name="T33" fmla="*/ 15 h 59"/>
                <a:gd name="T34" fmla="*/ 64 w 130"/>
                <a:gd name="T35" fmla="*/ 15 h 59"/>
                <a:gd name="T36" fmla="*/ 46 w 130"/>
                <a:gd name="T37" fmla="*/ 13 h 59"/>
                <a:gd name="T38" fmla="*/ 29 w 130"/>
                <a:gd name="T39" fmla="*/ 11 h 59"/>
                <a:gd name="T40" fmla="*/ 14 w 130"/>
                <a:gd name="T41" fmla="*/ 7 h 59"/>
                <a:gd name="T42" fmla="*/ 7 w 130"/>
                <a:gd name="T43" fmla="*/ 4 h 59"/>
                <a:gd name="T44" fmla="*/ 0 w 130"/>
                <a:gd name="T45" fmla="*/ 0 h 59"/>
                <a:gd name="T46" fmla="*/ 0 w 130"/>
                <a:gd name="T47" fmla="*/ 0 h 59"/>
                <a:gd name="T48" fmla="*/ 0 w 130"/>
                <a:gd name="T49" fmla="*/ 0 h 59"/>
                <a:gd name="T50" fmla="*/ 0 w 130"/>
                <a:gd name="T51" fmla="*/ 1 h 59"/>
                <a:gd name="T52" fmla="*/ 4 w 130"/>
                <a:gd name="T53" fmla="*/ 7 h 59"/>
                <a:gd name="T54" fmla="*/ 22 w 130"/>
                <a:gd name="T55" fmla="*/ 27 h 59"/>
                <a:gd name="T56" fmla="*/ 41 w 130"/>
                <a:gd name="T57" fmla="*/ 50 h 59"/>
                <a:gd name="T58" fmla="*/ 49 w 130"/>
                <a:gd name="T59" fmla="*/ 57 h 59"/>
                <a:gd name="T60" fmla="*/ 53 w 130"/>
                <a:gd name="T61" fmla="*/ 59 h 59"/>
                <a:gd name="T62" fmla="*/ 53 w 130"/>
                <a:gd name="T63" fmla="*/ 59 h 59"/>
                <a:gd name="T64" fmla="*/ 53 w 130"/>
                <a:gd name="T65" fmla="*/ 59 h 5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30" h="59">
                  <a:moveTo>
                    <a:pt x="53" y="59"/>
                  </a:moveTo>
                  <a:lnTo>
                    <a:pt x="53" y="59"/>
                  </a:lnTo>
                  <a:lnTo>
                    <a:pt x="120" y="58"/>
                  </a:lnTo>
                  <a:lnTo>
                    <a:pt x="121" y="58"/>
                  </a:lnTo>
                  <a:lnTo>
                    <a:pt x="124" y="57"/>
                  </a:lnTo>
                  <a:lnTo>
                    <a:pt x="126" y="51"/>
                  </a:lnTo>
                  <a:lnTo>
                    <a:pt x="129" y="44"/>
                  </a:lnTo>
                  <a:lnTo>
                    <a:pt x="130" y="36"/>
                  </a:lnTo>
                  <a:lnTo>
                    <a:pt x="129" y="28"/>
                  </a:lnTo>
                  <a:lnTo>
                    <a:pt x="128" y="21"/>
                  </a:lnTo>
                  <a:lnTo>
                    <a:pt x="126" y="19"/>
                  </a:lnTo>
                  <a:lnTo>
                    <a:pt x="124" y="16"/>
                  </a:lnTo>
                  <a:lnTo>
                    <a:pt x="121" y="15"/>
                  </a:lnTo>
                  <a:lnTo>
                    <a:pt x="118" y="15"/>
                  </a:lnTo>
                  <a:lnTo>
                    <a:pt x="97" y="15"/>
                  </a:lnTo>
                  <a:lnTo>
                    <a:pt x="64" y="15"/>
                  </a:lnTo>
                  <a:lnTo>
                    <a:pt x="46" y="13"/>
                  </a:lnTo>
                  <a:lnTo>
                    <a:pt x="29" y="11"/>
                  </a:lnTo>
                  <a:lnTo>
                    <a:pt x="14" y="7"/>
                  </a:lnTo>
                  <a:lnTo>
                    <a:pt x="7" y="4"/>
                  </a:lnTo>
                  <a:lnTo>
                    <a:pt x="0" y="0"/>
                  </a:lnTo>
                  <a:lnTo>
                    <a:pt x="0" y="1"/>
                  </a:lnTo>
                  <a:lnTo>
                    <a:pt x="4" y="7"/>
                  </a:lnTo>
                  <a:lnTo>
                    <a:pt x="22" y="27"/>
                  </a:lnTo>
                  <a:lnTo>
                    <a:pt x="41" y="50"/>
                  </a:lnTo>
                  <a:lnTo>
                    <a:pt x="49" y="57"/>
                  </a:lnTo>
                  <a:lnTo>
                    <a:pt x="53" y="59"/>
                  </a:lnTo>
                  <a:close/>
                </a:path>
              </a:pathLst>
            </a:custGeom>
            <a:solidFill>
              <a:srgbClr val="A618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87" name="Freeform 966"/>
            <p:cNvSpPr>
              <a:spLocks/>
            </p:cNvSpPr>
            <p:nvPr/>
          </p:nvSpPr>
          <p:spPr bwMode="auto">
            <a:xfrm>
              <a:off x="3552" y="1909"/>
              <a:ext cx="104" cy="65"/>
            </a:xfrm>
            <a:custGeom>
              <a:avLst/>
              <a:gdLst>
                <a:gd name="T0" fmla="*/ 16 w 104"/>
                <a:gd name="T1" fmla="*/ 57 h 65"/>
                <a:gd name="T2" fmla="*/ 16 w 104"/>
                <a:gd name="T3" fmla="*/ 57 h 65"/>
                <a:gd name="T4" fmla="*/ 30 w 104"/>
                <a:gd name="T5" fmla="*/ 57 h 65"/>
                <a:gd name="T6" fmla="*/ 54 w 104"/>
                <a:gd name="T7" fmla="*/ 60 h 65"/>
                <a:gd name="T8" fmla="*/ 93 w 104"/>
                <a:gd name="T9" fmla="*/ 65 h 65"/>
                <a:gd name="T10" fmla="*/ 93 w 104"/>
                <a:gd name="T11" fmla="*/ 65 h 65"/>
                <a:gd name="T12" fmla="*/ 95 w 104"/>
                <a:gd name="T13" fmla="*/ 65 h 65"/>
                <a:gd name="T14" fmla="*/ 96 w 104"/>
                <a:gd name="T15" fmla="*/ 64 h 65"/>
                <a:gd name="T16" fmla="*/ 99 w 104"/>
                <a:gd name="T17" fmla="*/ 60 h 65"/>
                <a:gd name="T18" fmla="*/ 101 w 104"/>
                <a:gd name="T19" fmla="*/ 54 h 65"/>
                <a:gd name="T20" fmla="*/ 103 w 104"/>
                <a:gd name="T21" fmla="*/ 48 h 65"/>
                <a:gd name="T22" fmla="*/ 104 w 104"/>
                <a:gd name="T23" fmla="*/ 40 h 65"/>
                <a:gd name="T24" fmla="*/ 103 w 104"/>
                <a:gd name="T25" fmla="*/ 33 h 65"/>
                <a:gd name="T26" fmla="*/ 101 w 104"/>
                <a:gd name="T27" fmla="*/ 26 h 65"/>
                <a:gd name="T28" fmla="*/ 99 w 104"/>
                <a:gd name="T29" fmla="*/ 23 h 65"/>
                <a:gd name="T30" fmla="*/ 97 w 104"/>
                <a:gd name="T31" fmla="*/ 22 h 65"/>
                <a:gd name="T32" fmla="*/ 97 w 104"/>
                <a:gd name="T33" fmla="*/ 22 h 65"/>
                <a:gd name="T34" fmla="*/ 91 w 104"/>
                <a:gd name="T35" fmla="*/ 21 h 65"/>
                <a:gd name="T36" fmla="*/ 81 w 104"/>
                <a:gd name="T37" fmla="*/ 19 h 65"/>
                <a:gd name="T38" fmla="*/ 51 w 104"/>
                <a:gd name="T39" fmla="*/ 17 h 65"/>
                <a:gd name="T40" fmla="*/ 35 w 104"/>
                <a:gd name="T41" fmla="*/ 14 h 65"/>
                <a:gd name="T42" fmla="*/ 20 w 104"/>
                <a:gd name="T43" fmla="*/ 10 h 65"/>
                <a:gd name="T44" fmla="*/ 8 w 104"/>
                <a:gd name="T45" fmla="*/ 6 h 65"/>
                <a:gd name="T46" fmla="*/ 4 w 104"/>
                <a:gd name="T47" fmla="*/ 3 h 65"/>
                <a:gd name="T48" fmla="*/ 1 w 104"/>
                <a:gd name="T49" fmla="*/ 0 h 65"/>
                <a:gd name="T50" fmla="*/ 1 w 104"/>
                <a:gd name="T51" fmla="*/ 0 h 65"/>
                <a:gd name="T52" fmla="*/ 0 w 104"/>
                <a:gd name="T53" fmla="*/ 0 h 65"/>
                <a:gd name="T54" fmla="*/ 0 w 104"/>
                <a:gd name="T55" fmla="*/ 0 h 65"/>
                <a:gd name="T56" fmla="*/ 0 w 104"/>
                <a:gd name="T57" fmla="*/ 7 h 65"/>
                <a:gd name="T58" fmla="*/ 4 w 104"/>
                <a:gd name="T59" fmla="*/ 27 h 65"/>
                <a:gd name="T60" fmla="*/ 7 w 104"/>
                <a:gd name="T61" fmla="*/ 38 h 65"/>
                <a:gd name="T62" fmla="*/ 9 w 104"/>
                <a:gd name="T63" fmla="*/ 49 h 65"/>
                <a:gd name="T64" fmla="*/ 13 w 104"/>
                <a:gd name="T65" fmla="*/ 56 h 65"/>
                <a:gd name="T66" fmla="*/ 15 w 104"/>
                <a:gd name="T67" fmla="*/ 57 h 65"/>
                <a:gd name="T68" fmla="*/ 16 w 104"/>
                <a:gd name="T69" fmla="*/ 57 h 65"/>
                <a:gd name="T70" fmla="*/ 16 w 104"/>
                <a:gd name="T71" fmla="*/ 57 h 65"/>
                <a:gd name="T72" fmla="*/ 16 w 104"/>
                <a:gd name="T73" fmla="*/ 57 h 6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04" h="65">
                  <a:moveTo>
                    <a:pt x="16" y="57"/>
                  </a:moveTo>
                  <a:lnTo>
                    <a:pt x="16" y="57"/>
                  </a:lnTo>
                  <a:lnTo>
                    <a:pt x="30" y="57"/>
                  </a:lnTo>
                  <a:lnTo>
                    <a:pt x="54" y="60"/>
                  </a:lnTo>
                  <a:lnTo>
                    <a:pt x="93" y="65"/>
                  </a:lnTo>
                  <a:lnTo>
                    <a:pt x="95" y="65"/>
                  </a:lnTo>
                  <a:lnTo>
                    <a:pt x="96" y="64"/>
                  </a:lnTo>
                  <a:lnTo>
                    <a:pt x="99" y="60"/>
                  </a:lnTo>
                  <a:lnTo>
                    <a:pt x="101" y="54"/>
                  </a:lnTo>
                  <a:lnTo>
                    <a:pt x="103" y="48"/>
                  </a:lnTo>
                  <a:lnTo>
                    <a:pt x="104" y="40"/>
                  </a:lnTo>
                  <a:lnTo>
                    <a:pt x="103" y="33"/>
                  </a:lnTo>
                  <a:lnTo>
                    <a:pt x="101" y="26"/>
                  </a:lnTo>
                  <a:lnTo>
                    <a:pt x="99" y="23"/>
                  </a:lnTo>
                  <a:lnTo>
                    <a:pt x="97" y="22"/>
                  </a:lnTo>
                  <a:lnTo>
                    <a:pt x="91" y="21"/>
                  </a:lnTo>
                  <a:lnTo>
                    <a:pt x="81" y="19"/>
                  </a:lnTo>
                  <a:lnTo>
                    <a:pt x="51" y="17"/>
                  </a:lnTo>
                  <a:lnTo>
                    <a:pt x="35" y="14"/>
                  </a:lnTo>
                  <a:lnTo>
                    <a:pt x="20" y="10"/>
                  </a:lnTo>
                  <a:lnTo>
                    <a:pt x="8" y="6"/>
                  </a:lnTo>
                  <a:lnTo>
                    <a:pt x="4" y="3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4" y="27"/>
                  </a:lnTo>
                  <a:lnTo>
                    <a:pt x="7" y="38"/>
                  </a:lnTo>
                  <a:lnTo>
                    <a:pt x="9" y="49"/>
                  </a:lnTo>
                  <a:lnTo>
                    <a:pt x="13" y="56"/>
                  </a:lnTo>
                  <a:lnTo>
                    <a:pt x="15" y="57"/>
                  </a:lnTo>
                  <a:lnTo>
                    <a:pt x="16" y="57"/>
                  </a:lnTo>
                  <a:close/>
                </a:path>
              </a:pathLst>
            </a:custGeom>
            <a:solidFill>
              <a:srgbClr val="A618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grpSp>
        <p:nvGrpSpPr>
          <p:cNvPr id="2072" name="Group 1019"/>
          <p:cNvGrpSpPr>
            <a:grpSpLocks/>
          </p:cNvGrpSpPr>
          <p:nvPr/>
        </p:nvGrpSpPr>
        <p:grpSpPr bwMode="auto">
          <a:xfrm>
            <a:off x="5622821" y="3282630"/>
            <a:ext cx="858868" cy="860374"/>
            <a:chOff x="3151" y="1847"/>
            <a:chExt cx="481" cy="482"/>
          </a:xfrm>
        </p:grpSpPr>
        <p:sp>
          <p:nvSpPr>
            <p:cNvPr id="2876" name="Freeform 960"/>
            <p:cNvSpPr>
              <a:spLocks/>
            </p:cNvSpPr>
            <p:nvPr/>
          </p:nvSpPr>
          <p:spPr bwMode="auto">
            <a:xfrm>
              <a:off x="3364" y="1847"/>
              <a:ext cx="268" cy="482"/>
            </a:xfrm>
            <a:custGeom>
              <a:avLst/>
              <a:gdLst>
                <a:gd name="T0" fmla="*/ 249 w 268"/>
                <a:gd name="T1" fmla="*/ 179 h 482"/>
                <a:gd name="T2" fmla="*/ 231 w 268"/>
                <a:gd name="T3" fmla="*/ 150 h 482"/>
                <a:gd name="T4" fmla="*/ 212 w 268"/>
                <a:gd name="T5" fmla="*/ 127 h 482"/>
                <a:gd name="T6" fmla="*/ 210 w 268"/>
                <a:gd name="T7" fmla="*/ 125 h 482"/>
                <a:gd name="T8" fmla="*/ 204 w 268"/>
                <a:gd name="T9" fmla="*/ 110 h 482"/>
                <a:gd name="T10" fmla="*/ 197 w 268"/>
                <a:gd name="T11" fmla="*/ 88 h 482"/>
                <a:gd name="T12" fmla="*/ 193 w 268"/>
                <a:gd name="T13" fmla="*/ 81 h 482"/>
                <a:gd name="T14" fmla="*/ 174 w 268"/>
                <a:gd name="T15" fmla="*/ 54 h 482"/>
                <a:gd name="T16" fmla="*/ 150 w 268"/>
                <a:gd name="T17" fmla="*/ 31 h 482"/>
                <a:gd name="T18" fmla="*/ 130 w 268"/>
                <a:gd name="T19" fmla="*/ 18 h 482"/>
                <a:gd name="T20" fmla="*/ 105 w 268"/>
                <a:gd name="T21" fmla="*/ 7 h 482"/>
                <a:gd name="T22" fmla="*/ 80 w 268"/>
                <a:gd name="T23" fmla="*/ 1 h 482"/>
                <a:gd name="T24" fmla="*/ 65 w 268"/>
                <a:gd name="T25" fmla="*/ 0 h 482"/>
                <a:gd name="T26" fmla="*/ 40 w 268"/>
                <a:gd name="T27" fmla="*/ 4 h 482"/>
                <a:gd name="T28" fmla="*/ 23 w 268"/>
                <a:gd name="T29" fmla="*/ 12 h 482"/>
                <a:gd name="T30" fmla="*/ 12 w 268"/>
                <a:gd name="T31" fmla="*/ 26 h 482"/>
                <a:gd name="T32" fmla="*/ 4 w 268"/>
                <a:gd name="T33" fmla="*/ 41 h 482"/>
                <a:gd name="T34" fmla="*/ 1 w 268"/>
                <a:gd name="T35" fmla="*/ 57 h 482"/>
                <a:gd name="T36" fmla="*/ 1 w 268"/>
                <a:gd name="T37" fmla="*/ 87 h 482"/>
                <a:gd name="T38" fmla="*/ 4 w 268"/>
                <a:gd name="T39" fmla="*/ 98 h 482"/>
                <a:gd name="T40" fmla="*/ 9 w 268"/>
                <a:gd name="T41" fmla="*/ 133 h 482"/>
                <a:gd name="T42" fmla="*/ 23 w 268"/>
                <a:gd name="T43" fmla="*/ 249 h 482"/>
                <a:gd name="T44" fmla="*/ 31 w 268"/>
                <a:gd name="T45" fmla="*/ 284 h 482"/>
                <a:gd name="T46" fmla="*/ 34 w 268"/>
                <a:gd name="T47" fmla="*/ 292 h 482"/>
                <a:gd name="T48" fmla="*/ 51 w 268"/>
                <a:gd name="T49" fmla="*/ 315 h 482"/>
                <a:gd name="T50" fmla="*/ 75 w 268"/>
                <a:gd name="T51" fmla="*/ 342 h 482"/>
                <a:gd name="T52" fmla="*/ 94 w 268"/>
                <a:gd name="T53" fmla="*/ 367 h 482"/>
                <a:gd name="T54" fmla="*/ 143 w 268"/>
                <a:gd name="T55" fmla="*/ 424 h 482"/>
                <a:gd name="T56" fmla="*/ 176 w 268"/>
                <a:gd name="T57" fmla="*/ 458 h 482"/>
                <a:gd name="T58" fmla="*/ 188 w 268"/>
                <a:gd name="T59" fmla="*/ 467 h 482"/>
                <a:gd name="T60" fmla="*/ 211 w 268"/>
                <a:gd name="T61" fmla="*/ 478 h 482"/>
                <a:gd name="T62" fmla="*/ 231 w 268"/>
                <a:gd name="T63" fmla="*/ 482 h 482"/>
                <a:gd name="T64" fmla="*/ 241 w 268"/>
                <a:gd name="T65" fmla="*/ 479 h 482"/>
                <a:gd name="T66" fmla="*/ 249 w 268"/>
                <a:gd name="T67" fmla="*/ 472 h 482"/>
                <a:gd name="T68" fmla="*/ 254 w 268"/>
                <a:gd name="T69" fmla="*/ 462 h 482"/>
                <a:gd name="T70" fmla="*/ 260 w 268"/>
                <a:gd name="T71" fmla="*/ 447 h 482"/>
                <a:gd name="T72" fmla="*/ 262 w 268"/>
                <a:gd name="T73" fmla="*/ 424 h 482"/>
                <a:gd name="T74" fmla="*/ 268 w 268"/>
                <a:gd name="T75" fmla="*/ 351 h 482"/>
                <a:gd name="T76" fmla="*/ 266 w 268"/>
                <a:gd name="T77" fmla="*/ 267 h 482"/>
                <a:gd name="T78" fmla="*/ 261 w 268"/>
                <a:gd name="T79" fmla="*/ 214 h 482"/>
                <a:gd name="T80" fmla="*/ 254 w 268"/>
                <a:gd name="T81" fmla="*/ 188 h 482"/>
                <a:gd name="T82" fmla="*/ 249 w 268"/>
                <a:gd name="T83" fmla="*/ 179 h 48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68" h="482">
                  <a:moveTo>
                    <a:pt x="249" y="179"/>
                  </a:moveTo>
                  <a:lnTo>
                    <a:pt x="249" y="179"/>
                  </a:lnTo>
                  <a:lnTo>
                    <a:pt x="242" y="165"/>
                  </a:lnTo>
                  <a:lnTo>
                    <a:pt x="231" y="150"/>
                  </a:lnTo>
                  <a:lnTo>
                    <a:pt x="220" y="137"/>
                  </a:lnTo>
                  <a:lnTo>
                    <a:pt x="212" y="127"/>
                  </a:lnTo>
                  <a:lnTo>
                    <a:pt x="210" y="125"/>
                  </a:lnTo>
                  <a:lnTo>
                    <a:pt x="207" y="119"/>
                  </a:lnTo>
                  <a:lnTo>
                    <a:pt x="204" y="110"/>
                  </a:lnTo>
                  <a:lnTo>
                    <a:pt x="200" y="99"/>
                  </a:lnTo>
                  <a:lnTo>
                    <a:pt x="197" y="88"/>
                  </a:lnTo>
                  <a:lnTo>
                    <a:pt x="193" y="81"/>
                  </a:lnTo>
                  <a:lnTo>
                    <a:pt x="185" y="69"/>
                  </a:lnTo>
                  <a:lnTo>
                    <a:pt x="174" y="54"/>
                  </a:lnTo>
                  <a:lnTo>
                    <a:pt x="158" y="39"/>
                  </a:lnTo>
                  <a:lnTo>
                    <a:pt x="150" y="31"/>
                  </a:lnTo>
                  <a:lnTo>
                    <a:pt x="140" y="24"/>
                  </a:lnTo>
                  <a:lnTo>
                    <a:pt x="130" y="18"/>
                  </a:lnTo>
                  <a:lnTo>
                    <a:pt x="117" y="12"/>
                  </a:lnTo>
                  <a:lnTo>
                    <a:pt x="105" y="7"/>
                  </a:lnTo>
                  <a:lnTo>
                    <a:pt x="93" y="3"/>
                  </a:lnTo>
                  <a:lnTo>
                    <a:pt x="80" y="1"/>
                  </a:lnTo>
                  <a:lnTo>
                    <a:pt x="65" y="0"/>
                  </a:lnTo>
                  <a:lnTo>
                    <a:pt x="51" y="1"/>
                  </a:lnTo>
                  <a:lnTo>
                    <a:pt x="40" y="4"/>
                  </a:lnTo>
                  <a:lnTo>
                    <a:pt x="31" y="7"/>
                  </a:lnTo>
                  <a:lnTo>
                    <a:pt x="23" y="12"/>
                  </a:lnTo>
                  <a:lnTo>
                    <a:pt x="16" y="19"/>
                  </a:lnTo>
                  <a:lnTo>
                    <a:pt x="12" y="26"/>
                  </a:lnTo>
                  <a:lnTo>
                    <a:pt x="8" y="33"/>
                  </a:lnTo>
                  <a:lnTo>
                    <a:pt x="4" y="41"/>
                  </a:lnTo>
                  <a:lnTo>
                    <a:pt x="2" y="49"/>
                  </a:lnTo>
                  <a:lnTo>
                    <a:pt x="1" y="57"/>
                  </a:lnTo>
                  <a:lnTo>
                    <a:pt x="0" y="73"/>
                  </a:lnTo>
                  <a:lnTo>
                    <a:pt x="1" y="87"/>
                  </a:lnTo>
                  <a:lnTo>
                    <a:pt x="4" y="98"/>
                  </a:lnTo>
                  <a:lnTo>
                    <a:pt x="5" y="111"/>
                  </a:lnTo>
                  <a:lnTo>
                    <a:pt x="9" y="133"/>
                  </a:lnTo>
                  <a:lnTo>
                    <a:pt x="16" y="191"/>
                  </a:lnTo>
                  <a:lnTo>
                    <a:pt x="23" y="249"/>
                  </a:lnTo>
                  <a:lnTo>
                    <a:pt x="27" y="271"/>
                  </a:lnTo>
                  <a:lnTo>
                    <a:pt x="31" y="284"/>
                  </a:lnTo>
                  <a:lnTo>
                    <a:pt x="34" y="292"/>
                  </a:lnTo>
                  <a:lnTo>
                    <a:pt x="39" y="301"/>
                  </a:lnTo>
                  <a:lnTo>
                    <a:pt x="51" y="315"/>
                  </a:lnTo>
                  <a:lnTo>
                    <a:pt x="63" y="330"/>
                  </a:lnTo>
                  <a:lnTo>
                    <a:pt x="75" y="342"/>
                  </a:lnTo>
                  <a:lnTo>
                    <a:pt x="94" y="367"/>
                  </a:lnTo>
                  <a:lnTo>
                    <a:pt x="126" y="405"/>
                  </a:lnTo>
                  <a:lnTo>
                    <a:pt x="143" y="424"/>
                  </a:lnTo>
                  <a:lnTo>
                    <a:pt x="159" y="443"/>
                  </a:lnTo>
                  <a:lnTo>
                    <a:pt x="176" y="458"/>
                  </a:lnTo>
                  <a:lnTo>
                    <a:pt x="188" y="467"/>
                  </a:lnTo>
                  <a:lnTo>
                    <a:pt x="199" y="472"/>
                  </a:lnTo>
                  <a:lnTo>
                    <a:pt x="211" y="478"/>
                  </a:lnTo>
                  <a:lnTo>
                    <a:pt x="222" y="481"/>
                  </a:lnTo>
                  <a:lnTo>
                    <a:pt x="231" y="482"/>
                  </a:lnTo>
                  <a:lnTo>
                    <a:pt x="237" y="481"/>
                  </a:lnTo>
                  <a:lnTo>
                    <a:pt x="241" y="479"/>
                  </a:lnTo>
                  <a:lnTo>
                    <a:pt x="245" y="476"/>
                  </a:lnTo>
                  <a:lnTo>
                    <a:pt x="249" y="472"/>
                  </a:lnTo>
                  <a:lnTo>
                    <a:pt x="251" y="468"/>
                  </a:lnTo>
                  <a:lnTo>
                    <a:pt x="254" y="462"/>
                  </a:lnTo>
                  <a:lnTo>
                    <a:pt x="257" y="455"/>
                  </a:lnTo>
                  <a:lnTo>
                    <a:pt x="260" y="447"/>
                  </a:lnTo>
                  <a:lnTo>
                    <a:pt x="262" y="424"/>
                  </a:lnTo>
                  <a:lnTo>
                    <a:pt x="266" y="390"/>
                  </a:lnTo>
                  <a:lnTo>
                    <a:pt x="268" y="351"/>
                  </a:lnTo>
                  <a:lnTo>
                    <a:pt x="268" y="309"/>
                  </a:lnTo>
                  <a:lnTo>
                    <a:pt x="266" y="267"/>
                  </a:lnTo>
                  <a:lnTo>
                    <a:pt x="264" y="230"/>
                  </a:lnTo>
                  <a:lnTo>
                    <a:pt x="261" y="214"/>
                  </a:lnTo>
                  <a:lnTo>
                    <a:pt x="258" y="199"/>
                  </a:lnTo>
                  <a:lnTo>
                    <a:pt x="254" y="188"/>
                  </a:lnTo>
                  <a:lnTo>
                    <a:pt x="250" y="180"/>
                  </a:lnTo>
                  <a:lnTo>
                    <a:pt x="249" y="179"/>
                  </a:lnTo>
                  <a:close/>
                </a:path>
              </a:pathLst>
            </a:custGeom>
            <a:solidFill>
              <a:srgbClr val="BB01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77" name="Freeform 961"/>
            <p:cNvSpPr>
              <a:spLocks/>
            </p:cNvSpPr>
            <p:nvPr/>
          </p:nvSpPr>
          <p:spPr bwMode="auto">
            <a:xfrm>
              <a:off x="3431" y="2008"/>
              <a:ext cx="82" cy="41"/>
            </a:xfrm>
            <a:custGeom>
              <a:avLst/>
              <a:gdLst>
                <a:gd name="T0" fmla="*/ 78 w 82"/>
                <a:gd name="T1" fmla="*/ 7 h 41"/>
                <a:gd name="T2" fmla="*/ 78 w 82"/>
                <a:gd name="T3" fmla="*/ 7 h 41"/>
                <a:gd name="T4" fmla="*/ 71 w 82"/>
                <a:gd name="T5" fmla="*/ 4 h 41"/>
                <a:gd name="T6" fmla="*/ 63 w 82"/>
                <a:gd name="T7" fmla="*/ 1 h 41"/>
                <a:gd name="T8" fmla="*/ 56 w 82"/>
                <a:gd name="T9" fmla="*/ 0 h 41"/>
                <a:gd name="T10" fmla="*/ 48 w 82"/>
                <a:gd name="T11" fmla="*/ 0 h 41"/>
                <a:gd name="T12" fmla="*/ 40 w 82"/>
                <a:gd name="T13" fmla="*/ 1 h 41"/>
                <a:gd name="T14" fmla="*/ 32 w 82"/>
                <a:gd name="T15" fmla="*/ 3 h 41"/>
                <a:gd name="T16" fmla="*/ 23 w 82"/>
                <a:gd name="T17" fmla="*/ 7 h 41"/>
                <a:gd name="T18" fmla="*/ 17 w 82"/>
                <a:gd name="T19" fmla="*/ 11 h 41"/>
                <a:gd name="T20" fmla="*/ 17 w 82"/>
                <a:gd name="T21" fmla="*/ 11 h 41"/>
                <a:gd name="T22" fmla="*/ 10 w 82"/>
                <a:gd name="T23" fmla="*/ 15 h 41"/>
                <a:gd name="T24" fmla="*/ 6 w 82"/>
                <a:gd name="T25" fmla="*/ 20 h 41"/>
                <a:gd name="T26" fmla="*/ 2 w 82"/>
                <a:gd name="T27" fmla="*/ 24 h 41"/>
                <a:gd name="T28" fmla="*/ 0 w 82"/>
                <a:gd name="T29" fmla="*/ 30 h 41"/>
                <a:gd name="T30" fmla="*/ 0 w 82"/>
                <a:gd name="T31" fmla="*/ 34 h 41"/>
                <a:gd name="T32" fmla="*/ 0 w 82"/>
                <a:gd name="T33" fmla="*/ 37 h 41"/>
                <a:gd name="T34" fmla="*/ 4 w 82"/>
                <a:gd name="T35" fmla="*/ 39 h 41"/>
                <a:gd name="T36" fmla="*/ 8 w 82"/>
                <a:gd name="T37" fmla="*/ 41 h 41"/>
                <a:gd name="T38" fmla="*/ 8 w 82"/>
                <a:gd name="T39" fmla="*/ 41 h 41"/>
                <a:gd name="T40" fmla="*/ 25 w 82"/>
                <a:gd name="T41" fmla="*/ 41 h 41"/>
                <a:gd name="T42" fmla="*/ 45 w 82"/>
                <a:gd name="T43" fmla="*/ 37 h 41"/>
                <a:gd name="T44" fmla="*/ 64 w 82"/>
                <a:gd name="T45" fmla="*/ 31 h 41"/>
                <a:gd name="T46" fmla="*/ 71 w 82"/>
                <a:gd name="T47" fmla="*/ 27 h 41"/>
                <a:gd name="T48" fmla="*/ 75 w 82"/>
                <a:gd name="T49" fmla="*/ 23 h 41"/>
                <a:gd name="T50" fmla="*/ 75 w 82"/>
                <a:gd name="T51" fmla="*/ 23 h 41"/>
                <a:gd name="T52" fmla="*/ 79 w 82"/>
                <a:gd name="T53" fmla="*/ 18 h 41"/>
                <a:gd name="T54" fmla="*/ 82 w 82"/>
                <a:gd name="T55" fmla="*/ 12 h 41"/>
                <a:gd name="T56" fmla="*/ 80 w 82"/>
                <a:gd name="T57" fmla="*/ 10 h 41"/>
                <a:gd name="T58" fmla="*/ 78 w 82"/>
                <a:gd name="T59" fmla="*/ 7 h 41"/>
                <a:gd name="T60" fmla="*/ 78 w 82"/>
                <a:gd name="T61" fmla="*/ 7 h 41"/>
                <a:gd name="T62" fmla="*/ 78 w 82"/>
                <a:gd name="T63" fmla="*/ 7 h 4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82" h="41">
                  <a:moveTo>
                    <a:pt x="78" y="7"/>
                  </a:moveTo>
                  <a:lnTo>
                    <a:pt x="78" y="7"/>
                  </a:lnTo>
                  <a:lnTo>
                    <a:pt x="71" y="4"/>
                  </a:lnTo>
                  <a:lnTo>
                    <a:pt x="63" y="1"/>
                  </a:lnTo>
                  <a:lnTo>
                    <a:pt x="56" y="0"/>
                  </a:lnTo>
                  <a:lnTo>
                    <a:pt x="48" y="0"/>
                  </a:lnTo>
                  <a:lnTo>
                    <a:pt x="40" y="1"/>
                  </a:lnTo>
                  <a:lnTo>
                    <a:pt x="32" y="3"/>
                  </a:lnTo>
                  <a:lnTo>
                    <a:pt x="23" y="7"/>
                  </a:lnTo>
                  <a:lnTo>
                    <a:pt x="17" y="11"/>
                  </a:lnTo>
                  <a:lnTo>
                    <a:pt x="10" y="15"/>
                  </a:lnTo>
                  <a:lnTo>
                    <a:pt x="6" y="20"/>
                  </a:lnTo>
                  <a:lnTo>
                    <a:pt x="2" y="24"/>
                  </a:lnTo>
                  <a:lnTo>
                    <a:pt x="0" y="30"/>
                  </a:lnTo>
                  <a:lnTo>
                    <a:pt x="0" y="34"/>
                  </a:lnTo>
                  <a:lnTo>
                    <a:pt x="0" y="37"/>
                  </a:lnTo>
                  <a:lnTo>
                    <a:pt x="4" y="39"/>
                  </a:lnTo>
                  <a:lnTo>
                    <a:pt x="8" y="41"/>
                  </a:lnTo>
                  <a:lnTo>
                    <a:pt x="25" y="41"/>
                  </a:lnTo>
                  <a:lnTo>
                    <a:pt x="45" y="37"/>
                  </a:lnTo>
                  <a:lnTo>
                    <a:pt x="64" y="31"/>
                  </a:lnTo>
                  <a:lnTo>
                    <a:pt x="71" y="27"/>
                  </a:lnTo>
                  <a:lnTo>
                    <a:pt x="75" y="23"/>
                  </a:lnTo>
                  <a:lnTo>
                    <a:pt x="79" y="18"/>
                  </a:lnTo>
                  <a:lnTo>
                    <a:pt x="82" y="12"/>
                  </a:lnTo>
                  <a:lnTo>
                    <a:pt x="80" y="10"/>
                  </a:lnTo>
                  <a:lnTo>
                    <a:pt x="78" y="7"/>
                  </a:lnTo>
                  <a:close/>
                </a:path>
              </a:pathLst>
            </a:custGeom>
            <a:solidFill>
              <a:srgbClr val="8B14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78" name="Freeform 962"/>
            <p:cNvSpPr>
              <a:spLocks/>
            </p:cNvSpPr>
            <p:nvPr/>
          </p:nvSpPr>
          <p:spPr bwMode="auto">
            <a:xfrm>
              <a:off x="3376" y="1859"/>
              <a:ext cx="62" cy="145"/>
            </a:xfrm>
            <a:custGeom>
              <a:avLst/>
              <a:gdLst>
                <a:gd name="T0" fmla="*/ 58 w 62"/>
                <a:gd name="T1" fmla="*/ 14 h 145"/>
                <a:gd name="T2" fmla="*/ 58 w 62"/>
                <a:gd name="T3" fmla="*/ 14 h 145"/>
                <a:gd name="T4" fmla="*/ 61 w 62"/>
                <a:gd name="T5" fmla="*/ 19 h 145"/>
                <a:gd name="T6" fmla="*/ 62 w 62"/>
                <a:gd name="T7" fmla="*/ 23 h 145"/>
                <a:gd name="T8" fmla="*/ 61 w 62"/>
                <a:gd name="T9" fmla="*/ 29 h 145"/>
                <a:gd name="T10" fmla="*/ 58 w 62"/>
                <a:gd name="T11" fmla="*/ 35 h 145"/>
                <a:gd name="T12" fmla="*/ 50 w 62"/>
                <a:gd name="T13" fmla="*/ 50 h 145"/>
                <a:gd name="T14" fmla="*/ 45 w 62"/>
                <a:gd name="T15" fmla="*/ 63 h 145"/>
                <a:gd name="T16" fmla="*/ 39 w 62"/>
                <a:gd name="T17" fmla="*/ 76 h 145"/>
                <a:gd name="T18" fmla="*/ 39 w 62"/>
                <a:gd name="T19" fmla="*/ 76 h 145"/>
                <a:gd name="T20" fmla="*/ 32 w 62"/>
                <a:gd name="T21" fmla="*/ 102 h 145"/>
                <a:gd name="T22" fmla="*/ 26 w 62"/>
                <a:gd name="T23" fmla="*/ 127 h 145"/>
                <a:gd name="T24" fmla="*/ 23 w 62"/>
                <a:gd name="T25" fmla="*/ 138 h 145"/>
                <a:gd name="T26" fmla="*/ 19 w 62"/>
                <a:gd name="T27" fmla="*/ 144 h 145"/>
                <a:gd name="T28" fmla="*/ 16 w 62"/>
                <a:gd name="T29" fmla="*/ 145 h 145"/>
                <a:gd name="T30" fmla="*/ 15 w 62"/>
                <a:gd name="T31" fmla="*/ 145 h 145"/>
                <a:gd name="T32" fmla="*/ 12 w 62"/>
                <a:gd name="T33" fmla="*/ 144 h 145"/>
                <a:gd name="T34" fmla="*/ 9 w 62"/>
                <a:gd name="T35" fmla="*/ 141 h 145"/>
                <a:gd name="T36" fmla="*/ 9 w 62"/>
                <a:gd name="T37" fmla="*/ 141 h 145"/>
                <a:gd name="T38" fmla="*/ 5 w 62"/>
                <a:gd name="T39" fmla="*/ 130 h 145"/>
                <a:gd name="T40" fmla="*/ 1 w 62"/>
                <a:gd name="T41" fmla="*/ 115 h 145"/>
                <a:gd name="T42" fmla="*/ 0 w 62"/>
                <a:gd name="T43" fmla="*/ 96 h 145"/>
                <a:gd name="T44" fmla="*/ 0 w 62"/>
                <a:gd name="T45" fmla="*/ 77 h 145"/>
                <a:gd name="T46" fmla="*/ 1 w 62"/>
                <a:gd name="T47" fmla="*/ 57 h 145"/>
                <a:gd name="T48" fmla="*/ 4 w 62"/>
                <a:gd name="T49" fmla="*/ 38 h 145"/>
                <a:gd name="T50" fmla="*/ 8 w 62"/>
                <a:gd name="T51" fmla="*/ 23 h 145"/>
                <a:gd name="T52" fmla="*/ 12 w 62"/>
                <a:gd name="T53" fmla="*/ 16 h 145"/>
                <a:gd name="T54" fmla="*/ 16 w 62"/>
                <a:gd name="T55" fmla="*/ 12 h 145"/>
                <a:gd name="T56" fmla="*/ 16 w 62"/>
                <a:gd name="T57" fmla="*/ 12 h 145"/>
                <a:gd name="T58" fmla="*/ 22 w 62"/>
                <a:gd name="T59" fmla="*/ 7 h 145"/>
                <a:gd name="T60" fmla="*/ 27 w 62"/>
                <a:gd name="T61" fmla="*/ 3 h 145"/>
                <a:gd name="T62" fmla="*/ 32 w 62"/>
                <a:gd name="T63" fmla="*/ 0 h 145"/>
                <a:gd name="T64" fmla="*/ 38 w 62"/>
                <a:gd name="T65" fmla="*/ 0 h 145"/>
                <a:gd name="T66" fmla="*/ 43 w 62"/>
                <a:gd name="T67" fmla="*/ 2 h 145"/>
                <a:gd name="T68" fmla="*/ 49 w 62"/>
                <a:gd name="T69" fmla="*/ 4 h 145"/>
                <a:gd name="T70" fmla="*/ 54 w 62"/>
                <a:gd name="T71" fmla="*/ 8 h 145"/>
                <a:gd name="T72" fmla="*/ 58 w 62"/>
                <a:gd name="T73" fmla="*/ 14 h 145"/>
                <a:gd name="T74" fmla="*/ 58 w 62"/>
                <a:gd name="T75" fmla="*/ 14 h 145"/>
                <a:gd name="T76" fmla="*/ 58 w 62"/>
                <a:gd name="T77" fmla="*/ 14 h 14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62" h="145">
                  <a:moveTo>
                    <a:pt x="58" y="14"/>
                  </a:moveTo>
                  <a:lnTo>
                    <a:pt x="58" y="14"/>
                  </a:lnTo>
                  <a:lnTo>
                    <a:pt x="61" y="19"/>
                  </a:lnTo>
                  <a:lnTo>
                    <a:pt x="62" y="23"/>
                  </a:lnTo>
                  <a:lnTo>
                    <a:pt x="61" y="29"/>
                  </a:lnTo>
                  <a:lnTo>
                    <a:pt x="58" y="35"/>
                  </a:lnTo>
                  <a:lnTo>
                    <a:pt x="50" y="50"/>
                  </a:lnTo>
                  <a:lnTo>
                    <a:pt x="45" y="63"/>
                  </a:lnTo>
                  <a:lnTo>
                    <a:pt x="39" y="76"/>
                  </a:lnTo>
                  <a:lnTo>
                    <a:pt x="32" y="102"/>
                  </a:lnTo>
                  <a:lnTo>
                    <a:pt x="26" y="127"/>
                  </a:lnTo>
                  <a:lnTo>
                    <a:pt x="23" y="138"/>
                  </a:lnTo>
                  <a:lnTo>
                    <a:pt x="19" y="144"/>
                  </a:lnTo>
                  <a:lnTo>
                    <a:pt x="16" y="145"/>
                  </a:lnTo>
                  <a:lnTo>
                    <a:pt x="15" y="145"/>
                  </a:lnTo>
                  <a:lnTo>
                    <a:pt x="12" y="144"/>
                  </a:lnTo>
                  <a:lnTo>
                    <a:pt x="9" y="141"/>
                  </a:lnTo>
                  <a:lnTo>
                    <a:pt x="5" y="130"/>
                  </a:lnTo>
                  <a:lnTo>
                    <a:pt x="1" y="115"/>
                  </a:lnTo>
                  <a:lnTo>
                    <a:pt x="0" y="96"/>
                  </a:lnTo>
                  <a:lnTo>
                    <a:pt x="0" y="77"/>
                  </a:lnTo>
                  <a:lnTo>
                    <a:pt x="1" y="57"/>
                  </a:lnTo>
                  <a:lnTo>
                    <a:pt x="4" y="38"/>
                  </a:lnTo>
                  <a:lnTo>
                    <a:pt x="8" y="23"/>
                  </a:lnTo>
                  <a:lnTo>
                    <a:pt x="12" y="16"/>
                  </a:lnTo>
                  <a:lnTo>
                    <a:pt x="16" y="12"/>
                  </a:lnTo>
                  <a:lnTo>
                    <a:pt x="22" y="7"/>
                  </a:lnTo>
                  <a:lnTo>
                    <a:pt x="27" y="3"/>
                  </a:lnTo>
                  <a:lnTo>
                    <a:pt x="32" y="0"/>
                  </a:lnTo>
                  <a:lnTo>
                    <a:pt x="38" y="0"/>
                  </a:lnTo>
                  <a:lnTo>
                    <a:pt x="43" y="2"/>
                  </a:lnTo>
                  <a:lnTo>
                    <a:pt x="49" y="4"/>
                  </a:lnTo>
                  <a:lnTo>
                    <a:pt x="54" y="8"/>
                  </a:lnTo>
                  <a:lnTo>
                    <a:pt x="58" y="14"/>
                  </a:lnTo>
                  <a:close/>
                </a:path>
              </a:pathLst>
            </a:custGeom>
            <a:solidFill>
              <a:srgbClr val="8B14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79" name="Freeform 964"/>
            <p:cNvSpPr>
              <a:spLocks/>
            </p:cNvSpPr>
            <p:nvPr/>
          </p:nvSpPr>
          <p:spPr bwMode="auto">
            <a:xfrm>
              <a:off x="3151" y="2259"/>
              <a:ext cx="68" cy="62"/>
            </a:xfrm>
            <a:custGeom>
              <a:avLst/>
              <a:gdLst>
                <a:gd name="T0" fmla="*/ 0 w 68"/>
                <a:gd name="T1" fmla="*/ 5 h 62"/>
                <a:gd name="T2" fmla="*/ 0 w 68"/>
                <a:gd name="T3" fmla="*/ 5 h 62"/>
                <a:gd name="T4" fmla="*/ 31 w 68"/>
                <a:gd name="T5" fmla="*/ 33 h 62"/>
                <a:gd name="T6" fmla="*/ 58 w 68"/>
                <a:gd name="T7" fmla="*/ 59 h 62"/>
                <a:gd name="T8" fmla="*/ 58 w 68"/>
                <a:gd name="T9" fmla="*/ 59 h 62"/>
                <a:gd name="T10" fmla="*/ 61 w 68"/>
                <a:gd name="T11" fmla="*/ 60 h 62"/>
                <a:gd name="T12" fmla="*/ 62 w 68"/>
                <a:gd name="T13" fmla="*/ 62 h 62"/>
                <a:gd name="T14" fmla="*/ 64 w 68"/>
                <a:gd name="T15" fmla="*/ 60 h 62"/>
                <a:gd name="T16" fmla="*/ 65 w 68"/>
                <a:gd name="T17" fmla="*/ 59 h 62"/>
                <a:gd name="T18" fmla="*/ 66 w 68"/>
                <a:gd name="T19" fmla="*/ 54 h 62"/>
                <a:gd name="T20" fmla="*/ 68 w 68"/>
                <a:gd name="T21" fmla="*/ 46 h 62"/>
                <a:gd name="T22" fmla="*/ 66 w 68"/>
                <a:gd name="T23" fmla="*/ 28 h 62"/>
                <a:gd name="T24" fmla="*/ 65 w 68"/>
                <a:gd name="T25" fmla="*/ 21 h 62"/>
                <a:gd name="T26" fmla="*/ 64 w 68"/>
                <a:gd name="T27" fmla="*/ 16 h 62"/>
                <a:gd name="T28" fmla="*/ 64 w 68"/>
                <a:gd name="T29" fmla="*/ 16 h 62"/>
                <a:gd name="T30" fmla="*/ 60 w 68"/>
                <a:gd name="T31" fmla="*/ 10 h 62"/>
                <a:gd name="T32" fmla="*/ 56 w 68"/>
                <a:gd name="T33" fmla="*/ 6 h 62"/>
                <a:gd name="T34" fmla="*/ 49 w 68"/>
                <a:gd name="T35" fmla="*/ 1 h 62"/>
                <a:gd name="T36" fmla="*/ 49 w 68"/>
                <a:gd name="T37" fmla="*/ 1 h 62"/>
                <a:gd name="T38" fmla="*/ 45 w 68"/>
                <a:gd name="T39" fmla="*/ 0 h 62"/>
                <a:gd name="T40" fmla="*/ 39 w 68"/>
                <a:gd name="T41" fmla="*/ 0 h 62"/>
                <a:gd name="T42" fmla="*/ 27 w 68"/>
                <a:gd name="T43" fmla="*/ 4 h 62"/>
                <a:gd name="T44" fmla="*/ 12 w 68"/>
                <a:gd name="T45" fmla="*/ 6 h 62"/>
                <a:gd name="T46" fmla="*/ 7 w 68"/>
                <a:gd name="T47" fmla="*/ 6 h 62"/>
                <a:gd name="T48" fmla="*/ 0 w 68"/>
                <a:gd name="T49" fmla="*/ 5 h 62"/>
                <a:gd name="T50" fmla="*/ 0 w 68"/>
                <a:gd name="T51" fmla="*/ 5 h 62"/>
                <a:gd name="T52" fmla="*/ 0 w 68"/>
                <a:gd name="T53" fmla="*/ 5 h 6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68" h="62">
                  <a:moveTo>
                    <a:pt x="0" y="5"/>
                  </a:moveTo>
                  <a:lnTo>
                    <a:pt x="0" y="5"/>
                  </a:lnTo>
                  <a:lnTo>
                    <a:pt x="31" y="33"/>
                  </a:lnTo>
                  <a:lnTo>
                    <a:pt x="58" y="59"/>
                  </a:lnTo>
                  <a:lnTo>
                    <a:pt x="61" y="60"/>
                  </a:lnTo>
                  <a:lnTo>
                    <a:pt x="62" y="62"/>
                  </a:lnTo>
                  <a:lnTo>
                    <a:pt x="64" y="60"/>
                  </a:lnTo>
                  <a:lnTo>
                    <a:pt x="65" y="59"/>
                  </a:lnTo>
                  <a:lnTo>
                    <a:pt x="66" y="54"/>
                  </a:lnTo>
                  <a:lnTo>
                    <a:pt x="68" y="46"/>
                  </a:lnTo>
                  <a:lnTo>
                    <a:pt x="66" y="28"/>
                  </a:lnTo>
                  <a:lnTo>
                    <a:pt x="65" y="21"/>
                  </a:lnTo>
                  <a:lnTo>
                    <a:pt x="64" y="16"/>
                  </a:lnTo>
                  <a:lnTo>
                    <a:pt x="60" y="10"/>
                  </a:lnTo>
                  <a:lnTo>
                    <a:pt x="56" y="6"/>
                  </a:lnTo>
                  <a:lnTo>
                    <a:pt x="49" y="1"/>
                  </a:lnTo>
                  <a:lnTo>
                    <a:pt x="45" y="0"/>
                  </a:lnTo>
                  <a:lnTo>
                    <a:pt x="39" y="0"/>
                  </a:lnTo>
                  <a:lnTo>
                    <a:pt x="27" y="4"/>
                  </a:lnTo>
                  <a:lnTo>
                    <a:pt x="12" y="6"/>
                  </a:lnTo>
                  <a:lnTo>
                    <a:pt x="7" y="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C00D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80" name="Freeform 969"/>
            <p:cNvSpPr>
              <a:spLocks/>
            </p:cNvSpPr>
            <p:nvPr/>
          </p:nvSpPr>
          <p:spPr bwMode="auto">
            <a:xfrm>
              <a:off x="3391" y="1954"/>
              <a:ext cx="17" cy="45"/>
            </a:xfrm>
            <a:custGeom>
              <a:avLst/>
              <a:gdLst>
                <a:gd name="T0" fmla="*/ 11 w 17"/>
                <a:gd name="T1" fmla="*/ 24 h 45"/>
                <a:gd name="T2" fmla="*/ 11 w 17"/>
                <a:gd name="T3" fmla="*/ 24 h 45"/>
                <a:gd name="T4" fmla="*/ 11 w 17"/>
                <a:gd name="T5" fmla="*/ 28 h 45"/>
                <a:gd name="T6" fmla="*/ 11 w 17"/>
                <a:gd name="T7" fmla="*/ 31 h 45"/>
                <a:gd name="T8" fmla="*/ 15 w 17"/>
                <a:gd name="T9" fmla="*/ 38 h 45"/>
                <a:gd name="T10" fmla="*/ 16 w 17"/>
                <a:gd name="T11" fmla="*/ 42 h 45"/>
                <a:gd name="T12" fmla="*/ 17 w 17"/>
                <a:gd name="T13" fmla="*/ 43 h 45"/>
                <a:gd name="T14" fmla="*/ 16 w 17"/>
                <a:gd name="T15" fmla="*/ 45 h 45"/>
                <a:gd name="T16" fmla="*/ 16 w 17"/>
                <a:gd name="T17" fmla="*/ 45 h 45"/>
                <a:gd name="T18" fmla="*/ 12 w 17"/>
                <a:gd name="T19" fmla="*/ 43 h 45"/>
                <a:gd name="T20" fmla="*/ 7 w 17"/>
                <a:gd name="T21" fmla="*/ 39 h 45"/>
                <a:gd name="T22" fmla="*/ 2 w 17"/>
                <a:gd name="T23" fmla="*/ 34 h 45"/>
                <a:gd name="T24" fmla="*/ 0 w 17"/>
                <a:gd name="T25" fmla="*/ 26 h 45"/>
                <a:gd name="T26" fmla="*/ 0 w 17"/>
                <a:gd name="T27" fmla="*/ 26 h 45"/>
                <a:gd name="T28" fmla="*/ 0 w 17"/>
                <a:gd name="T29" fmla="*/ 16 h 45"/>
                <a:gd name="T30" fmla="*/ 0 w 17"/>
                <a:gd name="T31" fmla="*/ 9 h 45"/>
                <a:gd name="T32" fmla="*/ 1 w 17"/>
                <a:gd name="T33" fmla="*/ 3 h 45"/>
                <a:gd name="T34" fmla="*/ 2 w 17"/>
                <a:gd name="T35" fmla="*/ 1 h 45"/>
                <a:gd name="T36" fmla="*/ 4 w 17"/>
                <a:gd name="T37" fmla="*/ 0 h 45"/>
                <a:gd name="T38" fmla="*/ 4 w 17"/>
                <a:gd name="T39" fmla="*/ 0 h 45"/>
                <a:gd name="T40" fmla="*/ 7 w 17"/>
                <a:gd name="T41" fmla="*/ 1 h 45"/>
                <a:gd name="T42" fmla="*/ 8 w 17"/>
                <a:gd name="T43" fmla="*/ 1 h 45"/>
                <a:gd name="T44" fmla="*/ 11 w 17"/>
                <a:gd name="T45" fmla="*/ 7 h 45"/>
                <a:gd name="T46" fmla="*/ 12 w 17"/>
                <a:gd name="T47" fmla="*/ 14 h 45"/>
                <a:gd name="T48" fmla="*/ 11 w 17"/>
                <a:gd name="T49" fmla="*/ 24 h 45"/>
                <a:gd name="T50" fmla="*/ 11 w 17"/>
                <a:gd name="T51" fmla="*/ 24 h 45"/>
                <a:gd name="T52" fmla="*/ 11 w 17"/>
                <a:gd name="T53" fmla="*/ 24 h 4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7" h="45">
                  <a:moveTo>
                    <a:pt x="11" y="24"/>
                  </a:moveTo>
                  <a:lnTo>
                    <a:pt x="11" y="24"/>
                  </a:lnTo>
                  <a:lnTo>
                    <a:pt x="11" y="28"/>
                  </a:lnTo>
                  <a:lnTo>
                    <a:pt x="11" y="31"/>
                  </a:lnTo>
                  <a:lnTo>
                    <a:pt x="15" y="38"/>
                  </a:lnTo>
                  <a:lnTo>
                    <a:pt x="16" y="42"/>
                  </a:lnTo>
                  <a:lnTo>
                    <a:pt x="17" y="43"/>
                  </a:lnTo>
                  <a:lnTo>
                    <a:pt x="16" y="45"/>
                  </a:lnTo>
                  <a:lnTo>
                    <a:pt x="12" y="43"/>
                  </a:lnTo>
                  <a:lnTo>
                    <a:pt x="7" y="39"/>
                  </a:lnTo>
                  <a:lnTo>
                    <a:pt x="2" y="34"/>
                  </a:lnTo>
                  <a:lnTo>
                    <a:pt x="0" y="26"/>
                  </a:lnTo>
                  <a:lnTo>
                    <a:pt x="0" y="16"/>
                  </a:lnTo>
                  <a:lnTo>
                    <a:pt x="0" y="9"/>
                  </a:lnTo>
                  <a:lnTo>
                    <a:pt x="1" y="3"/>
                  </a:lnTo>
                  <a:lnTo>
                    <a:pt x="2" y="1"/>
                  </a:lnTo>
                  <a:lnTo>
                    <a:pt x="4" y="0"/>
                  </a:lnTo>
                  <a:lnTo>
                    <a:pt x="7" y="1"/>
                  </a:lnTo>
                  <a:lnTo>
                    <a:pt x="8" y="1"/>
                  </a:lnTo>
                  <a:lnTo>
                    <a:pt x="11" y="7"/>
                  </a:lnTo>
                  <a:lnTo>
                    <a:pt x="12" y="14"/>
                  </a:lnTo>
                  <a:lnTo>
                    <a:pt x="11" y="24"/>
                  </a:lnTo>
                  <a:close/>
                </a:path>
              </a:pathLst>
            </a:custGeom>
            <a:solidFill>
              <a:srgbClr val="52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81" name="Freeform 970"/>
            <p:cNvSpPr>
              <a:spLocks/>
            </p:cNvSpPr>
            <p:nvPr/>
          </p:nvSpPr>
          <p:spPr bwMode="auto">
            <a:xfrm>
              <a:off x="3380" y="1904"/>
              <a:ext cx="13" cy="38"/>
            </a:xfrm>
            <a:custGeom>
              <a:avLst/>
              <a:gdLst>
                <a:gd name="T0" fmla="*/ 13 w 13"/>
                <a:gd name="T1" fmla="*/ 19 h 38"/>
                <a:gd name="T2" fmla="*/ 13 w 13"/>
                <a:gd name="T3" fmla="*/ 19 h 38"/>
                <a:gd name="T4" fmla="*/ 13 w 13"/>
                <a:gd name="T5" fmla="*/ 31 h 38"/>
                <a:gd name="T6" fmla="*/ 13 w 13"/>
                <a:gd name="T7" fmla="*/ 35 h 38"/>
                <a:gd name="T8" fmla="*/ 12 w 13"/>
                <a:gd name="T9" fmla="*/ 36 h 38"/>
                <a:gd name="T10" fmla="*/ 9 w 13"/>
                <a:gd name="T11" fmla="*/ 38 h 38"/>
                <a:gd name="T12" fmla="*/ 9 w 13"/>
                <a:gd name="T13" fmla="*/ 38 h 38"/>
                <a:gd name="T14" fmla="*/ 7 w 13"/>
                <a:gd name="T15" fmla="*/ 35 h 38"/>
                <a:gd name="T16" fmla="*/ 3 w 13"/>
                <a:gd name="T17" fmla="*/ 31 h 38"/>
                <a:gd name="T18" fmla="*/ 1 w 13"/>
                <a:gd name="T19" fmla="*/ 26 h 38"/>
                <a:gd name="T20" fmla="*/ 0 w 13"/>
                <a:gd name="T21" fmla="*/ 19 h 38"/>
                <a:gd name="T22" fmla="*/ 0 w 13"/>
                <a:gd name="T23" fmla="*/ 19 h 38"/>
                <a:gd name="T24" fmla="*/ 1 w 13"/>
                <a:gd name="T25" fmla="*/ 11 h 38"/>
                <a:gd name="T26" fmla="*/ 3 w 13"/>
                <a:gd name="T27" fmla="*/ 5 h 38"/>
                <a:gd name="T28" fmla="*/ 5 w 13"/>
                <a:gd name="T29" fmla="*/ 1 h 38"/>
                <a:gd name="T30" fmla="*/ 8 w 13"/>
                <a:gd name="T31" fmla="*/ 0 h 38"/>
                <a:gd name="T32" fmla="*/ 8 w 13"/>
                <a:gd name="T33" fmla="*/ 0 h 38"/>
                <a:gd name="T34" fmla="*/ 11 w 13"/>
                <a:gd name="T35" fmla="*/ 0 h 38"/>
                <a:gd name="T36" fmla="*/ 12 w 13"/>
                <a:gd name="T37" fmla="*/ 1 h 38"/>
                <a:gd name="T38" fmla="*/ 13 w 13"/>
                <a:gd name="T39" fmla="*/ 5 h 38"/>
                <a:gd name="T40" fmla="*/ 13 w 13"/>
                <a:gd name="T41" fmla="*/ 19 h 38"/>
                <a:gd name="T42" fmla="*/ 13 w 13"/>
                <a:gd name="T43" fmla="*/ 19 h 38"/>
                <a:gd name="T44" fmla="*/ 13 w 13"/>
                <a:gd name="T45" fmla="*/ 19 h 3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3" h="38">
                  <a:moveTo>
                    <a:pt x="13" y="19"/>
                  </a:moveTo>
                  <a:lnTo>
                    <a:pt x="13" y="19"/>
                  </a:lnTo>
                  <a:lnTo>
                    <a:pt x="13" y="31"/>
                  </a:lnTo>
                  <a:lnTo>
                    <a:pt x="13" y="35"/>
                  </a:lnTo>
                  <a:lnTo>
                    <a:pt x="12" y="36"/>
                  </a:lnTo>
                  <a:lnTo>
                    <a:pt x="9" y="38"/>
                  </a:lnTo>
                  <a:lnTo>
                    <a:pt x="7" y="35"/>
                  </a:lnTo>
                  <a:lnTo>
                    <a:pt x="3" y="31"/>
                  </a:lnTo>
                  <a:lnTo>
                    <a:pt x="1" y="26"/>
                  </a:lnTo>
                  <a:lnTo>
                    <a:pt x="0" y="19"/>
                  </a:lnTo>
                  <a:lnTo>
                    <a:pt x="1" y="11"/>
                  </a:lnTo>
                  <a:lnTo>
                    <a:pt x="3" y="5"/>
                  </a:lnTo>
                  <a:lnTo>
                    <a:pt x="5" y="1"/>
                  </a:lnTo>
                  <a:lnTo>
                    <a:pt x="8" y="0"/>
                  </a:lnTo>
                  <a:lnTo>
                    <a:pt x="11" y="0"/>
                  </a:lnTo>
                  <a:lnTo>
                    <a:pt x="12" y="1"/>
                  </a:lnTo>
                  <a:lnTo>
                    <a:pt x="13" y="5"/>
                  </a:lnTo>
                  <a:lnTo>
                    <a:pt x="13" y="19"/>
                  </a:lnTo>
                  <a:close/>
                </a:path>
              </a:pathLst>
            </a:custGeom>
            <a:solidFill>
              <a:srgbClr val="52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82" name="Freeform 971"/>
            <p:cNvSpPr>
              <a:spLocks/>
            </p:cNvSpPr>
            <p:nvPr/>
          </p:nvSpPr>
          <p:spPr bwMode="auto">
            <a:xfrm>
              <a:off x="3463" y="1867"/>
              <a:ext cx="33" cy="29"/>
            </a:xfrm>
            <a:custGeom>
              <a:avLst/>
              <a:gdLst>
                <a:gd name="T0" fmla="*/ 33 w 33"/>
                <a:gd name="T1" fmla="*/ 29 h 29"/>
                <a:gd name="T2" fmla="*/ 33 w 33"/>
                <a:gd name="T3" fmla="*/ 29 h 29"/>
                <a:gd name="T4" fmla="*/ 32 w 33"/>
                <a:gd name="T5" fmla="*/ 29 h 29"/>
                <a:gd name="T6" fmla="*/ 29 w 33"/>
                <a:gd name="T7" fmla="*/ 29 h 29"/>
                <a:gd name="T8" fmla="*/ 25 w 33"/>
                <a:gd name="T9" fmla="*/ 25 h 29"/>
                <a:gd name="T10" fmla="*/ 14 w 33"/>
                <a:gd name="T11" fmla="*/ 14 h 29"/>
                <a:gd name="T12" fmla="*/ 14 w 33"/>
                <a:gd name="T13" fmla="*/ 14 h 29"/>
                <a:gd name="T14" fmla="*/ 8 w 33"/>
                <a:gd name="T15" fmla="*/ 10 h 29"/>
                <a:gd name="T16" fmla="*/ 2 w 33"/>
                <a:gd name="T17" fmla="*/ 7 h 29"/>
                <a:gd name="T18" fmla="*/ 0 w 33"/>
                <a:gd name="T19" fmla="*/ 6 h 29"/>
                <a:gd name="T20" fmla="*/ 0 w 33"/>
                <a:gd name="T21" fmla="*/ 4 h 29"/>
                <a:gd name="T22" fmla="*/ 0 w 33"/>
                <a:gd name="T23" fmla="*/ 3 h 29"/>
                <a:gd name="T24" fmla="*/ 0 w 33"/>
                <a:gd name="T25" fmla="*/ 3 h 29"/>
                <a:gd name="T26" fmla="*/ 2 w 33"/>
                <a:gd name="T27" fmla="*/ 0 h 29"/>
                <a:gd name="T28" fmla="*/ 8 w 33"/>
                <a:gd name="T29" fmla="*/ 0 h 29"/>
                <a:gd name="T30" fmla="*/ 13 w 33"/>
                <a:gd name="T31" fmla="*/ 3 h 29"/>
                <a:gd name="T32" fmla="*/ 18 w 33"/>
                <a:gd name="T33" fmla="*/ 7 h 29"/>
                <a:gd name="T34" fmla="*/ 18 w 33"/>
                <a:gd name="T35" fmla="*/ 7 h 29"/>
                <a:gd name="T36" fmla="*/ 24 w 33"/>
                <a:gd name="T37" fmla="*/ 13 h 29"/>
                <a:gd name="T38" fmla="*/ 29 w 33"/>
                <a:gd name="T39" fmla="*/ 18 h 29"/>
                <a:gd name="T40" fmla="*/ 33 w 33"/>
                <a:gd name="T41" fmla="*/ 25 h 29"/>
                <a:gd name="T42" fmla="*/ 33 w 33"/>
                <a:gd name="T43" fmla="*/ 26 h 29"/>
                <a:gd name="T44" fmla="*/ 33 w 33"/>
                <a:gd name="T45" fmla="*/ 29 h 29"/>
                <a:gd name="T46" fmla="*/ 33 w 33"/>
                <a:gd name="T47" fmla="*/ 29 h 29"/>
                <a:gd name="T48" fmla="*/ 33 w 33"/>
                <a:gd name="T49" fmla="*/ 29 h 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3" h="29">
                  <a:moveTo>
                    <a:pt x="33" y="29"/>
                  </a:moveTo>
                  <a:lnTo>
                    <a:pt x="33" y="29"/>
                  </a:lnTo>
                  <a:lnTo>
                    <a:pt x="32" y="29"/>
                  </a:lnTo>
                  <a:lnTo>
                    <a:pt x="29" y="29"/>
                  </a:lnTo>
                  <a:lnTo>
                    <a:pt x="25" y="25"/>
                  </a:lnTo>
                  <a:lnTo>
                    <a:pt x="14" y="14"/>
                  </a:lnTo>
                  <a:lnTo>
                    <a:pt x="8" y="10"/>
                  </a:lnTo>
                  <a:lnTo>
                    <a:pt x="2" y="7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3"/>
                  </a:lnTo>
                  <a:lnTo>
                    <a:pt x="2" y="0"/>
                  </a:lnTo>
                  <a:lnTo>
                    <a:pt x="8" y="0"/>
                  </a:lnTo>
                  <a:lnTo>
                    <a:pt x="13" y="3"/>
                  </a:lnTo>
                  <a:lnTo>
                    <a:pt x="18" y="7"/>
                  </a:lnTo>
                  <a:lnTo>
                    <a:pt x="24" y="13"/>
                  </a:lnTo>
                  <a:lnTo>
                    <a:pt x="29" y="18"/>
                  </a:lnTo>
                  <a:lnTo>
                    <a:pt x="33" y="25"/>
                  </a:lnTo>
                  <a:lnTo>
                    <a:pt x="33" y="26"/>
                  </a:lnTo>
                  <a:lnTo>
                    <a:pt x="33" y="29"/>
                  </a:lnTo>
                  <a:close/>
                </a:path>
              </a:pathLst>
            </a:custGeom>
            <a:solidFill>
              <a:srgbClr val="52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83" name="Freeform 972"/>
            <p:cNvSpPr>
              <a:spLocks/>
            </p:cNvSpPr>
            <p:nvPr/>
          </p:nvSpPr>
          <p:spPr bwMode="auto">
            <a:xfrm>
              <a:off x="3571" y="2219"/>
              <a:ext cx="21" cy="42"/>
            </a:xfrm>
            <a:custGeom>
              <a:avLst/>
              <a:gdLst>
                <a:gd name="T0" fmla="*/ 21 w 21"/>
                <a:gd name="T1" fmla="*/ 21 h 42"/>
                <a:gd name="T2" fmla="*/ 21 w 21"/>
                <a:gd name="T3" fmla="*/ 21 h 42"/>
                <a:gd name="T4" fmla="*/ 20 w 21"/>
                <a:gd name="T5" fmla="*/ 29 h 42"/>
                <a:gd name="T6" fmla="*/ 19 w 21"/>
                <a:gd name="T7" fmla="*/ 35 h 42"/>
                <a:gd name="T8" fmla="*/ 15 w 21"/>
                <a:gd name="T9" fmla="*/ 41 h 42"/>
                <a:gd name="T10" fmla="*/ 13 w 21"/>
                <a:gd name="T11" fmla="*/ 42 h 42"/>
                <a:gd name="T12" fmla="*/ 11 w 21"/>
                <a:gd name="T13" fmla="*/ 42 h 42"/>
                <a:gd name="T14" fmla="*/ 11 w 21"/>
                <a:gd name="T15" fmla="*/ 42 h 42"/>
                <a:gd name="T16" fmla="*/ 8 w 21"/>
                <a:gd name="T17" fmla="*/ 42 h 42"/>
                <a:gd name="T18" fmla="*/ 7 w 21"/>
                <a:gd name="T19" fmla="*/ 41 h 42"/>
                <a:gd name="T20" fmla="*/ 3 w 21"/>
                <a:gd name="T21" fmla="*/ 35 h 42"/>
                <a:gd name="T22" fmla="*/ 0 w 21"/>
                <a:gd name="T23" fmla="*/ 29 h 42"/>
                <a:gd name="T24" fmla="*/ 0 w 21"/>
                <a:gd name="T25" fmla="*/ 21 h 42"/>
                <a:gd name="T26" fmla="*/ 0 w 21"/>
                <a:gd name="T27" fmla="*/ 21 h 42"/>
                <a:gd name="T28" fmla="*/ 0 w 21"/>
                <a:gd name="T29" fmla="*/ 12 h 42"/>
                <a:gd name="T30" fmla="*/ 3 w 21"/>
                <a:gd name="T31" fmla="*/ 6 h 42"/>
                <a:gd name="T32" fmla="*/ 7 w 21"/>
                <a:gd name="T33" fmla="*/ 2 h 42"/>
                <a:gd name="T34" fmla="*/ 8 w 21"/>
                <a:gd name="T35" fmla="*/ 0 h 42"/>
                <a:gd name="T36" fmla="*/ 11 w 21"/>
                <a:gd name="T37" fmla="*/ 0 h 42"/>
                <a:gd name="T38" fmla="*/ 11 w 21"/>
                <a:gd name="T39" fmla="*/ 0 h 42"/>
                <a:gd name="T40" fmla="*/ 13 w 21"/>
                <a:gd name="T41" fmla="*/ 0 h 42"/>
                <a:gd name="T42" fmla="*/ 15 w 21"/>
                <a:gd name="T43" fmla="*/ 2 h 42"/>
                <a:gd name="T44" fmla="*/ 19 w 21"/>
                <a:gd name="T45" fmla="*/ 6 h 42"/>
                <a:gd name="T46" fmla="*/ 20 w 21"/>
                <a:gd name="T47" fmla="*/ 12 h 42"/>
                <a:gd name="T48" fmla="*/ 21 w 21"/>
                <a:gd name="T49" fmla="*/ 21 h 42"/>
                <a:gd name="T50" fmla="*/ 21 w 21"/>
                <a:gd name="T51" fmla="*/ 21 h 42"/>
                <a:gd name="T52" fmla="*/ 21 w 21"/>
                <a:gd name="T53" fmla="*/ 21 h 4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1" h="42">
                  <a:moveTo>
                    <a:pt x="21" y="21"/>
                  </a:moveTo>
                  <a:lnTo>
                    <a:pt x="21" y="21"/>
                  </a:lnTo>
                  <a:lnTo>
                    <a:pt x="20" y="29"/>
                  </a:lnTo>
                  <a:lnTo>
                    <a:pt x="19" y="35"/>
                  </a:lnTo>
                  <a:lnTo>
                    <a:pt x="15" y="41"/>
                  </a:lnTo>
                  <a:lnTo>
                    <a:pt x="13" y="42"/>
                  </a:lnTo>
                  <a:lnTo>
                    <a:pt x="11" y="42"/>
                  </a:lnTo>
                  <a:lnTo>
                    <a:pt x="8" y="42"/>
                  </a:lnTo>
                  <a:lnTo>
                    <a:pt x="7" y="41"/>
                  </a:lnTo>
                  <a:lnTo>
                    <a:pt x="3" y="35"/>
                  </a:lnTo>
                  <a:lnTo>
                    <a:pt x="0" y="29"/>
                  </a:lnTo>
                  <a:lnTo>
                    <a:pt x="0" y="21"/>
                  </a:lnTo>
                  <a:lnTo>
                    <a:pt x="0" y="12"/>
                  </a:lnTo>
                  <a:lnTo>
                    <a:pt x="3" y="6"/>
                  </a:lnTo>
                  <a:lnTo>
                    <a:pt x="7" y="2"/>
                  </a:lnTo>
                  <a:lnTo>
                    <a:pt x="8" y="0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5" y="2"/>
                  </a:lnTo>
                  <a:lnTo>
                    <a:pt x="19" y="6"/>
                  </a:lnTo>
                  <a:lnTo>
                    <a:pt x="20" y="12"/>
                  </a:lnTo>
                  <a:lnTo>
                    <a:pt x="21" y="21"/>
                  </a:lnTo>
                  <a:close/>
                </a:path>
              </a:pathLst>
            </a:custGeom>
            <a:solidFill>
              <a:srgbClr val="9D00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84" name="Freeform 973"/>
            <p:cNvSpPr>
              <a:spLocks/>
            </p:cNvSpPr>
            <p:nvPr/>
          </p:nvSpPr>
          <p:spPr bwMode="auto">
            <a:xfrm>
              <a:off x="3592" y="2192"/>
              <a:ext cx="11" cy="19"/>
            </a:xfrm>
            <a:custGeom>
              <a:avLst/>
              <a:gdLst>
                <a:gd name="T0" fmla="*/ 11 w 11"/>
                <a:gd name="T1" fmla="*/ 10 h 19"/>
                <a:gd name="T2" fmla="*/ 11 w 11"/>
                <a:gd name="T3" fmla="*/ 10 h 19"/>
                <a:gd name="T4" fmla="*/ 11 w 11"/>
                <a:gd name="T5" fmla="*/ 14 h 19"/>
                <a:gd name="T6" fmla="*/ 10 w 11"/>
                <a:gd name="T7" fmla="*/ 16 h 19"/>
                <a:gd name="T8" fmla="*/ 9 w 11"/>
                <a:gd name="T9" fmla="*/ 19 h 19"/>
                <a:gd name="T10" fmla="*/ 6 w 11"/>
                <a:gd name="T11" fmla="*/ 19 h 19"/>
                <a:gd name="T12" fmla="*/ 6 w 11"/>
                <a:gd name="T13" fmla="*/ 19 h 19"/>
                <a:gd name="T14" fmla="*/ 3 w 11"/>
                <a:gd name="T15" fmla="*/ 19 h 19"/>
                <a:gd name="T16" fmla="*/ 2 w 11"/>
                <a:gd name="T17" fmla="*/ 16 h 19"/>
                <a:gd name="T18" fmla="*/ 0 w 11"/>
                <a:gd name="T19" fmla="*/ 14 h 19"/>
                <a:gd name="T20" fmla="*/ 0 w 11"/>
                <a:gd name="T21" fmla="*/ 10 h 19"/>
                <a:gd name="T22" fmla="*/ 0 w 11"/>
                <a:gd name="T23" fmla="*/ 10 h 19"/>
                <a:gd name="T24" fmla="*/ 0 w 11"/>
                <a:gd name="T25" fmla="*/ 7 h 19"/>
                <a:gd name="T26" fmla="*/ 2 w 11"/>
                <a:gd name="T27" fmla="*/ 3 h 19"/>
                <a:gd name="T28" fmla="*/ 3 w 11"/>
                <a:gd name="T29" fmla="*/ 2 h 19"/>
                <a:gd name="T30" fmla="*/ 6 w 11"/>
                <a:gd name="T31" fmla="*/ 0 h 19"/>
                <a:gd name="T32" fmla="*/ 6 w 11"/>
                <a:gd name="T33" fmla="*/ 0 h 19"/>
                <a:gd name="T34" fmla="*/ 9 w 11"/>
                <a:gd name="T35" fmla="*/ 2 h 19"/>
                <a:gd name="T36" fmla="*/ 10 w 11"/>
                <a:gd name="T37" fmla="*/ 3 h 19"/>
                <a:gd name="T38" fmla="*/ 11 w 11"/>
                <a:gd name="T39" fmla="*/ 7 h 19"/>
                <a:gd name="T40" fmla="*/ 11 w 11"/>
                <a:gd name="T41" fmla="*/ 10 h 19"/>
                <a:gd name="T42" fmla="*/ 11 w 11"/>
                <a:gd name="T43" fmla="*/ 10 h 19"/>
                <a:gd name="T44" fmla="*/ 11 w 11"/>
                <a:gd name="T45" fmla="*/ 10 h 1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1" h="19">
                  <a:moveTo>
                    <a:pt x="11" y="10"/>
                  </a:moveTo>
                  <a:lnTo>
                    <a:pt x="11" y="10"/>
                  </a:lnTo>
                  <a:lnTo>
                    <a:pt x="11" y="14"/>
                  </a:lnTo>
                  <a:lnTo>
                    <a:pt x="10" y="16"/>
                  </a:lnTo>
                  <a:lnTo>
                    <a:pt x="9" y="19"/>
                  </a:lnTo>
                  <a:lnTo>
                    <a:pt x="6" y="19"/>
                  </a:lnTo>
                  <a:lnTo>
                    <a:pt x="3" y="19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7"/>
                  </a:lnTo>
                  <a:lnTo>
                    <a:pt x="2" y="3"/>
                  </a:lnTo>
                  <a:lnTo>
                    <a:pt x="3" y="2"/>
                  </a:lnTo>
                  <a:lnTo>
                    <a:pt x="6" y="0"/>
                  </a:lnTo>
                  <a:lnTo>
                    <a:pt x="9" y="2"/>
                  </a:lnTo>
                  <a:lnTo>
                    <a:pt x="10" y="3"/>
                  </a:lnTo>
                  <a:lnTo>
                    <a:pt x="11" y="7"/>
                  </a:lnTo>
                  <a:lnTo>
                    <a:pt x="11" y="10"/>
                  </a:lnTo>
                  <a:close/>
                </a:path>
              </a:pathLst>
            </a:custGeom>
            <a:solidFill>
              <a:srgbClr val="9D00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85" name="Freeform 974"/>
            <p:cNvSpPr>
              <a:spLocks/>
            </p:cNvSpPr>
            <p:nvPr/>
          </p:nvSpPr>
          <p:spPr bwMode="auto">
            <a:xfrm>
              <a:off x="3533" y="2244"/>
              <a:ext cx="11" cy="13"/>
            </a:xfrm>
            <a:custGeom>
              <a:avLst/>
              <a:gdLst>
                <a:gd name="T0" fmla="*/ 11 w 11"/>
                <a:gd name="T1" fmla="*/ 6 h 13"/>
                <a:gd name="T2" fmla="*/ 11 w 11"/>
                <a:gd name="T3" fmla="*/ 6 h 13"/>
                <a:gd name="T4" fmla="*/ 11 w 11"/>
                <a:gd name="T5" fmla="*/ 9 h 13"/>
                <a:gd name="T6" fmla="*/ 9 w 11"/>
                <a:gd name="T7" fmla="*/ 12 h 13"/>
                <a:gd name="T8" fmla="*/ 8 w 11"/>
                <a:gd name="T9" fmla="*/ 13 h 13"/>
                <a:gd name="T10" fmla="*/ 5 w 11"/>
                <a:gd name="T11" fmla="*/ 13 h 13"/>
                <a:gd name="T12" fmla="*/ 5 w 11"/>
                <a:gd name="T13" fmla="*/ 13 h 13"/>
                <a:gd name="T14" fmla="*/ 4 w 11"/>
                <a:gd name="T15" fmla="*/ 13 h 13"/>
                <a:gd name="T16" fmla="*/ 1 w 11"/>
                <a:gd name="T17" fmla="*/ 12 h 13"/>
                <a:gd name="T18" fmla="*/ 1 w 11"/>
                <a:gd name="T19" fmla="*/ 9 h 13"/>
                <a:gd name="T20" fmla="*/ 0 w 11"/>
                <a:gd name="T21" fmla="*/ 6 h 13"/>
                <a:gd name="T22" fmla="*/ 0 w 11"/>
                <a:gd name="T23" fmla="*/ 6 h 13"/>
                <a:gd name="T24" fmla="*/ 1 w 11"/>
                <a:gd name="T25" fmla="*/ 4 h 13"/>
                <a:gd name="T26" fmla="*/ 1 w 11"/>
                <a:gd name="T27" fmla="*/ 1 h 13"/>
                <a:gd name="T28" fmla="*/ 4 w 11"/>
                <a:gd name="T29" fmla="*/ 0 h 13"/>
                <a:gd name="T30" fmla="*/ 5 w 11"/>
                <a:gd name="T31" fmla="*/ 0 h 13"/>
                <a:gd name="T32" fmla="*/ 5 w 11"/>
                <a:gd name="T33" fmla="*/ 0 h 13"/>
                <a:gd name="T34" fmla="*/ 8 w 11"/>
                <a:gd name="T35" fmla="*/ 0 h 13"/>
                <a:gd name="T36" fmla="*/ 9 w 11"/>
                <a:gd name="T37" fmla="*/ 1 h 13"/>
                <a:gd name="T38" fmla="*/ 11 w 11"/>
                <a:gd name="T39" fmla="*/ 4 h 13"/>
                <a:gd name="T40" fmla="*/ 11 w 11"/>
                <a:gd name="T41" fmla="*/ 6 h 13"/>
                <a:gd name="T42" fmla="*/ 11 w 11"/>
                <a:gd name="T43" fmla="*/ 6 h 13"/>
                <a:gd name="T44" fmla="*/ 11 w 11"/>
                <a:gd name="T45" fmla="*/ 6 h 1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1" h="13">
                  <a:moveTo>
                    <a:pt x="11" y="6"/>
                  </a:moveTo>
                  <a:lnTo>
                    <a:pt x="11" y="6"/>
                  </a:lnTo>
                  <a:lnTo>
                    <a:pt x="11" y="9"/>
                  </a:lnTo>
                  <a:lnTo>
                    <a:pt x="9" y="12"/>
                  </a:lnTo>
                  <a:lnTo>
                    <a:pt x="8" y="13"/>
                  </a:lnTo>
                  <a:lnTo>
                    <a:pt x="5" y="13"/>
                  </a:lnTo>
                  <a:lnTo>
                    <a:pt x="4" y="13"/>
                  </a:lnTo>
                  <a:lnTo>
                    <a:pt x="1" y="12"/>
                  </a:lnTo>
                  <a:lnTo>
                    <a:pt x="1" y="9"/>
                  </a:lnTo>
                  <a:lnTo>
                    <a:pt x="0" y="6"/>
                  </a:lnTo>
                  <a:lnTo>
                    <a:pt x="1" y="4"/>
                  </a:lnTo>
                  <a:lnTo>
                    <a:pt x="1" y="1"/>
                  </a:lnTo>
                  <a:lnTo>
                    <a:pt x="4" y="0"/>
                  </a:lnTo>
                  <a:lnTo>
                    <a:pt x="5" y="0"/>
                  </a:lnTo>
                  <a:lnTo>
                    <a:pt x="8" y="0"/>
                  </a:lnTo>
                  <a:lnTo>
                    <a:pt x="9" y="1"/>
                  </a:lnTo>
                  <a:lnTo>
                    <a:pt x="11" y="4"/>
                  </a:lnTo>
                  <a:lnTo>
                    <a:pt x="11" y="6"/>
                  </a:lnTo>
                  <a:close/>
                </a:path>
              </a:pathLst>
            </a:custGeom>
            <a:solidFill>
              <a:srgbClr val="9D00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grpSp>
        <p:nvGrpSpPr>
          <p:cNvPr id="2073" name="Group 2"/>
          <p:cNvGrpSpPr>
            <a:grpSpLocks/>
          </p:cNvGrpSpPr>
          <p:nvPr/>
        </p:nvGrpSpPr>
        <p:grpSpPr bwMode="auto">
          <a:xfrm>
            <a:off x="5563896" y="2904208"/>
            <a:ext cx="574960" cy="835384"/>
            <a:chOff x="3116" y="1627"/>
            <a:chExt cx="322" cy="468"/>
          </a:xfrm>
        </p:grpSpPr>
        <p:sp>
          <p:nvSpPr>
            <p:cNvPr id="2867" name="Freeform 967"/>
            <p:cNvSpPr>
              <a:spLocks/>
            </p:cNvSpPr>
            <p:nvPr/>
          </p:nvSpPr>
          <p:spPr bwMode="auto">
            <a:xfrm>
              <a:off x="3116" y="1631"/>
              <a:ext cx="322" cy="464"/>
            </a:xfrm>
            <a:custGeom>
              <a:avLst/>
              <a:gdLst>
                <a:gd name="T0" fmla="*/ 319 w 322"/>
                <a:gd name="T1" fmla="*/ 139 h 464"/>
                <a:gd name="T2" fmla="*/ 296 w 322"/>
                <a:gd name="T3" fmla="*/ 102 h 464"/>
                <a:gd name="T4" fmla="*/ 282 w 322"/>
                <a:gd name="T5" fmla="*/ 83 h 464"/>
                <a:gd name="T6" fmla="*/ 268 w 322"/>
                <a:gd name="T7" fmla="*/ 64 h 464"/>
                <a:gd name="T8" fmla="*/ 265 w 322"/>
                <a:gd name="T9" fmla="*/ 50 h 464"/>
                <a:gd name="T10" fmla="*/ 268 w 322"/>
                <a:gd name="T11" fmla="*/ 16 h 464"/>
                <a:gd name="T12" fmla="*/ 265 w 322"/>
                <a:gd name="T13" fmla="*/ 12 h 464"/>
                <a:gd name="T14" fmla="*/ 246 w 322"/>
                <a:gd name="T15" fmla="*/ 4 h 464"/>
                <a:gd name="T16" fmla="*/ 226 w 322"/>
                <a:gd name="T17" fmla="*/ 10 h 464"/>
                <a:gd name="T18" fmla="*/ 225 w 322"/>
                <a:gd name="T19" fmla="*/ 16 h 464"/>
                <a:gd name="T20" fmla="*/ 217 w 322"/>
                <a:gd name="T21" fmla="*/ 39 h 464"/>
                <a:gd name="T22" fmla="*/ 214 w 322"/>
                <a:gd name="T23" fmla="*/ 37 h 464"/>
                <a:gd name="T24" fmla="*/ 211 w 322"/>
                <a:gd name="T25" fmla="*/ 6 h 464"/>
                <a:gd name="T26" fmla="*/ 204 w 322"/>
                <a:gd name="T27" fmla="*/ 1 h 464"/>
                <a:gd name="T28" fmla="*/ 185 w 322"/>
                <a:gd name="T29" fmla="*/ 0 h 464"/>
                <a:gd name="T30" fmla="*/ 176 w 322"/>
                <a:gd name="T31" fmla="*/ 5 h 464"/>
                <a:gd name="T32" fmla="*/ 176 w 322"/>
                <a:gd name="T33" fmla="*/ 16 h 464"/>
                <a:gd name="T34" fmla="*/ 168 w 322"/>
                <a:gd name="T35" fmla="*/ 36 h 464"/>
                <a:gd name="T36" fmla="*/ 156 w 322"/>
                <a:gd name="T37" fmla="*/ 44 h 464"/>
                <a:gd name="T38" fmla="*/ 143 w 322"/>
                <a:gd name="T39" fmla="*/ 44 h 464"/>
                <a:gd name="T40" fmla="*/ 139 w 322"/>
                <a:gd name="T41" fmla="*/ 37 h 464"/>
                <a:gd name="T42" fmla="*/ 133 w 322"/>
                <a:gd name="T43" fmla="*/ 9 h 464"/>
                <a:gd name="T44" fmla="*/ 124 w 322"/>
                <a:gd name="T45" fmla="*/ 5 h 464"/>
                <a:gd name="T46" fmla="*/ 100 w 322"/>
                <a:gd name="T47" fmla="*/ 4 h 464"/>
                <a:gd name="T48" fmla="*/ 95 w 322"/>
                <a:gd name="T49" fmla="*/ 8 h 464"/>
                <a:gd name="T50" fmla="*/ 91 w 322"/>
                <a:gd name="T51" fmla="*/ 41 h 464"/>
                <a:gd name="T52" fmla="*/ 85 w 322"/>
                <a:gd name="T53" fmla="*/ 63 h 464"/>
                <a:gd name="T54" fmla="*/ 55 w 322"/>
                <a:gd name="T55" fmla="*/ 97 h 464"/>
                <a:gd name="T56" fmla="*/ 34 w 322"/>
                <a:gd name="T57" fmla="*/ 123 h 464"/>
                <a:gd name="T58" fmla="*/ 12 w 322"/>
                <a:gd name="T59" fmla="*/ 169 h 464"/>
                <a:gd name="T60" fmla="*/ 1 w 322"/>
                <a:gd name="T61" fmla="*/ 213 h 464"/>
                <a:gd name="T62" fmla="*/ 1 w 322"/>
                <a:gd name="T63" fmla="*/ 247 h 464"/>
                <a:gd name="T64" fmla="*/ 12 w 322"/>
                <a:gd name="T65" fmla="*/ 295 h 464"/>
                <a:gd name="T66" fmla="*/ 35 w 322"/>
                <a:gd name="T67" fmla="*/ 334 h 464"/>
                <a:gd name="T68" fmla="*/ 51 w 322"/>
                <a:gd name="T69" fmla="*/ 362 h 464"/>
                <a:gd name="T70" fmla="*/ 62 w 322"/>
                <a:gd name="T71" fmla="*/ 380 h 464"/>
                <a:gd name="T72" fmla="*/ 111 w 322"/>
                <a:gd name="T73" fmla="*/ 420 h 464"/>
                <a:gd name="T74" fmla="*/ 162 w 322"/>
                <a:gd name="T75" fmla="*/ 462 h 464"/>
                <a:gd name="T76" fmla="*/ 164 w 322"/>
                <a:gd name="T77" fmla="*/ 462 h 464"/>
                <a:gd name="T78" fmla="*/ 175 w 322"/>
                <a:gd name="T79" fmla="*/ 416 h 464"/>
                <a:gd name="T80" fmla="*/ 184 w 322"/>
                <a:gd name="T81" fmla="*/ 320 h 464"/>
                <a:gd name="T82" fmla="*/ 184 w 322"/>
                <a:gd name="T83" fmla="*/ 282 h 464"/>
                <a:gd name="T84" fmla="*/ 175 w 322"/>
                <a:gd name="T85" fmla="*/ 274 h 464"/>
                <a:gd name="T86" fmla="*/ 149 w 322"/>
                <a:gd name="T87" fmla="*/ 270 h 464"/>
                <a:gd name="T88" fmla="*/ 141 w 322"/>
                <a:gd name="T89" fmla="*/ 266 h 464"/>
                <a:gd name="T90" fmla="*/ 124 w 322"/>
                <a:gd name="T91" fmla="*/ 230 h 464"/>
                <a:gd name="T92" fmla="*/ 126 w 322"/>
                <a:gd name="T93" fmla="*/ 201 h 464"/>
                <a:gd name="T94" fmla="*/ 134 w 322"/>
                <a:gd name="T95" fmla="*/ 180 h 464"/>
                <a:gd name="T96" fmla="*/ 150 w 322"/>
                <a:gd name="T97" fmla="*/ 161 h 464"/>
                <a:gd name="T98" fmla="*/ 168 w 322"/>
                <a:gd name="T99" fmla="*/ 155 h 464"/>
                <a:gd name="T100" fmla="*/ 185 w 322"/>
                <a:gd name="T101" fmla="*/ 157 h 464"/>
                <a:gd name="T102" fmla="*/ 200 w 322"/>
                <a:gd name="T103" fmla="*/ 170 h 464"/>
                <a:gd name="T104" fmla="*/ 208 w 322"/>
                <a:gd name="T105" fmla="*/ 173 h 464"/>
                <a:gd name="T106" fmla="*/ 264 w 322"/>
                <a:gd name="T107" fmla="*/ 167 h 464"/>
                <a:gd name="T108" fmla="*/ 317 w 322"/>
                <a:gd name="T109" fmla="*/ 152 h 464"/>
                <a:gd name="T110" fmla="*/ 322 w 322"/>
                <a:gd name="T111" fmla="*/ 147 h 46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322" h="464">
                  <a:moveTo>
                    <a:pt x="322" y="147"/>
                  </a:moveTo>
                  <a:lnTo>
                    <a:pt x="322" y="147"/>
                  </a:lnTo>
                  <a:lnTo>
                    <a:pt x="319" y="139"/>
                  </a:lnTo>
                  <a:lnTo>
                    <a:pt x="315" y="131"/>
                  </a:lnTo>
                  <a:lnTo>
                    <a:pt x="306" y="115"/>
                  </a:lnTo>
                  <a:lnTo>
                    <a:pt x="296" y="102"/>
                  </a:lnTo>
                  <a:lnTo>
                    <a:pt x="291" y="94"/>
                  </a:lnTo>
                  <a:lnTo>
                    <a:pt x="282" y="83"/>
                  </a:lnTo>
                  <a:lnTo>
                    <a:pt x="273" y="74"/>
                  </a:lnTo>
                  <a:lnTo>
                    <a:pt x="271" y="70"/>
                  </a:lnTo>
                  <a:lnTo>
                    <a:pt x="268" y="64"/>
                  </a:lnTo>
                  <a:lnTo>
                    <a:pt x="265" y="58"/>
                  </a:lnTo>
                  <a:lnTo>
                    <a:pt x="265" y="50"/>
                  </a:lnTo>
                  <a:lnTo>
                    <a:pt x="265" y="41"/>
                  </a:lnTo>
                  <a:lnTo>
                    <a:pt x="265" y="32"/>
                  </a:lnTo>
                  <a:lnTo>
                    <a:pt x="268" y="16"/>
                  </a:lnTo>
                  <a:lnTo>
                    <a:pt x="267" y="13"/>
                  </a:lnTo>
                  <a:lnTo>
                    <a:pt x="265" y="12"/>
                  </a:lnTo>
                  <a:lnTo>
                    <a:pt x="261" y="8"/>
                  </a:lnTo>
                  <a:lnTo>
                    <a:pt x="254" y="5"/>
                  </a:lnTo>
                  <a:lnTo>
                    <a:pt x="246" y="4"/>
                  </a:lnTo>
                  <a:lnTo>
                    <a:pt x="240" y="5"/>
                  </a:lnTo>
                  <a:lnTo>
                    <a:pt x="231" y="6"/>
                  </a:lnTo>
                  <a:lnTo>
                    <a:pt x="226" y="10"/>
                  </a:lnTo>
                  <a:lnTo>
                    <a:pt x="225" y="13"/>
                  </a:lnTo>
                  <a:lnTo>
                    <a:pt x="225" y="16"/>
                  </a:lnTo>
                  <a:lnTo>
                    <a:pt x="221" y="33"/>
                  </a:lnTo>
                  <a:lnTo>
                    <a:pt x="218" y="37"/>
                  </a:lnTo>
                  <a:lnTo>
                    <a:pt x="217" y="39"/>
                  </a:lnTo>
                  <a:lnTo>
                    <a:pt x="215" y="39"/>
                  </a:lnTo>
                  <a:lnTo>
                    <a:pt x="214" y="37"/>
                  </a:lnTo>
                  <a:lnTo>
                    <a:pt x="212" y="33"/>
                  </a:lnTo>
                  <a:lnTo>
                    <a:pt x="211" y="24"/>
                  </a:lnTo>
                  <a:lnTo>
                    <a:pt x="211" y="6"/>
                  </a:lnTo>
                  <a:lnTo>
                    <a:pt x="208" y="4"/>
                  </a:lnTo>
                  <a:lnTo>
                    <a:pt x="204" y="1"/>
                  </a:lnTo>
                  <a:lnTo>
                    <a:pt x="199" y="0"/>
                  </a:lnTo>
                  <a:lnTo>
                    <a:pt x="192" y="0"/>
                  </a:lnTo>
                  <a:lnTo>
                    <a:pt x="185" y="0"/>
                  </a:lnTo>
                  <a:lnTo>
                    <a:pt x="180" y="1"/>
                  </a:lnTo>
                  <a:lnTo>
                    <a:pt x="176" y="4"/>
                  </a:lnTo>
                  <a:lnTo>
                    <a:pt x="176" y="5"/>
                  </a:lnTo>
                  <a:lnTo>
                    <a:pt x="176" y="6"/>
                  </a:lnTo>
                  <a:lnTo>
                    <a:pt x="176" y="16"/>
                  </a:lnTo>
                  <a:lnTo>
                    <a:pt x="175" y="24"/>
                  </a:lnTo>
                  <a:lnTo>
                    <a:pt x="172" y="31"/>
                  </a:lnTo>
                  <a:lnTo>
                    <a:pt x="168" y="36"/>
                  </a:lnTo>
                  <a:lnTo>
                    <a:pt x="162" y="40"/>
                  </a:lnTo>
                  <a:lnTo>
                    <a:pt x="156" y="44"/>
                  </a:lnTo>
                  <a:lnTo>
                    <a:pt x="149" y="46"/>
                  </a:lnTo>
                  <a:lnTo>
                    <a:pt x="145" y="46"/>
                  </a:lnTo>
                  <a:lnTo>
                    <a:pt x="143" y="44"/>
                  </a:lnTo>
                  <a:lnTo>
                    <a:pt x="141" y="41"/>
                  </a:lnTo>
                  <a:lnTo>
                    <a:pt x="139" y="37"/>
                  </a:lnTo>
                  <a:lnTo>
                    <a:pt x="137" y="27"/>
                  </a:lnTo>
                  <a:lnTo>
                    <a:pt x="134" y="16"/>
                  </a:lnTo>
                  <a:lnTo>
                    <a:pt x="133" y="9"/>
                  </a:lnTo>
                  <a:lnTo>
                    <a:pt x="130" y="6"/>
                  </a:lnTo>
                  <a:lnTo>
                    <a:pt x="124" y="5"/>
                  </a:lnTo>
                  <a:lnTo>
                    <a:pt x="112" y="2"/>
                  </a:lnTo>
                  <a:lnTo>
                    <a:pt x="106" y="2"/>
                  </a:lnTo>
                  <a:lnTo>
                    <a:pt x="100" y="4"/>
                  </a:lnTo>
                  <a:lnTo>
                    <a:pt x="96" y="5"/>
                  </a:lnTo>
                  <a:lnTo>
                    <a:pt x="95" y="6"/>
                  </a:lnTo>
                  <a:lnTo>
                    <a:pt x="95" y="8"/>
                  </a:lnTo>
                  <a:lnTo>
                    <a:pt x="93" y="28"/>
                  </a:lnTo>
                  <a:lnTo>
                    <a:pt x="91" y="41"/>
                  </a:lnTo>
                  <a:lnTo>
                    <a:pt x="88" y="55"/>
                  </a:lnTo>
                  <a:lnTo>
                    <a:pt x="85" y="63"/>
                  </a:lnTo>
                  <a:lnTo>
                    <a:pt x="80" y="70"/>
                  </a:lnTo>
                  <a:lnTo>
                    <a:pt x="69" y="83"/>
                  </a:lnTo>
                  <a:lnTo>
                    <a:pt x="55" y="97"/>
                  </a:lnTo>
                  <a:lnTo>
                    <a:pt x="43" y="109"/>
                  </a:lnTo>
                  <a:lnTo>
                    <a:pt x="34" y="123"/>
                  </a:lnTo>
                  <a:lnTo>
                    <a:pt x="26" y="138"/>
                  </a:lnTo>
                  <a:lnTo>
                    <a:pt x="19" y="152"/>
                  </a:lnTo>
                  <a:lnTo>
                    <a:pt x="12" y="169"/>
                  </a:lnTo>
                  <a:lnTo>
                    <a:pt x="7" y="185"/>
                  </a:lnTo>
                  <a:lnTo>
                    <a:pt x="4" y="200"/>
                  </a:lnTo>
                  <a:lnTo>
                    <a:pt x="1" y="213"/>
                  </a:lnTo>
                  <a:lnTo>
                    <a:pt x="0" y="226"/>
                  </a:lnTo>
                  <a:lnTo>
                    <a:pt x="1" y="247"/>
                  </a:lnTo>
                  <a:lnTo>
                    <a:pt x="3" y="265"/>
                  </a:lnTo>
                  <a:lnTo>
                    <a:pt x="7" y="281"/>
                  </a:lnTo>
                  <a:lnTo>
                    <a:pt x="12" y="295"/>
                  </a:lnTo>
                  <a:lnTo>
                    <a:pt x="18" y="305"/>
                  </a:lnTo>
                  <a:lnTo>
                    <a:pt x="23" y="316"/>
                  </a:lnTo>
                  <a:lnTo>
                    <a:pt x="35" y="334"/>
                  </a:lnTo>
                  <a:lnTo>
                    <a:pt x="45" y="350"/>
                  </a:lnTo>
                  <a:lnTo>
                    <a:pt x="51" y="362"/>
                  </a:lnTo>
                  <a:lnTo>
                    <a:pt x="58" y="372"/>
                  </a:lnTo>
                  <a:lnTo>
                    <a:pt x="62" y="380"/>
                  </a:lnTo>
                  <a:lnTo>
                    <a:pt x="68" y="385"/>
                  </a:lnTo>
                  <a:lnTo>
                    <a:pt x="78" y="395"/>
                  </a:lnTo>
                  <a:lnTo>
                    <a:pt x="111" y="420"/>
                  </a:lnTo>
                  <a:lnTo>
                    <a:pt x="145" y="446"/>
                  </a:lnTo>
                  <a:lnTo>
                    <a:pt x="157" y="456"/>
                  </a:lnTo>
                  <a:lnTo>
                    <a:pt x="162" y="462"/>
                  </a:lnTo>
                  <a:lnTo>
                    <a:pt x="164" y="464"/>
                  </a:lnTo>
                  <a:lnTo>
                    <a:pt x="164" y="462"/>
                  </a:lnTo>
                  <a:lnTo>
                    <a:pt x="166" y="460"/>
                  </a:lnTo>
                  <a:lnTo>
                    <a:pt x="170" y="442"/>
                  </a:lnTo>
                  <a:lnTo>
                    <a:pt x="175" y="416"/>
                  </a:lnTo>
                  <a:lnTo>
                    <a:pt x="179" y="384"/>
                  </a:lnTo>
                  <a:lnTo>
                    <a:pt x="183" y="351"/>
                  </a:lnTo>
                  <a:lnTo>
                    <a:pt x="184" y="320"/>
                  </a:lnTo>
                  <a:lnTo>
                    <a:pt x="185" y="296"/>
                  </a:lnTo>
                  <a:lnTo>
                    <a:pt x="184" y="288"/>
                  </a:lnTo>
                  <a:lnTo>
                    <a:pt x="184" y="282"/>
                  </a:lnTo>
                  <a:lnTo>
                    <a:pt x="180" y="277"/>
                  </a:lnTo>
                  <a:lnTo>
                    <a:pt x="175" y="274"/>
                  </a:lnTo>
                  <a:lnTo>
                    <a:pt x="168" y="273"/>
                  </a:lnTo>
                  <a:lnTo>
                    <a:pt x="161" y="272"/>
                  </a:lnTo>
                  <a:lnTo>
                    <a:pt x="149" y="270"/>
                  </a:lnTo>
                  <a:lnTo>
                    <a:pt x="143" y="269"/>
                  </a:lnTo>
                  <a:lnTo>
                    <a:pt x="141" y="266"/>
                  </a:lnTo>
                  <a:lnTo>
                    <a:pt x="134" y="255"/>
                  </a:lnTo>
                  <a:lnTo>
                    <a:pt x="127" y="239"/>
                  </a:lnTo>
                  <a:lnTo>
                    <a:pt x="124" y="230"/>
                  </a:lnTo>
                  <a:lnTo>
                    <a:pt x="123" y="220"/>
                  </a:lnTo>
                  <a:lnTo>
                    <a:pt x="123" y="211"/>
                  </a:lnTo>
                  <a:lnTo>
                    <a:pt x="126" y="201"/>
                  </a:lnTo>
                  <a:lnTo>
                    <a:pt x="131" y="186"/>
                  </a:lnTo>
                  <a:lnTo>
                    <a:pt x="134" y="180"/>
                  </a:lnTo>
                  <a:lnTo>
                    <a:pt x="138" y="173"/>
                  </a:lnTo>
                  <a:lnTo>
                    <a:pt x="143" y="166"/>
                  </a:lnTo>
                  <a:lnTo>
                    <a:pt x="150" y="161"/>
                  </a:lnTo>
                  <a:lnTo>
                    <a:pt x="158" y="157"/>
                  </a:lnTo>
                  <a:lnTo>
                    <a:pt x="168" y="155"/>
                  </a:lnTo>
                  <a:lnTo>
                    <a:pt x="175" y="154"/>
                  </a:lnTo>
                  <a:lnTo>
                    <a:pt x="180" y="155"/>
                  </a:lnTo>
                  <a:lnTo>
                    <a:pt x="185" y="157"/>
                  </a:lnTo>
                  <a:lnTo>
                    <a:pt x="189" y="159"/>
                  </a:lnTo>
                  <a:lnTo>
                    <a:pt x="196" y="165"/>
                  </a:lnTo>
                  <a:lnTo>
                    <a:pt x="200" y="170"/>
                  </a:lnTo>
                  <a:lnTo>
                    <a:pt x="203" y="173"/>
                  </a:lnTo>
                  <a:lnTo>
                    <a:pt x="208" y="173"/>
                  </a:lnTo>
                  <a:lnTo>
                    <a:pt x="223" y="174"/>
                  </a:lnTo>
                  <a:lnTo>
                    <a:pt x="242" y="171"/>
                  </a:lnTo>
                  <a:lnTo>
                    <a:pt x="264" y="167"/>
                  </a:lnTo>
                  <a:lnTo>
                    <a:pt x="286" y="163"/>
                  </a:lnTo>
                  <a:lnTo>
                    <a:pt x="305" y="158"/>
                  </a:lnTo>
                  <a:lnTo>
                    <a:pt x="317" y="152"/>
                  </a:lnTo>
                  <a:lnTo>
                    <a:pt x="321" y="150"/>
                  </a:lnTo>
                  <a:lnTo>
                    <a:pt x="322" y="147"/>
                  </a:lnTo>
                  <a:close/>
                </a:path>
              </a:pathLst>
            </a:custGeom>
            <a:solidFill>
              <a:srgbClr val="A618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68" name="Freeform 977"/>
            <p:cNvSpPr>
              <a:spLocks/>
            </p:cNvSpPr>
            <p:nvPr/>
          </p:nvSpPr>
          <p:spPr bwMode="auto">
            <a:xfrm>
              <a:off x="3125" y="1765"/>
              <a:ext cx="103" cy="74"/>
            </a:xfrm>
            <a:custGeom>
              <a:avLst/>
              <a:gdLst>
                <a:gd name="T0" fmla="*/ 103 w 103"/>
                <a:gd name="T1" fmla="*/ 37 h 74"/>
                <a:gd name="T2" fmla="*/ 103 w 103"/>
                <a:gd name="T3" fmla="*/ 37 h 74"/>
                <a:gd name="T4" fmla="*/ 102 w 103"/>
                <a:gd name="T5" fmla="*/ 40 h 74"/>
                <a:gd name="T6" fmla="*/ 102 w 103"/>
                <a:gd name="T7" fmla="*/ 41 h 74"/>
                <a:gd name="T8" fmla="*/ 97 w 103"/>
                <a:gd name="T9" fmla="*/ 43 h 74"/>
                <a:gd name="T10" fmla="*/ 90 w 103"/>
                <a:gd name="T11" fmla="*/ 41 h 74"/>
                <a:gd name="T12" fmla="*/ 82 w 103"/>
                <a:gd name="T13" fmla="*/ 39 h 74"/>
                <a:gd name="T14" fmla="*/ 64 w 103"/>
                <a:gd name="T15" fmla="*/ 33 h 74"/>
                <a:gd name="T16" fmla="*/ 52 w 103"/>
                <a:gd name="T17" fmla="*/ 28 h 74"/>
                <a:gd name="T18" fmla="*/ 52 w 103"/>
                <a:gd name="T19" fmla="*/ 28 h 74"/>
                <a:gd name="T20" fmla="*/ 45 w 103"/>
                <a:gd name="T21" fmla="*/ 25 h 74"/>
                <a:gd name="T22" fmla="*/ 40 w 103"/>
                <a:gd name="T23" fmla="*/ 27 h 74"/>
                <a:gd name="T24" fmla="*/ 34 w 103"/>
                <a:gd name="T25" fmla="*/ 31 h 74"/>
                <a:gd name="T26" fmla="*/ 29 w 103"/>
                <a:gd name="T27" fmla="*/ 37 h 74"/>
                <a:gd name="T28" fmla="*/ 29 w 103"/>
                <a:gd name="T29" fmla="*/ 37 h 74"/>
                <a:gd name="T30" fmla="*/ 10 w 103"/>
                <a:gd name="T31" fmla="*/ 63 h 74"/>
                <a:gd name="T32" fmla="*/ 2 w 103"/>
                <a:gd name="T33" fmla="*/ 73 h 74"/>
                <a:gd name="T34" fmla="*/ 0 w 103"/>
                <a:gd name="T35" fmla="*/ 74 h 74"/>
                <a:gd name="T36" fmla="*/ 0 w 103"/>
                <a:gd name="T37" fmla="*/ 71 h 74"/>
                <a:gd name="T38" fmla="*/ 0 w 103"/>
                <a:gd name="T39" fmla="*/ 71 h 74"/>
                <a:gd name="T40" fmla="*/ 6 w 103"/>
                <a:gd name="T41" fmla="*/ 56 h 74"/>
                <a:gd name="T42" fmla="*/ 10 w 103"/>
                <a:gd name="T43" fmla="*/ 46 h 74"/>
                <a:gd name="T44" fmla="*/ 15 w 103"/>
                <a:gd name="T45" fmla="*/ 33 h 74"/>
                <a:gd name="T46" fmla="*/ 22 w 103"/>
                <a:gd name="T47" fmla="*/ 23 h 74"/>
                <a:gd name="T48" fmla="*/ 30 w 103"/>
                <a:gd name="T49" fmla="*/ 12 h 74"/>
                <a:gd name="T50" fmla="*/ 36 w 103"/>
                <a:gd name="T51" fmla="*/ 8 h 74"/>
                <a:gd name="T52" fmla="*/ 41 w 103"/>
                <a:gd name="T53" fmla="*/ 5 h 74"/>
                <a:gd name="T54" fmla="*/ 46 w 103"/>
                <a:gd name="T55" fmla="*/ 2 h 74"/>
                <a:gd name="T56" fmla="*/ 53 w 103"/>
                <a:gd name="T57" fmla="*/ 1 h 74"/>
                <a:gd name="T58" fmla="*/ 53 w 103"/>
                <a:gd name="T59" fmla="*/ 1 h 74"/>
                <a:gd name="T60" fmla="*/ 65 w 103"/>
                <a:gd name="T61" fmla="*/ 0 h 74"/>
                <a:gd name="T62" fmla="*/ 75 w 103"/>
                <a:gd name="T63" fmla="*/ 2 h 74"/>
                <a:gd name="T64" fmla="*/ 84 w 103"/>
                <a:gd name="T65" fmla="*/ 5 h 74"/>
                <a:gd name="T66" fmla="*/ 91 w 103"/>
                <a:gd name="T67" fmla="*/ 10 h 74"/>
                <a:gd name="T68" fmla="*/ 95 w 103"/>
                <a:gd name="T69" fmla="*/ 17 h 74"/>
                <a:gd name="T70" fmla="*/ 99 w 103"/>
                <a:gd name="T71" fmla="*/ 24 h 74"/>
                <a:gd name="T72" fmla="*/ 102 w 103"/>
                <a:gd name="T73" fmla="*/ 31 h 74"/>
                <a:gd name="T74" fmla="*/ 103 w 103"/>
                <a:gd name="T75" fmla="*/ 37 h 74"/>
                <a:gd name="T76" fmla="*/ 103 w 103"/>
                <a:gd name="T77" fmla="*/ 37 h 74"/>
                <a:gd name="T78" fmla="*/ 103 w 103"/>
                <a:gd name="T79" fmla="*/ 37 h 7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03" h="74">
                  <a:moveTo>
                    <a:pt x="103" y="37"/>
                  </a:moveTo>
                  <a:lnTo>
                    <a:pt x="103" y="37"/>
                  </a:lnTo>
                  <a:lnTo>
                    <a:pt x="102" y="40"/>
                  </a:lnTo>
                  <a:lnTo>
                    <a:pt x="102" y="41"/>
                  </a:lnTo>
                  <a:lnTo>
                    <a:pt x="97" y="43"/>
                  </a:lnTo>
                  <a:lnTo>
                    <a:pt x="90" y="41"/>
                  </a:lnTo>
                  <a:lnTo>
                    <a:pt x="82" y="39"/>
                  </a:lnTo>
                  <a:lnTo>
                    <a:pt x="64" y="33"/>
                  </a:lnTo>
                  <a:lnTo>
                    <a:pt x="52" y="28"/>
                  </a:lnTo>
                  <a:lnTo>
                    <a:pt x="45" y="25"/>
                  </a:lnTo>
                  <a:lnTo>
                    <a:pt x="40" y="27"/>
                  </a:lnTo>
                  <a:lnTo>
                    <a:pt x="34" y="31"/>
                  </a:lnTo>
                  <a:lnTo>
                    <a:pt x="29" y="37"/>
                  </a:lnTo>
                  <a:lnTo>
                    <a:pt x="10" y="63"/>
                  </a:lnTo>
                  <a:lnTo>
                    <a:pt x="2" y="73"/>
                  </a:lnTo>
                  <a:lnTo>
                    <a:pt x="0" y="74"/>
                  </a:lnTo>
                  <a:lnTo>
                    <a:pt x="0" y="71"/>
                  </a:lnTo>
                  <a:lnTo>
                    <a:pt x="6" y="56"/>
                  </a:lnTo>
                  <a:lnTo>
                    <a:pt x="10" y="46"/>
                  </a:lnTo>
                  <a:lnTo>
                    <a:pt x="15" y="33"/>
                  </a:lnTo>
                  <a:lnTo>
                    <a:pt x="22" y="23"/>
                  </a:lnTo>
                  <a:lnTo>
                    <a:pt x="30" y="12"/>
                  </a:lnTo>
                  <a:lnTo>
                    <a:pt x="36" y="8"/>
                  </a:lnTo>
                  <a:lnTo>
                    <a:pt x="41" y="5"/>
                  </a:lnTo>
                  <a:lnTo>
                    <a:pt x="46" y="2"/>
                  </a:lnTo>
                  <a:lnTo>
                    <a:pt x="53" y="1"/>
                  </a:lnTo>
                  <a:lnTo>
                    <a:pt x="65" y="0"/>
                  </a:lnTo>
                  <a:lnTo>
                    <a:pt x="75" y="2"/>
                  </a:lnTo>
                  <a:lnTo>
                    <a:pt x="84" y="5"/>
                  </a:lnTo>
                  <a:lnTo>
                    <a:pt x="91" y="10"/>
                  </a:lnTo>
                  <a:lnTo>
                    <a:pt x="95" y="17"/>
                  </a:lnTo>
                  <a:lnTo>
                    <a:pt x="99" y="24"/>
                  </a:lnTo>
                  <a:lnTo>
                    <a:pt x="102" y="31"/>
                  </a:lnTo>
                  <a:lnTo>
                    <a:pt x="103" y="37"/>
                  </a:lnTo>
                  <a:close/>
                </a:path>
              </a:pathLst>
            </a:custGeom>
            <a:solidFill>
              <a:srgbClr val="7B16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69" name="Freeform 978"/>
            <p:cNvSpPr>
              <a:spLocks/>
            </p:cNvSpPr>
            <p:nvPr/>
          </p:nvSpPr>
          <p:spPr bwMode="auto">
            <a:xfrm>
              <a:off x="3228" y="1907"/>
              <a:ext cx="31" cy="39"/>
            </a:xfrm>
            <a:custGeom>
              <a:avLst/>
              <a:gdLst>
                <a:gd name="T0" fmla="*/ 17 w 31"/>
                <a:gd name="T1" fmla="*/ 0 h 39"/>
                <a:gd name="T2" fmla="*/ 17 w 31"/>
                <a:gd name="T3" fmla="*/ 0 h 39"/>
                <a:gd name="T4" fmla="*/ 17 w 31"/>
                <a:gd name="T5" fmla="*/ 6 h 39"/>
                <a:gd name="T6" fmla="*/ 15 w 31"/>
                <a:gd name="T7" fmla="*/ 13 h 39"/>
                <a:gd name="T8" fmla="*/ 11 w 31"/>
                <a:gd name="T9" fmla="*/ 19 h 39"/>
                <a:gd name="T10" fmla="*/ 7 w 31"/>
                <a:gd name="T11" fmla="*/ 23 h 39"/>
                <a:gd name="T12" fmla="*/ 4 w 31"/>
                <a:gd name="T13" fmla="*/ 27 h 39"/>
                <a:gd name="T14" fmla="*/ 2 w 31"/>
                <a:gd name="T15" fmla="*/ 31 h 39"/>
                <a:gd name="T16" fmla="*/ 0 w 31"/>
                <a:gd name="T17" fmla="*/ 35 h 39"/>
                <a:gd name="T18" fmla="*/ 3 w 31"/>
                <a:gd name="T19" fmla="*/ 38 h 39"/>
                <a:gd name="T20" fmla="*/ 3 w 31"/>
                <a:gd name="T21" fmla="*/ 38 h 39"/>
                <a:gd name="T22" fmla="*/ 6 w 31"/>
                <a:gd name="T23" fmla="*/ 39 h 39"/>
                <a:gd name="T24" fmla="*/ 10 w 31"/>
                <a:gd name="T25" fmla="*/ 39 h 39"/>
                <a:gd name="T26" fmla="*/ 15 w 31"/>
                <a:gd name="T27" fmla="*/ 38 h 39"/>
                <a:gd name="T28" fmla="*/ 21 w 31"/>
                <a:gd name="T29" fmla="*/ 35 h 39"/>
                <a:gd name="T30" fmla="*/ 27 w 31"/>
                <a:gd name="T31" fmla="*/ 27 h 39"/>
                <a:gd name="T32" fmla="*/ 30 w 31"/>
                <a:gd name="T33" fmla="*/ 24 h 39"/>
                <a:gd name="T34" fmla="*/ 31 w 31"/>
                <a:gd name="T35" fmla="*/ 21 h 39"/>
                <a:gd name="T36" fmla="*/ 31 w 31"/>
                <a:gd name="T37" fmla="*/ 21 h 39"/>
                <a:gd name="T38" fmla="*/ 29 w 31"/>
                <a:gd name="T39" fmla="*/ 15 h 39"/>
                <a:gd name="T40" fmla="*/ 23 w 31"/>
                <a:gd name="T41" fmla="*/ 6 h 39"/>
                <a:gd name="T42" fmla="*/ 19 w 31"/>
                <a:gd name="T43" fmla="*/ 1 h 39"/>
                <a:gd name="T44" fmla="*/ 17 w 31"/>
                <a:gd name="T45" fmla="*/ 0 h 39"/>
                <a:gd name="T46" fmla="*/ 17 w 31"/>
                <a:gd name="T47" fmla="*/ 0 h 39"/>
                <a:gd name="T48" fmla="*/ 17 w 31"/>
                <a:gd name="T49" fmla="*/ 0 h 3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1" h="39">
                  <a:moveTo>
                    <a:pt x="17" y="0"/>
                  </a:moveTo>
                  <a:lnTo>
                    <a:pt x="17" y="0"/>
                  </a:lnTo>
                  <a:lnTo>
                    <a:pt x="17" y="6"/>
                  </a:lnTo>
                  <a:lnTo>
                    <a:pt x="15" y="13"/>
                  </a:lnTo>
                  <a:lnTo>
                    <a:pt x="11" y="19"/>
                  </a:lnTo>
                  <a:lnTo>
                    <a:pt x="7" y="23"/>
                  </a:lnTo>
                  <a:lnTo>
                    <a:pt x="4" y="27"/>
                  </a:lnTo>
                  <a:lnTo>
                    <a:pt x="2" y="31"/>
                  </a:lnTo>
                  <a:lnTo>
                    <a:pt x="0" y="35"/>
                  </a:lnTo>
                  <a:lnTo>
                    <a:pt x="3" y="38"/>
                  </a:lnTo>
                  <a:lnTo>
                    <a:pt x="6" y="39"/>
                  </a:lnTo>
                  <a:lnTo>
                    <a:pt x="10" y="39"/>
                  </a:lnTo>
                  <a:lnTo>
                    <a:pt x="15" y="38"/>
                  </a:lnTo>
                  <a:lnTo>
                    <a:pt x="21" y="35"/>
                  </a:lnTo>
                  <a:lnTo>
                    <a:pt x="27" y="27"/>
                  </a:lnTo>
                  <a:lnTo>
                    <a:pt x="30" y="24"/>
                  </a:lnTo>
                  <a:lnTo>
                    <a:pt x="31" y="21"/>
                  </a:lnTo>
                  <a:lnTo>
                    <a:pt x="29" y="15"/>
                  </a:lnTo>
                  <a:lnTo>
                    <a:pt x="23" y="6"/>
                  </a:lnTo>
                  <a:lnTo>
                    <a:pt x="19" y="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7B16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70" name="Freeform 979"/>
            <p:cNvSpPr>
              <a:spLocks/>
            </p:cNvSpPr>
            <p:nvPr/>
          </p:nvSpPr>
          <p:spPr bwMode="auto">
            <a:xfrm>
              <a:off x="3190" y="1907"/>
              <a:ext cx="32" cy="29"/>
            </a:xfrm>
            <a:custGeom>
              <a:avLst/>
              <a:gdLst>
                <a:gd name="T0" fmla="*/ 32 w 32"/>
                <a:gd name="T1" fmla="*/ 6 h 29"/>
                <a:gd name="T2" fmla="*/ 32 w 32"/>
                <a:gd name="T3" fmla="*/ 6 h 29"/>
                <a:gd name="T4" fmla="*/ 32 w 32"/>
                <a:gd name="T5" fmla="*/ 4 h 29"/>
                <a:gd name="T6" fmla="*/ 32 w 32"/>
                <a:gd name="T7" fmla="*/ 1 h 29"/>
                <a:gd name="T8" fmla="*/ 29 w 32"/>
                <a:gd name="T9" fmla="*/ 0 h 29"/>
                <a:gd name="T10" fmla="*/ 26 w 32"/>
                <a:gd name="T11" fmla="*/ 1 h 29"/>
                <a:gd name="T12" fmla="*/ 19 w 32"/>
                <a:gd name="T13" fmla="*/ 4 h 29"/>
                <a:gd name="T14" fmla="*/ 11 w 32"/>
                <a:gd name="T15" fmla="*/ 9 h 29"/>
                <a:gd name="T16" fmla="*/ 11 w 32"/>
                <a:gd name="T17" fmla="*/ 9 h 29"/>
                <a:gd name="T18" fmla="*/ 4 w 32"/>
                <a:gd name="T19" fmla="*/ 16 h 29"/>
                <a:gd name="T20" fmla="*/ 0 w 32"/>
                <a:gd name="T21" fmla="*/ 23 h 29"/>
                <a:gd name="T22" fmla="*/ 0 w 32"/>
                <a:gd name="T23" fmla="*/ 27 h 29"/>
                <a:gd name="T24" fmla="*/ 0 w 32"/>
                <a:gd name="T25" fmla="*/ 28 h 29"/>
                <a:gd name="T26" fmla="*/ 2 w 32"/>
                <a:gd name="T27" fmla="*/ 29 h 29"/>
                <a:gd name="T28" fmla="*/ 4 w 32"/>
                <a:gd name="T29" fmla="*/ 29 h 29"/>
                <a:gd name="T30" fmla="*/ 4 w 32"/>
                <a:gd name="T31" fmla="*/ 29 h 29"/>
                <a:gd name="T32" fmla="*/ 13 w 32"/>
                <a:gd name="T33" fmla="*/ 25 h 29"/>
                <a:gd name="T34" fmla="*/ 22 w 32"/>
                <a:gd name="T35" fmla="*/ 20 h 29"/>
                <a:gd name="T36" fmla="*/ 29 w 32"/>
                <a:gd name="T37" fmla="*/ 13 h 29"/>
                <a:gd name="T38" fmla="*/ 32 w 32"/>
                <a:gd name="T39" fmla="*/ 10 h 29"/>
                <a:gd name="T40" fmla="*/ 32 w 32"/>
                <a:gd name="T41" fmla="*/ 6 h 29"/>
                <a:gd name="T42" fmla="*/ 32 w 32"/>
                <a:gd name="T43" fmla="*/ 6 h 29"/>
                <a:gd name="T44" fmla="*/ 32 w 32"/>
                <a:gd name="T45" fmla="*/ 6 h 2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2" h="29">
                  <a:moveTo>
                    <a:pt x="32" y="6"/>
                  </a:moveTo>
                  <a:lnTo>
                    <a:pt x="32" y="6"/>
                  </a:lnTo>
                  <a:lnTo>
                    <a:pt x="32" y="4"/>
                  </a:lnTo>
                  <a:lnTo>
                    <a:pt x="32" y="1"/>
                  </a:lnTo>
                  <a:lnTo>
                    <a:pt x="29" y="0"/>
                  </a:lnTo>
                  <a:lnTo>
                    <a:pt x="26" y="1"/>
                  </a:lnTo>
                  <a:lnTo>
                    <a:pt x="19" y="4"/>
                  </a:lnTo>
                  <a:lnTo>
                    <a:pt x="11" y="9"/>
                  </a:lnTo>
                  <a:lnTo>
                    <a:pt x="4" y="16"/>
                  </a:lnTo>
                  <a:lnTo>
                    <a:pt x="0" y="23"/>
                  </a:lnTo>
                  <a:lnTo>
                    <a:pt x="0" y="27"/>
                  </a:lnTo>
                  <a:lnTo>
                    <a:pt x="0" y="28"/>
                  </a:lnTo>
                  <a:lnTo>
                    <a:pt x="2" y="29"/>
                  </a:lnTo>
                  <a:lnTo>
                    <a:pt x="4" y="29"/>
                  </a:lnTo>
                  <a:lnTo>
                    <a:pt x="13" y="25"/>
                  </a:lnTo>
                  <a:lnTo>
                    <a:pt x="22" y="20"/>
                  </a:lnTo>
                  <a:lnTo>
                    <a:pt x="29" y="13"/>
                  </a:lnTo>
                  <a:lnTo>
                    <a:pt x="32" y="10"/>
                  </a:lnTo>
                  <a:lnTo>
                    <a:pt x="32" y="6"/>
                  </a:lnTo>
                  <a:close/>
                </a:path>
              </a:pathLst>
            </a:custGeom>
            <a:solidFill>
              <a:srgbClr val="7B16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71" name="Freeform 25"/>
            <p:cNvSpPr>
              <a:spLocks/>
            </p:cNvSpPr>
            <p:nvPr/>
          </p:nvSpPr>
          <p:spPr bwMode="auto">
            <a:xfrm>
              <a:off x="3209" y="1629"/>
              <a:ext cx="41" cy="27"/>
            </a:xfrm>
            <a:custGeom>
              <a:avLst/>
              <a:gdLst>
                <a:gd name="T0" fmla="*/ 0 w 41"/>
                <a:gd name="T1" fmla="*/ 14 h 27"/>
                <a:gd name="T2" fmla="*/ 0 w 41"/>
                <a:gd name="T3" fmla="*/ 14 h 27"/>
                <a:gd name="T4" fmla="*/ 2 w 41"/>
                <a:gd name="T5" fmla="*/ 19 h 27"/>
                <a:gd name="T6" fmla="*/ 6 w 41"/>
                <a:gd name="T7" fmla="*/ 23 h 27"/>
                <a:gd name="T8" fmla="*/ 13 w 41"/>
                <a:gd name="T9" fmla="*/ 26 h 27"/>
                <a:gd name="T10" fmla="*/ 21 w 41"/>
                <a:gd name="T11" fmla="*/ 27 h 27"/>
                <a:gd name="T12" fmla="*/ 21 w 41"/>
                <a:gd name="T13" fmla="*/ 27 h 27"/>
                <a:gd name="T14" fmla="*/ 31 w 41"/>
                <a:gd name="T15" fmla="*/ 26 h 27"/>
                <a:gd name="T16" fmla="*/ 37 w 41"/>
                <a:gd name="T17" fmla="*/ 23 h 27"/>
                <a:gd name="T18" fmla="*/ 40 w 41"/>
                <a:gd name="T19" fmla="*/ 19 h 27"/>
                <a:gd name="T20" fmla="*/ 41 w 41"/>
                <a:gd name="T21" fmla="*/ 15 h 27"/>
                <a:gd name="T22" fmla="*/ 41 w 41"/>
                <a:gd name="T23" fmla="*/ 15 h 27"/>
                <a:gd name="T24" fmla="*/ 40 w 41"/>
                <a:gd name="T25" fmla="*/ 10 h 27"/>
                <a:gd name="T26" fmla="*/ 36 w 41"/>
                <a:gd name="T27" fmla="*/ 4 h 27"/>
                <a:gd name="T28" fmla="*/ 30 w 41"/>
                <a:gd name="T29" fmla="*/ 2 h 27"/>
                <a:gd name="T30" fmla="*/ 22 w 41"/>
                <a:gd name="T31" fmla="*/ 0 h 27"/>
                <a:gd name="T32" fmla="*/ 22 w 41"/>
                <a:gd name="T33" fmla="*/ 0 h 27"/>
                <a:gd name="T34" fmla="*/ 15 w 41"/>
                <a:gd name="T35" fmla="*/ 0 h 27"/>
                <a:gd name="T36" fmla="*/ 7 w 41"/>
                <a:gd name="T37" fmla="*/ 4 h 27"/>
                <a:gd name="T38" fmla="*/ 2 w 41"/>
                <a:gd name="T39" fmla="*/ 8 h 27"/>
                <a:gd name="T40" fmla="*/ 0 w 41"/>
                <a:gd name="T41" fmla="*/ 11 h 27"/>
                <a:gd name="T42" fmla="*/ 0 w 41"/>
                <a:gd name="T43" fmla="*/ 14 h 27"/>
                <a:gd name="T44" fmla="*/ 0 w 41"/>
                <a:gd name="T45" fmla="*/ 14 h 27"/>
                <a:gd name="T46" fmla="*/ 0 w 41"/>
                <a:gd name="T47" fmla="*/ 14 h 27"/>
                <a:gd name="T48" fmla="*/ 6 w 41"/>
                <a:gd name="T49" fmla="*/ 14 h 27"/>
                <a:gd name="T50" fmla="*/ 6 w 41"/>
                <a:gd name="T51" fmla="*/ 14 h 27"/>
                <a:gd name="T52" fmla="*/ 7 w 41"/>
                <a:gd name="T53" fmla="*/ 11 h 27"/>
                <a:gd name="T54" fmla="*/ 11 w 41"/>
                <a:gd name="T55" fmla="*/ 8 h 27"/>
                <a:gd name="T56" fmla="*/ 17 w 41"/>
                <a:gd name="T57" fmla="*/ 6 h 27"/>
                <a:gd name="T58" fmla="*/ 22 w 41"/>
                <a:gd name="T59" fmla="*/ 6 h 27"/>
                <a:gd name="T60" fmla="*/ 22 w 41"/>
                <a:gd name="T61" fmla="*/ 6 h 27"/>
                <a:gd name="T62" fmla="*/ 27 w 41"/>
                <a:gd name="T63" fmla="*/ 6 h 27"/>
                <a:gd name="T64" fmla="*/ 31 w 41"/>
                <a:gd name="T65" fmla="*/ 8 h 27"/>
                <a:gd name="T66" fmla="*/ 34 w 41"/>
                <a:gd name="T67" fmla="*/ 11 h 27"/>
                <a:gd name="T68" fmla="*/ 36 w 41"/>
                <a:gd name="T69" fmla="*/ 15 h 27"/>
                <a:gd name="T70" fmla="*/ 36 w 41"/>
                <a:gd name="T71" fmla="*/ 15 h 27"/>
                <a:gd name="T72" fmla="*/ 36 w 41"/>
                <a:gd name="T73" fmla="*/ 16 h 27"/>
                <a:gd name="T74" fmla="*/ 34 w 41"/>
                <a:gd name="T75" fmla="*/ 19 h 27"/>
                <a:gd name="T76" fmla="*/ 30 w 41"/>
                <a:gd name="T77" fmla="*/ 20 h 27"/>
                <a:gd name="T78" fmla="*/ 21 w 41"/>
                <a:gd name="T79" fmla="*/ 22 h 27"/>
                <a:gd name="T80" fmla="*/ 21 w 41"/>
                <a:gd name="T81" fmla="*/ 22 h 27"/>
                <a:gd name="T82" fmla="*/ 15 w 41"/>
                <a:gd name="T83" fmla="*/ 20 h 27"/>
                <a:gd name="T84" fmla="*/ 11 w 41"/>
                <a:gd name="T85" fmla="*/ 19 h 27"/>
                <a:gd name="T86" fmla="*/ 7 w 41"/>
                <a:gd name="T87" fmla="*/ 16 h 27"/>
                <a:gd name="T88" fmla="*/ 6 w 41"/>
                <a:gd name="T89" fmla="*/ 14 h 27"/>
                <a:gd name="T90" fmla="*/ 6 w 41"/>
                <a:gd name="T91" fmla="*/ 14 h 27"/>
                <a:gd name="T92" fmla="*/ 6 w 41"/>
                <a:gd name="T93" fmla="*/ 14 h 27"/>
                <a:gd name="T94" fmla="*/ 0 w 41"/>
                <a:gd name="T95" fmla="*/ 14 h 2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41" h="27">
                  <a:moveTo>
                    <a:pt x="0" y="14"/>
                  </a:moveTo>
                  <a:lnTo>
                    <a:pt x="0" y="14"/>
                  </a:lnTo>
                  <a:lnTo>
                    <a:pt x="2" y="19"/>
                  </a:lnTo>
                  <a:lnTo>
                    <a:pt x="6" y="23"/>
                  </a:lnTo>
                  <a:lnTo>
                    <a:pt x="13" y="26"/>
                  </a:lnTo>
                  <a:lnTo>
                    <a:pt x="21" y="27"/>
                  </a:lnTo>
                  <a:lnTo>
                    <a:pt x="31" y="26"/>
                  </a:lnTo>
                  <a:lnTo>
                    <a:pt x="37" y="23"/>
                  </a:lnTo>
                  <a:lnTo>
                    <a:pt x="40" y="19"/>
                  </a:lnTo>
                  <a:lnTo>
                    <a:pt x="41" y="15"/>
                  </a:lnTo>
                  <a:lnTo>
                    <a:pt x="40" y="10"/>
                  </a:lnTo>
                  <a:lnTo>
                    <a:pt x="36" y="4"/>
                  </a:lnTo>
                  <a:lnTo>
                    <a:pt x="30" y="2"/>
                  </a:lnTo>
                  <a:lnTo>
                    <a:pt x="22" y="0"/>
                  </a:lnTo>
                  <a:lnTo>
                    <a:pt x="15" y="0"/>
                  </a:lnTo>
                  <a:lnTo>
                    <a:pt x="7" y="4"/>
                  </a:lnTo>
                  <a:lnTo>
                    <a:pt x="2" y="8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6" y="14"/>
                  </a:lnTo>
                  <a:lnTo>
                    <a:pt x="7" y="11"/>
                  </a:lnTo>
                  <a:lnTo>
                    <a:pt x="11" y="8"/>
                  </a:lnTo>
                  <a:lnTo>
                    <a:pt x="17" y="6"/>
                  </a:lnTo>
                  <a:lnTo>
                    <a:pt x="22" y="6"/>
                  </a:lnTo>
                  <a:lnTo>
                    <a:pt x="27" y="6"/>
                  </a:lnTo>
                  <a:lnTo>
                    <a:pt x="31" y="8"/>
                  </a:lnTo>
                  <a:lnTo>
                    <a:pt x="34" y="11"/>
                  </a:lnTo>
                  <a:lnTo>
                    <a:pt x="36" y="15"/>
                  </a:lnTo>
                  <a:lnTo>
                    <a:pt x="36" y="16"/>
                  </a:lnTo>
                  <a:lnTo>
                    <a:pt x="34" y="19"/>
                  </a:lnTo>
                  <a:lnTo>
                    <a:pt x="30" y="20"/>
                  </a:lnTo>
                  <a:lnTo>
                    <a:pt x="21" y="22"/>
                  </a:lnTo>
                  <a:lnTo>
                    <a:pt x="15" y="20"/>
                  </a:lnTo>
                  <a:lnTo>
                    <a:pt x="11" y="19"/>
                  </a:lnTo>
                  <a:lnTo>
                    <a:pt x="7" y="16"/>
                  </a:lnTo>
                  <a:lnTo>
                    <a:pt x="6" y="1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D88B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72" name="Freeform 26"/>
            <p:cNvSpPr>
              <a:spLocks/>
            </p:cNvSpPr>
            <p:nvPr/>
          </p:nvSpPr>
          <p:spPr bwMode="auto">
            <a:xfrm>
              <a:off x="3289" y="1627"/>
              <a:ext cx="39" cy="26"/>
            </a:xfrm>
            <a:custGeom>
              <a:avLst/>
              <a:gdLst>
                <a:gd name="T0" fmla="*/ 0 w 39"/>
                <a:gd name="T1" fmla="*/ 12 h 26"/>
                <a:gd name="T2" fmla="*/ 0 w 39"/>
                <a:gd name="T3" fmla="*/ 12 h 26"/>
                <a:gd name="T4" fmla="*/ 2 w 39"/>
                <a:gd name="T5" fmla="*/ 18 h 26"/>
                <a:gd name="T6" fmla="*/ 6 w 39"/>
                <a:gd name="T7" fmla="*/ 22 h 26"/>
                <a:gd name="T8" fmla="*/ 12 w 39"/>
                <a:gd name="T9" fmla="*/ 24 h 26"/>
                <a:gd name="T10" fmla="*/ 19 w 39"/>
                <a:gd name="T11" fmla="*/ 26 h 26"/>
                <a:gd name="T12" fmla="*/ 19 w 39"/>
                <a:gd name="T13" fmla="*/ 26 h 26"/>
                <a:gd name="T14" fmla="*/ 26 w 39"/>
                <a:gd name="T15" fmla="*/ 26 h 26"/>
                <a:gd name="T16" fmla="*/ 31 w 39"/>
                <a:gd name="T17" fmla="*/ 24 h 26"/>
                <a:gd name="T18" fmla="*/ 35 w 39"/>
                <a:gd name="T19" fmla="*/ 23 h 26"/>
                <a:gd name="T20" fmla="*/ 37 w 39"/>
                <a:gd name="T21" fmla="*/ 20 h 26"/>
                <a:gd name="T22" fmla="*/ 38 w 39"/>
                <a:gd name="T23" fmla="*/ 18 h 26"/>
                <a:gd name="T24" fmla="*/ 39 w 39"/>
                <a:gd name="T25" fmla="*/ 15 h 26"/>
                <a:gd name="T26" fmla="*/ 39 w 39"/>
                <a:gd name="T27" fmla="*/ 15 h 26"/>
                <a:gd name="T28" fmla="*/ 38 w 39"/>
                <a:gd name="T29" fmla="*/ 8 h 26"/>
                <a:gd name="T30" fmla="*/ 34 w 39"/>
                <a:gd name="T31" fmla="*/ 4 h 26"/>
                <a:gd name="T32" fmla="*/ 29 w 39"/>
                <a:gd name="T33" fmla="*/ 1 h 26"/>
                <a:gd name="T34" fmla="*/ 22 w 39"/>
                <a:gd name="T35" fmla="*/ 0 h 26"/>
                <a:gd name="T36" fmla="*/ 22 w 39"/>
                <a:gd name="T37" fmla="*/ 0 h 26"/>
                <a:gd name="T38" fmla="*/ 14 w 39"/>
                <a:gd name="T39" fmla="*/ 1 h 26"/>
                <a:gd name="T40" fmla="*/ 7 w 39"/>
                <a:gd name="T41" fmla="*/ 4 h 26"/>
                <a:gd name="T42" fmla="*/ 3 w 39"/>
                <a:gd name="T43" fmla="*/ 8 h 26"/>
                <a:gd name="T44" fmla="*/ 2 w 39"/>
                <a:gd name="T45" fmla="*/ 11 h 26"/>
                <a:gd name="T46" fmla="*/ 0 w 39"/>
                <a:gd name="T47" fmla="*/ 12 h 26"/>
                <a:gd name="T48" fmla="*/ 0 w 39"/>
                <a:gd name="T49" fmla="*/ 12 h 26"/>
                <a:gd name="T50" fmla="*/ 0 w 39"/>
                <a:gd name="T51" fmla="*/ 12 h 26"/>
                <a:gd name="T52" fmla="*/ 6 w 39"/>
                <a:gd name="T53" fmla="*/ 12 h 26"/>
                <a:gd name="T54" fmla="*/ 6 w 39"/>
                <a:gd name="T55" fmla="*/ 12 h 26"/>
                <a:gd name="T56" fmla="*/ 7 w 39"/>
                <a:gd name="T57" fmla="*/ 11 h 26"/>
                <a:gd name="T58" fmla="*/ 11 w 39"/>
                <a:gd name="T59" fmla="*/ 8 h 26"/>
                <a:gd name="T60" fmla="*/ 15 w 39"/>
                <a:gd name="T61" fmla="*/ 6 h 26"/>
                <a:gd name="T62" fmla="*/ 22 w 39"/>
                <a:gd name="T63" fmla="*/ 6 h 26"/>
                <a:gd name="T64" fmla="*/ 22 w 39"/>
                <a:gd name="T65" fmla="*/ 6 h 26"/>
                <a:gd name="T66" fmla="*/ 27 w 39"/>
                <a:gd name="T67" fmla="*/ 6 h 26"/>
                <a:gd name="T68" fmla="*/ 30 w 39"/>
                <a:gd name="T69" fmla="*/ 8 h 26"/>
                <a:gd name="T70" fmla="*/ 33 w 39"/>
                <a:gd name="T71" fmla="*/ 11 h 26"/>
                <a:gd name="T72" fmla="*/ 34 w 39"/>
                <a:gd name="T73" fmla="*/ 15 h 26"/>
                <a:gd name="T74" fmla="*/ 34 w 39"/>
                <a:gd name="T75" fmla="*/ 15 h 26"/>
                <a:gd name="T76" fmla="*/ 33 w 39"/>
                <a:gd name="T77" fmla="*/ 18 h 26"/>
                <a:gd name="T78" fmla="*/ 31 w 39"/>
                <a:gd name="T79" fmla="*/ 19 h 26"/>
                <a:gd name="T80" fmla="*/ 27 w 39"/>
                <a:gd name="T81" fmla="*/ 20 h 26"/>
                <a:gd name="T82" fmla="*/ 19 w 39"/>
                <a:gd name="T83" fmla="*/ 20 h 26"/>
                <a:gd name="T84" fmla="*/ 19 w 39"/>
                <a:gd name="T85" fmla="*/ 20 h 26"/>
                <a:gd name="T86" fmla="*/ 14 w 39"/>
                <a:gd name="T87" fmla="*/ 19 h 26"/>
                <a:gd name="T88" fmla="*/ 10 w 39"/>
                <a:gd name="T89" fmla="*/ 18 h 26"/>
                <a:gd name="T90" fmla="*/ 7 w 39"/>
                <a:gd name="T91" fmla="*/ 16 h 26"/>
                <a:gd name="T92" fmla="*/ 6 w 39"/>
                <a:gd name="T93" fmla="*/ 12 h 26"/>
                <a:gd name="T94" fmla="*/ 6 w 39"/>
                <a:gd name="T95" fmla="*/ 12 h 26"/>
                <a:gd name="T96" fmla="*/ 6 w 39"/>
                <a:gd name="T97" fmla="*/ 12 h 26"/>
                <a:gd name="T98" fmla="*/ 0 w 39"/>
                <a:gd name="T99" fmla="*/ 12 h 2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9" h="26">
                  <a:moveTo>
                    <a:pt x="0" y="12"/>
                  </a:moveTo>
                  <a:lnTo>
                    <a:pt x="0" y="12"/>
                  </a:lnTo>
                  <a:lnTo>
                    <a:pt x="2" y="18"/>
                  </a:lnTo>
                  <a:lnTo>
                    <a:pt x="6" y="22"/>
                  </a:lnTo>
                  <a:lnTo>
                    <a:pt x="12" y="24"/>
                  </a:lnTo>
                  <a:lnTo>
                    <a:pt x="19" y="26"/>
                  </a:lnTo>
                  <a:lnTo>
                    <a:pt x="26" y="26"/>
                  </a:lnTo>
                  <a:lnTo>
                    <a:pt x="31" y="24"/>
                  </a:lnTo>
                  <a:lnTo>
                    <a:pt x="35" y="23"/>
                  </a:lnTo>
                  <a:lnTo>
                    <a:pt x="37" y="20"/>
                  </a:lnTo>
                  <a:lnTo>
                    <a:pt x="38" y="18"/>
                  </a:lnTo>
                  <a:lnTo>
                    <a:pt x="39" y="15"/>
                  </a:lnTo>
                  <a:lnTo>
                    <a:pt x="38" y="8"/>
                  </a:lnTo>
                  <a:lnTo>
                    <a:pt x="34" y="4"/>
                  </a:lnTo>
                  <a:lnTo>
                    <a:pt x="29" y="1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3" y="8"/>
                  </a:lnTo>
                  <a:lnTo>
                    <a:pt x="2" y="11"/>
                  </a:lnTo>
                  <a:lnTo>
                    <a:pt x="0" y="12"/>
                  </a:lnTo>
                  <a:lnTo>
                    <a:pt x="6" y="12"/>
                  </a:lnTo>
                  <a:lnTo>
                    <a:pt x="7" y="11"/>
                  </a:lnTo>
                  <a:lnTo>
                    <a:pt x="11" y="8"/>
                  </a:lnTo>
                  <a:lnTo>
                    <a:pt x="15" y="6"/>
                  </a:lnTo>
                  <a:lnTo>
                    <a:pt x="22" y="6"/>
                  </a:lnTo>
                  <a:lnTo>
                    <a:pt x="27" y="6"/>
                  </a:lnTo>
                  <a:lnTo>
                    <a:pt x="30" y="8"/>
                  </a:lnTo>
                  <a:lnTo>
                    <a:pt x="33" y="11"/>
                  </a:lnTo>
                  <a:lnTo>
                    <a:pt x="34" y="15"/>
                  </a:lnTo>
                  <a:lnTo>
                    <a:pt x="33" y="18"/>
                  </a:lnTo>
                  <a:lnTo>
                    <a:pt x="31" y="19"/>
                  </a:lnTo>
                  <a:lnTo>
                    <a:pt x="27" y="20"/>
                  </a:lnTo>
                  <a:lnTo>
                    <a:pt x="19" y="20"/>
                  </a:lnTo>
                  <a:lnTo>
                    <a:pt x="14" y="19"/>
                  </a:lnTo>
                  <a:lnTo>
                    <a:pt x="10" y="18"/>
                  </a:lnTo>
                  <a:lnTo>
                    <a:pt x="7" y="16"/>
                  </a:lnTo>
                  <a:lnTo>
                    <a:pt x="6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D88B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73" name="Freeform 27"/>
            <p:cNvSpPr>
              <a:spLocks/>
            </p:cNvSpPr>
            <p:nvPr/>
          </p:nvSpPr>
          <p:spPr bwMode="auto">
            <a:xfrm>
              <a:off x="3343" y="1632"/>
              <a:ext cx="42" cy="26"/>
            </a:xfrm>
            <a:custGeom>
              <a:avLst/>
              <a:gdLst>
                <a:gd name="T0" fmla="*/ 0 w 42"/>
                <a:gd name="T1" fmla="*/ 12 h 26"/>
                <a:gd name="T2" fmla="*/ 0 w 42"/>
                <a:gd name="T3" fmla="*/ 12 h 26"/>
                <a:gd name="T4" fmla="*/ 0 w 42"/>
                <a:gd name="T5" fmla="*/ 16 h 26"/>
                <a:gd name="T6" fmla="*/ 2 w 42"/>
                <a:gd name="T7" fmla="*/ 19 h 26"/>
                <a:gd name="T8" fmla="*/ 4 w 42"/>
                <a:gd name="T9" fmla="*/ 22 h 26"/>
                <a:gd name="T10" fmla="*/ 7 w 42"/>
                <a:gd name="T11" fmla="*/ 23 h 26"/>
                <a:gd name="T12" fmla="*/ 15 w 42"/>
                <a:gd name="T13" fmla="*/ 26 h 26"/>
                <a:gd name="T14" fmla="*/ 23 w 42"/>
                <a:gd name="T15" fmla="*/ 26 h 26"/>
                <a:gd name="T16" fmla="*/ 23 w 42"/>
                <a:gd name="T17" fmla="*/ 26 h 26"/>
                <a:gd name="T18" fmla="*/ 31 w 42"/>
                <a:gd name="T19" fmla="*/ 24 h 26"/>
                <a:gd name="T20" fmla="*/ 37 w 42"/>
                <a:gd name="T21" fmla="*/ 23 h 26"/>
                <a:gd name="T22" fmla="*/ 41 w 42"/>
                <a:gd name="T23" fmla="*/ 19 h 26"/>
                <a:gd name="T24" fmla="*/ 42 w 42"/>
                <a:gd name="T25" fmla="*/ 13 h 26"/>
                <a:gd name="T26" fmla="*/ 42 w 42"/>
                <a:gd name="T27" fmla="*/ 13 h 26"/>
                <a:gd name="T28" fmla="*/ 42 w 42"/>
                <a:gd name="T29" fmla="*/ 11 h 26"/>
                <a:gd name="T30" fmla="*/ 41 w 42"/>
                <a:gd name="T31" fmla="*/ 8 h 26"/>
                <a:gd name="T32" fmla="*/ 36 w 42"/>
                <a:gd name="T33" fmla="*/ 3 h 26"/>
                <a:gd name="T34" fmla="*/ 27 w 42"/>
                <a:gd name="T35" fmla="*/ 1 h 26"/>
                <a:gd name="T36" fmla="*/ 19 w 42"/>
                <a:gd name="T37" fmla="*/ 0 h 26"/>
                <a:gd name="T38" fmla="*/ 19 w 42"/>
                <a:gd name="T39" fmla="*/ 0 h 26"/>
                <a:gd name="T40" fmla="*/ 11 w 42"/>
                <a:gd name="T41" fmla="*/ 1 h 26"/>
                <a:gd name="T42" fmla="*/ 4 w 42"/>
                <a:gd name="T43" fmla="*/ 3 h 26"/>
                <a:gd name="T44" fmla="*/ 0 w 42"/>
                <a:gd name="T45" fmla="*/ 7 h 26"/>
                <a:gd name="T46" fmla="*/ 0 w 42"/>
                <a:gd name="T47" fmla="*/ 12 h 26"/>
                <a:gd name="T48" fmla="*/ 0 w 42"/>
                <a:gd name="T49" fmla="*/ 12 h 26"/>
                <a:gd name="T50" fmla="*/ 0 w 42"/>
                <a:gd name="T51" fmla="*/ 12 h 26"/>
                <a:gd name="T52" fmla="*/ 6 w 42"/>
                <a:gd name="T53" fmla="*/ 12 h 26"/>
                <a:gd name="T54" fmla="*/ 6 w 42"/>
                <a:gd name="T55" fmla="*/ 12 h 26"/>
                <a:gd name="T56" fmla="*/ 6 w 42"/>
                <a:gd name="T57" fmla="*/ 11 h 26"/>
                <a:gd name="T58" fmla="*/ 7 w 42"/>
                <a:gd name="T59" fmla="*/ 8 h 26"/>
                <a:gd name="T60" fmla="*/ 11 w 42"/>
                <a:gd name="T61" fmla="*/ 7 h 26"/>
                <a:gd name="T62" fmla="*/ 19 w 42"/>
                <a:gd name="T63" fmla="*/ 5 h 26"/>
                <a:gd name="T64" fmla="*/ 19 w 42"/>
                <a:gd name="T65" fmla="*/ 5 h 26"/>
                <a:gd name="T66" fmla="*/ 26 w 42"/>
                <a:gd name="T67" fmla="*/ 5 h 26"/>
                <a:gd name="T68" fmla="*/ 31 w 42"/>
                <a:gd name="T69" fmla="*/ 8 h 26"/>
                <a:gd name="T70" fmla="*/ 36 w 42"/>
                <a:gd name="T71" fmla="*/ 11 h 26"/>
                <a:gd name="T72" fmla="*/ 37 w 42"/>
                <a:gd name="T73" fmla="*/ 13 h 26"/>
                <a:gd name="T74" fmla="*/ 37 w 42"/>
                <a:gd name="T75" fmla="*/ 13 h 26"/>
                <a:gd name="T76" fmla="*/ 37 w 42"/>
                <a:gd name="T77" fmla="*/ 15 h 26"/>
                <a:gd name="T78" fmla="*/ 36 w 42"/>
                <a:gd name="T79" fmla="*/ 17 h 26"/>
                <a:gd name="T80" fmla="*/ 31 w 42"/>
                <a:gd name="T81" fmla="*/ 19 h 26"/>
                <a:gd name="T82" fmla="*/ 23 w 42"/>
                <a:gd name="T83" fmla="*/ 20 h 26"/>
                <a:gd name="T84" fmla="*/ 23 w 42"/>
                <a:gd name="T85" fmla="*/ 20 h 26"/>
                <a:gd name="T86" fmla="*/ 13 w 42"/>
                <a:gd name="T87" fmla="*/ 19 h 26"/>
                <a:gd name="T88" fmla="*/ 7 w 42"/>
                <a:gd name="T89" fmla="*/ 17 h 26"/>
                <a:gd name="T90" fmla="*/ 6 w 42"/>
                <a:gd name="T91" fmla="*/ 15 h 26"/>
                <a:gd name="T92" fmla="*/ 6 w 42"/>
                <a:gd name="T93" fmla="*/ 12 h 26"/>
                <a:gd name="T94" fmla="*/ 6 w 42"/>
                <a:gd name="T95" fmla="*/ 12 h 26"/>
                <a:gd name="T96" fmla="*/ 6 w 42"/>
                <a:gd name="T97" fmla="*/ 12 h 26"/>
                <a:gd name="T98" fmla="*/ 0 w 42"/>
                <a:gd name="T99" fmla="*/ 12 h 2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42" h="26">
                  <a:moveTo>
                    <a:pt x="0" y="12"/>
                  </a:moveTo>
                  <a:lnTo>
                    <a:pt x="0" y="12"/>
                  </a:lnTo>
                  <a:lnTo>
                    <a:pt x="0" y="16"/>
                  </a:lnTo>
                  <a:lnTo>
                    <a:pt x="2" y="19"/>
                  </a:lnTo>
                  <a:lnTo>
                    <a:pt x="4" y="22"/>
                  </a:lnTo>
                  <a:lnTo>
                    <a:pt x="7" y="23"/>
                  </a:lnTo>
                  <a:lnTo>
                    <a:pt x="15" y="26"/>
                  </a:lnTo>
                  <a:lnTo>
                    <a:pt x="23" y="26"/>
                  </a:lnTo>
                  <a:lnTo>
                    <a:pt x="31" y="24"/>
                  </a:lnTo>
                  <a:lnTo>
                    <a:pt x="37" y="23"/>
                  </a:lnTo>
                  <a:lnTo>
                    <a:pt x="41" y="19"/>
                  </a:lnTo>
                  <a:lnTo>
                    <a:pt x="42" y="13"/>
                  </a:lnTo>
                  <a:lnTo>
                    <a:pt x="42" y="11"/>
                  </a:lnTo>
                  <a:lnTo>
                    <a:pt x="41" y="8"/>
                  </a:lnTo>
                  <a:lnTo>
                    <a:pt x="36" y="3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1" y="1"/>
                  </a:lnTo>
                  <a:lnTo>
                    <a:pt x="4" y="3"/>
                  </a:lnTo>
                  <a:lnTo>
                    <a:pt x="0" y="7"/>
                  </a:lnTo>
                  <a:lnTo>
                    <a:pt x="0" y="12"/>
                  </a:lnTo>
                  <a:lnTo>
                    <a:pt x="6" y="12"/>
                  </a:lnTo>
                  <a:lnTo>
                    <a:pt x="6" y="11"/>
                  </a:lnTo>
                  <a:lnTo>
                    <a:pt x="7" y="8"/>
                  </a:lnTo>
                  <a:lnTo>
                    <a:pt x="11" y="7"/>
                  </a:lnTo>
                  <a:lnTo>
                    <a:pt x="19" y="5"/>
                  </a:lnTo>
                  <a:lnTo>
                    <a:pt x="26" y="5"/>
                  </a:lnTo>
                  <a:lnTo>
                    <a:pt x="31" y="8"/>
                  </a:lnTo>
                  <a:lnTo>
                    <a:pt x="36" y="11"/>
                  </a:lnTo>
                  <a:lnTo>
                    <a:pt x="37" y="13"/>
                  </a:lnTo>
                  <a:lnTo>
                    <a:pt x="37" y="15"/>
                  </a:lnTo>
                  <a:lnTo>
                    <a:pt x="36" y="17"/>
                  </a:lnTo>
                  <a:lnTo>
                    <a:pt x="31" y="19"/>
                  </a:lnTo>
                  <a:lnTo>
                    <a:pt x="23" y="20"/>
                  </a:lnTo>
                  <a:lnTo>
                    <a:pt x="13" y="19"/>
                  </a:lnTo>
                  <a:lnTo>
                    <a:pt x="7" y="17"/>
                  </a:lnTo>
                  <a:lnTo>
                    <a:pt x="6" y="15"/>
                  </a:lnTo>
                  <a:lnTo>
                    <a:pt x="6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D88B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74" name="Freeform 28"/>
            <p:cNvSpPr>
              <a:spLocks/>
            </p:cNvSpPr>
            <p:nvPr/>
          </p:nvSpPr>
          <p:spPr bwMode="auto">
            <a:xfrm>
              <a:off x="3177" y="1905"/>
              <a:ext cx="85" cy="84"/>
            </a:xfrm>
            <a:custGeom>
              <a:avLst/>
              <a:gdLst>
                <a:gd name="T0" fmla="*/ 78 w 85"/>
                <a:gd name="T1" fmla="*/ 23 h 84"/>
                <a:gd name="T2" fmla="*/ 77 w 85"/>
                <a:gd name="T3" fmla="*/ 26 h 84"/>
                <a:gd name="T4" fmla="*/ 70 w 85"/>
                <a:gd name="T5" fmla="*/ 35 h 84"/>
                <a:gd name="T6" fmla="*/ 61 w 85"/>
                <a:gd name="T7" fmla="*/ 41 h 84"/>
                <a:gd name="T8" fmla="*/ 57 w 85"/>
                <a:gd name="T9" fmla="*/ 41 h 84"/>
                <a:gd name="T10" fmla="*/ 49 w 85"/>
                <a:gd name="T11" fmla="*/ 37 h 84"/>
                <a:gd name="T12" fmla="*/ 43 w 85"/>
                <a:gd name="T13" fmla="*/ 27 h 84"/>
                <a:gd name="T14" fmla="*/ 42 w 85"/>
                <a:gd name="T15" fmla="*/ 23 h 84"/>
                <a:gd name="T16" fmla="*/ 40 w 85"/>
                <a:gd name="T17" fmla="*/ 23 h 84"/>
                <a:gd name="T18" fmla="*/ 54 w 85"/>
                <a:gd name="T19" fmla="*/ 6 h 84"/>
                <a:gd name="T20" fmla="*/ 54 w 85"/>
                <a:gd name="T21" fmla="*/ 2 h 84"/>
                <a:gd name="T22" fmla="*/ 51 w 85"/>
                <a:gd name="T23" fmla="*/ 0 h 84"/>
                <a:gd name="T24" fmla="*/ 46 w 85"/>
                <a:gd name="T25" fmla="*/ 2 h 84"/>
                <a:gd name="T26" fmla="*/ 43 w 85"/>
                <a:gd name="T27" fmla="*/ 8 h 84"/>
                <a:gd name="T28" fmla="*/ 30 w 85"/>
                <a:gd name="T29" fmla="*/ 22 h 84"/>
                <a:gd name="T30" fmla="*/ 23 w 85"/>
                <a:gd name="T31" fmla="*/ 26 h 84"/>
                <a:gd name="T32" fmla="*/ 8 w 85"/>
                <a:gd name="T33" fmla="*/ 31 h 84"/>
                <a:gd name="T34" fmla="*/ 5 w 85"/>
                <a:gd name="T35" fmla="*/ 31 h 84"/>
                <a:gd name="T36" fmla="*/ 3 w 85"/>
                <a:gd name="T37" fmla="*/ 37 h 84"/>
                <a:gd name="T38" fmla="*/ 4 w 85"/>
                <a:gd name="T39" fmla="*/ 40 h 84"/>
                <a:gd name="T40" fmla="*/ 11 w 85"/>
                <a:gd name="T41" fmla="*/ 40 h 84"/>
                <a:gd name="T42" fmla="*/ 17 w 85"/>
                <a:gd name="T43" fmla="*/ 38 h 84"/>
                <a:gd name="T44" fmla="*/ 24 w 85"/>
                <a:gd name="T45" fmla="*/ 34 h 84"/>
                <a:gd name="T46" fmla="*/ 24 w 85"/>
                <a:gd name="T47" fmla="*/ 35 h 84"/>
                <a:gd name="T48" fmla="*/ 31 w 85"/>
                <a:gd name="T49" fmla="*/ 46 h 84"/>
                <a:gd name="T50" fmla="*/ 32 w 85"/>
                <a:gd name="T51" fmla="*/ 58 h 84"/>
                <a:gd name="T52" fmla="*/ 31 w 85"/>
                <a:gd name="T53" fmla="*/ 63 h 84"/>
                <a:gd name="T54" fmla="*/ 26 w 85"/>
                <a:gd name="T55" fmla="*/ 69 h 84"/>
                <a:gd name="T56" fmla="*/ 21 w 85"/>
                <a:gd name="T57" fmla="*/ 72 h 84"/>
                <a:gd name="T58" fmla="*/ 13 w 85"/>
                <a:gd name="T59" fmla="*/ 76 h 84"/>
                <a:gd name="T60" fmla="*/ 5 w 85"/>
                <a:gd name="T61" fmla="*/ 76 h 84"/>
                <a:gd name="T62" fmla="*/ 0 w 85"/>
                <a:gd name="T63" fmla="*/ 73 h 84"/>
                <a:gd name="T64" fmla="*/ 1 w 85"/>
                <a:gd name="T65" fmla="*/ 80 h 84"/>
                <a:gd name="T66" fmla="*/ 5 w 85"/>
                <a:gd name="T67" fmla="*/ 84 h 84"/>
                <a:gd name="T68" fmla="*/ 11 w 85"/>
                <a:gd name="T69" fmla="*/ 84 h 84"/>
                <a:gd name="T70" fmla="*/ 21 w 85"/>
                <a:gd name="T71" fmla="*/ 81 h 84"/>
                <a:gd name="T72" fmla="*/ 27 w 85"/>
                <a:gd name="T73" fmla="*/ 79 h 84"/>
                <a:gd name="T74" fmla="*/ 36 w 85"/>
                <a:gd name="T75" fmla="*/ 71 h 84"/>
                <a:gd name="T76" fmla="*/ 40 w 85"/>
                <a:gd name="T77" fmla="*/ 60 h 84"/>
                <a:gd name="T78" fmla="*/ 40 w 85"/>
                <a:gd name="T79" fmla="*/ 53 h 84"/>
                <a:gd name="T80" fmla="*/ 36 w 85"/>
                <a:gd name="T81" fmla="*/ 38 h 84"/>
                <a:gd name="T82" fmla="*/ 31 w 85"/>
                <a:gd name="T83" fmla="*/ 30 h 84"/>
                <a:gd name="T84" fmla="*/ 34 w 85"/>
                <a:gd name="T85" fmla="*/ 29 h 84"/>
                <a:gd name="T86" fmla="*/ 35 w 85"/>
                <a:gd name="T87" fmla="*/ 30 h 84"/>
                <a:gd name="T88" fmla="*/ 39 w 85"/>
                <a:gd name="T89" fmla="*/ 37 h 84"/>
                <a:gd name="T90" fmla="*/ 49 w 85"/>
                <a:gd name="T91" fmla="*/ 48 h 84"/>
                <a:gd name="T92" fmla="*/ 57 w 85"/>
                <a:gd name="T93" fmla="*/ 49 h 84"/>
                <a:gd name="T94" fmla="*/ 62 w 85"/>
                <a:gd name="T95" fmla="*/ 49 h 84"/>
                <a:gd name="T96" fmla="*/ 74 w 85"/>
                <a:gd name="T97" fmla="*/ 42 h 84"/>
                <a:gd name="T98" fmla="*/ 84 w 85"/>
                <a:gd name="T99" fmla="*/ 30 h 84"/>
                <a:gd name="T100" fmla="*/ 84 w 85"/>
                <a:gd name="T101" fmla="*/ 30 h 84"/>
                <a:gd name="T102" fmla="*/ 85 w 85"/>
                <a:gd name="T103" fmla="*/ 30 h 84"/>
                <a:gd name="T104" fmla="*/ 78 w 85"/>
                <a:gd name="T105" fmla="*/ 23 h 84"/>
                <a:gd name="T106" fmla="*/ 78 w 85"/>
                <a:gd name="T107" fmla="*/ 23 h 8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85" h="84">
                  <a:moveTo>
                    <a:pt x="78" y="23"/>
                  </a:moveTo>
                  <a:lnTo>
                    <a:pt x="78" y="23"/>
                  </a:lnTo>
                  <a:lnTo>
                    <a:pt x="77" y="26"/>
                  </a:lnTo>
                  <a:lnTo>
                    <a:pt x="74" y="30"/>
                  </a:lnTo>
                  <a:lnTo>
                    <a:pt x="70" y="35"/>
                  </a:lnTo>
                  <a:lnTo>
                    <a:pt x="63" y="40"/>
                  </a:lnTo>
                  <a:lnTo>
                    <a:pt x="61" y="41"/>
                  </a:lnTo>
                  <a:lnTo>
                    <a:pt x="57" y="41"/>
                  </a:lnTo>
                  <a:lnTo>
                    <a:pt x="53" y="40"/>
                  </a:lnTo>
                  <a:lnTo>
                    <a:pt x="49" y="37"/>
                  </a:lnTo>
                  <a:lnTo>
                    <a:pt x="46" y="33"/>
                  </a:lnTo>
                  <a:lnTo>
                    <a:pt x="43" y="27"/>
                  </a:lnTo>
                  <a:lnTo>
                    <a:pt x="42" y="23"/>
                  </a:lnTo>
                  <a:lnTo>
                    <a:pt x="40" y="23"/>
                  </a:lnTo>
                  <a:lnTo>
                    <a:pt x="49" y="15"/>
                  </a:lnTo>
                  <a:lnTo>
                    <a:pt x="54" y="6"/>
                  </a:lnTo>
                  <a:lnTo>
                    <a:pt x="54" y="2"/>
                  </a:lnTo>
                  <a:lnTo>
                    <a:pt x="51" y="0"/>
                  </a:lnTo>
                  <a:lnTo>
                    <a:pt x="49" y="0"/>
                  </a:lnTo>
                  <a:lnTo>
                    <a:pt x="46" y="2"/>
                  </a:lnTo>
                  <a:lnTo>
                    <a:pt x="43" y="8"/>
                  </a:lnTo>
                  <a:lnTo>
                    <a:pt x="39" y="14"/>
                  </a:lnTo>
                  <a:lnTo>
                    <a:pt x="30" y="22"/>
                  </a:lnTo>
                  <a:lnTo>
                    <a:pt x="23" y="26"/>
                  </a:lnTo>
                  <a:lnTo>
                    <a:pt x="17" y="29"/>
                  </a:lnTo>
                  <a:lnTo>
                    <a:pt x="8" y="31"/>
                  </a:lnTo>
                  <a:lnTo>
                    <a:pt x="5" y="31"/>
                  </a:lnTo>
                  <a:lnTo>
                    <a:pt x="3" y="34"/>
                  </a:lnTo>
                  <a:lnTo>
                    <a:pt x="3" y="37"/>
                  </a:lnTo>
                  <a:lnTo>
                    <a:pt x="4" y="40"/>
                  </a:lnTo>
                  <a:lnTo>
                    <a:pt x="7" y="40"/>
                  </a:lnTo>
                  <a:lnTo>
                    <a:pt x="11" y="40"/>
                  </a:lnTo>
                  <a:lnTo>
                    <a:pt x="17" y="38"/>
                  </a:lnTo>
                  <a:lnTo>
                    <a:pt x="24" y="34"/>
                  </a:lnTo>
                  <a:lnTo>
                    <a:pt x="24" y="35"/>
                  </a:lnTo>
                  <a:lnTo>
                    <a:pt x="28" y="41"/>
                  </a:lnTo>
                  <a:lnTo>
                    <a:pt x="31" y="46"/>
                  </a:lnTo>
                  <a:lnTo>
                    <a:pt x="32" y="53"/>
                  </a:lnTo>
                  <a:lnTo>
                    <a:pt x="32" y="58"/>
                  </a:lnTo>
                  <a:lnTo>
                    <a:pt x="31" y="63"/>
                  </a:lnTo>
                  <a:lnTo>
                    <a:pt x="30" y="65"/>
                  </a:lnTo>
                  <a:lnTo>
                    <a:pt x="26" y="69"/>
                  </a:lnTo>
                  <a:lnTo>
                    <a:pt x="21" y="72"/>
                  </a:lnTo>
                  <a:lnTo>
                    <a:pt x="17" y="75"/>
                  </a:lnTo>
                  <a:lnTo>
                    <a:pt x="13" y="76"/>
                  </a:lnTo>
                  <a:lnTo>
                    <a:pt x="9" y="76"/>
                  </a:lnTo>
                  <a:lnTo>
                    <a:pt x="5" y="76"/>
                  </a:lnTo>
                  <a:lnTo>
                    <a:pt x="0" y="73"/>
                  </a:lnTo>
                  <a:lnTo>
                    <a:pt x="1" y="80"/>
                  </a:lnTo>
                  <a:lnTo>
                    <a:pt x="3" y="83"/>
                  </a:lnTo>
                  <a:lnTo>
                    <a:pt x="5" y="84"/>
                  </a:lnTo>
                  <a:lnTo>
                    <a:pt x="11" y="84"/>
                  </a:lnTo>
                  <a:lnTo>
                    <a:pt x="16" y="84"/>
                  </a:lnTo>
                  <a:lnTo>
                    <a:pt x="21" y="81"/>
                  </a:lnTo>
                  <a:lnTo>
                    <a:pt x="27" y="79"/>
                  </a:lnTo>
                  <a:lnTo>
                    <a:pt x="32" y="75"/>
                  </a:lnTo>
                  <a:lnTo>
                    <a:pt x="36" y="71"/>
                  </a:lnTo>
                  <a:lnTo>
                    <a:pt x="39" y="65"/>
                  </a:lnTo>
                  <a:lnTo>
                    <a:pt x="40" y="60"/>
                  </a:lnTo>
                  <a:lnTo>
                    <a:pt x="40" y="53"/>
                  </a:lnTo>
                  <a:lnTo>
                    <a:pt x="39" y="45"/>
                  </a:lnTo>
                  <a:lnTo>
                    <a:pt x="36" y="38"/>
                  </a:lnTo>
                  <a:lnTo>
                    <a:pt x="31" y="30"/>
                  </a:lnTo>
                  <a:lnTo>
                    <a:pt x="34" y="29"/>
                  </a:lnTo>
                  <a:lnTo>
                    <a:pt x="35" y="29"/>
                  </a:lnTo>
                  <a:lnTo>
                    <a:pt x="35" y="30"/>
                  </a:lnTo>
                  <a:lnTo>
                    <a:pt x="39" y="37"/>
                  </a:lnTo>
                  <a:lnTo>
                    <a:pt x="43" y="44"/>
                  </a:lnTo>
                  <a:lnTo>
                    <a:pt x="49" y="48"/>
                  </a:lnTo>
                  <a:lnTo>
                    <a:pt x="53" y="49"/>
                  </a:lnTo>
                  <a:lnTo>
                    <a:pt x="57" y="49"/>
                  </a:lnTo>
                  <a:lnTo>
                    <a:pt x="62" y="49"/>
                  </a:lnTo>
                  <a:lnTo>
                    <a:pt x="66" y="48"/>
                  </a:lnTo>
                  <a:lnTo>
                    <a:pt x="74" y="42"/>
                  </a:lnTo>
                  <a:lnTo>
                    <a:pt x="81" y="35"/>
                  </a:lnTo>
                  <a:lnTo>
                    <a:pt x="84" y="30"/>
                  </a:lnTo>
                  <a:lnTo>
                    <a:pt x="85" y="30"/>
                  </a:lnTo>
                  <a:lnTo>
                    <a:pt x="78" y="23"/>
                  </a:lnTo>
                  <a:close/>
                </a:path>
              </a:pathLst>
            </a:custGeom>
            <a:solidFill>
              <a:srgbClr val="D2B8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75" name="Freeform 29"/>
            <p:cNvSpPr>
              <a:spLocks/>
            </p:cNvSpPr>
            <p:nvPr/>
          </p:nvSpPr>
          <p:spPr bwMode="auto">
            <a:xfrm>
              <a:off x="3120" y="1762"/>
              <a:ext cx="158" cy="312"/>
            </a:xfrm>
            <a:custGeom>
              <a:avLst/>
              <a:gdLst>
                <a:gd name="T0" fmla="*/ 137 w 158"/>
                <a:gd name="T1" fmla="*/ 291 h 312"/>
                <a:gd name="T2" fmla="*/ 81 w 158"/>
                <a:gd name="T3" fmla="*/ 247 h 312"/>
                <a:gd name="T4" fmla="*/ 62 w 158"/>
                <a:gd name="T5" fmla="*/ 227 h 312"/>
                <a:gd name="T6" fmla="*/ 60 w 158"/>
                <a:gd name="T7" fmla="*/ 226 h 312"/>
                <a:gd name="T8" fmla="*/ 57 w 158"/>
                <a:gd name="T9" fmla="*/ 216 h 312"/>
                <a:gd name="T10" fmla="*/ 39 w 158"/>
                <a:gd name="T11" fmla="*/ 201 h 312"/>
                <a:gd name="T12" fmla="*/ 30 w 158"/>
                <a:gd name="T13" fmla="*/ 187 h 312"/>
                <a:gd name="T14" fmla="*/ 12 w 158"/>
                <a:gd name="T15" fmla="*/ 146 h 312"/>
                <a:gd name="T16" fmla="*/ 8 w 158"/>
                <a:gd name="T17" fmla="*/ 99 h 312"/>
                <a:gd name="T18" fmla="*/ 12 w 158"/>
                <a:gd name="T19" fmla="*/ 65 h 312"/>
                <a:gd name="T20" fmla="*/ 26 w 158"/>
                <a:gd name="T21" fmla="*/ 35 h 312"/>
                <a:gd name="T22" fmla="*/ 39 w 158"/>
                <a:gd name="T23" fmla="*/ 19 h 312"/>
                <a:gd name="T24" fmla="*/ 57 w 158"/>
                <a:gd name="T25" fmla="*/ 9 h 312"/>
                <a:gd name="T26" fmla="*/ 74 w 158"/>
                <a:gd name="T27" fmla="*/ 8 h 312"/>
                <a:gd name="T28" fmla="*/ 93 w 158"/>
                <a:gd name="T29" fmla="*/ 15 h 312"/>
                <a:gd name="T30" fmla="*/ 104 w 158"/>
                <a:gd name="T31" fmla="*/ 34 h 312"/>
                <a:gd name="T32" fmla="*/ 108 w 158"/>
                <a:gd name="T33" fmla="*/ 53 h 312"/>
                <a:gd name="T34" fmla="*/ 107 w 158"/>
                <a:gd name="T35" fmla="*/ 107 h 312"/>
                <a:gd name="T36" fmla="*/ 110 w 158"/>
                <a:gd name="T37" fmla="*/ 120 h 312"/>
                <a:gd name="T38" fmla="*/ 131 w 158"/>
                <a:gd name="T39" fmla="*/ 157 h 312"/>
                <a:gd name="T40" fmla="*/ 134 w 158"/>
                <a:gd name="T41" fmla="*/ 164 h 312"/>
                <a:gd name="T42" fmla="*/ 142 w 158"/>
                <a:gd name="T43" fmla="*/ 173 h 312"/>
                <a:gd name="T44" fmla="*/ 148 w 158"/>
                <a:gd name="T45" fmla="*/ 168 h 312"/>
                <a:gd name="T46" fmla="*/ 152 w 158"/>
                <a:gd name="T47" fmla="*/ 158 h 312"/>
                <a:gd name="T48" fmla="*/ 154 w 158"/>
                <a:gd name="T49" fmla="*/ 153 h 312"/>
                <a:gd name="T50" fmla="*/ 150 w 158"/>
                <a:gd name="T51" fmla="*/ 149 h 312"/>
                <a:gd name="T52" fmla="*/ 143 w 158"/>
                <a:gd name="T53" fmla="*/ 154 h 312"/>
                <a:gd name="T54" fmla="*/ 142 w 158"/>
                <a:gd name="T55" fmla="*/ 160 h 312"/>
                <a:gd name="T56" fmla="*/ 138 w 158"/>
                <a:gd name="T57" fmla="*/ 153 h 312"/>
                <a:gd name="T58" fmla="*/ 125 w 158"/>
                <a:gd name="T59" fmla="*/ 132 h 312"/>
                <a:gd name="T60" fmla="*/ 115 w 158"/>
                <a:gd name="T61" fmla="*/ 107 h 312"/>
                <a:gd name="T62" fmla="*/ 116 w 158"/>
                <a:gd name="T63" fmla="*/ 65 h 312"/>
                <a:gd name="T64" fmla="*/ 115 w 158"/>
                <a:gd name="T65" fmla="*/ 40 h 312"/>
                <a:gd name="T66" fmla="*/ 104 w 158"/>
                <a:gd name="T67" fmla="*/ 15 h 312"/>
                <a:gd name="T68" fmla="*/ 88 w 158"/>
                <a:gd name="T69" fmla="*/ 3 h 312"/>
                <a:gd name="T70" fmla="*/ 68 w 158"/>
                <a:gd name="T71" fmla="*/ 0 h 312"/>
                <a:gd name="T72" fmla="*/ 42 w 158"/>
                <a:gd name="T73" fmla="*/ 7 h 312"/>
                <a:gd name="T74" fmla="*/ 27 w 158"/>
                <a:gd name="T75" fmla="*/ 20 h 312"/>
                <a:gd name="T76" fmla="*/ 7 w 158"/>
                <a:gd name="T77" fmla="*/ 53 h 312"/>
                <a:gd name="T78" fmla="*/ 0 w 158"/>
                <a:gd name="T79" fmla="*/ 82 h 312"/>
                <a:gd name="T80" fmla="*/ 1 w 158"/>
                <a:gd name="T81" fmla="*/ 127 h 312"/>
                <a:gd name="T82" fmla="*/ 8 w 158"/>
                <a:gd name="T83" fmla="*/ 158 h 312"/>
                <a:gd name="T84" fmla="*/ 23 w 158"/>
                <a:gd name="T85" fmla="*/ 191 h 312"/>
                <a:gd name="T86" fmla="*/ 42 w 158"/>
                <a:gd name="T87" fmla="*/ 216 h 312"/>
                <a:gd name="T88" fmla="*/ 51 w 158"/>
                <a:gd name="T89" fmla="*/ 223 h 312"/>
                <a:gd name="T90" fmla="*/ 54 w 158"/>
                <a:gd name="T91" fmla="*/ 229 h 312"/>
                <a:gd name="T92" fmla="*/ 84 w 158"/>
                <a:gd name="T93" fmla="*/ 261 h 312"/>
                <a:gd name="T94" fmla="*/ 153 w 158"/>
                <a:gd name="T95" fmla="*/ 311 h 312"/>
                <a:gd name="T96" fmla="*/ 158 w 158"/>
                <a:gd name="T97" fmla="*/ 310 h 312"/>
                <a:gd name="T98" fmla="*/ 157 w 158"/>
                <a:gd name="T99" fmla="*/ 304 h 31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158" h="312">
                  <a:moveTo>
                    <a:pt x="157" y="304"/>
                  </a:moveTo>
                  <a:lnTo>
                    <a:pt x="157" y="304"/>
                  </a:lnTo>
                  <a:lnTo>
                    <a:pt x="137" y="291"/>
                  </a:lnTo>
                  <a:lnTo>
                    <a:pt x="108" y="270"/>
                  </a:lnTo>
                  <a:lnTo>
                    <a:pt x="93" y="258"/>
                  </a:lnTo>
                  <a:lnTo>
                    <a:pt x="81" y="247"/>
                  </a:lnTo>
                  <a:lnTo>
                    <a:pt x="70" y="237"/>
                  </a:lnTo>
                  <a:lnTo>
                    <a:pt x="62" y="227"/>
                  </a:lnTo>
                  <a:lnTo>
                    <a:pt x="60" y="226"/>
                  </a:lnTo>
                  <a:lnTo>
                    <a:pt x="58" y="223"/>
                  </a:lnTo>
                  <a:lnTo>
                    <a:pt x="57" y="216"/>
                  </a:lnTo>
                  <a:lnTo>
                    <a:pt x="51" y="214"/>
                  </a:lnTo>
                  <a:lnTo>
                    <a:pt x="47" y="210"/>
                  </a:lnTo>
                  <a:lnTo>
                    <a:pt x="39" y="201"/>
                  </a:lnTo>
                  <a:lnTo>
                    <a:pt x="34" y="192"/>
                  </a:lnTo>
                  <a:lnTo>
                    <a:pt x="30" y="187"/>
                  </a:lnTo>
                  <a:lnTo>
                    <a:pt x="19" y="165"/>
                  </a:lnTo>
                  <a:lnTo>
                    <a:pt x="15" y="155"/>
                  </a:lnTo>
                  <a:lnTo>
                    <a:pt x="12" y="146"/>
                  </a:lnTo>
                  <a:lnTo>
                    <a:pt x="9" y="126"/>
                  </a:lnTo>
                  <a:lnTo>
                    <a:pt x="8" y="99"/>
                  </a:lnTo>
                  <a:lnTo>
                    <a:pt x="8" y="84"/>
                  </a:lnTo>
                  <a:lnTo>
                    <a:pt x="9" y="76"/>
                  </a:lnTo>
                  <a:lnTo>
                    <a:pt x="12" y="65"/>
                  </a:lnTo>
                  <a:lnTo>
                    <a:pt x="15" y="55"/>
                  </a:lnTo>
                  <a:lnTo>
                    <a:pt x="19" y="44"/>
                  </a:lnTo>
                  <a:lnTo>
                    <a:pt x="26" y="35"/>
                  </a:lnTo>
                  <a:lnTo>
                    <a:pt x="32" y="26"/>
                  </a:lnTo>
                  <a:lnTo>
                    <a:pt x="39" y="19"/>
                  </a:lnTo>
                  <a:lnTo>
                    <a:pt x="46" y="15"/>
                  </a:lnTo>
                  <a:lnTo>
                    <a:pt x="51" y="11"/>
                  </a:lnTo>
                  <a:lnTo>
                    <a:pt x="57" y="9"/>
                  </a:lnTo>
                  <a:lnTo>
                    <a:pt x="68" y="8"/>
                  </a:lnTo>
                  <a:lnTo>
                    <a:pt x="74" y="8"/>
                  </a:lnTo>
                  <a:lnTo>
                    <a:pt x="84" y="11"/>
                  </a:lnTo>
                  <a:lnTo>
                    <a:pt x="89" y="12"/>
                  </a:lnTo>
                  <a:lnTo>
                    <a:pt x="93" y="15"/>
                  </a:lnTo>
                  <a:lnTo>
                    <a:pt x="97" y="20"/>
                  </a:lnTo>
                  <a:lnTo>
                    <a:pt x="102" y="26"/>
                  </a:lnTo>
                  <a:lnTo>
                    <a:pt x="104" y="34"/>
                  </a:lnTo>
                  <a:lnTo>
                    <a:pt x="107" y="43"/>
                  </a:lnTo>
                  <a:lnTo>
                    <a:pt x="108" y="53"/>
                  </a:lnTo>
                  <a:lnTo>
                    <a:pt x="108" y="65"/>
                  </a:lnTo>
                  <a:lnTo>
                    <a:pt x="108" y="89"/>
                  </a:lnTo>
                  <a:lnTo>
                    <a:pt x="107" y="107"/>
                  </a:lnTo>
                  <a:lnTo>
                    <a:pt x="108" y="113"/>
                  </a:lnTo>
                  <a:lnTo>
                    <a:pt x="110" y="120"/>
                  </a:lnTo>
                  <a:lnTo>
                    <a:pt x="116" y="135"/>
                  </a:lnTo>
                  <a:lnTo>
                    <a:pt x="125" y="149"/>
                  </a:lnTo>
                  <a:lnTo>
                    <a:pt x="131" y="157"/>
                  </a:lnTo>
                  <a:lnTo>
                    <a:pt x="133" y="160"/>
                  </a:lnTo>
                  <a:lnTo>
                    <a:pt x="134" y="164"/>
                  </a:lnTo>
                  <a:lnTo>
                    <a:pt x="135" y="166"/>
                  </a:lnTo>
                  <a:lnTo>
                    <a:pt x="142" y="173"/>
                  </a:lnTo>
                  <a:lnTo>
                    <a:pt x="145" y="170"/>
                  </a:lnTo>
                  <a:lnTo>
                    <a:pt x="148" y="168"/>
                  </a:lnTo>
                  <a:lnTo>
                    <a:pt x="150" y="162"/>
                  </a:lnTo>
                  <a:lnTo>
                    <a:pt x="152" y="158"/>
                  </a:lnTo>
                  <a:lnTo>
                    <a:pt x="153" y="155"/>
                  </a:lnTo>
                  <a:lnTo>
                    <a:pt x="154" y="153"/>
                  </a:lnTo>
                  <a:lnTo>
                    <a:pt x="153" y="150"/>
                  </a:lnTo>
                  <a:lnTo>
                    <a:pt x="150" y="149"/>
                  </a:lnTo>
                  <a:lnTo>
                    <a:pt x="148" y="150"/>
                  </a:lnTo>
                  <a:lnTo>
                    <a:pt x="143" y="154"/>
                  </a:lnTo>
                  <a:lnTo>
                    <a:pt x="142" y="160"/>
                  </a:lnTo>
                  <a:lnTo>
                    <a:pt x="139" y="155"/>
                  </a:lnTo>
                  <a:lnTo>
                    <a:pt x="138" y="153"/>
                  </a:lnTo>
                  <a:lnTo>
                    <a:pt x="131" y="145"/>
                  </a:lnTo>
                  <a:lnTo>
                    <a:pt x="125" y="132"/>
                  </a:lnTo>
                  <a:lnTo>
                    <a:pt x="118" y="119"/>
                  </a:lnTo>
                  <a:lnTo>
                    <a:pt x="116" y="112"/>
                  </a:lnTo>
                  <a:lnTo>
                    <a:pt x="115" y="107"/>
                  </a:lnTo>
                  <a:lnTo>
                    <a:pt x="116" y="89"/>
                  </a:lnTo>
                  <a:lnTo>
                    <a:pt x="116" y="65"/>
                  </a:lnTo>
                  <a:lnTo>
                    <a:pt x="116" y="53"/>
                  </a:lnTo>
                  <a:lnTo>
                    <a:pt x="115" y="40"/>
                  </a:lnTo>
                  <a:lnTo>
                    <a:pt x="112" y="30"/>
                  </a:lnTo>
                  <a:lnTo>
                    <a:pt x="108" y="21"/>
                  </a:lnTo>
                  <a:lnTo>
                    <a:pt x="104" y="15"/>
                  </a:lnTo>
                  <a:lnTo>
                    <a:pt x="99" y="9"/>
                  </a:lnTo>
                  <a:lnTo>
                    <a:pt x="93" y="5"/>
                  </a:lnTo>
                  <a:lnTo>
                    <a:pt x="88" y="3"/>
                  </a:lnTo>
                  <a:lnTo>
                    <a:pt x="76" y="0"/>
                  </a:lnTo>
                  <a:lnTo>
                    <a:pt x="68" y="0"/>
                  </a:lnTo>
                  <a:lnTo>
                    <a:pt x="55" y="1"/>
                  </a:lnTo>
                  <a:lnTo>
                    <a:pt x="49" y="4"/>
                  </a:lnTo>
                  <a:lnTo>
                    <a:pt x="42" y="7"/>
                  </a:lnTo>
                  <a:lnTo>
                    <a:pt x="34" y="12"/>
                  </a:lnTo>
                  <a:lnTo>
                    <a:pt x="27" y="20"/>
                  </a:lnTo>
                  <a:lnTo>
                    <a:pt x="19" y="31"/>
                  </a:lnTo>
                  <a:lnTo>
                    <a:pt x="12" y="42"/>
                  </a:lnTo>
                  <a:lnTo>
                    <a:pt x="7" y="53"/>
                  </a:lnTo>
                  <a:lnTo>
                    <a:pt x="4" y="63"/>
                  </a:lnTo>
                  <a:lnTo>
                    <a:pt x="1" y="73"/>
                  </a:lnTo>
                  <a:lnTo>
                    <a:pt x="0" y="82"/>
                  </a:lnTo>
                  <a:lnTo>
                    <a:pt x="0" y="99"/>
                  </a:lnTo>
                  <a:lnTo>
                    <a:pt x="1" y="127"/>
                  </a:lnTo>
                  <a:lnTo>
                    <a:pt x="3" y="138"/>
                  </a:lnTo>
                  <a:lnTo>
                    <a:pt x="5" y="147"/>
                  </a:lnTo>
                  <a:lnTo>
                    <a:pt x="8" y="158"/>
                  </a:lnTo>
                  <a:lnTo>
                    <a:pt x="11" y="168"/>
                  </a:lnTo>
                  <a:lnTo>
                    <a:pt x="23" y="191"/>
                  </a:lnTo>
                  <a:lnTo>
                    <a:pt x="27" y="197"/>
                  </a:lnTo>
                  <a:lnTo>
                    <a:pt x="34" y="207"/>
                  </a:lnTo>
                  <a:lnTo>
                    <a:pt x="42" y="216"/>
                  </a:lnTo>
                  <a:lnTo>
                    <a:pt x="46" y="220"/>
                  </a:lnTo>
                  <a:lnTo>
                    <a:pt x="51" y="223"/>
                  </a:lnTo>
                  <a:lnTo>
                    <a:pt x="54" y="229"/>
                  </a:lnTo>
                  <a:lnTo>
                    <a:pt x="58" y="235"/>
                  </a:lnTo>
                  <a:lnTo>
                    <a:pt x="69" y="247"/>
                  </a:lnTo>
                  <a:lnTo>
                    <a:pt x="84" y="261"/>
                  </a:lnTo>
                  <a:lnTo>
                    <a:pt x="100" y="275"/>
                  </a:lnTo>
                  <a:lnTo>
                    <a:pt x="131" y="298"/>
                  </a:lnTo>
                  <a:lnTo>
                    <a:pt x="153" y="311"/>
                  </a:lnTo>
                  <a:lnTo>
                    <a:pt x="156" y="312"/>
                  </a:lnTo>
                  <a:lnTo>
                    <a:pt x="158" y="310"/>
                  </a:lnTo>
                  <a:lnTo>
                    <a:pt x="158" y="307"/>
                  </a:lnTo>
                  <a:lnTo>
                    <a:pt x="157" y="304"/>
                  </a:lnTo>
                  <a:close/>
                </a:path>
              </a:pathLst>
            </a:custGeom>
            <a:solidFill>
              <a:srgbClr val="D77B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grpSp>
        <p:nvGrpSpPr>
          <p:cNvPr id="2074" name="Group 654"/>
          <p:cNvGrpSpPr>
            <a:grpSpLocks/>
          </p:cNvGrpSpPr>
          <p:nvPr/>
        </p:nvGrpSpPr>
        <p:grpSpPr bwMode="auto">
          <a:xfrm>
            <a:off x="5667460" y="3293342"/>
            <a:ext cx="769589" cy="967474"/>
            <a:chOff x="3174" y="1845"/>
            <a:chExt cx="431" cy="542"/>
          </a:xfrm>
        </p:grpSpPr>
        <p:grpSp>
          <p:nvGrpSpPr>
            <p:cNvPr id="2838" name="Group 6"/>
            <p:cNvGrpSpPr>
              <a:grpSpLocks/>
            </p:cNvGrpSpPr>
            <p:nvPr/>
          </p:nvGrpSpPr>
          <p:grpSpPr bwMode="auto">
            <a:xfrm>
              <a:off x="3174" y="2115"/>
              <a:ext cx="313" cy="272"/>
              <a:chOff x="3174" y="2115"/>
              <a:chExt cx="313" cy="272"/>
            </a:xfrm>
          </p:grpSpPr>
          <p:sp>
            <p:nvSpPr>
              <p:cNvPr id="2848" name="Freeform 866"/>
              <p:cNvSpPr>
                <a:spLocks/>
              </p:cNvSpPr>
              <p:nvPr/>
            </p:nvSpPr>
            <p:spPr bwMode="auto">
              <a:xfrm>
                <a:off x="3339" y="2271"/>
                <a:ext cx="15" cy="16"/>
              </a:xfrm>
              <a:custGeom>
                <a:avLst/>
                <a:gdLst>
                  <a:gd name="T0" fmla="*/ 0 w 15"/>
                  <a:gd name="T1" fmla="*/ 0 h 16"/>
                  <a:gd name="T2" fmla="*/ 0 w 15"/>
                  <a:gd name="T3" fmla="*/ 0 h 16"/>
                  <a:gd name="T4" fmla="*/ 0 w 15"/>
                  <a:gd name="T5" fmla="*/ 1 h 16"/>
                  <a:gd name="T6" fmla="*/ 0 w 15"/>
                  <a:gd name="T7" fmla="*/ 2 h 16"/>
                  <a:gd name="T8" fmla="*/ 0 w 15"/>
                  <a:gd name="T9" fmla="*/ 2 h 16"/>
                  <a:gd name="T10" fmla="*/ 4 w 15"/>
                  <a:gd name="T11" fmla="*/ 6 h 16"/>
                  <a:gd name="T12" fmla="*/ 6 w 15"/>
                  <a:gd name="T13" fmla="*/ 9 h 16"/>
                  <a:gd name="T14" fmla="*/ 11 w 15"/>
                  <a:gd name="T15" fmla="*/ 16 h 16"/>
                  <a:gd name="T16" fmla="*/ 11 w 15"/>
                  <a:gd name="T17" fmla="*/ 16 h 16"/>
                  <a:gd name="T18" fmla="*/ 12 w 15"/>
                  <a:gd name="T19" fmla="*/ 16 h 16"/>
                  <a:gd name="T20" fmla="*/ 14 w 15"/>
                  <a:gd name="T21" fmla="*/ 16 h 16"/>
                  <a:gd name="T22" fmla="*/ 14 w 15"/>
                  <a:gd name="T23" fmla="*/ 16 h 16"/>
                  <a:gd name="T24" fmla="*/ 15 w 15"/>
                  <a:gd name="T25" fmla="*/ 15 h 16"/>
                  <a:gd name="T26" fmla="*/ 14 w 15"/>
                  <a:gd name="T27" fmla="*/ 13 h 16"/>
                  <a:gd name="T28" fmla="*/ 10 w 15"/>
                  <a:gd name="T29" fmla="*/ 6 h 16"/>
                  <a:gd name="T30" fmla="*/ 10 w 15"/>
                  <a:gd name="T31" fmla="*/ 6 h 16"/>
                  <a:gd name="T32" fmla="*/ 7 w 15"/>
                  <a:gd name="T33" fmla="*/ 4 h 16"/>
                  <a:gd name="T34" fmla="*/ 3 w 15"/>
                  <a:gd name="T35" fmla="*/ 0 h 16"/>
                  <a:gd name="T36" fmla="*/ 3 w 15"/>
                  <a:gd name="T37" fmla="*/ 0 h 16"/>
                  <a:gd name="T38" fmla="*/ 2 w 15"/>
                  <a:gd name="T39" fmla="*/ 0 h 16"/>
                  <a:gd name="T40" fmla="*/ 0 w 15"/>
                  <a:gd name="T41" fmla="*/ 0 h 16"/>
                  <a:gd name="T42" fmla="*/ 0 w 15"/>
                  <a:gd name="T43" fmla="*/ 0 h 16"/>
                  <a:gd name="T44" fmla="*/ 0 w 15"/>
                  <a:gd name="T45" fmla="*/ 0 h 1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5" h="16">
                    <a:moveTo>
                      <a:pt x="0" y="0"/>
                    </a:moveTo>
                    <a:lnTo>
                      <a:pt x="0" y="0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4" y="6"/>
                    </a:lnTo>
                    <a:lnTo>
                      <a:pt x="6" y="9"/>
                    </a:lnTo>
                    <a:lnTo>
                      <a:pt x="11" y="16"/>
                    </a:lnTo>
                    <a:lnTo>
                      <a:pt x="12" y="16"/>
                    </a:lnTo>
                    <a:lnTo>
                      <a:pt x="14" y="16"/>
                    </a:lnTo>
                    <a:lnTo>
                      <a:pt x="15" y="15"/>
                    </a:lnTo>
                    <a:lnTo>
                      <a:pt x="14" y="13"/>
                    </a:lnTo>
                    <a:lnTo>
                      <a:pt x="10" y="6"/>
                    </a:lnTo>
                    <a:lnTo>
                      <a:pt x="7" y="4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ACFE8"/>
              </a:solidFill>
              <a:ln w="1588">
                <a:solidFill>
                  <a:srgbClr val="72576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849" name="Freeform 868"/>
              <p:cNvSpPr>
                <a:spLocks/>
              </p:cNvSpPr>
              <p:nvPr/>
            </p:nvSpPr>
            <p:spPr bwMode="auto">
              <a:xfrm>
                <a:off x="3362" y="2273"/>
                <a:ext cx="72" cy="30"/>
              </a:xfrm>
              <a:custGeom>
                <a:avLst/>
                <a:gdLst>
                  <a:gd name="T0" fmla="*/ 0 w 72"/>
                  <a:gd name="T1" fmla="*/ 2 h 30"/>
                  <a:gd name="T2" fmla="*/ 0 w 72"/>
                  <a:gd name="T3" fmla="*/ 2 h 30"/>
                  <a:gd name="T4" fmla="*/ 0 w 72"/>
                  <a:gd name="T5" fmla="*/ 3 h 30"/>
                  <a:gd name="T6" fmla="*/ 2 w 72"/>
                  <a:gd name="T7" fmla="*/ 4 h 30"/>
                  <a:gd name="T8" fmla="*/ 29 w 72"/>
                  <a:gd name="T9" fmla="*/ 14 h 30"/>
                  <a:gd name="T10" fmla="*/ 29 w 72"/>
                  <a:gd name="T11" fmla="*/ 14 h 30"/>
                  <a:gd name="T12" fmla="*/ 52 w 72"/>
                  <a:gd name="T13" fmla="*/ 22 h 30"/>
                  <a:gd name="T14" fmla="*/ 69 w 72"/>
                  <a:gd name="T15" fmla="*/ 30 h 30"/>
                  <a:gd name="T16" fmla="*/ 69 w 72"/>
                  <a:gd name="T17" fmla="*/ 30 h 30"/>
                  <a:gd name="T18" fmla="*/ 71 w 72"/>
                  <a:gd name="T19" fmla="*/ 30 h 30"/>
                  <a:gd name="T20" fmla="*/ 72 w 72"/>
                  <a:gd name="T21" fmla="*/ 29 h 30"/>
                  <a:gd name="T22" fmla="*/ 72 w 72"/>
                  <a:gd name="T23" fmla="*/ 29 h 30"/>
                  <a:gd name="T24" fmla="*/ 72 w 72"/>
                  <a:gd name="T25" fmla="*/ 27 h 30"/>
                  <a:gd name="T26" fmla="*/ 71 w 72"/>
                  <a:gd name="T27" fmla="*/ 26 h 30"/>
                  <a:gd name="T28" fmla="*/ 71 w 72"/>
                  <a:gd name="T29" fmla="*/ 26 h 30"/>
                  <a:gd name="T30" fmla="*/ 53 w 72"/>
                  <a:gd name="T31" fmla="*/ 18 h 30"/>
                  <a:gd name="T32" fmla="*/ 30 w 72"/>
                  <a:gd name="T33" fmla="*/ 10 h 30"/>
                  <a:gd name="T34" fmla="*/ 3 w 72"/>
                  <a:gd name="T35" fmla="*/ 0 h 30"/>
                  <a:gd name="T36" fmla="*/ 3 w 72"/>
                  <a:gd name="T37" fmla="*/ 0 h 30"/>
                  <a:gd name="T38" fmla="*/ 2 w 72"/>
                  <a:gd name="T39" fmla="*/ 0 h 30"/>
                  <a:gd name="T40" fmla="*/ 0 w 72"/>
                  <a:gd name="T41" fmla="*/ 2 h 30"/>
                  <a:gd name="T42" fmla="*/ 0 w 72"/>
                  <a:gd name="T43" fmla="*/ 2 h 30"/>
                  <a:gd name="T44" fmla="*/ 0 w 72"/>
                  <a:gd name="T45" fmla="*/ 2 h 3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72" h="30">
                    <a:moveTo>
                      <a:pt x="0" y="2"/>
                    </a:moveTo>
                    <a:lnTo>
                      <a:pt x="0" y="2"/>
                    </a:lnTo>
                    <a:lnTo>
                      <a:pt x="0" y="3"/>
                    </a:lnTo>
                    <a:lnTo>
                      <a:pt x="2" y="4"/>
                    </a:lnTo>
                    <a:lnTo>
                      <a:pt x="29" y="14"/>
                    </a:lnTo>
                    <a:lnTo>
                      <a:pt x="52" y="22"/>
                    </a:lnTo>
                    <a:lnTo>
                      <a:pt x="69" y="30"/>
                    </a:lnTo>
                    <a:lnTo>
                      <a:pt x="71" y="30"/>
                    </a:lnTo>
                    <a:lnTo>
                      <a:pt x="72" y="29"/>
                    </a:lnTo>
                    <a:lnTo>
                      <a:pt x="72" y="27"/>
                    </a:lnTo>
                    <a:lnTo>
                      <a:pt x="71" y="26"/>
                    </a:lnTo>
                    <a:lnTo>
                      <a:pt x="53" y="18"/>
                    </a:lnTo>
                    <a:lnTo>
                      <a:pt x="30" y="1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EACFE8"/>
              </a:solidFill>
              <a:ln w="1588">
                <a:solidFill>
                  <a:srgbClr val="72576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850" name="Group 5"/>
              <p:cNvGrpSpPr>
                <a:grpSpLocks/>
              </p:cNvGrpSpPr>
              <p:nvPr/>
            </p:nvGrpSpPr>
            <p:grpSpPr bwMode="auto">
              <a:xfrm>
                <a:off x="3174" y="2115"/>
                <a:ext cx="313" cy="272"/>
                <a:chOff x="3174" y="2115"/>
                <a:chExt cx="313" cy="272"/>
              </a:xfrm>
            </p:grpSpPr>
            <p:sp>
              <p:nvSpPr>
                <p:cNvPr id="2851" name="Freeform 867"/>
                <p:cNvSpPr>
                  <a:spLocks/>
                </p:cNvSpPr>
                <p:nvPr/>
              </p:nvSpPr>
              <p:spPr bwMode="auto">
                <a:xfrm>
                  <a:off x="3303" y="2244"/>
                  <a:ext cx="89" cy="55"/>
                </a:xfrm>
                <a:custGeom>
                  <a:avLst/>
                  <a:gdLst>
                    <a:gd name="T0" fmla="*/ 0 w 89"/>
                    <a:gd name="T1" fmla="*/ 1 h 55"/>
                    <a:gd name="T2" fmla="*/ 0 w 89"/>
                    <a:gd name="T3" fmla="*/ 1 h 55"/>
                    <a:gd name="T4" fmla="*/ 0 w 89"/>
                    <a:gd name="T5" fmla="*/ 2 h 55"/>
                    <a:gd name="T6" fmla="*/ 1 w 89"/>
                    <a:gd name="T7" fmla="*/ 4 h 55"/>
                    <a:gd name="T8" fmla="*/ 17 w 89"/>
                    <a:gd name="T9" fmla="*/ 15 h 55"/>
                    <a:gd name="T10" fmla="*/ 17 w 89"/>
                    <a:gd name="T11" fmla="*/ 15 h 55"/>
                    <a:gd name="T12" fmla="*/ 55 w 89"/>
                    <a:gd name="T13" fmla="*/ 39 h 55"/>
                    <a:gd name="T14" fmla="*/ 73 w 89"/>
                    <a:gd name="T15" fmla="*/ 50 h 55"/>
                    <a:gd name="T16" fmla="*/ 88 w 89"/>
                    <a:gd name="T17" fmla="*/ 55 h 55"/>
                    <a:gd name="T18" fmla="*/ 88 w 89"/>
                    <a:gd name="T19" fmla="*/ 55 h 55"/>
                    <a:gd name="T20" fmla="*/ 89 w 89"/>
                    <a:gd name="T21" fmla="*/ 55 h 55"/>
                    <a:gd name="T22" fmla="*/ 89 w 89"/>
                    <a:gd name="T23" fmla="*/ 54 h 55"/>
                    <a:gd name="T24" fmla="*/ 89 w 89"/>
                    <a:gd name="T25" fmla="*/ 54 h 55"/>
                    <a:gd name="T26" fmla="*/ 89 w 89"/>
                    <a:gd name="T27" fmla="*/ 52 h 55"/>
                    <a:gd name="T28" fmla="*/ 88 w 89"/>
                    <a:gd name="T29" fmla="*/ 52 h 55"/>
                    <a:gd name="T30" fmla="*/ 88 w 89"/>
                    <a:gd name="T31" fmla="*/ 52 h 55"/>
                    <a:gd name="T32" fmla="*/ 74 w 89"/>
                    <a:gd name="T33" fmla="*/ 46 h 55"/>
                    <a:gd name="T34" fmla="*/ 57 w 89"/>
                    <a:gd name="T35" fmla="*/ 35 h 55"/>
                    <a:gd name="T36" fmla="*/ 19 w 89"/>
                    <a:gd name="T37" fmla="*/ 10 h 55"/>
                    <a:gd name="T38" fmla="*/ 2 w 89"/>
                    <a:gd name="T39" fmla="*/ 0 h 55"/>
                    <a:gd name="T40" fmla="*/ 2 w 89"/>
                    <a:gd name="T41" fmla="*/ 0 h 55"/>
                    <a:gd name="T42" fmla="*/ 1 w 89"/>
                    <a:gd name="T43" fmla="*/ 0 h 55"/>
                    <a:gd name="T44" fmla="*/ 0 w 89"/>
                    <a:gd name="T45" fmla="*/ 1 h 55"/>
                    <a:gd name="T46" fmla="*/ 0 w 89"/>
                    <a:gd name="T47" fmla="*/ 1 h 55"/>
                    <a:gd name="T48" fmla="*/ 0 w 89"/>
                    <a:gd name="T49" fmla="*/ 1 h 5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89" h="55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0" y="2"/>
                      </a:lnTo>
                      <a:lnTo>
                        <a:pt x="1" y="4"/>
                      </a:lnTo>
                      <a:lnTo>
                        <a:pt x="17" y="15"/>
                      </a:lnTo>
                      <a:lnTo>
                        <a:pt x="55" y="39"/>
                      </a:lnTo>
                      <a:lnTo>
                        <a:pt x="73" y="50"/>
                      </a:lnTo>
                      <a:lnTo>
                        <a:pt x="88" y="55"/>
                      </a:lnTo>
                      <a:lnTo>
                        <a:pt x="89" y="55"/>
                      </a:lnTo>
                      <a:lnTo>
                        <a:pt x="89" y="54"/>
                      </a:lnTo>
                      <a:lnTo>
                        <a:pt x="89" y="52"/>
                      </a:lnTo>
                      <a:lnTo>
                        <a:pt x="88" y="52"/>
                      </a:lnTo>
                      <a:lnTo>
                        <a:pt x="74" y="46"/>
                      </a:lnTo>
                      <a:lnTo>
                        <a:pt x="57" y="35"/>
                      </a:lnTo>
                      <a:lnTo>
                        <a:pt x="19" y="10"/>
                      </a:lnTo>
                      <a:lnTo>
                        <a:pt x="2" y="0"/>
                      </a:lnTo>
                      <a:lnTo>
                        <a:pt x="1" y="0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EACFE8"/>
                </a:solidFill>
                <a:ln w="1588">
                  <a:solidFill>
                    <a:srgbClr val="72576D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2852" name="Group 4"/>
                <p:cNvGrpSpPr>
                  <a:grpSpLocks/>
                </p:cNvGrpSpPr>
                <p:nvPr/>
              </p:nvGrpSpPr>
              <p:grpSpPr bwMode="auto">
                <a:xfrm>
                  <a:off x="3174" y="2115"/>
                  <a:ext cx="313" cy="272"/>
                  <a:chOff x="3174" y="2115"/>
                  <a:chExt cx="313" cy="272"/>
                </a:xfrm>
              </p:grpSpPr>
              <p:sp>
                <p:nvSpPr>
                  <p:cNvPr id="2853" name="Freeform 864"/>
                  <p:cNvSpPr>
                    <a:spLocks/>
                  </p:cNvSpPr>
                  <p:nvPr/>
                </p:nvSpPr>
                <p:spPr bwMode="auto">
                  <a:xfrm>
                    <a:off x="3318" y="2296"/>
                    <a:ext cx="36" cy="34"/>
                  </a:xfrm>
                  <a:custGeom>
                    <a:avLst/>
                    <a:gdLst>
                      <a:gd name="T0" fmla="*/ 0 w 36"/>
                      <a:gd name="T1" fmla="*/ 2 h 34"/>
                      <a:gd name="T2" fmla="*/ 0 w 36"/>
                      <a:gd name="T3" fmla="*/ 2 h 34"/>
                      <a:gd name="T4" fmla="*/ 0 w 36"/>
                      <a:gd name="T5" fmla="*/ 3 h 34"/>
                      <a:gd name="T6" fmla="*/ 0 w 36"/>
                      <a:gd name="T7" fmla="*/ 4 h 34"/>
                      <a:gd name="T8" fmla="*/ 0 w 36"/>
                      <a:gd name="T9" fmla="*/ 4 h 34"/>
                      <a:gd name="T10" fmla="*/ 16 w 36"/>
                      <a:gd name="T11" fmla="*/ 17 h 34"/>
                      <a:gd name="T12" fmla="*/ 25 w 36"/>
                      <a:gd name="T13" fmla="*/ 25 h 34"/>
                      <a:gd name="T14" fmla="*/ 32 w 36"/>
                      <a:gd name="T15" fmla="*/ 33 h 34"/>
                      <a:gd name="T16" fmla="*/ 32 w 36"/>
                      <a:gd name="T17" fmla="*/ 33 h 34"/>
                      <a:gd name="T18" fmla="*/ 33 w 36"/>
                      <a:gd name="T19" fmla="*/ 34 h 34"/>
                      <a:gd name="T20" fmla="*/ 35 w 36"/>
                      <a:gd name="T21" fmla="*/ 33 h 34"/>
                      <a:gd name="T22" fmla="*/ 35 w 36"/>
                      <a:gd name="T23" fmla="*/ 33 h 34"/>
                      <a:gd name="T24" fmla="*/ 36 w 36"/>
                      <a:gd name="T25" fmla="*/ 32 h 34"/>
                      <a:gd name="T26" fmla="*/ 36 w 36"/>
                      <a:gd name="T27" fmla="*/ 30 h 34"/>
                      <a:gd name="T28" fmla="*/ 36 w 36"/>
                      <a:gd name="T29" fmla="*/ 30 h 34"/>
                      <a:gd name="T30" fmla="*/ 28 w 36"/>
                      <a:gd name="T31" fmla="*/ 22 h 34"/>
                      <a:gd name="T32" fmla="*/ 19 w 36"/>
                      <a:gd name="T33" fmla="*/ 14 h 34"/>
                      <a:gd name="T34" fmla="*/ 2 w 36"/>
                      <a:gd name="T35" fmla="*/ 0 h 34"/>
                      <a:gd name="T36" fmla="*/ 2 w 36"/>
                      <a:gd name="T37" fmla="*/ 0 h 34"/>
                      <a:gd name="T38" fmla="*/ 1 w 36"/>
                      <a:gd name="T39" fmla="*/ 0 h 34"/>
                      <a:gd name="T40" fmla="*/ 0 w 36"/>
                      <a:gd name="T41" fmla="*/ 2 h 34"/>
                      <a:gd name="T42" fmla="*/ 0 w 36"/>
                      <a:gd name="T43" fmla="*/ 2 h 34"/>
                      <a:gd name="T44" fmla="*/ 0 w 36"/>
                      <a:gd name="T45" fmla="*/ 2 h 34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</a:gdLst>
                    <a:ahLst/>
                    <a:cxnLst>
                      <a:cxn ang="T46">
                        <a:pos x="T0" y="T1"/>
                      </a:cxn>
                      <a:cxn ang="T47">
                        <a:pos x="T2" y="T3"/>
                      </a:cxn>
                      <a:cxn ang="T48">
                        <a:pos x="T4" y="T5"/>
                      </a:cxn>
                      <a:cxn ang="T49">
                        <a:pos x="T6" y="T7"/>
                      </a:cxn>
                      <a:cxn ang="T50">
                        <a:pos x="T8" y="T9"/>
                      </a:cxn>
                      <a:cxn ang="T51">
                        <a:pos x="T10" y="T11"/>
                      </a:cxn>
                      <a:cxn ang="T52">
                        <a:pos x="T12" y="T13"/>
                      </a:cxn>
                      <a:cxn ang="T53">
                        <a:pos x="T14" y="T15"/>
                      </a:cxn>
                      <a:cxn ang="T54">
                        <a:pos x="T16" y="T17"/>
                      </a:cxn>
                      <a:cxn ang="T55">
                        <a:pos x="T18" y="T19"/>
                      </a:cxn>
                      <a:cxn ang="T56">
                        <a:pos x="T20" y="T21"/>
                      </a:cxn>
                      <a:cxn ang="T57">
                        <a:pos x="T22" y="T23"/>
                      </a:cxn>
                      <a:cxn ang="T58">
                        <a:pos x="T24" y="T25"/>
                      </a:cxn>
                      <a:cxn ang="T59">
                        <a:pos x="T26" y="T27"/>
                      </a:cxn>
                      <a:cxn ang="T60">
                        <a:pos x="T28" y="T29"/>
                      </a:cxn>
                      <a:cxn ang="T61">
                        <a:pos x="T30" y="T31"/>
                      </a:cxn>
                      <a:cxn ang="T62">
                        <a:pos x="T32" y="T33"/>
                      </a:cxn>
                      <a:cxn ang="T63">
                        <a:pos x="T34" y="T35"/>
                      </a:cxn>
                      <a:cxn ang="T64">
                        <a:pos x="T36" y="T37"/>
                      </a:cxn>
                      <a:cxn ang="T65">
                        <a:pos x="T38" y="T39"/>
                      </a:cxn>
                      <a:cxn ang="T66">
                        <a:pos x="T40" y="T41"/>
                      </a:cxn>
                      <a:cxn ang="T67">
                        <a:pos x="T42" y="T43"/>
                      </a:cxn>
                      <a:cxn ang="T68">
                        <a:pos x="T44" y="T45"/>
                      </a:cxn>
                    </a:cxnLst>
                    <a:rect l="0" t="0" r="r" b="b"/>
                    <a:pathLst>
                      <a:path w="36" h="34">
                        <a:moveTo>
                          <a:pt x="0" y="2"/>
                        </a:moveTo>
                        <a:lnTo>
                          <a:pt x="0" y="2"/>
                        </a:lnTo>
                        <a:lnTo>
                          <a:pt x="0" y="3"/>
                        </a:lnTo>
                        <a:lnTo>
                          <a:pt x="0" y="4"/>
                        </a:lnTo>
                        <a:lnTo>
                          <a:pt x="16" y="17"/>
                        </a:lnTo>
                        <a:lnTo>
                          <a:pt x="25" y="25"/>
                        </a:lnTo>
                        <a:lnTo>
                          <a:pt x="32" y="33"/>
                        </a:lnTo>
                        <a:lnTo>
                          <a:pt x="33" y="34"/>
                        </a:lnTo>
                        <a:lnTo>
                          <a:pt x="35" y="33"/>
                        </a:lnTo>
                        <a:lnTo>
                          <a:pt x="36" y="32"/>
                        </a:lnTo>
                        <a:lnTo>
                          <a:pt x="36" y="30"/>
                        </a:lnTo>
                        <a:lnTo>
                          <a:pt x="28" y="22"/>
                        </a:lnTo>
                        <a:lnTo>
                          <a:pt x="19" y="14"/>
                        </a:lnTo>
                        <a:lnTo>
                          <a:pt x="2" y="0"/>
                        </a:lnTo>
                        <a:lnTo>
                          <a:pt x="1" y="0"/>
                        </a:lnTo>
                        <a:lnTo>
                          <a:pt x="0" y="2"/>
                        </a:lnTo>
                        <a:close/>
                      </a:path>
                    </a:pathLst>
                  </a:custGeom>
                  <a:solidFill>
                    <a:srgbClr val="EACFE8"/>
                  </a:solidFill>
                  <a:ln w="1588">
                    <a:solidFill>
                      <a:srgbClr val="72576D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27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854" name="Freeform 877"/>
                  <p:cNvSpPr>
                    <a:spLocks/>
                  </p:cNvSpPr>
                  <p:nvPr/>
                </p:nvSpPr>
                <p:spPr bwMode="auto">
                  <a:xfrm>
                    <a:off x="3311" y="2236"/>
                    <a:ext cx="77" cy="12"/>
                  </a:xfrm>
                  <a:custGeom>
                    <a:avLst/>
                    <a:gdLst>
                      <a:gd name="T0" fmla="*/ 0 w 77"/>
                      <a:gd name="T1" fmla="*/ 1 h 12"/>
                      <a:gd name="T2" fmla="*/ 0 w 77"/>
                      <a:gd name="T3" fmla="*/ 1 h 12"/>
                      <a:gd name="T4" fmla="*/ 0 w 77"/>
                      <a:gd name="T5" fmla="*/ 2 h 12"/>
                      <a:gd name="T6" fmla="*/ 1 w 77"/>
                      <a:gd name="T7" fmla="*/ 4 h 12"/>
                      <a:gd name="T8" fmla="*/ 1 w 77"/>
                      <a:gd name="T9" fmla="*/ 4 h 12"/>
                      <a:gd name="T10" fmla="*/ 34 w 77"/>
                      <a:gd name="T11" fmla="*/ 6 h 12"/>
                      <a:gd name="T12" fmla="*/ 74 w 77"/>
                      <a:gd name="T13" fmla="*/ 12 h 12"/>
                      <a:gd name="T14" fmla="*/ 74 w 77"/>
                      <a:gd name="T15" fmla="*/ 12 h 12"/>
                      <a:gd name="T16" fmla="*/ 76 w 77"/>
                      <a:gd name="T17" fmla="*/ 12 h 12"/>
                      <a:gd name="T18" fmla="*/ 77 w 77"/>
                      <a:gd name="T19" fmla="*/ 10 h 12"/>
                      <a:gd name="T20" fmla="*/ 77 w 77"/>
                      <a:gd name="T21" fmla="*/ 10 h 12"/>
                      <a:gd name="T22" fmla="*/ 76 w 77"/>
                      <a:gd name="T23" fmla="*/ 9 h 12"/>
                      <a:gd name="T24" fmla="*/ 74 w 77"/>
                      <a:gd name="T25" fmla="*/ 8 h 12"/>
                      <a:gd name="T26" fmla="*/ 74 w 77"/>
                      <a:gd name="T27" fmla="*/ 8 h 12"/>
                      <a:gd name="T28" fmla="*/ 36 w 77"/>
                      <a:gd name="T29" fmla="*/ 2 h 12"/>
                      <a:gd name="T30" fmla="*/ 1 w 77"/>
                      <a:gd name="T31" fmla="*/ 0 h 12"/>
                      <a:gd name="T32" fmla="*/ 1 w 77"/>
                      <a:gd name="T33" fmla="*/ 0 h 12"/>
                      <a:gd name="T34" fmla="*/ 0 w 77"/>
                      <a:gd name="T35" fmla="*/ 0 h 12"/>
                      <a:gd name="T36" fmla="*/ 0 w 77"/>
                      <a:gd name="T37" fmla="*/ 1 h 12"/>
                      <a:gd name="T38" fmla="*/ 0 w 77"/>
                      <a:gd name="T39" fmla="*/ 1 h 12"/>
                      <a:gd name="T40" fmla="*/ 0 w 77"/>
                      <a:gd name="T41" fmla="*/ 1 h 12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77" h="12">
                        <a:moveTo>
                          <a:pt x="0" y="1"/>
                        </a:moveTo>
                        <a:lnTo>
                          <a:pt x="0" y="1"/>
                        </a:lnTo>
                        <a:lnTo>
                          <a:pt x="0" y="2"/>
                        </a:lnTo>
                        <a:lnTo>
                          <a:pt x="1" y="4"/>
                        </a:lnTo>
                        <a:lnTo>
                          <a:pt x="34" y="6"/>
                        </a:lnTo>
                        <a:lnTo>
                          <a:pt x="74" y="12"/>
                        </a:lnTo>
                        <a:lnTo>
                          <a:pt x="76" y="12"/>
                        </a:lnTo>
                        <a:lnTo>
                          <a:pt x="77" y="10"/>
                        </a:lnTo>
                        <a:lnTo>
                          <a:pt x="76" y="9"/>
                        </a:lnTo>
                        <a:lnTo>
                          <a:pt x="74" y="8"/>
                        </a:lnTo>
                        <a:lnTo>
                          <a:pt x="36" y="2"/>
                        </a:lnTo>
                        <a:lnTo>
                          <a:pt x="1" y="0"/>
                        </a:lnTo>
                        <a:lnTo>
                          <a:pt x="0" y="0"/>
                        </a:lnTo>
                        <a:lnTo>
                          <a:pt x="0" y="1"/>
                        </a:lnTo>
                        <a:close/>
                      </a:path>
                    </a:pathLst>
                  </a:custGeom>
                  <a:solidFill>
                    <a:srgbClr val="EACFE8"/>
                  </a:solidFill>
                  <a:ln w="1588">
                    <a:solidFill>
                      <a:srgbClr val="72576D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2700">
                      <a:solidFill>
                        <a:srgbClr val="000000"/>
                      </a:solidFill>
                    </a:endParaRPr>
                  </a:p>
                </p:txBody>
              </p:sp>
              <p:grpSp>
                <p:nvGrpSpPr>
                  <p:cNvPr id="2855" name="Group 3"/>
                  <p:cNvGrpSpPr>
                    <a:grpSpLocks/>
                  </p:cNvGrpSpPr>
                  <p:nvPr/>
                </p:nvGrpSpPr>
                <p:grpSpPr bwMode="auto">
                  <a:xfrm>
                    <a:off x="3174" y="2115"/>
                    <a:ext cx="313" cy="272"/>
                    <a:chOff x="3174" y="2115"/>
                    <a:chExt cx="313" cy="272"/>
                  </a:xfrm>
                </p:grpSpPr>
                <p:sp>
                  <p:nvSpPr>
                    <p:cNvPr id="2856" name="Freeform 865"/>
                    <p:cNvSpPr>
                      <a:spLocks/>
                    </p:cNvSpPr>
                    <p:nvPr/>
                  </p:nvSpPr>
                  <p:spPr bwMode="auto">
                    <a:xfrm>
                      <a:off x="3362" y="2282"/>
                      <a:ext cx="37" cy="85"/>
                    </a:xfrm>
                    <a:custGeom>
                      <a:avLst/>
                      <a:gdLst>
                        <a:gd name="T0" fmla="*/ 0 w 37"/>
                        <a:gd name="T1" fmla="*/ 0 h 85"/>
                        <a:gd name="T2" fmla="*/ 0 w 37"/>
                        <a:gd name="T3" fmla="*/ 0 h 85"/>
                        <a:gd name="T4" fmla="*/ 0 w 37"/>
                        <a:gd name="T5" fmla="*/ 1 h 85"/>
                        <a:gd name="T6" fmla="*/ 0 w 37"/>
                        <a:gd name="T7" fmla="*/ 2 h 85"/>
                        <a:gd name="T8" fmla="*/ 0 w 37"/>
                        <a:gd name="T9" fmla="*/ 2 h 85"/>
                        <a:gd name="T10" fmla="*/ 4 w 37"/>
                        <a:gd name="T11" fmla="*/ 8 h 85"/>
                        <a:gd name="T12" fmla="*/ 10 w 37"/>
                        <a:gd name="T13" fmla="*/ 14 h 85"/>
                        <a:gd name="T14" fmla="*/ 19 w 37"/>
                        <a:gd name="T15" fmla="*/ 36 h 85"/>
                        <a:gd name="T16" fmla="*/ 29 w 37"/>
                        <a:gd name="T17" fmla="*/ 62 h 85"/>
                        <a:gd name="T18" fmla="*/ 31 w 37"/>
                        <a:gd name="T19" fmla="*/ 73 h 85"/>
                        <a:gd name="T20" fmla="*/ 33 w 37"/>
                        <a:gd name="T21" fmla="*/ 82 h 85"/>
                        <a:gd name="T22" fmla="*/ 33 w 37"/>
                        <a:gd name="T23" fmla="*/ 82 h 85"/>
                        <a:gd name="T24" fmla="*/ 34 w 37"/>
                        <a:gd name="T25" fmla="*/ 83 h 85"/>
                        <a:gd name="T26" fmla="*/ 36 w 37"/>
                        <a:gd name="T27" fmla="*/ 85 h 85"/>
                        <a:gd name="T28" fmla="*/ 36 w 37"/>
                        <a:gd name="T29" fmla="*/ 85 h 85"/>
                        <a:gd name="T30" fmla="*/ 37 w 37"/>
                        <a:gd name="T31" fmla="*/ 83 h 85"/>
                        <a:gd name="T32" fmla="*/ 37 w 37"/>
                        <a:gd name="T33" fmla="*/ 82 h 85"/>
                        <a:gd name="T34" fmla="*/ 37 w 37"/>
                        <a:gd name="T35" fmla="*/ 82 h 85"/>
                        <a:gd name="T36" fmla="*/ 36 w 37"/>
                        <a:gd name="T37" fmla="*/ 73 h 85"/>
                        <a:gd name="T38" fmla="*/ 33 w 37"/>
                        <a:gd name="T39" fmla="*/ 60 h 85"/>
                        <a:gd name="T40" fmla="*/ 23 w 37"/>
                        <a:gd name="T41" fmla="*/ 35 h 85"/>
                        <a:gd name="T42" fmla="*/ 12 w 37"/>
                        <a:gd name="T43" fmla="*/ 13 h 85"/>
                        <a:gd name="T44" fmla="*/ 7 w 37"/>
                        <a:gd name="T45" fmla="*/ 5 h 85"/>
                        <a:gd name="T46" fmla="*/ 3 w 37"/>
                        <a:gd name="T47" fmla="*/ 0 h 85"/>
                        <a:gd name="T48" fmla="*/ 3 w 37"/>
                        <a:gd name="T49" fmla="*/ 0 h 85"/>
                        <a:gd name="T50" fmla="*/ 2 w 37"/>
                        <a:gd name="T51" fmla="*/ 0 h 85"/>
                        <a:gd name="T52" fmla="*/ 0 w 37"/>
                        <a:gd name="T53" fmla="*/ 0 h 85"/>
                        <a:gd name="T54" fmla="*/ 0 w 37"/>
                        <a:gd name="T55" fmla="*/ 0 h 85"/>
                        <a:gd name="T56" fmla="*/ 0 w 37"/>
                        <a:gd name="T57" fmla="*/ 0 h 85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</a:gdLst>
                      <a:ahLst/>
                      <a:cxnLst>
                        <a:cxn ang="T58">
                          <a:pos x="T0" y="T1"/>
                        </a:cxn>
                        <a:cxn ang="T59">
                          <a:pos x="T2" y="T3"/>
                        </a:cxn>
                        <a:cxn ang="T60">
                          <a:pos x="T4" y="T5"/>
                        </a:cxn>
                        <a:cxn ang="T61">
                          <a:pos x="T6" y="T7"/>
                        </a:cxn>
                        <a:cxn ang="T62">
                          <a:pos x="T8" y="T9"/>
                        </a:cxn>
                        <a:cxn ang="T63">
                          <a:pos x="T10" y="T11"/>
                        </a:cxn>
                        <a:cxn ang="T64">
                          <a:pos x="T12" y="T13"/>
                        </a:cxn>
                        <a:cxn ang="T65">
                          <a:pos x="T14" y="T15"/>
                        </a:cxn>
                        <a:cxn ang="T66">
                          <a:pos x="T16" y="T17"/>
                        </a:cxn>
                        <a:cxn ang="T67">
                          <a:pos x="T18" y="T19"/>
                        </a:cxn>
                        <a:cxn ang="T68">
                          <a:pos x="T20" y="T21"/>
                        </a:cxn>
                        <a:cxn ang="T69">
                          <a:pos x="T22" y="T23"/>
                        </a:cxn>
                        <a:cxn ang="T70">
                          <a:pos x="T24" y="T25"/>
                        </a:cxn>
                        <a:cxn ang="T71">
                          <a:pos x="T26" y="T27"/>
                        </a:cxn>
                        <a:cxn ang="T72">
                          <a:pos x="T28" y="T29"/>
                        </a:cxn>
                        <a:cxn ang="T73">
                          <a:pos x="T30" y="T31"/>
                        </a:cxn>
                        <a:cxn ang="T74">
                          <a:pos x="T32" y="T33"/>
                        </a:cxn>
                        <a:cxn ang="T75">
                          <a:pos x="T34" y="T35"/>
                        </a:cxn>
                        <a:cxn ang="T76">
                          <a:pos x="T36" y="T37"/>
                        </a:cxn>
                        <a:cxn ang="T77">
                          <a:pos x="T38" y="T39"/>
                        </a:cxn>
                        <a:cxn ang="T78">
                          <a:pos x="T40" y="T41"/>
                        </a:cxn>
                        <a:cxn ang="T79">
                          <a:pos x="T42" y="T43"/>
                        </a:cxn>
                        <a:cxn ang="T80">
                          <a:pos x="T44" y="T45"/>
                        </a:cxn>
                        <a:cxn ang="T81">
                          <a:pos x="T46" y="T47"/>
                        </a:cxn>
                        <a:cxn ang="T82">
                          <a:pos x="T48" y="T49"/>
                        </a:cxn>
                        <a:cxn ang="T83">
                          <a:pos x="T50" y="T51"/>
                        </a:cxn>
                        <a:cxn ang="T84">
                          <a:pos x="T52" y="T53"/>
                        </a:cxn>
                        <a:cxn ang="T85">
                          <a:pos x="T54" y="T55"/>
                        </a:cxn>
                        <a:cxn ang="T86">
                          <a:pos x="T56" y="T57"/>
                        </a:cxn>
                      </a:cxnLst>
                      <a:rect l="0" t="0" r="r" b="b"/>
                      <a:pathLst>
                        <a:path w="37" h="85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0" y="1"/>
                          </a:lnTo>
                          <a:lnTo>
                            <a:pt x="0" y="2"/>
                          </a:lnTo>
                          <a:lnTo>
                            <a:pt x="4" y="8"/>
                          </a:lnTo>
                          <a:lnTo>
                            <a:pt x="10" y="14"/>
                          </a:lnTo>
                          <a:lnTo>
                            <a:pt x="19" y="36"/>
                          </a:lnTo>
                          <a:lnTo>
                            <a:pt x="29" y="62"/>
                          </a:lnTo>
                          <a:lnTo>
                            <a:pt x="31" y="73"/>
                          </a:lnTo>
                          <a:lnTo>
                            <a:pt x="33" y="82"/>
                          </a:lnTo>
                          <a:lnTo>
                            <a:pt x="34" y="83"/>
                          </a:lnTo>
                          <a:lnTo>
                            <a:pt x="36" y="85"/>
                          </a:lnTo>
                          <a:lnTo>
                            <a:pt x="37" y="83"/>
                          </a:lnTo>
                          <a:lnTo>
                            <a:pt x="37" y="82"/>
                          </a:lnTo>
                          <a:lnTo>
                            <a:pt x="36" y="73"/>
                          </a:lnTo>
                          <a:lnTo>
                            <a:pt x="33" y="60"/>
                          </a:lnTo>
                          <a:lnTo>
                            <a:pt x="23" y="35"/>
                          </a:lnTo>
                          <a:lnTo>
                            <a:pt x="12" y="13"/>
                          </a:lnTo>
                          <a:lnTo>
                            <a:pt x="7" y="5"/>
                          </a:lnTo>
                          <a:lnTo>
                            <a:pt x="3" y="0"/>
                          </a:lnTo>
                          <a:lnTo>
                            <a:pt x="2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EACFE8"/>
                    </a:solidFill>
                    <a:ln w="1588">
                      <a:solidFill>
                        <a:srgbClr val="72576D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27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857" name="Freeform 869"/>
                    <p:cNvSpPr>
                      <a:spLocks/>
                    </p:cNvSpPr>
                    <p:nvPr/>
                  </p:nvSpPr>
                  <p:spPr bwMode="auto">
                    <a:xfrm>
                      <a:off x="3310" y="2268"/>
                      <a:ext cx="112" cy="76"/>
                    </a:xfrm>
                    <a:custGeom>
                      <a:avLst/>
                      <a:gdLst>
                        <a:gd name="T0" fmla="*/ 0 w 112"/>
                        <a:gd name="T1" fmla="*/ 0 h 76"/>
                        <a:gd name="T2" fmla="*/ 0 w 112"/>
                        <a:gd name="T3" fmla="*/ 0 h 76"/>
                        <a:gd name="T4" fmla="*/ 0 w 112"/>
                        <a:gd name="T5" fmla="*/ 1 h 76"/>
                        <a:gd name="T6" fmla="*/ 0 w 112"/>
                        <a:gd name="T7" fmla="*/ 4 h 76"/>
                        <a:gd name="T8" fmla="*/ 0 w 112"/>
                        <a:gd name="T9" fmla="*/ 4 h 76"/>
                        <a:gd name="T10" fmla="*/ 9 w 112"/>
                        <a:gd name="T11" fmla="*/ 11 h 76"/>
                        <a:gd name="T12" fmla="*/ 21 w 112"/>
                        <a:gd name="T13" fmla="*/ 20 h 76"/>
                        <a:gd name="T14" fmla="*/ 37 w 112"/>
                        <a:gd name="T15" fmla="*/ 28 h 76"/>
                        <a:gd name="T16" fmla="*/ 55 w 112"/>
                        <a:gd name="T17" fmla="*/ 35 h 76"/>
                        <a:gd name="T18" fmla="*/ 55 w 112"/>
                        <a:gd name="T19" fmla="*/ 35 h 76"/>
                        <a:gd name="T20" fmla="*/ 71 w 112"/>
                        <a:gd name="T21" fmla="*/ 42 h 76"/>
                        <a:gd name="T22" fmla="*/ 85 w 112"/>
                        <a:gd name="T23" fmla="*/ 50 h 76"/>
                        <a:gd name="T24" fmla="*/ 97 w 112"/>
                        <a:gd name="T25" fmla="*/ 61 h 76"/>
                        <a:gd name="T26" fmla="*/ 108 w 112"/>
                        <a:gd name="T27" fmla="*/ 76 h 76"/>
                        <a:gd name="T28" fmla="*/ 108 w 112"/>
                        <a:gd name="T29" fmla="*/ 76 h 76"/>
                        <a:gd name="T30" fmla="*/ 109 w 112"/>
                        <a:gd name="T31" fmla="*/ 76 h 76"/>
                        <a:gd name="T32" fmla="*/ 112 w 112"/>
                        <a:gd name="T33" fmla="*/ 76 h 76"/>
                        <a:gd name="T34" fmla="*/ 112 w 112"/>
                        <a:gd name="T35" fmla="*/ 76 h 76"/>
                        <a:gd name="T36" fmla="*/ 112 w 112"/>
                        <a:gd name="T37" fmla="*/ 74 h 76"/>
                        <a:gd name="T38" fmla="*/ 112 w 112"/>
                        <a:gd name="T39" fmla="*/ 73 h 76"/>
                        <a:gd name="T40" fmla="*/ 112 w 112"/>
                        <a:gd name="T41" fmla="*/ 73 h 76"/>
                        <a:gd name="T42" fmla="*/ 100 w 112"/>
                        <a:gd name="T43" fmla="*/ 58 h 76"/>
                        <a:gd name="T44" fmla="*/ 88 w 112"/>
                        <a:gd name="T45" fmla="*/ 47 h 76"/>
                        <a:gd name="T46" fmla="*/ 73 w 112"/>
                        <a:gd name="T47" fmla="*/ 38 h 76"/>
                        <a:gd name="T48" fmla="*/ 56 w 112"/>
                        <a:gd name="T49" fmla="*/ 31 h 76"/>
                        <a:gd name="T50" fmla="*/ 56 w 112"/>
                        <a:gd name="T51" fmla="*/ 31 h 76"/>
                        <a:gd name="T52" fmla="*/ 40 w 112"/>
                        <a:gd name="T53" fmla="*/ 24 h 76"/>
                        <a:gd name="T54" fmla="*/ 24 w 112"/>
                        <a:gd name="T55" fmla="*/ 16 h 76"/>
                        <a:gd name="T56" fmla="*/ 12 w 112"/>
                        <a:gd name="T57" fmla="*/ 8 h 76"/>
                        <a:gd name="T58" fmla="*/ 2 w 112"/>
                        <a:gd name="T59" fmla="*/ 0 h 76"/>
                        <a:gd name="T60" fmla="*/ 2 w 112"/>
                        <a:gd name="T61" fmla="*/ 0 h 76"/>
                        <a:gd name="T62" fmla="*/ 1 w 112"/>
                        <a:gd name="T63" fmla="*/ 0 h 76"/>
                        <a:gd name="T64" fmla="*/ 0 w 112"/>
                        <a:gd name="T65" fmla="*/ 0 h 76"/>
                        <a:gd name="T66" fmla="*/ 0 w 112"/>
                        <a:gd name="T67" fmla="*/ 0 h 76"/>
                        <a:gd name="T68" fmla="*/ 0 w 112"/>
                        <a:gd name="T69" fmla="*/ 0 h 7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</a:gdLst>
                      <a:ahLst/>
                      <a:cxnLst>
                        <a:cxn ang="T70">
                          <a:pos x="T0" y="T1"/>
                        </a:cxn>
                        <a:cxn ang="T71">
                          <a:pos x="T2" y="T3"/>
                        </a:cxn>
                        <a:cxn ang="T72">
                          <a:pos x="T4" y="T5"/>
                        </a:cxn>
                        <a:cxn ang="T73">
                          <a:pos x="T6" y="T7"/>
                        </a:cxn>
                        <a:cxn ang="T74">
                          <a:pos x="T8" y="T9"/>
                        </a:cxn>
                        <a:cxn ang="T75">
                          <a:pos x="T10" y="T11"/>
                        </a:cxn>
                        <a:cxn ang="T76">
                          <a:pos x="T12" y="T13"/>
                        </a:cxn>
                        <a:cxn ang="T77">
                          <a:pos x="T14" y="T15"/>
                        </a:cxn>
                        <a:cxn ang="T78">
                          <a:pos x="T16" y="T17"/>
                        </a:cxn>
                        <a:cxn ang="T79">
                          <a:pos x="T18" y="T19"/>
                        </a:cxn>
                        <a:cxn ang="T80">
                          <a:pos x="T20" y="T21"/>
                        </a:cxn>
                        <a:cxn ang="T81">
                          <a:pos x="T22" y="T23"/>
                        </a:cxn>
                        <a:cxn ang="T82">
                          <a:pos x="T24" y="T25"/>
                        </a:cxn>
                        <a:cxn ang="T83">
                          <a:pos x="T26" y="T27"/>
                        </a:cxn>
                        <a:cxn ang="T84">
                          <a:pos x="T28" y="T29"/>
                        </a:cxn>
                        <a:cxn ang="T85">
                          <a:pos x="T30" y="T31"/>
                        </a:cxn>
                        <a:cxn ang="T86">
                          <a:pos x="T32" y="T33"/>
                        </a:cxn>
                        <a:cxn ang="T87">
                          <a:pos x="T34" y="T35"/>
                        </a:cxn>
                        <a:cxn ang="T88">
                          <a:pos x="T36" y="T37"/>
                        </a:cxn>
                        <a:cxn ang="T89">
                          <a:pos x="T38" y="T39"/>
                        </a:cxn>
                        <a:cxn ang="T90">
                          <a:pos x="T40" y="T41"/>
                        </a:cxn>
                        <a:cxn ang="T91">
                          <a:pos x="T42" y="T43"/>
                        </a:cxn>
                        <a:cxn ang="T92">
                          <a:pos x="T44" y="T45"/>
                        </a:cxn>
                        <a:cxn ang="T93">
                          <a:pos x="T46" y="T47"/>
                        </a:cxn>
                        <a:cxn ang="T94">
                          <a:pos x="T48" y="T49"/>
                        </a:cxn>
                        <a:cxn ang="T95">
                          <a:pos x="T50" y="T51"/>
                        </a:cxn>
                        <a:cxn ang="T96">
                          <a:pos x="T52" y="T53"/>
                        </a:cxn>
                        <a:cxn ang="T97">
                          <a:pos x="T54" y="T55"/>
                        </a:cxn>
                        <a:cxn ang="T98">
                          <a:pos x="T56" y="T57"/>
                        </a:cxn>
                        <a:cxn ang="T99">
                          <a:pos x="T58" y="T59"/>
                        </a:cxn>
                        <a:cxn ang="T100">
                          <a:pos x="T60" y="T61"/>
                        </a:cxn>
                        <a:cxn ang="T101">
                          <a:pos x="T62" y="T63"/>
                        </a:cxn>
                        <a:cxn ang="T102">
                          <a:pos x="T64" y="T65"/>
                        </a:cxn>
                        <a:cxn ang="T103">
                          <a:pos x="T66" y="T67"/>
                        </a:cxn>
                        <a:cxn ang="T104">
                          <a:pos x="T68" y="T69"/>
                        </a:cxn>
                      </a:cxnLst>
                      <a:rect l="0" t="0" r="r" b="b"/>
                      <a:pathLst>
                        <a:path w="112" h="76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0" y="1"/>
                          </a:lnTo>
                          <a:lnTo>
                            <a:pt x="0" y="4"/>
                          </a:lnTo>
                          <a:lnTo>
                            <a:pt x="9" y="11"/>
                          </a:lnTo>
                          <a:lnTo>
                            <a:pt x="21" y="20"/>
                          </a:lnTo>
                          <a:lnTo>
                            <a:pt x="37" y="28"/>
                          </a:lnTo>
                          <a:lnTo>
                            <a:pt x="55" y="35"/>
                          </a:lnTo>
                          <a:lnTo>
                            <a:pt x="71" y="42"/>
                          </a:lnTo>
                          <a:lnTo>
                            <a:pt x="85" y="50"/>
                          </a:lnTo>
                          <a:lnTo>
                            <a:pt x="97" y="61"/>
                          </a:lnTo>
                          <a:lnTo>
                            <a:pt x="108" y="76"/>
                          </a:lnTo>
                          <a:lnTo>
                            <a:pt x="109" y="76"/>
                          </a:lnTo>
                          <a:lnTo>
                            <a:pt x="112" y="76"/>
                          </a:lnTo>
                          <a:lnTo>
                            <a:pt x="112" y="74"/>
                          </a:lnTo>
                          <a:lnTo>
                            <a:pt x="112" y="73"/>
                          </a:lnTo>
                          <a:lnTo>
                            <a:pt x="100" y="58"/>
                          </a:lnTo>
                          <a:lnTo>
                            <a:pt x="88" y="47"/>
                          </a:lnTo>
                          <a:lnTo>
                            <a:pt x="73" y="38"/>
                          </a:lnTo>
                          <a:lnTo>
                            <a:pt x="56" y="31"/>
                          </a:lnTo>
                          <a:lnTo>
                            <a:pt x="40" y="24"/>
                          </a:lnTo>
                          <a:lnTo>
                            <a:pt x="24" y="16"/>
                          </a:lnTo>
                          <a:lnTo>
                            <a:pt x="12" y="8"/>
                          </a:lnTo>
                          <a:lnTo>
                            <a:pt x="2" y="0"/>
                          </a:lnTo>
                          <a:lnTo>
                            <a:pt x="1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EACFE8"/>
                    </a:solidFill>
                    <a:ln w="1588">
                      <a:solidFill>
                        <a:srgbClr val="72576D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27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858" name="Freeform 870"/>
                    <p:cNvSpPr>
                      <a:spLocks/>
                    </p:cNvSpPr>
                    <p:nvPr/>
                  </p:nvSpPr>
                  <p:spPr bwMode="auto">
                    <a:xfrm>
                      <a:off x="3331" y="2233"/>
                      <a:ext cx="65" cy="5"/>
                    </a:xfrm>
                    <a:custGeom>
                      <a:avLst/>
                      <a:gdLst>
                        <a:gd name="T0" fmla="*/ 64 w 65"/>
                        <a:gd name="T1" fmla="*/ 0 h 5"/>
                        <a:gd name="T2" fmla="*/ 64 w 65"/>
                        <a:gd name="T3" fmla="*/ 0 h 5"/>
                        <a:gd name="T4" fmla="*/ 43 w 65"/>
                        <a:gd name="T5" fmla="*/ 0 h 5"/>
                        <a:gd name="T6" fmla="*/ 25 w 65"/>
                        <a:gd name="T7" fmla="*/ 0 h 5"/>
                        <a:gd name="T8" fmla="*/ 25 w 65"/>
                        <a:gd name="T9" fmla="*/ 0 h 5"/>
                        <a:gd name="T10" fmla="*/ 12 w 65"/>
                        <a:gd name="T11" fmla="*/ 0 h 5"/>
                        <a:gd name="T12" fmla="*/ 2 w 65"/>
                        <a:gd name="T13" fmla="*/ 1 h 5"/>
                        <a:gd name="T14" fmla="*/ 2 w 65"/>
                        <a:gd name="T15" fmla="*/ 1 h 5"/>
                        <a:gd name="T16" fmla="*/ 0 w 65"/>
                        <a:gd name="T17" fmla="*/ 1 h 5"/>
                        <a:gd name="T18" fmla="*/ 0 w 65"/>
                        <a:gd name="T19" fmla="*/ 3 h 5"/>
                        <a:gd name="T20" fmla="*/ 0 w 65"/>
                        <a:gd name="T21" fmla="*/ 3 h 5"/>
                        <a:gd name="T22" fmla="*/ 0 w 65"/>
                        <a:gd name="T23" fmla="*/ 4 h 5"/>
                        <a:gd name="T24" fmla="*/ 3 w 65"/>
                        <a:gd name="T25" fmla="*/ 5 h 5"/>
                        <a:gd name="T26" fmla="*/ 3 w 65"/>
                        <a:gd name="T27" fmla="*/ 5 h 5"/>
                        <a:gd name="T28" fmla="*/ 25 w 65"/>
                        <a:gd name="T29" fmla="*/ 4 h 5"/>
                        <a:gd name="T30" fmla="*/ 25 w 65"/>
                        <a:gd name="T31" fmla="*/ 4 h 5"/>
                        <a:gd name="T32" fmla="*/ 45 w 65"/>
                        <a:gd name="T33" fmla="*/ 4 h 5"/>
                        <a:gd name="T34" fmla="*/ 64 w 65"/>
                        <a:gd name="T35" fmla="*/ 4 h 5"/>
                        <a:gd name="T36" fmla="*/ 64 w 65"/>
                        <a:gd name="T37" fmla="*/ 4 h 5"/>
                        <a:gd name="T38" fmla="*/ 65 w 65"/>
                        <a:gd name="T39" fmla="*/ 3 h 5"/>
                        <a:gd name="T40" fmla="*/ 65 w 65"/>
                        <a:gd name="T41" fmla="*/ 1 h 5"/>
                        <a:gd name="T42" fmla="*/ 65 w 65"/>
                        <a:gd name="T43" fmla="*/ 1 h 5"/>
                        <a:gd name="T44" fmla="*/ 65 w 65"/>
                        <a:gd name="T45" fmla="*/ 0 h 5"/>
                        <a:gd name="T46" fmla="*/ 64 w 65"/>
                        <a:gd name="T47" fmla="*/ 0 h 5"/>
                        <a:gd name="T48" fmla="*/ 64 w 65"/>
                        <a:gd name="T49" fmla="*/ 0 h 5"/>
                        <a:gd name="T50" fmla="*/ 64 w 65"/>
                        <a:gd name="T51" fmla="*/ 0 h 5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</a:gdLst>
                      <a:ahLst/>
                      <a:cxnLst>
                        <a:cxn ang="T52">
                          <a:pos x="T0" y="T1"/>
                        </a:cxn>
                        <a:cxn ang="T53">
                          <a:pos x="T2" y="T3"/>
                        </a:cxn>
                        <a:cxn ang="T54">
                          <a:pos x="T4" y="T5"/>
                        </a:cxn>
                        <a:cxn ang="T55">
                          <a:pos x="T6" y="T7"/>
                        </a:cxn>
                        <a:cxn ang="T56">
                          <a:pos x="T8" y="T9"/>
                        </a:cxn>
                        <a:cxn ang="T57">
                          <a:pos x="T10" y="T11"/>
                        </a:cxn>
                        <a:cxn ang="T58">
                          <a:pos x="T12" y="T13"/>
                        </a:cxn>
                        <a:cxn ang="T59">
                          <a:pos x="T14" y="T15"/>
                        </a:cxn>
                        <a:cxn ang="T60">
                          <a:pos x="T16" y="T17"/>
                        </a:cxn>
                        <a:cxn ang="T61">
                          <a:pos x="T18" y="T19"/>
                        </a:cxn>
                        <a:cxn ang="T62">
                          <a:pos x="T20" y="T21"/>
                        </a:cxn>
                        <a:cxn ang="T63">
                          <a:pos x="T22" y="T23"/>
                        </a:cxn>
                        <a:cxn ang="T64">
                          <a:pos x="T24" y="T25"/>
                        </a:cxn>
                        <a:cxn ang="T65">
                          <a:pos x="T26" y="T27"/>
                        </a:cxn>
                        <a:cxn ang="T66">
                          <a:pos x="T28" y="T29"/>
                        </a:cxn>
                        <a:cxn ang="T67">
                          <a:pos x="T30" y="T31"/>
                        </a:cxn>
                        <a:cxn ang="T68">
                          <a:pos x="T32" y="T33"/>
                        </a:cxn>
                        <a:cxn ang="T69">
                          <a:pos x="T34" y="T35"/>
                        </a:cxn>
                        <a:cxn ang="T70">
                          <a:pos x="T36" y="T37"/>
                        </a:cxn>
                        <a:cxn ang="T71">
                          <a:pos x="T38" y="T39"/>
                        </a:cxn>
                        <a:cxn ang="T72">
                          <a:pos x="T40" y="T41"/>
                        </a:cxn>
                        <a:cxn ang="T73">
                          <a:pos x="T42" y="T43"/>
                        </a:cxn>
                        <a:cxn ang="T74">
                          <a:pos x="T44" y="T45"/>
                        </a:cxn>
                        <a:cxn ang="T75">
                          <a:pos x="T46" y="T47"/>
                        </a:cxn>
                        <a:cxn ang="T76">
                          <a:pos x="T48" y="T49"/>
                        </a:cxn>
                        <a:cxn ang="T77">
                          <a:pos x="T50" y="T51"/>
                        </a:cxn>
                      </a:cxnLst>
                      <a:rect l="0" t="0" r="r" b="b"/>
                      <a:pathLst>
                        <a:path w="65" h="5">
                          <a:moveTo>
                            <a:pt x="64" y="0"/>
                          </a:moveTo>
                          <a:lnTo>
                            <a:pt x="64" y="0"/>
                          </a:lnTo>
                          <a:lnTo>
                            <a:pt x="43" y="0"/>
                          </a:lnTo>
                          <a:lnTo>
                            <a:pt x="25" y="0"/>
                          </a:lnTo>
                          <a:lnTo>
                            <a:pt x="12" y="0"/>
                          </a:lnTo>
                          <a:lnTo>
                            <a:pt x="2" y="1"/>
                          </a:lnTo>
                          <a:lnTo>
                            <a:pt x="0" y="1"/>
                          </a:lnTo>
                          <a:lnTo>
                            <a:pt x="0" y="3"/>
                          </a:lnTo>
                          <a:lnTo>
                            <a:pt x="0" y="4"/>
                          </a:lnTo>
                          <a:lnTo>
                            <a:pt x="3" y="5"/>
                          </a:lnTo>
                          <a:lnTo>
                            <a:pt x="25" y="4"/>
                          </a:lnTo>
                          <a:lnTo>
                            <a:pt x="45" y="4"/>
                          </a:lnTo>
                          <a:lnTo>
                            <a:pt x="64" y="4"/>
                          </a:lnTo>
                          <a:lnTo>
                            <a:pt x="65" y="3"/>
                          </a:lnTo>
                          <a:lnTo>
                            <a:pt x="65" y="1"/>
                          </a:lnTo>
                          <a:lnTo>
                            <a:pt x="65" y="0"/>
                          </a:lnTo>
                          <a:lnTo>
                            <a:pt x="64" y="0"/>
                          </a:lnTo>
                          <a:close/>
                        </a:path>
                      </a:pathLst>
                    </a:custGeom>
                    <a:solidFill>
                      <a:srgbClr val="EACFE8"/>
                    </a:solidFill>
                    <a:ln w="1588">
                      <a:solidFill>
                        <a:srgbClr val="72576D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27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859" name="Freeform 871"/>
                    <p:cNvSpPr>
                      <a:spLocks/>
                    </p:cNvSpPr>
                    <p:nvPr/>
                  </p:nvSpPr>
                  <p:spPr bwMode="auto">
                    <a:xfrm>
                      <a:off x="3360" y="2254"/>
                      <a:ext cx="71" cy="25"/>
                    </a:xfrm>
                    <a:custGeom>
                      <a:avLst/>
                      <a:gdLst>
                        <a:gd name="T0" fmla="*/ 0 w 71"/>
                        <a:gd name="T1" fmla="*/ 0 h 25"/>
                        <a:gd name="T2" fmla="*/ 0 w 71"/>
                        <a:gd name="T3" fmla="*/ 5 h 25"/>
                        <a:gd name="T4" fmla="*/ 0 w 71"/>
                        <a:gd name="T5" fmla="*/ 5 h 25"/>
                        <a:gd name="T6" fmla="*/ 24 w 71"/>
                        <a:gd name="T7" fmla="*/ 10 h 25"/>
                        <a:gd name="T8" fmla="*/ 43 w 71"/>
                        <a:gd name="T9" fmla="*/ 14 h 25"/>
                        <a:gd name="T10" fmla="*/ 55 w 71"/>
                        <a:gd name="T11" fmla="*/ 19 h 25"/>
                        <a:gd name="T12" fmla="*/ 63 w 71"/>
                        <a:gd name="T13" fmla="*/ 22 h 25"/>
                        <a:gd name="T14" fmla="*/ 66 w 71"/>
                        <a:gd name="T15" fmla="*/ 25 h 25"/>
                        <a:gd name="T16" fmla="*/ 66 w 71"/>
                        <a:gd name="T17" fmla="*/ 25 h 25"/>
                        <a:gd name="T18" fmla="*/ 69 w 71"/>
                        <a:gd name="T19" fmla="*/ 25 h 25"/>
                        <a:gd name="T20" fmla="*/ 69 w 71"/>
                        <a:gd name="T21" fmla="*/ 23 h 25"/>
                        <a:gd name="T22" fmla="*/ 69 w 71"/>
                        <a:gd name="T23" fmla="*/ 23 h 25"/>
                        <a:gd name="T24" fmla="*/ 70 w 71"/>
                        <a:gd name="T25" fmla="*/ 22 h 25"/>
                        <a:gd name="T26" fmla="*/ 70 w 71"/>
                        <a:gd name="T27" fmla="*/ 22 h 25"/>
                        <a:gd name="T28" fmla="*/ 69 w 71"/>
                        <a:gd name="T29" fmla="*/ 21 h 25"/>
                        <a:gd name="T30" fmla="*/ 65 w 71"/>
                        <a:gd name="T31" fmla="*/ 19 h 25"/>
                        <a:gd name="T32" fmla="*/ 65 w 71"/>
                        <a:gd name="T33" fmla="*/ 19 h 25"/>
                        <a:gd name="T34" fmla="*/ 54 w 71"/>
                        <a:gd name="T35" fmla="*/ 14 h 25"/>
                        <a:gd name="T36" fmla="*/ 35 w 71"/>
                        <a:gd name="T37" fmla="*/ 7 h 25"/>
                        <a:gd name="T38" fmla="*/ 35 w 71"/>
                        <a:gd name="T39" fmla="*/ 7 h 25"/>
                        <a:gd name="T40" fmla="*/ 52 w 71"/>
                        <a:gd name="T41" fmla="*/ 9 h 25"/>
                        <a:gd name="T42" fmla="*/ 70 w 71"/>
                        <a:gd name="T43" fmla="*/ 7 h 25"/>
                        <a:gd name="T44" fmla="*/ 70 w 71"/>
                        <a:gd name="T45" fmla="*/ 7 h 25"/>
                        <a:gd name="T46" fmla="*/ 71 w 71"/>
                        <a:gd name="T47" fmla="*/ 7 h 25"/>
                        <a:gd name="T48" fmla="*/ 71 w 71"/>
                        <a:gd name="T49" fmla="*/ 6 h 25"/>
                        <a:gd name="T50" fmla="*/ 71 w 71"/>
                        <a:gd name="T51" fmla="*/ 6 h 25"/>
                        <a:gd name="T52" fmla="*/ 71 w 71"/>
                        <a:gd name="T53" fmla="*/ 5 h 25"/>
                        <a:gd name="T54" fmla="*/ 69 w 71"/>
                        <a:gd name="T55" fmla="*/ 3 h 25"/>
                        <a:gd name="T56" fmla="*/ 69 w 71"/>
                        <a:gd name="T57" fmla="*/ 3 h 25"/>
                        <a:gd name="T58" fmla="*/ 56 w 71"/>
                        <a:gd name="T59" fmla="*/ 5 h 25"/>
                        <a:gd name="T60" fmla="*/ 43 w 71"/>
                        <a:gd name="T61" fmla="*/ 5 h 25"/>
                        <a:gd name="T62" fmla="*/ 19 w 71"/>
                        <a:gd name="T63" fmla="*/ 2 h 25"/>
                        <a:gd name="T64" fmla="*/ 19 w 71"/>
                        <a:gd name="T65" fmla="*/ 2 h 25"/>
                        <a:gd name="T66" fmla="*/ 0 w 71"/>
                        <a:gd name="T67" fmla="*/ 0 h 25"/>
                        <a:gd name="T68" fmla="*/ 0 w 71"/>
                        <a:gd name="T69" fmla="*/ 0 h 25"/>
                        <a:gd name="T70" fmla="*/ 0 w 71"/>
                        <a:gd name="T71" fmla="*/ 0 h 25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</a:gdLst>
                      <a:ahLst/>
                      <a:cxnLst>
                        <a:cxn ang="T72">
                          <a:pos x="T0" y="T1"/>
                        </a:cxn>
                        <a:cxn ang="T73">
                          <a:pos x="T2" y="T3"/>
                        </a:cxn>
                        <a:cxn ang="T74">
                          <a:pos x="T4" y="T5"/>
                        </a:cxn>
                        <a:cxn ang="T75">
                          <a:pos x="T6" y="T7"/>
                        </a:cxn>
                        <a:cxn ang="T76">
                          <a:pos x="T8" y="T9"/>
                        </a:cxn>
                        <a:cxn ang="T77">
                          <a:pos x="T10" y="T11"/>
                        </a:cxn>
                        <a:cxn ang="T78">
                          <a:pos x="T12" y="T13"/>
                        </a:cxn>
                        <a:cxn ang="T79">
                          <a:pos x="T14" y="T15"/>
                        </a:cxn>
                        <a:cxn ang="T80">
                          <a:pos x="T16" y="T17"/>
                        </a:cxn>
                        <a:cxn ang="T81">
                          <a:pos x="T18" y="T19"/>
                        </a:cxn>
                        <a:cxn ang="T82">
                          <a:pos x="T20" y="T21"/>
                        </a:cxn>
                        <a:cxn ang="T83">
                          <a:pos x="T22" y="T23"/>
                        </a:cxn>
                        <a:cxn ang="T84">
                          <a:pos x="T24" y="T25"/>
                        </a:cxn>
                        <a:cxn ang="T85">
                          <a:pos x="T26" y="T27"/>
                        </a:cxn>
                        <a:cxn ang="T86">
                          <a:pos x="T28" y="T29"/>
                        </a:cxn>
                        <a:cxn ang="T87">
                          <a:pos x="T30" y="T31"/>
                        </a:cxn>
                        <a:cxn ang="T88">
                          <a:pos x="T32" y="T33"/>
                        </a:cxn>
                        <a:cxn ang="T89">
                          <a:pos x="T34" y="T35"/>
                        </a:cxn>
                        <a:cxn ang="T90">
                          <a:pos x="T36" y="T37"/>
                        </a:cxn>
                        <a:cxn ang="T91">
                          <a:pos x="T38" y="T39"/>
                        </a:cxn>
                        <a:cxn ang="T92">
                          <a:pos x="T40" y="T41"/>
                        </a:cxn>
                        <a:cxn ang="T93">
                          <a:pos x="T42" y="T43"/>
                        </a:cxn>
                        <a:cxn ang="T94">
                          <a:pos x="T44" y="T45"/>
                        </a:cxn>
                        <a:cxn ang="T95">
                          <a:pos x="T46" y="T47"/>
                        </a:cxn>
                        <a:cxn ang="T96">
                          <a:pos x="T48" y="T49"/>
                        </a:cxn>
                        <a:cxn ang="T97">
                          <a:pos x="T50" y="T51"/>
                        </a:cxn>
                        <a:cxn ang="T98">
                          <a:pos x="T52" y="T53"/>
                        </a:cxn>
                        <a:cxn ang="T99">
                          <a:pos x="T54" y="T55"/>
                        </a:cxn>
                        <a:cxn ang="T100">
                          <a:pos x="T56" y="T57"/>
                        </a:cxn>
                        <a:cxn ang="T101">
                          <a:pos x="T58" y="T59"/>
                        </a:cxn>
                        <a:cxn ang="T102">
                          <a:pos x="T60" y="T61"/>
                        </a:cxn>
                        <a:cxn ang="T103">
                          <a:pos x="T62" y="T63"/>
                        </a:cxn>
                        <a:cxn ang="T104">
                          <a:pos x="T64" y="T65"/>
                        </a:cxn>
                        <a:cxn ang="T105">
                          <a:pos x="T66" y="T67"/>
                        </a:cxn>
                        <a:cxn ang="T106">
                          <a:pos x="T68" y="T69"/>
                        </a:cxn>
                        <a:cxn ang="T107">
                          <a:pos x="T70" y="T71"/>
                        </a:cxn>
                      </a:cxnLst>
                      <a:rect l="0" t="0" r="r" b="b"/>
                      <a:pathLst>
                        <a:path w="71" h="25">
                          <a:moveTo>
                            <a:pt x="0" y="0"/>
                          </a:moveTo>
                          <a:lnTo>
                            <a:pt x="0" y="5"/>
                          </a:lnTo>
                          <a:lnTo>
                            <a:pt x="24" y="10"/>
                          </a:lnTo>
                          <a:lnTo>
                            <a:pt x="43" y="14"/>
                          </a:lnTo>
                          <a:lnTo>
                            <a:pt x="55" y="19"/>
                          </a:lnTo>
                          <a:lnTo>
                            <a:pt x="63" y="22"/>
                          </a:lnTo>
                          <a:lnTo>
                            <a:pt x="66" y="25"/>
                          </a:lnTo>
                          <a:lnTo>
                            <a:pt x="69" y="25"/>
                          </a:lnTo>
                          <a:lnTo>
                            <a:pt x="69" y="23"/>
                          </a:lnTo>
                          <a:lnTo>
                            <a:pt x="70" y="22"/>
                          </a:lnTo>
                          <a:lnTo>
                            <a:pt x="69" y="21"/>
                          </a:lnTo>
                          <a:lnTo>
                            <a:pt x="65" y="19"/>
                          </a:lnTo>
                          <a:lnTo>
                            <a:pt x="54" y="14"/>
                          </a:lnTo>
                          <a:lnTo>
                            <a:pt x="35" y="7"/>
                          </a:lnTo>
                          <a:lnTo>
                            <a:pt x="52" y="9"/>
                          </a:lnTo>
                          <a:lnTo>
                            <a:pt x="70" y="7"/>
                          </a:lnTo>
                          <a:lnTo>
                            <a:pt x="71" y="7"/>
                          </a:lnTo>
                          <a:lnTo>
                            <a:pt x="71" y="6"/>
                          </a:lnTo>
                          <a:lnTo>
                            <a:pt x="71" y="5"/>
                          </a:lnTo>
                          <a:lnTo>
                            <a:pt x="69" y="3"/>
                          </a:lnTo>
                          <a:lnTo>
                            <a:pt x="56" y="5"/>
                          </a:lnTo>
                          <a:lnTo>
                            <a:pt x="43" y="5"/>
                          </a:lnTo>
                          <a:lnTo>
                            <a:pt x="19" y="2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EACFE8"/>
                    </a:solidFill>
                    <a:ln w="1588">
                      <a:solidFill>
                        <a:srgbClr val="72576D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27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860" name="Freeform 872"/>
                    <p:cNvSpPr>
                      <a:spLocks/>
                    </p:cNvSpPr>
                    <p:nvPr/>
                  </p:nvSpPr>
                  <p:spPr bwMode="auto">
                    <a:xfrm>
                      <a:off x="3460" y="2348"/>
                      <a:ext cx="27" cy="38"/>
                    </a:xfrm>
                    <a:custGeom>
                      <a:avLst/>
                      <a:gdLst>
                        <a:gd name="T0" fmla="*/ 1 w 27"/>
                        <a:gd name="T1" fmla="*/ 0 h 38"/>
                        <a:gd name="T2" fmla="*/ 1 w 27"/>
                        <a:gd name="T3" fmla="*/ 0 h 38"/>
                        <a:gd name="T4" fmla="*/ 0 w 27"/>
                        <a:gd name="T5" fmla="*/ 1 h 38"/>
                        <a:gd name="T6" fmla="*/ 0 w 27"/>
                        <a:gd name="T7" fmla="*/ 3 h 38"/>
                        <a:gd name="T8" fmla="*/ 12 w 27"/>
                        <a:gd name="T9" fmla="*/ 19 h 38"/>
                        <a:gd name="T10" fmla="*/ 12 w 27"/>
                        <a:gd name="T11" fmla="*/ 19 h 38"/>
                        <a:gd name="T12" fmla="*/ 19 w 27"/>
                        <a:gd name="T13" fmla="*/ 30 h 38"/>
                        <a:gd name="T14" fmla="*/ 23 w 27"/>
                        <a:gd name="T15" fmla="*/ 36 h 38"/>
                        <a:gd name="T16" fmla="*/ 23 w 27"/>
                        <a:gd name="T17" fmla="*/ 36 h 38"/>
                        <a:gd name="T18" fmla="*/ 24 w 27"/>
                        <a:gd name="T19" fmla="*/ 36 h 38"/>
                        <a:gd name="T20" fmla="*/ 26 w 27"/>
                        <a:gd name="T21" fmla="*/ 38 h 38"/>
                        <a:gd name="T22" fmla="*/ 26 w 27"/>
                        <a:gd name="T23" fmla="*/ 38 h 38"/>
                        <a:gd name="T24" fmla="*/ 27 w 27"/>
                        <a:gd name="T25" fmla="*/ 36 h 38"/>
                        <a:gd name="T26" fmla="*/ 27 w 27"/>
                        <a:gd name="T27" fmla="*/ 35 h 38"/>
                        <a:gd name="T28" fmla="*/ 27 w 27"/>
                        <a:gd name="T29" fmla="*/ 35 h 38"/>
                        <a:gd name="T30" fmla="*/ 23 w 27"/>
                        <a:gd name="T31" fmla="*/ 28 h 38"/>
                        <a:gd name="T32" fmla="*/ 15 w 27"/>
                        <a:gd name="T33" fmla="*/ 17 h 38"/>
                        <a:gd name="T34" fmla="*/ 4 w 27"/>
                        <a:gd name="T35" fmla="*/ 1 h 38"/>
                        <a:gd name="T36" fmla="*/ 4 w 27"/>
                        <a:gd name="T37" fmla="*/ 1 h 38"/>
                        <a:gd name="T38" fmla="*/ 3 w 27"/>
                        <a:gd name="T39" fmla="*/ 0 h 38"/>
                        <a:gd name="T40" fmla="*/ 1 w 27"/>
                        <a:gd name="T41" fmla="*/ 0 h 38"/>
                        <a:gd name="T42" fmla="*/ 1 w 27"/>
                        <a:gd name="T43" fmla="*/ 0 h 38"/>
                        <a:gd name="T44" fmla="*/ 1 w 27"/>
                        <a:gd name="T45" fmla="*/ 0 h 38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</a:gdLst>
                      <a:ahLst/>
                      <a:cxnLst>
                        <a:cxn ang="T46">
                          <a:pos x="T0" y="T1"/>
                        </a:cxn>
                        <a:cxn ang="T47">
                          <a:pos x="T2" y="T3"/>
                        </a:cxn>
                        <a:cxn ang="T48">
                          <a:pos x="T4" y="T5"/>
                        </a:cxn>
                        <a:cxn ang="T49">
                          <a:pos x="T6" y="T7"/>
                        </a:cxn>
                        <a:cxn ang="T50">
                          <a:pos x="T8" y="T9"/>
                        </a:cxn>
                        <a:cxn ang="T51">
                          <a:pos x="T10" y="T11"/>
                        </a:cxn>
                        <a:cxn ang="T52">
                          <a:pos x="T12" y="T13"/>
                        </a:cxn>
                        <a:cxn ang="T53">
                          <a:pos x="T14" y="T15"/>
                        </a:cxn>
                        <a:cxn ang="T54">
                          <a:pos x="T16" y="T17"/>
                        </a:cxn>
                        <a:cxn ang="T55">
                          <a:pos x="T18" y="T19"/>
                        </a:cxn>
                        <a:cxn ang="T56">
                          <a:pos x="T20" y="T21"/>
                        </a:cxn>
                        <a:cxn ang="T57">
                          <a:pos x="T22" y="T23"/>
                        </a:cxn>
                        <a:cxn ang="T58">
                          <a:pos x="T24" y="T25"/>
                        </a:cxn>
                        <a:cxn ang="T59">
                          <a:pos x="T26" y="T27"/>
                        </a:cxn>
                        <a:cxn ang="T60">
                          <a:pos x="T28" y="T29"/>
                        </a:cxn>
                        <a:cxn ang="T61">
                          <a:pos x="T30" y="T31"/>
                        </a:cxn>
                        <a:cxn ang="T62">
                          <a:pos x="T32" y="T33"/>
                        </a:cxn>
                        <a:cxn ang="T63">
                          <a:pos x="T34" y="T35"/>
                        </a:cxn>
                        <a:cxn ang="T64">
                          <a:pos x="T36" y="T37"/>
                        </a:cxn>
                        <a:cxn ang="T65">
                          <a:pos x="T38" y="T39"/>
                        </a:cxn>
                        <a:cxn ang="T66">
                          <a:pos x="T40" y="T41"/>
                        </a:cxn>
                        <a:cxn ang="T67">
                          <a:pos x="T42" y="T43"/>
                        </a:cxn>
                        <a:cxn ang="T68">
                          <a:pos x="T44" y="T45"/>
                        </a:cxn>
                      </a:cxnLst>
                      <a:rect l="0" t="0" r="r" b="b"/>
                      <a:pathLst>
                        <a:path w="27" h="38">
                          <a:moveTo>
                            <a:pt x="1" y="0"/>
                          </a:moveTo>
                          <a:lnTo>
                            <a:pt x="1" y="0"/>
                          </a:lnTo>
                          <a:lnTo>
                            <a:pt x="0" y="1"/>
                          </a:lnTo>
                          <a:lnTo>
                            <a:pt x="0" y="3"/>
                          </a:lnTo>
                          <a:lnTo>
                            <a:pt x="12" y="19"/>
                          </a:lnTo>
                          <a:lnTo>
                            <a:pt x="19" y="30"/>
                          </a:lnTo>
                          <a:lnTo>
                            <a:pt x="23" y="36"/>
                          </a:lnTo>
                          <a:lnTo>
                            <a:pt x="24" y="36"/>
                          </a:lnTo>
                          <a:lnTo>
                            <a:pt x="26" y="38"/>
                          </a:lnTo>
                          <a:lnTo>
                            <a:pt x="27" y="36"/>
                          </a:lnTo>
                          <a:lnTo>
                            <a:pt x="27" y="35"/>
                          </a:lnTo>
                          <a:lnTo>
                            <a:pt x="23" y="28"/>
                          </a:lnTo>
                          <a:lnTo>
                            <a:pt x="15" y="17"/>
                          </a:lnTo>
                          <a:lnTo>
                            <a:pt x="4" y="1"/>
                          </a:lnTo>
                          <a:lnTo>
                            <a:pt x="3" y="0"/>
                          </a:lnTo>
                          <a:lnTo>
                            <a:pt x="1" y="0"/>
                          </a:lnTo>
                          <a:close/>
                        </a:path>
                      </a:pathLst>
                    </a:custGeom>
                    <a:solidFill>
                      <a:srgbClr val="EACFE8"/>
                    </a:solidFill>
                    <a:ln w="1588">
                      <a:solidFill>
                        <a:srgbClr val="72576D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27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861" name="Freeform 873"/>
                    <p:cNvSpPr>
                      <a:spLocks/>
                    </p:cNvSpPr>
                    <p:nvPr/>
                  </p:nvSpPr>
                  <p:spPr bwMode="auto">
                    <a:xfrm>
                      <a:off x="3429" y="2361"/>
                      <a:ext cx="16" cy="26"/>
                    </a:xfrm>
                    <a:custGeom>
                      <a:avLst/>
                      <a:gdLst>
                        <a:gd name="T0" fmla="*/ 0 w 16"/>
                        <a:gd name="T1" fmla="*/ 0 h 26"/>
                        <a:gd name="T2" fmla="*/ 0 w 16"/>
                        <a:gd name="T3" fmla="*/ 0 h 26"/>
                        <a:gd name="T4" fmla="*/ 0 w 16"/>
                        <a:gd name="T5" fmla="*/ 2 h 26"/>
                        <a:gd name="T6" fmla="*/ 0 w 16"/>
                        <a:gd name="T7" fmla="*/ 3 h 26"/>
                        <a:gd name="T8" fmla="*/ 0 w 16"/>
                        <a:gd name="T9" fmla="*/ 3 h 26"/>
                        <a:gd name="T10" fmla="*/ 4 w 16"/>
                        <a:gd name="T11" fmla="*/ 9 h 26"/>
                        <a:gd name="T12" fmla="*/ 6 w 16"/>
                        <a:gd name="T13" fmla="*/ 14 h 26"/>
                        <a:gd name="T14" fmla="*/ 12 w 16"/>
                        <a:gd name="T15" fmla="*/ 25 h 26"/>
                        <a:gd name="T16" fmla="*/ 12 w 16"/>
                        <a:gd name="T17" fmla="*/ 25 h 26"/>
                        <a:gd name="T18" fmla="*/ 13 w 16"/>
                        <a:gd name="T19" fmla="*/ 26 h 26"/>
                        <a:gd name="T20" fmla="*/ 15 w 16"/>
                        <a:gd name="T21" fmla="*/ 26 h 26"/>
                        <a:gd name="T22" fmla="*/ 15 w 16"/>
                        <a:gd name="T23" fmla="*/ 26 h 26"/>
                        <a:gd name="T24" fmla="*/ 16 w 16"/>
                        <a:gd name="T25" fmla="*/ 25 h 26"/>
                        <a:gd name="T26" fmla="*/ 16 w 16"/>
                        <a:gd name="T27" fmla="*/ 23 h 26"/>
                        <a:gd name="T28" fmla="*/ 16 w 16"/>
                        <a:gd name="T29" fmla="*/ 23 h 26"/>
                        <a:gd name="T30" fmla="*/ 10 w 16"/>
                        <a:gd name="T31" fmla="*/ 13 h 26"/>
                        <a:gd name="T32" fmla="*/ 6 w 16"/>
                        <a:gd name="T33" fmla="*/ 6 h 26"/>
                        <a:gd name="T34" fmla="*/ 2 w 16"/>
                        <a:gd name="T35" fmla="*/ 0 h 26"/>
                        <a:gd name="T36" fmla="*/ 2 w 16"/>
                        <a:gd name="T37" fmla="*/ 0 h 26"/>
                        <a:gd name="T38" fmla="*/ 1 w 16"/>
                        <a:gd name="T39" fmla="*/ 0 h 26"/>
                        <a:gd name="T40" fmla="*/ 0 w 16"/>
                        <a:gd name="T41" fmla="*/ 0 h 26"/>
                        <a:gd name="T42" fmla="*/ 0 w 16"/>
                        <a:gd name="T43" fmla="*/ 0 h 26"/>
                        <a:gd name="T44" fmla="*/ 0 w 16"/>
                        <a:gd name="T45" fmla="*/ 0 h 2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</a:gdLst>
                      <a:ahLst/>
                      <a:cxnLst>
                        <a:cxn ang="T46">
                          <a:pos x="T0" y="T1"/>
                        </a:cxn>
                        <a:cxn ang="T47">
                          <a:pos x="T2" y="T3"/>
                        </a:cxn>
                        <a:cxn ang="T48">
                          <a:pos x="T4" y="T5"/>
                        </a:cxn>
                        <a:cxn ang="T49">
                          <a:pos x="T6" y="T7"/>
                        </a:cxn>
                        <a:cxn ang="T50">
                          <a:pos x="T8" y="T9"/>
                        </a:cxn>
                        <a:cxn ang="T51">
                          <a:pos x="T10" y="T11"/>
                        </a:cxn>
                        <a:cxn ang="T52">
                          <a:pos x="T12" y="T13"/>
                        </a:cxn>
                        <a:cxn ang="T53">
                          <a:pos x="T14" y="T15"/>
                        </a:cxn>
                        <a:cxn ang="T54">
                          <a:pos x="T16" y="T17"/>
                        </a:cxn>
                        <a:cxn ang="T55">
                          <a:pos x="T18" y="T19"/>
                        </a:cxn>
                        <a:cxn ang="T56">
                          <a:pos x="T20" y="T21"/>
                        </a:cxn>
                        <a:cxn ang="T57">
                          <a:pos x="T22" y="T23"/>
                        </a:cxn>
                        <a:cxn ang="T58">
                          <a:pos x="T24" y="T25"/>
                        </a:cxn>
                        <a:cxn ang="T59">
                          <a:pos x="T26" y="T27"/>
                        </a:cxn>
                        <a:cxn ang="T60">
                          <a:pos x="T28" y="T29"/>
                        </a:cxn>
                        <a:cxn ang="T61">
                          <a:pos x="T30" y="T31"/>
                        </a:cxn>
                        <a:cxn ang="T62">
                          <a:pos x="T32" y="T33"/>
                        </a:cxn>
                        <a:cxn ang="T63">
                          <a:pos x="T34" y="T35"/>
                        </a:cxn>
                        <a:cxn ang="T64">
                          <a:pos x="T36" y="T37"/>
                        </a:cxn>
                        <a:cxn ang="T65">
                          <a:pos x="T38" y="T39"/>
                        </a:cxn>
                        <a:cxn ang="T66">
                          <a:pos x="T40" y="T41"/>
                        </a:cxn>
                        <a:cxn ang="T67">
                          <a:pos x="T42" y="T43"/>
                        </a:cxn>
                        <a:cxn ang="T68">
                          <a:pos x="T44" y="T45"/>
                        </a:cxn>
                      </a:cxnLst>
                      <a:rect l="0" t="0" r="r" b="b"/>
                      <a:pathLst>
                        <a:path w="16" h="26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0" y="2"/>
                          </a:lnTo>
                          <a:lnTo>
                            <a:pt x="0" y="3"/>
                          </a:lnTo>
                          <a:lnTo>
                            <a:pt x="4" y="9"/>
                          </a:lnTo>
                          <a:lnTo>
                            <a:pt x="6" y="14"/>
                          </a:lnTo>
                          <a:lnTo>
                            <a:pt x="12" y="25"/>
                          </a:lnTo>
                          <a:lnTo>
                            <a:pt x="13" y="26"/>
                          </a:lnTo>
                          <a:lnTo>
                            <a:pt x="15" y="26"/>
                          </a:lnTo>
                          <a:lnTo>
                            <a:pt x="16" y="25"/>
                          </a:lnTo>
                          <a:lnTo>
                            <a:pt x="16" y="23"/>
                          </a:lnTo>
                          <a:lnTo>
                            <a:pt x="10" y="13"/>
                          </a:lnTo>
                          <a:lnTo>
                            <a:pt x="6" y="6"/>
                          </a:lnTo>
                          <a:lnTo>
                            <a:pt x="2" y="0"/>
                          </a:lnTo>
                          <a:lnTo>
                            <a:pt x="1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EACFE8"/>
                    </a:solidFill>
                    <a:ln w="1588">
                      <a:solidFill>
                        <a:srgbClr val="72576D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27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862" name="Freeform 874"/>
                    <p:cNvSpPr>
                      <a:spLocks/>
                    </p:cNvSpPr>
                    <p:nvPr/>
                  </p:nvSpPr>
                  <p:spPr bwMode="auto">
                    <a:xfrm>
                      <a:off x="3286" y="2248"/>
                      <a:ext cx="47" cy="101"/>
                    </a:xfrm>
                    <a:custGeom>
                      <a:avLst/>
                      <a:gdLst>
                        <a:gd name="T0" fmla="*/ 0 w 47"/>
                        <a:gd name="T1" fmla="*/ 1 h 101"/>
                        <a:gd name="T2" fmla="*/ 0 w 47"/>
                        <a:gd name="T3" fmla="*/ 1 h 101"/>
                        <a:gd name="T4" fmla="*/ 0 w 47"/>
                        <a:gd name="T5" fmla="*/ 2 h 101"/>
                        <a:gd name="T6" fmla="*/ 0 w 47"/>
                        <a:gd name="T7" fmla="*/ 4 h 101"/>
                        <a:gd name="T8" fmla="*/ 0 w 47"/>
                        <a:gd name="T9" fmla="*/ 4 h 101"/>
                        <a:gd name="T10" fmla="*/ 10 w 47"/>
                        <a:gd name="T11" fmla="*/ 17 h 101"/>
                        <a:gd name="T12" fmla="*/ 25 w 47"/>
                        <a:gd name="T13" fmla="*/ 43 h 101"/>
                        <a:gd name="T14" fmla="*/ 33 w 47"/>
                        <a:gd name="T15" fmla="*/ 58 h 101"/>
                        <a:gd name="T16" fmla="*/ 38 w 47"/>
                        <a:gd name="T17" fmla="*/ 73 h 101"/>
                        <a:gd name="T18" fmla="*/ 42 w 47"/>
                        <a:gd name="T19" fmla="*/ 88 h 101"/>
                        <a:gd name="T20" fmla="*/ 42 w 47"/>
                        <a:gd name="T21" fmla="*/ 93 h 101"/>
                        <a:gd name="T22" fmla="*/ 42 w 47"/>
                        <a:gd name="T23" fmla="*/ 100 h 101"/>
                        <a:gd name="T24" fmla="*/ 42 w 47"/>
                        <a:gd name="T25" fmla="*/ 100 h 101"/>
                        <a:gd name="T26" fmla="*/ 44 w 47"/>
                        <a:gd name="T27" fmla="*/ 101 h 101"/>
                        <a:gd name="T28" fmla="*/ 45 w 47"/>
                        <a:gd name="T29" fmla="*/ 101 h 101"/>
                        <a:gd name="T30" fmla="*/ 45 w 47"/>
                        <a:gd name="T31" fmla="*/ 101 h 101"/>
                        <a:gd name="T32" fmla="*/ 47 w 47"/>
                        <a:gd name="T33" fmla="*/ 101 h 101"/>
                        <a:gd name="T34" fmla="*/ 47 w 47"/>
                        <a:gd name="T35" fmla="*/ 100 h 101"/>
                        <a:gd name="T36" fmla="*/ 47 w 47"/>
                        <a:gd name="T37" fmla="*/ 100 h 101"/>
                        <a:gd name="T38" fmla="*/ 47 w 47"/>
                        <a:gd name="T39" fmla="*/ 93 h 101"/>
                        <a:gd name="T40" fmla="*/ 47 w 47"/>
                        <a:gd name="T41" fmla="*/ 86 h 101"/>
                        <a:gd name="T42" fmla="*/ 42 w 47"/>
                        <a:gd name="T43" fmla="*/ 71 h 101"/>
                        <a:gd name="T44" fmla="*/ 36 w 47"/>
                        <a:gd name="T45" fmla="*/ 55 h 101"/>
                        <a:gd name="T46" fmla="*/ 29 w 47"/>
                        <a:gd name="T47" fmla="*/ 40 h 101"/>
                        <a:gd name="T48" fmla="*/ 13 w 47"/>
                        <a:gd name="T49" fmla="*/ 13 h 101"/>
                        <a:gd name="T50" fmla="*/ 5 w 47"/>
                        <a:gd name="T51" fmla="*/ 1 h 101"/>
                        <a:gd name="T52" fmla="*/ 5 w 47"/>
                        <a:gd name="T53" fmla="*/ 1 h 101"/>
                        <a:gd name="T54" fmla="*/ 3 w 47"/>
                        <a:gd name="T55" fmla="*/ 0 h 101"/>
                        <a:gd name="T56" fmla="*/ 0 w 47"/>
                        <a:gd name="T57" fmla="*/ 1 h 101"/>
                        <a:gd name="T58" fmla="*/ 0 w 47"/>
                        <a:gd name="T59" fmla="*/ 1 h 101"/>
                        <a:gd name="T60" fmla="*/ 0 w 47"/>
                        <a:gd name="T61" fmla="*/ 1 h 101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</a:gdLst>
                      <a:ahLst/>
                      <a:cxnLst>
                        <a:cxn ang="T62">
                          <a:pos x="T0" y="T1"/>
                        </a:cxn>
                        <a:cxn ang="T63">
                          <a:pos x="T2" y="T3"/>
                        </a:cxn>
                        <a:cxn ang="T64">
                          <a:pos x="T4" y="T5"/>
                        </a:cxn>
                        <a:cxn ang="T65">
                          <a:pos x="T6" y="T7"/>
                        </a:cxn>
                        <a:cxn ang="T66">
                          <a:pos x="T8" y="T9"/>
                        </a:cxn>
                        <a:cxn ang="T67">
                          <a:pos x="T10" y="T11"/>
                        </a:cxn>
                        <a:cxn ang="T68">
                          <a:pos x="T12" y="T13"/>
                        </a:cxn>
                        <a:cxn ang="T69">
                          <a:pos x="T14" y="T15"/>
                        </a:cxn>
                        <a:cxn ang="T70">
                          <a:pos x="T16" y="T17"/>
                        </a:cxn>
                        <a:cxn ang="T71">
                          <a:pos x="T18" y="T19"/>
                        </a:cxn>
                        <a:cxn ang="T72">
                          <a:pos x="T20" y="T21"/>
                        </a:cxn>
                        <a:cxn ang="T73">
                          <a:pos x="T22" y="T23"/>
                        </a:cxn>
                        <a:cxn ang="T74">
                          <a:pos x="T24" y="T25"/>
                        </a:cxn>
                        <a:cxn ang="T75">
                          <a:pos x="T26" y="T27"/>
                        </a:cxn>
                        <a:cxn ang="T76">
                          <a:pos x="T28" y="T29"/>
                        </a:cxn>
                        <a:cxn ang="T77">
                          <a:pos x="T30" y="T31"/>
                        </a:cxn>
                        <a:cxn ang="T78">
                          <a:pos x="T32" y="T33"/>
                        </a:cxn>
                        <a:cxn ang="T79">
                          <a:pos x="T34" y="T35"/>
                        </a:cxn>
                        <a:cxn ang="T80">
                          <a:pos x="T36" y="T37"/>
                        </a:cxn>
                        <a:cxn ang="T81">
                          <a:pos x="T38" y="T39"/>
                        </a:cxn>
                        <a:cxn ang="T82">
                          <a:pos x="T40" y="T41"/>
                        </a:cxn>
                        <a:cxn ang="T83">
                          <a:pos x="T42" y="T43"/>
                        </a:cxn>
                        <a:cxn ang="T84">
                          <a:pos x="T44" y="T45"/>
                        </a:cxn>
                        <a:cxn ang="T85">
                          <a:pos x="T46" y="T47"/>
                        </a:cxn>
                        <a:cxn ang="T86">
                          <a:pos x="T48" y="T49"/>
                        </a:cxn>
                        <a:cxn ang="T87">
                          <a:pos x="T50" y="T51"/>
                        </a:cxn>
                        <a:cxn ang="T88">
                          <a:pos x="T52" y="T53"/>
                        </a:cxn>
                        <a:cxn ang="T89">
                          <a:pos x="T54" y="T55"/>
                        </a:cxn>
                        <a:cxn ang="T90">
                          <a:pos x="T56" y="T57"/>
                        </a:cxn>
                        <a:cxn ang="T91">
                          <a:pos x="T58" y="T59"/>
                        </a:cxn>
                        <a:cxn ang="T92">
                          <a:pos x="T60" y="T61"/>
                        </a:cxn>
                      </a:cxnLst>
                      <a:rect l="0" t="0" r="r" b="b"/>
                      <a:pathLst>
                        <a:path w="47" h="101">
                          <a:moveTo>
                            <a:pt x="0" y="1"/>
                          </a:moveTo>
                          <a:lnTo>
                            <a:pt x="0" y="1"/>
                          </a:lnTo>
                          <a:lnTo>
                            <a:pt x="0" y="2"/>
                          </a:lnTo>
                          <a:lnTo>
                            <a:pt x="0" y="4"/>
                          </a:lnTo>
                          <a:lnTo>
                            <a:pt x="10" y="17"/>
                          </a:lnTo>
                          <a:lnTo>
                            <a:pt x="25" y="43"/>
                          </a:lnTo>
                          <a:lnTo>
                            <a:pt x="33" y="58"/>
                          </a:lnTo>
                          <a:lnTo>
                            <a:pt x="38" y="73"/>
                          </a:lnTo>
                          <a:lnTo>
                            <a:pt x="42" y="88"/>
                          </a:lnTo>
                          <a:lnTo>
                            <a:pt x="42" y="93"/>
                          </a:lnTo>
                          <a:lnTo>
                            <a:pt x="42" y="100"/>
                          </a:lnTo>
                          <a:lnTo>
                            <a:pt x="44" y="101"/>
                          </a:lnTo>
                          <a:lnTo>
                            <a:pt x="45" y="101"/>
                          </a:lnTo>
                          <a:lnTo>
                            <a:pt x="47" y="101"/>
                          </a:lnTo>
                          <a:lnTo>
                            <a:pt x="47" y="100"/>
                          </a:lnTo>
                          <a:lnTo>
                            <a:pt x="47" y="93"/>
                          </a:lnTo>
                          <a:lnTo>
                            <a:pt x="47" y="86"/>
                          </a:lnTo>
                          <a:lnTo>
                            <a:pt x="42" y="71"/>
                          </a:lnTo>
                          <a:lnTo>
                            <a:pt x="36" y="55"/>
                          </a:lnTo>
                          <a:lnTo>
                            <a:pt x="29" y="40"/>
                          </a:lnTo>
                          <a:lnTo>
                            <a:pt x="13" y="13"/>
                          </a:lnTo>
                          <a:lnTo>
                            <a:pt x="5" y="1"/>
                          </a:lnTo>
                          <a:lnTo>
                            <a:pt x="3" y="0"/>
                          </a:lnTo>
                          <a:lnTo>
                            <a:pt x="0" y="1"/>
                          </a:lnTo>
                          <a:close/>
                        </a:path>
                      </a:pathLst>
                    </a:custGeom>
                    <a:solidFill>
                      <a:srgbClr val="EACFE8"/>
                    </a:solidFill>
                    <a:ln w="1588">
                      <a:solidFill>
                        <a:srgbClr val="72576D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27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863" name="Freeform 875"/>
                    <p:cNvSpPr>
                      <a:spLocks/>
                    </p:cNvSpPr>
                    <p:nvPr/>
                  </p:nvSpPr>
                  <p:spPr bwMode="auto">
                    <a:xfrm>
                      <a:off x="3291" y="2248"/>
                      <a:ext cx="85" cy="115"/>
                    </a:xfrm>
                    <a:custGeom>
                      <a:avLst/>
                      <a:gdLst>
                        <a:gd name="T0" fmla="*/ 0 w 85"/>
                        <a:gd name="T1" fmla="*/ 1 h 115"/>
                        <a:gd name="T2" fmla="*/ 0 w 85"/>
                        <a:gd name="T3" fmla="*/ 1 h 115"/>
                        <a:gd name="T4" fmla="*/ 0 w 85"/>
                        <a:gd name="T5" fmla="*/ 2 h 115"/>
                        <a:gd name="T6" fmla="*/ 1 w 85"/>
                        <a:gd name="T7" fmla="*/ 4 h 115"/>
                        <a:gd name="T8" fmla="*/ 1 w 85"/>
                        <a:gd name="T9" fmla="*/ 4 h 115"/>
                        <a:gd name="T10" fmla="*/ 5 w 85"/>
                        <a:gd name="T11" fmla="*/ 8 h 115"/>
                        <a:gd name="T12" fmla="*/ 9 w 85"/>
                        <a:gd name="T13" fmla="*/ 12 h 115"/>
                        <a:gd name="T14" fmla="*/ 17 w 85"/>
                        <a:gd name="T15" fmla="*/ 24 h 115"/>
                        <a:gd name="T16" fmla="*/ 17 w 85"/>
                        <a:gd name="T17" fmla="*/ 24 h 115"/>
                        <a:gd name="T18" fmla="*/ 23 w 85"/>
                        <a:gd name="T19" fmla="*/ 32 h 115"/>
                        <a:gd name="T20" fmla="*/ 28 w 85"/>
                        <a:gd name="T21" fmla="*/ 39 h 115"/>
                        <a:gd name="T22" fmla="*/ 28 w 85"/>
                        <a:gd name="T23" fmla="*/ 39 h 115"/>
                        <a:gd name="T24" fmla="*/ 54 w 85"/>
                        <a:gd name="T25" fmla="*/ 73 h 115"/>
                        <a:gd name="T26" fmla="*/ 69 w 85"/>
                        <a:gd name="T27" fmla="*/ 94 h 115"/>
                        <a:gd name="T28" fmla="*/ 81 w 85"/>
                        <a:gd name="T29" fmla="*/ 115 h 115"/>
                        <a:gd name="T30" fmla="*/ 81 w 85"/>
                        <a:gd name="T31" fmla="*/ 115 h 115"/>
                        <a:gd name="T32" fmla="*/ 82 w 85"/>
                        <a:gd name="T33" fmla="*/ 115 h 115"/>
                        <a:gd name="T34" fmla="*/ 83 w 85"/>
                        <a:gd name="T35" fmla="*/ 115 h 115"/>
                        <a:gd name="T36" fmla="*/ 83 w 85"/>
                        <a:gd name="T37" fmla="*/ 115 h 115"/>
                        <a:gd name="T38" fmla="*/ 85 w 85"/>
                        <a:gd name="T39" fmla="*/ 113 h 115"/>
                        <a:gd name="T40" fmla="*/ 85 w 85"/>
                        <a:gd name="T41" fmla="*/ 112 h 115"/>
                        <a:gd name="T42" fmla="*/ 85 w 85"/>
                        <a:gd name="T43" fmla="*/ 112 h 115"/>
                        <a:gd name="T44" fmla="*/ 73 w 85"/>
                        <a:gd name="T45" fmla="*/ 93 h 115"/>
                        <a:gd name="T46" fmla="*/ 56 w 85"/>
                        <a:gd name="T47" fmla="*/ 70 h 115"/>
                        <a:gd name="T48" fmla="*/ 42 w 85"/>
                        <a:gd name="T49" fmla="*/ 50 h 115"/>
                        <a:gd name="T50" fmla="*/ 31 w 85"/>
                        <a:gd name="T51" fmla="*/ 36 h 115"/>
                        <a:gd name="T52" fmla="*/ 31 w 85"/>
                        <a:gd name="T53" fmla="*/ 36 h 115"/>
                        <a:gd name="T54" fmla="*/ 25 w 85"/>
                        <a:gd name="T55" fmla="*/ 29 h 115"/>
                        <a:gd name="T56" fmla="*/ 20 w 85"/>
                        <a:gd name="T57" fmla="*/ 21 h 115"/>
                        <a:gd name="T58" fmla="*/ 20 w 85"/>
                        <a:gd name="T59" fmla="*/ 21 h 115"/>
                        <a:gd name="T60" fmla="*/ 13 w 85"/>
                        <a:gd name="T61" fmla="*/ 9 h 115"/>
                        <a:gd name="T62" fmla="*/ 8 w 85"/>
                        <a:gd name="T63" fmla="*/ 5 h 115"/>
                        <a:gd name="T64" fmla="*/ 2 w 85"/>
                        <a:gd name="T65" fmla="*/ 1 h 115"/>
                        <a:gd name="T66" fmla="*/ 2 w 85"/>
                        <a:gd name="T67" fmla="*/ 1 h 115"/>
                        <a:gd name="T68" fmla="*/ 1 w 85"/>
                        <a:gd name="T69" fmla="*/ 0 h 115"/>
                        <a:gd name="T70" fmla="*/ 0 w 85"/>
                        <a:gd name="T71" fmla="*/ 1 h 115"/>
                        <a:gd name="T72" fmla="*/ 0 w 85"/>
                        <a:gd name="T73" fmla="*/ 1 h 115"/>
                        <a:gd name="T74" fmla="*/ 0 w 85"/>
                        <a:gd name="T75" fmla="*/ 1 h 115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</a:gdLst>
                      <a:ahLst/>
                      <a:cxnLst>
                        <a:cxn ang="T76">
                          <a:pos x="T0" y="T1"/>
                        </a:cxn>
                        <a:cxn ang="T77">
                          <a:pos x="T2" y="T3"/>
                        </a:cxn>
                        <a:cxn ang="T78">
                          <a:pos x="T4" y="T5"/>
                        </a:cxn>
                        <a:cxn ang="T79">
                          <a:pos x="T6" y="T7"/>
                        </a:cxn>
                        <a:cxn ang="T80">
                          <a:pos x="T8" y="T9"/>
                        </a:cxn>
                        <a:cxn ang="T81">
                          <a:pos x="T10" y="T11"/>
                        </a:cxn>
                        <a:cxn ang="T82">
                          <a:pos x="T12" y="T13"/>
                        </a:cxn>
                        <a:cxn ang="T83">
                          <a:pos x="T14" y="T15"/>
                        </a:cxn>
                        <a:cxn ang="T84">
                          <a:pos x="T16" y="T17"/>
                        </a:cxn>
                        <a:cxn ang="T85">
                          <a:pos x="T18" y="T19"/>
                        </a:cxn>
                        <a:cxn ang="T86">
                          <a:pos x="T20" y="T21"/>
                        </a:cxn>
                        <a:cxn ang="T87">
                          <a:pos x="T22" y="T23"/>
                        </a:cxn>
                        <a:cxn ang="T88">
                          <a:pos x="T24" y="T25"/>
                        </a:cxn>
                        <a:cxn ang="T89">
                          <a:pos x="T26" y="T27"/>
                        </a:cxn>
                        <a:cxn ang="T90">
                          <a:pos x="T28" y="T29"/>
                        </a:cxn>
                        <a:cxn ang="T91">
                          <a:pos x="T30" y="T31"/>
                        </a:cxn>
                        <a:cxn ang="T92">
                          <a:pos x="T32" y="T33"/>
                        </a:cxn>
                        <a:cxn ang="T93">
                          <a:pos x="T34" y="T35"/>
                        </a:cxn>
                        <a:cxn ang="T94">
                          <a:pos x="T36" y="T37"/>
                        </a:cxn>
                        <a:cxn ang="T95">
                          <a:pos x="T38" y="T39"/>
                        </a:cxn>
                        <a:cxn ang="T96">
                          <a:pos x="T40" y="T41"/>
                        </a:cxn>
                        <a:cxn ang="T97">
                          <a:pos x="T42" y="T43"/>
                        </a:cxn>
                        <a:cxn ang="T98">
                          <a:pos x="T44" y="T45"/>
                        </a:cxn>
                        <a:cxn ang="T99">
                          <a:pos x="T46" y="T47"/>
                        </a:cxn>
                        <a:cxn ang="T100">
                          <a:pos x="T48" y="T49"/>
                        </a:cxn>
                        <a:cxn ang="T101">
                          <a:pos x="T50" y="T51"/>
                        </a:cxn>
                        <a:cxn ang="T102">
                          <a:pos x="T52" y="T53"/>
                        </a:cxn>
                        <a:cxn ang="T103">
                          <a:pos x="T54" y="T55"/>
                        </a:cxn>
                        <a:cxn ang="T104">
                          <a:pos x="T56" y="T57"/>
                        </a:cxn>
                        <a:cxn ang="T105">
                          <a:pos x="T58" y="T59"/>
                        </a:cxn>
                        <a:cxn ang="T106">
                          <a:pos x="T60" y="T61"/>
                        </a:cxn>
                        <a:cxn ang="T107">
                          <a:pos x="T62" y="T63"/>
                        </a:cxn>
                        <a:cxn ang="T108">
                          <a:pos x="T64" y="T65"/>
                        </a:cxn>
                        <a:cxn ang="T109">
                          <a:pos x="T66" y="T67"/>
                        </a:cxn>
                        <a:cxn ang="T110">
                          <a:pos x="T68" y="T69"/>
                        </a:cxn>
                        <a:cxn ang="T111">
                          <a:pos x="T70" y="T71"/>
                        </a:cxn>
                        <a:cxn ang="T112">
                          <a:pos x="T72" y="T73"/>
                        </a:cxn>
                        <a:cxn ang="T113">
                          <a:pos x="T74" y="T75"/>
                        </a:cxn>
                      </a:cxnLst>
                      <a:rect l="0" t="0" r="r" b="b"/>
                      <a:pathLst>
                        <a:path w="85" h="115">
                          <a:moveTo>
                            <a:pt x="0" y="1"/>
                          </a:moveTo>
                          <a:lnTo>
                            <a:pt x="0" y="1"/>
                          </a:lnTo>
                          <a:lnTo>
                            <a:pt x="0" y="2"/>
                          </a:lnTo>
                          <a:lnTo>
                            <a:pt x="1" y="4"/>
                          </a:lnTo>
                          <a:lnTo>
                            <a:pt x="5" y="8"/>
                          </a:lnTo>
                          <a:lnTo>
                            <a:pt x="9" y="12"/>
                          </a:lnTo>
                          <a:lnTo>
                            <a:pt x="17" y="24"/>
                          </a:lnTo>
                          <a:lnTo>
                            <a:pt x="23" y="32"/>
                          </a:lnTo>
                          <a:lnTo>
                            <a:pt x="28" y="39"/>
                          </a:lnTo>
                          <a:lnTo>
                            <a:pt x="54" y="73"/>
                          </a:lnTo>
                          <a:lnTo>
                            <a:pt x="69" y="94"/>
                          </a:lnTo>
                          <a:lnTo>
                            <a:pt x="81" y="115"/>
                          </a:lnTo>
                          <a:lnTo>
                            <a:pt x="82" y="115"/>
                          </a:lnTo>
                          <a:lnTo>
                            <a:pt x="83" y="115"/>
                          </a:lnTo>
                          <a:lnTo>
                            <a:pt x="85" y="113"/>
                          </a:lnTo>
                          <a:lnTo>
                            <a:pt x="85" y="112"/>
                          </a:lnTo>
                          <a:lnTo>
                            <a:pt x="73" y="93"/>
                          </a:lnTo>
                          <a:lnTo>
                            <a:pt x="56" y="70"/>
                          </a:lnTo>
                          <a:lnTo>
                            <a:pt x="42" y="50"/>
                          </a:lnTo>
                          <a:lnTo>
                            <a:pt x="31" y="36"/>
                          </a:lnTo>
                          <a:lnTo>
                            <a:pt x="25" y="29"/>
                          </a:lnTo>
                          <a:lnTo>
                            <a:pt x="20" y="21"/>
                          </a:lnTo>
                          <a:lnTo>
                            <a:pt x="13" y="9"/>
                          </a:lnTo>
                          <a:lnTo>
                            <a:pt x="8" y="5"/>
                          </a:lnTo>
                          <a:lnTo>
                            <a:pt x="2" y="1"/>
                          </a:lnTo>
                          <a:lnTo>
                            <a:pt x="1" y="0"/>
                          </a:lnTo>
                          <a:lnTo>
                            <a:pt x="0" y="1"/>
                          </a:lnTo>
                          <a:close/>
                        </a:path>
                      </a:pathLst>
                    </a:custGeom>
                    <a:solidFill>
                      <a:srgbClr val="EACFE8"/>
                    </a:solidFill>
                    <a:ln w="1588">
                      <a:solidFill>
                        <a:srgbClr val="72576D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27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864" name="Freeform 876"/>
                    <p:cNvSpPr>
                      <a:spLocks/>
                    </p:cNvSpPr>
                    <p:nvPr/>
                  </p:nvSpPr>
                  <p:spPr bwMode="auto">
                    <a:xfrm>
                      <a:off x="3307" y="2242"/>
                      <a:ext cx="124" cy="84"/>
                    </a:xfrm>
                    <a:custGeom>
                      <a:avLst/>
                      <a:gdLst>
                        <a:gd name="T0" fmla="*/ 0 w 124"/>
                        <a:gd name="T1" fmla="*/ 2 h 84"/>
                        <a:gd name="T2" fmla="*/ 0 w 124"/>
                        <a:gd name="T3" fmla="*/ 2 h 84"/>
                        <a:gd name="T4" fmla="*/ 0 w 124"/>
                        <a:gd name="T5" fmla="*/ 3 h 84"/>
                        <a:gd name="T6" fmla="*/ 1 w 124"/>
                        <a:gd name="T7" fmla="*/ 4 h 84"/>
                        <a:gd name="T8" fmla="*/ 1 w 124"/>
                        <a:gd name="T9" fmla="*/ 4 h 84"/>
                        <a:gd name="T10" fmla="*/ 9 w 124"/>
                        <a:gd name="T11" fmla="*/ 8 h 84"/>
                        <a:gd name="T12" fmla="*/ 19 w 124"/>
                        <a:gd name="T13" fmla="*/ 15 h 84"/>
                        <a:gd name="T14" fmla="*/ 19 w 124"/>
                        <a:gd name="T15" fmla="*/ 15 h 84"/>
                        <a:gd name="T16" fmla="*/ 31 w 124"/>
                        <a:gd name="T17" fmla="*/ 23 h 84"/>
                        <a:gd name="T18" fmla="*/ 43 w 124"/>
                        <a:gd name="T19" fmla="*/ 30 h 84"/>
                        <a:gd name="T20" fmla="*/ 43 w 124"/>
                        <a:gd name="T21" fmla="*/ 30 h 84"/>
                        <a:gd name="T22" fmla="*/ 58 w 124"/>
                        <a:gd name="T23" fmla="*/ 38 h 84"/>
                        <a:gd name="T24" fmla="*/ 81 w 124"/>
                        <a:gd name="T25" fmla="*/ 53 h 84"/>
                        <a:gd name="T26" fmla="*/ 104 w 124"/>
                        <a:gd name="T27" fmla="*/ 69 h 84"/>
                        <a:gd name="T28" fmla="*/ 120 w 124"/>
                        <a:gd name="T29" fmla="*/ 84 h 84"/>
                        <a:gd name="T30" fmla="*/ 120 w 124"/>
                        <a:gd name="T31" fmla="*/ 84 h 84"/>
                        <a:gd name="T32" fmla="*/ 122 w 124"/>
                        <a:gd name="T33" fmla="*/ 84 h 84"/>
                        <a:gd name="T34" fmla="*/ 123 w 124"/>
                        <a:gd name="T35" fmla="*/ 84 h 84"/>
                        <a:gd name="T36" fmla="*/ 123 w 124"/>
                        <a:gd name="T37" fmla="*/ 84 h 84"/>
                        <a:gd name="T38" fmla="*/ 124 w 124"/>
                        <a:gd name="T39" fmla="*/ 81 h 84"/>
                        <a:gd name="T40" fmla="*/ 123 w 124"/>
                        <a:gd name="T41" fmla="*/ 80 h 84"/>
                        <a:gd name="T42" fmla="*/ 123 w 124"/>
                        <a:gd name="T43" fmla="*/ 80 h 84"/>
                        <a:gd name="T44" fmla="*/ 107 w 124"/>
                        <a:gd name="T45" fmla="*/ 67 h 84"/>
                        <a:gd name="T46" fmla="*/ 84 w 124"/>
                        <a:gd name="T47" fmla="*/ 50 h 84"/>
                        <a:gd name="T48" fmla="*/ 61 w 124"/>
                        <a:gd name="T49" fmla="*/ 35 h 84"/>
                        <a:gd name="T50" fmla="*/ 44 w 124"/>
                        <a:gd name="T51" fmla="*/ 26 h 84"/>
                        <a:gd name="T52" fmla="*/ 44 w 124"/>
                        <a:gd name="T53" fmla="*/ 26 h 84"/>
                        <a:gd name="T54" fmla="*/ 32 w 124"/>
                        <a:gd name="T55" fmla="*/ 19 h 84"/>
                        <a:gd name="T56" fmla="*/ 20 w 124"/>
                        <a:gd name="T57" fmla="*/ 11 h 84"/>
                        <a:gd name="T58" fmla="*/ 20 w 124"/>
                        <a:gd name="T59" fmla="*/ 11 h 84"/>
                        <a:gd name="T60" fmla="*/ 11 w 124"/>
                        <a:gd name="T61" fmla="*/ 4 h 84"/>
                        <a:gd name="T62" fmla="*/ 3 w 124"/>
                        <a:gd name="T63" fmla="*/ 0 h 84"/>
                        <a:gd name="T64" fmla="*/ 3 w 124"/>
                        <a:gd name="T65" fmla="*/ 0 h 84"/>
                        <a:gd name="T66" fmla="*/ 1 w 124"/>
                        <a:gd name="T67" fmla="*/ 0 h 84"/>
                        <a:gd name="T68" fmla="*/ 0 w 124"/>
                        <a:gd name="T69" fmla="*/ 2 h 84"/>
                        <a:gd name="T70" fmla="*/ 0 w 124"/>
                        <a:gd name="T71" fmla="*/ 2 h 84"/>
                        <a:gd name="T72" fmla="*/ 0 w 124"/>
                        <a:gd name="T73" fmla="*/ 2 h 84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</a:gdLst>
                      <a:ahLst/>
                      <a:cxnLst>
                        <a:cxn ang="T74">
                          <a:pos x="T0" y="T1"/>
                        </a:cxn>
                        <a:cxn ang="T75">
                          <a:pos x="T2" y="T3"/>
                        </a:cxn>
                        <a:cxn ang="T76">
                          <a:pos x="T4" y="T5"/>
                        </a:cxn>
                        <a:cxn ang="T77">
                          <a:pos x="T6" y="T7"/>
                        </a:cxn>
                        <a:cxn ang="T78">
                          <a:pos x="T8" y="T9"/>
                        </a:cxn>
                        <a:cxn ang="T79">
                          <a:pos x="T10" y="T11"/>
                        </a:cxn>
                        <a:cxn ang="T80">
                          <a:pos x="T12" y="T13"/>
                        </a:cxn>
                        <a:cxn ang="T81">
                          <a:pos x="T14" y="T15"/>
                        </a:cxn>
                        <a:cxn ang="T82">
                          <a:pos x="T16" y="T17"/>
                        </a:cxn>
                        <a:cxn ang="T83">
                          <a:pos x="T18" y="T19"/>
                        </a:cxn>
                        <a:cxn ang="T84">
                          <a:pos x="T20" y="T21"/>
                        </a:cxn>
                        <a:cxn ang="T85">
                          <a:pos x="T22" y="T23"/>
                        </a:cxn>
                        <a:cxn ang="T86">
                          <a:pos x="T24" y="T25"/>
                        </a:cxn>
                        <a:cxn ang="T87">
                          <a:pos x="T26" y="T27"/>
                        </a:cxn>
                        <a:cxn ang="T88">
                          <a:pos x="T28" y="T29"/>
                        </a:cxn>
                        <a:cxn ang="T89">
                          <a:pos x="T30" y="T31"/>
                        </a:cxn>
                        <a:cxn ang="T90">
                          <a:pos x="T32" y="T33"/>
                        </a:cxn>
                        <a:cxn ang="T91">
                          <a:pos x="T34" y="T35"/>
                        </a:cxn>
                        <a:cxn ang="T92">
                          <a:pos x="T36" y="T37"/>
                        </a:cxn>
                        <a:cxn ang="T93">
                          <a:pos x="T38" y="T39"/>
                        </a:cxn>
                        <a:cxn ang="T94">
                          <a:pos x="T40" y="T41"/>
                        </a:cxn>
                        <a:cxn ang="T95">
                          <a:pos x="T42" y="T43"/>
                        </a:cxn>
                        <a:cxn ang="T96">
                          <a:pos x="T44" y="T45"/>
                        </a:cxn>
                        <a:cxn ang="T97">
                          <a:pos x="T46" y="T47"/>
                        </a:cxn>
                        <a:cxn ang="T98">
                          <a:pos x="T48" y="T49"/>
                        </a:cxn>
                        <a:cxn ang="T99">
                          <a:pos x="T50" y="T51"/>
                        </a:cxn>
                        <a:cxn ang="T100">
                          <a:pos x="T52" y="T53"/>
                        </a:cxn>
                        <a:cxn ang="T101">
                          <a:pos x="T54" y="T55"/>
                        </a:cxn>
                        <a:cxn ang="T102">
                          <a:pos x="T56" y="T57"/>
                        </a:cxn>
                        <a:cxn ang="T103">
                          <a:pos x="T58" y="T59"/>
                        </a:cxn>
                        <a:cxn ang="T104">
                          <a:pos x="T60" y="T61"/>
                        </a:cxn>
                        <a:cxn ang="T105">
                          <a:pos x="T62" y="T63"/>
                        </a:cxn>
                        <a:cxn ang="T106">
                          <a:pos x="T64" y="T65"/>
                        </a:cxn>
                        <a:cxn ang="T107">
                          <a:pos x="T66" y="T67"/>
                        </a:cxn>
                        <a:cxn ang="T108">
                          <a:pos x="T68" y="T69"/>
                        </a:cxn>
                        <a:cxn ang="T109">
                          <a:pos x="T70" y="T71"/>
                        </a:cxn>
                        <a:cxn ang="T110">
                          <a:pos x="T72" y="T73"/>
                        </a:cxn>
                      </a:cxnLst>
                      <a:rect l="0" t="0" r="r" b="b"/>
                      <a:pathLst>
                        <a:path w="124" h="84">
                          <a:moveTo>
                            <a:pt x="0" y="2"/>
                          </a:moveTo>
                          <a:lnTo>
                            <a:pt x="0" y="2"/>
                          </a:lnTo>
                          <a:lnTo>
                            <a:pt x="0" y="3"/>
                          </a:lnTo>
                          <a:lnTo>
                            <a:pt x="1" y="4"/>
                          </a:lnTo>
                          <a:lnTo>
                            <a:pt x="9" y="8"/>
                          </a:lnTo>
                          <a:lnTo>
                            <a:pt x="19" y="15"/>
                          </a:lnTo>
                          <a:lnTo>
                            <a:pt x="31" y="23"/>
                          </a:lnTo>
                          <a:lnTo>
                            <a:pt x="43" y="30"/>
                          </a:lnTo>
                          <a:lnTo>
                            <a:pt x="58" y="38"/>
                          </a:lnTo>
                          <a:lnTo>
                            <a:pt x="81" y="53"/>
                          </a:lnTo>
                          <a:lnTo>
                            <a:pt x="104" y="69"/>
                          </a:lnTo>
                          <a:lnTo>
                            <a:pt x="120" y="84"/>
                          </a:lnTo>
                          <a:lnTo>
                            <a:pt x="122" y="84"/>
                          </a:lnTo>
                          <a:lnTo>
                            <a:pt x="123" y="84"/>
                          </a:lnTo>
                          <a:lnTo>
                            <a:pt x="124" y="81"/>
                          </a:lnTo>
                          <a:lnTo>
                            <a:pt x="123" y="80"/>
                          </a:lnTo>
                          <a:lnTo>
                            <a:pt x="107" y="67"/>
                          </a:lnTo>
                          <a:lnTo>
                            <a:pt x="84" y="50"/>
                          </a:lnTo>
                          <a:lnTo>
                            <a:pt x="61" y="35"/>
                          </a:lnTo>
                          <a:lnTo>
                            <a:pt x="44" y="26"/>
                          </a:lnTo>
                          <a:lnTo>
                            <a:pt x="32" y="19"/>
                          </a:lnTo>
                          <a:lnTo>
                            <a:pt x="20" y="11"/>
                          </a:lnTo>
                          <a:lnTo>
                            <a:pt x="11" y="4"/>
                          </a:lnTo>
                          <a:lnTo>
                            <a:pt x="3" y="0"/>
                          </a:lnTo>
                          <a:lnTo>
                            <a:pt x="1" y="0"/>
                          </a:lnTo>
                          <a:lnTo>
                            <a:pt x="0" y="2"/>
                          </a:lnTo>
                          <a:close/>
                        </a:path>
                      </a:pathLst>
                    </a:custGeom>
                    <a:solidFill>
                      <a:srgbClr val="EACFE8"/>
                    </a:solidFill>
                    <a:ln w="1588">
                      <a:solidFill>
                        <a:srgbClr val="72576D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27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865" name="Freeform 944"/>
                    <p:cNvSpPr>
                      <a:spLocks/>
                    </p:cNvSpPr>
                    <p:nvPr/>
                  </p:nvSpPr>
                  <p:spPr bwMode="auto">
                    <a:xfrm>
                      <a:off x="3174" y="2214"/>
                      <a:ext cx="117" cy="46"/>
                    </a:xfrm>
                    <a:custGeom>
                      <a:avLst/>
                      <a:gdLst>
                        <a:gd name="T0" fmla="*/ 71 w 117"/>
                        <a:gd name="T1" fmla="*/ 1 h 46"/>
                        <a:gd name="T2" fmla="*/ 61 w 117"/>
                        <a:gd name="T3" fmla="*/ 9 h 46"/>
                        <a:gd name="T4" fmla="*/ 61 w 117"/>
                        <a:gd name="T5" fmla="*/ 9 h 46"/>
                        <a:gd name="T6" fmla="*/ 43 w 117"/>
                        <a:gd name="T7" fmla="*/ 20 h 46"/>
                        <a:gd name="T8" fmla="*/ 29 w 117"/>
                        <a:gd name="T9" fmla="*/ 28 h 46"/>
                        <a:gd name="T10" fmla="*/ 29 w 117"/>
                        <a:gd name="T11" fmla="*/ 28 h 46"/>
                        <a:gd name="T12" fmla="*/ 15 w 117"/>
                        <a:gd name="T13" fmla="*/ 34 h 46"/>
                        <a:gd name="T14" fmla="*/ 10 w 117"/>
                        <a:gd name="T15" fmla="*/ 35 h 46"/>
                        <a:gd name="T16" fmla="*/ 10 w 117"/>
                        <a:gd name="T17" fmla="*/ 35 h 46"/>
                        <a:gd name="T18" fmla="*/ 7 w 117"/>
                        <a:gd name="T19" fmla="*/ 35 h 46"/>
                        <a:gd name="T20" fmla="*/ 4 w 117"/>
                        <a:gd name="T21" fmla="*/ 35 h 46"/>
                        <a:gd name="T22" fmla="*/ 1 w 117"/>
                        <a:gd name="T23" fmla="*/ 38 h 46"/>
                        <a:gd name="T24" fmla="*/ 0 w 117"/>
                        <a:gd name="T25" fmla="*/ 39 h 46"/>
                        <a:gd name="T26" fmla="*/ 0 w 117"/>
                        <a:gd name="T27" fmla="*/ 39 h 46"/>
                        <a:gd name="T28" fmla="*/ 1 w 117"/>
                        <a:gd name="T29" fmla="*/ 43 h 46"/>
                        <a:gd name="T30" fmla="*/ 3 w 117"/>
                        <a:gd name="T31" fmla="*/ 46 h 46"/>
                        <a:gd name="T32" fmla="*/ 4 w 117"/>
                        <a:gd name="T33" fmla="*/ 46 h 46"/>
                        <a:gd name="T34" fmla="*/ 4 w 117"/>
                        <a:gd name="T35" fmla="*/ 46 h 46"/>
                        <a:gd name="T36" fmla="*/ 16 w 117"/>
                        <a:gd name="T37" fmla="*/ 45 h 46"/>
                        <a:gd name="T38" fmla="*/ 24 w 117"/>
                        <a:gd name="T39" fmla="*/ 42 h 46"/>
                        <a:gd name="T40" fmla="*/ 34 w 117"/>
                        <a:gd name="T41" fmla="*/ 39 h 46"/>
                        <a:gd name="T42" fmla="*/ 34 w 117"/>
                        <a:gd name="T43" fmla="*/ 39 h 46"/>
                        <a:gd name="T44" fmla="*/ 49 w 117"/>
                        <a:gd name="T45" fmla="*/ 30 h 46"/>
                        <a:gd name="T46" fmla="*/ 66 w 117"/>
                        <a:gd name="T47" fmla="*/ 17 h 46"/>
                        <a:gd name="T48" fmla="*/ 66 w 117"/>
                        <a:gd name="T49" fmla="*/ 17 h 46"/>
                        <a:gd name="T50" fmla="*/ 75 w 117"/>
                        <a:gd name="T51" fmla="*/ 13 h 46"/>
                        <a:gd name="T52" fmla="*/ 75 w 117"/>
                        <a:gd name="T53" fmla="*/ 13 h 46"/>
                        <a:gd name="T54" fmla="*/ 81 w 117"/>
                        <a:gd name="T55" fmla="*/ 19 h 46"/>
                        <a:gd name="T56" fmla="*/ 81 w 117"/>
                        <a:gd name="T57" fmla="*/ 19 h 46"/>
                        <a:gd name="T58" fmla="*/ 96 w 117"/>
                        <a:gd name="T59" fmla="*/ 28 h 46"/>
                        <a:gd name="T60" fmla="*/ 108 w 117"/>
                        <a:gd name="T61" fmla="*/ 36 h 46"/>
                        <a:gd name="T62" fmla="*/ 108 w 117"/>
                        <a:gd name="T63" fmla="*/ 36 h 46"/>
                        <a:gd name="T64" fmla="*/ 111 w 117"/>
                        <a:gd name="T65" fmla="*/ 39 h 46"/>
                        <a:gd name="T66" fmla="*/ 114 w 117"/>
                        <a:gd name="T67" fmla="*/ 39 h 46"/>
                        <a:gd name="T68" fmla="*/ 115 w 117"/>
                        <a:gd name="T69" fmla="*/ 38 h 46"/>
                        <a:gd name="T70" fmla="*/ 115 w 117"/>
                        <a:gd name="T71" fmla="*/ 38 h 46"/>
                        <a:gd name="T72" fmla="*/ 117 w 117"/>
                        <a:gd name="T73" fmla="*/ 36 h 46"/>
                        <a:gd name="T74" fmla="*/ 117 w 117"/>
                        <a:gd name="T75" fmla="*/ 35 h 46"/>
                        <a:gd name="T76" fmla="*/ 114 w 117"/>
                        <a:gd name="T77" fmla="*/ 32 h 46"/>
                        <a:gd name="T78" fmla="*/ 114 w 117"/>
                        <a:gd name="T79" fmla="*/ 32 h 46"/>
                        <a:gd name="T80" fmla="*/ 103 w 117"/>
                        <a:gd name="T81" fmla="*/ 22 h 46"/>
                        <a:gd name="T82" fmla="*/ 88 w 117"/>
                        <a:gd name="T83" fmla="*/ 9 h 46"/>
                        <a:gd name="T84" fmla="*/ 75 w 117"/>
                        <a:gd name="T85" fmla="*/ 0 h 46"/>
                        <a:gd name="T86" fmla="*/ 71 w 117"/>
                        <a:gd name="T87" fmla="*/ 1 h 46"/>
                        <a:gd name="T88" fmla="*/ 71 w 117"/>
                        <a:gd name="T89" fmla="*/ 1 h 4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17" h="46">
                          <a:moveTo>
                            <a:pt x="71" y="1"/>
                          </a:moveTo>
                          <a:lnTo>
                            <a:pt x="61" y="9"/>
                          </a:lnTo>
                          <a:lnTo>
                            <a:pt x="43" y="20"/>
                          </a:lnTo>
                          <a:lnTo>
                            <a:pt x="29" y="28"/>
                          </a:lnTo>
                          <a:lnTo>
                            <a:pt x="15" y="34"/>
                          </a:lnTo>
                          <a:lnTo>
                            <a:pt x="10" y="35"/>
                          </a:lnTo>
                          <a:lnTo>
                            <a:pt x="7" y="35"/>
                          </a:lnTo>
                          <a:lnTo>
                            <a:pt x="4" y="35"/>
                          </a:lnTo>
                          <a:lnTo>
                            <a:pt x="1" y="38"/>
                          </a:lnTo>
                          <a:lnTo>
                            <a:pt x="0" y="39"/>
                          </a:lnTo>
                          <a:lnTo>
                            <a:pt x="1" y="43"/>
                          </a:lnTo>
                          <a:lnTo>
                            <a:pt x="3" y="46"/>
                          </a:lnTo>
                          <a:lnTo>
                            <a:pt x="4" y="46"/>
                          </a:lnTo>
                          <a:lnTo>
                            <a:pt x="16" y="45"/>
                          </a:lnTo>
                          <a:lnTo>
                            <a:pt x="24" y="42"/>
                          </a:lnTo>
                          <a:lnTo>
                            <a:pt x="34" y="39"/>
                          </a:lnTo>
                          <a:lnTo>
                            <a:pt x="49" y="30"/>
                          </a:lnTo>
                          <a:lnTo>
                            <a:pt x="66" y="17"/>
                          </a:lnTo>
                          <a:lnTo>
                            <a:pt x="75" y="13"/>
                          </a:lnTo>
                          <a:lnTo>
                            <a:pt x="81" y="19"/>
                          </a:lnTo>
                          <a:lnTo>
                            <a:pt x="96" y="28"/>
                          </a:lnTo>
                          <a:lnTo>
                            <a:pt x="108" y="36"/>
                          </a:lnTo>
                          <a:lnTo>
                            <a:pt x="111" y="39"/>
                          </a:lnTo>
                          <a:lnTo>
                            <a:pt x="114" y="39"/>
                          </a:lnTo>
                          <a:lnTo>
                            <a:pt x="115" y="38"/>
                          </a:lnTo>
                          <a:lnTo>
                            <a:pt x="117" y="36"/>
                          </a:lnTo>
                          <a:lnTo>
                            <a:pt x="117" y="35"/>
                          </a:lnTo>
                          <a:lnTo>
                            <a:pt x="114" y="32"/>
                          </a:lnTo>
                          <a:lnTo>
                            <a:pt x="103" y="22"/>
                          </a:lnTo>
                          <a:lnTo>
                            <a:pt x="88" y="9"/>
                          </a:lnTo>
                          <a:lnTo>
                            <a:pt x="75" y="0"/>
                          </a:lnTo>
                          <a:lnTo>
                            <a:pt x="71" y="1"/>
                          </a:lnTo>
                          <a:close/>
                        </a:path>
                      </a:pathLst>
                    </a:custGeom>
                    <a:solidFill>
                      <a:srgbClr val="FDFCFE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27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866" name="Freeform 945"/>
                    <p:cNvSpPr>
                      <a:spLocks/>
                    </p:cNvSpPr>
                    <p:nvPr/>
                  </p:nvSpPr>
                  <p:spPr bwMode="auto">
                    <a:xfrm>
                      <a:off x="3250" y="2115"/>
                      <a:ext cx="53" cy="131"/>
                    </a:xfrm>
                    <a:custGeom>
                      <a:avLst/>
                      <a:gdLst>
                        <a:gd name="T0" fmla="*/ 28 w 53"/>
                        <a:gd name="T1" fmla="*/ 1 h 131"/>
                        <a:gd name="T2" fmla="*/ 28 w 53"/>
                        <a:gd name="T3" fmla="*/ 1 h 131"/>
                        <a:gd name="T4" fmla="*/ 26 w 53"/>
                        <a:gd name="T5" fmla="*/ 1 h 131"/>
                        <a:gd name="T6" fmla="*/ 24 w 53"/>
                        <a:gd name="T7" fmla="*/ 4 h 131"/>
                        <a:gd name="T8" fmla="*/ 24 w 53"/>
                        <a:gd name="T9" fmla="*/ 5 h 131"/>
                        <a:gd name="T10" fmla="*/ 24 w 53"/>
                        <a:gd name="T11" fmla="*/ 8 h 131"/>
                        <a:gd name="T12" fmla="*/ 24 w 53"/>
                        <a:gd name="T13" fmla="*/ 8 h 131"/>
                        <a:gd name="T14" fmla="*/ 27 w 53"/>
                        <a:gd name="T15" fmla="*/ 18 h 131"/>
                        <a:gd name="T16" fmla="*/ 30 w 53"/>
                        <a:gd name="T17" fmla="*/ 31 h 131"/>
                        <a:gd name="T18" fmla="*/ 31 w 53"/>
                        <a:gd name="T19" fmla="*/ 46 h 131"/>
                        <a:gd name="T20" fmla="*/ 30 w 53"/>
                        <a:gd name="T21" fmla="*/ 56 h 131"/>
                        <a:gd name="T22" fmla="*/ 30 w 53"/>
                        <a:gd name="T23" fmla="*/ 56 h 131"/>
                        <a:gd name="T24" fmla="*/ 27 w 53"/>
                        <a:gd name="T25" fmla="*/ 64 h 131"/>
                        <a:gd name="T26" fmla="*/ 22 w 53"/>
                        <a:gd name="T27" fmla="*/ 73 h 131"/>
                        <a:gd name="T28" fmla="*/ 13 w 53"/>
                        <a:gd name="T29" fmla="*/ 84 h 131"/>
                        <a:gd name="T30" fmla="*/ 5 w 53"/>
                        <a:gd name="T31" fmla="*/ 93 h 131"/>
                        <a:gd name="T32" fmla="*/ 0 w 53"/>
                        <a:gd name="T33" fmla="*/ 98 h 131"/>
                        <a:gd name="T34" fmla="*/ 5 w 53"/>
                        <a:gd name="T35" fmla="*/ 102 h 131"/>
                        <a:gd name="T36" fmla="*/ 5 w 53"/>
                        <a:gd name="T37" fmla="*/ 102 h 131"/>
                        <a:gd name="T38" fmla="*/ 22 w 53"/>
                        <a:gd name="T39" fmla="*/ 115 h 131"/>
                        <a:gd name="T40" fmla="*/ 43 w 53"/>
                        <a:gd name="T41" fmla="*/ 130 h 131"/>
                        <a:gd name="T42" fmla="*/ 43 w 53"/>
                        <a:gd name="T43" fmla="*/ 130 h 131"/>
                        <a:gd name="T44" fmla="*/ 47 w 53"/>
                        <a:gd name="T45" fmla="*/ 131 h 131"/>
                        <a:gd name="T46" fmla="*/ 50 w 53"/>
                        <a:gd name="T47" fmla="*/ 131 h 131"/>
                        <a:gd name="T48" fmla="*/ 51 w 53"/>
                        <a:gd name="T49" fmla="*/ 130 h 131"/>
                        <a:gd name="T50" fmla="*/ 51 w 53"/>
                        <a:gd name="T51" fmla="*/ 130 h 131"/>
                        <a:gd name="T52" fmla="*/ 53 w 53"/>
                        <a:gd name="T53" fmla="*/ 127 h 131"/>
                        <a:gd name="T54" fmla="*/ 53 w 53"/>
                        <a:gd name="T55" fmla="*/ 127 h 131"/>
                        <a:gd name="T56" fmla="*/ 51 w 53"/>
                        <a:gd name="T57" fmla="*/ 125 h 131"/>
                        <a:gd name="T58" fmla="*/ 50 w 53"/>
                        <a:gd name="T59" fmla="*/ 123 h 131"/>
                        <a:gd name="T60" fmla="*/ 50 w 53"/>
                        <a:gd name="T61" fmla="*/ 123 h 131"/>
                        <a:gd name="T62" fmla="*/ 39 w 53"/>
                        <a:gd name="T63" fmla="*/ 118 h 131"/>
                        <a:gd name="T64" fmla="*/ 31 w 53"/>
                        <a:gd name="T65" fmla="*/ 111 h 131"/>
                        <a:gd name="T66" fmla="*/ 18 w 53"/>
                        <a:gd name="T67" fmla="*/ 98 h 131"/>
                        <a:gd name="T68" fmla="*/ 18 w 53"/>
                        <a:gd name="T69" fmla="*/ 98 h 131"/>
                        <a:gd name="T70" fmla="*/ 22 w 53"/>
                        <a:gd name="T71" fmla="*/ 91 h 131"/>
                        <a:gd name="T72" fmla="*/ 30 w 53"/>
                        <a:gd name="T73" fmla="*/ 81 h 131"/>
                        <a:gd name="T74" fmla="*/ 38 w 53"/>
                        <a:gd name="T75" fmla="*/ 70 h 131"/>
                        <a:gd name="T76" fmla="*/ 41 w 53"/>
                        <a:gd name="T77" fmla="*/ 65 h 131"/>
                        <a:gd name="T78" fmla="*/ 42 w 53"/>
                        <a:gd name="T79" fmla="*/ 61 h 131"/>
                        <a:gd name="T80" fmla="*/ 42 w 53"/>
                        <a:gd name="T81" fmla="*/ 61 h 131"/>
                        <a:gd name="T82" fmla="*/ 43 w 53"/>
                        <a:gd name="T83" fmla="*/ 51 h 131"/>
                        <a:gd name="T84" fmla="*/ 43 w 53"/>
                        <a:gd name="T85" fmla="*/ 51 h 131"/>
                        <a:gd name="T86" fmla="*/ 42 w 53"/>
                        <a:gd name="T87" fmla="*/ 39 h 131"/>
                        <a:gd name="T88" fmla="*/ 41 w 53"/>
                        <a:gd name="T89" fmla="*/ 24 h 131"/>
                        <a:gd name="T90" fmla="*/ 38 w 53"/>
                        <a:gd name="T91" fmla="*/ 12 h 131"/>
                        <a:gd name="T92" fmla="*/ 35 w 53"/>
                        <a:gd name="T93" fmla="*/ 4 h 131"/>
                        <a:gd name="T94" fmla="*/ 35 w 53"/>
                        <a:gd name="T95" fmla="*/ 4 h 131"/>
                        <a:gd name="T96" fmla="*/ 34 w 53"/>
                        <a:gd name="T97" fmla="*/ 1 h 131"/>
                        <a:gd name="T98" fmla="*/ 32 w 53"/>
                        <a:gd name="T99" fmla="*/ 1 h 131"/>
                        <a:gd name="T100" fmla="*/ 30 w 53"/>
                        <a:gd name="T101" fmla="*/ 0 h 131"/>
                        <a:gd name="T102" fmla="*/ 28 w 53"/>
                        <a:gd name="T103" fmla="*/ 1 h 131"/>
                        <a:gd name="T104" fmla="*/ 28 w 53"/>
                        <a:gd name="T105" fmla="*/ 1 h 131"/>
                        <a:gd name="T106" fmla="*/ 28 w 53"/>
                        <a:gd name="T107" fmla="*/ 1 h 131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</a:gdLst>
                      <a:ahLst/>
                      <a:cxnLst>
                        <a:cxn ang="T108">
                          <a:pos x="T0" y="T1"/>
                        </a:cxn>
                        <a:cxn ang="T109">
                          <a:pos x="T2" y="T3"/>
                        </a:cxn>
                        <a:cxn ang="T110">
                          <a:pos x="T4" y="T5"/>
                        </a:cxn>
                        <a:cxn ang="T111">
                          <a:pos x="T6" y="T7"/>
                        </a:cxn>
                        <a:cxn ang="T112">
                          <a:pos x="T8" y="T9"/>
                        </a:cxn>
                        <a:cxn ang="T113">
                          <a:pos x="T10" y="T11"/>
                        </a:cxn>
                        <a:cxn ang="T114">
                          <a:pos x="T12" y="T13"/>
                        </a:cxn>
                        <a:cxn ang="T115">
                          <a:pos x="T14" y="T15"/>
                        </a:cxn>
                        <a:cxn ang="T116">
                          <a:pos x="T16" y="T17"/>
                        </a:cxn>
                        <a:cxn ang="T117">
                          <a:pos x="T18" y="T19"/>
                        </a:cxn>
                        <a:cxn ang="T118">
                          <a:pos x="T20" y="T21"/>
                        </a:cxn>
                        <a:cxn ang="T119">
                          <a:pos x="T22" y="T23"/>
                        </a:cxn>
                        <a:cxn ang="T120">
                          <a:pos x="T24" y="T25"/>
                        </a:cxn>
                        <a:cxn ang="T121">
                          <a:pos x="T26" y="T27"/>
                        </a:cxn>
                        <a:cxn ang="T122">
                          <a:pos x="T28" y="T29"/>
                        </a:cxn>
                        <a:cxn ang="T123">
                          <a:pos x="T30" y="T31"/>
                        </a:cxn>
                        <a:cxn ang="T124">
                          <a:pos x="T32" y="T33"/>
                        </a:cxn>
                        <a:cxn ang="T125">
                          <a:pos x="T34" y="T35"/>
                        </a:cxn>
                        <a:cxn ang="T126">
                          <a:pos x="T36" y="T37"/>
                        </a:cxn>
                        <a:cxn ang="T127">
                          <a:pos x="T38" y="T39"/>
                        </a:cxn>
                        <a:cxn ang="T128">
                          <a:pos x="T40" y="T41"/>
                        </a:cxn>
                        <a:cxn ang="T129">
                          <a:pos x="T42" y="T43"/>
                        </a:cxn>
                        <a:cxn ang="T130">
                          <a:pos x="T44" y="T45"/>
                        </a:cxn>
                        <a:cxn ang="T131">
                          <a:pos x="T46" y="T47"/>
                        </a:cxn>
                        <a:cxn ang="T132">
                          <a:pos x="T48" y="T49"/>
                        </a:cxn>
                        <a:cxn ang="T133">
                          <a:pos x="T50" y="T51"/>
                        </a:cxn>
                        <a:cxn ang="T134">
                          <a:pos x="T52" y="T53"/>
                        </a:cxn>
                        <a:cxn ang="T135">
                          <a:pos x="T54" y="T55"/>
                        </a:cxn>
                        <a:cxn ang="T136">
                          <a:pos x="T56" y="T57"/>
                        </a:cxn>
                        <a:cxn ang="T137">
                          <a:pos x="T58" y="T59"/>
                        </a:cxn>
                        <a:cxn ang="T138">
                          <a:pos x="T60" y="T61"/>
                        </a:cxn>
                        <a:cxn ang="T139">
                          <a:pos x="T62" y="T63"/>
                        </a:cxn>
                        <a:cxn ang="T140">
                          <a:pos x="T64" y="T65"/>
                        </a:cxn>
                        <a:cxn ang="T141">
                          <a:pos x="T66" y="T67"/>
                        </a:cxn>
                        <a:cxn ang="T142">
                          <a:pos x="T68" y="T69"/>
                        </a:cxn>
                        <a:cxn ang="T143">
                          <a:pos x="T70" y="T71"/>
                        </a:cxn>
                        <a:cxn ang="T144">
                          <a:pos x="T72" y="T73"/>
                        </a:cxn>
                        <a:cxn ang="T145">
                          <a:pos x="T74" y="T75"/>
                        </a:cxn>
                        <a:cxn ang="T146">
                          <a:pos x="T76" y="T77"/>
                        </a:cxn>
                        <a:cxn ang="T147">
                          <a:pos x="T78" y="T79"/>
                        </a:cxn>
                        <a:cxn ang="T148">
                          <a:pos x="T80" y="T81"/>
                        </a:cxn>
                        <a:cxn ang="T149">
                          <a:pos x="T82" y="T83"/>
                        </a:cxn>
                        <a:cxn ang="T150">
                          <a:pos x="T84" y="T85"/>
                        </a:cxn>
                        <a:cxn ang="T151">
                          <a:pos x="T86" y="T87"/>
                        </a:cxn>
                        <a:cxn ang="T152">
                          <a:pos x="T88" y="T89"/>
                        </a:cxn>
                        <a:cxn ang="T153">
                          <a:pos x="T90" y="T91"/>
                        </a:cxn>
                        <a:cxn ang="T154">
                          <a:pos x="T92" y="T93"/>
                        </a:cxn>
                        <a:cxn ang="T155">
                          <a:pos x="T94" y="T95"/>
                        </a:cxn>
                        <a:cxn ang="T156">
                          <a:pos x="T96" y="T97"/>
                        </a:cxn>
                        <a:cxn ang="T157">
                          <a:pos x="T98" y="T99"/>
                        </a:cxn>
                        <a:cxn ang="T158">
                          <a:pos x="T100" y="T101"/>
                        </a:cxn>
                        <a:cxn ang="T159">
                          <a:pos x="T102" y="T103"/>
                        </a:cxn>
                        <a:cxn ang="T160">
                          <a:pos x="T104" y="T105"/>
                        </a:cxn>
                        <a:cxn ang="T161">
                          <a:pos x="T106" y="T107"/>
                        </a:cxn>
                      </a:cxnLst>
                      <a:rect l="0" t="0" r="r" b="b"/>
                      <a:pathLst>
                        <a:path w="53" h="131">
                          <a:moveTo>
                            <a:pt x="28" y="1"/>
                          </a:moveTo>
                          <a:lnTo>
                            <a:pt x="28" y="1"/>
                          </a:lnTo>
                          <a:lnTo>
                            <a:pt x="26" y="1"/>
                          </a:lnTo>
                          <a:lnTo>
                            <a:pt x="24" y="4"/>
                          </a:lnTo>
                          <a:lnTo>
                            <a:pt x="24" y="5"/>
                          </a:lnTo>
                          <a:lnTo>
                            <a:pt x="24" y="8"/>
                          </a:lnTo>
                          <a:lnTo>
                            <a:pt x="27" y="18"/>
                          </a:lnTo>
                          <a:lnTo>
                            <a:pt x="30" y="31"/>
                          </a:lnTo>
                          <a:lnTo>
                            <a:pt x="31" y="46"/>
                          </a:lnTo>
                          <a:lnTo>
                            <a:pt x="30" y="56"/>
                          </a:lnTo>
                          <a:lnTo>
                            <a:pt x="27" y="64"/>
                          </a:lnTo>
                          <a:lnTo>
                            <a:pt x="22" y="73"/>
                          </a:lnTo>
                          <a:lnTo>
                            <a:pt x="13" y="84"/>
                          </a:lnTo>
                          <a:lnTo>
                            <a:pt x="5" y="93"/>
                          </a:lnTo>
                          <a:lnTo>
                            <a:pt x="0" y="98"/>
                          </a:lnTo>
                          <a:lnTo>
                            <a:pt x="5" y="102"/>
                          </a:lnTo>
                          <a:lnTo>
                            <a:pt x="22" y="115"/>
                          </a:lnTo>
                          <a:lnTo>
                            <a:pt x="43" y="130"/>
                          </a:lnTo>
                          <a:lnTo>
                            <a:pt x="47" y="131"/>
                          </a:lnTo>
                          <a:lnTo>
                            <a:pt x="50" y="131"/>
                          </a:lnTo>
                          <a:lnTo>
                            <a:pt x="51" y="130"/>
                          </a:lnTo>
                          <a:lnTo>
                            <a:pt x="53" y="127"/>
                          </a:lnTo>
                          <a:lnTo>
                            <a:pt x="51" y="125"/>
                          </a:lnTo>
                          <a:lnTo>
                            <a:pt x="50" y="123"/>
                          </a:lnTo>
                          <a:lnTo>
                            <a:pt x="39" y="118"/>
                          </a:lnTo>
                          <a:lnTo>
                            <a:pt x="31" y="111"/>
                          </a:lnTo>
                          <a:lnTo>
                            <a:pt x="18" y="98"/>
                          </a:lnTo>
                          <a:lnTo>
                            <a:pt x="22" y="91"/>
                          </a:lnTo>
                          <a:lnTo>
                            <a:pt x="30" y="81"/>
                          </a:lnTo>
                          <a:lnTo>
                            <a:pt x="38" y="70"/>
                          </a:lnTo>
                          <a:lnTo>
                            <a:pt x="41" y="65"/>
                          </a:lnTo>
                          <a:lnTo>
                            <a:pt x="42" y="61"/>
                          </a:lnTo>
                          <a:lnTo>
                            <a:pt x="43" y="51"/>
                          </a:lnTo>
                          <a:lnTo>
                            <a:pt x="42" y="39"/>
                          </a:lnTo>
                          <a:lnTo>
                            <a:pt x="41" y="24"/>
                          </a:lnTo>
                          <a:lnTo>
                            <a:pt x="38" y="12"/>
                          </a:lnTo>
                          <a:lnTo>
                            <a:pt x="35" y="4"/>
                          </a:lnTo>
                          <a:lnTo>
                            <a:pt x="34" y="1"/>
                          </a:lnTo>
                          <a:lnTo>
                            <a:pt x="32" y="1"/>
                          </a:lnTo>
                          <a:lnTo>
                            <a:pt x="30" y="0"/>
                          </a:lnTo>
                          <a:lnTo>
                            <a:pt x="28" y="1"/>
                          </a:lnTo>
                          <a:close/>
                        </a:path>
                      </a:pathLst>
                    </a:custGeom>
                    <a:solidFill>
                      <a:srgbClr val="FDFCFE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2700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</p:grpSp>
          </p:grpSp>
        </p:grpSp>
        <p:grpSp>
          <p:nvGrpSpPr>
            <p:cNvPr id="2839" name="Group 1022"/>
            <p:cNvGrpSpPr>
              <a:grpSpLocks/>
            </p:cNvGrpSpPr>
            <p:nvPr/>
          </p:nvGrpSpPr>
          <p:grpSpPr bwMode="auto">
            <a:xfrm>
              <a:off x="3374" y="1845"/>
              <a:ext cx="231" cy="465"/>
              <a:chOff x="3376" y="1840"/>
              <a:chExt cx="231" cy="465"/>
            </a:xfrm>
          </p:grpSpPr>
          <p:sp>
            <p:nvSpPr>
              <p:cNvPr id="2840" name="Freeform 67"/>
              <p:cNvSpPr>
                <a:spLocks/>
              </p:cNvSpPr>
              <p:nvPr/>
            </p:nvSpPr>
            <p:spPr bwMode="auto">
              <a:xfrm>
                <a:off x="3521" y="2107"/>
                <a:ext cx="74" cy="78"/>
              </a:xfrm>
              <a:custGeom>
                <a:avLst/>
                <a:gdLst>
                  <a:gd name="T0" fmla="*/ 1 w 74"/>
                  <a:gd name="T1" fmla="*/ 1 h 78"/>
                  <a:gd name="T2" fmla="*/ 1 w 74"/>
                  <a:gd name="T3" fmla="*/ 1 h 78"/>
                  <a:gd name="T4" fmla="*/ 0 w 74"/>
                  <a:gd name="T5" fmla="*/ 1 h 78"/>
                  <a:gd name="T6" fmla="*/ 1 w 74"/>
                  <a:gd name="T7" fmla="*/ 4 h 78"/>
                  <a:gd name="T8" fmla="*/ 1 w 74"/>
                  <a:gd name="T9" fmla="*/ 4 h 78"/>
                  <a:gd name="T10" fmla="*/ 12 w 74"/>
                  <a:gd name="T11" fmla="*/ 18 h 78"/>
                  <a:gd name="T12" fmla="*/ 32 w 74"/>
                  <a:gd name="T13" fmla="*/ 41 h 78"/>
                  <a:gd name="T14" fmla="*/ 54 w 74"/>
                  <a:gd name="T15" fmla="*/ 62 h 78"/>
                  <a:gd name="T16" fmla="*/ 63 w 74"/>
                  <a:gd name="T17" fmla="*/ 72 h 78"/>
                  <a:gd name="T18" fmla="*/ 71 w 74"/>
                  <a:gd name="T19" fmla="*/ 78 h 78"/>
                  <a:gd name="T20" fmla="*/ 71 w 74"/>
                  <a:gd name="T21" fmla="*/ 78 h 78"/>
                  <a:gd name="T22" fmla="*/ 73 w 74"/>
                  <a:gd name="T23" fmla="*/ 78 h 78"/>
                  <a:gd name="T24" fmla="*/ 74 w 74"/>
                  <a:gd name="T25" fmla="*/ 77 h 78"/>
                  <a:gd name="T26" fmla="*/ 74 w 74"/>
                  <a:gd name="T27" fmla="*/ 77 h 78"/>
                  <a:gd name="T28" fmla="*/ 74 w 74"/>
                  <a:gd name="T29" fmla="*/ 76 h 78"/>
                  <a:gd name="T30" fmla="*/ 73 w 74"/>
                  <a:gd name="T31" fmla="*/ 74 h 78"/>
                  <a:gd name="T32" fmla="*/ 73 w 74"/>
                  <a:gd name="T33" fmla="*/ 74 h 78"/>
                  <a:gd name="T34" fmla="*/ 66 w 74"/>
                  <a:gd name="T35" fmla="*/ 69 h 78"/>
                  <a:gd name="T36" fmla="*/ 57 w 74"/>
                  <a:gd name="T37" fmla="*/ 59 h 78"/>
                  <a:gd name="T38" fmla="*/ 35 w 74"/>
                  <a:gd name="T39" fmla="*/ 38 h 78"/>
                  <a:gd name="T40" fmla="*/ 16 w 74"/>
                  <a:gd name="T41" fmla="*/ 16 h 78"/>
                  <a:gd name="T42" fmla="*/ 4 w 74"/>
                  <a:gd name="T43" fmla="*/ 1 h 78"/>
                  <a:gd name="T44" fmla="*/ 4 w 74"/>
                  <a:gd name="T45" fmla="*/ 1 h 78"/>
                  <a:gd name="T46" fmla="*/ 2 w 74"/>
                  <a:gd name="T47" fmla="*/ 0 h 78"/>
                  <a:gd name="T48" fmla="*/ 1 w 74"/>
                  <a:gd name="T49" fmla="*/ 1 h 78"/>
                  <a:gd name="T50" fmla="*/ 1 w 74"/>
                  <a:gd name="T51" fmla="*/ 1 h 78"/>
                  <a:gd name="T52" fmla="*/ 1 w 74"/>
                  <a:gd name="T53" fmla="*/ 1 h 78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74" h="78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1" y="4"/>
                    </a:lnTo>
                    <a:lnTo>
                      <a:pt x="12" y="18"/>
                    </a:lnTo>
                    <a:lnTo>
                      <a:pt x="32" y="41"/>
                    </a:lnTo>
                    <a:lnTo>
                      <a:pt x="54" y="62"/>
                    </a:lnTo>
                    <a:lnTo>
                      <a:pt x="63" y="72"/>
                    </a:lnTo>
                    <a:lnTo>
                      <a:pt x="71" y="78"/>
                    </a:lnTo>
                    <a:lnTo>
                      <a:pt x="73" y="78"/>
                    </a:lnTo>
                    <a:lnTo>
                      <a:pt x="74" y="77"/>
                    </a:lnTo>
                    <a:lnTo>
                      <a:pt x="74" y="76"/>
                    </a:lnTo>
                    <a:lnTo>
                      <a:pt x="73" y="74"/>
                    </a:lnTo>
                    <a:lnTo>
                      <a:pt x="66" y="69"/>
                    </a:lnTo>
                    <a:lnTo>
                      <a:pt x="57" y="59"/>
                    </a:lnTo>
                    <a:lnTo>
                      <a:pt x="35" y="38"/>
                    </a:lnTo>
                    <a:lnTo>
                      <a:pt x="16" y="16"/>
                    </a:lnTo>
                    <a:lnTo>
                      <a:pt x="4" y="1"/>
                    </a:lnTo>
                    <a:lnTo>
                      <a:pt x="2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EACFE8"/>
              </a:solidFill>
              <a:ln w="1588">
                <a:solidFill>
                  <a:srgbClr val="72576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841" name="Group 1021"/>
              <p:cNvGrpSpPr>
                <a:grpSpLocks/>
              </p:cNvGrpSpPr>
              <p:nvPr/>
            </p:nvGrpSpPr>
            <p:grpSpPr bwMode="auto">
              <a:xfrm>
                <a:off x="3376" y="1840"/>
                <a:ext cx="231" cy="465"/>
                <a:chOff x="3376" y="1840"/>
                <a:chExt cx="231" cy="465"/>
              </a:xfrm>
            </p:grpSpPr>
            <p:sp>
              <p:nvSpPr>
                <p:cNvPr id="2842" name="Freeform 66"/>
                <p:cNvSpPr>
                  <a:spLocks/>
                </p:cNvSpPr>
                <p:nvPr/>
              </p:nvSpPr>
              <p:spPr bwMode="auto">
                <a:xfrm>
                  <a:off x="3530" y="2131"/>
                  <a:ext cx="77" cy="119"/>
                </a:xfrm>
                <a:custGeom>
                  <a:avLst/>
                  <a:gdLst>
                    <a:gd name="T0" fmla="*/ 0 w 77"/>
                    <a:gd name="T1" fmla="*/ 2 h 119"/>
                    <a:gd name="T2" fmla="*/ 0 w 77"/>
                    <a:gd name="T3" fmla="*/ 2 h 119"/>
                    <a:gd name="T4" fmla="*/ 0 w 77"/>
                    <a:gd name="T5" fmla="*/ 3 h 119"/>
                    <a:gd name="T6" fmla="*/ 0 w 77"/>
                    <a:gd name="T7" fmla="*/ 4 h 119"/>
                    <a:gd name="T8" fmla="*/ 0 w 77"/>
                    <a:gd name="T9" fmla="*/ 4 h 119"/>
                    <a:gd name="T10" fmla="*/ 8 w 77"/>
                    <a:gd name="T11" fmla="*/ 12 h 119"/>
                    <a:gd name="T12" fmla="*/ 18 w 77"/>
                    <a:gd name="T13" fmla="*/ 26 h 119"/>
                    <a:gd name="T14" fmla="*/ 41 w 77"/>
                    <a:gd name="T15" fmla="*/ 61 h 119"/>
                    <a:gd name="T16" fmla="*/ 61 w 77"/>
                    <a:gd name="T17" fmla="*/ 96 h 119"/>
                    <a:gd name="T18" fmla="*/ 73 w 77"/>
                    <a:gd name="T19" fmla="*/ 119 h 119"/>
                    <a:gd name="T20" fmla="*/ 73 w 77"/>
                    <a:gd name="T21" fmla="*/ 119 h 119"/>
                    <a:gd name="T22" fmla="*/ 75 w 77"/>
                    <a:gd name="T23" fmla="*/ 119 h 119"/>
                    <a:gd name="T24" fmla="*/ 76 w 77"/>
                    <a:gd name="T25" fmla="*/ 119 h 119"/>
                    <a:gd name="T26" fmla="*/ 76 w 77"/>
                    <a:gd name="T27" fmla="*/ 119 h 119"/>
                    <a:gd name="T28" fmla="*/ 77 w 77"/>
                    <a:gd name="T29" fmla="*/ 118 h 119"/>
                    <a:gd name="T30" fmla="*/ 77 w 77"/>
                    <a:gd name="T31" fmla="*/ 117 h 119"/>
                    <a:gd name="T32" fmla="*/ 77 w 77"/>
                    <a:gd name="T33" fmla="*/ 117 h 119"/>
                    <a:gd name="T34" fmla="*/ 65 w 77"/>
                    <a:gd name="T35" fmla="*/ 96 h 119"/>
                    <a:gd name="T36" fmla="*/ 45 w 77"/>
                    <a:gd name="T37" fmla="*/ 60 h 119"/>
                    <a:gd name="T38" fmla="*/ 22 w 77"/>
                    <a:gd name="T39" fmla="*/ 23 h 119"/>
                    <a:gd name="T40" fmla="*/ 11 w 77"/>
                    <a:gd name="T41" fmla="*/ 10 h 119"/>
                    <a:gd name="T42" fmla="*/ 3 w 77"/>
                    <a:gd name="T43" fmla="*/ 0 h 119"/>
                    <a:gd name="T44" fmla="*/ 3 w 77"/>
                    <a:gd name="T45" fmla="*/ 0 h 119"/>
                    <a:gd name="T46" fmla="*/ 2 w 77"/>
                    <a:gd name="T47" fmla="*/ 0 h 119"/>
                    <a:gd name="T48" fmla="*/ 0 w 77"/>
                    <a:gd name="T49" fmla="*/ 2 h 119"/>
                    <a:gd name="T50" fmla="*/ 0 w 77"/>
                    <a:gd name="T51" fmla="*/ 2 h 119"/>
                    <a:gd name="T52" fmla="*/ 0 w 77"/>
                    <a:gd name="T53" fmla="*/ 2 h 119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77" h="119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0" y="3"/>
                      </a:lnTo>
                      <a:lnTo>
                        <a:pt x="0" y="4"/>
                      </a:lnTo>
                      <a:lnTo>
                        <a:pt x="8" y="12"/>
                      </a:lnTo>
                      <a:lnTo>
                        <a:pt x="18" y="26"/>
                      </a:lnTo>
                      <a:lnTo>
                        <a:pt x="41" y="61"/>
                      </a:lnTo>
                      <a:lnTo>
                        <a:pt x="61" y="96"/>
                      </a:lnTo>
                      <a:lnTo>
                        <a:pt x="73" y="119"/>
                      </a:lnTo>
                      <a:lnTo>
                        <a:pt x="75" y="119"/>
                      </a:lnTo>
                      <a:lnTo>
                        <a:pt x="76" y="119"/>
                      </a:lnTo>
                      <a:lnTo>
                        <a:pt x="77" y="118"/>
                      </a:lnTo>
                      <a:lnTo>
                        <a:pt x="77" y="117"/>
                      </a:lnTo>
                      <a:lnTo>
                        <a:pt x="65" y="96"/>
                      </a:lnTo>
                      <a:lnTo>
                        <a:pt x="45" y="60"/>
                      </a:lnTo>
                      <a:lnTo>
                        <a:pt x="22" y="23"/>
                      </a:lnTo>
                      <a:lnTo>
                        <a:pt x="11" y="10"/>
                      </a:lnTo>
                      <a:lnTo>
                        <a:pt x="3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EACFE8"/>
                </a:solidFill>
                <a:ln w="1588">
                  <a:solidFill>
                    <a:srgbClr val="72576D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2843" name="Group 1020"/>
                <p:cNvGrpSpPr>
                  <a:grpSpLocks/>
                </p:cNvGrpSpPr>
                <p:nvPr/>
              </p:nvGrpSpPr>
              <p:grpSpPr bwMode="auto">
                <a:xfrm>
                  <a:off x="3376" y="1840"/>
                  <a:ext cx="230" cy="465"/>
                  <a:chOff x="3376" y="1840"/>
                  <a:chExt cx="230" cy="465"/>
                </a:xfrm>
              </p:grpSpPr>
              <p:sp>
                <p:nvSpPr>
                  <p:cNvPr id="2844" name="Freeform 62"/>
                  <p:cNvSpPr>
                    <a:spLocks/>
                  </p:cNvSpPr>
                  <p:nvPr/>
                </p:nvSpPr>
                <p:spPr bwMode="auto">
                  <a:xfrm>
                    <a:off x="3521" y="2102"/>
                    <a:ext cx="50" cy="56"/>
                  </a:xfrm>
                  <a:custGeom>
                    <a:avLst/>
                    <a:gdLst>
                      <a:gd name="T0" fmla="*/ 0 w 50"/>
                      <a:gd name="T1" fmla="*/ 1 h 56"/>
                      <a:gd name="T2" fmla="*/ 0 w 50"/>
                      <a:gd name="T3" fmla="*/ 1 h 56"/>
                      <a:gd name="T4" fmla="*/ 0 w 50"/>
                      <a:gd name="T5" fmla="*/ 2 h 56"/>
                      <a:gd name="T6" fmla="*/ 0 w 50"/>
                      <a:gd name="T7" fmla="*/ 4 h 56"/>
                      <a:gd name="T8" fmla="*/ 23 w 50"/>
                      <a:gd name="T9" fmla="*/ 16 h 56"/>
                      <a:gd name="T10" fmla="*/ 23 w 50"/>
                      <a:gd name="T11" fmla="*/ 16 h 56"/>
                      <a:gd name="T12" fmla="*/ 27 w 50"/>
                      <a:gd name="T13" fmla="*/ 21 h 56"/>
                      <a:gd name="T14" fmla="*/ 32 w 50"/>
                      <a:gd name="T15" fmla="*/ 29 h 56"/>
                      <a:gd name="T16" fmla="*/ 39 w 50"/>
                      <a:gd name="T17" fmla="*/ 41 h 56"/>
                      <a:gd name="T18" fmla="*/ 46 w 50"/>
                      <a:gd name="T19" fmla="*/ 55 h 56"/>
                      <a:gd name="T20" fmla="*/ 46 w 50"/>
                      <a:gd name="T21" fmla="*/ 55 h 56"/>
                      <a:gd name="T22" fmla="*/ 47 w 50"/>
                      <a:gd name="T23" fmla="*/ 56 h 56"/>
                      <a:gd name="T24" fmla="*/ 48 w 50"/>
                      <a:gd name="T25" fmla="*/ 56 h 56"/>
                      <a:gd name="T26" fmla="*/ 48 w 50"/>
                      <a:gd name="T27" fmla="*/ 56 h 56"/>
                      <a:gd name="T28" fmla="*/ 50 w 50"/>
                      <a:gd name="T29" fmla="*/ 55 h 56"/>
                      <a:gd name="T30" fmla="*/ 50 w 50"/>
                      <a:gd name="T31" fmla="*/ 54 h 56"/>
                      <a:gd name="T32" fmla="*/ 50 w 50"/>
                      <a:gd name="T33" fmla="*/ 54 h 56"/>
                      <a:gd name="T34" fmla="*/ 44 w 50"/>
                      <a:gd name="T35" fmla="*/ 41 h 56"/>
                      <a:gd name="T36" fmla="*/ 38 w 50"/>
                      <a:gd name="T37" fmla="*/ 31 h 56"/>
                      <a:gd name="T38" fmla="*/ 31 w 50"/>
                      <a:gd name="T39" fmla="*/ 20 h 56"/>
                      <a:gd name="T40" fmla="*/ 24 w 50"/>
                      <a:gd name="T41" fmla="*/ 13 h 56"/>
                      <a:gd name="T42" fmla="*/ 12 w 50"/>
                      <a:gd name="T43" fmla="*/ 5 h 56"/>
                      <a:gd name="T44" fmla="*/ 2 w 50"/>
                      <a:gd name="T45" fmla="*/ 0 h 56"/>
                      <a:gd name="T46" fmla="*/ 2 w 50"/>
                      <a:gd name="T47" fmla="*/ 0 h 56"/>
                      <a:gd name="T48" fmla="*/ 1 w 50"/>
                      <a:gd name="T49" fmla="*/ 0 h 56"/>
                      <a:gd name="T50" fmla="*/ 0 w 50"/>
                      <a:gd name="T51" fmla="*/ 1 h 56"/>
                      <a:gd name="T52" fmla="*/ 0 w 50"/>
                      <a:gd name="T53" fmla="*/ 1 h 56"/>
                      <a:gd name="T54" fmla="*/ 0 w 50"/>
                      <a:gd name="T55" fmla="*/ 1 h 5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</a:gdLst>
                    <a:ahLst/>
                    <a:cxnLst>
                      <a:cxn ang="T56">
                        <a:pos x="T0" y="T1"/>
                      </a:cxn>
                      <a:cxn ang="T57">
                        <a:pos x="T2" y="T3"/>
                      </a:cxn>
                      <a:cxn ang="T58">
                        <a:pos x="T4" y="T5"/>
                      </a:cxn>
                      <a:cxn ang="T59">
                        <a:pos x="T6" y="T7"/>
                      </a:cxn>
                      <a:cxn ang="T60">
                        <a:pos x="T8" y="T9"/>
                      </a:cxn>
                      <a:cxn ang="T61">
                        <a:pos x="T10" y="T11"/>
                      </a:cxn>
                      <a:cxn ang="T62">
                        <a:pos x="T12" y="T13"/>
                      </a:cxn>
                      <a:cxn ang="T63">
                        <a:pos x="T14" y="T15"/>
                      </a:cxn>
                      <a:cxn ang="T64">
                        <a:pos x="T16" y="T17"/>
                      </a:cxn>
                      <a:cxn ang="T65">
                        <a:pos x="T18" y="T19"/>
                      </a:cxn>
                      <a:cxn ang="T66">
                        <a:pos x="T20" y="T21"/>
                      </a:cxn>
                      <a:cxn ang="T67">
                        <a:pos x="T22" y="T23"/>
                      </a:cxn>
                      <a:cxn ang="T68">
                        <a:pos x="T24" y="T25"/>
                      </a:cxn>
                      <a:cxn ang="T69">
                        <a:pos x="T26" y="T27"/>
                      </a:cxn>
                      <a:cxn ang="T70">
                        <a:pos x="T28" y="T29"/>
                      </a:cxn>
                      <a:cxn ang="T71">
                        <a:pos x="T30" y="T31"/>
                      </a:cxn>
                      <a:cxn ang="T72">
                        <a:pos x="T32" y="T33"/>
                      </a:cxn>
                      <a:cxn ang="T73">
                        <a:pos x="T34" y="T35"/>
                      </a:cxn>
                      <a:cxn ang="T74">
                        <a:pos x="T36" y="T37"/>
                      </a:cxn>
                      <a:cxn ang="T75">
                        <a:pos x="T38" y="T39"/>
                      </a:cxn>
                      <a:cxn ang="T76">
                        <a:pos x="T40" y="T41"/>
                      </a:cxn>
                      <a:cxn ang="T77">
                        <a:pos x="T42" y="T43"/>
                      </a:cxn>
                      <a:cxn ang="T78">
                        <a:pos x="T44" y="T45"/>
                      </a:cxn>
                      <a:cxn ang="T79">
                        <a:pos x="T46" y="T47"/>
                      </a:cxn>
                      <a:cxn ang="T80">
                        <a:pos x="T48" y="T49"/>
                      </a:cxn>
                      <a:cxn ang="T81">
                        <a:pos x="T50" y="T51"/>
                      </a:cxn>
                      <a:cxn ang="T82">
                        <a:pos x="T52" y="T53"/>
                      </a:cxn>
                      <a:cxn ang="T83">
                        <a:pos x="T54" y="T55"/>
                      </a:cxn>
                    </a:cxnLst>
                    <a:rect l="0" t="0" r="r" b="b"/>
                    <a:pathLst>
                      <a:path w="50" h="56">
                        <a:moveTo>
                          <a:pt x="0" y="1"/>
                        </a:moveTo>
                        <a:lnTo>
                          <a:pt x="0" y="1"/>
                        </a:lnTo>
                        <a:lnTo>
                          <a:pt x="0" y="2"/>
                        </a:lnTo>
                        <a:lnTo>
                          <a:pt x="0" y="4"/>
                        </a:lnTo>
                        <a:lnTo>
                          <a:pt x="23" y="16"/>
                        </a:lnTo>
                        <a:lnTo>
                          <a:pt x="27" y="21"/>
                        </a:lnTo>
                        <a:lnTo>
                          <a:pt x="32" y="29"/>
                        </a:lnTo>
                        <a:lnTo>
                          <a:pt x="39" y="41"/>
                        </a:lnTo>
                        <a:lnTo>
                          <a:pt x="46" y="55"/>
                        </a:lnTo>
                        <a:lnTo>
                          <a:pt x="47" y="56"/>
                        </a:lnTo>
                        <a:lnTo>
                          <a:pt x="48" y="56"/>
                        </a:lnTo>
                        <a:lnTo>
                          <a:pt x="50" y="55"/>
                        </a:lnTo>
                        <a:lnTo>
                          <a:pt x="50" y="54"/>
                        </a:lnTo>
                        <a:lnTo>
                          <a:pt x="44" y="41"/>
                        </a:lnTo>
                        <a:lnTo>
                          <a:pt x="38" y="31"/>
                        </a:lnTo>
                        <a:lnTo>
                          <a:pt x="31" y="20"/>
                        </a:lnTo>
                        <a:lnTo>
                          <a:pt x="24" y="13"/>
                        </a:lnTo>
                        <a:lnTo>
                          <a:pt x="12" y="5"/>
                        </a:lnTo>
                        <a:lnTo>
                          <a:pt x="2" y="0"/>
                        </a:lnTo>
                        <a:lnTo>
                          <a:pt x="1" y="0"/>
                        </a:lnTo>
                        <a:lnTo>
                          <a:pt x="0" y="1"/>
                        </a:lnTo>
                        <a:close/>
                      </a:path>
                    </a:pathLst>
                  </a:custGeom>
                  <a:solidFill>
                    <a:srgbClr val="EACFE8"/>
                  </a:solidFill>
                  <a:ln w="1588">
                    <a:solidFill>
                      <a:srgbClr val="72576D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27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845" name="Freeform 65"/>
                  <p:cNvSpPr>
                    <a:spLocks/>
                  </p:cNvSpPr>
                  <p:nvPr/>
                </p:nvSpPr>
                <p:spPr bwMode="auto">
                  <a:xfrm>
                    <a:off x="3546" y="2177"/>
                    <a:ext cx="45" cy="128"/>
                  </a:xfrm>
                  <a:custGeom>
                    <a:avLst/>
                    <a:gdLst>
                      <a:gd name="T0" fmla="*/ 0 w 45"/>
                      <a:gd name="T1" fmla="*/ 0 h 128"/>
                      <a:gd name="T2" fmla="*/ 0 w 45"/>
                      <a:gd name="T3" fmla="*/ 0 h 128"/>
                      <a:gd name="T4" fmla="*/ 0 w 45"/>
                      <a:gd name="T5" fmla="*/ 2 h 128"/>
                      <a:gd name="T6" fmla="*/ 0 w 45"/>
                      <a:gd name="T7" fmla="*/ 3 h 128"/>
                      <a:gd name="T8" fmla="*/ 0 w 45"/>
                      <a:gd name="T9" fmla="*/ 3 h 128"/>
                      <a:gd name="T10" fmla="*/ 7 w 45"/>
                      <a:gd name="T11" fmla="*/ 23 h 128"/>
                      <a:gd name="T12" fmla="*/ 18 w 45"/>
                      <a:gd name="T13" fmla="*/ 54 h 128"/>
                      <a:gd name="T14" fmla="*/ 18 w 45"/>
                      <a:gd name="T15" fmla="*/ 54 h 128"/>
                      <a:gd name="T16" fmla="*/ 30 w 45"/>
                      <a:gd name="T17" fmla="*/ 98 h 128"/>
                      <a:gd name="T18" fmla="*/ 37 w 45"/>
                      <a:gd name="T19" fmla="*/ 114 h 128"/>
                      <a:gd name="T20" fmla="*/ 42 w 45"/>
                      <a:gd name="T21" fmla="*/ 126 h 128"/>
                      <a:gd name="T22" fmla="*/ 42 w 45"/>
                      <a:gd name="T23" fmla="*/ 126 h 128"/>
                      <a:gd name="T24" fmla="*/ 42 w 45"/>
                      <a:gd name="T25" fmla="*/ 128 h 128"/>
                      <a:gd name="T26" fmla="*/ 45 w 45"/>
                      <a:gd name="T27" fmla="*/ 128 h 128"/>
                      <a:gd name="T28" fmla="*/ 45 w 45"/>
                      <a:gd name="T29" fmla="*/ 128 h 128"/>
                      <a:gd name="T30" fmla="*/ 45 w 45"/>
                      <a:gd name="T31" fmla="*/ 126 h 128"/>
                      <a:gd name="T32" fmla="*/ 45 w 45"/>
                      <a:gd name="T33" fmla="*/ 125 h 128"/>
                      <a:gd name="T34" fmla="*/ 45 w 45"/>
                      <a:gd name="T35" fmla="*/ 125 h 128"/>
                      <a:gd name="T36" fmla="*/ 40 w 45"/>
                      <a:gd name="T37" fmla="*/ 113 h 128"/>
                      <a:gd name="T38" fmla="*/ 34 w 45"/>
                      <a:gd name="T39" fmla="*/ 95 h 128"/>
                      <a:gd name="T40" fmla="*/ 21 w 45"/>
                      <a:gd name="T41" fmla="*/ 54 h 128"/>
                      <a:gd name="T42" fmla="*/ 21 w 45"/>
                      <a:gd name="T43" fmla="*/ 54 h 128"/>
                      <a:gd name="T44" fmla="*/ 11 w 45"/>
                      <a:gd name="T45" fmla="*/ 22 h 128"/>
                      <a:gd name="T46" fmla="*/ 3 w 45"/>
                      <a:gd name="T47" fmla="*/ 0 h 128"/>
                      <a:gd name="T48" fmla="*/ 3 w 45"/>
                      <a:gd name="T49" fmla="*/ 0 h 128"/>
                      <a:gd name="T50" fmla="*/ 3 w 45"/>
                      <a:gd name="T51" fmla="*/ 0 h 128"/>
                      <a:gd name="T52" fmla="*/ 0 w 45"/>
                      <a:gd name="T53" fmla="*/ 0 h 128"/>
                      <a:gd name="T54" fmla="*/ 0 w 45"/>
                      <a:gd name="T55" fmla="*/ 0 h 128"/>
                      <a:gd name="T56" fmla="*/ 0 w 45"/>
                      <a:gd name="T57" fmla="*/ 0 h 128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0" t="0" r="r" b="b"/>
                    <a:pathLst>
                      <a:path w="45" h="128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0" y="2"/>
                        </a:lnTo>
                        <a:lnTo>
                          <a:pt x="0" y="3"/>
                        </a:lnTo>
                        <a:lnTo>
                          <a:pt x="7" y="23"/>
                        </a:lnTo>
                        <a:lnTo>
                          <a:pt x="18" y="54"/>
                        </a:lnTo>
                        <a:lnTo>
                          <a:pt x="30" y="98"/>
                        </a:lnTo>
                        <a:lnTo>
                          <a:pt x="37" y="114"/>
                        </a:lnTo>
                        <a:lnTo>
                          <a:pt x="42" y="126"/>
                        </a:lnTo>
                        <a:lnTo>
                          <a:pt x="42" y="128"/>
                        </a:lnTo>
                        <a:lnTo>
                          <a:pt x="45" y="128"/>
                        </a:lnTo>
                        <a:lnTo>
                          <a:pt x="45" y="126"/>
                        </a:lnTo>
                        <a:lnTo>
                          <a:pt x="45" y="125"/>
                        </a:lnTo>
                        <a:lnTo>
                          <a:pt x="40" y="113"/>
                        </a:lnTo>
                        <a:lnTo>
                          <a:pt x="34" y="95"/>
                        </a:lnTo>
                        <a:lnTo>
                          <a:pt x="21" y="54"/>
                        </a:lnTo>
                        <a:lnTo>
                          <a:pt x="11" y="22"/>
                        </a:lnTo>
                        <a:lnTo>
                          <a:pt x="3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EACFE8"/>
                  </a:solidFill>
                  <a:ln w="1588">
                    <a:solidFill>
                      <a:srgbClr val="72576D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27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846" name="Freeform 68"/>
                  <p:cNvSpPr>
                    <a:spLocks/>
                  </p:cNvSpPr>
                  <p:nvPr/>
                </p:nvSpPr>
                <p:spPr bwMode="auto">
                  <a:xfrm>
                    <a:off x="3376" y="2004"/>
                    <a:ext cx="198" cy="298"/>
                  </a:xfrm>
                  <a:custGeom>
                    <a:avLst/>
                    <a:gdLst>
                      <a:gd name="T0" fmla="*/ 0 w 198"/>
                      <a:gd name="T1" fmla="*/ 7 h 298"/>
                      <a:gd name="T2" fmla="*/ 1 w 198"/>
                      <a:gd name="T3" fmla="*/ 15 h 298"/>
                      <a:gd name="T4" fmla="*/ 7 w 198"/>
                      <a:gd name="T5" fmla="*/ 22 h 298"/>
                      <a:gd name="T6" fmla="*/ 15 w 198"/>
                      <a:gd name="T7" fmla="*/ 23 h 298"/>
                      <a:gd name="T8" fmla="*/ 36 w 198"/>
                      <a:gd name="T9" fmla="*/ 37 h 298"/>
                      <a:gd name="T10" fmla="*/ 47 w 198"/>
                      <a:gd name="T11" fmla="*/ 45 h 298"/>
                      <a:gd name="T12" fmla="*/ 61 w 198"/>
                      <a:gd name="T13" fmla="*/ 50 h 298"/>
                      <a:gd name="T14" fmla="*/ 77 w 198"/>
                      <a:gd name="T15" fmla="*/ 53 h 298"/>
                      <a:gd name="T16" fmla="*/ 95 w 198"/>
                      <a:gd name="T17" fmla="*/ 53 h 298"/>
                      <a:gd name="T18" fmla="*/ 110 w 198"/>
                      <a:gd name="T19" fmla="*/ 49 h 298"/>
                      <a:gd name="T20" fmla="*/ 120 w 198"/>
                      <a:gd name="T21" fmla="*/ 64 h 298"/>
                      <a:gd name="T22" fmla="*/ 131 w 198"/>
                      <a:gd name="T23" fmla="*/ 85 h 298"/>
                      <a:gd name="T24" fmla="*/ 134 w 198"/>
                      <a:gd name="T25" fmla="*/ 92 h 298"/>
                      <a:gd name="T26" fmla="*/ 137 w 198"/>
                      <a:gd name="T27" fmla="*/ 100 h 298"/>
                      <a:gd name="T28" fmla="*/ 142 w 198"/>
                      <a:gd name="T29" fmla="*/ 115 h 298"/>
                      <a:gd name="T30" fmla="*/ 153 w 198"/>
                      <a:gd name="T31" fmla="*/ 135 h 298"/>
                      <a:gd name="T32" fmla="*/ 166 w 198"/>
                      <a:gd name="T33" fmla="*/ 171 h 298"/>
                      <a:gd name="T34" fmla="*/ 179 w 198"/>
                      <a:gd name="T35" fmla="*/ 217 h 298"/>
                      <a:gd name="T36" fmla="*/ 193 w 198"/>
                      <a:gd name="T37" fmla="*/ 286 h 298"/>
                      <a:gd name="T38" fmla="*/ 195 w 198"/>
                      <a:gd name="T39" fmla="*/ 292 h 298"/>
                      <a:gd name="T40" fmla="*/ 198 w 198"/>
                      <a:gd name="T41" fmla="*/ 298 h 298"/>
                      <a:gd name="T42" fmla="*/ 198 w 198"/>
                      <a:gd name="T43" fmla="*/ 292 h 298"/>
                      <a:gd name="T44" fmla="*/ 185 w 198"/>
                      <a:gd name="T45" fmla="*/ 230 h 298"/>
                      <a:gd name="T46" fmla="*/ 172 w 198"/>
                      <a:gd name="T47" fmla="*/ 176 h 298"/>
                      <a:gd name="T48" fmla="*/ 157 w 198"/>
                      <a:gd name="T49" fmla="*/ 134 h 298"/>
                      <a:gd name="T50" fmla="*/ 153 w 198"/>
                      <a:gd name="T51" fmla="*/ 123 h 298"/>
                      <a:gd name="T52" fmla="*/ 147 w 198"/>
                      <a:gd name="T53" fmla="*/ 98 h 298"/>
                      <a:gd name="T54" fmla="*/ 145 w 198"/>
                      <a:gd name="T55" fmla="*/ 89 h 298"/>
                      <a:gd name="T56" fmla="*/ 139 w 198"/>
                      <a:gd name="T57" fmla="*/ 76 h 298"/>
                      <a:gd name="T58" fmla="*/ 128 w 198"/>
                      <a:gd name="T59" fmla="*/ 58 h 298"/>
                      <a:gd name="T60" fmla="*/ 114 w 198"/>
                      <a:gd name="T61" fmla="*/ 38 h 298"/>
                      <a:gd name="T62" fmla="*/ 107 w 198"/>
                      <a:gd name="T63" fmla="*/ 38 h 298"/>
                      <a:gd name="T64" fmla="*/ 96 w 198"/>
                      <a:gd name="T65" fmla="*/ 41 h 298"/>
                      <a:gd name="T66" fmla="*/ 68 w 198"/>
                      <a:gd name="T67" fmla="*/ 41 h 298"/>
                      <a:gd name="T68" fmla="*/ 53 w 198"/>
                      <a:gd name="T69" fmla="*/ 35 h 298"/>
                      <a:gd name="T70" fmla="*/ 43 w 198"/>
                      <a:gd name="T71" fmla="*/ 26 h 298"/>
                      <a:gd name="T72" fmla="*/ 19 w 198"/>
                      <a:gd name="T73" fmla="*/ 5 h 298"/>
                      <a:gd name="T74" fmla="*/ 9 w 198"/>
                      <a:gd name="T75" fmla="*/ 0 h 298"/>
                      <a:gd name="T76" fmla="*/ 4 w 198"/>
                      <a:gd name="T77" fmla="*/ 1 h 298"/>
                      <a:gd name="T78" fmla="*/ 0 w 198"/>
                      <a:gd name="T79" fmla="*/ 7 h 298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198" h="298">
                        <a:moveTo>
                          <a:pt x="0" y="7"/>
                        </a:moveTo>
                        <a:lnTo>
                          <a:pt x="0" y="7"/>
                        </a:lnTo>
                        <a:lnTo>
                          <a:pt x="0" y="10"/>
                        </a:lnTo>
                        <a:lnTo>
                          <a:pt x="1" y="15"/>
                        </a:lnTo>
                        <a:lnTo>
                          <a:pt x="4" y="19"/>
                        </a:lnTo>
                        <a:lnTo>
                          <a:pt x="7" y="22"/>
                        </a:lnTo>
                        <a:lnTo>
                          <a:pt x="15" y="23"/>
                        </a:lnTo>
                        <a:lnTo>
                          <a:pt x="23" y="27"/>
                        </a:lnTo>
                        <a:lnTo>
                          <a:pt x="36" y="37"/>
                        </a:lnTo>
                        <a:lnTo>
                          <a:pt x="47" y="45"/>
                        </a:lnTo>
                        <a:lnTo>
                          <a:pt x="53" y="47"/>
                        </a:lnTo>
                        <a:lnTo>
                          <a:pt x="61" y="50"/>
                        </a:lnTo>
                        <a:lnTo>
                          <a:pt x="69" y="53"/>
                        </a:lnTo>
                        <a:lnTo>
                          <a:pt x="77" y="53"/>
                        </a:lnTo>
                        <a:lnTo>
                          <a:pt x="87" y="54"/>
                        </a:lnTo>
                        <a:lnTo>
                          <a:pt x="95" y="53"/>
                        </a:lnTo>
                        <a:lnTo>
                          <a:pt x="103" y="52"/>
                        </a:lnTo>
                        <a:lnTo>
                          <a:pt x="110" y="49"/>
                        </a:lnTo>
                        <a:lnTo>
                          <a:pt x="120" y="64"/>
                        </a:lnTo>
                        <a:lnTo>
                          <a:pt x="128" y="76"/>
                        </a:lnTo>
                        <a:lnTo>
                          <a:pt x="131" y="85"/>
                        </a:lnTo>
                        <a:lnTo>
                          <a:pt x="134" y="92"/>
                        </a:lnTo>
                        <a:lnTo>
                          <a:pt x="137" y="100"/>
                        </a:lnTo>
                        <a:lnTo>
                          <a:pt x="138" y="107"/>
                        </a:lnTo>
                        <a:lnTo>
                          <a:pt x="142" y="115"/>
                        </a:lnTo>
                        <a:lnTo>
                          <a:pt x="153" y="135"/>
                        </a:lnTo>
                        <a:lnTo>
                          <a:pt x="160" y="150"/>
                        </a:lnTo>
                        <a:lnTo>
                          <a:pt x="166" y="171"/>
                        </a:lnTo>
                        <a:lnTo>
                          <a:pt x="173" y="194"/>
                        </a:lnTo>
                        <a:lnTo>
                          <a:pt x="179" y="217"/>
                        </a:lnTo>
                        <a:lnTo>
                          <a:pt x="188" y="259"/>
                        </a:lnTo>
                        <a:lnTo>
                          <a:pt x="193" y="286"/>
                        </a:lnTo>
                        <a:lnTo>
                          <a:pt x="195" y="292"/>
                        </a:lnTo>
                        <a:lnTo>
                          <a:pt x="196" y="296"/>
                        </a:lnTo>
                        <a:lnTo>
                          <a:pt x="198" y="298"/>
                        </a:lnTo>
                        <a:lnTo>
                          <a:pt x="198" y="292"/>
                        </a:lnTo>
                        <a:lnTo>
                          <a:pt x="195" y="278"/>
                        </a:lnTo>
                        <a:lnTo>
                          <a:pt x="185" y="230"/>
                        </a:lnTo>
                        <a:lnTo>
                          <a:pt x="180" y="203"/>
                        </a:lnTo>
                        <a:lnTo>
                          <a:pt x="172" y="176"/>
                        </a:lnTo>
                        <a:lnTo>
                          <a:pt x="165" y="152"/>
                        </a:lnTo>
                        <a:lnTo>
                          <a:pt x="157" y="134"/>
                        </a:lnTo>
                        <a:lnTo>
                          <a:pt x="153" y="123"/>
                        </a:lnTo>
                        <a:lnTo>
                          <a:pt x="150" y="114"/>
                        </a:lnTo>
                        <a:lnTo>
                          <a:pt x="147" y="98"/>
                        </a:lnTo>
                        <a:lnTo>
                          <a:pt x="145" y="89"/>
                        </a:lnTo>
                        <a:lnTo>
                          <a:pt x="141" y="81"/>
                        </a:lnTo>
                        <a:lnTo>
                          <a:pt x="139" y="76"/>
                        </a:lnTo>
                        <a:lnTo>
                          <a:pt x="128" y="58"/>
                        </a:lnTo>
                        <a:lnTo>
                          <a:pt x="122" y="47"/>
                        </a:lnTo>
                        <a:lnTo>
                          <a:pt x="114" y="38"/>
                        </a:lnTo>
                        <a:lnTo>
                          <a:pt x="111" y="34"/>
                        </a:lnTo>
                        <a:lnTo>
                          <a:pt x="107" y="38"/>
                        </a:lnTo>
                        <a:lnTo>
                          <a:pt x="96" y="41"/>
                        </a:lnTo>
                        <a:lnTo>
                          <a:pt x="82" y="42"/>
                        </a:lnTo>
                        <a:lnTo>
                          <a:pt x="68" y="41"/>
                        </a:lnTo>
                        <a:lnTo>
                          <a:pt x="59" y="38"/>
                        </a:lnTo>
                        <a:lnTo>
                          <a:pt x="53" y="35"/>
                        </a:lnTo>
                        <a:lnTo>
                          <a:pt x="43" y="26"/>
                        </a:lnTo>
                        <a:lnTo>
                          <a:pt x="27" y="12"/>
                        </a:lnTo>
                        <a:lnTo>
                          <a:pt x="19" y="5"/>
                        </a:lnTo>
                        <a:lnTo>
                          <a:pt x="9" y="0"/>
                        </a:lnTo>
                        <a:lnTo>
                          <a:pt x="8" y="0"/>
                        </a:lnTo>
                        <a:lnTo>
                          <a:pt x="4" y="1"/>
                        </a:lnTo>
                        <a:lnTo>
                          <a:pt x="0" y="7"/>
                        </a:lnTo>
                        <a:close/>
                      </a:path>
                    </a:pathLst>
                  </a:custGeom>
                  <a:solidFill>
                    <a:srgbClr val="EACFE8"/>
                  </a:solidFill>
                  <a:ln w="1588">
                    <a:solidFill>
                      <a:srgbClr val="72576D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27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847" name="Freeform 69"/>
                  <p:cNvSpPr>
                    <a:spLocks/>
                  </p:cNvSpPr>
                  <p:nvPr/>
                </p:nvSpPr>
                <p:spPr bwMode="auto">
                  <a:xfrm>
                    <a:off x="3398" y="1840"/>
                    <a:ext cx="208" cy="354"/>
                  </a:xfrm>
                  <a:custGeom>
                    <a:avLst/>
                    <a:gdLst>
                      <a:gd name="T0" fmla="*/ 5 w 208"/>
                      <a:gd name="T1" fmla="*/ 7 h 354"/>
                      <a:gd name="T2" fmla="*/ 2 w 208"/>
                      <a:gd name="T3" fmla="*/ 10 h 354"/>
                      <a:gd name="T4" fmla="*/ 1 w 208"/>
                      <a:gd name="T5" fmla="*/ 12 h 354"/>
                      <a:gd name="T6" fmla="*/ 0 w 208"/>
                      <a:gd name="T7" fmla="*/ 14 h 354"/>
                      <a:gd name="T8" fmla="*/ 1 w 208"/>
                      <a:gd name="T9" fmla="*/ 17 h 354"/>
                      <a:gd name="T10" fmla="*/ 8 w 208"/>
                      <a:gd name="T11" fmla="*/ 17 h 354"/>
                      <a:gd name="T12" fmla="*/ 17 w 208"/>
                      <a:gd name="T13" fmla="*/ 15 h 354"/>
                      <a:gd name="T14" fmla="*/ 46 w 208"/>
                      <a:gd name="T15" fmla="*/ 15 h 354"/>
                      <a:gd name="T16" fmla="*/ 75 w 208"/>
                      <a:gd name="T17" fmla="*/ 21 h 354"/>
                      <a:gd name="T18" fmla="*/ 85 w 208"/>
                      <a:gd name="T19" fmla="*/ 23 h 354"/>
                      <a:gd name="T20" fmla="*/ 105 w 208"/>
                      <a:gd name="T21" fmla="*/ 34 h 354"/>
                      <a:gd name="T22" fmla="*/ 123 w 208"/>
                      <a:gd name="T23" fmla="*/ 50 h 354"/>
                      <a:gd name="T24" fmla="*/ 135 w 208"/>
                      <a:gd name="T25" fmla="*/ 65 h 354"/>
                      <a:gd name="T26" fmla="*/ 139 w 208"/>
                      <a:gd name="T27" fmla="*/ 73 h 354"/>
                      <a:gd name="T28" fmla="*/ 147 w 208"/>
                      <a:gd name="T29" fmla="*/ 98 h 354"/>
                      <a:gd name="T30" fmla="*/ 148 w 208"/>
                      <a:gd name="T31" fmla="*/ 115 h 354"/>
                      <a:gd name="T32" fmla="*/ 144 w 208"/>
                      <a:gd name="T33" fmla="*/ 134 h 354"/>
                      <a:gd name="T34" fmla="*/ 140 w 208"/>
                      <a:gd name="T35" fmla="*/ 146 h 354"/>
                      <a:gd name="T36" fmla="*/ 134 w 208"/>
                      <a:gd name="T37" fmla="*/ 159 h 354"/>
                      <a:gd name="T38" fmla="*/ 108 w 208"/>
                      <a:gd name="T39" fmla="*/ 187 h 354"/>
                      <a:gd name="T40" fmla="*/ 94 w 208"/>
                      <a:gd name="T41" fmla="*/ 198 h 354"/>
                      <a:gd name="T42" fmla="*/ 100 w 208"/>
                      <a:gd name="T43" fmla="*/ 205 h 354"/>
                      <a:gd name="T44" fmla="*/ 127 w 208"/>
                      <a:gd name="T45" fmla="*/ 247 h 354"/>
                      <a:gd name="T46" fmla="*/ 138 w 208"/>
                      <a:gd name="T47" fmla="*/ 260 h 354"/>
                      <a:gd name="T48" fmla="*/ 146 w 208"/>
                      <a:gd name="T49" fmla="*/ 271 h 354"/>
                      <a:gd name="T50" fmla="*/ 150 w 208"/>
                      <a:gd name="T51" fmla="*/ 280 h 354"/>
                      <a:gd name="T52" fmla="*/ 169 w 208"/>
                      <a:gd name="T53" fmla="*/ 312 h 354"/>
                      <a:gd name="T54" fmla="*/ 182 w 208"/>
                      <a:gd name="T55" fmla="*/ 332 h 354"/>
                      <a:gd name="T56" fmla="*/ 200 w 208"/>
                      <a:gd name="T57" fmla="*/ 351 h 354"/>
                      <a:gd name="T58" fmla="*/ 205 w 208"/>
                      <a:gd name="T59" fmla="*/ 354 h 354"/>
                      <a:gd name="T60" fmla="*/ 208 w 208"/>
                      <a:gd name="T61" fmla="*/ 351 h 354"/>
                      <a:gd name="T62" fmla="*/ 205 w 208"/>
                      <a:gd name="T63" fmla="*/ 348 h 354"/>
                      <a:gd name="T64" fmla="*/ 188 w 208"/>
                      <a:gd name="T65" fmla="*/ 331 h 354"/>
                      <a:gd name="T66" fmla="*/ 163 w 208"/>
                      <a:gd name="T67" fmla="*/ 291 h 354"/>
                      <a:gd name="T68" fmla="*/ 158 w 208"/>
                      <a:gd name="T69" fmla="*/ 279 h 354"/>
                      <a:gd name="T70" fmla="*/ 147 w 208"/>
                      <a:gd name="T71" fmla="*/ 256 h 354"/>
                      <a:gd name="T72" fmla="*/ 135 w 208"/>
                      <a:gd name="T73" fmla="*/ 243 h 354"/>
                      <a:gd name="T74" fmla="*/ 124 w 208"/>
                      <a:gd name="T75" fmla="*/ 229 h 354"/>
                      <a:gd name="T76" fmla="*/ 108 w 208"/>
                      <a:gd name="T77" fmla="*/ 201 h 354"/>
                      <a:gd name="T78" fmla="*/ 120 w 208"/>
                      <a:gd name="T79" fmla="*/ 190 h 354"/>
                      <a:gd name="T80" fmla="*/ 144 w 208"/>
                      <a:gd name="T81" fmla="*/ 161 h 354"/>
                      <a:gd name="T82" fmla="*/ 151 w 208"/>
                      <a:gd name="T83" fmla="*/ 149 h 354"/>
                      <a:gd name="T84" fmla="*/ 161 w 208"/>
                      <a:gd name="T85" fmla="*/ 123 h 354"/>
                      <a:gd name="T86" fmla="*/ 165 w 208"/>
                      <a:gd name="T87" fmla="*/ 100 h 354"/>
                      <a:gd name="T88" fmla="*/ 163 w 208"/>
                      <a:gd name="T89" fmla="*/ 91 h 354"/>
                      <a:gd name="T90" fmla="*/ 153 w 208"/>
                      <a:gd name="T91" fmla="*/ 63 h 354"/>
                      <a:gd name="T92" fmla="*/ 148 w 208"/>
                      <a:gd name="T93" fmla="*/ 56 h 354"/>
                      <a:gd name="T94" fmla="*/ 136 w 208"/>
                      <a:gd name="T95" fmla="*/ 38 h 354"/>
                      <a:gd name="T96" fmla="*/ 117 w 208"/>
                      <a:gd name="T97" fmla="*/ 21 h 354"/>
                      <a:gd name="T98" fmla="*/ 97 w 208"/>
                      <a:gd name="T99" fmla="*/ 7 h 354"/>
                      <a:gd name="T100" fmla="*/ 86 w 208"/>
                      <a:gd name="T101" fmla="*/ 4 h 354"/>
                      <a:gd name="T102" fmla="*/ 47 w 208"/>
                      <a:gd name="T103" fmla="*/ 0 h 354"/>
                      <a:gd name="T104" fmla="*/ 14 w 208"/>
                      <a:gd name="T105" fmla="*/ 4 h 354"/>
                      <a:gd name="T106" fmla="*/ 5 w 208"/>
                      <a:gd name="T107" fmla="*/ 7 h 354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</a:gdLst>
                    <a:ahLst/>
                    <a:cxnLst>
                      <a:cxn ang="T108">
                        <a:pos x="T0" y="T1"/>
                      </a:cxn>
                      <a:cxn ang="T109">
                        <a:pos x="T2" y="T3"/>
                      </a:cxn>
                      <a:cxn ang="T110">
                        <a:pos x="T4" y="T5"/>
                      </a:cxn>
                      <a:cxn ang="T111">
                        <a:pos x="T6" y="T7"/>
                      </a:cxn>
                      <a:cxn ang="T112">
                        <a:pos x="T8" y="T9"/>
                      </a:cxn>
                      <a:cxn ang="T113">
                        <a:pos x="T10" y="T11"/>
                      </a:cxn>
                      <a:cxn ang="T114">
                        <a:pos x="T12" y="T13"/>
                      </a:cxn>
                      <a:cxn ang="T115">
                        <a:pos x="T14" y="T15"/>
                      </a:cxn>
                      <a:cxn ang="T116">
                        <a:pos x="T16" y="T17"/>
                      </a:cxn>
                      <a:cxn ang="T117">
                        <a:pos x="T18" y="T19"/>
                      </a:cxn>
                      <a:cxn ang="T118">
                        <a:pos x="T20" y="T21"/>
                      </a:cxn>
                      <a:cxn ang="T119">
                        <a:pos x="T22" y="T23"/>
                      </a:cxn>
                      <a:cxn ang="T120">
                        <a:pos x="T24" y="T25"/>
                      </a:cxn>
                      <a:cxn ang="T121">
                        <a:pos x="T26" y="T27"/>
                      </a:cxn>
                      <a:cxn ang="T122">
                        <a:pos x="T28" y="T29"/>
                      </a:cxn>
                      <a:cxn ang="T123">
                        <a:pos x="T30" y="T31"/>
                      </a:cxn>
                      <a:cxn ang="T124">
                        <a:pos x="T32" y="T33"/>
                      </a:cxn>
                      <a:cxn ang="T125">
                        <a:pos x="T34" y="T35"/>
                      </a:cxn>
                      <a:cxn ang="T126">
                        <a:pos x="T36" y="T37"/>
                      </a:cxn>
                      <a:cxn ang="T127">
                        <a:pos x="T38" y="T39"/>
                      </a:cxn>
                      <a:cxn ang="T128">
                        <a:pos x="T40" y="T41"/>
                      </a:cxn>
                      <a:cxn ang="T129">
                        <a:pos x="T42" y="T43"/>
                      </a:cxn>
                      <a:cxn ang="T130">
                        <a:pos x="T44" y="T45"/>
                      </a:cxn>
                      <a:cxn ang="T131">
                        <a:pos x="T46" y="T47"/>
                      </a:cxn>
                      <a:cxn ang="T132">
                        <a:pos x="T48" y="T49"/>
                      </a:cxn>
                      <a:cxn ang="T133">
                        <a:pos x="T50" y="T51"/>
                      </a:cxn>
                      <a:cxn ang="T134">
                        <a:pos x="T52" y="T53"/>
                      </a:cxn>
                      <a:cxn ang="T135">
                        <a:pos x="T54" y="T55"/>
                      </a:cxn>
                      <a:cxn ang="T136">
                        <a:pos x="T56" y="T57"/>
                      </a:cxn>
                      <a:cxn ang="T137">
                        <a:pos x="T58" y="T59"/>
                      </a:cxn>
                      <a:cxn ang="T138">
                        <a:pos x="T60" y="T61"/>
                      </a:cxn>
                      <a:cxn ang="T139">
                        <a:pos x="T62" y="T63"/>
                      </a:cxn>
                      <a:cxn ang="T140">
                        <a:pos x="T64" y="T65"/>
                      </a:cxn>
                      <a:cxn ang="T141">
                        <a:pos x="T66" y="T67"/>
                      </a:cxn>
                      <a:cxn ang="T142">
                        <a:pos x="T68" y="T69"/>
                      </a:cxn>
                      <a:cxn ang="T143">
                        <a:pos x="T70" y="T71"/>
                      </a:cxn>
                      <a:cxn ang="T144">
                        <a:pos x="T72" y="T73"/>
                      </a:cxn>
                      <a:cxn ang="T145">
                        <a:pos x="T74" y="T75"/>
                      </a:cxn>
                      <a:cxn ang="T146">
                        <a:pos x="T76" y="T77"/>
                      </a:cxn>
                      <a:cxn ang="T147">
                        <a:pos x="T78" y="T79"/>
                      </a:cxn>
                      <a:cxn ang="T148">
                        <a:pos x="T80" y="T81"/>
                      </a:cxn>
                      <a:cxn ang="T149">
                        <a:pos x="T82" y="T83"/>
                      </a:cxn>
                      <a:cxn ang="T150">
                        <a:pos x="T84" y="T85"/>
                      </a:cxn>
                      <a:cxn ang="T151">
                        <a:pos x="T86" y="T87"/>
                      </a:cxn>
                      <a:cxn ang="T152">
                        <a:pos x="T88" y="T89"/>
                      </a:cxn>
                      <a:cxn ang="T153">
                        <a:pos x="T90" y="T91"/>
                      </a:cxn>
                      <a:cxn ang="T154">
                        <a:pos x="T92" y="T93"/>
                      </a:cxn>
                      <a:cxn ang="T155">
                        <a:pos x="T94" y="T95"/>
                      </a:cxn>
                      <a:cxn ang="T156">
                        <a:pos x="T96" y="T97"/>
                      </a:cxn>
                      <a:cxn ang="T157">
                        <a:pos x="T98" y="T99"/>
                      </a:cxn>
                      <a:cxn ang="T158">
                        <a:pos x="T100" y="T101"/>
                      </a:cxn>
                      <a:cxn ang="T159">
                        <a:pos x="T102" y="T103"/>
                      </a:cxn>
                      <a:cxn ang="T160">
                        <a:pos x="T104" y="T105"/>
                      </a:cxn>
                      <a:cxn ang="T161">
                        <a:pos x="T106" y="T107"/>
                      </a:cxn>
                    </a:cxnLst>
                    <a:rect l="0" t="0" r="r" b="b"/>
                    <a:pathLst>
                      <a:path w="208" h="354">
                        <a:moveTo>
                          <a:pt x="5" y="7"/>
                        </a:moveTo>
                        <a:lnTo>
                          <a:pt x="5" y="7"/>
                        </a:lnTo>
                        <a:lnTo>
                          <a:pt x="4" y="7"/>
                        </a:lnTo>
                        <a:lnTo>
                          <a:pt x="2" y="10"/>
                        </a:lnTo>
                        <a:lnTo>
                          <a:pt x="2" y="11"/>
                        </a:lnTo>
                        <a:lnTo>
                          <a:pt x="1" y="12"/>
                        </a:lnTo>
                        <a:lnTo>
                          <a:pt x="0" y="14"/>
                        </a:lnTo>
                        <a:lnTo>
                          <a:pt x="0" y="15"/>
                        </a:lnTo>
                        <a:lnTo>
                          <a:pt x="1" y="17"/>
                        </a:lnTo>
                        <a:lnTo>
                          <a:pt x="5" y="17"/>
                        </a:lnTo>
                        <a:lnTo>
                          <a:pt x="8" y="17"/>
                        </a:lnTo>
                        <a:lnTo>
                          <a:pt x="17" y="15"/>
                        </a:lnTo>
                        <a:lnTo>
                          <a:pt x="27" y="14"/>
                        </a:lnTo>
                        <a:lnTo>
                          <a:pt x="46" y="15"/>
                        </a:lnTo>
                        <a:lnTo>
                          <a:pt x="62" y="18"/>
                        </a:lnTo>
                        <a:lnTo>
                          <a:pt x="75" y="21"/>
                        </a:lnTo>
                        <a:lnTo>
                          <a:pt x="85" y="23"/>
                        </a:lnTo>
                        <a:lnTo>
                          <a:pt x="94" y="29"/>
                        </a:lnTo>
                        <a:lnTo>
                          <a:pt x="105" y="34"/>
                        </a:lnTo>
                        <a:lnTo>
                          <a:pt x="115" y="42"/>
                        </a:lnTo>
                        <a:lnTo>
                          <a:pt x="123" y="50"/>
                        </a:lnTo>
                        <a:lnTo>
                          <a:pt x="129" y="59"/>
                        </a:lnTo>
                        <a:lnTo>
                          <a:pt x="135" y="65"/>
                        </a:lnTo>
                        <a:lnTo>
                          <a:pt x="139" y="73"/>
                        </a:lnTo>
                        <a:lnTo>
                          <a:pt x="146" y="90"/>
                        </a:lnTo>
                        <a:lnTo>
                          <a:pt x="147" y="98"/>
                        </a:lnTo>
                        <a:lnTo>
                          <a:pt x="148" y="106"/>
                        </a:lnTo>
                        <a:lnTo>
                          <a:pt x="148" y="115"/>
                        </a:lnTo>
                        <a:lnTo>
                          <a:pt x="147" y="125"/>
                        </a:lnTo>
                        <a:lnTo>
                          <a:pt x="144" y="134"/>
                        </a:lnTo>
                        <a:lnTo>
                          <a:pt x="140" y="146"/>
                        </a:lnTo>
                        <a:lnTo>
                          <a:pt x="138" y="152"/>
                        </a:lnTo>
                        <a:lnTo>
                          <a:pt x="134" y="159"/>
                        </a:lnTo>
                        <a:lnTo>
                          <a:pt x="121" y="174"/>
                        </a:lnTo>
                        <a:lnTo>
                          <a:pt x="108" y="187"/>
                        </a:lnTo>
                        <a:lnTo>
                          <a:pt x="98" y="195"/>
                        </a:lnTo>
                        <a:lnTo>
                          <a:pt x="94" y="198"/>
                        </a:lnTo>
                        <a:lnTo>
                          <a:pt x="100" y="205"/>
                        </a:lnTo>
                        <a:lnTo>
                          <a:pt x="117" y="233"/>
                        </a:lnTo>
                        <a:lnTo>
                          <a:pt x="127" y="247"/>
                        </a:lnTo>
                        <a:lnTo>
                          <a:pt x="138" y="260"/>
                        </a:lnTo>
                        <a:lnTo>
                          <a:pt x="142" y="266"/>
                        </a:lnTo>
                        <a:lnTo>
                          <a:pt x="146" y="271"/>
                        </a:lnTo>
                        <a:lnTo>
                          <a:pt x="150" y="280"/>
                        </a:lnTo>
                        <a:lnTo>
                          <a:pt x="158" y="294"/>
                        </a:lnTo>
                        <a:lnTo>
                          <a:pt x="169" y="312"/>
                        </a:lnTo>
                        <a:lnTo>
                          <a:pt x="176" y="322"/>
                        </a:lnTo>
                        <a:lnTo>
                          <a:pt x="182" y="332"/>
                        </a:lnTo>
                        <a:lnTo>
                          <a:pt x="192" y="341"/>
                        </a:lnTo>
                        <a:lnTo>
                          <a:pt x="200" y="351"/>
                        </a:lnTo>
                        <a:lnTo>
                          <a:pt x="205" y="354"/>
                        </a:lnTo>
                        <a:lnTo>
                          <a:pt x="208" y="354"/>
                        </a:lnTo>
                        <a:lnTo>
                          <a:pt x="208" y="351"/>
                        </a:lnTo>
                        <a:lnTo>
                          <a:pt x="205" y="348"/>
                        </a:lnTo>
                        <a:lnTo>
                          <a:pt x="197" y="340"/>
                        </a:lnTo>
                        <a:lnTo>
                          <a:pt x="188" y="331"/>
                        </a:lnTo>
                        <a:lnTo>
                          <a:pt x="174" y="310"/>
                        </a:lnTo>
                        <a:lnTo>
                          <a:pt x="163" y="291"/>
                        </a:lnTo>
                        <a:lnTo>
                          <a:pt x="158" y="279"/>
                        </a:lnTo>
                        <a:lnTo>
                          <a:pt x="151" y="264"/>
                        </a:lnTo>
                        <a:lnTo>
                          <a:pt x="147" y="256"/>
                        </a:lnTo>
                        <a:lnTo>
                          <a:pt x="142" y="251"/>
                        </a:lnTo>
                        <a:lnTo>
                          <a:pt x="135" y="243"/>
                        </a:lnTo>
                        <a:lnTo>
                          <a:pt x="124" y="229"/>
                        </a:lnTo>
                        <a:lnTo>
                          <a:pt x="116" y="216"/>
                        </a:lnTo>
                        <a:lnTo>
                          <a:pt x="108" y="201"/>
                        </a:lnTo>
                        <a:lnTo>
                          <a:pt x="120" y="190"/>
                        </a:lnTo>
                        <a:lnTo>
                          <a:pt x="132" y="176"/>
                        </a:lnTo>
                        <a:lnTo>
                          <a:pt x="144" y="161"/>
                        </a:lnTo>
                        <a:lnTo>
                          <a:pt x="148" y="155"/>
                        </a:lnTo>
                        <a:lnTo>
                          <a:pt x="151" y="149"/>
                        </a:lnTo>
                        <a:lnTo>
                          <a:pt x="161" y="123"/>
                        </a:lnTo>
                        <a:lnTo>
                          <a:pt x="163" y="111"/>
                        </a:lnTo>
                        <a:lnTo>
                          <a:pt x="165" y="100"/>
                        </a:lnTo>
                        <a:lnTo>
                          <a:pt x="163" y="91"/>
                        </a:lnTo>
                        <a:lnTo>
                          <a:pt x="161" y="82"/>
                        </a:lnTo>
                        <a:lnTo>
                          <a:pt x="153" y="63"/>
                        </a:lnTo>
                        <a:lnTo>
                          <a:pt x="148" y="56"/>
                        </a:lnTo>
                        <a:lnTo>
                          <a:pt x="143" y="46"/>
                        </a:lnTo>
                        <a:lnTo>
                          <a:pt x="136" y="38"/>
                        </a:lnTo>
                        <a:lnTo>
                          <a:pt x="127" y="29"/>
                        </a:lnTo>
                        <a:lnTo>
                          <a:pt x="117" y="21"/>
                        </a:lnTo>
                        <a:lnTo>
                          <a:pt x="108" y="12"/>
                        </a:lnTo>
                        <a:lnTo>
                          <a:pt x="97" y="7"/>
                        </a:lnTo>
                        <a:lnTo>
                          <a:pt x="86" y="4"/>
                        </a:lnTo>
                        <a:lnTo>
                          <a:pt x="69" y="2"/>
                        </a:lnTo>
                        <a:lnTo>
                          <a:pt x="47" y="0"/>
                        </a:lnTo>
                        <a:lnTo>
                          <a:pt x="25" y="2"/>
                        </a:lnTo>
                        <a:lnTo>
                          <a:pt x="14" y="4"/>
                        </a:lnTo>
                        <a:lnTo>
                          <a:pt x="5" y="7"/>
                        </a:lnTo>
                        <a:close/>
                      </a:path>
                    </a:pathLst>
                  </a:custGeom>
                  <a:solidFill>
                    <a:srgbClr val="EACFE8"/>
                  </a:solidFill>
                  <a:ln w="1588">
                    <a:solidFill>
                      <a:srgbClr val="72576D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270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</p:grpSp>
      </p:grpSp>
      <p:grpSp>
        <p:nvGrpSpPr>
          <p:cNvPr id="2075" name="Group 1015"/>
          <p:cNvGrpSpPr>
            <a:grpSpLocks/>
          </p:cNvGrpSpPr>
          <p:nvPr/>
        </p:nvGrpSpPr>
        <p:grpSpPr bwMode="auto">
          <a:xfrm>
            <a:off x="5385336" y="3182671"/>
            <a:ext cx="146418" cy="196351"/>
            <a:chOff x="3016" y="1783"/>
            <a:chExt cx="82" cy="110"/>
          </a:xfrm>
        </p:grpSpPr>
        <p:sp>
          <p:nvSpPr>
            <p:cNvPr id="2833" name="Freeform 131"/>
            <p:cNvSpPr>
              <a:spLocks/>
            </p:cNvSpPr>
            <p:nvPr/>
          </p:nvSpPr>
          <p:spPr bwMode="auto">
            <a:xfrm>
              <a:off x="3017" y="1783"/>
              <a:ext cx="81" cy="109"/>
            </a:xfrm>
            <a:custGeom>
              <a:avLst/>
              <a:gdLst>
                <a:gd name="T0" fmla="*/ 7 w 81"/>
                <a:gd name="T1" fmla="*/ 13 h 109"/>
                <a:gd name="T2" fmla="*/ 7 w 81"/>
                <a:gd name="T3" fmla="*/ 13 h 109"/>
                <a:gd name="T4" fmla="*/ 4 w 81"/>
                <a:gd name="T5" fmla="*/ 15 h 109"/>
                <a:gd name="T6" fmla="*/ 1 w 81"/>
                <a:gd name="T7" fmla="*/ 19 h 109"/>
                <a:gd name="T8" fmla="*/ 0 w 81"/>
                <a:gd name="T9" fmla="*/ 25 h 109"/>
                <a:gd name="T10" fmla="*/ 0 w 81"/>
                <a:gd name="T11" fmla="*/ 32 h 109"/>
                <a:gd name="T12" fmla="*/ 1 w 81"/>
                <a:gd name="T13" fmla="*/ 37 h 109"/>
                <a:gd name="T14" fmla="*/ 3 w 81"/>
                <a:gd name="T15" fmla="*/ 42 h 109"/>
                <a:gd name="T16" fmla="*/ 5 w 81"/>
                <a:gd name="T17" fmla="*/ 46 h 109"/>
                <a:gd name="T18" fmla="*/ 11 w 81"/>
                <a:gd name="T19" fmla="*/ 48 h 109"/>
                <a:gd name="T20" fmla="*/ 11 w 81"/>
                <a:gd name="T21" fmla="*/ 48 h 109"/>
                <a:gd name="T22" fmla="*/ 23 w 81"/>
                <a:gd name="T23" fmla="*/ 48 h 109"/>
                <a:gd name="T24" fmla="*/ 35 w 81"/>
                <a:gd name="T25" fmla="*/ 48 h 109"/>
                <a:gd name="T26" fmla="*/ 45 w 81"/>
                <a:gd name="T27" fmla="*/ 48 h 109"/>
                <a:gd name="T28" fmla="*/ 47 w 81"/>
                <a:gd name="T29" fmla="*/ 49 h 109"/>
                <a:gd name="T30" fmla="*/ 49 w 81"/>
                <a:gd name="T31" fmla="*/ 52 h 109"/>
                <a:gd name="T32" fmla="*/ 49 w 81"/>
                <a:gd name="T33" fmla="*/ 52 h 109"/>
                <a:gd name="T34" fmla="*/ 47 w 81"/>
                <a:gd name="T35" fmla="*/ 55 h 109"/>
                <a:gd name="T36" fmla="*/ 45 w 81"/>
                <a:gd name="T37" fmla="*/ 59 h 109"/>
                <a:gd name="T38" fmla="*/ 35 w 81"/>
                <a:gd name="T39" fmla="*/ 67 h 109"/>
                <a:gd name="T40" fmla="*/ 18 w 81"/>
                <a:gd name="T41" fmla="*/ 80 h 109"/>
                <a:gd name="T42" fmla="*/ 18 w 81"/>
                <a:gd name="T43" fmla="*/ 80 h 109"/>
                <a:gd name="T44" fmla="*/ 15 w 81"/>
                <a:gd name="T45" fmla="*/ 83 h 109"/>
                <a:gd name="T46" fmla="*/ 15 w 81"/>
                <a:gd name="T47" fmla="*/ 87 h 109"/>
                <a:gd name="T48" fmla="*/ 15 w 81"/>
                <a:gd name="T49" fmla="*/ 92 h 109"/>
                <a:gd name="T50" fmla="*/ 18 w 81"/>
                <a:gd name="T51" fmla="*/ 99 h 109"/>
                <a:gd name="T52" fmla="*/ 20 w 81"/>
                <a:gd name="T53" fmla="*/ 103 h 109"/>
                <a:gd name="T54" fmla="*/ 24 w 81"/>
                <a:gd name="T55" fmla="*/ 107 h 109"/>
                <a:gd name="T56" fmla="*/ 29 w 81"/>
                <a:gd name="T57" fmla="*/ 109 h 109"/>
                <a:gd name="T58" fmla="*/ 33 w 81"/>
                <a:gd name="T59" fmla="*/ 109 h 109"/>
                <a:gd name="T60" fmla="*/ 33 w 81"/>
                <a:gd name="T61" fmla="*/ 109 h 109"/>
                <a:gd name="T62" fmla="*/ 43 w 81"/>
                <a:gd name="T63" fmla="*/ 103 h 109"/>
                <a:gd name="T64" fmla="*/ 53 w 81"/>
                <a:gd name="T65" fmla="*/ 98 h 109"/>
                <a:gd name="T66" fmla="*/ 70 w 81"/>
                <a:gd name="T67" fmla="*/ 86 h 109"/>
                <a:gd name="T68" fmla="*/ 70 w 81"/>
                <a:gd name="T69" fmla="*/ 86 h 109"/>
                <a:gd name="T70" fmla="*/ 72 w 81"/>
                <a:gd name="T71" fmla="*/ 84 h 109"/>
                <a:gd name="T72" fmla="*/ 75 w 81"/>
                <a:gd name="T73" fmla="*/ 80 h 109"/>
                <a:gd name="T74" fmla="*/ 77 w 81"/>
                <a:gd name="T75" fmla="*/ 69 h 109"/>
                <a:gd name="T76" fmla="*/ 80 w 81"/>
                <a:gd name="T77" fmla="*/ 55 h 109"/>
                <a:gd name="T78" fmla="*/ 81 w 81"/>
                <a:gd name="T79" fmla="*/ 40 h 109"/>
                <a:gd name="T80" fmla="*/ 81 w 81"/>
                <a:gd name="T81" fmla="*/ 25 h 109"/>
                <a:gd name="T82" fmla="*/ 79 w 81"/>
                <a:gd name="T83" fmla="*/ 11 h 109"/>
                <a:gd name="T84" fmla="*/ 79 w 81"/>
                <a:gd name="T85" fmla="*/ 6 h 109"/>
                <a:gd name="T86" fmla="*/ 76 w 81"/>
                <a:gd name="T87" fmla="*/ 3 h 109"/>
                <a:gd name="T88" fmla="*/ 75 w 81"/>
                <a:gd name="T89" fmla="*/ 0 h 109"/>
                <a:gd name="T90" fmla="*/ 72 w 81"/>
                <a:gd name="T91" fmla="*/ 0 h 109"/>
                <a:gd name="T92" fmla="*/ 72 w 81"/>
                <a:gd name="T93" fmla="*/ 0 h 109"/>
                <a:gd name="T94" fmla="*/ 38 w 81"/>
                <a:gd name="T95" fmla="*/ 6 h 109"/>
                <a:gd name="T96" fmla="*/ 20 w 81"/>
                <a:gd name="T97" fmla="*/ 10 h 109"/>
                <a:gd name="T98" fmla="*/ 7 w 81"/>
                <a:gd name="T99" fmla="*/ 13 h 109"/>
                <a:gd name="T100" fmla="*/ 7 w 81"/>
                <a:gd name="T101" fmla="*/ 13 h 109"/>
                <a:gd name="T102" fmla="*/ 7 w 81"/>
                <a:gd name="T103" fmla="*/ 13 h 10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81" h="109">
                  <a:moveTo>
                    <a:pt x="7" y="13"/>
                  </a:moveTo>
                  <a:lnTo>
                    <a:pt x="7" y="13"/>
                  </a:lnTo>
                  <a:lnTo>
                    <a:pt x="4" y="15"/>
                  </a:lnTo>
                  <a:lnTo>
                    <a:pt x="1" y="19"/>
                  </a:lnTo>
                  <a:lnTo>
                    <a:pt x="0" y="25"/>
                  </a:lnTo>
                  <a:lnTo>
                    <a:pt x="0" y="32"/>
                  </a:lnTo>
                  <a:lnTo>
                    <a:pt x="1" y="37"/>
                  </a:lnTo>
                  <a:lnTo>
                    <a:pt x="3" y="42"/>
                  </a:lnTo>
                  <a:lnTo>
                    <a:pt x="5" y="46"/>
                  </a:lnTo>
                  <a:lnTo>
                    <a:pt x="11" y="48"/>
                  </a:lnTo>
                  <a:lnTo>
                    <a:pt x="23" y="48"/>
                  </a:lnTo>
                  <a:lnTo>
                    <a:pt x="35" y="48"/>
                  </a:lnTo>
                  <a:lnTo>
                    <a:pt x="45" y="48"/>
                  </a:lnTo>
                  <a:lnTo>
                    <a:pt x="47" y="49"/>
                  </a:lnTo>
                  <a:lnTo>
                    <a:pt x="49" y="52"/>
                  </a:lnTo>
                  <a:lnTo>
                    <a:pt x="47" y="55"/>
                  </a:lnTo>
                  <a:lnTo>
                    <a:pt x="45" y="59"/>
                  </a:lnTo>
                  <a:lnTo>
                    <a:pt x="35" y="67"/>
                  </a:lnTo>
                  <a:lnTo>
                    <a:pt x="18" y="80"/>
                  </a:lnTo>
                  <a:lnTo>
                    <a:pt x="15" y="83"/>
                  </a:lnTo>
                  <a:lnTo>
                    <a:pt x="15" y="87"/>
                  </a:lnTo>
                  <a:lnTo>
                    <a:pt x="15" y="92"/>
                  </a:lnTo>
                  <a:lnTo>
                    <a:pt x="18" y="99"/>
                  </a:lnTo>
                  <a:lnTo>
                    <a:pt x="20" y="103"/>
                  </a:lnTo>
                  <a:lnTo>
                    <a:pt x="24" y="107"/>
                  </a:lnTo>
                  <a:lnTo>
                    <a:pt x="29" y="109"/>
                  </a:lnTo>
                  <a:lnTo>
                    <a:pt x="33" y="109"/>
                  </a:lnTo>
                  <a:lnTo>
                    <a:pt x="43" y="103"/>
                  </a:lnTo>
                  <a:lnTo>
                    <a:pt x="53" y="98"/>
                  </a:lnTo>
                  <a:lnTo>
                    <a:pt x="70" y="86"/>
                  </a:lnTo>
                  <a:lnTo>
                    <a:pt x="72" y="84"/>
                  </a:lnTo>
                  <a:lnTo>
                    <a:pt x="75" y="80"/>
                  </a:lnTo>
                  <a:lnTo>
                    <a:pt x="77" y="69"/>
                  </a:lnTo>
                  <a:lnTo>
                    <a:pt x="80" y="55"/>
                  </a:lnTo>
                  <a:lnTo>
                    <a:pt x="81" y="40"/>
                  </a:lnTo>
                  <a:lnTo>
                    <a:pt x="81" y="25"/>
                  </a:lnTo>
                  <a:lnTo>
                    <a:pt x="79" y="11"/>
                  </a:lnTo>
                  <a:lnTo>
                    <a:pt x="79" y="6"/>
                  </a:lnTo>
                  <a:lnTo>
                    <a:pt x="76" y="3"/>
                  </a:lnTo>
                  <a:lnTo>
                    <a:pt x="75" y="0"/>
                  </a:lnTo>
                  <a:lnTo>
                    <a:pt x="72" y="0"/>
                  </a:lnTo>
                  <a:lnTo>
                    <a:pt x="38" y="6"/>
                  </a:lnTo>
                  <a:lnTo>
                    <a:pt x="20" y="10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912E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34" name="Freeform 132"/>
            <p:cNvSpPr>
              <a:spLocks/>
            </p:cNvSpPr>
            <p:nvPr/>
          </p:nvSpPr>
          <p:spPr bwMode="auto">
            <a:xfrm>
              <a:off x="3032" y="1815"/>
              <a:ext cx="34" cy="12"/>
            </a:xfrm>
            <a:custGeom>
              <a:avLst/>
              <a:gdLst>
                <a:gd name="T0" fmla="*/ 3 w 34"/>
                <a:gd name="T1" fmla="*/ 0 h 12"/>
                <a:gd name="T2" fmla="*/ 3 w 34"/>
                <a:gd name="T3" fmla="*/ 0 h 12"/>
                <a:gd name="T4" fmla="*/ 8 w 34"/>
                <a:gd name="T5" fmla="*/ 0 h 12"/>
                <a:gd name="T6" fmla="*/ 18 w 34"/>
                <a:gd name="T7" fmla="*/ 1 h 12"/>
                <a:gd name="T8" fmla="*/ 27 w 34"/>
                <a:gd name="T9" fmla="*/ 1 h 12"/>
                <a:gd name="T10" fmla="*/ 32 w 34"/>
                <a:gd name="T11" fmla="*/ 2 h 12"/>
                <a:gd name="T12" fmla="*/ 32 w 34"/>
                <a:gd name="T13" fmla="*/ 2 h 12"/>
                <a:gd name="T14" fmla="*/ 34 w 34"/>
                <a:gd name="T15" fmla="*/ 4 h 12"/>
                <a:gd name="T16" fmla="*/ 34 w 34"/>
                <a:gd name="T17" fmla="*/ 6 h 12"/>
                <a:gd name="T18" fmla="*/ 34 w 34"/>
                <a:gd name="T19" fmla="*/ 8 h 12"/>
                <a:gd name="T20" fmla="*/ 31 w 34"/>
                <a:gd name="T21" fmla="*/ 9 h 12"/>
                <a:gd name="T22" fmla="*/ 31 w 34"/>
                <a:gd name="T23" fmla="*/ 9 h 12"/>
                <a:gd name="T24" fmla="*/ 16 w 34"/>
                <a:gd name="T25" fmla="*/ 12 h 12"/>
                <a:gd name="T26" fmla="*/ 1 w 34"/>
                <a:gd name="T27" fmla="*/ 12 h 12"/>
                <a:gd name="T28" fmla="*/ 1 w 34"/>
                <a:gd name="T29" fmla="*/ 12 h 12"/>
                <a:gd name="T30" fmla="*/ 0 w 34"/>
                <a:gd name="T31" fmla="*/ 9 h 12"/>
                <a:gd name="T32" fmla="*/ 0 w 34"/>
                <a:gd name="T33" fmla="*/ 5 h 12"/>
                <a:gd name="T34" fmla="*/ 1 w 34"/>
                <a:gd name="T35" fmla="*/ 0 h 12"/>
                <a:gd name="T36" fmla="*/ 3 w 34"/>
                <a:gd name="T37" fmla="*/ 0 h 12"/>
                <a:gd name="T38" fmla="*/ 3 w 34"/>
                <a:gd name="T39" fmla="*/ 0 h 12"/>
                <a:gd name="T40" fmla="*/ 3 w 34"/>
                <a:gd name="T41" fmla="*/ 0 h 12"/>
                <a:gd name="T42" fmla="*/ 3 w 34"/>
                <a:gd name="T43" fmla="*/ 0 h 1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4" h="12">
                  <a:moveTo>
                    <a:pt x="3" y="0"/>
                  </a:moveTo>
                  <a:lnTo>
                    <a:pt x="3" y="0"/>
                  </a:lnTo>
                  <a:lnTo>
                    <a:pt x="8" y="0"/>
                  </a:lnTo>
                  <a:lnTo>
                    <a:pt x="18" y="1"/>
                  </a:lnTo>
                  <a:lnTo>
                    <a:pt x="27" y="1"/>
                  </a:lnTo>
                  <a:lnTo>
                    <a:pt x="32" y="2"/>
                  </a:lnTo>
                  <a:lnTo>
                    <a:pt x="34" y="4"/>
                  </a:lnTo>
                  <a:lnTo>
                    <a:pt x="34" y="6"/>
                  </a:lnTo>
                  <a:lnTo>
                    <a:pt x="34" y="8"/>
                  </a:lnTo>
                  <a:lnTo>
                    <a:pt x="31" y="9"/>
                  </a:lnTo>
                  <a:lnTo>
                    <a:pt x="16" y="12"/>
                  </a:lnTo>
                  <a:lnTo>
                    <a:pt x="1" y="12"/>
                  </a:lnTo>
                  <a:lnTo>
                    <a:pt x="0" y="9"/>
                  </a:lnTo>
                  <a:lnTo>
                    <a:pt x="0" y="5"/>
                  </a:lnTo>
                  <a:lnTo>
                    <a:pt x="1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6520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35" name="Freeform 133"/>
            <p:cNvSpPr>
              <a:spLocks/>
            </p:cNvSpPr>
            <p:nvPr/>
          </p:nvSpPr>
          <p:spPr bwMode="auto">
            <a:xfrm>
              <a:off x="3051" y="1850"/>
              <a:ext cx="39" cy="38"/>
            </a:xfrm>
            <a:custGeom>
              <a:avLst/>
              <a:gdLst>
                <a:gd name="T0" fmla="*/ 0 w 39"/>
                <a:gd name="T1" fmla="*/ 28 h 38"/>
                <a:gd name="T2" fmla="*/ 0 w 39"/>
                <a:gd name="T3" fmla="*/ 28 h 38"/>
                <a:gd name="T4" fmla="*/ 7 w 39"/>
                <a:gd name="T5" fmla="*/ 23 h 38"/>
                <a:gd name="T6" fmla="*/ 19 w 39"/>
                <a:gd name="T7" fmla="*/ 13 h 38"/>
                <a:gd name="T8" fmla="*/ 36 w 39"/>
                <a:gd name="T9" fmla="*/ 0 h 38"/>
                <a:gd name="T10" fmla="*/ 36 w 39"/>
                <a:gd name="T11" fmla="*/ 0 h 38"/>
                <a:gd name="T12" fmla="*/ 38 w 39"/>
                <a:gd name="T13" fmla="*/ 0 h 38"/>
                <a:gd name="T14" fmla="*/ 38 w 39"/>
                <a:gd name="T15" fmla="*/ 0 h 38"/>
                <a:gd name="T16" fmla="*/ 39 w 39"/>
                <a:gd name="T17" fmla="*/ 4 h 38"/>
                <a:gd name="T18" fmla="*/ 39 w 39"/>
                <a:gd name="T19" fmla="*/ 9 h 38"/>
                <a:gd name="T20" fmla="*/ 39 w 39"/>
                <a:gd name="T21" fmla="*/ 12 h 38"/>
                <a:gd name="T22" fmla="*/ 36 w 39"/>
                <a:gd name="T23" fmla="*/ 13 h 38"/>
                <a:gd name="T24" fmla="*/ 36 w 39"/>
                <a:gd name="T25" fmla="*/ 13 h 38"/>
                <a:gd name="T26" fmla="*/ 19 w 39"/>
                <a:gd name="T27" fmla="*/ 27 h 38"/>
                <a:gd name="T28" fmla="*/ 3 w 39"/>
                <a:gd name="T29" fmla="*/ 38 h 38"/>
                <a:gd name="T30" fmla="*/ 3 w 39"/>
                <a:gd name="T31" fmla="*/ 38 h 38"/>
                <a:gd name="T32" fmla="*/ 1 w 39"/>
                <a:gd name="T33" fmla="*/ 36 h 38"/>
                <a:gd name="T34" fmla="*/ 0 w 39"/>
                <a:gd name="T35" fmla="*/ 34 h 38"/>
                <a:gd name="T36" fmla="*/ 0 w 39"/>
                <a:gd name="T37" fmla="*/ 30 h 38"/>
                <a:gd name="T38" fmla="*/ 0 w 39"/>
                <a:gd name="T39" fmla="*/ 28 h 38"/>
                <a:gd name="T40" fmla="*/ 0 w 39"/>
                <a:gd name="T41" fmla="*/ 28 h 38"/>
                <a:gd name="T42" fmla="*/ 0 w 39"/>
                <a:gd name="T43" fmla="*/ 28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9" h="38">
                  <a:moveTo>
                    <a:pt x="0" y="28"/>
                  </a:moveTo>
                  <a:lnTo>
                    <a:pt x="0" y="28"/>
                  </a:lnTo>
                  <a:lnTo>
                    <a:pt x="7" y="23"/>
                  </a:lnTo>
                  <a:lnTo>
                    <a:pt x="19" y="13"/>
                  </a:lnTo>
                  <a:lnTo>
                    <a:pt x="36" y="0"/>
                  </a:lnTo>
                  <a:lnTo>
                    <a:pt x="38" y="0"/>
                  </a:lnTo>
                  <a:lnTo>
                    <a:pt x="39" y="4"/>
                  </a:lnTo>
                  <a:lnTo>
                    <a:pt x="39" y="9"/>
                  </a:lnTo>
                  <a:lnTo>
                    <a:pt x="39" y="12"/>
                  </a:lnTo>
                  <a:lnTo>
                    <a:pt x="36" y="13"/>
                  </a:lnTo>
                  <a:lnTo>
                    <a:pt x="19" y="27"/>
                  </a:lnTo>
                  <a:lnTo>
                    <a:pt x="3" y="38"/>
                  </a:lnTo>
                  <a:lnTo>
                    <a:pt x="1" y="36"/>
                  </a:lnTo>
                  <a:lnTo>
                    <a:pt x="0" y="34"/>
                  </a:lnTo>
                  <a:lnTo>
                    <a:pt x="0" y="3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6520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36" name="Freeform 134"/>
            <p:cNvSpPr>
              <a:spLocks/>
            </p:cNvSpPr>
            <p:nvPr/>
          </p:nvSpPr>
          <p:spPr bwMode="auto">
            <a:xfrm>
              <a:off x="3016" y="1796"/>
              <a:ext cx="19" cy="35"/>
            </a:xfrm>
            <a:custGeom>
              <a:avLst/>
              <a:gdLst>
                <a:gd name="T0" fmla="*/ 0 w 19"/>
                <a:gd name="T1" fmla="*/ 17 h 35"/>
                <a:gd name="T2" fmla="*/ 0 w 19"/>
                <a:gd name="T3" fmla="*/ 17 h 35"/>
                <a:gd name="T4" fmla="*/ 1 w 19"/>
                <a:gd name="T5" fmla="*/ 23 h 35"/>
                <a:gd name="T6" fmla="*/ 2 w 19"/>
                <a:gd name="T7" fmla="*/ 29 h 35"/>
                <a:gd name="T8" fmla="*/ 6 w 19"/>
                <a:gd name="T9" fmla="*/ 33 h 35"/>
                <a:gd name="T10" fmla="*/ 11 w 19"/>
                <a:gd name="T11" fmla="*/ 35 h 35"/>
                <a:gd name="T12" fmla="*/ 11 w 19"/>
                <a:gd name="T13" fmla="*/ 35 h 35"/>
                <a:gd name="T14" fmla="*/ 13 w 19"/>
                <a:gd name="T15" fmla="*/ 33 h 35"/>
                <a:gd name="T16" fmla="*/ 15 w 19"/>
                <a:gd name="T17" fmla="*/ 32 h 35"/>
                <a:gd name="T18" fmla="*/ 17 w 19"/>
                <a:gd name="T19" fmla="*/ 27 h 35"/>
                <a:gd name="T20" fmla="*/ 17 w 19"/>
                <a:gd name="T21" fmla="*/ 21 h 35"/>
                <a:gd name="T22" fmla="*/ 19 w 19"/>
                <a:gd name="T23" fmla="*/ 17 h 35"/>
                <a:gd name="T24" fmla="*/ 19 w 19"/>
                <a:gd name="T25" fmla="*/ 17 h 35"/>
                <a:gd name="T26" fmla="*/ 17 w 19"/>
                <a:gd name="T27" fmla="*/ 10 h 35"/>
                <a:gd name="T28" fmla="*/ 15 w 19"/>
                <a:gd name="T29" fmla="*/ 5 h 35"/>
                <a:gd name="T30" fmla="*/ 12 w 19"/>
                <a:gd name="T31" fmla="*/ 1 h 35"/>
                <a:gd name="T32" fmla="*/ 8 w 19"/>
                <a:gd name="T33" fmla="*/ 0 h 35"/>
                <a:gd name="T34" fmla="*/ 8 w 19"/>
                <a:gd name="T35" fmla="*/ 0 h 35"/>
                <a:gd name="T36" fmla="*/ 4 w 19"/>
                <a:gd name="T37" fmla="*/ 1 h 35"/>
                <a:gd name="T38" fmla="*/ 2 w 19"/>
                <a:gd name="T39" fmla="*/ 5 h 35"/>
                <a:gd name="T40" fmla="*/ 1 w 19"/>
                <a:gd name="T41" fmla="*/ 10 h 35"/>
                <a:gd name="T42" fmla="*/ 0 w 19"/>
                <a:gd name="T43" fmla="*/ 17 h 35"/>
                <a:gd name="T44" fmla="*/ 0 w 19"/>
                <a:gd name="T45" fmla="*/ 17 h 35"/>
                <a:gd name="T46" fmla="*/ 0 w 19"/>
                <a:gd name="T47" fmla="*/ 17 h 35"/>
                <a:gd name="T48" fmla="*/ 5 w 19"/>
                <a:gd name="T49" fmla="*/ 17 h 35"/>
                <a:gd name="T50" fmla="*/ 5 w 19"/>
                <a:gd name="T51" fmla="*/ 17 h 35"/>
                <a:gd name="T52" fmla="*/ 6 w 19"/>
                <a:gd name="T53" fmla="*/ 12 h 35"/>
                <a:gd name="T54" fmla="*/ 6 w 19"/>
                <a:gd name="T55" fmla="*/ 9 h 35"/>
                <a:gd name="T56" fmla="*/ 9 w 19"/>
                <a:gd name="T57" fmla="*/ 6 h 35"/>
                <a:gd name="T58" fmla="*/ 9 w 19"/>
                <a:gd name="T59" fmla="*/ 6 h 35"/>
                <a:gd name="T60" fmla="*/ 11 w 19"/>
                <a:gd name="T61" fmla="*/ 6 h 35"/>
                <a:gd name="T62" fmla="*/ 12 w 19"/>
                <a:gd name="T63" fmla="*/ 9 h 35"/>
                <a:gd name="T64" fmla="*/ 12 w 19"/>
                <a:gd name="T65" fmla="*/ 12 h 35"/>
                <a:gd name="T66" fmla="*/ 13 w 19"/>
                <a:gd name="T67" fmla="*/ 17 h 35"/>
                <a:gd name="T68" fmla="*/ 13 w 19"/>
                <a:gd name="T69" fmla="*/ 17 h 35"/>
                <a:gd name="T70" fmla="*/ 12 w 19"/>
                <a:gd name="T71" fmla="*/ 25 h 35"/>
                <a:gd name="T72" fmla="*/ 12 w 19"/>
                <a:gd name="T73" fmla="*/ 27 h 35"/>
                <a:gd name="T74" fmla="*/ 11 w 19"/>
                <a:gd name="T75" fmla="*/ 28 h 35"/>
                <a:gd name="T76" fmla="*/ 11 w 19"/>
                <a:gd name="T77" fmla="*/ 28 h 35"/>
                <a:gd name="T78" fmla="*/ 8 w 19"/>
                <a:gd name="T79" fmla="*/ 27 h 35"/>
                <a:gd name="T80" fmla="*/ 6 w 19"/>
                <a:gd name="T81" fmla="*/ 25 h 35"/>
                <a:gd name="T82" fmla="*/ 6 w 19"/>
                <a:gd name="T83" fmla="*/ 21 h 35"/>
                <a:gd name="T84" fmla="*/ 5 w 19"/>
                <a:gd name="T85" fmla="*/ 17 h 35"/>
                <a:gd name="T86" fmla="*/ 5 w 19"/>
                <a:gd name="T87" fmla="*/ 17 h 35"/>
                <a:gd name="T88" fmla="*/ 5 w 19"/>
                <a:gd name="T89" fmla="*/ 17 h 35"/>
                <a:gd name="T90" fmla="*/ 0 w 19"/>
                <a:gd name="T91" fmla="*/ 17 h 35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9" h="35">
                  <a:moveTo>
                    <a:pt x="0" y="17"/>
                  </a:moveTo>
                  <a:lnTo>
                    <a:pt x="0" y="17"/>
                  </a:lnTo>
                  <a:lnTo>
                    <a:pt x="1" y="23"/>
                  </a:lnTo>
                  <a:lnTo>
                    <a:pt x="2" y="29"/>
                  </a:lnTo>
                  <a:lnTo>
                    <a:pt x="6" y="33"/>
                  </a:lnTo>
                  <a:lnTo>
                    <a:pt x="11" y="35"/>
                  </a:lnTo>
                  <a:lnTo>
                    <a:pt x="13" y="33"/>
                  </a:lnTo>
                  <a:lnTo>
                    <a:pt x="15" y="32"/>
                  </a:lnTo>
                  <a:lnTo>
                    <a:pt x="17" y="27"/>
                  </a:lnTo>
                  <a:lnTo>
                    <a:pt x="17" y="21"/>
                  </a:lnTo>
                  <a:lnTo>
                    <a:pt x="19" y="17"/>
                  </a:lnTo>
                  <a:lnTo>
                    <a:pt x="17" y="10"/>
                  </a:lnTo>
                  <a:lnTo>
                    <a:pt x="15" y="5"/>
                  </a:lnTo>
                  <a:lnTo>
                    <a:pt x="12" y="1"/>
                  </a:lnTo>
                  <a:lnTo>
                    <a:pt x="8" y="0"/>
                  </a:lnTo>
                  <a:lnTo>
                    <a:pt x="4" y="1"/>
                  </a:lnTo>
                  <a:lnTo>
                    <a:pt x="2" y="5"/>
                  </a:lnTo>
                  <a:lnTo>
                    <a:pt x="1" y="10"/>
                  </a:lnTo>
                  <a:lnTo>
                    <a:pt x="0" y="17"/>
                  </a:lnTo>
                  <a:lnTo>
                    <a:pt x="5" y="17"/>
                  </a:lnTo>
                  <a:lnTo>
                    <a:pt x="6" y="12"/>
                  </a:lnTo>
                  <a:lnTo>
                    <a:pt x="6" y="9"/>
                  </a:lnTo>
                  <a:lnTo>
                    <a:pt x="9" y="6"/>
                  </a:lnTo>
                  <a:lnTo>
                    <a:pt x="11" y="6"/>
                  </a:lnTo>
                  <a:lnTo>
                    <a:pt x="12" y="9"/>
                  </a:lnTo>
                  <a:lnTo>
                    <a:pt x="12" y="12"/>
                  </a:lnTo>
                  <a:lnTo>
                    <a:pt x="13" y="17"/>
                  </a:lnTo>
                  <a:lnTo>
                    <a:pt x="12" y="25"/>
                  </a:lnTo>
                  <a:lnTo>
                    <a:pt x="12" y="27"/>
                  </a:lnTo>
                  <a:lnTo>
                    <a:pt x="11" y="28"/>
                  </a:lnTo>
                  <a:lnTo>
                    <a:pt x="8" y="27"/>
                  </a:lnTo>
                  <a:lnTo>
                    <a:pt x="6" y="25"/>
                  </a:lnTo>
                  <a:lnTo>
                    <a:pt x="6" y="21"/>
                  </a:lnTo>
                  <a:lnTo>
                    <a:pt x="5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CE83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37" name="Freeform 135"/>
            <p:cNvSpPr>
              <a:spLocks/>
            </p:cNvSpPr>
            <p:nvPr/>
          </p:nvSpPr>
          <p:spPr bwMode="auto">
            <a:xfrm>
              <a:off x="3031" y="1863"/>
              <a:ext cx="21" cy="30"/>
            </a:xfrm>
            <a:custGeom>
              <a:avLst/>
              <a:gdLst>
                <a:gd name="T0" fmla="*/ 2 w 21"/>
                <a:gd name="T1" fmla="*/ 0 h 30"/>
                <a:gd name="T2" fmla="*/ 2 w 21"/>
                <a:gd name="T3" fmla="*/ 0 h 30"/>
                <a:gd name="T4" fmla="*/ 0 w 21"/>
                <a:gd name="T5" fmla="*/ 4 h 30"/>
                <a:gd name="T6" fmla="*/ 0 w 21"/>
                <a:gd name="T7" fmla="*/ 8 h 30"/>
                <a:gd name="T8" fmla="*/ 0 w 21"/>
                <a:gd name="T9" fmla="*/ 8 h 30"/>
                <a:gd name="T10" fmla="*/ 1 w 21"/>
                <a:gd name="T11" fmla="*/ 15 h 30"/>
                <a:gd name="T12" fmla="*/ 4 w 21"/>
                <a:gd name="T13" fmla="*/ 22 h 30"/>
                <a:gd name="T14" fmla="*/ 4 w 21"/>
                <a:gd name="T15" fmla="*/ 22 h 30"/>
                <a:gd name="T16" fmla="*/ 8 w 21"/>
                <a:gd name="T17" fmla="*/ 27 h 30"/>
                <a:gd name="T18" fmla="*/ 13 w 21"/>
                <a:gd name="T19" fmla="*/ 30 h 30"/>
                <a:gd name="T20" fmla="*/ 16 w 21"/>
                <a:gd name="T21" fmla="*/ 30 h 30"/>
                <a:gd name="T22" fmla="*/ 19 w 21"/>
                <a:gd name="T23" fmla="*/ 29 h 30"/>
                <a:gd name="T24" fmla="*/ 19 w 21"/>
                <a:gd name="T25" fmla="*/ 29 h 30"/>
                <a:gd name="T26" fmla="*/ 21 w 21"/>
                <a:gd name="T27" fmla="*/ 26 h 30"/>
                <a:gd name="T28" fmla="*/ 21 w 21"/>
                <a:gd name="T29" fmla="*/ 22 h 30"/>
                <a:gd name="T30" fmla="*/ 21 w 21"/>
                <a:gd name="T31" fmla="*/ 17 h 30"/>
                <a:gd name="T32" fmla="*/ 19 w 21"/>
                <a:gd name="T33" fmla="*/ 11 h 30"/>
                <a:gd name="T34" fmla="*/ 19 w 21"/>
                <a:gd name="T35" fmla="*/ 11 h 30"/>
                <a:gd name="T36" fmla="*/ 15 w 21"/>
                <a:gd name="T37" fmla="*/ 6 h 30"/>
                <a:gd name="T38" fmla="*/ 9 w 21"/>
                <a:gd name="T39" fmla="*/ 2 h 30"/>
                <a:gd name="T40" fmla="*/ 5 w 21"/>
                <a:gd name="T41" fmla="*/ 0 h 30"/>
                <a:gd name="T42" fmla="*/ 2 w 21"/>
                <a:gd name="T43" fmla="*/ 0 h 30"/>
                <a:gd name="T44" fmla="*/ 2 w 21"/>
                <a:gd name="T45" fmla="*/ 0 h 30"/>
                <a:gd name="T46" fmla="*/ 2 w 21"/>
                <a:gd name="T47" fmla="*/ 0 h 30"/>
                <a:gd name="T48" fmla="*/ 9 w 21"/>
                <a:gd name="T49" fmla="*/ 19 h 30"/>
                <a:gd name="T50" fmla="*/ 9 w 21"/>
                <a:gd name="T51" fmla="*/ 19 h 30"/>
                <a:gd name="T52" fmla="*/ 9 w 21"/>
                <a:gd name="T53" fmla="*/ 19 h 30"/>
                <a:gd name="T54" fmla="*/ 6 w 21"/>
                <a:gd name="T55" fmla="*/ 12 h 30"/>
                <a:gd name="T56" fmla="*/ 5 w 21"/>
                <a:gd name="T57" fmla="*/ 8 h 30"/>
                <a:gd name="T58" fmla="*/ 5 w 21"/>
                <a:gd name="T59" fmla="*/ 8 h 30"/>
                <a:gd name="T60" fmla="*/ 5 w 21"/>
                <a:gd name="T61" fmla="*/ 6 h 30"/>
                <a:gd name="T62" fmla="*/ 5 w 21"/>
                <a:gd name="T63" fmla="*/ 6 h 30"/>
                <a:gd name="T64" fmla="*/ 8 w 21"/>
                <a:gd name="T65" fmla="*/ 6 h 30"/>
                <a:gd name="T66" fmla="*/ 9 w 21"/>
                <a:gd name="T67" fmla="*/ 7 h 30"/>
                <a:gd name="T68" fmla="*/ 15 w 21"/>
                <a:gd name="T69" fmla="*/ 12 h 30"/>
                <a:gd name="T70" fmla="*/ 15 w 21"/>
                <a:gd name="T71" fmla="*/ 12 h 30"/>
                <a:gd name="T72" fmla="*/ 16 w 21"/>
                <a:gd name="T73" fmla="*/ 19 h 30"/>
                <a:gd name="T74" fmla="*/ 17 w 21"/>
                <a:gd name="T75" fmla="*/ 22 h 30"/>
                <a:gd name="T76" fmla="*/ 17 w 21"/>
                <a:gd name="T77" fmla="*/ 22 h 30"/>
                <a:gd name="T78" fmla="*/ 16 w 21"/>
                <a:gd name="T79" fmla="*/ 25 h 30"/>
                <a:gd name="T80" fmla="*/ 16 w 21"/>
                <a:gd name="T81" fmla="*/ 25 h 30"/>
                <a:gd name="T82" fmla="*/ 15 w 21"/>
                <a:gd name="T83" fmla="*/ 25 h 30"/>
                <a:gd name="T84" fmla="*/ 13 w 21"/>
                <a:gd name="T85" fmla="*/ 23 h 30"/>
                <a:gd name="T86" fmla="*/ 10 w 21"/>
                <a:gd name="T87" fmla="*/ 22 h 30"/>
                <a:gd name="T88" fmla="*/ 9 w 21"/>
                <a:gd name="T89" fmla="*/ 19 h 30"/>
                <a:gd name="T90" fmla="*/ 9 w 21"/>
                <a:gd name="T91" fmla="*/ 19 h 30"/>
                <a:gd name="T92" fmla="*/ 2 w 21"/>
                <a:gd name="T93" fmla="*/ 0 h 30"/>
                <a:gd name="T94" fmla="*/ 4 w 21"/>
                <a:gd name="T95" fmla="*/ 22 h 30"/>
                <a:gd name="T96" fmla="*/ 4 w 21"/>
                <a:gd name="T97" fmla="*/ 22 h 30"/>
                <a:gd name="T98" fmla="*/ 4 w 21"/>
                <a:gd name="T99" fmla="*/ 22 h 30"/>
                <a:gd name="T100" fmla="*/ 4 w 21"/>
                <a:gd name="T101" fmla="*/ 22 h 30"/>
                <a:gd name="T102" fmla="*/ 2 w 21"/>
                <a:gd name="T103" fmla="*/ 0 h 3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1" h="30">
                  <a:moveTo>
                    <a:pt x="2" y="0"/>
                  </a:moveTo>
                  <a:lnTo>
                    <a:pt x="2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1" y="15"/>
                  </a:lnTo>
                  <a:lnTo>
                    <a:pt x="4" y="22"/>
                  </a:lnTo>
                  <a:lnTo>
                    <a:pt x="8" y="27"/>
                  </a:lnTo>
                  <a:lnTo>
                    <a:pt x="13" y="30"/>
                  </a:lnTo>
                  <a:lnTo>
                    <a:pt x="16" y="30"/>
                  </a:lnTo>
                  <a:lnTo>
                    <a:pt x="19" y="29"/>
                  </a:lnTo>
                  <a:lnTo>
                    <a:pt x="21" y="26"/>
                  </a:lnTo>
                  <a:lnTo>
                    <a:pt x="21" y="22"/>
                  </a:lnTo>
                  <a:lnTo>
                    <a:pt x="21" y="17"/>
                  </a:lnTo>
                  <a:lnTo>
                    <a:pt x="19" y="11"/>
                  </a:lnTo>
                  <a:lnTo>
                    <a:pt x="15" y="6"/>
                  </a:lnTo>
                  <a:lnTo>
                    <a:pt x="9" y="2"/>
                  </a:lnTo>
                  <a:lnTo>
                    <a:pt x="5" y="0"/>
                  </a:lnTo>
                  <a:lnTo>
                    <a:pt x="2" y="0"/>
                  </a:lnTo>
                  <a:lnTo>
                    <a:pt x="9" y="19"/>
                  </a:lnTo>
                  <a:lnTo>
                    <a:pt x="6" y="12"/>
                  </a:lnTo>
                  <a:lnTo>
                    <a:pt x="5" y="8"/>
                  </a:lnTo>
                  <a:lnTo>
                    <a:pt x="5" y="6"/>
                  </a:lnTo>
                  <a:lnTo>
                    <a:pt x="8" y="6"/>
                  </a:lnTo>
                  <a:lnTo>
                    <a:pt x="9" y="7"/>
                  </a:lnTo>
                  <a:lnTo>
                    <a:pt x="15" y="12"/>
                  </a:lnTo>
                  <a:lnTo>
                    <a:pt x="16" y="19"/>
                  </a:lnTo>
                  <a:lnTo>
                    <a:pt x="17" y="22"/>
                  </a:lnTo>
                  <a:lnTo>
                    <a:pt x="16" y="25"/>
                  </a:lnTo>
                  <a:lnTo>
                    <a:pt x="15" y="25"/>
                  </a:lnTo>
                  <a:lnTo>
                    <a:pt x="13" y="23"/>
                  </a:lnTo>
                  <a:lnTo>
                    <a:pt x="10" y="22"/>
                  </a:lnTo>
                  <a:lnTo>
                    <a:pt x="9" y="19"/>
                  </a:lnTo>
                  <a:lnTo>
                    <a:pt x="2" y="0"/>
                  </a:lnTo>
                  <a:lnTo>
                    <a:pt x="4" y="2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E83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grpSp>
        <p:nvGrpSpPr>
          <p:cNvPr id="2076" name="Group 7"/>
          <p:cNvGrpSpPr>
            <a:grpSpLocks/>
          </p:cNvGrpSpPr>
          <p:nvPr/>
        </p:nvGrpSpPr>
        <p:grpSpPr bwMode="auto">
          <a:xfrm>
            <a:off x="5781736" y="3159465"/>
            <a:ext cx="637456" cy="765769"/>
            <a:chOff x="3238" y="1770"/>
            <a:chExt cx="357" cy="429"/>
          </a:xfrm>
        </p:grpSpPr>
        <p:sp>
          <p:nvSpPr>
            <p:cNvPr id="2823" name="Freeform 140"/>
            <p:cNvSpPr>
              <a:spLocks/>
            </p:cNvSpPr>
            <p:nvPr/>
          </p:nvSpPr>
          <p:spPr bwMode="auto">
            <a:xfrm>
              <a:off x="3291" y="2115"/>
              <a:ext cx="17" cy="70"/>
            </a:xfrm>
            <a:custGeom>
              <a:avLst/>
              <a:gdLst>
                <a:gd name="T0" fmla="*/ 2 w 17"/>
                <a:gd name="T1" fmla="*/ 0 h 70"/>
                <a:gd name="T2" fmla="*/ 2 w 17"/>
                <a:gd name="T3" fmla="*/ 0 h 70"/>
                <a:gd name="T4" fmla="*/ 1 w 17"/>
                <a:gd name="T5" fmla="*/ 1 h 70"/>
                <a:gd name="T6" fmla="*/ 0 w 17"/>
                <a:gd name="T7" fmla="*/ 4 h 70"/>
                <a:gd name="T8" fmla="*/ 1 w 17"/>
                <a:gd name="T9" fmla="*/ 7 h 70"/>
                <a:gd name="T10" fmla="*/ 1 w 17"/>
                <a:gd name="T11" fmla="*/ 7 h 70"/>
                <a:gd name="T12" fmla="*/ 5 w 17"/>
                <a:gd name="T13" fmla="*/ 26 h 70"/>
                <a:gd name="T14" fmla="*/ 8 w 17"/>
                <a:gd name="T15" fmla="*/ 42 h 70"/>
                <a:gd name="T16" fmla="*/ 9 w 17"/>
                <a:gd name="T17" fmla="*/ 56 h 70"/>
                <a:gd name="T18" fmla="*/ 9 w 17"/>
                <a:gd name="T19" fmla="*/ 66 h 70"/>
                <a:gd name="T20" fmla="*/ 9 w 17"/>
                <a:gd name="T21" fmla="*/ 66 h 70"/>
                <a:gd name="T22" fmla="*/ 9 w 17"/>
                <a:gd name="T23" fmla="*/ 69 h 70"/>
                <a:gd name="T24" fmla="*/ 12 w 17"/>
                <a:gd name="T25" fmla="*/ 70 h 70"/>
                <a:gd name="T26" fmla="*/ 12 w 17"/>
                <a:gd name="T27" fmla="*/ 70 h 70"/>
                <a:gd name="T28" fmla="*/ 14 w 17"/>
                <a:gd name="T29" fmla="*/ 70 h 70"/>
                <a:gd name="T30" fmla="*/ 17 w 17"/>
                <a:gd name="T31" fmla="*/ 68 h 70"/>
                <a:gd name="T32" fmla="*/ 17 w 17"/>
                <a:gd name="T33" fmla="*/ 68 h 70"/>
                <a:gd name="T34" fmla="*/ 17 w 17"/>
                <a:gd name="T35" fmla="*/ 60 h 70"/>
                <a:gd name="T36" fmla="*/ 17 w 17"/>
                <a:gd name="T37" fmla="*/ 51 h 70"/>
                <a:gd name="T38" fmla="*/ 14 w 17"/>
                <a:gd name="T39" fmla="*/ 34 h 70"/>
                <a:gd name="T40" fmla="*/ 12 w 17"/>
                <a:gd name="T41" fmla="*/ 18 h 70"/>
                <a:gd name="T42" fmla="*/ 8 w 17"/>
                <a:gd name="T43" fmla="*/ 4 h 70"/>
                <a:gd name="T44" fmla="*/ 8 w 17"/>
                <a:gd name="T45" fmla="*/ 3 h 70"/>
                <a:gd name="T46" fmla="*/ 8 w 17"/>
                <a:gd name="T47" fmla="*/ 3 h 70"/>
                <a:gd name="T48" fmla="*/ 6 w 17"/>
                <a:gd name="T49" fmla="*/ 0 h 70"/>
                <a:gd name="T50" fmla="*/ 2 w 17"/>
                <a:gd name="T51" fmla="*/ 0 h 70"/>
                <a:gd name="T52" fmla="*/ 2 w 17"/>
                <a:gd name="T53" fmla="*/ 0 h 70"/>
                <a:gd name="T54" fmla="*/ 2 w 17"/>
                <a:gd name="T55" fmla="*/ 0 h 7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7" h="70">
                  <a:moveTo>
                    <a:pt x="2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4"/>
                  </a:lnTo>
                  <a:lnTo>
                    <a:pt x="1" y="7"/>
                  </a:lnTo>
                  <a:lnTo>
                    <a:pt x="5" y="26"/>
                  </a:lnTo>
                  <a:lnTo>
                    <a:pt x="8" y="42"/>
                  </a:lnTo>
                  <a:lnTo>
                    <a:pt x="9" y="56"/>
                  </a:lnTo>
                  <a:lnTo>
                    <a:pt x="9" y="66"/>
                  </a:lnTo>
                  <a:lnTo>
                    <a:pt x="9" y="69"/>
                  </a:lnTo>
                  <a:lnTo>
                    <a:pt x="12" y="70"/>
                  </a:lnTo>
                  <a:lnTo>
                    <a:pt x="14" y="70"/>
                  </a:lnTo>
                  <a:lnTo>
                    <a:pt x="17" y="68"/>
                  </a:lnTo>
                  <a:lnTo>
                    <a:pt x="17" y="60"/>
                  </a:lnTo>
                  <a:lnTo>
                    <a:pt x="17" y="51"/>
                  </a:lnTo>
                  <a:lnTo>
                    <a:pt x="14" y="34"/>
                  </a:lnTo>
                  <a:lnTo>
                    <a:pt x="12" y="18"/>
                  </a:lnTo>
                  <a:lnTo>
                    <a:pt x="8" y="4"/>
                  </a:lnTo>
                  <a:lnTo>
                    <a:pt x="8" y="3"/>
                  </a:lnTo>
                  <a:lnTo>
                    <a:pt x="6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D08D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24" name="Freeform 141"/>
            <p:cNvSpPr>
              <a:spLocks/>
            </p:cNvSpPr>
            <p:nvPr/>
          </p:nvSpPr>
          <p:spPr bwMode="auto">
            <a:xfrm>
              <a:off x="3381" y="2104"/>
              <a:ext cx="19" cy="69"/>
            </a:xfrm>
            <a:custGeom>
              <a:avLst/>
              <a:gdLst>
                <a:gd name="T0" fmla="*/ 3 w 19"/>
                <a:gd name="T1" fmla="*/ 0 h 69"/>
                <a:gd name="T2" fmla="*/ 3 w 19"/>
                <a:gd name="T3" fmla="*/ 0 h 69"/>
                <a:gd name="T4" fmla="*/ 2 w 19"/>
                <a:gd name="T5" fmla="*/ 0 h 69"/>
                <a:gd name="T6" fmla="*/ 0 w 19"/>
                <a:gd name="T7" fmla="*/ 2 h 69"/>
                <a:gd name="T8" fmla="*/ 0 w 19"/>
                <a:gd name="T9" fmla="*/ 6 h 69"/>
                <a:gd name="T10" fmla="*/ 0 w 19"/>
                <a:gd name="T11" fmla="*/ 6 h 69"/>
                <a:gd name="T12" fmla="*/ 0 w 19"/>
                <a:gd name="T13" fmla="*/ 21 h 69"/>
                <a:gd name="T14" fmla="*/ 3 w 19"/>
                <a:gd name="T15" fmla="*/ 37 h 69"/>
                <a:gd name="T16" fmla="*/ 6 w 19"/>
                <a:gd name="T17" fmla="*/ 53 h 69"/>
                <a:gd name="T18" fmla="*/ 11 w 19"/>
                <a:gd name="T19" fmla="*/ 68 h 69"/>
                <a:gd name="T20" fmla="*/ 11 w 19"/>
                <a:gd name="T21" fmla="*/ 68 h 69"/>
                <a:gd name="T22" fmla="*/ 14 w 19"/>
                <a:gd name="T23" fmla="*/ 69 h 69"/>
                <a:gd name="T24" fmla="*/ 17 w 19"/>
                <a:gd name="T25" fmla="*/ 69 h 69"/>
                <a:gd name="T26" fmla="*/ 17 w 19"/>
                <a:gd name="T27" fmla="*/ 69 h 69"/>
                <a:gd name="T28" fmla="*/ 19 w 19"/>
                <a:gd name="T29" fmla="*/ 67 h 69"/>
                <a:gd name="T30" fmla="*/ 19 w 19"/>
                <a:gd name="T31" fmla="*/ 64 h 69"/>
                <a:gd name="T32" fmla="*/ 19 w 19"/>
                <a:gd name="T33" fmla="*/ 64 h 69"/>
                <a:gd name="T34" fmla="*/ 17 w 19"/>
                <a:gd name="T35" fmla="*/ 57 h 69"/>
                <a:gd name="T36" fmla="*/ 14 w 19"/>
                <a:gd name="T37" fmla="*/ 50 h 69"/>
                <a:gd name="T38" fmla="*/ 11 w 19"/>
                <a:gd name="T39" fmla="*/ 34 h 69"/>
                <a:gd name="T40" fmla="*/ 8 w 19"/>
                <a:gd name="T41" fmla="*/ 6 h 69"/>
                <a:gd name="T42" fmla="*/ 8 w 19"/>
                <a:gd name="T43" fmla="*/ 6 h 69"/>
                <a:gd name="T44" fmla="*/ 8 w 19"/>
                <a:gd name="T45" fmla="*/ 2 h 69"/>
                <a:gd name="T46" fmla="*/ 7 w 19"/>
                <a:gd name="T47" fmla="*/ 0 h 69"/>
                <a:gd name="T48" fmla="*/ 3 w 19"/>
                <a:gd name="T49" fmla="*/ 0 h 69"/>
                <a:gd name="T50" fmla="*/ 3 w 19"/>
                <a:gd name="T51" fmla="*/ 0 h 69"/>
                <a:gd name="T52" fmla="*/ 3 w 19"/>
                <a:gd name="T53" fmla="*/ 0 h 6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9" h="69">
                  <a:moveTo>
                    <a:pt x="3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21"/>
                  </a:lnTo>
                  <a:lnTo>
                    <a:pt x="3" y="37"/>
                  </a:lnTo>
                  <a:lnTo>
                    <a:pt x="6" y="53"/>
                  </a:lnTo>
                  <a:lnTo>
                    <a:pt x="11" y="68"/>
                  </a:lnTo>
                  <a:lnTo>
                    <a:pt x="14" y="69"/>
                  </a:lnTo>
                  <a:lnTo>
                    <a:pt x="17" y="69"/>
                  </a:lnTo>
                  <a:lnTo>
                    <a:pt x="19" y="67"/>
                  </a:lnTo>
                  <a:lnTo>
                    <a:pt x="19" y="64"/>
                  </a:lnTo>
                  <a:lnTo>
                    <a:pt x="17" y="57"/>
                  </a:lnTo>
                  <a:lnTo>
                    <a:pt x="14" y="50"/>
                  </a:lnTo>
                  <a:lnTo>
                    <a:pt x="11" y="34"/>
                  </a:lnTo>
                  <a:lnTo>
                    <a:pt x="8" y="6"/>
                  </a:lnTo>
                  <a:lnTo>
                    <a:pt x="8" y="2"/>
                  </a:lnTo>
                  <a:lnTo>
                    <a:pt x="7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D08D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grpSp>
          <p:nvGrpSpPr>
            <p:cNvPr id="2825" name="Group 1016"/>
            <p:cNvGrpSpPr>
              <a:grpSpLocks/>
            </p:cNvGrpSpPr>
            <p:nvPr/>
          </p:nvGrpSpPr>
          <p:grpSpPr bwMode="auto">
            <a:xfrm>
              <a:off x="3238" y="1770"/>
              <a:ext cx="357" cy="429"/>
              <a:chOff x="3238" y="1770"/>
              <a:chExt cx="357" cy="429"/>
            </a:xfrm>
          </p:grpSpPr>
          <p:sp>
            <p:nvSpPr>
              <p:cNvPr id="2826" name="Freeform 136"/>
              <p:cNvSpPr>
                <a:spLocks/>
              </p:cNvSpPr>
              <p:nvPr/>
            </p:nvSpPr>
            <p:spPr bwMode="auto">
              <a:xfrm>
                <a:off x="3238" y="1770"/>
                <a:ext cx="357" cy="429"/>
              </a:xfrm>
              <a:custGeom>
                <a:avLst/>
                <a:gdLst>
                  <a:gd name="T0" fmla="*/ 1 w 357"/>
                  <a:gd name="T1" fmla="*/ 61 h 429"/>
                  <a:gd name="T2" fmla="*/ 11 w 357"/>
                  <a:gd name="T3" fmla="*/ 38 h 429"/>
                  <a:gd name="T4" fmla="*/ 16 w 357"/>
                  <a:gd name="T5" fmla="*/ 35 h 429"/>
                  <a:gd name="T6" fmla="*/ 57 w 357"/>
                  <a:gd name="T7" fmla="*/ 35 h 429"/>
                  <a:gd name="T8" fmla="*/ 127 w 357"/>
                  <a:gd name="T9" fmla="*/ 23 h 429"/>
                  <a:gd name="T10" fmla="*/ 225 w 357"/>
                  <a:gd name="T11" fmla="*/ 3 h 429"/>
                  <a:gd name="T12" fmla="*/ 249 w 357"/>
                  <a:gd name="T13" fmla="*/ 0 h 429"/>
                  <a:gd name="T14" fmla="*/ 327 w 357"/>
                  <a:gd name="T15" fmla="*/ 8 h 429"/>
                  <a:gd name="T16" fmla="*/ 337 w 357"/>
                  <a:gd name="T17" fmla="*/ 15 h 429"/>
                  <a:gd name="T18" fmla="*/ 340 w 357"/>
                  <a:gd name="T19" fmla="*/ 34 h 429"/>
                  <a:gd name="T20" fmla="*/ 329 w 357"/>
                  <a:gd name="T21" fmla="*/ 46 h 429"/>
                  <a:gd name="T22" fmla="*/ 304 w 357"/>
                  <a:gd name="T23" fmla="*/ 43 h 429"/>
                  <a:gd name="T24" fmla="*/ 260 w 357"/>
                  <a:gd name="T25" fmla="*/ 42 h 429"/>
                  <a:gd name="T26" fmla="*/ 346 w 357"/>
                  <a:gd name="T27" fmla="*/ 51 h 429"/>
                  <a:gd name="T28" fmla="*/ 352 w 357"/>
                  <a:gd name="T29" fmla="*/ 54 h 429"/>
                  <a:gd name="T30" fmla="*/ 357 w 357"/>
                  <a:gd name="T31" fmla="*/ 73 h 429"/>
                  <a:gd name="T32" fmla="*/ 346 w 357"/>
                  <a:gd name="T33" fmla="*/ 91 h 429"/>
                  <a:gd name="T34" fmla="*/ 340 w 357"/>
                  <a:gd name="T35" fmla="*/ 92 h 429"/>
                  <a:gd name="T36" fmla="*/ 276 w 357"/>
                  <a:gd name="T37" fmla="*/ 88 h 429"/>
                  <a:gd name="T38" fmla="*/ 245 w 357"/>
                  <a:gd name="T39" fmla="*/ 73 h 429"/>
                  <a:gd name="T40" fmla="*/ 233 w 357"/>
                  <a:gd name="T41" fmla="*/ 72 h 429"/>
                  <a:gd name="T42" fmla="*/ 188 w 357"/>
                  <a:gd name="T43" fmla="*/ 76 h 429"/>
                  <a:gd name="T44" fmla="*/ 155 w 357"/>
                  <a:gd name="T45" fmla="*/ 93 h 429"/>
                  <a:gd name="T46" fmla="*/ 143 w 357"/>
                  <a:gd name="T47" fmla="*/ 112 h 429"/>
                  <a:gd name="T48" fmla="*/ 135 w 357"/>
                  <a:gd name="T49" fmla="*/ 139 h 429"/>
                  <a:gd name="T50" fmla="*/ 136 w 357"/>
                  <a:gd name="T51" fmla="*/ 189 h 429"/>
                  <a:gd name="T52" fmla="*/ 143 w 357"/>
                  <a:gd name="T53" fmla="*/ 246 h 429"/>
                  <a:gd name="T54" fmla="*/ 154 w 357"/>
                  <a:gd name="T55" fmla="*/ 341 h 429"/>
                  <a:gd name="T56" fmla="*/ 161 w 357"/>
                  <a:gd name="T57" fmla="*/ 367 h 429"/>
                  <a:gd name="T58" fmla="*/ 183 w 357"/>
                  <a:gd name="T59" fmla="*/ 390 h 429"/>
                  <a:gd name="T60" fmla="*/ 185 w 357"/>
                  <a:gd name="T61" fmla="*/ 395 h 429"/>
                  <a:gd name="T62" fmla="*/ 176 w 357"/>
                  <a:gd name="T63" fmla="*/ 405 h 429"/>
                  <a:gd name="T64" fmla="*/ 164 w 357"/>
                  <a:gd name="T65" fmla="*/ 403 h 429"/>
                  <a:gd name="T66" fmla="*/ 157 w 357"/>
                  <a:gd name="T67" fmla="*/ 388 h 429"/>
                  <a:gd name="T68" fmla="*/ 146 w 357"/>
                  <a:gd name="T69" fmla="*/ 338 h 429"/>
                  <a:gd name="T70" fmla="*/ 138 w 357"/>
                  <a:gd name="T71" fmla="*/ 346 h 429"/>
                  <a:gd name="T72" fmla="*/ 123 w 357"/>
                  <a:gd name="T73" fmla="*/ 349 h 429"/>
                  <a:gd name="T74" fmla="*/ 107 w 357"/>
                  <a:gd name="T75" fmla="*/ 345 h 429"/>
                  <a:gd name="T76" fmla="*/ 82 w 357"/>
                  <a:gd name="T77" fmla="*/ 355 h 429"/>
                  <a:gd name="T78" fmla="*/ 76 w 357"/>
                  <a:gd name="T79" fmla="*/ 356 h 429"/>
                  <a:gd name="T80" fmla="*/ 59 w 357"/>
                  <a:gd name="T81" fmla="*/ 355 h 429"/>
                  <a:gd name="T82" fmla="*/ 65 w 357"/>
                  <a:gd name="T83" fmla="*/ 380 h 429"/>
                  <a:gd name="T84" fmla="*/ 65 w 357"/>
                  <a:gd name="T85" fmla="*/ 405 h 429"/>
                  <a:gd name="T86" fmla="*/ 47 w 357"/>
                  <a:gd name="T87" fmla="*/ 425 h 429"/>
                  <a:gd name="T88" fmla="*/ 46 w 357"/>
                  <a:gd name="T89" fmla="*/ 421 h 429"/>
                  <a:gd name="T90" fmla="*/ 51 w 357"/>
                  <a:gd name="T91" fmla="*/ 391 h 429"/>
                  <a:gd name="T92" fmla="*/ 50 w 357"/>
                  <a:gd name="T93" fmla="*/ 353 h 429"/>
                  <a:gd name="T94" fmla="*/ 31 w 357"/>
                  <a:gd name="T95" fmla="*/ 227 h 429"/>
                  <a:gd name="T96" fmla="*/ 34 w 357"/>
                  <a:gd name="T97" fmla="*/ 193 h 429"/>
                  <a:gd name="T98" fmla="*/ 32 w 357"/>
                  <a:gd name="T99" fmla="*/ 149 h 429"/>
                  <a:gd name="T100" fmla="*/ 27 w 357"/>
                  <a:gd name="T101" fmla="*/ 138 h 429"/>
                  <a:gd name="T102" fmla="*/ 15 w 357"/>
                  <a:gd name="T103" fmla="*/ 131 h 429"/>
                  <a:gd name="T104" fmla="*/ 9 w 357"/>
                  <a:gd name="T105" fmla="*/ 127 h 429"/>
                  <a:gd name="T106" fmla="*/ 0 w 357"/>
                  <a:gd name="T107" fmla="*/ 96 h 429"/>
                  <a:gd name="T108" fmla="*/ 0 w 357"/>
                  <a:gd name="T109" fmla="*/ 77 h 429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0" t="0" r="r" b="b"/>
                <a:pathLst>
                  <a:path w="357" h="429">
                    <a:moveTo>
                      <a:pt x="0" y="77"/>
                    </a:moveTo>
                    <a:lnTo>
                      <a:pt x="0" y="77"/>
                    </a:lnTo>
                    <a:lnTo>
                      <a:pt x="1" y="61"/>
                    </a:lnTo>
                    <a:lnTo>
                      <a:pt x="5" y="46"/>
                    </a:lnTo>
                    <a:lnTo>
                      <a:pt x="8" y="41"/>
                    </a:lnTo>
                    <a:lnTo>
                      <a:pt x="11" y="38"/>
                    </a:lnTo>
                    <a:lnTo>
                      <a:pt x="13" y="35"/>
                    </a:lnTo>
                    <a:lnTo>
                      <a:pt x="16" y="35"/>
                    </a:lnTo>
                    <a:lnTo>
                      <a:pt x="28" y="36"/>
                    </a:lnTo>
                    <a:lnTo>
                      <a:pt x="42" y="36"/>
                    </a:lnTo>
                    <a:lnTo>
                      <a:pt x="57" y="35"/>
                    </a:lnTo>
                    <a:lnTo>
                      <a:pt x="70" y="34"/>
                    </a:lnTo>
                    <a:lnTo>
                      <a:pt x="100" y="28"/>
                    </a:lnTo>
                    <a:lnTo>
                      <a:pt x="127" y="23"/>
                    </a:lnTo>
                    <a:lnTo>
                      <a:pt x="192" y="9"/>
                    </a:lnTo>
                    <a:lnTo>
                      <a:pt x="225" y="3"/>
                    </a:lnTo>
                    <a:lnTo>
                      <a:pt x="238" y="1"/>
                    </a:lnTo>
                    <a:lnTo>
                      <a:pt x="249" y="0"/>
                    </a:lnTo>
                    <a:lnTo>
                      <a:pt x="272" y="1"/>
                    </a:lnTo>
                    <a:lnTo>
                      <a:pt x="296" y="4"/>
                    </a:lnTo>
                    <a:lnTo>
                      <a:pt x="327" y="8"/>
                    </a:lnTo>
                    <a:lnTo>
                      <a:pt x="333" y="11"/>
                    </a:lnTo>
                    <a:lnTo>
                      <a:pt x="337" y="15"/>
                    </a:lnTo>
                    <a:lnTo>
                      <a:pt x="340" y="22"/>
                    </a:lnTo>
                    <a:lnTo>
                      <a:pt x="340" y="28"/>
                    </a:lnTo>
                    <a:lnTo>
                      <a:pt x="340" y="34"/>
                    </a:lnTo>
                    <a:lnTo>
                      <a:pt x="337" y="39"/>
                    </a:lnTo>
                    <a:lnTo>
                      <a:pt x="334" y="43"/>
                    </a:lnTo>
                    <a:lnTo>
                      <a:pt x="329" y="46"/>
                    </a:lnTo>
                    <a:lnTo>
                      <a:pt x="319" y="45"/>
                    </a:lnTo>
                    <a:lnTo>
                      <a:pt x="304" y="43"/>
                    </a:lnTo>
                    <a:lnTo>
                      <a:pt x="283" y="41"/>
                    </a:lnTo>
                    <a:lnTo>
                      <a:pt x="260" y="42"/>
                    </a:lnTo>
                    <a:lnTo>
                      <a:pt x="284" y="45"/>
                    </a:lnTo>
                    <a:lnTo>
                      <a:pt x="310" y="47"/>
                    </a:lnTo>
                    <a:lnTo>
                      <a:pt x="346" y="51"/>
                    </a:lnTo>
                    <a:lnTo>
                      <a:pt x="349" y="53"/>
                    </a:lnTo>
                    <a:lnTo>
                      <a:pt x="352" y="54"/>
                    </a:lnTo>
                    <a:lnTo>
                      <a:pt x="354" y="58"/>
                    </a:lnTo>
                    <a:lnTo>
                      <a:pt x="357" y="65"/>
                    </a:lnTo>
                    <a:lnTo>
                      <a:pt x="357" y="73"/>
                    </a:lnTo>
                    <a:lnTo>
                      <a:pt x="354" y="80"/>
                    </a:lnTo>
                    <a:lnTo>
                      <a:pt x="352" y="87"/>
                    </a:lnTo>
                    <a:lnTo>
                      <a:pt x="346" y="91"/>
                    </a:lnTo>
                    <a:lnTo>
                      <a:pt x="342" y="92"/>
                    </a:lnTo>
                    <a:lnTo>
                      <a:pt x="340" y="92"/>
                    </a:lnTo>
                    <a:lnTo>
                      <a:pt x="304" y="91"/>
                    </a:lnTo>
                    <a:lnTo>
                      <a:pt x="287" y="89"/>
                    </a:lnTo>
                    <a:lnTo>
                      <a:pt x="276" y="88"/>
                    </a:lnTo>
                    <a:lnTo>
                      <a:pt x="257" y="78"/>
                    </a:lnTo>
                    <a:lnTo>
                      <a:pt x="245" y="73"/>
                    </a:lnTo>
                    <a:lnTo>
                      <a:pt x="239" y="72"/>
                    </a:lnTo>
                    <a:lnTo>
                      <a:pt x="233" y="72"/>
                    </a:lnTo>
                    <a:lnTo>
                      <a:pt x="214" y="72"/>
                    </a:lnTo>
                    <a:lnTo>
                      <a:pt x="201" y="73"/>
                    </a:lnTo>
                    <a:lnTo>
                      <a:pt x="188" y="76"/>
                    </a:lnTo>
                    <a:lnTo>
                      <a:pt x="174" y="81"/>
                    </a:lnTo>
                    <a:lnTo>
                      <a:pt x="162" y="89"/>
                    </a:lnTo>
                    <a:lnTo>
                      <a:pt x="155" y="93"/>
                    </a:lnTo>
                    <a:lnTo>
                      <a:pt x="151" y="99"/>
                    </a:lnTo>
                    <a:lnTo>
                      <a:pt x="146" y="105"/>
                    </a:lnTo>
                    <a:lnTo>
                      <a:pt x="143" y="112"/>
                    </a:lnTo>
                    <a:lnTo>
                      <a:pt x="138" y="126"/>
                    </a:lnTo>
                    <a:lnTo>
                      <a:pt x="135" y="139"/>
                    </a:lnTo>
                    <a:lnTo>
                      <a:pt x="134" y="152"/>
                    </a:lnTo>
                    <a:lnTo>
                      <a:pt x="134" y="165"/>
                    </a:lnTo>
                    <a:lnTo>
                      <a:pt x="136" y="189"/>
                    </a:lnTo>
                    <a:lnTo>
                      <a:pt x="139" y="212"/>
                    </a:lnTo>
                    <a:lnTo>
                      <a:pt x="143" y="246"/>
                    </a:lnTo>
                    <a:lnTo>
                      <a:pt x="147" y="287"/>
                    </a:lnTo>
                    <a:lnTo>
                      <a:pt x="151" y="326"/>
                    </a:lnTo>
                    <a:lnTo>
                      <a:pt x="154" y="341"/>
                    </a:lnTo>
                    <a:lnTo>
                      <a:pt x="155" y="352"/>
                    </a:lnTo>
                    <a:lnTo>
                      <a:pt x="161" y="367"/>
                    </a:lnTo>
                    <a:lnTo>
                      <a:pt x="168" y="376"/>
                    </a:lnTo>
                    <a:lnTo>
                      <a:pt x="174" y="384"/>
                    </a:lnTo>
                    <a:lnTo>
                      <a:pt x="183" y="390"/>
                    </a:lnTo>
                    <a:lnTo>
                      <a:pt x="185" y="391"/>
                    </a:lnTo>
                    <a:lnTo>
                      <a:pt x="185" y="395"/>
                    </a:lnTo>
                    <a:lnTo>
                      <a:pt x="184" y="399"/>
                    </a:lnTo>
                    <a:lnTo>
                      <a:pt x="180" y="402"/>
                    </a:lnTo>
                    <a:lnTo>
                      <a:pt x="176" y="405"/>
                    </a:lnTo>
                    <a:lnTo>
                      <a:pt x="172" y="406"/>
                    </a:lnTo>
                    <a:lnTo>
                      <a:pt x="168" y="406"/>
                    </a:lnTo>
                    <a:lnTo>
                      <a:pt x="164" y="403"/>
                    </a:lnTo>
                    <a:lnTo>
                      <a:pt x="160" y="396"/>
                    </a:lnTo>
                    <a:lnTo>
                      <a:pt x="157" y="388"/>
                    </a:lnTo>
                    <a:lnTo>
                      <a:pt x="151" y="369"/>
                    </a:lnTo>
                    <a:lnTo>
                      <a:pt x="147" y="350"/>
                    </a:lnTo>
                    <a:lnTo>
                      <a:pt x="146" y="338"/>
                    </a:lnTo>
                    <a:lnTo>
                      <a:pt x="142" y="344"/>
                    </a:lnTo>
                    <a:lnTo>
                      <a:pt x="138" y="346"/>
                    </a:lnTo>
                    <a:lnTo>
                      <a:pt x="134" y="348"/>
                    </a:lnTo>
                    <a:lnTo>
                      <a:pt x="130" y="349"/>
                    </a:lnTo>
                    <a:lnTo>
                      <a:pt x="123" y="349"/>
                    </a:lnTo>
                    <a:lnTo>
                      <a:pt x="116" y="348"/>
                    </a:lnTo>
                    <a:lnTo>
                      <a:pt x="107" y="345"/>
                    </a:lnTo>
                    <a:lnTo>
                      <a:pt x="100" y="345"/>
                    </a:lnTo>
                    <a:lnTo>
                      <a:pt x="92" y="348"/>
                    </a:lnTo>
                    <a:lnTo>
                      <a:pt x="82" y="355"/>
                    </a:lnTo>
                    <a:lnTo>
                      <a:pt x="80" y="356"/>
                    </a:lnTo>
                    <a:lnTo>
                      <a:pt x="76" y="356"/>
                    </a:lnTo>
                    <a:lnTo>
                      <a:pt x="67" y="355"/>
                    </a:lnTo>
                    <a:lnTo>
                      <a:pt x="61" y="355"/>
                    </a:lnTo>
                    <a:lnTo>
                      <a:pt x="59" y="355"/>
                    </a:lnTo>
                    <a:lnTo>
                      <a:pt x="58" y="356"/>
                    </a:lnTo>
                    <a:lnTo>
                      <a:pt x="65" y="380"/>
                    </a:lnTo>
                    <a:lnTo>
                      <a:pt x="66" y="395"/>
                    </a:lnTo>
                    <a:lnTo>
                      <a:pt x="66" y="401"/>
                    </a:lnTo>
                    <a:lnTo>
                      <a:pt x="65" y="405"/>
                    </a:lnTo>
                    <a:lnTo>
                      <a:pt x="53" y="418"/>
                    </a:lnTo>
                    <a:lnTo>
                      <a:pt x="47" y="425"/>
                    </a:lnTo>
                    <a:lnTo>
                      <a:pt x="42" y="429"/>
                    </a:lnTo>
                    <a:lnTo>
                      <a:pt x="46" y="421"/>
                    </a:lnTo>
                    <a:lnTo>
                      <a:pt x="48" y="411"/>
                    </a:lnTo>
                    <a:lnTo>
                      <a:pt x="50" y="402"/>
                    </a:lnTo>
                    <a:lnTo>
                      <a:pt x="51" y="391"/>
                    </a:lnTo>
                    <a:lnTo>
                      <a:pt x="51" y="371"/>
                    </a:lnTo>
                    <a:lnTo>
                      <a:pt x="50" y="353"/>
                    </a:lnTo>
                    <a:lnTo>
                      <a:pt x="38" y="287"/>
                    </a:lnTo>
                    <a:lnTo>
                      <a:pt x="32" y="245"/>
                    </a:lnTo>
                    <a:lnTo>
                      <a:pt x="31" y="227"/>
                    </a:lnTo>
                    <a:lnTo>
                      <a:pt x="31" y="214"/>
                    </a:lnTo>
                    <a:lnTo>
                      <a:pt x="34" y="193"/>
                    </a:lnTo>
                    <a:lnTo>
                      <a:pt x="35" y="176"/>
                    </a:lnTo>
                    <a:lnTo>
                      <a:pt x="35" y="161"/>
                    </a:lnTo>
                    <a:lnTo>
                      <a:pt x="32" y="149"/>
                    </a:lnTo>
                    <a:lnTo>
                      <a:pt x="30" y="143"/>
                    </a:lnTo>
                    <a:lnTo>
                      <a:pt x="27" y="138"/>
                    </a:lnTo>
                    <a:lnTo>
                      <a:pt x="21" y="133"/>
                    </a:lnTo>
                    <a:lnTo>
                      <a:pt x="19" y="131"/>
                    </a:lnTo>
                    <a:lnTo>
                      <a:pt x="15" y="131"/>
                    </a:lnTo>
                    <a:lnTo>
                      <a:pt x="12" y="130"/>
                    </a:lnTo>
                    <a:lnTo>
                      <a:pt x="9" y="127"/>
                    </a:lnTo>
                    <a:lnTo>
                      <a:pt x="7" y="122"/>
                    </a:lnTo>
                    <a:lnTo>
                      <a:pt x="4" y="114"/>
                    </a:lnTo>
                    <a:lnTo>
                      <a:pt x="0" y="96"/>
                    </a:lnTo>
                    <a:lnTo>
                      <a:pt x="0" y="77"/>
                    </a:lnTo>
                    <a:close/>
                  </a:path>
                </a:pathLst>
              </a:custGeom>
              <a:solidFill>
                <a:srgbClr val="912E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827" name="Freeform 137"/>
              <p:cNvSpPr>
                <a:spLocks/>
              </p:cNvSpPr>
              <p:nvPr/>
            </p:nvSpPr>
            <p:spPr bwMode="auto">
              <a:xfrm>
                <a:off x="3337" y="2011"/>
                <a:ext cx="46" cy="104"/>
              </a:xfrm>
              <a:custGeom>
                <a:avLst/>
                <a:gdLst>
                  <a:gd name="T0" fmla="*/ 1 w 46"/>
                  <a:gd name="T1" fmla="*/ 45 h 104"/>
                  <a:gd name="T2" fmla="*/ 1 w 46"/>
                  <a:gd name="T3" fmla="*/ 45 h 104"/>
                  <a:gd name="T4" fmla="*/ 2 w 46"/>
                  <a:gd name="T5" fmla="*/ 55 h 104"/>
                  <a:gd name="T6" fmla="*/ 5 w 46"/>
                  <a:gd name="T7" fmla="*/ 69 h 104"/>
                  <a:gd name="T8" fmla="*/ 10 w 46"/>
                  <a:gd name="T9" fmla="*/ 81 h 104"/>
                  <a:gd name="T10" fmla="*/ 14 w 46"/>
                  <a:gd name="T11" fmla="*/ 85 h 104"/>
                  <a:gd name="T12" fmla="*/ 17 w 46"/>
                  <a:gd name="T13" fmla="*/ 88 h 104"/>
                  <a:gd name="T14" fmla="*/ 17 w 46"/>
                  <a:gd name="T15" fmla="*/ 88 h 104"/>
                  <a:gd name="T16" fmla="*/ 24 w 46"/>
                  <a:gd name="T17" fmla="*/ 91 h 104"/>
                  <a:gd name="T18" fmla="*/ 28 w 46"/>
                  <a:gd name="T19" fmla="*/ 89 h 104"/>
                  <a:gd name="T20" fmla="*/ 31 w 46"/>
                  <a:gd name="T21" fmla="*/ 86 h 104"/>
                  <a:gd name="T22" fmla="*/ 33 w 46"/>
                  <a:gd name="T23" fmla="*/ 82 h 104"/>
                  <a:gd name="T24" fmla="*/ 33 w 46"/>
                  <a:gd name="T25" fmla="*/ 82 h 104"/>
                  <a:gd name="T26" fmla="*/ 35 w 46"/>
                  <a:gd name="T27" fmla="*/ 74 h 104"/>
                  <a:gd name="T28" fmla="*/ 35 w 46"/>
                  <a:gd name="T29" fmla="*/ 62 h 104"/>
                  <a:gd name="T30" fmla="*/ 35 w 46"/>
                  <a:gd name="T31" fmla="*/ 42 h 104"/>
                  <a:gd name="T32" fmla="*/ 35 w 46"/>
                  <a:gd name="T33" fmla="*/ 42 h 104"/>
                  <a:gd name="T34" fmla="*/ 35 w 46"/>
                  <a:gd name="T35" fmla="*/ 20 h 104"/>
                  <a:gd name="T36" fmla="*/ 35 w 46"/>
                  <a:gd name="T37" fmla="*/ 0 h 104"/>
                  <a:gd name="T38" fmla="*/ 35 w 46"/>
                  <a:gd name="T39" fmla="*/ 0 h 104"/>
                  <a:gd name="T40" fmla="*/ 39 w 46"/>
                  <a:gd name="T41" fmla="*/ 19 h 104"/>
                  <a:gd name="T42" fmla="*/ 42 w 46"/>
                  <a:gd name="T43" fmla="*/ 45 h 104"/>
                  <a:gd name="T44" fmla="*/ 44 w 46"/>
                  <a:gd name="T45" fmla="*/ 70 h 104"/>
                  <a:gd name="T46" fmla="*/ 46 w 46"/>
                  <a:gd name="T47" fmla="*/ 85 h 104"/>
                  <a:gd name="T48" fmla="*/ 46 w 46"/>
                  <a:gd name="T49" fmla="*/ 85 h 104"/>
                  <a:gd name="T50" fmla="*/ 43 w 46"/>
                  <a:gd name="T51" fmla="*/ 92 h 104"/>
                  <a:gd name="T52" fmla="*/ 40 w 46"/>
                  <a:gd name="T53" fmla="*/ 97 h 104"/>
                  <a:gd name="T54" fmla="*/ 39 w 46"/>
                  <a:gd name="T55" fmla="*/ 100 h 104"/>
                  <a:gd name="T56" fmla="*/ 36 w 46"/>
                  <a:gd name="T57" fmla="*/ 101 h 104"/>
                  <a:gd name="T58" fmla="*/ 32 w 46"/>
                  <a:gd name="T59" fmla="*/ 103 h 104"/>
                  <a:gd name="T60" fmla="*/ 27 w 46"/>
                  <a:gd name="T61" fmla="*/ 104 h 104"/>
                  <a:gd name="T62" fmla="*/ 27 w 46"/>
                  <a:gd name="T63" fmla="*/ 104 h 104"/>
                  <a:gd name="T64" fmla="*/ 20 w 46"/>
                  <a:gd name="T65" fmla="*/ 103 h 104"/>
                  <a:gd name="T66" fmla="*/ 14 w 46"/>
                  <a:gd name="T67" fmla="*/ 100 h 104"/>
                  <a:gd name="T68" fmla="*/ 9 w 46"/>
                  <a:gd name="T69" fmla="*/ 96 h 104"/>
                  <a:gd name="T70" fmla="*/ 5 w 46"/>
                  <a:gd name="T71" fmla="*/ 91 h 104"/>
                  <a:gd name="T72" fmla="*/ 4 w 46"/>
                  <a:gd name="T73" fmla="*/ 85 h 104"/>
                  <a:gd name="T74" fmla="*/ 1 w 46"/>
                  <a:gd name="T75" fmla="*/ 78 h 104"/>
                  <a:gd name="T76" fmla="*/ 1 w 46"/>
                  <a:gd name="T77" fmla="*/ 70 h 104"/>
                  <a:gd name="T78" fmla="*/ 1 w 46"/>
                  <a:gd name="T79" fmla="*/ 70 h 104"/>
                  <a:gd name="T80" fmla="*/ 0 w 46"/>
                  <a:gd name="T81" fmla="*/ 59 h 104"/>
                  <a:gd name="T82" fmla="*/ 0 w 46"/>
                  <a:gd name="T83" fmla="*/ 53 h 104"/>
                  <a:gd name="T84" fmla="*/ 1 w 46"/>
                  <a:gd name="T85" fmla="*/ 45 h 104"/>
                  <a:gd name="T86" fmla="*/ 1 w 46"/>
                  <a:gd name="T87" fmla="*/ 45 h 104"/>
                  <a:gd name="T88" fmla="*/ 1 w 46"/>
                  <a:gd name="T89" fmla="*/ 45 h 104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46" h="104">
                    <a:moveTo>
                      <a:pt x="1" y="45"/>
                    </a:moveTo>
                    <a:lnTo>
                      <a:pt x="1" y="45"/>
                    </a:lnTo>
                    <a:lnTo>
                      <a:pt x="2" y="55"/>
                    </a:lnTo>
                    <a:lnTo>
                      <a:pt x="5" y="69"/>
                    </a:lnTo>
                    <a:lnTo>
                      <a:pt x="10" y="81"/>
                    </a:lnTo>
                    <a:lnTo>
                      <a:pt x="14" y="85"/>
                    </a:lnTo>
                    <a:lnTo>
                      <a:pt x="17" y="88"/>
                    </a:lnTo>
                    <a:lnTo>
                      <a:pt x="24" y="91"/>
                    </a:lnTo>
                    <a:lnTo>
                      <a:pt x="28" y="89"/>
                    </a:lnTo>
                    <a:lnTo>
                      <a:pt x="31" y="86"/>
                    </a:lnTo>
                    <a:lnTo>
                      <a:pt x="33" y="82"/>
                    </a:lnTo>
                    <a:lnTo>
                      <a:pt x="35" y="74"/>
                    </a:lnTo>
                    <a:lnTo>
                      <a:pt x="35" y="62"/>
                    </a:lnTo>
                    <a:lnTo>
                      <a:pt x="35" y="42"/>
                    </a:lnTo>
                    <a:lnTo>
                      <a:pt x="35" y="20"/>
                    </a:lnTo>
                    <a:lnTo>
                      <a:pt x="35" y="0"/>
                    </a:lnTo>
                    <a:lnTo>
                      <a:pt x="39" y="19"/>
                    </a:lnTo>
                    <a:lnTo>
                      <a:pt x="42" y="45"/>
                    </a:lnTo>
                    <a:lnTo>
                      <a:pt x="44" y="70"/>
                    </a:lnTo>
                    <a:lnTo>
                      <a:pt x="46" y="85"/>
                    </a:lnTo>
                    <a:lnTo>
                      <a:pt x="43" y="92"/>
                    </a:lnTo>
                    <a:lnTo>
                      <a:pt x="40" y="97"/>
                    </a:lnTo>
                    <a:lnTo>
                      <a:pt x="39" y="100"/>
                    </a:lnTo>
                    <a:lnTo>
                      <a:pt x="36" y="101"/>
                    </a:lnTo>
                    <a:lnTo>
                      <a:pt x="32" y="103"/>
                    </a:lnTo>
                    <a:lnTo>
                      <a:pt x="27" y="104"/>
                    </a:lnTo>
                    <a:lnTo>
                      <a:pt x="20" y="103"/>
                    </a:lnTo>
                    <a:lnTo>
                      <a:pt x="14" y="100"/>
                    </a:lnTo>
                    <a:lnTo>
                      <a:pt x="9" y="96"/>
                    </a:lnTo>
                    <a:lnTo>
                      <a:pt x="5" y="91"/>
                    </a:lnTo>
                    <a:lnTo>
                      <a:pt x="4" y="85"/>
                    </a:lnTo>
                    <a:lnTo>
                      <a:pt x="1" y="78"/>
                    </a:lnTo>
                    <a:lnTo>
                      <a:pt x="1" y="70"/>
                    </a:lnTo>
                    <a:lnTo>
                      <a:pt x="0" y="59"/>
                    </a:lnTo>
                    <a:lnTo>
                      <a:pt x="0" y="53"/>
                    </a:lnTo>
                    <a:lnTo>
                      <a:pt x="1" y="45"/>
                    </a:lnTo>
                    <a:close/>
                  </a:path>
                </a:pathLst>
              </a:custGeom>
              <a:solidFill>
                <a:srgbClr val="4017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828" name="Freeform 138"/>
              <p:cNvSpPr>
                <a:spLocks/>
              </p:cNvSpPr>
              <p:nvPr/>
            </p:nvSpPr>
            <p:spPr bwMode="auto">
              <a:xfrm>
                <a:off x="3303" y="2060"/>
                <a:ext cx="21" cy="60"/>
              </a:xfrm>
              <a:custGeom>
                <a:avLst/>
                <a:gdLst>
                  <a:gd name="T0" fmla="*/ 19 w 21"/>
                  <a:gd name="T1" fmla="*/ 1 h 60"/>
                  <a:gd name="T2" fmla="*/ 19 w 21"/>
                  <a:gd name="T3" fmla="*/ 1 h 60"/>
                  <a:gd name="T4" fmla="*/ 19 w 21"/>
                  <a:gd name="T5" fmla="*/ 0 h 60"/>
                  <a:gd name="T6" fmla="*/ 19 w 21"/>
                  <a:gd name="T7" fmla="*/ 1 h 60"/>
                  <a:gd name="T8" fmla="*/ 20 w 21"/>
                  <a:gd name="T9" fmla="*/ 5 h 60"/>
                  <a:gd name="T10" fmla="*/ 21 w 21"/>
                  <a:gd name="T11" fmla="*/ 21 h 60"/>
                  <a:gd name="T12" fmla="*/ 21 w 21"/>
                  <a:gd name="T13" fmla="*/ 32 h 60"/>
                  <a:gd name="T14" fmla="*/ 20 w 21"/>
                  <a:gd name="T15" fmla="*/ 43 h 60"/>
                  <a:gd name="T16" fmla="*/ 19 w 21"/>
                  <a:gd name="T17" fmla="*/ 51 h 60"/>
                  <a:gd name="T18" fmla="*/ 16 w 21"/>
                  <a:gd name="T19" fmla="*/ 54 h 60"/>
                  <a:gd name="T20" fmla="*/ 15 w 21"/>
                  <a:gd name="T21" fmla="*/ 56 h 60"/>
                  <a:gd name="T22" fmla="*/ 15 w 21"/>
                  <a:gd name="T23" fmla="*/ 56 h 60"/>
                  <a:gd name="T24" fmla="*/ 7 w 21"/>
                  <a:gd name="T25" fmla="*/ 60 h 60"/>
                  <a:gd name="T26" fmla="*/ 4 w 21"/>
                  <a:gd name="T27" fmla="*/ 60 h 60"/>
                  <a:gd name="T28" fmla="*/ 0 w 21"/>
                  <a:gd name="T29" fmla="*/ 59 h 60"/>
                  <a:gd name="T30" fmla="*/ 0 w 21"/>
                  <a:gd name="T31" fmla="*/ 59 h 60"/>
                  <a:gd name="T32" fmla="*/ 5 w 21"/>
                  <a:gd name="T33" fmla="*/ 52 h 60"/>
                  <a:gd name="T34" fmla="*/ 8 w 21"/>
                  <a:gd name="T35" fmla="*/ 43 h 60"/>
                  <a:gd name="T36" fmla="*/ 8 w 21"/>
                  <a:gd name="T37" fmla="*/ 43 h 60"/>
                  <a:gd name="T38" fmla="*/ 8 w 21"/>
                  <a:gd name="T39" fmla="*/ 33 h 60"/>
                  <a:gd name="T40" fmla="*/ 9 w 21"/>
                  <a:gd name="T41" fmla="*/ 23 h 60"/>
                  <a:gd name="T42" fmla="*/ 9 w 21"/>
                  <a:gd name="T43" fmla="*/ 13 h 60"/>
                  <a:gd name="T44" fmla="*/ 9 w 21"/>
                  <a:gd name="T45" fmla="*/ 10 h 60"/>
                  <a:gd name="T46" fmla="*/ 9 w 21"/>
                  <a:gd name="T47" fmla="*/ 12 h 60"/>
                  <a:gd name="T48" fmla="*/ 9 w 21"/>
                  <a:gd name="T49" fmla="*/ 12 h 60"/>
                  <a:gd name="T50" fmla="*/ 13 w 21"/>
                  <a:gd name="T51" fmla="*/ 17 h 60"/>
                  <a:gd name="T52" fmla="*/ 15 w 21"/>
                  <a:gd name="T53" fmla="*/ 19 h 60"/>
                  <a:gd name="T54" fmla="*/ 15 w 21"/>
                  <a:gd name="T55" fmla="*/ 17 h 60"/>
                  <a:gd name="T56" fmla="*/ 15 w 21"/>
                  <a:gd name="T57" fmla="*/ 17 h 60"/>
                  <a:gd name="T58" fmla="*/ 17 w 21"/>
                  <a:gd name="T59" fmla="*/ 9 h 60"/>
                  <a:gd name="T60" fmla="*/ 19 w 21"/>
                  <a:gd name="T61" fmla="*/ 1 h 60"/>
                  <a:gd name="T62" fmla="*/ 19 w 21"/>
                  <a:gd name="T63" fmla="*/ 1 h 60"/>
                  <a:gd name="T64" fmla="*/ 19 w 21"/>
                  <a:gd name="T65" fmla="*/ 1 h 6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1" h="60">
                    <a:moveTo>
                      <a:pt x="19" y="1"/>
                    </a:moveTo>
                    <a:lnTo>
                      <a:pt x="19" y="1"/>
                    </a:lnTo>
                    <a:lnTo>
                      <a:pt x="19" y="0"/>
                    </a:lnTo>
                    <a:lnTo>
                      <a:pt x="19" y="1"/>
                    </a:lnTo>
                    <a:lnTo>
                      <a:pt x="20" y="5"/>
                    </a:lnTo>
                    <a:lnTo>
                      <a:pt x="21" y="21"/>
                    </a:lnTo>
                    <a:lnTo>
                      <a:pt x="21" y="32"/>
                    </a:lnTo>
                    <a:lnTo>
                      <a:pt x="20" y="43"/>
                    </a:lnTo>
                    <a:lnTo>
                      <a:pt x="19" y="51"/>
                    </a:lnTo>
                    <a:lnTo>
                      <a:pt x="16" y="54"/>
                    </a:lnTo>
                    <a:lnTo>
                      <a:pt x="15" y="56"/>
                    </a:lnTo>
                    <a:lnTo>
                      <a:pt x="7" y="60"/>
                    </a:lnTo>
                    <a:lnTo>
                      <a:pt x="4" y="60"/>
                    </a:lnTo>
                    <a:lnTo>
                      <a:pt x="0" y="59"/>
                    </a:lnTo>
                    <a:lnTo>
                      <a:pt x="5" y="52"/>
                    </a:lnTo>
                    <a:lnTo>
                      <a:pt x="8" y="43"/>
                    </a:lnTo>
                    <a:lnTo>
                      <a:pt x="8" y="33"/>
                    </a:lnTo>
                    <a:lnTo>
                      <a:pt x="9" y="23"/>
                    </a:lnTo>
                    <a:lnTo>
                      <a:pt x="9" y="13"/>
                    </a:lnTo>
                    <a:lnTo>
                      <a:pt x="9" y="10"/>
                    </a:lnTo>
                    <a:lnTo>
                      <a:pt x="9" y="12"/>
                    </a:lnTo>
                    <a:lnTo>
                      <a:pt x="13" y="17"/>
                    </a:lnTo>
                    <a:lnTo>
                      <a:pt x="15" y="19"/>
                    </a:lnTo>
                    <a:lnTo>
                      <a:pt x="15" y="17"/>
                    </a:lnTo>
                    <a:lnTo>
                      <a:pt x="17" y="9"/>
                    </a:lnTo>
                    <a:lnTo>
                      <a:pt x="19" y="1"/>
                    </a:lnTo>
                    <a:close/>
                  </a:path>
                </a:pathLst>
              </a:custGeom>
              <a:solidFill>
                <a:srgbClr val="4017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829" name="Freeform 139"/>
              <p:cNvSpPr>
                <a:spLocks/>
              </p:cNvSpPr>
              <p:nvPr/>
            </p:nvSpPr>
            <p:spPr bwMode="auto">
              <a:xfrm>
                <a:off x="3273" y="1946"/>
                <a:ext cx="95" cy="170"/>
              </a:xfrm>
              <a:custGeom>
                <a:avLst/>
                <a:gdLst>
                  <a:gd name="T0" fmla="*/ 26 w 95"/>
                  <a:gd name="T1" fmla="*/ 170 h 170"/>
                  <a:gd name="T2" fmla="*/ 26 w 95"/>
                  <a:gd name="T3" fmla="*/ 170 h 170"/>
                  <a:gd name="T4" fmla="*/ 22 w 95"/>
                  <a:gd name="T5" fmla="*/ 157 h 170"/>
                  <a:gd name="T6" fmla="*/ 19 w 95"/>
                  <a:gd name="T7" fmla="*/ 145 h 170"/>
                  <a:gd name="T8" fmla="*/ 16 w 95"/>
                  <a:gd name="T9" fmla="*/ 118 h 170"/>
                  <a:gd name="T10" fmla="*/ 16 w 95"/>
                  <a:gd name="T11" fmla="*/ 118 h 170"/>
                  <a:gd name="T12" fmla="*/ 12 w 95"/>
                  <a:gd name="T13" fmla="*/ 69 h 170"/>
                  <a:gd name="T14" fmla="*/ 11 w 95"/>
                  <a:gd name="T15" fmla="*/ 45 h 170"/>
                  <a:gd name="T16" fmla="*/ 11 w 95"/>
                  <a:gd name="T17" fmla="*/ 38 h 170"/>
                  <a:gd name="T18" fmla="*/ 12 w 95"/>
                  <a:gd name="T19" fmla="*/ 36 h 170"/>
                  <a:gd name="T20" fmla="*/ 13 w 95"/>
                  <a:gd name="T21" fmla="*/ 36 h 170"/>
                  <a:gd name="T22" fmla="*/ 13 w 95"/>
                  <a:gd name="T23" fmla="*/ 36 h 170"/>
                  <a:gd name="T24" fmla="*/ 18 w 95"/>
                  <a:gd name="T25" fmla="*/ 40 h 170"/>
                  <a:gd name="T26" fmla="*/ 23 w 95"/>
                  <a:gd name="T27" fmla="*/ 43 h 170"/>
                  <a:gd name="T28" fmla="*/ 31 w 95"/>
                  <a:gd name="T29" fmla="*/ 46 h 170"/>
                  <a:gd name="T30" fmla="*/ 38 w 95"/>
                  <a:gd name="T31" fmla="*/ 47 h 170"/>
                  <a:gd name="T32" fmla="*/ 38 w 95"/>
                  <a:gd name="T33" fmla="*/ 47 h 170"/>
                  <a:gd name="T34" fmla="*/ 47 w 95"/>
                  <a:gd name="T35" fmla="*/ 47 h 170"/>
                  <a:gd name="T36" fmla="*/ 55 w 95"/>
                  <a:gd name="T37" fmla="*/ 43 h 170"/>
                  <a:gd name="T38" fmla="*/ 65 w 95"/>
                  <a:gd name="T39" fmla="*/ 38 h 170"/>
                  <a:gd name="T40" fmla="*/ 69 w 95"/>
                  <a:gd name="T41" fmla="*/ 34 h 170"/>
                  <a:gd name="T42" fmla="*/ 72 w 95"/>
                  <a:gd name="T43" fmla="*/ 28 h 170"/>
                  <a:gd name="T44" fmla="*/ 72 w 95"/>
                  <a:gd name="T45" fmla="*/ 28 h 170"/>
                  <a:gd name="T46" fmla="*/ 76 w 95"/>
                  <a:gd name="T47" fmla="*/ 24 h 170"/>
                  <a:gd name="T48" fmla="*/ 80 w 95"/>
                  <a:gd name="T49" fmla="*/ 23 h 170"/>
                  <a:gd name="T50" fmla="*/ 89 w 95"/>
                  <a:gd name="T51" fmla="*/ 23 h 170"/>
                  <a:gd name="T52" fmla="*/ 93 w 95"/>
                  <a:gd name="T53" fmla="*/ 23 h 170"/>
                  <a:gd name="T54" fmla="*/ 95 w 95"/>
                  <a:gd name="T55" fmla="*/ 22 h 170"/>
                  <a:gd name="T56" fmla="*/ 92 w 95"/>
                  <a:gd name="T57" fmla="*/ 19 h 170"/>
                  <a:gd name="T58" fmla="*/ 87 w 95"/>
                  <a:gd name="T59" fmla="*/ 12 h 170"/>
                  <a:gd name="T60" fmla="*/ 87 w 95"/>
                  <a:gd name="T61" fmla="*/ 12 h 170"/>
                  <a:gd name="T62" fmla="*/ 81 w 95"/>
                  <a:gd name="T63" fmla="*/ 8 h 170"/>
                  <a:gd name="T64" fmla="*/ 70 w 95"/>
                  <a:gd name="T65" fmla="*/ 3 h 170"/>
                  <a:gd name="T66" fmla="*/ 64 w 95"/>
                  <a:gd name="T67" fmla="*/ 1 h 170"/>
                  <a:gd name="T68" fmla="*/ 55 w 95"/>
                  <a:gd name="T69" fmla="*/ 0 h 170"/>
                  <a:gd name="T70" fmla="*/ 46 w 95"/>
                  <a:gd name="T71" fmla="*/ 0 h 170"/>
                  <a:gd name="T72" fmla="*/ 35 w 95"/>
                  <a:gd name="T73" fmla="*/ 1 h 170"/>
                  <a:gd name="T74" fmla="*/ 35 w 95"/>
                  <a:gd name="T75" fmla="*/ 1 h 170"/>
                  <a:gd name="T76" fmla="*/ 28 w 95"/>
                  <a:gd name="T77" fmla="*/ 4 h 170"/>
                  <a:gd name="T78" fmla="*/ 23 w 95"/>
                  <a:gd name="T79" fmla="*/ 9 h 170"/>
                  <a:gd name="T80" fmla="*/ 16 w 95"/>
                  <a:gd name="T81" fmla="*/ 15 h 170"/>
                  <a:gd name="T82" fmla="*/ 11 w 95"/>
                  <a:gd name="T83" fmla="*/ 22 h 170"/>
                  <a:gd name="T84" fmla="*/ 5 w 95"/>
                  <a:gd name="T85" fmla="*/ 28 h 170"/>
                  <a:gd name="T86" fmla="*/ 3 w 95"/>
                  <a:gd name="T87" fmla="*/ 34 h 170"/>
                  <a:gd name="T88" fmla="*/ 0 w 95"/>
                  <a:gd name="T89" fmla="*/ 40 h 170"/>
                  <a:gd name="T90" fmla="*/ 0 w 95"/>
                  <a:gd name="T91" fmla="*/ 45 h 170"/>
                  <a:gd name="T92" fmla="*/ 0 w 95"/>
                  <a:gd name="T93" fmla="*/ 45 h 170"/>
                  <a:gd name="T94" fmla="*/ 3 w 95"/>
                  <a:gd name="T95" fmla="*/ 59 h 170"/>
                  <a:gd name="T96" fmla="*/ 5 w 95"/>
                  <a:gd name="T97" fmla="*/ 88 h 170"/>
                  <a:gd name="T98" fmla="*/ 8 w 95"/>
                  <a:gd name="T99" fmla="*/ 115 h 170"/>
                  <a:gd name="T100" fmla="*/ 11 w 95"/>
                  <a:gd name="T101" fmla="*/ 131 h 170"/>
                  <a:gd name="T102" fmla="*/ 11 w 95"/>
                  <a:gd name="T103" fmla="*/ 131 h 170"/>
                  <a:gd name="T104" fmla="*/ 16 w 95"/>
                  <a:gd name="T105" fmla="*/ 153 h 170"/>
                  <a:gd name="T106" fmla="*/ 20 w 95"/>
                  <a:gd name="T107" fmla="*/ 164 h 170"/>
                  <a:gd name="T108" fmla="*/ 23 w 95"/>
                  <a:gd name="T109" fmla="*/ 168 h 170"/>
                  <a:gd name="T110" fmla="*/ 26 w 95"/>
                  <a:gd name="T111" fmla="*/ 170 h 170"/>
                  <a:gd name="T112" fmla="*/ 26 w 95"/>
                  <a:gd name="T113" fmla="*/ 170 h 170"/>
                  <a:gd name="T114" fmla="*/ 26 w 95"/>
                  <a:gd name="T115" fmla="*/ 170 h 170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95" h="170">
                    <a:moveTo>
                      <a:pt x="26" y="170"/>
                    </a:moveTo>
                    <a:lnTo>
                      <a:pt x="26" y="170"/>
                    </a:lnTo>
                    <a:lnTo>
                      <a:pt x="22" y="157"/>
                    </a:lnTo>
                    <a:lnTo>
                      <a:pt x="19" y="145"/>
                    </a:lnTo>
                    <a:lnTo>
                      <a:pt x="16" y="118"/>
                    </a:lnTo>
                    <a:lnTo>
                      <a:pt x="12" y="69"/>
                    </a:lnTo>
                    <a:lnTo>
                      <a:pt x="11" y="45"/>
                    </a:lnTo>
                    <a:lnTo>
                      <a:pt x="11" y="38"/>
                    </a:lnTo>
                    <a:lnTo>
                      <a:pt x="12" y="36"/>
                    </a:lnTo>
                    <a:lnTo>
                      <a:pt x="13" y="36"/>
                    </a:lnTo>
                    <a:lnTo>
                      <a:pt x="18" y="40"/>
                    </a:lnTo>
                    <a:lnTo>
                      <a:pt x="23" y="43"/>
                    </a:lnTo>
                    <a:lnTo>
                      <a:pt x="31" y="46"/>
                    </a:lnTo>
                    <a:lnTo>
                      <a:pt x="38" y="47"/>
                    </a:lnTo>
                    <a:lnTo>
                      <a:pt x="47" y="47"/>
                    </a:lnTo>
                    <a:lnTo>
                      <a:pt x="55" y="43"/>
                    </a:lnTo>
                    <a:lnTo>
                      <a:pt x="65" y="38"/>
                    </a:lnTo>
                    <a:lnTo>
                      <a:pt x="69" y="34"/>
                    </a:lnTo>
                    <a:lnTo>
                      <a:pt x="72" y="28"/>
                    </a:lnTo>
                    <a:lnTo>
                      <a:pt x="76" y="24"/>
                    </a:lnTo>
                    <a:lnTo>
                      <a:pt x="80" y="23"/>
                    </a:lnTo>
                    <a:lnTo>
                      <a:pt x="89" y="23"/>
                    </a:lnTo>
                    <a:lnTo>
                      <a:pt x="93" y="23"/>
                    </a:lnTo>
                    <a:lnTo>
                      <a:pt x="95" y="22"/>
                    </a:lnTo>
                    <a:lnTo>
                      <a:pt x="92" y="19"/>
                    </a:lnTo>
                    <a:lnTo>
                      <a:pt x="87" y="12"/>
                    </a:lnTo>
                    <a:lnTo>
                      <a:pt x="81" y="8"/>
                    </a:lnTo>
                    <a:lnTo>
                      <a:pt x="70" y="3"/>
                    </a:lnTo>
                    <a:lnTo>
                      <a:pt x="64" y="1"/>
                    </a:lnTo>
                    <a:lnTo>
                      <a:pt x="55" y="0"/>
                    </a:lnTo>
                    <a:lnTo>
                      <a:pt x="46" y="0"/>
                    </a:lnTo>
                    <a:lnTo>
                      <a:pt x="35" y="1"/>
                    </a:lnTo>
                    <a:lnTo>
                      <a:pt x="28" y="4"/>
                    </a:lnTo>
                    <a:lnTo>
                      <a:pt x="23" y="9"/>
                    </a:lnTo>
                    <a:lnTo>
                      <a:pt x="16" y="15"/>
                    </a:lnTo>
                    <a:lnTo>
                      <a:pt x="11" y="22"/>
                    </a:lnTo>
                    <a:lnTo>
                      <a:pt x="5" y="28"/>
                    </a:lnTo>
                    <a:lnTo>
                      <a:pt x="3" y="34"/>
                    </a:lnTo>
                    <a:lnTo>
                      <a:pt x="0" y="40"/>
                    </a:lnTo>
                    <a:lnTo>
                      <a:pt x="0" y="45"/>
                    </a:lnTo>
                    <a:lnTo>
                      <a:pt x="3" y="59"/>
                    </a:lnTo>
                    <a:lnTo>
                      <a:pt x="5" y="88"/>
                    </a:lnTo>
                    <a:lnTo>
                      <a:pt x="8" y="115"/>
                    </a:lnTo>
                    <a:lnTo>
                      <a:pt x="11" y="131"/>
                    </a:lnTo>
                    <a:lnTo>
                      <a:pt x="16" y="153"/>
                    </a:lnTo>
                    <a:lnTo>
                      <a:pt x="20" y="164"/>
                    </a:lnTo>
                    <a:lnTo>
                      <a:pt x="23" y="168"/>
                    </a:lnTo>
                    <a:lnTo>
                      <a:pt x="26" y="170"/>
                    </a:lnTo>
                    <a:close/>
                  </a:path>
                </a:pathLst>
              </a:custGeom>
              <a:solidFill>
                <a:srgbClr val="35183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830" name="Freeform 142"/>
              <p:cNvSpPr>
                <a:spLocks/>
              </p:cNvSpPr>
              <p:nvPr/>
            </p:nvSpPr>
            <p:spPr bwMode="auto">
              <a:xfrm>
                <a:off x="3450" y="1797"/>
                <a:ext cx="126" cy="12"/>
              </a:xfrm>
              <a:custGeom>
                <a:avLst/>
                <a:gdLst>
                  <a:gd name="T0" fmla="*/ 126 w 126"/>
                  <a:gd name="T1" fmla="*/ 1 h 12"/>
                  <a:gd name="T2" fmla="*/ 126 w 126"/>
                  <a:gd name="T3" fmla="*/ 1 h 12"/>
                  <a:gd name="T4" fmla="*/ 98 w 126"/>
                  <a:gd name="T5" fmla="*/ 0 h 12"/>
                  <a:gd name="T6" fmla="*/ 76 w 126"/>
                  <a:gd name="T7" fmla="*/ 0 h 12"/>
                  <a:gd name="T8" fmla="*/ 60 w 126"/>
                  <a:gd name="T9" fmla="*/ 0 h 12"/>
                  <a:gd name="T10" fmla="*/ 60 w 126"/>
                  <a:gd name="T11" fmla="*/ 0 h 12"/>
                  <a:gd name="T12" fmla="*/ 42 w 126"/>
                  <a:gd name="T13" fmla="*/ 3 h 12"/>
                  <a:gd name="T14" fmla="*/ 29 w 126"/>
                  <a:gd name="T15" fmla="*/ 5 h 12"/>
                  <a:gd name="T16" fmla="*/ 29 w 126"/>
                  <a:gd name="T17" fmla="*/ 5 h 12"/>
                  <a:gd name="T18" fmla="*/ 14 w 126"/>
                  <a:gd name="T19" fmla="*/ 9 h 12"/>
                  <a:gd name="T20" fmla="*/ 0 w 126"/>
                  <a:gd name="T21" fmla="*/ 12 h 12"/>
                  <a:gd name="T22" fmla="*/ 0 w 126"/>
                  <a:gd name="T23" fmla="*/ 12 h 12"/>
                  <a:gd name="T24" fmla="*/ 34 w 126"/>
                  <a:gd name="T25" fmla="*/ 9 h 12"/>
                  <a:gd name="T26" fmla="*/ 54 w 126"/>
                  <a:gd name="T27" fmla="*/ 9 h 12"/>
                  <a:gd name="T28" fmla="*/ 54 w 126"/>
                  <a:gd name="T29" fmla="*/ 9 h 12"/>
                  <a:gd name="T30" fmla="*/ 122 w 126"/>
                  <a:gd name="T31" fmla="*/ 9 h 12"/>
                  <a:gd name="T32" fmla="*/ 122 w 126"/>
                  <a:gd name="T33" fmla="*/ 9 h 12"/>
                  <a:gd name="T34" fmla="*/ 125 w 126"/>
                  <a:gd name="T35" fmla="*/ 8 h 12"/>
                  <a:gd name="T36" fmla="*/ 126 w 126"/>
                  <a:gd name="T37" fmla="*/ 5 h 12"/>
                  <a:gd name="T38" fmla="*/ 126 w 126"/>
                  <a:gd name="T39" fmla="*/ 3 h 12"/>
                  <a:gd name="T40" fmla="*/ 126 w 126"/>
                  <a:gd name="T41" fmla="*/ 1 h 12"/>
                  <a:gd name="T42" fmla="*/ 126 w 126"/>
                  <a:gd name="T43" fmla="*/ 1 h 12"/>
                  <a:gd name="T44" fmla="*/ 126 w 126"/>
                  <a:gd name="T45" fmla="*/ 1 h 12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26" h="12">
                    <a:moveTo>
                      <a:pt x="126" y="1"/>
                    </a:moveTo>
                    <a:lnTo>
                      <a:pt x="126" y="1"/>
                    </a:lnTo>
                    <a:lnTo>
                      <a:pt x="98" y="0"/>
                    </a:lnTo>
                    <a:lnTo>
                      <a:pt x="76" y="0"/>
                    </a:lnTo>
                    <a:lnTo>
                      <a:pt x="60" y="0"/>
                    </a:lnTo>
                    <a:lnTo>
                      <a:pt x="42" y="3"/>
                    </a:lnTo>
                    <a:lnTo>
                      <a:pt x="29" y="5"/>
                    </a:lnTo>
                    <a:lnTo>
                      <a:pt x="14" y="9"/>
                    </a:lnTo>
                    <a:lnTo>
                      <a:pt x="0" y="12"/>
                    </a:lnTo>
                    <a:lnTo>
                      <a:pt x="34" y="9"/>
                    </a:lnTo>
                    <a:lnTo>
                      <a:pt x="54" y="9"/>
                    </a:lnTo>
                    <a:lnTo>
                      <a:pt x="122" y="9"/>
                    </a:lnTo>
                    <a:lnTo>
                      <a:pt x="125" y="8"/>
                    </a:lnTo>
                    <a:lnTo>
                      <a:pt x="126" y="5"/>
                    </a:lnTo>
                    <a:lnTo>
                      <a:pt x="126" y="3"/>
                    </a:lnTo>
                    <a:lnTo>
                      <a:pt x="126" y="1"/>
                    </a:lnTo>
                    <a:close/>
                  </a:path>
                </a:pathLst>
              </a:custGeom>
              <a:solidFill>
                <a:srgbClr val="6520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831" name="Freeform 143"/>
              <p:cNvSpPr>
                <a:spLocks/>
              </p:cNvSpPr>
              <p:nvPr/>
            </p:nvSpPr>
            <p:spPr bwMode="auto">
              <a:xfrm>
                <a:off x="3345" y="1832"/>
                <a:ext cx="249" cy="129"/>
              </a:xfrm>
              <a:custGeom>
                <a:avLst/>
                <a:gdLst>
                  <a:gd name="T0" fmla="*/ 247 w 249"/>
                  <a:gd name="T1" fmla="*/ 14 h 129"/>
                  <a:gd name="T2" fmla="*/ 247 w 249"/>
                  <a:gd name="T3" fmla="*/ 14 h 129"/>
                  <a:gd name="T4" fmla="*/ 230 w 249"/>
                  <a:gd name="T5" fmla="*/ 11 h 129"/>
                  <a:gd name="T6" fmla="*/ 200 w 249"/>
                  <a:gd name="T7" fmla="*/ 7 h 129"/>
                  <a:gd name="T8" fmla="*/ 153 w 249"/>
                  <a:gd name="T9" fmla="*/ 3 h 129"/>
                  <a:gd name="T10" fmla="*/ 153 w 249"/>
                  <a:gd name="T11" fmla="*/ 3 h 129"/>
                  <a:gd name="T12" fmla="*/ 136 w 249"/>
                  <a:gd name="T13" fmla="*/ 2 h 129"/>
                  <a:gd name="T14" fmla="*/ 105 w 249"/>
                  <a:gd name="T15" fmla="*/ 0 h 129"/>
                  <a:gd name="T16" fmla="*/ 88 w 249"/>
                  <a:gd name="T17" fmla="*/ 2 h 129"/>
                  <a:gd name="T18" fmla="*/ 71 w 249"/>
                  <a:gd name="T19" fmla="*/ 3 h 129"/>
                  <a:gd name="T20" fmla="*/ 57 w 249"/>
                  <a:gd name="T21" fmla="*/ 4 h 129"/>
                  <a:gd name="T22" fmla="*/ 43 w 249"/>
                  <a:gd name="T23" fmla="*/ 10 h 129"/>
                  <a:gd name="T24" fmla="*/ 43 w 249"/>
                  <a:gd name="T25" fmla="*/ 10 h 129"/>
                  <a:gd name="T26" fmla="*/ 38 w 249"/>
                  <a:gd name="T27" fmla="*/ 12 h 129"/>
                  <a:gd name="T28" fmla="*/ 31 w 249"/>
                  <a:gd name="T29" fmla="*/ 16 h 129"/>
                  <a:gd name="T30" fmla="*/ 20 w 249"/>
                  <a:gd name="T31" fmla="*/ 29 h 129"/>
                  <a:gd name="T32" fmla="*/ 15 w 249"/>
                  <a:gd name="T33" fmla="*/ 35 h 129"/>
                  <a:gd name="T34" fmla="*/ 9 w 249"/>
                  <a:gd name="T35" fmla="*/ 42 h 129"/>
                  <a:gd name="T36" fmla="*/ 5 w 249"/>
                  <a:gd name="T37" fmla="*/ 50 h 129"/>
                  <a:gd name="T38" fmla="*/ 2 w 249"/>
                  <a:gd name="T39" fmla="*/ 58 h 129"/>
                  <a:gd name="T40" fmla="*/ 2 w 249"/>
                  <a:gd name="T41" fmla="*/ 58 h 129"/>
                  <a:gd name="T42" fmla="*/ 0 w 249"/>
                  <a:gd name="T43" fmla="*/ 72 h 129"/>
                  <a:gd name="T44" fmla="*/ 0 w 249"/>
                  <a:gd name="T45" fmla="*/ 88 h 129"/>
                  <a:gd name="T46" fmla="*/ 1 w 249"/>
                  <a:gd name="T47" fmla="*/ 111 h 129"/>
                  <a:gd name="T48" fmla="*/ 1 w 249"/>
                  <a:gd name="T49" fmla="*/ 111 h 129"/>
                  <a:gd name="T50" fmla="*/ 4 w 249"/>
                  <a:gd name="T51" fmla="*/ 118 h 129"/>
                  <a:gd name="T52" fmla="*/ 11 w 249"/>
                  <a:gd name="T53" fmla="*/ 125 h 129"/>
                  <a:gd name="T54" fmla="*/ 13 w 249"/>
                  <a:gd name="T55" fmla="*/ 127 h 129"/>
                  <a:gd name="T56" fmla="*/ 16 w 249"/>
                  <a:gd name="T57" fmla="*/ 129 h 129"/>
                  <a:gd name="T58" fmla="*/ 17 w 249"/>
                  <a:gd name="T59" fmla="*/ 129 h 129"/>
                  <a:gd name="T60" fmla="*/ 17 w 249"/>
                  <a:gd name="T61" fmla="*/ 126 h 129"/>
                  <a:gd name="T62" fmla="*/ 17 w 249"/>
                  <a:gd name="T63" fmla="*/ 126 h 129"/>
                  <a:gd name="T64" fmla="*/ 16 w 249"/>
                  <a:gd name="T65" fmla="*/ 111 h 129"/>
                  <a:gd name="T66" fmla="*/ 15 w 249"/>
                  <a:gd name="T67" fmla="*/ 90 h 129"/>
                  <a:gd name="T68" fmla="*/ 15 w 249"/>
                  <a:gd name="T69" fmla="*/ 68 h 129"/>
                  <a:gd name="T70" fmla="*/ 16 w 249"/>
                  <a:gd name="T71" fmla="*/ 58 h 129"/>
                  <a:gd name="T72" fmla="*/ 19 w 249"/>
                  <a:gd name="T73" fmla="*/ 52 h 129"/>
                  <a:gd name="T74" fmla="*/ 19 w 249"/>
                  <a:gd name="T75" fmla="*/ 52 h 129"/>
                  <a:gd name="T76" fmla="*/ 23 w 249"/>
                  <a:gd name="T77" fmla="*/ 43 h 129"/>
                  <a:gd name="T78" fmla="*/ 27 w 249"/>
                  <a:gd name="T79" fmla="*/ 37 h 129"/>
                  <a:gd name="T80" fmla="*/ 31 w 249"/>
                  <a:gd name="T81" fmla="*/ 30 h 129"/>
                  <a:gd name="T82" fmla="*/ 36 w 249"/>
                  <a:gd name="T83" fmla="*/ 25 h 129"/>
                  <a:gd name="T84" fmla="*/ 47 w 249"/>
                  <a:gd name="T85" fmla="*/ 18 h 129"/>
                  <a:gd name="T86" fmla="*/ 58 w 249"/>
                  <a:gd name="T87" fmla="*/ 14 h 129"/>
                  <a:gd name="T88" fmla="*/ 58 w 249"/>
                  <a:gd name="T89" fmla="*/ 14 h 129"/>
                  <a:gd name="T90" fmla="*/ 73 w 249"/>
                  <a:gd name="T91" fmla="*/ 10 h 129"/>
                  <a:gd name="T92" fmla="*/ 88 w 249"/>
                  <a:gd name="T93" fmla="*/ 8 h 129"/>
                  <a:gd name="T94" fmla="*/ 103 w 249"/>
                  <a:gd name="T95" fmla="*/ 7 h 129"/>
                  <a:gd name="T96" fmla="*/ 118 w 249"/>
                  <a:gd name="T97" fmla="*/ 7 h 129"/>
                  <a:gd name="T98" fmla="*/ 143 w 249"/>
                  <a:gd name="T99" fmla="*/ 8 h 129"/>
                  <a:gd name="T100" fmla="*/ 159 w 249"/>
                  <a:gd name="T101" fmla="*/ 10 h 129"/>
                  <a:gd name="T102" fmla="*/ 159 w 249"/>
                  <a:gd name="T103" fmla="*/ 10 h 129"/>
                  <a:gd name="T104" fmla="*/ 206 w 249"/>
                  <a:gd name="T105" fmla="*/ 16 h 129"/>
                  <a:gd name="T106" fmla="*/ 245 w 249"/>
                  <a:gd name="T107" fmla="*/ 23 h 129"/>
                  <a:gd name="T108" fmla="*/ 245 w 249"/>
                  <a:gd name="T109" fmla="*/ 23 h 129"/>
                  <a:gd name="T110" fmla="*/ 246 w 249"/>
                  <a:gd name="T111" fmla="*/ 22 h 129"/>
                  <a:gd name="T112" fmla="*/ 247 w 249"/>
                  <a:gd name="T113" fmla="*/ 19 h 129"/>
                  <a:gd name="T114" fmla="*/ 249 w 249"/>
                  <a:gd name="T115" fmla="*/ 16 h 129"/>
                  <a:gd name="T116" fmla="*/ 247 w 249"/>
                  <a:gd name="T117" fmla="*/ 14 h 129"/>
                  <a:gd name="T118" fmla="*/ 247 w 249"/>
                  <a:gd name="T119" fmla="*/ 14 h 129"/>
                  <a:gd name="T120" fmla="*/ 247 w 249"/>
                  <a:gd name="T121" fmla="*/ 14 h 129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249" h="129">
                    <a:moveTo>
                      <a:pt x="247" y="14"/>
                    </a:moveTo>
                    <a:lnTo>
                      <a:pt x="247" y="14"/>
                    </a:lnTo>
                    <a:lnTo>
                      <a:pt x="230" y="11"/>
                    </a:lnTo>
                    <a:lnTo>
                      <a:pt x="200" y="7"/>
                    </a:lnTo>
                    <a:lnTo>
                      <a:pt x="153" y="3"/>
                    </a:lnTo>
                    <a:lnTo>
                      <a:pt x="136" y="2"/>
                    </a:lnTo>
                    <a:lnTo>
                      <a:pt x="105" y="0"/>
                    </a:lnTo>
                    <a:lnTo>
                      <a:pt x="88" y="2"/>
                    </a:lnTo>
                    <a:lnTo>
                      <a:pt x="71" y="3"/>
                    </a:lnTo>
                    <a:lnTo>
                      <a:pt x="57" y="4"/>
                    </a:lnTo>
                    <a:lnTo>
                      <a:pt x="43" y="10"/>
                    </a:lnTo>
                    <a:lnTo>
                      <a:pt x="38" y="12"/>
                    </a:lnTo>
                    <a:lnTo>
                      <a:pt x="31" y="16"/>
                    </a:lnTo>
                    <a:lnTo>
                      <a:pt x="20" y="29"/>
                    </a:lnTo>
                    <a:lnTo>
                      <a:pt x="15" y="35"/>
                    </a:lnTo>
                    <a:lnTo>
                      <a:pt x="9" y="42"/>
                    </a:lnTo>
                    <a:lnTo>
                      <a:pt x="5" y="50"/>
                    </a:lnTo>
                    <a:lnTo>
                      <a:pt x="2" y="58"/>
                    </a:lnTo>
                    <a:lnTo>
                      <a:pt x="0" y="72"/>
                    </a:lnTo>
                    <a:lnTo>
                      <a:pt x="0" y="88"/>
                    </a:lnTo>
                    <a:lnTo>
                      <a:pt x="1" y="111"/>
                    </a:lnTo>
                    <a:lnTo>
                      <a:pt x="4" y="118"/>
                    </a:lnTo>
                    <a:lnTo>
                      <a:pt x="11" y="125"/>
                    </a:lnTo>
                    <a:lnTo>
                      <a:pt x="13" y="127"/>
                    </a:lnTo>
                    <a:lnTo>
                      <a:pt x="16" y="129"/>
                    </a:lnTo>
                    <a:lnTo>
                      <a:pt x="17" y="129"/>
                    </a:lnTo>
                    <a:lnTo>
                      <a:pt x="17" y="126"/>
                    </a:lnTo>
                    <a:lnTo>
                      <a:pt x="16" y="111"/>
                    </a:lnTo>
                    <a:lnTo>
                      <a:pt x="15" y="90"/>
                    </a:lnTo>
                    <a:lnTo>
                      <a:pt x="15" y="68"/>
                    </a:lnTo>
                    <a:lnTo>
                      <a:pt x="16" y="58"/>
                    </a:lnTo>
                    <a:lnTo>
                      <a:pt x="19" y="52"/>
                    </a:lnTo>
                    <a:lnTo>
                      <a:pt x="23" y="43"/>
                    </a:lnTo>
                    <a:lnTo>
                      <a:pt x="27" y="37"/>
                    </a:lnTo>
                    <a:lnTo>
                      <a:pt x="31" y="30"/>
                    </a:lnTo>
                    <a:lnTo>
                      <a:pt x="36" y="25"/>
                    </a:lnTo>
                    <a:lnTo>
                      <a:pt x="47" y="18"/>
                    </a:lnTo>
                    <a:lnTo>
                      <a:pt x="58" y="14"/>
                    </a:lnTo>
                    <a:lnTo>
                      <a:pt x="73" y="10"/>
                    </a:lnTo>
                    <a:lnTo>
                      <a:pt x="88" y="8"/>
                    </a:lnTo>
                    <a:lnTo>
                      <a:pt x="103" y="7"/>
                    </a:lnTo>
                    <a:lnTo>
                      <a:pt x="118" y="7"/>
                    </a:lnTo>
                    <a:lnTo>
                      <a:pt x="143" y="8"/>
                    </a:lnTo>
                    <a:lnTo>
                      <a:pt x="159" y="10"/>
                    </a:lnTo>
                    <a:lnTo>
                      <a:pt x="206" y="16"/>
                    </a:lnTo>
                    <a:lnTo>
                      <a:pt x="245" y="23"/>
                    </a:lnTo>
                    <a:lnTo>
                      <a:pt x="246" y="22"/>
                    </a:lnTo>
                    <a:lnTo>
                      <a:pt x="247" y="19"/>
                    </a:lnTo>
                    <a:lnTo>
                      <a:pt x="249" y="16"/>
                    </a:lnTo>
                    <a:lnTo>
                      <a:pt x="247" y="14"/>
                    </a:lnTo>
                    <a:close/>
                  </a:path>
                </a:pathLst>
              </a:custGeom>
              <a:solidFill>
                <a:srgbClr val="6520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832" name="Freeform 144"/>
              <p:cNvSpPr>
                <a:spLocks/>
              </p:cNvSpPr>
              <p:nvPr/>
            </p:nvSpPr>
            <p:spPr bwMode="auto">
              <a:xfrm>
                <a:off x="3270" y="1940"/>
                <a:ext cx="119" cy="187"/>
              </a:xfrm>
              <a:custGeom>
                <a:avLst/>
                <a:gdLst>
                  <a:gd name="T0" fmla="*/ 38 w 119"/>
                  <a:gd name="T1" fmla="*/ 2 h 187"/>
                  <a:gd name="T2" fmla="*/ 14 w 119"/>
                  <a:gd name="T3" fmla="*/ 18 h 187"/>
                  <a:gd name="T4" fmla="*/ 2 w 119"/>
                  <a:gd name="T5" fmla="*/ 41 h 187"/>
                  <a:gd name="T6" fmla="*/ 2 w 119"/>
                  <a:gd name="T7" fmla="*/ 71 h 187"/>
                  <a:gd name="T8" fmla="*/ 4 w 119"/>
                  <a:gd name="T9" fmla="*/ 98 h 187"/>
                  <a:gd name="T10" fmla="*/ 12 w 119"/>
                  <a:gd name="T11" fmla="*/ 159 h 187"/>
                  <a:gd name="T12" fmla="*/ 21 w 119"/>
                  <a:gd name="T13" fmla="*/ 179 h 187"/>
                  <a:gd name="T14" fmla="*/ 34 w 119"/>
                  <a:gd name="T15" fmla="*/ 187 h 187"/>
                  <a:gd name="T16" fmla="*/ 48 w 119"/>
                  <a:gd name="T17" fmla="*/ 185 h 187"/>
                  <a:gd name="T18" fmla="*/ 57 w 119"/>
                  <a:gd name="T19" fmla="*/ 164 h 187"/>
                  <a:gd name="T20" fmla="*/ 58 w 119"/>
                  <a:gd name="T21" fmla="*/ 153 h 187"/>
                  <a:gd name="T22" fmla="*/ 57 w 119"/>
                  <a:gd name="T23" fmla="*/ 110 h 187"/>
                  <a:gd name="T24" fmla="*/ 49 w 119"/>
                  <a:gd name="T25" fmla="*/ 124 h 187"/>
                  <a:gd name="T26" fmla="*/ 50 w 119"/>
                  <a:gd name="T27" fmla="*/ 160 h 187"/>
                  <a:gd name="T28" fmla="*/ 46 w 119"/>
                  <a:gd name="T29" fmla="*/ 171 h 187"/>
                  <a:gd name="T30" fmla="*/ 35 w 119"/>
                  <a:gd name="T31" fmla="*/ 176 h 187"/>
                  <a:gd name="T32" fmla="*/ 27 w 119"/>
                  <a:gd name="T33" fmla="*/ 172 h 187"/>
                  <a:gd name="T34" fmla="*/ 19 w 119"/>
                  <a:gd name="T35" fmla="*/ 139 h 187"/>
                  <a:gd name="T36" fmla="*/ 12 w 119"/>
                  <a:gd name="T37" fmla="*/ 97 h 187"/>
                  <a:gd name="T38" fmla="*/ 10 w 119"/>
                  <a:gd name="T39" fmla="*/ 71 h 187"/>
                  <a:gd name="T40" fmla="*/ 8 w 119"/>
                  <a:gd name="T41" fmla="*/ 42 h 187"/>
                  <a:gd name="T42" fmla="*/ 21 w 119"/>
                  <a:gd name="T43" fmla="*/ 23 h 187"/>
                  <a:gd name="T44" fmla="*/ 41 w 119"/>
                  <a:gd name="T45" fmla="*/ 10 h 187"/>
                  <a:gd name="T46" fmla="*/ 57 w 119"/>
                  <a:gd name="T47" fmla="*/ 9 h 187"/>
                  <a:gd name="T48" fmla="*/ 79 w 119"/>
                  <a:gd name="T49" fmla="*/ 15 h 187"/>
                  <a:gd name="T50" fmla="*/ 95 w 119"/>
                  <a:gd name="T51" fmla="*/ 34 h 187"/>
                  <a:gd name="T52" fmla="*/ 100 w 119"/>
                  <a:gd name="T53" fmla="*/ 61 h 187"/>
                  <a:gd name="T54" fmla="*/ 107 w 119"/>
                  <a:gd name="T55" fmla="*/ 125 h 187"/>
                  <a:gd name="T56" fmla="*/ 110 w 119"/>
                  <a:gd name="T57" fmla="*/ 151 h 187"/>
                  <a:gd name="T58" fmla="*/ 107 w 119"/>
                  <a:gd name="T59" fmla="*/ 164 h 187"/>
                  <a:gd name="T60" fmla="*/ 99 w 119"/>
                  <a:gd name="T61" fmla="*/ 170 h 187"/>
                  <a:gd name="T62" fmla="*/ 88 w 119"/>
                  <a:gd name="T63" fmla="*/ 168 h 187"/>
                  <a:gd name="T64" fmla="*/ 77 w 119"/>
                  <a:gd name="T65" fmla="*/ 159 h 187"/>
                  <a:gd name="T66" fmla="*/ 73 w 119"/>
                  <a:gd name="T67" fmla="*/ 151 h 187"/>
                  <a:gd name="T68" fmla="*/ 68 w 119"/>
                  <a:gd name="T69" fmla="*/ 116 h 187"/>
                  <a:gd name="T70" fmla="*/ 60 w 119"/>
                  <a:gd name="T71" fmla="*/ 134 h 187"/>
                  <a:gd name="T72" fmla="*/ 65 w 119"/>
                  <a:gd name="T73" fmla="*/ 159 h 187"/>
                  <a:gd name="T74" fmla="*/ 83 w 119"/>
                  <a:gd name="T75" fmla="*/ 176 h 187"/>
                  <a:gd name="T76" fmla="*/ 92 w 119"/>
                  <a:gd name="T77" fmla="*/ 179 h 187"/>
                  <a:gd name="T78" fmla="*/ 107 w 119"/>
                  <a:gd name="T79" fmla="*/ 178 h 187"/>
                  <a:gd name="T80" fmla="*/ 115 w 119"/>
                  <a:gd name="T81" fmla="*/ 170 h 187"/>
                  <a:gd name="T82" fmla="*/ 118 w 119"/>
                  <a:gd name="T83" fmla="*/ 149 h 187"/>
                  <a:gd name="T84" fmla="*/ 114 w 119"/>
                  <a:gd name="T85" fmla="*/ 121 h 187"/>
                  <a:gd name="T86" fmla="*/ 106 w 119"/>
                  <a:gd name="T87" fmla="*/ 40 h 187"/>
                  <a:gd name="T88" fmla="*/ 98 w 119"/>
                  <a:gd name="T89" fmla="*/ 22 h 187"/>
                  <a:gd name="T90" fmla="*/ 75 w 119"/>
                  <a:gd name="T91" fmla="*/ 5 h 187"/>
                  <a:gd name="T92" fmla="*/ 48 w 119"/>
                  <a:gd name="T93" fmla="*/ 0 h 187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0" t="0" r="r" b="b"/>
                <a:pathLst>
                  <a:path w="119" h="187">
                    <a:moveTo>
                      <a:pt x="48" y="0"/>
                    </a:moveTo>
                    <a:lnTo>
                      <a:pt x="48" y="0"/>
                    </a:lnTo>
                    <a:lnTo>
                      <a:pt x="38" y="2"/>
                    </a:lnTo>
                    <a:lnTo>
                      <a:pt x="30" y="6"/>
                    </a:lnTo>
                    <a:lnTo>
                      <a:pt x="22" y="11"/>
                    </a:lnTo>
                    <a:lnTo>
                      <a:pt x="14" y="18"/>
                    </a:lnTo>
                    <a:lnTo>
                      <a:pt x="8" y="25"/>
                    </a:lnTo>
                    <a:lnTo>
                      <a:pt x="4" y="33"/>
                    </a:lnTo>
                    <a:lnTo>
                      <a:pt x="2" y="41"/>
                    </a:lnTo>
                    <a:lnTo>
                      <a:pt x="0" y="49"/>
                    </a:lnTo>
                    <a:lnTo>
                      <a:pt x="2" y="71"/>
                    </a:lnTo>
                    <a:lnTo>
                      <a:pt x="3" y="88"/>
                    </a:lnTo>
                    <a:lnTo>
                      <a:pt x="4" y="98"/>
                    </a:lnTo>
                    <a:lnTo>
                      <a:pt x="7" y="118"/>
                    </a:lnTo>
                    <a:lnTo>
                      <a:pt x="10" y="140"/>
                    </a:lnTo>
                    <a:lnTo>
                      <a:pt x="12" y="159"/>
                    </a:lnTo>
                    <a:lnTo>
                      <a:pt x="15" y="171"/>
                    </a:lnTo>
                    <a:lnTo>
                      <a:pt x="21" y="179"/>
                    </a:lnTo>
                    <a:lnTo>
                      <a:pt x="26" y="185"/>
                    </a:lnTo>
                    <a:lnTo>
                      <a:pt x="34" y="187"/>
                    </a:lnTo>
                    <a:lnTo>
                      <a:pt x="40" y="187"/>
                    </a:lnTo>
                    <a:lnTo>
                      <a:pt x="44" y="187"/>
                    </a:lnTo>
                    <a:lnTo>
                      <a:pt x="48" y="185"/>
                    </a:lnTo>
                    <a:lnTo>
                      <a:pt x="50" y="182"/>
                    </a:lnTo>
                    <a:lnTo>
                      <a:pt x="54" y="174"/>
                    </a:lnTo>
                    <a:lnTo>
                      <a:pt x="57" y="164"/>
                    </a:lnTo>
                    <a:lnTo>
                      <a:pt x="57" y="163"/>
                    </a:lnTo>
                    <a:lnTo>
                      <a:pt x="58" y="153"/>
                    </a:lnTo>
                    <a:lnTo>
                      <a:pt x="58" y="143"/>
                    </a:lnTo>
                    <a:lnTo>
                      <a:pt x="57" y="117"/>
                    </a:lnTo>
                    <a:lnTo>
                      <a:pt x="57" y="110"/>
                    </a:lnTo>
                    <a:lnTo>
                      <a:pt x="49" y="118"/>
                    </a:lnTo>
                    <a:lnTo>
                      <a:pt x="49" y="124"/>
                    </a:lnTo>
                    <a:lnTo>
                      <a:pt x="52" y="144"/>
                    </a:lnTo>
                    <a:lnTo>
                      <a:pt x="52" y="153"/>
                    </a:lnTo>
                    <a:lnTo>
                      <a:pt x="50" y="160"/>
                    </a:lnTo>
                    <a:lnTo>
                      <a:pt x="49" y="162"/>
                    </a:lnTo>
                    <a:lnTo>
                      <a:pt x="46" y="171"/>
                    </a:lnTo>
                    <a:lnTo>
                      <a:pt x="44" y="175"/>
                    </a:lnTo>
                    <a:lnTo>
                      <a:pt x="40" y="176"/>
                    </a:lnTo>
                    <a:lnTo>
                      <a:pt x="35" y="176"/>
                    </a:lnTo>
                    <a:lnTo>
                      <a:pt x="30" y="175"/>
                    </a:lnTo>
                    <a:lnTo>
                      <a:pt x="27" y="172"/>
                    </a:lnTo>
                    <a:lnTo>
                      <a:pt x="25" y="167"/>
                    </a:lnTo>
                    <a:lnTo>
                      <a:pt x="22" y="157"/>
                    </a:lnTo>
                    <a:lnTo>
                      <a:pt x="19" y="139"/>
                    </a:lnTo>
                    <a:lnTo>
                      <a:pt x="15" y="117"/>
                    </a:lnTo>
                    <a:lnTo>
                      <a:pt x="12" y="97"/>
                    </a:lnTo>
                    <a:lnTo>
                      <a:pt x="11" y="88"/>
                    </a:lnTo>
                    <a:lnTo>
                      <a:pt x="10" y="71"/>
                    </a:lnTo>
                    <a:lnTo>
                      <a:pt x="8" y="48"/>
                    </a:lnTo>
                    <a:lnTo>
                      <a:pt x="8" y="42"/>
                    </a:lnTo>
                    <a:lnTo>
                      <a:pt x="11" y="36"/>
                    </a:lnTo>
                    <a:lnTo>
                      <a:pt x="15" y="29"/>
                    </a:lnTo>
                    <a:lnTo>
                      <a:pt x="21" y="23"/>
                    </a:lnTo>
                    <a:lnTo>
                      <a:pt x="27" y="18"/>
                    </a:lnTo>
                    <a:lnTo>
                      <a:pt x="34" y="13"/>
                    </a:lnTo>
                    <a:lnTo>
                      <a:pt x="41" y="10"/>
                    </a:lnTo>
                    <a:lnTo>
                      <a:pt x="49" y="9"/>
                    </a:lnTo>
                    <a:lnTo>
                      <a:pt x="57" y="9"/>
                    </a:lnTo>
                    <a:lnTo>
                      <a:pt x="64" y="10"/>
                    </a:lnTo>
                    <a:lnTo>
                      <a:pt x="72" y="13"/>
                    </a:lnTo>
                    <a:lnTo>
                      <a:pt x="79" y="15"/>
                    </a:lnTo>
                    <a:lnTo>
                      <a:pt x="86" y="21"/>
                    </a:lnTo>
                    <a:lnTo>
                      <a:pt x="91" y="26"/>
                    </a:lnTo>
                    <a:lnTo>
                      <a:pt x="95" y="34"/>
                    </a:lnTo>
                    <a:lnTo>
                      <a:pt x="98" y="42"/>
                    </a:lnTo>
                    <a:lnTo>
                      <a:pt x="100" y="61"/>
                    </a:lnTo>
                    <a:lnTo>
                      <a:pt x="103" y="86"/>
                    </a:lnTo>
                    <a:lnTo>
                      <a:pt x="104" y="109"/>
                    </a:lnTo>
                    <a:lnTo>
                      <a:pt x="107" y="125"/>
                    </a:lnTo>
                    <a:lnTo>
                      <a:pt x="109" y="139"/>
                    </a:lnTo>
                    <a:lnTo>
                      <a:pt x="110" y="151"/>
                    </a:lnTo>
                    <a:lnTo>
                      <a:pt x="109" y="159"/>
                    </a:lnTo>
                    <a:lnTo>
                      <a:pt x="107" y="164"/>
                    </a:lnTo>
                    <a:lnTo>
                      <a:pt x="104" y="167"/>
                    </a:lnTo>
                    <a:lnTo>
                      <a:pt x="102" y="168"/>
                    </a:lnTo>
                    <a:lnTo>
                      <a:pt x="99" y="170"/>
                    </a:lnTo>
                    <a:lnTo>
                      <a:pt x="95" y="170"/>
                    </a:lnTo>
                    <a:lnTo>
                      <a:pt x="88" y="168"/>
                    </a:lnTo>
                    <a:lnTo>
                      <a:pt x="83" y="166"/>
                    </a:lnTo>
                    <a:lnTo>
                      <a:pt x="80" y="163"/>
                    </a:lnTo>
                    <a:lnTo>
                      <a:pt x="77" y="159"/>
                    </a:lnTo>
                    <a:lnTo>
                      <a:pt x="75" y="155"/>
                    </a:lnTo>
                    <a:lnTo>
                      <a:pt x="73" y="151"/>
                    </a:lnTo>
                    <a:lnTo>
                      <a:pt x="71" y="139"/>
                    </a:lnTo>
                    <a:lnTo>
                      <a:pt x="68" y="125"/>
                    </a:lnTo>
                    <a:lnTo>
                      <a:pt x="68" y="116"/>
                    </a:lnTo>
                    <a:lnTo>
                      <a:pt x="58" y="110"/>
                    </a:lnTo>
                    <a:lnTo>
                      <a:pt x="60" y="134"/>
                    </a:lnTo>
                    <a:lnTo>
                      <a:pt x="63" y="149"/>
                    </a:lnTo>
                    <a:lnTo>
                      <a:pt x="65" y="159"/>
                    </a:lnTo>
                    <a:lnTo>
                      <a:pt x="69" y="166"/>
                    </a:lnTo>
                    <a:lnTo>
                      <a:pt x="75" y="171"/>
                    </a:lnTo>
                    <a:lnTo>
                      <a:pt x="83" y="176"/>
                    </a:lnTo>
                    <a:lnTo>
                      <a:pt x="87" y="179"/>
                    </a:lnTo>
                    <a:lnTo>
                      <a:pt x="92" y="179"/>
                    </a:lnTo>
                    <a:lnTo>
                      <a:pt x="98" y="180"/>
                    </a:lnTo>
                    <a:lnTo>
                      <a:pt x="103" y="179"/>
                    </a:lnTo>
                    <a:lnTo>
                      <a:pt x="107" y="178"/>
                    </a:lnTo>
                    <a:lnTo>
                      <a:pt x="111" y="175"/>
                    </a:lnTo>
                    <a:lnTo>
                      <a:pt x="115" y="170"/>
                    </a:lnTo>
                    <a:lnTo>
                      <a:pt x="118" y="164"/>
                    </a:lnTo>
                    <a:lnTo>
                      <a:pt x="119" y="156"/>
                    </a:lnTo>
                    <a:lnTo>
                      <a:pt x="118" y="149"/>
                    </a:lnTo>
                    <a:lnTo>
                      <a:pt x="115" y="136"/>
                    </a:lnTo>
                    <a:lnTo>
                      <a:pt x="114" y="121"/>
                    </a:lnTo>
                    <a:lnTo>
                      <a:pt x="111" y="88"/>
                    </a:lnTo>
                    <a:lnTo>
                      <a:pt x="109" y="60"/>
                    </a:lnTo>
                    <a:lnTo>
                      <a:pt x="106" y="40"/>
                    </a:lnTo>
                    <a:lnTo>
                      <a:pt x="102" y="30"/>
                    </a:lnTo>
                    <a:lnTo>
                      <a:pt x="98" y="22"/>
                    </a:lnTo>
                    <a:lnTo>
                      <a:pt x="91" y="15"/>
                    </a:lnTo>
                    <a:lnTo>
                      <a:pt x="83" y="9"/>
                    </a:lnTo>
                    <a:lnTo>
                      <a:pt x="75" y="5"/>
                    </a:lnTo>
                    <a:lnTo>
                      <a:pt x="67" y="2"/>
                    </a:lnTo>
                    <a:lnTo>
                      <a:pt x="57" y="0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D08D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2077" name="Group 9"/>
          <p:cNvGrpSpPr>
            <a:grpSpLocks/>
          </p:cNvGrpSpPr>
          <p:nvPr/>
        </p:nvGrpSpPr>
        <p:grpSpPr bwMode="auto">
          <a:xfrm>
            <a:off x="5701385" y="3539673"/>
            <a:ext cx="855296" cy="772908"/>
            <a:chOff x="3193" y="1993"/>
            <a:chExt cx="479" cy="433"/>
          </a:xfrm>
        </p:grpSpPr>
        <p:sp>
          <p:nvSpPr>
            <p:cNvPr id="2767" name="Freeform 196"/>
            <p:cNvSpPr>
              <a:spLocks/>
            </p:cNvSpPr>
            <p:nvPr/>
          </p:nvSpPr>
          <p:spPr bwMode="auto">
            <a:xfrm>
              <a:off x="3193" y="1993"/>
              <a:ext cx="479" cy="433"/>
            </a:xfrm>
            <a:custGeom>
              <a:avLst/>
              <a:gdLst>
                <a:gd name="T0" fmla="*/ 61 w 479"/>
                <a:gd name="T1" fmla="*/ 370 h 433"/>
                <a:gd name="T2" fmla="*/ 148 w 479"/>
                <a:gd name="T3" fmla="*/ 416 h 433"/>
                <a:gd name="T4" fmla="*/ 242 w 479"/>
                <a:gd name="T5" fmla="*/ 431 h 433"/>
                <a:gd name="T6" fmla="*/ 306 w 479"/>
                <a:gd name="T7" fmla="*/ 429 h 433"/>
                <a:gd name="T8" fmla="*/ 412 w 479"/>
                <a:gd name="T9" fmla="*/ 409 h 433"/>
                <a:gd name="T10" fmla="*/ 452 w 479"/>
                <a:gd name="T11" fmla="*/ 382 h 433"/>
                <a:gd name="T12" fmla="*/ 471 w 479"/>
                <a:gd name="T13" fmla="*/ 312 h 433"/>
                <a:gd name="T14" fmla="*/ 475 w 479"/>
                <a:gd name="T15" fmla="*/ 275 h 433"/>
                <a:gd name="T16" fmla="*/ 477 w 479"/>
                <a:gd name="T17" fmla="*/ 237 h 433"/>
                <a:gd name="T18" fmla="*/ 475 w 479"/>
                <a:gd name="T19" fmla="*/ 196 h 433"/>
                <a:gd name="T20" fmla="*/ 467 w 479"/>
                <a:gd name="T21" fmla="*/ 133 h 433"/>
                <a:gd name="T22" fmla="*/ 454 w 479"/>
                <a:gd name="T23" fmla="*/ 102 h 433"/>
                <a:gd name="T24" fmla="*/ 439 w 479"/>
                <a:gd name="T25" fmla="*/ 61 h 433"/>
                <a:gd name="T26" fmla="*/ 398 w 479"/>
                <a:gd name="T27" fmla="*/ 6 h 433"/>
                <a:gd name="T28" fmla="*/ 363 w 479"/>
                <a:gd name="T29" fmla="*/ 19 h 433"/>
                <a:gd name="T30" fmla="*/ 378 w 479"/>
                <a:gd name="T31" fmla="*/ 58 h 433"/>
                <a:gd name="T32" fmla="*/ 386 w 479"/>
                <a:gd name="T33" fmla="*/ 92 h 433"/>
                <a:gd name="T34" fmla="*/ 393 w 479"/>
                <a:gd name="T35" fmla="*/ 99 h 433"/>
                <a:gd name="T36" fmla="*/ 399 w 479"/>
                <a:gd name="T37" fmla="*/ 138 h 433"/>
                <a:gd name="T38" fmla="*/ 413 w 479"/>
                <a:gd name="T39" fmla="*/ 186 h 433"/>
                <a:gd name="T40" fmla="*/ 427 w 479"/>
                <a:gd name="T41" fmla="*/ 214 h 433"/>
                <a:gd name="T42" fmla="*/ 428 w 479"/>
                <a:gd name="T43" fmla="*/ 244 h 433"/>
                <a:gd name="T44" fmla="*/ 421 w 479"/>
                <a:gd name="T45" fmla="*/ 248 h 433"/>
                <a:gd name="T46" fmla="*/ 424 w 479"/>
                <a:gd name="T47" fmla="*/ 279 h 433"/>
                <a:gd name="T48" fmla="*/ 399 w 479"/>
                <a:gd name="T49" fmla="*/ 299 h 433"/>
                <a:gd name="T50" fmla="*/ 391 w 479"/>
                <a:gd name="T51" fmla="*/ 322 h 433"/>
                <a:gd name="T52" fmla="*/ 379 w 479"/>
                <a:gd name="T53" fmla="*/ 316 h 433"/>
                <a:gd name="T54" fmla="*/ 356 w 479"/>
                <a:gd name="T55" fmla="*/ 305 h 433"/>
                <a:gd name="T56" fmla="*/ 314 w 479"/>
                <a:gd name="T57" fmla="*/ 255 h 433"/>
                <a:gd name="T58" fmla="*/ 279 w 479"/>
                <a:gd name="T59" fmla="*/ 222 h 433"/>
                <a:gd name="T60" fmla="*/ 267 w 479"/>
                <a:gd name="T61" fmla="*/ 196 h 433"/>
                <a:gd name="T62" fmla="*/ 244 w 479"/>
                <a:gd name="T63" fmla="*/ 180 h 433"/>
                <a:gd name="T64" fmla="*/ 215 w 479"/>
                <a:gd name="T65" fmla="*/ 171 h 433"/>
                <a:gd name="T66" fmla="*/ 211 w 479"/>
                <a:gd name="T67" fmla="*/ 206 h 433"/>
                <a:gd name="T68" fmla="*/ 234 w 479"/>
                <a:gd name="T69" fmla="*/ 236 h 433"/>
                <a:gd name="T70" fmla="*/ 257 w 479"/>
                <a:gd name="T71" fmla="*/ 263 h 433"/>
                <a:gd name="T72" fmla="*/ 279 w 479"/>
                <a:gd name="T73" fmla="*/ 301 h 433"/>
                <a:gd name="T74" fmla="*/ 306 w 479"/>
                <a:gd name="T75" fmla="*/ 332 h 433"/>
                <a:gd name="T76" fmla="*/ 313 w 479"/>
                <a:gd name="T77" fmla="*/ 348 h 433"/>
                <a:gd name="T78" fmla="*/ 340 w 479"/>
                <a:gd name="T79" fmla="*/ 375 h 433"/>
                <a:gd name="T80" fmla="*/ 349 w 479"/>
                <a:gd name="T81" fmla="*/ 383 h 433"/>
                <a:gd name="T82" fmla="*/ 330 w 479"/>
                <a:gd name="T83" fmla="*/ 397 h 433"/>
                <a:gd name="T84" fmla="*/ 307 w 479"/>
                <a:gd name="T85" fmla="*/ 401 h 433"/>
                <a:gd name="T86" fmla="*/ 284 w 479"/>
                <a:gd name="T87" fmla="*/ 404 h 433"/>
                <a:gd name="T88" fmla="*/ 263 w 479"/>
                <a:gd name="T89" fmla="*/ 406 h 433"/>
                <a:gd name="T90" fmla="*/ 242 w 479"/>
                <a:gd name="T91" fmla="*/ 398 h 433"/>
                <a:gd name="T92" fmla="*/ 219 w 479"/>
                <a:gd name="T93" fmla="*/ 387 h 433"/>
                <a:gd name="T94" fmla="*/ 195 w 479"/>
                <a:gd name="T95" fmla="*/ 390 h 433"/>
                <a:gd name="T96" fmla="*/ 161 w 479"/>
                <a:gd name="T97" fmla="*/ 387 h 433"/>
                <a:gd name="T98" fmla="*/ 140 w 479"/>
                <a:gd name="T99" fmla="*/ 368 h 433"/>
                <a:gd name="T100" fmla="*/ 118 w 479"/>
                <a:gd name="T101" fmla="*/ 353 h 433"/>
                <a:gd name="T102" fmla="*/ 100 w 479"/>
                <a:gd name="T103" fmla="*/ 358 h 433"/>
                <a:gd name="T104" fmla="*/ 76 w 479"/>
                <a:gd name="T105" fmla="*/ 344 h 433"/>
                <a:gd name="T106" fmla="*/ 65 w 479"/>
                <a:gd name="T107" fmla="*/ 329 h 433"/>
                <a:gd name="T108" fmla="*/ 42 w 479"/>
                <a:gd name="T109" fmla="*/ 314 h 433"/>
                <a:gd name="T110" fmla="*/ 29 w 479"/>
                <a:gd name="T111" fmla="*/ 297 h 433"/>
                <a:gd name="T112" fmla="*/ 4 w 479"/>
                <a:gd name="T113" fmla="*/ 280 h 433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479" h="433">
                  <a:moveTo>
                    <a:pt x="0" y="289"/>
                  </a:moveTo>
                  <a:lnTo>
                    <a:pt x="0" y="289"/>
                  </a:lnTo>
                  <a:lnTo>
                    <a:pt x="4" y="301"/>
                  </a:lnTo>
                  <a:lnTo>
                    <a:pt x="12" y="320"/>
                  </a:lnTo>
                  <a:lnTo>
                    <a:pt x="22" y="336"/>
                  </a:lnTo>
                  <a:lnTo>
                    <a:pt x="26" y="343"/>
                  </a:lnTo>
                  <a:lnTo>
                    <a:pt x="30" y="345"/>
                  </a:lnTo>
                  <a:lnTo>
                    <a:pt x="61" y="370"/>
                  </a:lnTo>
                  <a:lnTo>
                    <a:pt x="81" y="383"/>
                  </a:lnTo>
                  <a:lnTo>
                    <a:pt x="91" y="389"/>
                  </a:lnTo>
                  <a:lnTo>
                    <a:pt x="98" y="391"/>
                  </a:lnTo>
                  <a:lnTo>
                    <a:pt x="111" y="397"/>
                  </a:lnTo>
                  <a:lnTo>
                    <a:pt x="125" y="404"/>
                  </a:lnTo>
                  <a:lnTo>
                    <a:pt x="137" y="410"/>
                  </a:lnTo>
                  <a:lnTo>
                    <a:pt x="148" y="416"/>
                  </a:lnTo>
                  <a:lnTo>
                    <a:pt x="160" y="420"/>
                  </a:lnTo>
                  <a:lnTo>
                    <a:pt x="179" y="425"/>
                  </a:lnTo>
                  <a:lnTo>
                    <a:pt x="199" y="429"/>
                  </a:lnTo>
                  <a:lnTo>
                    <a:pt x="206" y="429"/>
                  </a:lnTo>
                  <a:lnTo>
                    <a:pt x="213" y="429"/>
                  </a:lnTo>
                  <a:lnTo>
                    <a:pt x="221" y="428"/>
                  </a:lnTo>
                  <a:lnTo>
                    <a:pt x="228" y="428"/>
                  </a:lnTo>
                  <a:lnTo>
                    <a:pt x="242" y="431"/>
                  </a:lnTo>
                  <a:lnTo>
                    <a:pt x="249" y="432"/>
                  </a:lnTo>
                  <a:lnTo>
                    <a:pt x="259" y="432"/>
                  </a:lnTo>
                  <a:lnTo>
                    <a:pt x="268" y="432"/>
                  </a:lnTo>
                  <a:lnTo>
                    <a:pt x="275" y="432"/>
                  </a:lnTo>
                  <a:lnTo>
                    <a:pt x="282" y="433"/>
                  </a:lnTo>
                  <a:lnTo>
                    <a:pt x="290" y="432"/>
                  </a:lnTo>
                  <a:lnTo>
                    <a:pt x="306" y="429"/>
                  </a:lnTo>
                  <a:lnTo>
                    <a:pt x="316" y="428"/>
                  </a:lnTo>
                  <a:lnTo>
                    <a:pt x="328" y="428"/>
                  </a:lnTo>
                  <a:lnTo>
                    <a:pt x="341" y="427"/>
                  </a:lnTo>
                  <a:lnTo>
                    <a:pt x="352" y="425"/>
                  </a:lnTo>
                  <a:lnTo>
                    <a:pt x="405" y="412"/>
                  </a:lnTo>
                  <a:lnTo>
                    <a:pt x="412" y="409"/>
                  </a:lnTo>
                  <a:lnTo>
                    <a:pt x="418" y="404"/>
                  </a:lnTo>
                  <a:lnTo>
                    <a:pt x="432" y="394"/>
                  </a:lnTo>
                  <a:lnTo>
                    <a:pt x="436" y="393"/>
                  </a:lnTo>
                  <a:lnTo>
                    <a:pt x="440" y="391"/>
                  </a:lnTo>
                  <a:lnTo>
                    <a:pt x="444" y="391"/>
                  </a:lnTo>
                  <a:lnTo>
                    <a:pt x="448" y="389"/>
                  </a:lnTo>
                  <a:lnTo>
                    <a:pt x="452" y="382"/>
                  </a:lnTo>
                  <a:lnTo>
                    <a:pt x="459" y="371"/>
                  </a:lnTo>
                  <a:lnTo>
                    <a:pt x="464" y="360"/>
                  </a:lnTo>
                  <a:lnTo>
                    <a:pt x="467" y="351"/>
                  </a:lnTo>
                  <a:lnTo>
                    <a:pt x="469" y="339"/>
                  </a:lnTo>
                  <a:lnTo>
                    <a:pt x="473" y="325"/>
                  </a:lnTo>
                  <a:lnTo>
                    <a:pt x="473" y="318"/>
                  </a:lnTo>
                  <a:lnTo>
                    <a:pt x="471" y="312"/>
                  </a:lnTo>
                  <a:lnTo>
                    <a:pt x="470" y="306"/>
                  </a:lnTo>
                  <a:lnTo>
                    <a:pt x="469" y="302"/>
                  </a:lnTo>
                  <a:lnTo>
                    <a:pt x="470" y="297"/>
                  </a:lnTo>
                  <a:lnTo>
                    <a:pt x="474" y="289"/>
                  </a:lnTo>
                  <a:lnTo>
                    <a:pt x="477" y="280"/>
                  </a:lnTo>
                  <a:lnTo>
                    <a:pt x="477" y="278"/>
                  </a:lnTo>
                  <a:lnTo>
                    <a:pt x="475" y="275"/>
                  </a:lnTo>
                  <a:lnTo>
                    <a:pt x="475" y="274"/>
                  </a:lnTo>
                  <a:lnTo>
                    <a:pt x="474" y="271"/>
                  </a:lnTo>
                  <a:lnTo>
                    <a:pt x="475" y="266"/>
                  </a:lnTo>
                  <a:lnTo>
                    <a:pt x="477" y="261"/>
                  </a:lnTo>
                  <a:lnTo>
                    <a:pt x="478" y="257"/>
                  </a:lnTo>
                  <a:lnTo>
                    <a:pt x="477" y="249"/>
                  </a:lnTo>
                  <a:lnTo>
                    <a:pt x="477" y="244"/>
                  </a:lnTo>
                  <a:lnTo>
                    <a:pt x="477" y="237"/>
                  </a:lnTo>
                  <a:lnTo>
                    <a:pt x="477" y="229"/>
                  </a:lnTo>
                  <a:lnTo>
                    <a:pt x="478" y="217"/>
                  </a:lnTo>
                  <a:lnTo>
                    <a:pt x="479" y="205"/>
                  </a:lnTo>
                  <a:lnTo>
                    <a:pt x="478" y="202"/>
                  </a:lnTo>
                  <a:lnTo>
                    <a:pt x="478" y="199"/>
                  </a:lnTo>
                  <a:lnTo>
                    <a:pt x="477" y="199"/>
                  </a:lnTo>
                  <a:lnTo>
                    <a:pt x="475" y="196"/>
                  </a:lnTo>
                  <a:lnTo>
                    <a:pt x="475" y="191"/>
                  </a:lnTo>
                  <a:lnTo>
                    <a:pt x="477" y="186"/>
                  </a:lnTo>
                  <a:lnTo>
                    <a:pt x="475" y="180"/>
                  </a:lnTo>
                  <a:lnTo>
                    <a:pt x="474" y="172"/>
                  </a:lnTo>
                  <a:lnTo>
                    <a:pt x="471" y="157"/>
                  </a:lnTo>
                  <a:lnTo>
                    <a:pt x="470" y="141"/>
                  </a:lnTo>
                  <a:lnTo>
                    <a:pt x="469" y="136"/>
                  </a:lnTo>
                  <a:lnTo>
                    <a:pt x="467" y="133"/>
                  </a:lnTo>
                  <a:lnTo>
                    <a:pt x="466" y="127"/>
                  </a:lnTo>
                  <a:lnTo>
                    <a:pt x="463" y="118"/>
                  </a:lnTo>
                  <a:lnTo>
                    <a:pt x="460" y="110"/>
                  </a:lnTo>
                  <a:lnTo>
                    <a:pt x="459" y="107"/>
                  </a:lnTo>
                  <a:lnTo>
                    <a:pt x="458" y="104"/>
                  </a:lnTo>
                  <a:lnTo>
                    <a:pt x="455" y="103"/>
                  </a:lnTo>
                  <a:lnTo>
                    <a:pt x="454" y="102"/>
                  </a:lnTo>
                  <a:lnTo>
                    <a:pt x="451" y="95"/>
                  </a:lnTo>
                  <a:lnTo>
                    <a:pt x="450" y="86"/>
                  </a:lnTo>
                  <a:lnTo>
                    <a:pt x="446" y="80"/>
                  </a:lnTo>
                  <a:lnTo>
                    <a:pt x="443" y="79"/>
                  </a:lnTo>
                  <a:lnTo>
                    <a:pt x="441" y="76"/>
                  </a:lnTo>
                  <a:lnTo>
                    <a:pt x="440" y="71"/>
                  </a:lnTo>
                  <a:lnTo>
                    <a:pt x="440" y="64"/>
                  </a:lnTo>
                  <a:lnTo>
                    <a:pt x="439" y="61"/>
                  </a:lnTo>
                  <a:lnTo>
                    <a:pt x="436" y="58"/>
                  </a:lnTo>
                  <a:lnTo>
                    <a:pt x="431" y="50"/>
                  </a:lnTo>
                  <a:lnTo>
                    <a:pt x="424" y="38"/>
                  </a:lnTo>
                  <a:lnTo>
                    <a:pt x="418" y="27"/>
                  </a:lnTo>
                  <a:lnTo>
                    <a:pt x="413" y="21"/>
                  </a:lnTo>
                  <a:lnTo>
                    <a:pt x="408" y="14"/>
                  </a:lnTo>
                  <a:lnTo>
                    <a:pt x="398" y="6"/>
                  </a:lnTo>
                  <a:lnTo>
                    <a:pt x="394" y="3"/>
                  </a:lnTo>
                  <a:lnTo>
                    <a:pt x="389" y="0"/>
                  </a:lnTo>
                  <a:lnTo>
                    <a:pt x="383" y="0"/>
                  </a:lnTo>
                  <a:lnTo>
                    <a:pt x="378" y="2"/>
                  </a:lnTo>
                  <a:lnTo>
                    <a:pt x="370" y="8"/>
                  </a:lnTo>
                  <a:lnTo>
                    <a:pt x="367" y="12"/>
                  </a:lnTo>
                  <a:lnTo>
                    <a:pt x="364" y="15"/>
                  </a:lnTo>
                  <a:lnTo>
                    <a:pt x="363" y="19"/>
                  </a:lnTo>
                  <a:lnTo>
                    <a:pt x="363" y="23"/>
                  </a:lnTo>
                  <a:lnTo>
                    <a:pt x="364" y="27"/>
                  </a:lnTo>
                  <a:lnTo>
                    <a:pt x="367" y="33"/>
                  </a:lnTo>
                  <a:lnTo>
                    <a:pt x="371" y="42"/>
                  </a:lnTo>
                  <a:lnTo>
                    <a:pt x="376" y="49"/>
                  </a:lnTo>
                  <a:lnTo>
                    <a:pt x="378" y="53"/>
                  </a:lnTo>
                  <a:lnTo>
                    <a:pt x="378" y="56"/>
                  </a:lnTo>
                  <a:lnTo>
                    <a:pt x="378" y="58"/>
                  </a:lnTo>
                  <a:lnTo>
                    <a:pt x="375" y="65"/>
                  </a:lnTo>
                  <a:lnTo>
                    <a:pt x="375" y="69"/>
                  </a:lnTo>
                  <a:lnTo>
                    <a:pt x="378" y="77"/>
                  </a:lnTo>
                  <a:lnTo>
                    <a:pt x="378" y="81"/>
                  </a:lnTo>
                  <a:lnTo>
                    <a:pt x="381" y="88"/>
                  </a:lnTo>
                  <a:lnTo>
                    <a:pt x="383" y="91"/>
                  </a:lnTo>
                  <a:lnTo>
                    <a:pt x="386" y="92"/>
                  </a:lnTo>
                  <a:lnTo>
                    <a:pt x="389" y="94"/>
                  </a:lnTo>
                  <a:lnTo>
                    <a:pt x="394" y="94"/>
                  </a:lnTo>
                  <a:lnTo>
                    <a:pt x="401" y="92"/>
                  </a:lnTo>
                  <a:lnTo>
                    <a:pt x="401" y="94"/>
                  </a:lnTo>
                  <a:lnTo>
                    <a:pt x="397" y="96"/>
                  </a:lnTo>
                  <a:lnTo>
                    <a:pt x="393" y="99"/>
                  </a:lnTo>
                  <a:lnTo>
                    <a:pt x="391" y="106"/>
                  </a:lnTo>
                  <a:lnTo>
                    <a:pt x="393" y="115"/>
                  </a:lnTo>
                  <a:lnTo>
                    <a:pt x="394" y="121"/>
                  </a:lnTo>
                  <a:lnTo>
                    <a:pt x="397" y="123"/>
                  </a:lnTo>
                  <a:lnTo>
                    <a:pt x="398" y="126"/>
                  </a:lnTo>
                  <a:lnTo>
                    <a:pt x="402" y="126"/>
                  </a:lnTo>
                  <a:lnTo>
                    <a:pt x="399" y="133"/>
                  </a:lnTo>
                  <a:lnTo>
                    <a:pt x="399" y="138"/>
                  </a:lnTo>
                  <a:lnTo>
                    <a:pt x="401" y="144"/>
                  </a:lnTo>
                  <a:lnTo>
                    <a:pt x="402" y="145"/>
                  </a:lnTo>
                  <a:lnTo>
                    <a:pt x="405" y="146"/>
                  </a:lnTo>
                  <a:lnTo>
                    <a:pt x="405" y="156"/>
                  </a:lnTo>
                  <a:lnTo>
                    <a:pt x="406" y="168"/>
                  </a:lnTo>
                  <a:lnTo>
                    <a:pt x="409" y="179"/>
                  </a:lnTo>
                  <a:lnTo>
                    <a:pt x="412" y="183"/>
                  </a:lnTo>
                  <a:lnTo>
                    <a:pt x="413" y="186"/>
                  </a:lnTo>
                  <a:lnTo>
                    <a:pt x="414" y="188"/>
                  </a:lnTo>
                  <a:lnTo>
                    <a:pt x="414" y="191"/>
                  </a:lnTo>
                  <a:lnTo>
                    <a:pt x="414" y="199"/>
                  </a:lnTo>
                  <a:lnTo>
                    <a:pt x="414" y="205"/>
                  </a:lnTo>
                  <a:lnTo>
                    <a:pt x="417" y="209"/>
                  </a:lnTo>
                  <a:lnTo>
                    <a:pt x="420" y="211"/>
                  </a:lnTo>
                  <a:lnTo>
                    <a:pt x="427" y="214"/>
                  </a:lnTo>
                  <a:lnTo>
                    <a:pt x="420" y="220"/>
                  </a:lnTo>
                  <a:lnTo>
                    <a:pt x="416" y="226"/>
                  </a:lnTo>
                  <a:lnTo>
                    <a:pt x="416" y="230"/>
                  </a:lnTo>
                  <a:lnTo>
                    <a:pt x="414" y="233"/>
                  </a:lnTo>
                  <a:lnTo>
                    <a:pt x="416" y="236"/>
                  </a:lnTo>
                  <a:lnTo>
                    <a:pt x="418" y="237"/>
                  </a:lnTo>
                  <a:lnTo>
                    <a:pt x="422" y="240"/>
                  </a:lnTo>
                  <a:lnTo>
                    <a:pt x="428" y="244"/>
                  </a:lnTo>
                  <a:lnTo>
                    <a:pt x="429" y="248"/>
                  </a:lnTo>
                  <a:lnTo>
                    <a:pt x="429" y="251"/>
                  </a:lnTo>
                  <a:lnTo>
                    <a:pt x="429" y="252"/>
                  </a:lnTo>
                  <a:lnTo>
                    <a:pt x="428" y="253"/>
                  </a:lnTo>
                  <a:lnTo>
                    <a:pt x="427" y="253"/>
                  </a:lnTo>
                  <a:lnTo>
                    <a:pt x="425" y="251"/>
                  </a:lnTo>
                  <a:lnTo>
                    <a:pt x="422" y="249"/>
                  </a:lnTo>
                  <a:lnTo>
                    <a:pt x="421" y="248"/>
                  </a:lnTo>
                  <a:lnTo>
                    <a:pt x="420" y="249"/>
                  </a:lnTo>
                  <a:lnTo>
                    <a:pt x="418" y="252"/>
                  </a:lnTo>
                  <a:lnTo>
                    <a:pt x="417" y="255"/>
                  </a:lnTo>
                  <a:lnTo>
                    <a:pt x="417" y="264"/>
                  </a:lnTo>
                  <a:lnTo>
                    <a:pt x="420" y="272"/>
                  </a:lnTo>
                  <a:lnTo>
                    <a:pt x="421" y="276"/>
                  </a:lnTo>
                  <a:lnTo>
                    <a:pt x="424" y="279"/>
                  </a:lnTo>
                  <a:lnTo>
                    <a:pt x="420" y="282"/>
                  </a:lnTo>
                  <a:lnTo>
                    <a:pt x="414" y="283"/>
                  </a:lnTo>
                  <a:lnTo>
                    <a:pt x="410" y="286"/>
                  </a:lnTo>
                  <a:lnTo>
                    <a:pt x="409" y="287"/>
                  </a:lnTo>
                  <a:lnTo>
                    <a:pt x="409" y="290"/>
                  </a:lnTo>
                  <a:lnTo>
                    <a:pt x="404" y="293"/>
                  </a:lnTo>
                  <a:lnTo>
                    <a:pt x="401" y="295"/>
                  </a:lnTo>
                  <a:lnTo>
                    <a:pt x="399" y="299"/>
                  </a:lnTo>
                  <a:lnTo>
                    <a:pt x="399" y="305"/>
                  </a:lnTo>
                  <a:lnTo>
                    <a:pt x="399" y="316"/>
                  </a:lnTo>
                  <a:lnTo>
                    <a:pt x="398" y="321"/>
                  </a:lnTo>
                  <a:lnTo>
                    <a:pt x="397" y="322"/>
                  </a:lnTo>
                  <a:lnTo>
                    <a:pt x="395" y="322"/>
                  </a:lnTo>
                  <a:lnTo>
                    <a:pt x="391" y="322"/>
                  </a:lnTo>
                  <a:lnTo>
                    <a:pt x="391" y="318"/>
                  </a:lnTo>
                  <a:lnTo>
                    <a:pt x="390" y="314"/>
                  </a:lnTo>
                  <a:lnTo>
                    <a:pt x="387" y="310"/>
                  </a:lnTo>
                  <a:lnTo>
                    <a:pt x="385" y="309"/>
                  </a:lnTo>
                  <a:lnTo>
                    <a:pt x="383" y="310"/>
                  </a:lnTo>
                  <a:lnTo>
                    <a:pt x="382" y="312"/>
                  </a:lnTo>
                  <a:lnTo>
                    <a:pt x="379" y="316"/>
                  </a:lnTo>
                  <a:lnTo>
                    <a:pt x="376" y="317"/>
                  </a:lnTo>
                  <a:lnTo>
                    <a:pt x="374" y="316"/>
                  </a:lnTo>
                  <a:lnTo>
                    <a:pt x="372" y="312"/>
                  </a:lnTo>
                  <a:lnTo>
                    <a:pt x="371" y="307"/>
                  </a:lnTo>
                  <a:lnTo>
                    <a:pt x="367" y="305"/>
                  </a:lnTo>
                  <a:lnTo>
                    <a:pt x="363" y="303"/>
                  </a:lnTo>
                  <a:lnTo>
                    <a:pt x="356" y="305"/>
                  </a:lnTo>
                  <a:lnTo>
                    <a:pt x="352" y="297"/>
                  </a:lnTo>
                  <a:lnTo>
                    <a:pt x="344" y="291"/>
                  </a:lnTo>
                  <a:lnTo>
                    <a:pt x="336" y="287"/>
                  </a:lnTo>
                  <a:lnTo>
                    <a:pt x="333" y="287"/>
                  </a:lnTo>
                  <a:lnTo>
                    <a:pt x="329" y="289"/>
                  </a:lnTo>
                  <a:lnTo>
                    <a:pt x="326" y="278"/>
                  </a:lnTo>
                  <a:lnTo>
                    <a:pt x="321" y="266"/>
                  </a:lnTo>
                  <a:lnTo>
                    <a:pt x="314" y="255"/>
                  </a:lnTo>
                  <a:lnTo>
                    <a:pt x="310" y="251"/>
                  </a:lnTo>
                  <a:lnTo>
                    <a:pt x="306" y="248"/>
                  </a:lnTo>
                  <a:lnTo>
                    <a:pt x="295" y="233"/>
                  </a:lnTo>
                  <a:lnTo>
                    <a:pt x="291" y="228"/>
                  </a:lnTo>
                  <a:lnTo>
                    <a:pt x="286" y="226"/>
                  </a:lnTo>
                  <a:lnTo>
                    <a:pt x="282" y="225"/>
                  </a:lnTo>
                  <a:lnTo>
                    <a:pt x="279" y="222"/>
                  </a:lnTo>
                  <a:lnTo>
                    <a:pt x="278" y="218"/>
                  </a:lnTo>
                  <a:lnTo>
                    <a:pt x="278" y="213"/>
                  </a:lnTo>
                  <a:lnTo>
                    <a:pt x="278" y="207"/>
                  </a:lnTo>
                  <a:lnTo>
                    <a:pt x="276" y="202"/>
                  </a:lnTo>
                  <a:lnTo>
                    <a:pt x="275" y="201"/>
                  </a:lnTo>
                  <a:lnTo>
                    <a:pt x="272" y="198"/>
                  </a:lnTo>
                  <a:lnTo>
                    <a:pt x="270" y="198"/>
                  </a:lnTo>
                  <a:lnTo>
                    <a:pt x="267" y="196"/>
                  </a:lnTo>
                  <a:lnTo>
                    <a:pt x="263" y="196"/>
                  </a:lnTo>
                  <a:lnTo>
                    <a:pt x="260" y="195"/>
                  </a:lnTo>
                  <a:lnTo>
                    <a:pt x="256" y="188"/>
                  </a:lnTo>
                  <a:lnTo>
                    <a:pt x="253" y="182"/>
                  </a:lnTo>
                  <a:lnTo>
                    <a:pt x="251" y="180"/>
                  </a:lnTo>
                  <a:lnTo>
                    <a:pt x="248" y="180"/>
                  </a:lnTo>
                  <a:lnTo>
                    <a:pt x="244" y="180"/>
                  </a:lnTo>
                  <a:lnTo>
                    <a:pt x="242" y="179"/>
                  </a:lnTo>
                  <a:lnTo>
                    <a:pt x="242" y="173"/>
                  </a:lnTo>
                  <a:lnTo>
                    <a:pt x="241" y="168"/>
                  </a:lnTo>
                  <a:lnTo>
                    <a:pt x="240" y="167"/>
                  </a:lnTo>
                  <a:lnTo>
                    <a:pt x="237" y="167"/>
                  </a:lnTo>
                  <a:lnTo>
                    <a:pt x="225" y="165"/>
                  </a:lnTo>
                  <a:lnTo>
                    <a:pt x="221" y="167"/>
                  </a:lnTo>
                  <a:lnTo>
                    <a:pt x="215" y="171"/>
                  </a:lnTo>
                  <a:lnTo>
                    <a:pt x="211" y="175"/>
                  </a:lnTo>
                  <a:lnTo>
                    <a:pt x="206" y="179"/>
                  </a:lnTo>
                  <a:lnTo>
                    <a:pt x="205" y="182"/>
                  </a:lnTo>
                  <a:lnTo>
                    <a:pt x="205" y="184"/>
                  </a:lnTo>
                  <a:lnTo>
                    <a:pt x="205" y="188"/>
                  </a:lnTo>
                  <a:lnTo>
                    <a:pt x="207" y="194"/>
                  </a:lnTo>
                  <a:lnTo>
                    <a:pt x="211" y="206"/>
                  </a:lnTo>
                  <a:lnTo>
                    <a:pt x="215" y="214"/>
                  </a:lnTo>
                  <a:lnTo>
                    <a:pt x="218" y="220"/>
                  </a:lnTo>
                  <a:lnTo>
                    <a:pt x="222" y="224"/>
                  </a:lnTo>
                  <a:lnTo>
                    <a:pt x="225" y="226"/>
                  </a:lnTo>
                  <a:lnTo>
                    <a:pt x="228" y="232"/>
                  </a:lnTo>
                  <a:lnTo>
                    <a:pt x="230" y="234"/>
                  </a:lnTo>
                  <a:lnTo>
                    <a:pt x="232" y="236"/>
                  </a:lnTo>
                  <a:lnTo>
                    <a:pt x="234" y="236"/>
                  </a:lnTo>
                  <a:lnTo>
                    <a:pt x="236" y="244"/>
                  </a:lnTo>
                  <a:lnTo>
                    <a:pt x="237" y="248"/>
                  </a:lnTo>
                  <a:lnTo>
                    <a:pt x="240" y="251"/>
                  </a:lnTo>
                  <a:lnTo>
                    <a:pt x="244" y="252"/>
                  </a:lnTo>
                  <a:lnTo>
                    <a:pt x="248" y="255"/>
                  </a:lnTo>
                  <a:lnTo>
                    <a:pt x="253" y="259"/>
                  </a:lnTo>
                  <a:lnTo>
                    <a:pt x="257" y="263"/>
                  </a:lnTo>
                  <a:lnTo>
                    <a:pt x="261" y="267"/>
                  </a:lnTo>
                  <a:lnTo>
                    <a:pt x="264" y="283"/>
                  </a:lnTo>
                  <a:lnTo>
                    <a:pt x="268" y="293"/>
                  </a:lnTo>
                  <a:lnTo>
                    <a:pt x="271" y="297"/>
                  </a:lnTo>
                  <a:lnTo>
                    <a:pt x="274" y="298"/>
                  </a:lnTo>
                  <a:lnTo>
                    <a:pt x="276" y="299"/>
                  </a:lnTo>
                  <a:lnTo>
                    <a:pt x="279" y="301"/>
                  </a:lnTo>
                  <a:lnTo>
                    <a:pt x="282" y="306"/>
                  </a:lnTo>
                  <a:lnTo>
                    <a:pt x="284" y="313"/>
                  </a:lnTo>
                  <a:lnTo>
                    <a:pt x="288" y="318"/>
                  </a:lnTo>
                  <a:lnTo>
                    <a:pt x="291" y="324"/>
                  </a:lnTo>
                  <a:lnTo>
                    <a:pt x="295" y="326"/>
                  </a:lnTo>
                  <a:lnTo>
                    <a:pt x="301" y="329"/>
                  </a:lnTo>
                  <a:lnTo>
                    <a:pt x="306" y="332"/>
                  </a:lnTo>
                  <a:lnTo>
                    <a:pt x="309" y="333"/>
                  </a:lnTo>
                  <a:lnTo>
                    <a:pt x="310" y="333"/>
                  </a:lnTo>
                  <a:lnTo>
                    <a:pt x="310" y="336"/>
                  </a:lnTo>
                  <a:lnTo>
                    <a:pt x="309" y="340"/>
                  </a:lnTo>
                  <a:lnTo>
                    <a:pt x="309" y="343"/>
                  </a:lnTo>
                  <a:lnTo>
                    <a:pt x="310" y="345"/>
                  </a:lnTo>
                  <a:lnTo>
                    <a:pt x="311" y="347"/>
                  </a:lnTo>
                  <a:lnTo>
                    <a:pt x="313" y="348"/>
                  </a:lnTo>
                  <a:lnTo>
                    <a:pt x="318" y="349"/>
                  </a:lnTo>
                  <a:lnTo>
                    <a:pt x="322" y="351"/>
                  </a:lnTo>
                  <a:lnTo>
                    <a:pt x="324" y="352"/>
                  </a:lnTo>
                  <a:lnTo>
                    <a:pt x="325" y="355"/>
                  </a:lnTo>
                  <a:lnTo>
                    <a:pt x="328" y="363"/>
                  </a:lnTo>
                  <a:lnTo>
                    <a:pt x="334" y="371"/>
                  </a:lnTo>
                  <a:lnTo>
                    <a:pt x="337" y="374"/>
                  </a:lnTo>
                  <a:lnTo>
                    <a:pt x="340" y="375"/>
                  </a:lnTo>
                  <a:lnTo>
                    <a:pt x="341" y="375"/>
                  </a:lnTo>
                  <a:lnTo>
                    <a:pt x="343" y="372"/>
                  </a:lnTo>
                  <a:lnTo>
                    <a:pt x="349" y="379"/>
                  </a:lnTo>
                  <a:lnTo>
                    <a:pt x="353" y="381"/>
                  </a:lnTo>
                  <a:lnTo>
                    <a:pt x="356" y="381"/>
                  </a:lnTo>
                  <a:lnTo>
                    <a:pt x="352" y="382"/>
                  </a:lnTo>
                  <a:lnTo>
                    <a:pt x="349" y="383"/>
                  </a:lnTo>
                  <a:lnTo>
                    <a:pt x="348" y="386"/>
                  </a:lnTo>
                  <a:lnTo>
                    <a:pt x="348" y="390"/>
                  </a:lnTo>
                  <a:lnTo>
                    <a:pt x="347" y="391"/>
                  </a:lnTo>
                  <a:lnTo>
                    <a:pt x="345" y="391"/>
                  </a:lnTo>
                  <a:lnTo>
                    <a:pt x="341" y="394"/>
                  </a:lnTo>
                  <a:lnTo>
                    <a:pt x="337" y="397"/>
                  </a:lnTo>
                  <a:lnTo>
                    <a:pt x="330" y="397"/>
                  </a:lnTo>
                  <a:lnTo>
                    <a:pt x="325" y="395"/>
                  </a:lnTo>
                  <a:lnTo>
                    <a:pt x="322" y="397"/>
                  </a:lnTo>
                  <a:lnTo>
                    <a:pt x="320" y="401"/>
                  </a:lnTo>
                  <a:lnTo>
                    <a:pt x="317" y="405"/>
                  </a:lnTo>
                  <a:lnTo>
                    <a:pt x="314" y="406"/>
                  </a:lnTo>
                  <a:lnTo>
                    <a:pt x="310" y="405"/>
                  </a:lnTo>
                  <a:lnTo>
                    <a:pt x="307" y="401"/>
                  </a:lnTo>
                  <a:lnTo>
                    <a:pt x="303" y="398"/>
                  </a:lnTo>
                  <a:lnTo>
                    <a:pt x="299" y="398"/>
                  </a:lnTo>
                  <a:lnTo>
                    <a:pt x="295" y="400"/>
                  </a:lnTo>
                  <a:lnTo>
                    <a:pt x="293" y="402"/>
                  </a:lnTo>
                  <a:lnTo>
                    <a:pt x="290" y="405"/>
                  </a:lnTo>
                  <a:lnTo>
                    <a:pt x="288" y="406"/>
                  </a:lnTo>
                  <a:lnTo>
                    <a:pt x="286" y="406"/>
                  </a:lnTo>
                  <a:lnTo>
                    <a:pt x="284" y="404"/>
                  </a:lnTo>
                  <a:lnTo>
                    <a:pt x="282" y="401"/>
                  </a:lnTo>
                  <a:lnTo>
                    <a:pt x="278" y="398"/>
                  </a:lnTo>
                  <a:lnTo>
                    <a:pt x="275" y="398"/>
                  </a:lnTo>
                  <a:lnTo>
                    <a:pt x="272" y="400"/>
                  </a:lnTo>
                  <a:lnTo>
                    <a:pt x="271" y="402"/>
                  </a:lnTo>
                  <a:lnTo>
                    <a:pt x="267" y="406"/>
                  </a:lnTo>
                  <a:lnTo>
                    <a:pt x="263" y="406"/>
                  </a:lnTo>
                  <a:lnTo>
                    <a:pt x="260" y="405"/>
                  </a:lnTo>
                  <a:lnTo>
                    <a:pt x="259" y="401"/>
                  </a:lnTo>
                  <a:lnTo>
                    <a:pt x="256" y="397"/>
                  </a:lnTo>
                  <a:lnTo>
                    <a:pt x="252" y="394"/>
                  </a:lnTo>
                  <a:lnTo>
                    <a:pt x="249" y="394"/>
                  </a:lnTo>
                  <a:lnTo>
                    <a:pt x="248" y="394"/>
                  </a:lnTo>
                  <a:lnTo>
                    <a:pt x="245" y="395"/>
                  </a:lnTo>
                  <a:lnTo>
                    <a:pt x="242" y="398"/>
                  </a:lnTo>
                  <a:lnTo>
                    <a:pt x="238" y="402"/>
                  </a:lnTo>
                  <a:lnTo>
                    <a:pt x="237" y="402"/>
                  </a:lnTo>
                  <a:lnTo>
                    <a:pt x="236" y="402"/>
                  </a:lnTo>
                  <a:lnTo>
                    <a:pt x="233" y="400"/>
                  </a:lnTo>
                  <a:lnTo>
                    <a:pt x="230" y="395"/>
                  </a:lnTo>
                  <a:lnTo>
                    <a:pt x="226" y="390"/>
                  </a:lnTo>
                  <a:lnTo>
                    <a:pt x="219" y="387"/>
                  </a:lnTo>
                  <a:lnTo>
                    <a:pt x="217" y="386"/>
                  </a:lnTo>
                  <a:lnTo>
                    <a:pt x="213" y="386"/>
                  </a:lnTo>
                  <a:lnTo>
                    <a:pt x="210" y="387"/>
                  </a:lnTo>
                  <a:lnTo>
                    <a:pt x="207" y="389"/>
                  </a:lnTo>
                  <a:lnTo>
                    <a:pt x="202" y="394"/>
                  </a:lnTo>
                  <a:lnTo>
                    <a:pt x="199" y="395"/>
                  </a:lnTo>
                  <a:lnTo>
                    <a:pt x="196" y="394"/>
                  </a:lnTo>
                  <a:lnTo>
                    <a:pt x="195" y="390"/>
                  </a:lnTo>
                  <a:lnTo>
                    <a:pt x="192" y="386"/>
                  </a:lnTo>
                  <a:lnTo>
                    <a:pt x="188" y="383"/>
                  </a:lnTo>
                  <a:lnTo>
                    <a:pt x="183" y="385"/>
                  </a:lnTo>
                  <a:lnTo>
                    <a:pt x="180" y="387"/>
                  </a:lnTo>
                  <a:lnTo>
                    <a:pt x="175" y="386"/>
                  </a:lnTo>
                  <a:lnTo>
                    <a:pt x="168" y="386"/>
                  </a:lnTo>
                  <a:lnTo>
                    <a:pt x="161" y="387"/>
                  </a:lnTo>
                  <a:lnTo>
                    <a:pt x="156" y="390"/>
                  </a:lnTo>
                  <a:lnTo>
                    <a:pt x="154" y="391"/>
                  </a:lnTo>
                  <a:lnTo>
                    <a:pt x="153" y="390"/>
                  </a:lnTo>
                  <a:lnTo>
                    <a:pt x="149" y="383"/>
                  </a:lnTo>
                  <a:lnTo>
                    <a:pt x="146" y="377"/>
                  </a:lnTo>
                  <a:lnTo>
                    <a:pt x="142" y="370"/>
                  </a:lnTo>
                  <a:lnTo>
                    <a:pt x="140" y="368"/>
                  </a:lnTo>
                  <a:lnTo>
                    <a:pt x="135" y="367"/>
                  </a:lnTo>
                  <a:lnTo>
                    <a:pt x="133" y="368"/>
                  </a:lnTo>
                  <a:lnTo>
                    <a:pt x="129" y="372"/>
                  </a:lnTo>
                  <a:lnTo>
                    <a:pt x="127" y="374"/>
                  </a:lnTo>
                  <a:lnTo>
                    <a:pt x="126" y="372"/>
                  </a:lnTo>
                  <a:lnTo>
                    <a:pt x="123" y="366"/>
                  </a:lnTo>
                  <a:lnTo>
                    <a:pt x="121" y="358"/>
                  </a:lnTo>
                  <a:lnTo>
                    <a:pt x="118" y="353"/>
                  </a:lnTo>
                  <a:lnTo>
                    <a:pt x="115" y="352"/>
                  </a:lnTo>
                  <a:lnTo>
                    <a:pt x="110" y="351"/>
                  </a:lnTo>
                  <a:lnTo>
                    <a:pt x="106" y="352"/>
                  </a:lnTo>
                  <a:lnTo>
                    <a:pt x="104" y="353"/>
                  </a:lnTo>
                  <a:lnTo>
                    <a:pt x="104" y="356"/>
                  </a:lnTo>
                  <a:lnTo>
                    <a:pt x="102" y="359"/>
                  </a:lnTo>
                  <a:lnTo>
                    <a:pt x="100" y="358"/>
                  </a:lnTo>
                  <a:lnTo>
                    <a:pt x="98" y="355"/>
                  </a:lnTo>
                  <a:lnTo>
                    <a:pt x="96" y="349"/>
                  </a:lnTo>
                  <a:lnTo>
                    <a:pt x="92" y="344"/>
                  </a:lnTo>
                  <a:lnTo>
                    <a:pt x="89" y="341"/>
                  </a:lnTo>
                  <a:lnTo>
                    <a:pt x="84" y="340"/>
                  </a:lnTo>
                  <a:lnTo>
                    <a:pt x="80" y="341"/>
                  </a:lnTo>
                  <a:lnTo>
                    <a:pt x="76" y="344"/>
                  </a:lnTo>
                  <a:lnTo>
                    <a:pt x="73" y="344"/>
                  </a:lnTo>
                  <a:lnTo>
                    <a:pt x="73" y="341"/>
                  </a:lnTo>
                  <a:lnTo>
                    <a:pt x="75" y="337"/>
                  </a:lnTo>
                  <a:lnTo>
                    <a:pt x="75" y="332"/>
                  </a:lnTo>
                  <a:lnTo>
                    <a:pt x="73" y="328"/>
                  </a:lnTo>
                  <a:lnTo>
                    <a:pt x="70" y="328"/>
                  </a:lnTo>
                  <a:lnTo>
                    <a:pt x="65" y="329"/>
                  </a:lnTo>
                  <a:lnTo>
                    <a:pt x="60" y="329"/>
                  </a:lnTo>
                  <a:lnTo>
                    <a:pt x="56" y="329"/>
                  </a:lnTo>
                  <a:lnTo>
                    <a:pt x="54" y="325"/>
                  </a:lnTo>
                  <a:lnTo>
                    <a:pt x="54" y="321"/>
                  </a:lnTo>
                  <a:lnTo>
                    <a:pt x="54" y="317"/>
                  </a:lnTo>
                  <a:lnTo>
                    <a:pt x="52" y="314"/>
                  </a:lnTo>
                  <a:lnTo>
                    <a:pt x="47" y="313"/>
                  </a:lnTo>
                  <a:lnTo>
                    <a:pt x="42" y="314"/>
                  </a:lnTo>
                  <a:lnTo>
                    <a:pt x="39" y="314"/>
                  </a:lnTo>
                  <a:lnTo>
                    <a:pt x="38" y="313"/>
                  </a:lnTo>
                  <a:lnTo>
                    <a:pt x="37" y="305"/>
                  </a:lnTo>
                  <a:lnTo>
                    <a:pt x="34" y="298"/>
                  </a:lnTo>
                  <a:lnTo>
                    <a:pt x="33" y="297"/>
                  </a:lnTo>
                  <a:lnTo>
                    <a:pt x="31" y="297"/>
                  </a:lnTo>
                  <a:lnTo>
                    <a:pt x="29" y="297"/>
                  </a:lnTo>
                  <a:lnTo>
                    <a:pt x="27" y="295"/>
                  </a:lnTo>
                  <a:lnTo>
                    <a:pt x="26" y="291"/>
                  </a:lnTo>
                  <a:lnTo>
                    <a:pt x="24" y="286"/>
                  </a:lnTo>
                  <a:lnTo>
                    <a:pt x="23" y="284"/>
                  </a:lnTo>
                  <a:lnTo>
                    <a:pt x="22" y="283"/>
                  </a:lnTo>
                  <a:lnTo>
                    <a:pt x="15" y="282"/>
                  </a:lnTo>
                  <a:lnTo>
                    <a:pt x="7" y="280"/>
                  </a:lnTo>
                  <a:lnTo>
                    <a:pt x="4" y="280"/>
                  </a:lnTo>
                  <a:lnTo>
                    <a:pt x="1" y="282"/>
                  </a:lnTo>
                  <a:lnTo>
                    <a:pt x="0" y="284"/>
                  </a:lnTo>
                  <a:lnTo>
                    <a:pt x="0" y="289"/>
                  </a:lnTo>
                  <a:close/>
                </a:path>
              </a:pathLst>
            </a:custGeom>
            <a:solidFill>
              <a:srgbClr val="F7EE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68" name="Freeform 198"/>
            <p:cNvSpPr>
              <a:spLocks/>
            </p:cNvSpPr>
            <p:nvPr/>
          </p:nvSpPr>
          <p:spPr bwMode="auto">
            <a:xfrm>
              <a:off x="3193" y="1993"/>
              <a:ext cx="479" cy="433"/>
            </a:xfrm>
            <a:custGeom>
              <a:avLst/>
              <a:gdLst>
                <a:gd name="T0" fmla="*/ 61 w 479"/>
                <a:gd name="T1" fmla="*/ 370 h 433"/>
                <a:gd name="T2" fmla="*/ 148 w 479"/>
                <a:gd name="T3" fmla="*/ 416 h 433"/>
                <a:gd name="T4" fmla="*/ 242 w 479"/>
                <a:gd name="T5" fmla="*/ 431 h 433"/>
                <a:gd name="T6" fmla="*/ 306 w 479"/>
                <a:gd name="T7" fmla="*/ 429 h 433"/>
                <a:gd name="T8" fmla="*/ 412 w 479"/>
                <a:gd name="T9" fmla="*/ 409 h 433"/>
                <a:gd name="T10" fmla="*/ 452 w 479"/>
                <a:gd name="T11" fmla="*/ 382 h 433"/>
                <a:gd name="T12" fmla="*/ 471 w 479"/>
                <a:gd name="T13" fmla="*/ 312 h 433"/>
                <a:gd name="T14" fmla="*/ 475 w 479"/>
                <a:gd name="T15" fmla="*/ 275 h 433"/>
                <a:gd name="T16" fmla="*/ 477 w 479"/>
                <a:gd name="T17" fmla="*/ 237 h 433"/>
                <a:gd name="T18" fmla="*/ 475 w 479"/>
                <a:gd name="T19" fmla="*/ 196 h 433"/>
                <a:gd name="T20" fmla="*/ 467 w 479"/>
                <a:gd name="T21" fmla="*/ 133 h 433"/>
                <a:gd name="T22" fmla="*/ 454 w 479"/>
                <a:gd name="T23" fmla="*/ 102 h 433"/>
                <a:gd name="T24" fmla="*/ 439 w 479"/>
                <a:gd name="T25" fmla="*/ 61 h 433"/>
                <a:gd name="T26" fmla="*/ 398 w 479"/>
                <a:gd name="T27" fmla="*/ 6 h 433"/>
                <a:gd name="T28" fmla="*/ 363 w 479"/>
                <a:gd name="T29" fmla="*/ 19 h 433"/>
                <a:gd name="T30" fmla="*/ 378 w 479"/>
                <a:gd name="T31" fmla="*/ 58 h 433"/>
                <a:gd name="T32" fmla="*/ 386 w 479"/>
                <a:gd name="T33" fmla="*/ 92 h 433"/>
                <a:gd name="T34" fmla="*/ 393 w 479"/>
                <a:gd name="T35" fmla="*/ 99 h 433"/>
                <a:gd name="T36" fmla="*/ 399 w 479"/>
                <a:gd name="T37" fmla="*/ 138 h 433"/>
                <a:gd name="T38" fmla="*/ 413 w 479"/>
                <a:gd name="T39" fmla="*/ 186 h 433"/>
                <a:gd name="T40" fmla="*/ 427 w 479"/>
                <a:gd name="T41" fmla="*/ 214 h 433"/>
                <a:gd name="T42" fmla="*/ 428 w 479"/>
                <a:gd name="T43" fmla="*/ 244 h 433"/>
                <a:gd name="T44" fmla="*/ 421 w 479"/>
                <a:gd name="T45" fmla="*/ 248 h 433"/>
                <a:gd name="T46" fmla="*/ 424 w 479"/>
                <a:gd name="T47" fmla="*/ 279 h 433"/>
                <a:gd name="T48" fmla="*/ 399 w 479"/>
                <a:gd name="T49" fmla="*/ 299 h 433"/>
                <a:gd name="T50" fmla="*/ 391 w 479"/>
                <a:gd name="T51" fmla="*/ 322 h 433"/>
                <a:gd name="T52" fmla="*/ 379 w 479"/>
                <a:gd name="T53" fmla="*/ 316 h 433"/>
                <a:gd name="T54" fmla="*/ 356 w 479"/>
                <a:gd name="T55" fmla="*/ 305 h 433"/>
                <a:gd name="T56" fmla="*/ 314 w 479"/>
                <a:gd name="T57" fmla="*/ 255 h 433"/>
                <a:gd name="T58" fmla="*/ 279 w 479"/>
                <a:gd name="T59" fmla="*/ 222 h 433"/>
                <a:gd name="T60" fmla="*/ 267 w 479"/>
                <a:gd name="T61" fmla="*/ 196 h 433"/>
                <a:gd name="T62" fmla="*/ 244 w 479"/>
                <a:gd name="T63" fmla="*/ 180 h 433"/>
                <a:gd name="T64" fmla="*/ 215 w 479"/>
                <a:gd name="T65" fmla="*/ 171 h 433"/>
                <a:gd name="T66" fmla="*/ 211 w 479"/>
                <a:gd name="T67" fmla="*/ 206 h 433"/>
                <a:gd name="T68" fmla="*/ 234 w 479"/>
                <a:gd name="T69" fmla="*/ 236 h 433"/>
                <a:gd name="T70" fmla="*/ 257 w 479"/>
                <a:gd name="T71" fmla="*/ 263 h 433"/>
                <a:gd name="T72" fmla="*/ 279 w 479"/>
                <a:gd name="T73" fmla="*/ 301 h 433"/>
                <a:gd name="T74" fmla="*/ 306 w 479"/>
                <a:gd name="T75" fmla="*/ 332 h 433"/>
                <a:gd name="T76" fmla="*/ 313 w 479"/>
                <a:gd name="T77" fmla="*/ 348 h 433"/>
                <a:gd name="T78" fmla="*/ 340 w 479"/>
                <a:gd name="T79" fmla="*/ 375 h 433"/>
                <a:gd name="T80" fmla="*/ 349 w 479"/>
                <a:gd name="T81" fmla="*/ 383 h 433"/>
                <a:gd name="T82" fmla="*/ 330 w 479"/>
                <a:gd name="T83" fmla="*/ 397 h 433"/>
                <a:gd name="T84" fmla="*/ 307 w 479"/>
                <a:gd name="T85" fmla="*/ 401 h 433"/>
                <a:gd name="T86" fmla="*/ 284 w 479"/>
                <a:gd name="T87" fmla="*/ 404 h 433"/>
                <a:gd name="T88" fmla="*/ 263 w 479"/>
                <a:gd name="T89" fmla="*/ 406 h 433"/>
                <a:gd name="T90" fmla="*/ 242 w 479"/>
                <a:gd name="T91" fmla="*/ 398 h 433"/>
                <a:gd name="T92" fmla="*/ 219 w 479"/>
                <a:gd name="T93" fmla="*/ 387 h 433"/>
                <a:gd name="T94" fmla="*/ 195 w 479"/>
                <a:gd name="T95" fmla="*/ 390 h 433"/>
                <a:gd name="T96" fmla="*/ 161 w 479"/>
                <a:gd name="T97" fmla="*/ 387 h 433"/>
                <a:gd name="T98" fmla="*/ 140 w 479"/>
                <a:gd name="T99" fmla="*/ 368 h 433"/>
                <a:gd name="T100" fmla="*/ 118 w 479"/>
                <a:gd name="T101" fmla="*/ 353 h 433"/>
                <a:gd name="T102" fmla="*/ 100 w 479"/>
                <a:gd name="T103" fmla="*/ 358 h 433"/>
                <a:gd name="T104" fmla="*/ 76 w 479"/>
                <a:gd name="T105" fmla="*/ 344 h 433"/>
                <a:gd name="T106" fmla="*/ 65 w 479"/>
                <a:gd name="T107" fmla="*/ 329 h 433"/>
                <a:gd name="T108" fmla="*/ 42 w 479"/>
                <a:gd name="T109" fmla="*/ 314 h 433"/>
                <a:gd name="T110" fmla="*/ 29 w 479"/>
                <a:gd name="T111" fmla="*/ 297 h 433"/>
                <a:gd name="T112" fmla="*/ 4 w 479"/>
                <a:gd name="T113" fmla="*/ 280 h 433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479" h="433">
                  <a:moveTo>
                    <a:pt x="0" y="289"/>
                  </a:moveTo>
                  <a:lnTo>
                    <a:pt x="0" y="289"/>
                  </a:lnTo>
                  <a:lnTo>
                    <a:pt x="4" y="301"/>
                  </a:lnTo>
                  <a:lnTo>
                    <a:pt x="12" y="320"/>
                  </a:lnTo>
                  <a:lnTo>
                    <a:pt x="22" y="336"/>
                  </a:lnTo>
                  <a:lnTo>
                    <a:pt x="26" y="343"/>
                  </a:lnTo>
                  <a:lnTo>
                    <a:pt x="30" y="345"/>
                  </a:lnTo>
                  <a:lnTo>
                    <a:pt x="61" y="370"/>
                  </a:lnTo>
                  <a:lnTo>
                    <a:pt x="81" y="383"/>
                  </a:lnTo>
                  <a:lnTo>
                    <a:pt x="91" y="389"/>
                  </a:lnTo>
                  <a:lnTo>
                    <a:pt x="98" y="391"/>
                  </a:lnTo>
                  <a:lnTo>
                    <a:pt x="111" y="397"/>
                  </a:lnTo>
                  <a:lnTo>
                    <a:pt x="125" y="404"/>
                  </a:lnTo>
                  <a:lnTo>
                    <a:pt x="137" y="410"/>
                  </a:lnTo>
                  <a:lnTo>
                    <a:pt x="148" y="416"/>
                  </a:lnTo>
                  <a:lnTo>
                    <a:pt x="160" y="420"/>
                  </a:lnTo>
                  <a:lnTo>
                    <a:pt x="179" y="425"/>
                  </a:lnTo>
                  <a:lnTo>
                    <a:pt x="199" y="429"/>
                  </a:lnTo>
                  <a:lnTo>
                    <a:pt x="206" y="429"/>
                  </a:lnTo>
                  <a:lnTo>
                    <a:pt x="213" y="429"/>
                  </a:lnTo>
                  <a:lnTo>
                    <a:pt x="221" y="428"/>
                  </a:lnTo>
                  <a:lnTo>
                    <a:pt x="228" y="428"/>
                  </a:lnTo>
                  <a:lnTo>
                    <a:pt x="242" y="431"/>
                  </a:lnTo>
                  <a:lnTo>
                    <a:pt x="249" y="432"/>
                  </a:lnTo>
                  <a:lnTo>
                    <a:pt x="259" y="432"/>
                  </a:lnTo>
                  <a:lnTo>
                    <a:pt x="268" y="432"/>
                  </a:lnTo>
                  <a:lnTo>
                    <a:pt x="275" y="432"/>
                  </a:lnTo>
                  <a:lnTo>
                    <a:pt x="282" y="433"/>
                  </a:lnTo>
                  <a:lnTo>
                    <a:pt x="290" y="432"/>
                  </a:lnTo>
                  <a:lnTo>
                    <a:pt x="306" y="429"/>
                  </a:lnTo>
                  <a:lnTo>
                    <a:pt x="316" y="428"/>
                  </a:lnTo>
                  <a:lnTo>
                    <a:pt x="328" y="428"/>
                  </a:lnTo>
                  <a:lnTo>
                    <a:pt x="341" y="427"/>
                  </a:lnTo>
                  <a:lnTo>
                    <a:pt x="352" y="425"/>
                  </a:lnTo>
                  <a:lnTo>
                    <a:pt x="405" y="412"/>
                  </a:lnTo>
                  <a:lnTo>
                    <a:pt x="412" y="409"/>
                  </a:lnTo>
                  <a:lnTo>
                    <a:pt x="418" y="404"/>
                  </a:lnTo>
                  <a:lnTo>
                    <a:pt x="432" y="394"/>
                  </a:lnTo>
                  <a:lnTo>
                    <a:pt x="436" y="393"/>
                  </a:lnTo>
                  <a:lnTo>
                    <a:pt x="440" y="391"/>
                  </a:lnTo>
                  <a:lnTo>
                    <a:pt x="444" y="391"/>
                  </a:lnTo>
                  <a:lnTo>
                    <a:pt x="448" y="389"/>
                  </a:lnTo>
                  <a:lnTo>
                    <a:pt x="452" y="382"/>
                  </a:lnTo>
                  <a:lnTo>
                    <a:pt x="459" y="371"/>
                  </a:lnTo>
                  <a:lnTo>
                    <a:pt x="464" y="360"/>
                  </a:lnTo>
                  <a:lnTo>
                    <a:pt x="467" y="351"/>
                  </a:lnTo>
                  <a:lnTo>
                    <a:pt x="469" y="339"/>
                  </a:lnTo>
                  <a:lnTo>
                    <a:pt x="473" y="325"/>
                  </a:lnTo>
                  <a:lnTo>
                    <a:pt x="473" y="318"/>
                  </a:lnTo>
                  <a:lnTo>
                    <a:pt x="471" y="312"/>
                  </a:lnTo>
                  <a:lnTo>
                    <a:pt x="470" y="306"/>
                  </a:lnTo>
                  <a:lnTo>
                    <a:pt x="469" y="302"/>
                  </a:lnTo>
                  <a:lnTo>
                    <a:pt x="470" y="297"/>
                  </a:lnTo>
                  <a:lnTo>
                    <a:pt x="474" y="289"/>
                  </a:lnTo>
                  <a:lnTo>
                    <a:pt x="477" y="280"/>
                  </a:lnTo>
                  <a:lnTo>
                    <a:pt x="477" y="278"/>
                  </a:lnTo>
                  <a:lnTo>
                    <a:pt x="475" y="275"/>
                  </a:lnTo>
                  <a:lnTo>
                    <a:pt x="475" y="274"/>
                  </a:lnTo>
                  <a:lnTo>
                    <a:pt x="474" y="271"/>
                  </a:lnTo>
                  <a:lnTo>
                    <a:pt x="475" y="266"/>
                  </a:lnTo>
                  <a:lnTo>
                    <a:pt x="477" y="261"/>
                  </a:lnTo>
                  <a:lnTo>
                    <a:pt x="478" y="257"/>
                  </a:lnTo>
                  <a:lnTo>
                    <a:pt x="477" y="249"/>
                  </a:lnTo>
                  <a:lnTo>
                    <a:pt x="477" y="244"/>
                  </a:lnTo>
                  <a:lnTo>
                    <a:pt x="477" y="237"/>
                  </a:lnTo>
                  <a:lnTo>
                    <a:pt x="477" y="229"/>
                  </a:lnTo>
                  <a:lnTo>
                    <a:pt x="478" y="217"/>
                  </a:lnTo>
                  <a:lnTo>
                    <a:pt x="479" y="205"/>
                  </a:lnTo>
                  <a:lnTo>
                    <a:pt x="478" y="202"/>
                  </a:lnTo>
                  <a:lnTo>
                    <a:pt x="478" y="199"/>
                  </a:lnTo>
                  <a:lnTo>
                    <a:pt x="477" y="199"/>
                  </a:lnTo>
                  <a:lnTo>
                    <a:pt x="475" y="196"/>
                  </a:lnTo>
                  <a:lnTo>
                    <a:pt x="475" y="191"/>
                  </a:lnTo>
                  <a:lnTo>
                    <a:pt x="477" y="186"/>
                  </a:lnTo>
                  <a:lnTo>
                    <a:pt x="475" y="180"/>
                  </a:lnTo>
                  <a:lnTo>
                    <a:pt x="474" y="172"/>
                  </a:lnTo>
                  <a:lnTo>
                    <a:pt x="471" y="157"/>
                  </a:lnTo>
                  <a:lnTo>
                    <a:pt x="470" y="141"/>
                  </a:lnTo>
                  <a:lnTo>
                    <a:pt x="469" y="136"/>
                  </a:lnTo>
                  <a:lnTo>
                    <a:pt x="467" y="133"/>
                  </a:lnTo>
                  <a:lnTo>
                    <a:pt x="466" y="127"/>
                  </a:lnTo>
                  <a:lnTo>
                    <a:pt x="463" y="118"/>
                  </a:lnTo>
                  <a:lnTo>
                    <a:pt x="460" y="110"/>
                  </a:lnTo>
                  <a:lnTo>
                    <a:pt x="459" y="107"/>
                  </a:lnTo>
                  <a:lnTo>
                    <a:pt x="458" y="104"/>
                  </a:lnTo>
                  <a:lnTo>
                    <a:pt x="455" y="103"/>
                  </a:lnTo>
                  <a:lnTo>
                    <a:pt x="454" y="102"/>
                  </a:lnTo>
                  <a:lnTo>
                    <a:pt x="451" y="95"/>
                  </a:lnTo>
                  <a:lnTo>
                    <a:pt x="450" y="86"/>
                  </a:lnTo>
                  <a:lnTo>
                    <a:pt x="446" y="80"/>
                  </a:lnTo>
                  <a:lnTo>
                    <a:pt x="443" y="79"/>
                  </a:lnTo>
                  <a:lnTo>
                    <a:pt x="441" y="76"/>
                  </a:lnTo>
                  <a:lnTo>
                    <a:pt x="440" y="71"/>
                  </a:lnTo>
                  <a:lnTo>
                    <a:pt x="440" y="64"/>
                  </a:lnTo>
                  <a:lnTo>
                    <a:pt x="439" y="61"/>
                  </a:lnTo>
                  <a:lnTo>
                    <a:pt x="436" y="58"/>
                  </a:lnTo>
                  <a:lnTo>
                    <a:pt x="431" y="50"/>
                  </a:lnTo>
                  <a:lnTo>
                    <a:pt x="424" y="38"/>
                  </a:lnTo>
                  <a:lnTo>
                    <a:pt x="418" y="27"/>
                  </a:lnTo>
                  <a:lnTo>
                    <a:pt x="413" y="21"/>
                  </a:lnTo>
                  <a:lnTo>
                    <a:pt x="408" y="14"/>
                  </a:lnTo>
                  <a:lnTo>
                    <a:pt x="398" y="6"/>
                  </a:lnTo>
                  <a:lnTo>
                    <a:pt x="394" y="3"/>
                  </a:lnTo>
                  <a:lnTo>
                    <a:pt x="389" y="0"/>
                  </a:lnTo>
                  <a:lnTo>
                    <a:pt x="383" y="0"/>
                  </a:lnTo>
                  <a:lnTo>
                    <a:pt x="378" y="2"/>
                  </a:lnTo>
                  <a:lnTo>
                    <a:pt x="370" y="8"/>
                  </a:lnTo>
                  <a:lnTo>
                    <a:pt x="367" y="12"/>
                  </a:lnTo>
                  <a:lnTo>
                    <a:pt x="364" y="15"/>
                  </a:lnTo>
                  <a:lnTo>
                    <a:pt x="363" y="19"/>
                  </a:lnTo>
                  <a:lnTo>
                    <a:pt x="363" y="23"/>
                  </a:lnTo>
                  <a:lnTo>
                    <a:pt x="364" y="27"/>
                  </a:lnTo>
                  <a:lnTo>
                    <a:pt x="367" y="33"/>
                  </a:lnTo>
                  <a:lnTo>
                    <a:pt x="371" y="42"/>
                  </a:lnTo>
                  <a:lnTo>
                    <a:pt x="376" y="49"/>
                  </a:lnTo>
                  <a:lnTo>
                    <a:pt x="378" y="53"/>
                  </a:lnTo>
                  <a:lnTo>
                    <a:pt x="378" y="56"/>
                  </a:lnTo>
                  <a:lnTo>
                    <a:pt x="378" y="58"/>
                  </a:lnTo>
                  <a:lnTo>
                    <a:pt x="375" y="65"/>
                  </a:lnTo>
                  <a:lnTo>
                    <a:pt x="375" y="69"/>
                  </a:lnTo>
                  <a:lnTo>
                    <a:pt x="378" y="77"/>
                  </a:lnTo>
                  <a:lnTo>
                    <a:pt x="378" y="81"/>
                  </a:lnTo>
                  <a:lnTo>
                    <a:pt x="381" y="88"/>
                  </a:lnTo>
                  <a:lnTo>
                    <a:pt x="383" y="91"/>
                  </a:lnTo>
                  <a:lnTo>
                    <a:pt x="386" y="92"/>
                  </a:lnTo>
                  <a:lnTo>
                    <a:pt x="389" y="94"/>
                  </a:lnTo>
                  <a:lnTo>
                    <a:pt x="394" y="94"/>
                  </a:lnTo>
                  <a:lnTo>
                    <a:pt x="401" y="92"/>
                  </a:lnTo>
                  <a:lnTo>
                    <a:pt x="401" y="94"/>
                  </a:lnTo>
                  <a:lnTo>
                    <a:pt x="397" y="96"/>
                  </a:lnTo>
                  <a:lnTo>
                    <a:pt x="393" y="99"/>
                  </a:lnTo>
                  <a:lnTo>
                    <a:pt x="391" y="106"/>
                  </a:lnTo>
                  <a:lnTo>
                    <a:pt x="393" y="115"/>
                  </a:lnTo>
                  <a:lnTo>
                    <a:pt x="394" y="121"/>
                  </a:lnTo>
                  <a:lnTo>
                    <a:pt x="397" y="123"/>
                  </a:lnTo>
                  <a:lnTo>
                    <a:pt x="398" y="126"/>
                  </a:lnTo>
                  <a:lnTo>
                    <a:pt x="402" y="126"/>
                  </a:lnTo>
                  <a:lnTo>
                    <a:pt x="399" y="133"/>
                  </a:lnTo>
                  <a:lnTo>
                    <a:pt x="399" y="138"/>
                  </a:lnTo>
                  <a:lnTo>
                    <a:pt x="401" y="144"/>
                  </a:lnTo>
                  <a:lnTo>
                    <a:pt x="402" y="145"/>
                  </a:lnTo>
                  <a:lnTo>
                    <a:pt x="405" y="146"/>
                  </a:lnTo>
                  <a:lnTo>
                    <a:pt x="405" y="156"/>
                  </a:lnTo>
                  <a:lnTo>
                    <a:pt x="406" y="168"/>
                  </a:lnTo>
                  <a:lnTo>
                    <a:pt x="409" y="179"/>
                  </a:lnTo>
                  <a:lnTo>
                    <a:pt x="412" y="183"/>
                  </a:lnTo>
                  <a:lnTo>
                    <a:pt x="413" y="186"/>
                  </a:lnTo>
                  <a:lnTo>
                    <a:pt x="414" y="188"/>
                  </a:lnTo>
                  <a:lnTo>
                    <a:pt x="414" y="191"/>
                  </a:lnTo>
                  <a:lnTo>
                    <a:pt x="414" y="199"/>
                  </a:lnTo>
                  <a:lnTo>
                    <a:pt x="414" y="205"/>
                  </a:lnTo>
                  <a:lnTo>
                    <a:pt x="417" y="209"/>
                  </a:lnTo>
                  <a:lnTo>
                    <a:pt x="420" y="211"/>
                  </a:lnTo>
                  <a:lnTo>
                    <a:pt x="427" y="214"/>
                  </a:lnTo>
                  <a:lnTo>
                    <a:pt x="420" y="220"/>
                  </a:lnTo>
                  <a:lnTo>
                    <a:pt x="416" y="226"/>
                  </a:lnTo>
                  <a:lnTo>
                    <a:pt x="416" y="230"/>
                  </a:lnTo>
                  <a:lnTo>
                    <a:pt x="414" y="233"/>
                  </a:lnTo>
                  <a:lnTo>
                    <a:pt x="416" y="236"/>
                  </a:lnTo>
                  <a:lnTo>
                    <a:pt x="418" y="237"/>
                  </a:lnTo>
                  <a:lnTo>
                    <a:pt x="422" y="240"/>
                  </a:lnTo>
                  <a:lnTo>
                    <a:pt x="428" y="244"/>
                  </a:lnTo>
                  <a:lnTo>
                    <a:pt x="429" y="248"/>
                  </a:lnTo>
                  <a:lnTo>
                    <a:pt x="429" y="251"/>
                  </a:lnTo>
                  <a:lnTo>
                    <a:pt x="429" y="252"/>
                  </a:lnTo>
                  <a:lnTo>
                    <a:pt x="428" y="253"/>
                  </a:lnTo>
                  <a:lnTo>
                    <a:pt x="427" y="253"/>
                  </a:lnTo>
                  <a:lnTo>
                    <a:pt x="425" y="251"/>
                  </a:lnTo>
                  <a:lnTo>
                    <a:pt x="422" y="249"/>
                  </a:lnTo>
                  <a:lnTo>
                    <a:pt x="421" y="248"/>
                  </a:lnTo>
                  <a:lnTo>
                    <a:pt x="420" y="249"/>
                  </a:lnTo>
                  <a:lnTo>
                    <a:pt x="418" y="252"/>
                  </a:lnTo>
                  <a:lnTo>
                    <a:pt x="417" y="255"/>
                  </a:lnTo>
                  <a:lnTo>
                    <a:pt x="417" y="264"/>
                  </a:lnTo>
                  <a:lnTo>
                    <a:pt x="420" y="272"/>
                  </a:lnTo>
                  <a:lnTo>
                    <a:pt x="421" y="276"/>
                  </a:lnTo>
                  <a:lnTo>
                    <a:pt x="424" y="279"/>
                  </a:lnTo>
                  <a:lnTo>
                    <a:pt x="420" y="282"/>
                  </a:lnTo>
                  <a:lnTo>
                    <a:pt x="414" y="283"/>
                  </a:lnTo>
                  <a:lnTo>
                    <a:pt x="410" y="286"/>
                  </a:lnTo>
                  <a:lnTo>
                    <a:pt x="409" y="287"/>
                  </a:lnTo>
                  <a:lnTo>
                    <a:pt x="409" y="290"/>
                  </a:lnTo>
                  <a:lnTo>
                    <a:pt x="404" y="293"/>
                  </a:lnTo>
                  <a:lnTo>
                    <a:pt x="401" y="295"/>
                  </a:lnTo>
                  <a:lnTo>
                    <a:pt x="399" y="299"/>
                  </a:lnTo>
                  <a:lnTo>
                    <a:pt x="399" y="305"/>
                  </a:lnTo>
                  <a:lnTo>
                    <a:pt x="399" y="316"/>
                  </a:lnTo>
                  <a:lnTo>
                    <a:pt x="398" y="321"/>
                  </a:lnTo>
                  <a:lnTo>
                    <a:pt x="397" y="322"/>
                  </a:lnTo>
                  <a:lnTo>
                    <a:pt x="395" y="322"/>
                  </a:lnTo>
                  <a:lnTo>
                    <a:pt x="391" y="322"/>
                  </a:lnTo>
                  <a:lnTo>
                    <a:pt x="391" y="318"/>
                  </a:lnTo>
                  <a:lnTo>
                    <a:pt x="390" y="314"/>
                  </a:lnTo>
                  <a:lnTo>
                    <a:pt x="387" y="310"/>
                  </a:lnTo>
                  <a:lnTo>
                    <a:pt x="385" y="309"/>
                  </a:lnTo>
                  <a:lnTo>
                    <a:pt x="383" y="310"/>
                  </a:lnTo>
                  <a:lnTo>
                    <a:pt x="382" y="312"/>
                  </a:lnTo>
                  <a:lnTo>
                    <a:pt x="379" y="316"/>
                  </a:lnTo>
                  <a:lnTo>
                    <a:pt x="376" y="317"/>
                  </a:lnTo>
                  <a:lnTo>
                    <a:pt x="374" y="316"/>
                  </a:lnTo>
                  <a:lnTo>
                    <a:pt x="372" y="312"/>
                  </a:lnTo>
                  <a:lnTo>
                    <a:pt x="371" y="307"/>
                  </a:lnTo>
                  <a:lnTo>
                    <a:pt x="367" y="305"/>
                  </a:lnTo>
                  <a:lnTo>
                    <a:pt x="363" y="303"/>
                  </a:lnTo>
                  <a:lnTo>
                    <a:pt x="356" y="305"/>
                  </a:lnTo>
                  <a:lnTo>
                    <a:pt x="352" y="297"/>
                  </a:lnTo>
                  <a:lnTo>
                    <a:pt x="344" y="291"/>
                  </a:lnTo>
                  <a:lnTo>
                    <a:pt x="336" y="287"/>
                  </a:lnTo>
                  <a:lnTo>
                    <a:pt x="333" y="287"/>
                  </a:lnTo>
                  <a:lnTo>
                    <a:pt x="329" y="289"/>
                  </a:lnTo>
                  <a:lnTo>
                    <a:pt x="326" y="278"/>
                  </a:lnTo>
                  <a:lnTo>
                    <a:pt x="321" y="266"/>
                  </a:lnTo>
                  <a:lnTo>
                    <a:pt x="314" y="255"/>
                  </a:lnTo>
                  <a:lnTo>
                    <a:pt x="310" y="251"/>
                  </a:lnTo>
                  <a:lnTo>
                    <a:pt x="306" y="248"/>
                  </a:lnTo>
                  <a:lnTo>
                    <a:pt x="295" y="233"/>
                  </a:lnTo>
                  <a:lnTo>
                    <a:pt x="291" y="228"/>
                  </a:lnTo>
                  <a:lnTo>
                    <a:pt x="286" y="226"/>
                  </a:lnTo>
                  <a:lnTo>
                    <a:pt x="282" y="225"/>
                  </a:lnTo>
                  <a:lnTo>
                    <a:pt x="279" y="222"/>
                  </a:lnTo>
                  <a:lnTo>
                    <a:pt x="278" y="218"/>
                  </a:lnTo>
                  <a:lnTo>
                    <a:pt x="278" y="213"/>
                  </a:lnTo>
                  <a:lnTo>
                    <a:pt x="278" y="207"/>
                  </a:lnTo>
                  <a:lnTo>
                    <a:pt x="276" y="202"/>
                  </a:lnTo>
                  <a:lnTo>
                    <a:pt x="275" y="201"/>
                  </a:lnTo>
                  <a:lnTo>
                    <a:pt x="272" y="198"/>
                  </a:lnTo>
                  <a:lnTo>
                    <a:pt x="270" y="198"/>
                  </a:lnTo>
                  <a:lnTo>
                    <a:pt x="267" y="196"/>
                  </a:lnTo>
                  <a:lnTo>
                    <a:pt x="263" y="196"/>
                  </a:lnTo>
                  <a:lnTo>
                    <a:pt x="260" y="195"/>
                  </a:lnTo>
                  <a:lnTo>
                    <a:pt x="256" y="188"/>
                  </a:lnTo>
                  <a:lnTo>
                    <a:pt x="253" y="182"/>
                  </a:lnTo>
                  <a:lnTo>
                    <a:pt x="251" y="180"/>
                  </a:lnTo>
                  <a:lnTo>
                    <a:pt x="248" y="180"/>
                  </a:lnTo>
                  <a:lnTo>
                    <a:pt x="244" y="180"/>
                  </a:lnTo>
                  <a:lnTo>
                    <a:pt x="242" y="179"/>
                  </a:lnTo>
                  <a:lnTo>
                    <a:pt x="242" y="173"/>
                  </a:lnTo>
                  <a:lnTo>
                    <a:pt x="241" y="168"/>
                  </a:lnTo>
                  <a:lnTo>
                    <a:pt x="240" y="167"/>
                  </a:lnTo>
                  <a:lnTo>
                    <a:pt x="237" y="167"/>
                  </a:lnTo>
                  <a:lnTo>
                    <a:pt x="225" y="165"/>
                  </a:lnTo>
                  <a:lnTo>
                    <a:pt x="221" y="167"/>
                  </a:lnTo>
                  <a:lnTo>
                    <a:pt x="215" y="171"/>
                  </a:lnTo>
                  <a:lnTo>
                    <a:pt x="211" y="175"/>
                  </a:lnTo>
                  <a:lnTo>
                    <a:pt x="206" y="179"/>
                  </a:lnTo>
                  <a:lnTo>
                    <a:pt x="205" y="182"/>
                  </a:lnTo>
                  <a:lnTo>
                    <a:pt x="205" y="184"/>
                  </a:lnTo>
                  <a:lnTo>
                    <a:pt x="205" y="188"/>
                  </a:lnTo>
                  <a:lnTo>
                    <a:pt x="207" y="194"/>
                  </a:lnTo>
                  <a:lnTo>
                    <a:pt x="211" y="206"/>
                  </a:lnTo>
                  <a:lnTo>
                    <a:pt x="215" y="214"/>
                  </a:lnTo>
                  <a:lnTo>
                    <a:pt x="218" y="220"/>
                  </a:lnTo>
                  <a:lnTo>
                    <a:pt x="222" y="224"/>
                  </a:lnTo>
                  <a:lnTo>
                    <a:pt x="225" y="226"/>
                  </a:lnTo>
                  <a:lnTo>
                    <a:pt x="228" y="232"/>
                  </a:lnTo>
                  <a:lnTo>
                    <a:pt x="230" y="234"/>
                  </a:lnTo>
                  <a:lnTo>
                    <a:pt x="232" y="236"/>
                  </a:lnTo>
                  <a:lnTo>
                    <a:pt x="234" y="236"/>
                  </a:lnTo>
                  <a:lnTo>
                    <a:pt x="236" y="244"/>
                  </a:lnTo>
                  <a:lnTo>
                    <a:pt x="237" y="248"/>
                  </a:lnTo>
                  <a:lnTo>
                    <a:pt x="240" y="251"/>
                  </a:lnTo>
                  <a:lnTo>
                    <a:pt x="244" y="252"/>
                  </a:lnTo>
                  <a:lnTo>
                    <a:pt x="248" y="255"/>
                  </a:lnTo>
                  <a:lnTo>
                    <a:pt x="253" y="259"/>
                  </a:lnTo>
                  <a:lnTo>
                    <a:pt x="257" y="263"/>
                  </a:lnTo>
                  <a:lnTo>
                    <a:pt x="261" y="267"/>
                  </a:lnTo>
                  <a:lnTo>
                    <a:pt x="264" y="283"/>
                  </a:lnTo>
                  <a:lnTo>
                    <a:pt x="268" y="293"/>
                  </a:lnTo>
                  <a:lnTo>
                    <a:pt x="271" y="297"/>
                  </a:lnTo>
                  <a:lnTo>
                    <a:pt x="274" y="298"/>
                  </a:lnTo>
                  <a:lnTo>
                    <a:pt x="276" y="299"/>
                  </a:lnTo>
                  <a:lnTo>
                    <a:pt x="279" y="301"/>
                  </a:lnTo>
                  <a:lnTo>
                    <a:pt x="282" y="306"/>
                  </a:lnTo>
                  <a:lnTo>
                    <a:pt x="284" y="313"/>
                  </a:lnTo>
                  <a:lnTo>
                    <a:pt x="288" y="318"/>
                  </a:lnTo>
                  <a:lnTo>
                    <a:pt x="291" y="324"/>
                  </a:lnTo>
                  <a:lnTo>
                    <a:pt x="295" y="326"/>
                  </a:lnTo>
                  <a:lnTo>
                    <a:pt x="301" y="329"/>
                  </a:lnTo>
                  <a:lnTo>
                    <a:pt x="306" y="332"/>
                  </a:lnTo>
                  <a:lnTo>
                    <a:pt x="309" y="333"/>
                  </a:lnTo>
                  <a:lnTo>
                    <a:pt x="310" y="333"/>
                  </a:lnTo>
                  <a:lnTo>
                    <a:pt x="310" y="336"/>
                  </a:lnTo>
                  <a:lnTo>
                    <a:pt x="309" y="340"/>
                  </a:lnTo>
                  <a:lnTo>
                    <a:pt x="309" y="343"/>
                  </a:lnTo>
                  <a:lnTo>
                    <a:pt x="310" y="345"/>
                  </a:lnTo>
                  <a:lnTo>
                    <a:pt x="311" y="347"/>
                  </a:lnTo>
                  <a:lnTo>
                    <a:pt x="313" y="348"/>
                  </a:lnTo>
                  <a:lnTo>
                    <a:pt x="318" y="349"/>
                  </a:lnTo>
                  <a:lnTo>
                    <a:pt x="322" y="351"/>
                  </a:lnTo>
                  <a:lnTo>
                    <a:pt x="324" y="352"/>
                  </a:lnTo>
                  <a:lnTo>
                    <a:pt x="325" y="355"/>
                  </a:lnTo>
                  <a:lnTo>
                    <a:pt x="328" y="363"/>
                  </a:lnTo>
                  <a:lnTo>
                    <a:pt x="334" y="371"/>
                  </a:lnTo>
                  <a:lnTo>
                    <a:pt x="337" y="374"/>
                  </a:lnTo>
                  <a:lnTo>
                    <a:pt x="340" y="375"/>
                  </a:lnTo>
                  <a:lnTo>
                    <a:pt x="341" y="375"/>
                  </a:lnTo>
                  <a:lnTo>
                    <a:pt x="343" y="372"/>
                  </a:lnTo>
                  <a:lnTo>
                    <a:pt x="349" y="379"/>
                  </a:lnTo>
                  <a:lnTo>
                    <a:pt x="353" y="381"/>
                  </a:lnTo>
                  <a:lnTo>
                    <a:pt x="356" y="381"/>
                  </a:lnTo>
                  <a:lnTo>
                    <a:pt x="352" y="382"/>
                  </a:lnTo>
                  <a:lnTo>
                    <a:pt x="349" y="383"/>
                  </a:lnTo>
                  <a:lnTo>
                    <a:pt x="348" y="386"/>
                  </a:lnTo>
                  <a:lnTo>
                    <a:pt x="348" y="390"/>
                  </a:lnTo>
                  <a:lnTo>
                    <a:pt x="347" y="391"/>
                  </a:lnTo>
                  <a:lnTo>
                    <a:pt x="345" y="391"/>
                  </a:lnTo>
                  <a:lnTo>
                    <a:pt x="341" y="394"/>
                  </a:lnTo>
                  <a:lnTo>
                    <a:pt x="337" y="397"/>
                  </a:lnTo>
                  <a:lnTo>
                    <a:pt x="330" y="397"/>
                  </a:lnTo>
                  <a:lnTo>
                    <a:pt x="325" y="395"/>
                  </a:lnTo>
                  <a:lnTo>
                    <a:pt x="322" y="397"/>
                  </a:lnTo>
                  <a:lnTo>
                    <a:pt x="320" y="401"/>
                  </a:lnTo>
                  <a:lnTo>
                    <a:pt x="317" y="405"/>
                  </a:lnTo>
                  <a:lnTo>
                    <a:pt x="314" y="406"/>
                  </a:lnTo>
                  <a:lnTo>
                    <a:pt x="310" y="405"/>
                  </a:lnTo>
                  <a:lnTo>
                    <a:pt x="307" y="401"/>
                  </a:lnTo>
                  <a:lnTo>
                    <a:pt x="303" y="398"/>
                  </a:lnTo>
                  <a:lnTo>
                    <a:pt x="299" y="398"/>
                  </a:lnTo>
                  <a:lnTo>
                    <a:pt x="295" y="400"/>
                  </a:lnTo>
                  <a:lnTo>
                    <a:pt x="293" y="402"/>
                  </a:lnTo>
                  <a:lnTo>
                    <a:pt x="290" y="405"/>
                  </a:lnTo>
                  <a:lnTo>
                    <a:pt x="288" y="406"/>
                  </a:lnTo>
                  <a:lnTo>
                    <a:pt x="286" y="406"/>
                  </a:lnTo>
                  <a:lnTo>
                    <a:pt x="284" y="404"/>
                  </a:lnTo>
                  <a:lnTo>
                    <a:pt x="282" y="401"/>
                  </a:lnTo>
                  <a:lnTo>
                    <a:pt x="278" y="398"/>
                  </a:lnTo>
                  <a:lnTo>
                    <a:pt x="275" y="398"/>
                  </a:lnTo>
                  <a:lnTo>
                    <a:pt x="272" y="400"/>
                  </a:lnTo>
                  <a:lnTo>
                    <a:pt x="271" y="402"/>
                  </a:lnTo>
                  <a:lnTo>
                    <a:pt x="267" y="406"/>
                  </a:lnTo>
                  <a:lnTo>
                    <a:pt x="263" y="406"/>
                  </a:lnTo>
                  <a:lnTo>
                    <a:pt x="260" y="405"/>
                  </a:lnTo>
                  <a:lnTo>
                    <a:pt x="259" y="401"/>
                  </a:lnTo>
                  <a:lnTo>
                    <a:pt x="256" y="397"/>
                  </a:lnTo>
                  <a:lnTo>
                    <a:pt x="252" y="394"/>
                  </a:lnTo>
                  <a:lnTo>
                    <a:pt x="249" y="394"/>
                  </a:lnTo>
                  <a:lnTo>
                    <a:pt x="248" y="394"/>
                  </a:lnTo>
                  <a:lnTo>
                    <a:pt x="245" y="395"/>
                  </a:lnTo>
                  <a:lnTo>
                    <a:pt x="242" y="398"/>
                  </a:lnTo>
                  <a:lnTo>
                    <a:pt x="238" y="402"/>
                  </a:lnTo>
                  <a:lnTo>
                    <a:pt x="237" y="402"/>
                  </a:lnTo>
                  <a:lnTo>
                    <a:pt x="236" y="402"/>
                  </a:lnTo>
                  <a:lnTo>
                    <a:pt x="233" y="400"/>
                  </a:lnTo>
                  <a:lnTo>
                    <a:pt x="230" y="395"/>
                  </a:lnTo>
                  <a:lnTo>
                    <a:pt x="226" y="390"/>
                  </a:lnTo>
                  <a:lnTo>
                    <a:pt x="219" y="387"/>
                  </a:lnTo>
                  <a:lnTo>
                    <a:pt x="217" y="386"/>
                  </a:lnTo>
                  <a:lnTo>
                    <a:pt x="213" y="386"/>
                  </a:lnTo>
                  <a:lnTo>
                    <a:pt x="210" y="387"/>
                  </a:lnTo>
                  <a:lnTo>
                    <a:pt x="207" y="389"/>
                  </a:lnTo>
                  <a:lnTo>
                    <a:pt x="202" y="394"/>
                  </a:lnTo>
                  <a:lnTo>
                    <a:pt x="199" y="395"/>
                  </a:lnTo>
                  <a:lnTo>
                    <a:pt x="196" y="394"/>
                  </a:lnTo>
                  <a:lnTo>
                    <a:pt x="195" y="390"/>
                  </a:lnTo>
                  <a:lnTo>
                    <a:pt x="192" y="386"/>
                  </a:lnTo>
                  <a:lnTo>
                    <a:pt x="188" y="383"/>
                  </a:lnTo>
                  <a:lnTo>
                    <a:pt x="183" y="385"/>
                  </a:lnTo>
                  <a:lnTo>
                    <a:pt x="180" y="387"/>
                  </a:lnTo>
                  <a:lnTo>
                    <a:pt x="175" y="386"/>
                  </a:lnTo>
                  <a:lnTo>
                    <a:pt x="168" y="386"/>
                  </a:lnTo>
                  <a:lnTo>
                    <a:pt x="161" y="387"/>
                  </a:lnTo>
                  <a:lnTo>
                    <a:pt x="156" y="390"/>
                  </a:lnTo>
                  <a:lnTo>
                    <a:pt x="154" y="391"/>
                  </a:lnTo>
                  <a:lnTo>
                    <a:pt x="153" y="390"/>
                  </a:lnTo>
                  <a:lnTo>
                    <a:pt x="149" y="383"/>
                  </a:lnTo>
                  <a:lnTo>
                    <a:pt x="146" y="377"/>
                  </a:lnTo>
                  <a:lnTo>
                    <a:pt x="142" y="370"/>
                  </a:lnTo>
                  <a:lnTo>
                    <a:pt x="140" y="368"/>
                  </a:lnTo>
                  <a:lnTo>
                    <a:pt x="135" y="367"/>
                  </a:lnTo>
                  <a:lnTo>
                    <a:pt x="133" y="368"/>
                  </a:lnTo>
                  <a:lnTo>
                    <a:pt x="129" y="372"/>
                  </a:lnTo>
                  <a:lnTo>
                    <a:pt x="127" y="374"/>
                  </a:lnTo>
                  <a:lnTo>
                    <a:pt x="126" y="372"/>
                  </a:lnTo>
                  <a:lnTo>
                    <a:pt x="123" y="366"/>
                  </a:lnTo>
                  <a:lnTo>
                    <a:pt x="121" y="358"/>
                  </a:lnTo>
                  <a:lnTo>
                    <a:pt x="118" y="353"/>
                  </a:lnTo>
                  <a:lnTo>
                    <a:pt x="115" y="352"/>
                  </a:lnTo>
                  <a:lnTo>
                    <a:pt x="110" y="351"/>
                  </a:lnTo>
                  <a:lnTo>
                    <a:pt x="106" y="352"/>
                  </a:lnTo>
                  <a:lnTo>
                    <a:pt x="104" y="353"/>
                  </a:lnTo>
                  <a:lnTo>
                    <a:pt x="104" y="356"/>
                  </a:lnTo>
                  <a:lnTo>
                    <a:pt x="102" y="359"/>
                  </a:lnTo>
                  <a:lnTo>
                    <a:pt x="100" y="358"/>
                  </a:lnTo>
                  <a:lnTo>
                    <a:pt x="98" y="355"/>
                  </a:lnTo>
                  <a:lnTo>
                    <a:pt x="96" y="349"/>
                  </a:lnTo>
                  <a:lnTo>
                    <a:pt x="92" y="344"/>
                  </a:lnTo>
                  <a:lnTo>
                    <a:pt x="89" y="341"/>
                  </a:lnTo>
                  <a:lnTo>
                    <a:pt x="84" y="340"/>
                  </a:lnTo>
                  <a:lnTo>
                    <a:pt x="80" y="341"/>
                  </a:lnTo>
                  <a:lnTo>
                    <a:pt x="76" y="344"/>
                  </a:lnTo>
                  <a:lnTo>
                    <a:pt x="73" y="344"/>
                  </a:lnTo>
                  <a:lnTo>
                    <a:pt x="73" y="341"/>
                  </a:lnTo>
                  <a:lnTo>
                    <a:pt x="75" y="337"/>
                  </a:lnTo>
                  <a:lnTo>
                    <a:pt x="75" y="332"/>
                  </a:lnTo>
                  <a:lnTo>
                    <a:pt x="73" y="328"/>
                  </a:lnTo>
                  <a:lnTo>
                    <a:pt x="70" y="328"/>
                  </a:lnTo>
                  <a:lnTo>
                    <a:pt x="65" y="329"/>
                  </a:lnTo>
                  <a:lnTo>
                    <a:pt x="60" y="329"/>
                  </a:lnTo>
                  <a:lnTo>
                    <a:pt x="56" y="329"/>
                  </a:lnTo>
                  <a:lnTo>
                    <a:pt x="54" y="325"/>
                  </a:lnTo>
                  <a:lnTo>
                    <a:pt x="54" y="321"/>
                  </a:lnTo>
                  <a:lnTo>
                    <a:pt x="54" y="317"/>
                  </a:lnTo>
                  <a:lnTo>
                    <a:pt x="52" y="314"/>
                  </a:lnTo>
                  <a:lnTo>
                    <a:pt x="47" y="313"/>
                  </a:lnTo>
                  <a:lnTo>
                    <a:pt x="42" y="314"/>
                  </a:lnTo>
                  <a:lnTo>
                    <a:pt x="39" y="314"/>
                  </a:lnTo>
                  <a:lnTo>
                    <a:pt x="38" y="313"/>
                  </a:lnTo>
                  <a:lnTo>
                    <a:pt x="37" y="305"/>
                  </a:lnTo>
                  <a:lnTo>
                    <a:pt x="34" y="298"/>
                  </a:lnTo>
                  <a:lnTo>
                    <a:pt x="33" y="297"/>
                  </a:lnTo>
                  <a:lnTo>
                    <a:pt x="31" y="297"/>
                  </a:lnTo>
                  <a:lnTo>
                    <a:pt x="29" y="297"/>
                  </a:lnTo>
                  <a:lnTo>
                    <a:pt x="27" y="295"/>
                  </a:lnTo>
                  <a:lnTo>
                    <a:pt x="26" y="291"/>
                  </a:lnTo>
                  <a:lnTo>
                    <a:pt x="24" y="286"/>
                  </a:lnTo>
                  <a:lnTo>
                    <a:pt x="23" y="284"/>
                  </a:lnTo>
                  <a:lnTo>
                    <a:pt x="22" y="283"/>
                  </a:lnTo>
                  <a:lnTo>
                    <a:pt x="15" y="282"/>
                  </a:lnTo>
                  <a:lnTo>
                    <a:pt x="7" y="280"/>
                  </a:lnTo>
                  <a:lnTo>
                    <a:pt x="4" y="280"/>
                  </a:lnTo>
                  <a:lnTo>
                    <a:pt x="1" y="282"/>
                  </a:lnTo>
                  <a:lnTo>
                    <a:pt x="0" y="284"/>
                  </a:lnTo>
                  <a:lnTo>
                    <a:pt x="0" y="289"/>
                  </a:lnTo>
                  <a:close/>
                </a:path>
              </a:pathLst>
            </a:custGeom>
            <a:noFill/>
            <a:ln w="1588">
              <a:solidFill>
                <a:srgbClr val="DCA1B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69" name="Freeform 199"/>
            <p:cNvSpPr>
              <a:spLocks/>
            </p:cNvSpPr>
            <p:nvPr/>
          </p:nvSpPr>
          <p:spPr bwMode="auto">
            <a:xfrm>
              <a:off x="3427" y="2171"/>
              <a:ext cx="6" cy="21"/>
            </a:xfrm>
            <a:custGeom>
              <a:avLst/>
              <a:gdLst>
                <a:gd name="T0" fmla="*/ 6 w 6"/>
                <a:gd name="T1" fmla="*/ 0 h 21"/>
                <a:gd name="T2" fmla="*/ 6 w 6"/>
                <a:gd name="T3" fmla="*/ 0 h 21"/>
                <a:gd name="T4" fmla="*/ 2 w 6"/>
                <a:gd name="T5" fmla="*/ 13 h 21"/>
                <a:gd name="T6" fmla="*/ 0 w 6"/>
                <a:gd name="T7" fmla="*/ 18 h 21"/>
                <a:gd name="T8" fmla="*/ 2 w 6"/>
                <a:gd name="T9" fmla="*/ 21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21">
                  <a:moveTo>
                    <a:pt x="6" y="0"/>
                  </a:moveTo>
                  <a:lnTo>
                    <a:pt x="6" y="0"/>
                  </a:lnTo>
                  <a:lnTo>
                    <a:pt x="2" y="13"/>
                  </a:lnTo>
                  <a:lnTo>
                    <a:pt x="0" y="18"/>
                  </a:lnTo>
                  <a:lnTo>
                    <a:pt x="2" y="21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70" name="Freeform 200"/>
            <p:cNvSpPr>
              <a:spLocks/>
            </p:cNvSpPr>
            <p:nvPr/>
          </p:nvSpPr>
          <p:spPr bwMode="auto">
            <a:xfrm>
              <a:off x="3403" y="2180"/>
              <a:ext cx="13" cy="5"/>
            </a:xfrm>
            <a:custGeom>
              <a:avLst/>
              <a:gdLst>
                <a:gd name="T0" fmla="*/ 13 w 13"/>
                <a:gd name="T1" fmla="*/ 4 h 5"/>
                <a:gd name="T2" fmla="*/ 13 w 13"/>
                <a:gd name="T3" fmla="*/ 4 h 5"/>
                <a:gd name="T4" fmla="*/ 7 w 13"/>
                <a:gd name="T5" fmla="*/ 5 h 5"/>
                <a:gd name="T6" fmla="*/ 3 w 13"/>
                <a:gd name="T7" fmla="*/ 5 h 5"/>
                <a:gd name="T8" fmla="*/ 1 w 13"/>
                <a:gd name="T9" fmla="*/ 3 h 5"/>
                <a:gd name="T10" fmla="*/ 0 w 13"/>
                <a:gd name="T11" fmla="*/ 0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" h="5">
                  <a:moveTo>
                    <a:pt x="13" y="4"/>
                  </a:moveTo>
                  <a:lnTo>
                    <a:pt x="13" y="4"/>
                  </a:lnTo>
                  <a:lnTo>
                    <a:pt x="7" y="5"/>
                  </a:lnTo>
                  <a:lnTo>
                    <a:pt x="3" y="5"/>
                  </a:lnTo>
                  <a:lnTo>
                    <a:pt x="1" y="3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71" name="Freeform 201"/>
            <p:cNvSpPr>
              <a:spLocks/>
            </p:cNvSpPr>
            <p:nvPr/>
          </p:nvSpPr>
          <p:spPr bwMode="auto">
            <a:xfrm>
              <a:off x="3430" y="2203"/>
              <a:ext cx="5" cy="11"/>
            </a:xfrm>
            <a:custGeom>
              <a:avLst/>
              <a:gdLst>
                <a:gd name="T0" fmla="*/ 5 w 5"/>
                <a:gd name="T1" fmla="*/ 0 h 11"/>
                <a:gd name="T2" fmla="*/ 5 w 5"/>
                <a:gd name="T3" fmla="*/ 0 h 11"/>
                <a:gd name="T4" fmla="*/ 4 w 5"/>
                <a:gd name="T5" fmla="*/ 4 h 11"/>
                <a:gd name="T6" fmla="*/ 3 w 5"/>
                <a:gd name="T7" fmla="*/ 7 h 11"/>
                <a:gd name="T8" fmla="*/ 0 w 5"/>
                <a:gd name="T9" fmla="*/ 11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11">
                  <a:moveTo>
                    <a:pt x="5" y="0"/>
                  </a:moveTo>
                  <a:lnTo>
                    <a:pt x="5" y="0"/>
                  </a:lnTo>
                  <a:lnTo>
                    <a:pt x="4" y="4"/>
                  </a:lnTo>
                  <a:lnTo>
                    <a:pt x="3" y="7"/>
                  </a:lnTo>
                  <a:lnTo>
                    <a:pt x="0" y="11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72" name="Freeform 202"/>
            <p:cNvSpPr>
              <a:spLocks/>
            </p:cNvSpPr>
            <p:nvPr/>
          </p:nvSpPr>
          <p:spPr bwMode="auto">
            <a:xfrm>
              <a:off x="3460" y="2219"/>
              <a:ext cx="9" cy="11"/>
            </a:xfrm>
            <a:custGeom>
              <a:avLst/>
              <a:gdLst>
                <a:gd name="T0" fmla="*/ 9 w 9"/>
                <a:gd name="T1" fmla="*/ 0 h 11"/>
                <a:gd name="T2" fmla="*/ 9 w 9"/>
                <a:gd name="T3" fmla="*/ 0 h 11"/>
                <a:gd name="T4" fmla="*/ 4 w 9"/>
                <a:gd name="T5" fmla="*/ 3 h 11"/>
                <a:gd name="T6" fmla="*/ 1 w 9"/>
                <a:gd name="T7" fmla="*/ 7 h 11"/>
                <a:gd name="T8" fmla="*/ 0 w 9"/>
                <a:gd name="T9" fmla="*/ 11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" h="11">
                  <a:moveTo>
                    <a:pt x="9" y="0"/>
                  </a:moveTo>
                  <a:lnTo>
                    <a:pt x="9" y="0"/>
                  </a:lnTo>
                  <a:lnTo>
                    <a:pt x="4" y="3"/>
                  </a:lnTo>
                  <a:lnTo>
                    <a:pt x="1" y="7"/>
                  </a:lnTo>
                  <a:lnTo>
                    <a:pt x="0" y="11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73" name="Freeform 203"/>
            <p:cNvSpPr>
              <a:spLocks/>
            </p:cNvSpPr>
            <p:nvPr/>
          </p:nvSpPr>
          <p:spPr bwMode="auto">
            <a:xfrm>
              <a:off x="3445" y="2241"/>
              <a:ext cx="9" cy="11"/>
            </a:xfrm>
            <a:custGeom>
              <a:avLst/>
              <a:gdLst>
                <a:gd name="T0" fmla="*/ 9 w 9"/>
                <a:gd name="T1" fmla="*/ 0 h 11"/>
                <a:gd name="T2" fmla="*/ 9 w 9"/>
                <a:gd name="T3" fmla="*/ 0 h 11"/>
                <a:gd name="T4" fmla="*/ 5 w 9"/>
                <a:gd name="T5" fmla="*/ 7 h 11"/>
                <a:gd name="T6" fmla="*/ 3 w 9"/>
                <a:gd name="T7" fmla="*/ 9 h 11"/>
                <a:gd name="T8" fmla="*/ 0 w 9"/>
                <a:gd name="T9" fmla="*/ 11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" h="11">
                  <a:moveTo>
                    <a:pt x="9" y="0"/>
                  </a:moveTo>
                  <a:lnTo>
                    <a:pt x="9" y="0"/>
                  </a:lnTo>
                  <a:lnTo>
                    <a:pt x="5" y="7"/>
                  </a:lnTo>
                  <a:lnTo>
                    <a:pt x="3" y="9"/>
                  </a:lnTo>
                  <a:lnTo>
                    <a:pt x="0" y="11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74" name="Freeform 204"/>
            <p:cNvSpPr>
              <a:spLocks/>
            </p:cNvSpPr>
            <p:nvPr/>
          </p:nvSpPr>
          <p:spPr bwMode="auto">
            <a:xfrm>
              <a:off x="3469" y="2236"/>
              <a:ext cx="10" cy="27"/>
            </a:xfrm>
            <a:custGeom>
              <a:avLst/>
              <a:gdLst>
                <a:gd name="T0" fmla="*/ 10 w 10"/>
                <a:gd name="T1" fmla="*/ 0 h 27"/>
                <a:gd name="T2" fmla="*/ 10 w 10"/>
                <a:gd name="T3" fmla="*/ 0 h 27"/>
                <a:gd name="T4" fmla="*/ 4 w 10"/>
                <a:gd name="T5" fmla="*/ 6 h 27"/>
                <a:gd name="T6" fmla="*/ 2 w 10"/>
                <a:gd name="T7" fmla="*/ 14 h 27"/>
                <a:gd name="T8" fmla="*/ 0 w 10"/>
                <a:gd name="T9" fmla="*/ 21 h 27"/>
                <a:gd name="T10" fmla="*/ 0 w 10"/>
                <a:gd name="T11" fmla="*/ 27 h 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" h="27">
                  <a:moveTo>
                    <a:pt x="10" y="0"/>
                  </a:moveTo>
                  <a:lnTo>
                    <a:pt x="10" y="0"/>
                  </a:lnTo>
                  <a:lnTo>
                    <a:pt x="4" y="6"/>
                  </a:lnTo>
                  <a:lnTo>
                    <a:pt x="2" y="14"/>
                  </a:lnTo>
                  <a:lnTo>
                    <a:pt x="0" y="21"/>
                  </a:lnTo>
                  <a:lnTo>
                    <a:pt x="0" y="27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75" name="Freeform 205"/>
            <p:cNvSpPr>
              <a:spLocks/>
            </p:cNvSpPr>
            <p:nvPr/>
          </p:nvSpPr>
          <p:spPr bwMode="auto">
            <a:xfrm>
              <a:off x="3487" y="2233"/>
              <a:ext cx="5" cy="16"/>
            </a:xfrm>
            <a:custGeom>
              <a:avLst/>
              <a:gdLst>
                <a:gd name="T0" fmla="*/ 0 w 5"/>
                <a:gd name="T1" fmla="*/ 16 h 16"/>
                <a:gd name="T2" fmla="*/ 0 w 5"/>
                <a:gd name="T3" fmla="*/ 16 h 16"/>
                <a:gd name="T4" fmla="*/ 4 w 5"/>
                <a:gd name="T5" fmla="*/ 7 h 16"/>
                <a:gd name="T6" fmla="*/ 5 w 5"/>
                <a:gd name="T7" fmla="*/ 0 h 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" h="16">
                  <a:moveTo>
                    <a:pt x="0" y="16"/>
                  </a:moveTo>
                  <a:lnTo>
                    <a:pt x="0" y="16"/>
                  </a:lnTo>
                  <a:lnTo>
                    <a:pt x="4" y="7"/>
                  </a:lnTo>
                  <a:lnTo>
                    <a:pt x="5" y="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76" name="Freeform 206"/>
            <p:cNvSpPr>
              <a:spLocks/>
            </p:cNvSpPr>
            <p:nvPr/>
          </p:nvSpPr>
          <p:spPr bwMode="auto">
            <a:xfrm>
              <a:off x="3490" y="2263"/>
              <a:ext cx="2" cy="19"/>
            </a:xfrm>
            <a:custGeom>
              <a:avLst/>
              <a:gdLst>
                <a:gd name="T0" fmla="*/ 2 w 2"/>
                <a:gd name="T1" fmla="*/ 0 h 19"/>
                <a:gd name="T2" fmla="*/ 2 w 2"/>
                <a:gd name="T3" fmla="*/ 0 h 19"/>
                <a:gd name="T4" fmla="*/ 2 w 2"/>
                <a:gd name="T5" fmla="*/ 10 h 19"/>
                <a:gd name="T6" fmla="*/ 2 w 2"/>
                <a:gd name="T7" fmla="*/ 14 h 19"/>
                <a:gd name="T8" fmla="*/ 0 w 2"/>
                <a:gd name="T9" fmla="*/ 19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9">
                  <a:moveTo>
                    <a:pt x="2" y="0"/>
                  </a:moveTo>
                  <a:lnTo>
                    <a:pt x="2" y="0"/>
                  </a:lnTo>
                  <a:lnTo>
                    <a:pt x="2" y="10"/>
                  </a:lnTo>
                  <a:lnTo>
                    <a:pt x="2" y="14"/>
                  </a:lnTo>
                  <a:lnTo>
                    <a:pt x="0" y="19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77" name="Freeform 207"/>
            <p:cNvSpPr>
              <a:spLocks/>
            </p:cNvSpPr>
            <p:nvPr/>
          </p:nvSpPr>
          <p:spPr bwMode="auto">
            <a:xfrm>
              <a:off x="3465" y="2277"/>
              <a:ext cx="11" cy="9"/>
            </a:xfrm>
            <a:custGeom>
              <a:avLst/>
              <a:gdLst>
                <a:gd name="T0" fmla="*/ 11 w 11"/>
                <a:gd name="T1" fmla="*/ 0 h 9"/>
                <a:gd name="T2" fmla="*/ 11 w 11"/>
                <a:gd name="T3" fmla="*/ 0 h 9"/>
                <a:gd name="T4" fmla="*/ 6 w 11"/>
                <a:gd name="T5" fmla="*/ 7 h 9"/>
                <a:gd name="T6" fmla="*/ 3 w 11"/>
                <a:gd name="T7" fmla="*/ 9 h 9"/>
                <a:gd name="T8" fmla="*/ 0 w 11"/>
                <a:gd name="T9" fmla="*/ 9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" h="9">
                  <a:moveTo>
                    <a:pt x="11" y="0"/>
                  </a:moveTo>
                  <a:lnTo>
                    <a:pt x="11" y="0"/>
                  </a:lnTo>
                  <a:lnTo>
                    <a:pt x="6" y="7"/>
                  </a:lnTo>
                  <a:lnTo>
                    <a:pt x="3" y="9"/>
                  </a:lnTo>
                  <a:lnTo>
                    <a:pt x="0" y="9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78" name="Freeform 208"/>
            <p:cNvSpPr>
              <a:spLocks/>
            </p:cNvSpPr>
            <p:nvPr/>
          </p:nvSpPr>
          <p:spPr bwMode="auto">
            <a:xfrm>
              <a:off x="3483" y="2299"/>
              <a:ext cx="12" cy="8"/>
            </a:xfrm>
            <a:custGeom>
              <a:avLst/>
              <a:gdLst>
                <a:gd name="T0" fmla="*/ 12 w 12"/>
                <a:gd name="T1" fmla="*/ 0 h 8"/>
                <a:gd name="T2" fmla="*/ 12 w 12"/>
                <a:gd name="T3" fmla="*/ 0 h 8"/>
                <a:gd name="T4" fmla="*/ 8 w 12"/>
                <a:gd name="T5" fmla="*/ 3 h 8"/>
                <a:gd name="T6" fmla="*/ 4 w 12"/>
                <a:gd name="T7" fmla="*/ 6 h 8"/>
                <a:gd name="T8" fmla="*/ 3 w 12"/>
                <a:gd name="T9" fmla="*/ 8 h 8"/>
                <a:gd name="T10" fmla="*/ 0 w 12"/>
                <a:gd name="T11" fmla="*/ 7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" h="8">
                  <a:moveTo>
                    <a:pt x="12" y="0"/>
                  </a:moveTo>
                  <a:lnTo>
                    <a:pt x="12" y="0"/>
                  </a:lnTo>
                  <a:lnTo>
                    <a:pt x="8" y="3"/>
                  </a:lnTo>
                  <a:lnTo>
                    <a:pt x="4" y="6"/>
                  </a:lnTo>
                  <a:lnTo>
                    <a:pt x="3" y="8"/>
                  </a:lnTo>
                  <a:lnTo>
                    <a:pt x="0" y="7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79" name="Freeform 209"/>
            <p:cNvSpPr>
              <a:spLocks/>
            </p:cNvSpPr>
            <p:nvPr/>
          </p:nvSpPr>
          <p:spPr bwMode="auto">
            <a:xfrm>
              <a:off x="3513" y="2290"/>
              <a:ext cx="5" cy="25"/>
            </a:xfrm>
            <a:custGeom>
              <a:avLst/>
              <a:gdLst>
                <a:gd name="T0" fmla="*/ 5 w 5"/>
                <a:gd name="T1" fmla="*/ 0 h 25"/>
                <a:gd name="T2" fmla="*/ 5 w 5"/>
                <a:gd name="T3" fmla="*/ 0 h 25"/>
                <a:gd name="T4" fmla="*/ 4 w 5"/>
                <a:gd name="T5" fmla="*/ 8 h 25"/>
                <a:gd name="T6" fmla="*/ 4 w 5"/>
                <a:gd name="T7" fmla="*/ 16 h 25"/>
                <a:gd name="T8" fmla="*/ 2 w 5"/>
                <a:gd name="T9" fmla="*/ 23 h 25"/>
                <a:gd name="T10" fmla="*/ 1 w 5"/>
                <a:gd name="T11" fmla="*/ 24 h 25"/>
                <a:gd name="T12" fmla="*/ 0 w 5"/>
                <a:gd name="T13" fmla="*/ 25 h 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" h="25">
                  <a:moveTo>
                    <a:pt x="5" y="0"/>
                  </a:moveTo>
                  <a:lnTo>
                    <a:pt x="5" y="0"/>
                  </a:lnTo>
                  <a:lnTo>
                    <a:pt x="4" y="8"/>
                  </a:lnTo>
                  <a:lnTo>
                    <a:pt x="4" y="16"/>
                  </a:lnTo>
                  <a:lnTo>
                    <a:pt x="2" y="23"/>
                  </a:lnTo>
                  <a:lnTo>
                    <a:pt x="1" y="24"/>
                  </a:lnTo>
                  <a:lnTo>
                    <a:pt x="0" y="25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80" name="Freeform 210"/>
            <p:cNvSpPr>
              <a:spLocks/>
            </p:cNvSpPr>
            <p:nvPr/>
          </p:nvSpPr>
          <p:spPr bwMode="auto">
            <a:xfrm>
              <a:off x="3511" y="2271"/>
              <a:ext cx="6" cy="8"/>
            </a:xfrm>
            <a:custGeom>
              <a:avLst/>
              <a:gdLst>
                <a:gd name="T0" fmla="*/ 0 w 6"/>
                <a:gd name="T1" fmla="*/ 8 h 8"/>
                <a:gd name="T2" fmla="*/ 0 w 6"/>
                <a:gd name="T3" fmla="*/ 8 h 8"/>
                <a:gd name="T4" fmla="*/ 3 w 6"/>
                <a:gd name="T5" fmla="*/ 5 h 8"/>
                <a:gd name="T6" fmla="*/ 4 w 6"/>
                <a:gd name="T7" fmla="*/ 4 h 8"/>
                <a:gd name="T8" fmla="*/ 6 w 6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8">
                  <a:moveTo>
                    <a:pt x="0" y="8"/>
                  </a:moveTo>
                  <a:lnTo>
                    <a:pt x="0" y="8"/>
                  </a:lnTo>
                  <a:lnTo>
                    <a:pt x="3" y="5"/>
                  </a:lnTo>
                  <a:lnTo>
                    <a:pt x="4" y="4"/>
                  </a:lnTo>
                  <a:lnTo>
                    <a:pt x="6" y="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81" name="Freeform 211"/>
            <p:cNvSpPr>
              <a:spLocks/>
            </p:cNvSpPr>
            <p:nvPr/>
          </p:nvSpPr>
          <p:spPr bwMode="auto">
            <a:xfrm>
              <a:off x="3529" y="2300"/>
              <a:ext cx="15" cy="6"/>
            </a:xfrm>
            <a:custGeom>
              <a:avLst/>
              <a:gdLst>
                <a:gd name="T0" fmla="*/ 15 w 15"/>
                <a:gd name="T1" fmla="*/ 0 h 6"/>
                <a:gd name="T2" fmla="*/ 15 w 15"/>
                <a:gd name="T3" fmla="*/ 0 h 6"/>
                <a:gd name="T4" fmla="*/ 9 w 15"/>
                <a:gd name="T5" fmla="*/ 3 h 6"/>
                <a:gd name="T6" fmla="*/ 5 w 15"/>
                <a:gd name="T7" fmla="*/ 5 h 6"/>
                <a:gd name="T8" fmla="*/ 3 w 15"/>
                <a:gd name="T9" fmla="*/ 6 h 6"/>
                <a:gd name="T10" fmla="*/ 0 w 15"/>
                <a:gd name="T11" fmla="*/ 5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" h="6">
                  <a:moveTo>
                    <a:pt x="15" y="0"/>
                  </a:moveTo>
                  <a:lnTo>
                    <a:pt x="15" y="0"/>
                  </a:lnTo>
                  <a:lnTo>
                    <a:pt x="9" y="3"/>
                  </a:lnTo>
                  <a:lnTo>
                    <a:pt x="5" y="5"/>
                  </a:lnTo>
                  <a:lnTo>
                    <a:pt x="3" y="6"/>
                  </a:lnTo>
                  <a:lnTo>
                    <a:pt x="0" y="5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82" name="Freeform 214"/>
            <p:cNvSpPr>
              <a:spLocks/>
            </p:cNvSpPr>
            <p:nvPr/>
          </p:nvSpPr>
          <p:spPr bwMode="auto">
            <a:xfrm>
              <a:off x="3517" y="2328"/>
              <a:ext cx="2" cy="8"/>
            </a:xfrm>
            <a:custGeom>
              <a:avLst/>
              <a:gdLst>
                <a:gd name="T0" fmla="*/ 2 w 2"/>
                <a:gd name="T1" fmla="*/ 0 h 8"/>
                <a:gd name="T2" fmla="*/ 2 w 2"/>
                <a:gd name="T3" fmla="*/ 0 h 8"/>
                <a:gd name="T4" fmla="*/ 1 w 2"/>
                <a:gd name="T5" fmla="*/ 4 h 8"/>
                <a:gd name="T6" fmla="*/ 1 w 2"/>
                <a:gd name="T7" fmla="*/ 6 h 8"/>
                <a:gd name="T8" fmla="*/ 1 w 2"/>
                <a:gd name="T9" fmla="*/ 6 h 8"/>
                <a:gd name="T10" fmla="*/ 0 w 2"/>
                <a:gd name="T11" fmla="*/ 8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" h="8">
                  <a:moveTo>
                    <a:pt x="2" y="0"/>
                  </a:moveTo>
                  <a:lnTo>
                    <a:pt x="2" y="0"/>
                  </a:lnTo>
                  <a:lnTo>
                    <a:pt x="1" y="4"/>
                  </a:lnTo>
                  <a:lnTo>
                    <a:pt x="1" y="6"/>
                  </a:lnTo>
                  <a:lnTo>
                    <a:pt x="0" y="8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83" name="Freeform 217"/>
            <p:cNvSpPr>
              <a:spLocks/>
            </p:cNvSpPr>
            <p:nvPr/>
          </p:nvSpPr>
          <p:spPr bwMode="auto">
            <a:xfrm>
              <a:off x="3555" y="2344"/>
              <a:ext cx="14" cy="9"/>
            </a:xfrm>
            <a:custGeom>
              <a:avLst/>
              <a:gdLst>
                <a:gd name="T0" fmla="*/ 14 w 14"/>
                <a:gd name="T1" fmla="*/ 9 h 9"/>
                <a:gd name="T2" fmla="*/ 14 w 14"/>
                <a:gd name="T3" fmla="*/ 9 h 9"/>
                <a:gd name="T4" fmla="*/ 9 w 14"/>
                <a:gd name="T5" fmla="*/ 9 h 9"/>
                <a:gd name="T6" fmla="*/ 4 w 14"/>
                <a:gd name="T7" fmla="*/ 7 h 9"/>
                <a:gd name="T8" fmla="*/ 1 w 14"/>
                <a:gd name="T9" fmla="*/ 2 h 9"/>
                <a:gd name="T10" fmla="*/ 0 w 14"/>
                <a:gd name="T11" fmla="*/ 0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" h="9">
                  <a:moveTo>
                    <a:pt x="14" y="9"/>
                  </a:moveTo>
                  <a:lnTo>
                    <a:pt x="14" y="9"/>
                  </a:lnTo>
                  <a:lnTo>
                    <a:pt x="9" y="9"/>
                  </a:lnTo>
                  <a:lnTo>
                    <a:pt x="4" y="7"/>
                  </a:lnTo>
                  <a:lnTo>
                    <a:pt x="1" y="2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84" name="Freeform 218"/>
            <p:cNvSpPr>
              <a:spLocks/>
            </p:cNvSpPr>
            <p:nvPr/>
          </p:nvSpPr>
          <p:spPr bwMode="auto">
            <a:xfrm>
              <a:off x="3557" y="2314"/>
              <a:ext cx="15" cy="15"/>
            </a:xfrm>
            <a:custGeom>
              <a:avLst/>
              <a:gdLst>
                <a:gd name="T0" fmla="*/ 11 w 15"/>
                <a:gd name="T1" fmla="*/ 0 h 15"/>
                <a:gd name="T2" fmla="*/ 11 w 15"/>
                <a:gd name="T3" fmla="*/ 0 h 15"/>
                <a:gd name="T4" fmla="*/ 12 w 15"/>
                <a:gd name="T5" fmla="*/ 4 h 15"/>
                <a:gd name="T6" fmla="*/ 14 w 15"/>
                <a:gd name="T7" fmla="*/ 8 h 15"/>
                <a:gd name="T8" fmla="*/ 15 w 15"/>
                <a:gd name="T9" fmla="*/ 9 h 15"/>
                <a:gd name="T10" fmla="*/ 12 w 15"/>
                <a:gd name="T11" fmla="*/ 11 h 15"/>
                <a:gd name="T12" fmla="*/ 12 w 15"/>
                <a:gd name="T13" fmla="*/ 11 h 15"/>
                <a:gd name="T14" fmla="*/ 7 w 15"/>
                <a:gd name="T15" fmla="*/ 15 h 15"/>
                <a:gd name="T16" fmla="*/ 4 w 15"/>
                <a:gd name="T17" fmla="*/ 15 h 15"/>
                <a:gd name="T18" fmla="*/ 0 w 15"/>
                <a:gd name="T19" fmla="*/ 14 h 1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5" h="15">
                  <a:moveTo>
                    <a:pt x="11" y="0"/>
                  </a:moveTo>
                  <a:lnTo>
                    <a:pt x="11" y="0"/>
                  </a:lnTo>
                  <a:lnTo>
                    <a:pt x="12" y="4"/>
                  </a:lnTo>
                  <a:lnTo>
                    <a:pt x="14" y="8"/>
                  </a:lnTo>
                  <a:lnTo>
                    <a:pt x="15" y="9"/>
                  </a:lnTo>
                  <a:lnTo>
                    <a:pt x="12" y="11"/>
                  </a:lnTo>
                  <a:lnTo>
                    <a:pt x="7" y="15"/>
                  </a:lnTo>
                  <a:lnTo>
                    <a:pt x="4" y="15"/>
                  </a:lnTo>
                  <a:lnTo>
                    <a:pt x="0" y="14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85" name="Freeform 219"/>
            <p:cNvSpPr>
              <a:spLocks/>
            </p:cNvSpPr>
            <p:nvPr/>
          </p:nvSpPr>
          <p:spPr bwMode="auto">
            <a:xfrm>
              <a:off x="3594" y="2336"/>
              <a:ext cx="4" cy="24"/>
            </a:xfrm>
            <a:custGeom>
              <a:avLst/>
              <a:gdLst>
                <a:gd name="T0" fmla="*/ 4 w 4"/>
                <a:gd name="T1" fmla="*/ 0 h 24"/>
                <a:gd name="T2" fmla="*/ 4 w 4"/>
                <a:gd name="T3" fmla="*/ 0 h 24"/>
                <a:gd name="T4" fmla="*/ 1 w 4"/>
                <a:gd name="T5" fmla="*/ 8 h 24"/>
                <a:gd name="T6" fmla="*/ 0 w 4"/>
                <a:gd name="T7" fmla="*/ 15 h 24"/>
                <a:gd name="T8" fmla="*/ 0 w 4"/>
                <a:gd name="T9" fmla="*/ 20 h 24"/>
                <a:gd name="T10" fmla="*/ 3 w 4"/>
                <a:gd name="T11" fmla="*/ 24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" h="24">
                  <a:moveTo>
                    <a:pt x="4" y="0"/>
                  </a:moveTo>
                  <a:lnTo>
                    <a:pt x="4" y="0"/>
                  </a:lnTo>
                  <a:lnTo>
                    <a:pt x="1" y="8"/>
                  </a:lnTo>
                  <a:lnTo>
                    <a:pt x="0" y="15"/>
                  </a:lnTo>
                  <a:lnTo>
                    <a:pt x="0" y="20"/>
                  </a:lnTo>
                  <a:lnTo>
                    <a:pt x="3" y="24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86" name="Freeform 220"/>
            <p:cNvSpPr>
              <a:spLocks/>
            </p:cNvSpPr>
            <p:nvPr/>
          </p:nvSpPr>
          <p:spPr bwMode="auto">
            <a:xfrm>
              <a:off x="3601" y="2286"/>
              <a:ext cx="8" cy="32"/>
            </a:xfrm>
            <a:custGeom>
              <a:avLst/>
              <a:gdLst>
                <a:gd name="T0" fmla="*/ 0 w 8"/>
                <a:gd name="T1" fmla="*/ 0 h 32"/>
                <a:gd name="T2" fmla="*/ 0 w 8"/>
                <a:gd name="T3" fmla="*/ 0 h 32"/>
                <a:gd name="T4" fmla="*/ 2 w 8"/>
                <a:gd name="T5" fmla="*/ 9 h 32"/>
                <a:gd name="T6" fmla="*/ 4 w 8"/>
                <a:gd name="T7" fmla="*/ 19 h 32"/>
                <a:gd name="T8" fmla="*/ 5 w 8"/>
                <a:gd name="T9" fmla="*/ 25 h 32"/>
                <a:gd name="T10" fmla="*/ 8 w 8"/>
                <a:gd name="T11" fmla="*/ 32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32">
                  <a:moveTo>
                    <a:pt x="0" y="0"/>
                  </a:moveTo>
                  <a:lnTo>
                    <a:pt x="0" y="0"/>
                  </a:lnTo>
                  <a:lnTo>
                    <a:pt x="2" y="9"/>
                  </a:lnTo>
                  <a:lnTo>
                    <a:pt x="4" y="19"/>
                  </a:lnTo>
                  <a:lnTo>
                    <a:pt x="5" y="25"/>
                  </a:lnTo>
                  <a:lnTo>
                    <a:pt x="8" y="32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87" name="Freeform 221"/>
            <p:cNvSpPr>
              <a:spLocks/>
            </p:cNvSpPr>
            <p:nvPr/>
          </p:nvSpPr>
          <p:spPr bwMode="auto">
            <a:xfrm>
              <a:off x="3624" y="2279"/>
              <a:ext cx="12" cy="24"/>
            </a:xfrm>
            <a:custGeom>
              <a:avLst/>
              <a:gdLst>
                <a:gd name="T0" fmla="*/ 12 w 12"/>
                <a:gd name="T1" fmla="*/ 0 h 24"/>
                <a:gd name="T2" fmla="*/ 12 w 12"/>
                <a:gd name="T3" fmla="*/ 0 h 24"/>
                <a:gd name="T4" fmla="*/ 5 w 12"/>
                <a:gd name="T5" fmla="*/ 7 h 24"/>
                <a:gd name="T6" fmla="*/ 0 w 12"/>
                <a:gd name="T7" fmla="*/ 13 h 24"/>
                <a:gd name="T8" fmla="*/ 0 w 12"/>
                <a:gd name="T9" fmla="*/ 20 h 24"/>
                <a:gd name="T10" fmla="*/ 0 w 12"/>
                <a:gd name="T11" fmla="*/ 23 h 24"/>
                <a:gd name="T12" fmla="*/ 1 w 12"/>
                <a:gd name="T13" fmla="*/ 24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" h="24">
                  <a:moveTo>
                    <a:pt x="12" y="0"/>
                  </a:moveTo>
                  <a:lnTo>
                    <a:pt x="12" y="0"/>
                  </a:lnTo>
                  <a:lnTo>
                    <a:pt x="5" y="7"/>
                  </a:lnTo>
                  <a:lnTo>
                    <a:pt x="0" y="13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1" y="24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88" name="Freeform 222"/>
            <p:cNvSpPr>
              <a:spLocks/>
            </p:cNvSpPr>
            <p:nvPr/>
          </p:nvSpPr>
          <p:spPr bwMode="auto">
            <a:xfrm>
              <a:off x="3644" y="2237"/>
              <a:ext cx="22" cy="15"/>
            </a:xfrm>
            <a:custGeom>
              <a:avLst/>
              <a:gdLst>
                <a:gd name="T0" fmla="*/ 0 w 22"/>
                <a:gd name="T1" fmla="*/ 15 h 15"/>
                <a:gd name="T2" fmla="*/ 0 w 22"/>
                <a:gd name="T3" fmla="*/ 15 h 15"/>
                <a:gd name="T4" fmla="*/ 5 w 22"/>
                <a:gd name="T5" fmla="*/ 8 h 15"/>
                <a:gd name="T6" fmla="*/ 11 w 22"/>
                <a:gd name="T7" fmla="*/ 3 h 15"/>
                <a:gd name="T8" fmla="*/ 15 w 22"/>
                <a:gd name="T9" fmla="*/ 1 h 15"/>
                <a:gd name="T10" fmla="*/ 18 w 22"/>
                <a:gd name="T11" fmla="*/ 0 h 15"/>
                <a:gd name="T12" fmla="*/ 20 w 22"/>
                <a:gd name="T13" fmla="*/ 1 h 15"/>
                <a:gd name="T14" fmla="*/ 22 w 22"/>
                <a:gd name="T15" fmla="*/ 3 h 1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2" h="15">
                  <a:moveTo>
                    <a:pt x="0" y="15"/>
                  </a:moveTo>
                  <a:lnTo>
                    <a:pt x="0" y="15"/>
                  </a:lnTo>
                  <a:lnTo>
                    <a:pt x="5" y="8"/>
                  </a:lnTo>
                  <a:lnTo>
                    <a:pt x="11" y="3"/>
                  </a:lnTo>
                  <a:lnTo>
                    <a:pt x="15" y="1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2" y="3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89" name="Freeform 223"/>
            <p:cNvSpPr>
              <a:spLocks/>
            </p:cNvSpPr>
            <p:nvPr/>
          </p:nvSpPr>
          <p:spPr bwMode="auto">
            <a:xfrm>
              <a:off x="3620" y="2242"/>
              <a:ext cx="6" cy="19"/>
            </a:xfrm>
            <a:custGeom>
              <a:avLst/>
              <a:gdLst>
                <a:gd name="T0" fmla="*/ 6 w 6"/>
                <a:gd name="T1" fmla="*/ 19 h 19"/>
                <a:gd name="T2" fmla="*/ 6 w 6"/>
                <a:gd name="T3" fmla="*/ 19 h 19"/>
                <a:gd name="T4" fmla="*/ 6 w 6"/>
                <a:gd name="T5" fmla="*/ 14 h 19"/>
                <a:gd name="T6" fmla="*/ 5 w 6"/>
                <a:gd name="T7" fmla="*/ 8 h 19"/>
                <a:gd name="T8" fmla="*/ 2 w 6"/>
                <a:gd name="T9" fmla="*/ 3 h 19"/>
                <a:gd name="T10" fmla="*/ 0 w 6"/>
                <a:gd name="T11" fmla="*/ 0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" h="19">
                  <a:moveTo>
                    <a:pt x="6" y="19"/>
                  </a:moveTo>
                  <a:lnTo>
                    <a:pt x="6" y="19"/>
                  </a:lnTo>
                  <a:lnTo>
                    <a:pt x="6" y="14"/>
                  </a:lnTo>
                  <a:lnTo>
                    <a:pt x="5" y="8"/>
                  </a:lnTo>
                  <a:lnTo>
                    <a:pt x="2" y="3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90" name="Freeform 224"/>
            <p:cNvSpPr>
              <a:spLocks/>
            </p:cNvSpPr>
            <p:nvPr/>
          </p:nvSpPr>
          <p:spPr bwMode="auto">
            <a:xfrm>
              <a:off x="3618" y="2225"/>
              <a:ext cx="19" cy="8"/>
            </a:xfrm>
            <a:custGeom>
              <a:avLst/>
              <a:gdLst>
                <a:gd name="T0" fmla="*/ 19 w 19"/>
                <a:gd name="T1" fmla="*/ 0 h 8"/>
                <a:gd name="T2" fmla="*/ 19 w 19"/>
                <a:gd name="T3" fmla="*/ 0 h 8"/>
                <a:gd name="T4" fmla="*/ 14 w 19"/>
                <a:gd name="T5" fmla="*/ 4 h 8"/>
                <a:gd name="T6" fmla="*/ 10 w 19"/>
                <a:gd name="T7" fmla="*/ 6 h 8"/>
                <a:gd name="T8" fmla="*/ 4 w 19"/>
                <a:gd name="T9" fmla="*/ 8 h 8"/>
                <a:gd name="T10" fmla="*/ 0 w 19"/>
                <a:gd name="T11" fmla="*/ 8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9" h="8">
                  <a:moveTo>
                    <a:pt x="19" y="0"/>
                  </a:moveTo>
                  <a:lnTo>
                    <a:pt x="19" y="0"/>
                  </a:lnTo>
                  <a:lnTo>
                    <a:pt x="14" y="4"/>
                  </a:lnTo>
                  <a:lnTo>
                    <a:pt x="10" y="6"/>
                  </a:lnTo>
                  <a:lnTo>
                    <a:pt x="4" y="8"/>
                  </a:lnTo>
                  <a:lnTo>
                    <a:pt x="0" y="8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91" name="Freeform 225"/>
            <p:cNvSpPr>
              <a:spLocks/>
            </p:cNvSpPr>
            <p:nvPr/>
          </p:nvSpPr>
          <p:spPr bwMode="auto">
            <a:xfrm>
              <a:off x="3620" y="2208"/>
              <a:ext cx="8" cy="10"/>
            </a:xfrm>
            <a:custGeom>
              <a:avLst/>
              <a:gdLst>
                <a:gd name="T0" fmla="*/ 8 w 8"/>
                <a:gd name="T1" fmla="*/ 10 h 10"/>
                <a:gd name="T2" fmla="*/ 8 w 8"/>
                <a:gd name="T3" fmla="*/ 10 h 10"/>
                <a:gd name="T4" fmla="*/ 4 w 8"/>
                <a:gd name="T5" fmla="*/ 3 h 10"/>
                <a:gd name="T6" fmla="*/ 2 w 8"/>
                <a:gd name="T7" fmla="*/ 0 h 10"/>
                <a:gd name="T8" fmla="*/ 0 w 8"/>
                <a:gd name="T9" fmla="*/ 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10">
                  <a:moveTo>
                    <a:pt x="8" y="10"/>
                  </a:moveTo>
                  <a:lnTo>
                    <a:pt x="8" y="10"/>
                  </a:lnTo>
                  <a:lnTo>
                    <a:pt x="4" y="3"/>
                  </a:ln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92" name="Freeform 226"/>
            <p:cNvSpPr>
              <a:spLocks/>
            </p:cNvSpPr>
            <p:nvPr/>
          </p:nvSpPr>
          <p:spPr bwMode="auto">
            <a:xfrm>
              <a:off x="3617" y="2195"/>
              <a:ext cx="9" cy="8"/>
            </a:xfrm>
            <a:custGeom>
              <a:avLst/>
              <a:gdLst>
                <a:gd name="T0" fmla="*/ 9 w 9"/>
                <a:gd name="T1" fmla="*/ 0 h 8"/>
                <a:gd name="T2" fmla="*/ 9 w 9"/>
                <a:gd name="T3" fmla="*/ 0 h 8"/>
                <a:gd name="T4" fmla="*/ 5 w 9"/>
                <a:gd name="T5" fmla="*/ 7 h 8"/>
                <a:gd name="T6" fmla="*/ 3 w 9"/>
                <a:gd name="T7" fmla="*/ 8 h 8"/>
                <a:gd name="T8" fmla="*/ 0 w 9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" h="8">
                  <a:moveTo>
                    <a:pt x="9" y="0"/>
                  </a:moveTo>
                  <a:lnTo>
                    <a:pt x="9" y="0"/>
                  </a:lnTo>
                  <a:lnTo>
                    <a:pt x="5" y="7"/>
                  </a:lnTo>
                  <a:lnTo>
                    <a:pt x="3" y="8"/>
                  </a:lnTo>
                  <a:lnTo>
                    <a:pt x="0" y="8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93" name="Freeform 227"/>
            <p:cNvSpPr>
              <a:spLocks/>
            </p:cNvSpPr>
            <p:nvPr/>
          </p:nvSpPr>
          <p:spPr bwMode="auto">
            <a:xfrm>
              <a:off x="3633" y="2162"/>
              <a:ext cx="16" cy="19"/>
            </a:xfrm>
            <a:custGeom>
              <a:avLst/>
              <a:gdLst>
                <a:gd name="T0" fmla="*/ 0 w 16"/>
                <a:gd name="T1" fmla="*/ 19 h 19"/>
                <a:gd name="T2" fmla="*/ 0 w 16"/>
                <a:gd name="T3" fmla="*/ 19 h 19"/>
                <a:gd name="T4" fmla="*/ 4 w 16"/>
                <a:gd name="T5" fmla="*/ 18 h 19"/>
                <a:gd name="T6" fmla="*/ 7 w 16"/>
                <a:gd name="T7" fmla="*/ 17 h 19"/>
                <a:gd name="T8" fmla="*/ 12 w 16"/>
                <a:gd name="T9" fmla="*/ 10 h 19"/>
                <a:gd name="T10" fmla="*/ 16 w 16"/>
                <a:gd name="T11" fmla="*/ 0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" h="19">
                  <a:moveTo>
                    <a:pt x="0" y="19"/>
                  </a:moveTo>
                  <a:lnTo>
                    <a:pt x="0" y="19"/>
                  </a:lnTo>
                  <a:lnTo>
                    <a:pt x="4" y="18"/>
                  </a:lnTo>
                  <a:lnTo>
                    <a:pt x="7" y="17"/>
                  </a:lnTo>
                  <a:lnTo>
                    <a:pt x="12" y="10"/>
                  </a:lnTo>
                  <a:lnTo>
                    <a:pt x="16" y="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94" name="Freeform 228"/>
            <p:cNvSpPr>
              <a:spLocks/>
            </p:cNvSpPr>
            <p:nvPr/>
          </p:nvSpPr>
          <p:spPr bwMode="auto">
            <a:xfrm>
              <a:off x="3659" y="2185"/>
              <a:ext cx="7" cy="13"/>
            </a:xfrm>
            <a:custGeom>
              <a:avLst/>
              <a:gdLst>
                <a:gd name="T0" fmla="*/ 0 w 7"/>
                <a:gd name="T1" fmla="*/ 13 h 13"/>
                <a:gd name="T2" fmla="*/ 0 w 7"/>
                <a:gd name="T3" fmla="*/ 13 h 13"/>
                <a:gd name="T4" fmla="*/ 3 w 7"/>
                <a:gd name="T5" fmla="*/ 10 h 13"/>
                <a:gd name="T6" fmla="*/ 4 w 7"/>
                <a:gd name="T7" fmla="*/ 7 h 13"/>
                <a:gd name="T8" fmla="*/ 7 w 7"/>
                <a:gd name="T9" fmla="*/ 0 h 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" h="13">
                  <a:moveTo>
                    <a:pt x="0" y="13"/>
                  </a:moveTo>
                  <a:lnTo>
                    <a:pt x="0" y="13"/>
                  </a:lnTo>
                  <a:lnTo>
                    <a:pt x="3" y="10"/>
                  </a:lnTo>
                  <a:lnTo>
                    <a:pt x="4" y="7"/>
                  </a:lnTo>
                  <a:lnTo>
                    <a:pt x="7" y="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95" name="Freeform 229"/>
            <p:cNvSpPr>
              <a:spLocks/>
            </p:cNvSpPr>
            <p:nvPr/>
          </p:nvSpPr>
          <p:spPr bwMode="auto">
            <a:xfrm>
              <a:off x="3633" y="2139"/>
              <a:ext cx="8" cy="21"/>
            </a:xfrm>
            <a:custGeom>
              <a:avLst/>
              <a:gdLst>
                <a:gd name="T0" fmla="*/ 8 w 8"/>
                <a:gd name="T1" fmla="*/ 0 h 21"/>
                <a:gd name="T2" fmla="*/ 8 w 8"/>
                <a:gd name="T3" fmla="*/ 0 h 21"/>
                <a:gd name="T4" fmla="*/ 3 w 8"/>
                <a:gd name="T5" fmla="*/ 6 h 21"/>
                <a:gd name="T6" fmla="*/ 0 w 8"/>
                <a:gd name="T7" fmla="*/ 11 h 21"/>
                <a:gd name="T8" fmla="*/ 0 w 8"/>
                <a:gd name="T9" fmla="*/ 17 h 21"/>
                <a:gd name="T10" fmla="*/ 1 w 8"/>
                <a:gd name="T11" fmla="*/ 21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21">
                  <a:moveTo>
                    <a:pt x="8" y="0"/>
                  </a:moveTo>
                  <a:lnTo>
                    <a:pt x="8" y="0"/>
                  </a:lnTo>
                  <a:lnTo>
                    <a:pt x="3" y="6"/>
                  </a:lnTo>
                  <a:lnTo>
                    <a:pt x="0" y="11"/>
                  </a:lnTo>
                  <a:lnTo>
                    <a:pt x="0" y="17"/>
                  </a:lnTo>
                  <a:lnTo>
                    <a:pt x="1" y="21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96" name="Freeform 230"/>
            <p:cNvSpPr>
              <a:spLocks/>
            </p:cNvSpPr>
            <p:nvPr/>
          </p:nvSpPr>
          <p:spPr bwMode="auto">
            <a:xfrm>
              <a:off x="3607" y="2143"/>
              <a:ext cx="15" cy="10"/>
            </a:xfrm>
            <a:custGeom>
              <a:avLst/>
              <a:gdLst>
                <a:gd name="T0" fmla="*/ 15 w 15"/>
                <a:gd name="T1" fmla="*/ 10 h 10"/>
                <a:gd name="T2" fmla="*/ 15 w 15"/>
                <a:gd name="T3" fmla="*/ 10 h 10"/>
                <a:gd name="T4" fmla="*/ 14 w 15"/>
                <a:gd name="T5" fmla="*/ 6 h 10"/>
                <a:gd name="T6" fmla="*/ 11 w 15"/>
                <a:gd name="T7" fmla="*/ 3 h 10"/>
                <a:gd name="T8" fmla="*/ 7 w 15"/>
                <a:gd name="T9" fmla="*/ 0 h 10"/>
                <a:gd name="T10" fmla="*/ 0 w 15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" h="10">
                  <a:moveTo>
                    <a:pt x="15" y="10"/>
                  </a:moveTo>
                  <a:lnTo>
                    <a:pt x="15" y="10"/>
                  </a:lnTo>
                  <a:lnTo>
                    <a:pt x="14" y="6"/>
                  </a:lnTo>
                  <a:lnTo>
                    <a:pt x="11" y="3"/>
                  </a:lnTo>
                  <a:lnTo>
                    <a:pt x="7" y="0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97" name="Freeform 231"/>
            <p:cNvSpPr>
              <a:spLocks/>
            </p:cNvSpPr>
            <p:nvPr/>
          </p:nvSpPr>
          <p:spPr bwMode="auto">
            <a:xfrm>
              <a:off x="3599" y="2103"/>
              <a:ext cx="7" cy="16"/>
            </a:xfrm>
            <a:custGeom>
              <a:avLst/>
              <a:gdLst>
                <a:gd name="T0" fmla="*/ 0 w 7"/>
                <a:gd name="T1" fmla="*/ 0 h 16"/>
                <a:gd name="T2" fmla="*/ 0 w 7"/>
                <a:gd name="T3" fmla="*/ 0 h 16"/>
                <a:gd name="T4" fmla="*/ 3 w 7"/>
                <a:gd name="T5" fmla="*/ 8 h 16"/>
                <a:gd name="T6" fmla="*/ 7 w 7"/>
                <a:gd name="T7" fmla="*/ 16 h 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" h="16">
                  <a:moveTo>
                    <a:pt x="0" y="0"/>
                  </a:moveTo>
                  <a:lnTo>
                    <a:pt x="0" y="0"/>
                  </a:lnTo>
                  <a:lnTo>
                    <a:pt x="3" y="8"/>
                  </a:lnTo>
                  <a:lnTo>
                    <a:pt x="7" y="16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98" name="Freeform 232"/>
            <p:cNvSpPr>
              <a:spLocks/>
            </p:cNvSpPr>
            <p:nvPr/>
          </p:nvSpPr>
          <p:spPr bwMode="auto">
            <a:xfrm>
              <a:off x="3597" y="2115"/>
              <a:ext cx="6" cy="1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4 w 6"/>
                <a:gd name="T5" fmla="*/ 0 h 1"/>
                <a:gd name="T6" fmla="*/ 0 w 6"/>
                <a:gd name="T7" fmla="*/ 1 h 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4" y="0"/>
                  </a:lnTo>
                  <a:lnTo>
                    <a:pt x="0" y="1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99" name="Freeform 233"/>
            <p:cNvSpPr>
              <a:spLocks/>
            </p:cNvSpPr>
            <p:nvPr/>
          </p:nvSpPr>
          <p:spPr bwMode="auto">
            <a:xfrm>
              <a:off x="3617" y="2088"/>
              <a:ext cx="12" cy="39"/>
            </a:xfrm>
            <a:custGeom>
              <a:avLst/>
              <a:gdLst>
                <a:gd name="T0" fmla="*/ 12 w 12"/>
                <a:gd name="T1" fmla="*/ 0 h 39"/>
                <a:gd name="T2" fmla="*/ 12 w 12"/>
                <a:gd name="T3" fmla="*/ 0 h 39"/>
                <a:gd name="T4" fmla="*/ 12 w 12"/>
                <a:gd name="T5" fmla="*/ 8 h 39"/>
                <a:gd name="T6" fmla="*/ 12 w 12"/>
                <a:gd name="T7" fmla="*/ 14 h 39"/>
                <a:gd name="T8" fmla="*/ 9 w 12"/>
                <a:gd name="T9" fmla="*/ 18 h 39"/>
                <a:gd name="T10" fmla="*/ 7 w 12"/>
                <a:gd name="T11" fmla="*/ 24 h 39"/>
                <a:gd name="T12" fmla="*/ 7 w 12"/>
                <a:gd name="T13" fmla="*/ 24 h 39"/>
                <a:gd name="T14" fmla="*/ 1 w 12"/>
                <a:gd name="T15" fmla="*/ 34 h 39"/>
                <a:gd name="T16" fmla="*/ 0 w 12"/>
                <a:gd name="T17" fmla="*/ 38 h 39"/>
                <a:gd name="T18" fmla="*/ 3 w 12"/>
                <a:gd name="T19" fmla="*/ 39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" h="39">
                  <a:moveTo>
                    <a:pt x="12" y="0"/>
                  </a:moveTo>
                  <a:lnTo>
                    <a:pt x="12" y="0"/>
                  </a:lnTo>
                  <a:lnTo>
                    <a:pt x="12" y="8"/>
                  </a:lnTo>
                  <a:lnTo>
                    <a:pt x="12" y="14"/>
                  </a:lnTo>
                  <a:lnTo>
                    <a:pt x="9" y="18"/>
                  </a:lnTo>
                  <a:lnTo>
                    <a:pt x="7" y="24"/>
                  </a:lnTo>
                  <a:lnTo>
                    <a:pt x="1" y="34"/>
                  </a:lnTo>
                  <a:lnTo>
                    <a:pt x="0" y="38"/>
                  </a:lnTo>
                  <a:lnTo>
                    <a:pt x="3" y="39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00" name="Freeform 234"/>
            <p:cNvSpPr>
              <a:spLocks/>
            </p:cNvSpPr>
            <p:nvPr/>
          </p:nvSpPr>
          <p:spPr bwMode="auto">
            <a:xfrm>
              <a:off x="3644" y="2122"/>
              <a:ext cx="11" cy="5"/>
            </a:xfrm>
            <a:custGeom>
              <a:avLst/>
              <a:gdLst>
                <a:gd name="T0" fmla="*/ 0 w 11"/>
                <a:gd name="T1" fmla="*/ 5 h 5"/>
                <a:gd name="T2" fmla="*/ 0 w 11"/>
                <a:gd name="T3" fmla="*/ 5 h 5"/>
                <a:gd name="T4" fmla="*/ 4 w 11"/>
                <a:gd name="T5" fmla="*/ 4 h 5"/>
                <a:gd name="T6" fmla="*/ 8 w 11"/>
                <a:gd name="T7" fmla="*/ 3 h 5"/>
                <a:gd name="T8" fmla="*/ 11 w 11"/>
                <a:gd name="T9" fmla="*/ 1 h 5"/>
                <a:gd name="T10" fmla="*/ 11 w 11"/>
                <a:gd name="T11" fmla="*/ 0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" h="5">
                  <a:moveTo>
                    <a:pt x="0" y="5"/>
                  </a:moveTo>
                  <a:lnTo>
                    <a:pt x="0" y="5"/>
                  </a:lnTo>
                  <a:lnTo>
                    <a:pt x="4" y="4"/>
                  </a:lnTo>
                  <a:lnTo>
                    <a:pt x="8" y="3"/>
                  </a:lnTo>
                  <a:lnTo>
                    <a:pt x="11" y="1"/>
                  </a:lnTo>
                  <a:lnTo>
                    <a:pt x="11" y="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01" name="Freeform 235"/>
            <p:cNvSpPr>
              <a:spLocks/>
            </p:cNvSpPr>
            <p:nvPr/>
          </p:nvSpPr>
          <p:spPr bwMode="auto">
            <a:xfrm>
              <a:off x="3633" y="2073"/>
              <a:ext cx="3" cy="10"/>
            </a:xfrm>
            <a:custGeom>
              <a:avLst/>
              <a:gdLst>
                <a:gd name="T0" fmla="*/ 0 w 3"/>
                <a:gd name="T1" fmla="*/ 10 h 10"/>
                <a:gd name="T2" fmla="*/ 0 w 3"/>
                <a:gd name="T3" fmla="*/ 10 h 10"/>
                <a:gd name="T4" fmla="*/ 1 w 3"/>
                <a:gd name="T5" fmla="*/ 4 h 10"/>
                <a:gd name="T6" fmla="*/ 3 w 3"/>
                <a:gd name="T7" fmla="*/ 0 h 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" h="10">
                  <a:moveTo>
                    <a:pt x="0" y="10"/>
                  </a:moveTo>
                  <a:lnTo>
                    <a:pt x="0" y="10"/>
                  </a:lnTo>
                  <a:lnTo>
                    <a:pt x="1" y="4"/>
                  </a:lnTo>
                  <a:lnTo>
                    <a:pt x="3" y="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02" name="Freeform 236"/>
            <p:cNvSpPr>
              <a:spLocks/>
            </p:cNvSpPr>
            <p:nvPr/>
          </p:nvSpPr>
          <p:spPr bwMode="auto">
            <a:xfrm>
              <a:off x="3587" y="2083"/>
              <a:ext cx="24" cy="5"/>
            </a:xfrm>
            <a:custGeom>
              <a:avLst/>
              <a:gdLst>
                <a:gd name="T0" fmla="*/ 24 w 24"/>
                <a:gd name="T1" fmla="*/ 5 h 5"/>
                <a:gd name="T2" fmla="*/ 24 w 24"/>
                <a:gd name="T3" fmla="*/ 5 h 5"/>
                <a:gd name="T4" fmla="*/ 20 w 24"/>
                <a:gd name="T5" fmla="*/ 2 h 5"/>
                <a:gd name="T6" fmla="*/ 14 w 24"/>
                <a:gd name="T7" fmla="*/ 1 h 5"/>
                <a:gd name="T8" fmla="*/ 7 w 24"/>
                <a:gd name="T9" fmla="*/ 0 h 5"/>
                <a:gd name="T10" fmla="*/ 0 w 24"/>
                <a:gd name="T11" fmla="*/ 0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" h="5">
                  <a:moveTo>
                    <a:pt x="24" y="5"/>
                  </a:moveTo>
                  <a:lnTo>
                    <a:pt x="24" y="5"/>
                  </a:lnTo>
                  <a:lnTo>
                    <a:pt x="20" y="2"/>
                  </a:lnTo>
                  <a:lnTo>
                    <a:pt x="14" y="1"/>
                  </a:lnTo>
                  <a:lnTo>
                    <a:pt x="7" y="0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03" name="Freeform 237"/>
            <p:cNvSpPr>
              <a:spLocks/>
            </p:cNvSpPr>
            <p:nvPr/>
          </p:nvSpPr>
          <p:spPr bwMode="auto">
            <a:xfrm>
              <a:off x="3591" y="2073"/>
              <a:ext cx="11" cy="8"/>
            </a:xfrm>
            <a:custGeom>
              <a:avLst/>
              <a:gdLst>
                <a:gd name="T0" fmla="*/ 11 w 11"/>
                <a:gd name="T1" fmla="*/ 0 h 8"/>
                <a:gd name="T2" fmla="*/ 11 w 11"/>
                <a:gd name="T3" fmla="*/ 0 h 8"/>
                <a:gd name="T4" fmla="*/ 8 w 11"/>
                <a:gd name="T5" fmla="*/ 3 h 8"/>
                <a:gd name="T6" fmla="*/ 4 w 11"/>
                <a:gd name="T7" fmla="*/ 6 h 8"/>
                <a:gd name="T8" fmla="*/ 0 w 11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" h="8">
                  <a:moveTo>
                    <a:pt x="11" y="0"/>
                  </a:moveTo>
                  <a:lnTo>
                    <a:pt x="11" y="0"/>
                  </a:lnTo>
                  <a:lnTo>
                    <a:pt x="8" y="3"/>
                  </a:lnTo>
                  <a:lnTo>
                    <a:pt x="4" y="6"/>
                  </a:lnTo>
                  <a:lnTo>
                    <a:pt x="0" y="8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04" name="Freeform 238"/>
            <p:cNvSpPr>
              <a:spLocks/>
            </p:cNvSpPr>
            <p:nvPr/>
          </p:nvSpPr>
          <p:spPr bwMode="auto">
            <a:xfrm>
              <a:off x="3586" y="2035"/>
              <a:ext cx="8" cy="25"/>
            </a:xfrm>
            <a:custGeom>
              <a:avLst/>
              <a:gdLst>
                <a:gd name="T0" fmla="*/ 0 w 8"/>
                <a:gd name="T1" fmla="*/ 25 h 25"/>
                <a:gd name="T2" fmla="*/ 0 w 8"/>
                <a:gd name="T3" fmla="*/ 25 h 25"/>
                <a:gd name="T4" fmla="*/ 5 w 8"/>
                <a:gd name="T5" fmla="*/ 11 h 25"/>
                <a:gd name="T6" fmla="*/ 8 w 8"/>
                <a:gd name="T7" fmla="*/ 4 h 25"/>
                <a:gd name="T8" fmla="*/ 8 w 8"/>
                <a:gd name="T9" fmla="*/ 2 h 25"/>
                <a:gd name="T10" fmla="*/ 6 w 8"/>
                <a:gd name="T11" fmla="*/ 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25">
                  <a:moveTo>
                    <a:pt x="0" y="25"/>
                  </a:moveTo>
                  <a:lnTo>
                    <a:pt x="0" y="25"/>
                  </a:lnTo>
                  <a:lnTo>
                    <a:pt x="5" y="11"/>
                  </a:lnTo>
                  <a:lnTo>
                    <a:pt x="8" y="4"/>
                  </a:lnTo>
                  <a:lnTo>
                    <a:pt x="8" y="2"/>
                  </a:lnTo>
                  <a:lnTo>
                    <a:pt x="6" y="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05" name="Freeform 239"/>
            <p:cNvSpPr>
              <a:spLocks/>
            </p:cNvSpPr>
            <p:nvPr/>
          </p:nvSpPr>
          <p:spPr bwMode="auto">
            <a:xfrm>
              <a:off x="3571" y="2019"/>
              <a:ext cx="9" cy="22"/>
            </a:xfrm>
            <a:custGeom>
              <a:avLst/>
              <a:gdLst>
                <a:gd name="T0" fmla="*/ 8 w 9"/>
                <a:gd name="T1" fmla="*/ 0 h 22"/>
                <a:gd name="T2" fmla="*/ 8 w 9"/>
                <a:gd name="T3" fmla="*/ 0 h 22"/>
                <a:gd name="T4" fmla="*/ 9 w 9"/>
                <a:gd name="T5" fmla="*/ 4 h 22"/>
                <a:gd name="T6" fmla="*/ 9 w 9"/>
                <a:gd name="T7" fmla="*/ 7 h 22"/>
                <a:gd name="T8" fmla="*/ 8 w 9"/>
                <a:gd name="T9" fmla="*/ 13 h 22"/>
                <a:gd name="T10" fmla="*/ 4 w 9"/>
                <a:gd name="T11" fmla="*/ 19 h 22"/>
                <a:gd name="T12" fmla="*/ 3 w 9"/>
                <a:gd name="T13" fmla="*/ 20 h 22"/>
                <a:gd name="T14" fmla="*/ 0 w 9"/>
                <a:gd name="T15" fmla="*/ 22 h 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" h="22">
                  <a:moveTo>
                    <a:pt x="8" y="0"/>
                  </a:moveTo>
                  <a:lnTo>
                    <a:pt x="8" y="0"/>
                  </a:lnTo>
                  <a:lnTo>
                    <a:pt x="9" y="4"/>
                  </a:lnTo>
                  <a:lnTo>
                    <a:pt x="9" y="7"/>
                  </a:lnTo>
                  <a:lnTo>
                    <a:pt x="8" y="13"/>
                  </a:lnTo>
                  <a:lnTo>
                    <a:pt x="4" y="19"/>
                  </a:lnTo>
                  <a:lnTo>
                    <a:pt x="3" y="20"/>
                  </a:lnTo>
                  <a:lnTo>
                    <a:pt x="0" y="22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06" name="Freeform 240"/>
            <p:cNvSpPr>
              <a:spLocks/>
            </p:cNvSpPr>
            <p:nvPr/>
          </p:nvSpPr>
          <p:spPr bwMode="auto">
            <a:xfrm>
              <a:off x="3606" y="2031"/>
              <a:ext cx="5" cy="25"/>
            </a:xfrm>
            <a:custGeom>
              <a:avLst/>
              <a:gdLst>
                <a:gd name="T0" fmla="*/ 5 w 5"/>
                <a:gd name="T1" fmla="*/ 0 h 25"/>
                <a:gd name="T2" fmla="*/ 5 w 5"/>
                <a:gd name="T3" fmla="*/ 0 h 25"/>
                <a:gd name="T4" fmla="*/ 3 w 5"/>
                <a:gd name="T5" fmla="*/ 7 h 25"/>
                <a:gd name="T6" fmla="*/ 1 w 5"/>
                <a:gd name="T7" fmla="*/ 14 h 25"/>
                <a:gd name="T8" fmla="*/ 0 w 5"/>
                <a:gd name="T9" fmla="*/ 20 h 25"/>
                <a:gd name="T10" fmla="*/ 3 w 5"/>
                <a:gd name="T11" fmla="*/ 25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" h="25">
                  <a:moveTo>
                    <a:pt x="5" y="0"/>
                  </a:moveTo>
                  <a:lnTo>
                    <a:pt x="5" y="0"/>
                  </a:lnTo>
                  <a:lnTo>
                    <a:pt x="3" y="7"/>
                  </a:lnTo>
                  <a:lnTo>
                    <a:pt x="1" y="14"/>
                  </a:lnTo>
                  <a:lnTo>
                    <a:pt x="0" y="20"/>
                  </a:lnTo>
                  <a:lnTo>
                    <a:pt x="3" y="25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07" name="Freeform 241"/>
            <p:cNvSpPr>
              <a:spLocks/>
            </p:cNvSpPr>
            <p:nvPr/>
          </p:nvSpPr>
          <p:spPr bwMode="auto">
            <a:xfrm>
              <a:off x="3653" y="2294"/>
              <a:ext cx="7" cy="4"/>
            </a:xfrm>
            <a:custGeom>
              <a:avLst/>
              <a:gdLst>
                <a:gd name="T0" fmla="*/ 0 w 7"/>
                <a:gd name="T1" fmla="*/ 0 h 4"/>
                <a:gd name="T2" fmla="*/ 0 w 7"/>
                <a:gd name="T3" fmla="*/ 0 h 4"/>
                <a:gd name="T4" fmla="*/ 4 w 7"/>
                <a:gd name="T5" fmla="*/ 1 h 4"/>
                <a:gd name="T6" fmla="*/ 7 w 7"/>
                <a:gd name="T7" fmla="*/ 4 h 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" h="4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lnTo>
                    <a:pt x="7" y="4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08" name="Freeform 242"/>
            <p:cNvSpPr>
              <a:spLocks/>
            </p:cNvSpPr>
            <p:nvPr/>
          </p:nvSpPr>
          <p:spPr bwMode="auto">
            <a:xfrm>
              <a:off x="3639" y="2318"/>
              <a:ext cx="16" cy="18"/>
            </a:xfrm>
            <a:custGeom>
              <a:avLst/>
              <a:gdLst>
                <a:gd name="T0" fmla="*/ 0 w 16"/>
                <a:gd name="T1" fmla="*/ 0 h 18"/>
                <a:gd name="T2" fmla="*/ 0 w 16"/>
                <a:gd name="T3" fmla="*/ 0 h 18"/>
                <a:gd name="T4" fmla="*/ 2 w 16"/>
                <a:gd name="T5" fmla="*/ 7 h 18"/>
                <a:gd name="T6" fmla="*/ 6 w 16"/>
                <a:gd name="T7" fmla="*/ 12 h 18"/>
                <a:gd name="T8" fmla="*/ 12 w 16"/>
                <a:gd name="T9" fmla="*/ 16 h 18"/>
                <a:gd name="T10" fmla="*/ 14 w 16"/>
                <a:gd name="T11" fmla="*/ 18 h 18"/>
                <a:gd name="T12" fmla="*/ 16 w 16"/>
                <a:gd name="T13" fmla="*/ 18 h 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6" h="18">
                  <a:moveTo>
                    <a:pt x="0" y="0"/>
                  </a:moveTo>
                  <a:lnTo>
                    <a:pt x="0" y="0"/>
                  </a:lnTo>
                  <a:lnTo>
                    <a:pt x="2" y="7"/>
                  </a:lnTo>
                  <a:lnTo>
                    <a:pt x="6" y="12"/>
                  </a:lnTo>
                  <a:lnTo>
                    <a:pt x="12" y="16"/>
                  </a:lnTo>
                  <a:lnTo>
                    <a:pt x="14" y="18"/>
                  </a:lnTo>
                  <a:lnTo>
                    <a:pt x="16" y="18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09" name="Freeform 243"/>
            <p:cNvSpPr>
              <a:spLocks/>
            </p:cNvSpPr>
            <p:nvPr/>
          </p:nvSpPr>
          <p:spPr bwMode="auto">
            <a:xfrm>
              <a:off x="3618" y="2345"/>
              <a:ext cx="8" cy="22"/>
            </a:xfrm>
            <a:custGeom>
              <a:avLst/>
              <a:gdLst>
                <a:gd name="T0" fmla="*/ 8 w 8"/>
                <a:gd name="T1" fmla="*/ 0 h 22"/>
                <a:gd name="T2" fmla="*/ 8 w 8"/>
                <a:gd name="T3" fmla="*/ 0 h 22"/>
                <a:gd name="T4" fmla="*/ 4 w 8"/>
                <a:gd name="T5" fmla="*/ 1 h 22"/>
                <a:gd name="T6" fmla="*/ 2 w 8"/>
                <a:gd name="T7" fmla="*/ 4 h 22"/>
                <a:gd name="T8" fmla="*/ 0 w 8"/>
                <a:gd name="T9" fmla="*/ 7 h 22"/>
                <a:gd name="T10" fmla="*/ 0 w 8"/>
                <a:gd name="T11" fmla="*/ 11 h 22"/>
                <a:gd name="T12" fmla="*/ 0 w 8"/>
                <a:gd name="T13" fmla="*/ 15 h 22"/>
                <a:gd name="T14" fmla="*/ 2 w 8"/>
                <a:gd name="T15" fmla="*/ 18 h 22"/>
                <a:gd name="T16" fmla="*/ 3 w 8"/>
                <a:gd name="T17" fmla="*/ 20 h 22"/>
                <a:gd name="T18" fmla="*/ 6 w 8"/>
                <a:gd name="T19" fmla="*/ 22 h 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" h="22">
                  <a:moveTo>
                    <a:pt x="8" y="0"/>
                  </a:moveTo>
                  <a:lnTo>
                    <a:pt x="8" y="0"/>
                  </a:lnTo>
                  <a:lnTo>
                    <a:pt x="4" y="1"/>
                  </a:lnTo>
                  <a:lnTo>
                    <a:pt x="2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15"/>
                  </a:lnTo>
                  <a:lnTo>
                    <a:pt x="2" y="18"/>
                  </a:lnTo>
                  <a:lnTo>
                    <a:pt x="3" y="20"/>
                  </a:lnTo>
                  <a:lnTo>
                    <a:pt x="6" y="22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10" name="Freeform 244"/>
            <p:cNvSpPr>
              <a:spLocks/>
            </p:cNvSpPr>
            <p:nvPr/>
          </p:nvSpPr>
          <p:spPr bwMode="auto">
            <a:xfrm>
              <a:off x="3587" y="2382"/>
              <a:ext cx="11" cy="17"/>
            </a:xfrm>
            <a:custGeom>
              <a:avLst/>
              <a:gdLst>
                <a:gd name="T0" fmla="*/ 11 w 11"/>
                <a:gd name="T1" fmla="*/ 0 h 17"/>
                <a:gd name="T2" fmla="*/ 11 w 11"/>
                <a:gd name="T3" fmla="*/ 0 h 17"/>
                <a:gd name="T4" fmla="*/ 5 w 11"/>
                <a:gd name="T5" fmla="*/ 1 h 17"/>
                <a:gd name="T6" fmla="*/ 1 w 11"/>
                <a:gd name="T7" fmla="*/ 5 h 17"/>
                <a:gd name="T8" fmla="*/ 0 w 11"/>
                <a:gd name="T9" fmla="*/ 8 h 17"/>
                <a:gd name="T10" fmla="*/ 0 w 11"/>
                <a:gd name="T11" fmla="*/ 11 h 17"/>
                <a:gd name="T12" fmla="*/ 0 w 11"/>
                <a:gd name="T13" fmla="*/ 13 h 17"/>
                <a:gd name="T14" fmla="*/ 3 w 11"/>
                <a:gd name="T15" fmla="*/ 17 h 1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" h="17">
                  <a:moveTo>
                    <a:pt x="11" y="0"/>
                  </a:moveTo>
                  <a:lnTo>
                    <a:pt x="11" y="0"/>
                  </a:lnTo>
                  <a:lnTo>
                    <a:pt x="5" y="1"/>
                  </a:lnTo>
                  <a:lnTo>
                    <a:pt x="1" y="5"/>
                  </a:lnTo>
                  <a:lnTo>
                    <a:pt x="0" y="8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3" y="17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11" name="Freeform 245"/>
            <p:cNvSpPr>
              <a:spLocks/>
            </p:cNvSpPr>
            <p:nvPr/>
          </p:nvSpPr>
          <p:spPr bwMode="auto">
            <a:xfrm>
              <a:off x="3567" y="2372"/>
              <a:ext cx="15" cy="8"/>
            </a:xfrm>
            <a:custGeom>
              <a:avLst/>
              <a:gdLst>
                <a:gd name="T0" fmla="*/ 0 w 15"/>
                <a:gd name="T1" fmla="*/ 0 h 8"/>
                <a:gd name="T2" fmla="*/ 0 w 15"/>
                <a:gd name="T3" fmla="*/ 0 h 8"/>
                <a:gd name="T4" fmla="*/ 5 w 15"/>
                <a:gd name="T5" fmla="*/ 3 h 8"/>
                <a:gd name="T6" fmla="*/ 8 w 15"/>
                <a:gd name="T7" fmla="*/ 6 h 8"/>
                <a:gd name="T8" fmla="*/ 11 w 15"/>
                <a:gd name="T9" fmla="*/ 8 h 8"/>
                <a:gd name="T10" fmla="*/ 15 w 15"/>
                <a:gd name="T11" fmla="*/ 8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" h="8">
                  <a:moveTo>
                    <a:pt x="0" y="0"/>
                  </a:moveTo>
                  <a:lnTo>
                    <a:pt x="0" y="0"/>
                  </a:lnTo>
                  <a:lnTo>
                    <a:pt x="5" y="3"/>
                  </a:lnTo>
                  <a:lnTo>
                    <a:pt x="8" y="6"/>
                  </a:lnTo>
                  <a:lnTo>
                    <a:pt x="11" y="8"/>
                  </a:lnTo>
                  <a:lnTo>
                    <a:pt x="15" y="8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12" name="Freeform 246"/>
            <p:cNvSpPr>
              <a:spLocks/>
            </p:cNvSpPr>
            <p:nvPr/>
          </p:nvSpPr>
          <p:spPr bwMode="auto">
            <a:xfrm>
              <a:off x="3542" y="2398"/>
              <a:ext cx="10" cy="16"/>
            </a:xfrm>
            <a:custGeom>
              <a:avLst/>
              <a:gdLst>
                <a:gd name="T0" fmla="*/ 0 w 10"/>
                <a:gd name="T1" fmla="*/ 16 h 16"/>
                <a:gd name="T2" fmla="*/ 0 w 10"/>
                <a:gd name="T3" fmla="*/ 16 h 16"/>
                <a:gd name="T4" fmla="*/ 4 w 10"/>
                <a:gd name="T5" fmla="*/ 5 h 16"/>
                <a:gd name="T6" fmla="*/ 6 w 10"/>
                <a:gd name="T7" fmla="*/ 1 h 16"/>
                <a:gd name="T8" fmla="*/ 10 w 10"/>
                <a:gd name="T9" fmla="*/ 0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" h="16">
                  <a:moveTo>
                    <a:pt x="0" y="16"/>
                  </a:moveTo>
                  <a:lnTo>
                    <a:pt x="0" y="16"/>
                  </a:lnTo>
                  <a:lnTo>
                    <a:pt x="4" y="5"/>
                  </a:lnTo>
                  <a:lnTo>
                    <a:pt x="6" y="1"/>
                  </a:lnTo>
                  <a:lnTo>
                    <a:pt x="10" y="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13" name="Freeform 249"/>
            <p:cNvSpPr>
              <a:spLocks/>
            </p:cNvSpPr>
            <p:nvPr/>
          </p:nvSpPr>
          <p:spPr bwMode="auto">
            <a:xfrm>
              <a:off x="3502" y="2403"/>
              <a:ext cx="9" cy="14"/>
            </a:xfrm>
            <a:custGeom>
              <a:avLst/>
              <a:gdLst>
                <a:gd name="T0" fmla="*/ 9 w 9"/>
                <a:gd name="T1" fmla="*/ 0 h 14"/>
                <a:gd name="T2" fmla="*/ 9 w 9"/>
                <a:gd name="T3" fmla="*/ 0 h 14"/>
                <a:gd name="T4" fmla="*/ 2 w 9"/>
                <a:gd name="T5" fmla="*/ 6 h 14"/>
                <a:gd name="T6" fmla="*/ 0 w 9"/>
                <a:gd name="T7" fmla="*/ 10 h 14"/>
                <a:gd name="T8" fmla="*/ 0 w 9"/>
                <a:gd name="T9" fmla="*/ 13 h 14"/>
                <a:gd name="T10" fmla="*/ 1 w 9"/>
                <a:gd name="T11" fmla="*/ 14 h 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" h="14">
                  <a:moveTo>
                    <a:pt x="9" y="0"/>
                  </a:moveTo>
                  <a:lnTo>
                    <a:pt x="9" y="0"/>
                  </a:lnTo>
                  <a:lnTo>
                    <a:pt x="2" y="6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1" y="14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14" name="Freeform 250"/>
            <p:cNvSpPr>
              <a:spLocks/>
            </p:cNvSpPr>
            <p:nvPr/>
          </p:nvSpPr>
          <p:spPr bwMode="auto">
            <a:xfrm>
              <a:off x="3480" y="2406"/>
              <a:ext cx="6" cy="14"/>
            </a:xfrm>
            <a:custGeom>
              <a:avLst/>
              <a:gdLst>
                <a:gd name="T0" fmla="*/ 6 w 6"/>
                <a:gd name="T1" fmla="*/ 0 h 14"/>
                <a:gd name="T2" fmla="*/ 6 w 6"/>
                <a:gd name="T3" fmla="*/ 0 h 14"/>
                <a:gd name="T4" fmla="*/ 3 w 6"/>
                <a:gd name="T5" fmla="*/ 3 h 14"/>
                <a:gd name="T6" fmla="*/ 1 w 6"/>
                <a:gd name="T7" fmla="*/ 5 h 14"/>
                <a:gd name="T8" fmla="*/ 0 w 6"/>
                <a:gd name="T9" fmla="*/ 8 h 14"/>
                <a:gd name="T10" fmla="*/ 0 w 6"/>
                <a:gd name="T11" fmla="*/ 14 h 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" h="14">
                  <a:moveTo>
                    <a:pt x="6" y="0"/>
                  </a:moveTo>
                  <a:lnTo>
                    <a:pt x="6" y="0"/>
                  </a:lnTo>
                  <a:lnTo>
                    <a:pt x="3" y="3"/>
                  </a:lnTo>
                  <a:lnTo>
                    <a:pt x="1" y="5"/>
                  </a:lnTo>
                  <a:lnTo>
                    <a:pt x="0" y="8"/>
                  </a:lnTo>
                  <a:lnTo>
                    <a:pt x="0" y="14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15" name="Freeform 251"/>
            <p:cNvSpPr>
              <a:spLocks/>
            </p:cNvSpPr>
            <p:nvPr/>
          </p:nvSpPr>
          <p:spPr bwMode="auto">
            <a:xfrm>
              <a:off x="3471" y="2402"/>
              <a:ext cx="5" cy="5"/>
            </a:xfrm>
            <a:custGeom>
              <a:avLst/>
              <a:gdLst>
                <a:gd name="T0" fmla="*/ 5 w 5"/>
                <a:gd name="T1" fmla="*/ 0 h 5"/>
                <a:gd name="T2" fmla="*/ 5 w 5"/>
                <a:gd name="T3" fmla="*/ 0 h 5"/>
                <a:gd name="T4" fmla="*/ 2 w 5"/>
                <a:gd name="T5" fmla="*/ 4 h 5"/>
                <a:gd name="T6" fmla="*/ 0 w 5"/>
                <a:gd name="T7" fmla="*/ 5 h 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" h="5">
                  <a:moveTo>
                    <a:pt x="5" y="0"/>
                  </a:moveTo>
                  <a:lnTo>
                    <a:pt x="5" y="0"/>
                  </a:lnTo>
                  <a:lnTo>
                    <a:pt x="2" y="4"/>
                  </a:lnTo>
                  <a:lnTo>
                    <a:pt x="0" y="5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16" name="Freeform 252"/>
            <p:cNvSpPr>
              <a:spLocks/>
            </p:cNvSpPr>
            <p:nvPr/>
          </p:nvSpPr>
          <p:spPr bwMode="auto">
            <a:xfrm>
              <a:off x="3431" y="2410"/>
              <a:ext cx="4" cy="10"/>
            </a:xfrm>
            <a:custGeom>
              <a:avLst/>
              <a:gdLst>
                <a:gd name="T0" fmla="*/ 4 w 4"/>
                <a:gd name="T1" fmla="*/ 0 h 10"/>
                <a:gd name="T2" fmla="*/ 4 w 4"/>
                <a:gd name="T3" fmla="*/ 0 h 10"/>
                <a:gd name="T4" fmla="*/ 0 w 4"/>
                <a:gd name="T5" fmla="*/ 4 h 10"/>
                <a:gd name="T6" fmla="*/ 0 w 4"/>
                <a:gd name="T7" fmla="*/ 10 h 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" h="10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1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17" name="Freeform 254"/>
            <p:cNvSpPr>
              <a:spLocks/>
            </p:cNvSpPr>
            <p:nvPr/>
          </p:nvSpPr>
          <p:spPr bwMode="auto">
            <a:xfrm>
              <a:off x="3380" y="2402"/>
              <a:ext cx="4" cy="12"/>
            </a:xfrm>
            <a:custGeom>
              <a:avLst/>
              <a:gdLst>
                <a:gd name="T0" fmla="*/ 4 w 4"/>
                <a:gd name="T1" fmla="*/ 12 h 12"/>
                <a:gd name="T2" fmla="*/ 4 w 4"/>
                <a:gd name="T3" fmla="*/ 12 h 12"/>
                <a:gd name="T4" fmla="*/ 4 w 4"/>
                <a:gd name="T5" fmla="*/ 5 h 12"/>
                <a:gd name="T6" fmla="*/ 0 w 4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" h="12">
                  <a:moveTo>
                    <a:pt x="4" y="12"/>
                  </a:moveTo>
                  <a:lnTo>
                    <a:pt x="4" y="12"/>
                  </a:lnTo>
                  <a:lnTo>
                    <a:pt x="4" y="5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18" name="Freeform 256"/>
            <p:cNvSpPr>
              <a:spLocks/>
            </p:cNvSpPr>
            <p:nvPr/>
          </p:nvSpPr>
          <p:spPr bwMode="auto">
            <a:xfrm>
              <a:off x="3316" y="2382"/>
              <a:ext cx="6" cy="8"/>
            </a:xfrm>
            <a:custGeom>
              <a:avLst/>
              <a:gdLst>
                <a:gd name="T0" fmla="*/ 0 w 6"/>
                <a:gd name="T1" fmla="*/ 8 h 8"/>
                <a:gd name="T2" fmla="*/ 0 w 6"/>
                <a:gd name="T3" fmla="*/ 8 h 8"/>
                <a:gd name="T4" fmla="*/ 4 w 6"/>
                <a:gd name="T5" fmla="*/ 6 h 8"/>
                <a:gd name="T6" fmla="*/ 6 w 6"/>
                <a:gd name="T7" fmla="*/ 0 h 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" h="8">
                  <a:moveTo>
                    <a:pt x="0" y="8"/>
                  </a:moveTo>
                  <a:lnTo>
                    <a:pt x="0" y="8"/>
                  </a:lnTo>
                  <a:lnTo>
                    <a:pt x="4" y="6"/>
                  </a:lnTo>
                  <a:lnTo>
                    <a:pt x="6" y="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19" name="Freeform 258"/>
            <p:cNvSpPr>
              <a:spLocks/>
            </p:cNvSpPr>
            <p:nvPr/>
          </p:nvSpPr>
          <p:spPr bwMode="auto">
            <a:xfrm>
              <a:off x="3278" y="2360"/>
              <a:ext cx="13" cy="12"/>
            </a:xfrm>
            <a:custGeom>
              <a:avLst/>
              <a:gdLst>
                <a:gd name="T0" fmla="*/ 13 w 13"/>
                <a:gd name="T1" fmla="*/ 5 h 12"/>
                <a:gd name="T2" fmla="*/ 13 w 13"/>
                <a:gd name="T3" fmla="*/ 5 h 12"/>
                <a:gd name="T4" fmla="*/ 8 w 13"/>
                <a:gd name="T5" fmla="*/ 5 h 12"/>
                <a:gd name="T6" fmla="*/ 6 w 13"/>
                <a:gd name="T7" fmla="*/ 12 h 12"/>
                <a:gd name="T8" fmla="*/ 6 w 13"/>
                <a:gd name="T9" fmla="*/ 12 h 12"/>
                <a:gd name="T10" fmla="*/ 3 w 13"/>
                <a:gd name="T11" fmla="*/ 5 h 12"/>
                <a:gd name="T12" fmla="*/ 0 w 13"/>
                <a:gd name="T13" fmla="*/ 0 h 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" h="12">
                  <a:moveTo>
                    <a:pt x="13" y="5"/>
                  </a:moveTo>
                  <a:lnTo>
                    <a:pt x="13" y="5"/>
                  </a:lnTo>
                  <a:lnTo>
                    <a:pt x="8" y="5"/>
                  </a:lnTo>
                  <a:lnTo>
                    <a:pt x="6" y="12"/>
                  </a:lnTo>
                  <a:lnTo>
                    <a:pt x="3" y="5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20" name="Freeform 259"/>
            <p:cNvSpPr>
              <a:spLocks/>
            </p:cNvSpPr>
            <p:nvPr/>
          </p:nvSpPr>
          <p:spPr bwMode="auto">
            <a:xfrm>
              <a:off x="3254" y="2336"/>
              <a:ext cx="8" cy="24"/>
            </a:xfrm>
            <a:custGeom>
              <a:avLst/>
              <a:gdLst>
                <a:gd name="T0" fmla="*/ 8 w 8"/>
                <a:gd name="T1" fmla="*/ 0 h 24"/>
                <a:gd name="T2" fmla="*/ 8 w 8"/>
                <a:gd name="T3" fmla="*/ 0 h 24"/>
                <a:gd name="T4" fmla="*/ 4 w 8"/>
                <a:gd name="T5" fmla="*/ 4 h 24"/>
                <a:gd name="T6" fmla="*/ 1 w 8"/>
                <a:gd name="T7" fmla="*/ 9 h 24"/>
                <a:gd name="T8" fmla="*/ 0 w 8"/>
                <a:gd name="T9" fmla="*/ 13 h 24"/>
                <a:gd name="T10" fmla="*/ 1 w 8"/>
                <a:gd name="T11" fmla="*/ 16 h 24"/>
                <a:gd name="T12" fmla="*/ 1 w 8"/>
                <a:gd name="T13" fmla="*/ 16 h 24"/>
                <a:gd name="T14" fmla="*/ 1 w 8"/>
                <a:gd name="T15" fmla="*/ 19 h 24"/>
                <a:gd name="T16" fmla="*/ 1 w 8"/>
                <a:gd name="T17" fmla="*/ 21 h 24"/>
                <a:gd name="T18" fmla="*/ 0 w 8"/>
                <a:gd name="T19" fmla="*/ 24 h 2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" h="24">
                  <a:moveTo>
                    <a:pt x="8" y="0"/>
                  </a:moveTo>
                  <a:lnTo>
                    <a:pt x="8" y="0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3"/>
                  </a:lnTo>
                  <a:lnTo>
                    <a:pt x="1" y="16"/>
                  </a:lnTo>
                  <a:lnTo>
                    <a:pt x="1" y="19"/>
                  </a:lnTo>
                  <a:lnTo>
                    <a:pt x="1" y="21"/>
                  </a:lnTo>
                  <a:lnTo>
                    <a:pt x="0" y="24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21" name="Freeform 260"/>
            <p:cNvSpPr>
              <a:spLocks/>
            </p:cNvSpPr>
            <p:nvPr/>
          </p:nvSpPr>
          <p:spPr bwMode="auto">
            <a:xfrm>
              <a:off x="3232" y="2329"/>
              <a:ext cx="11" cy="12"/>
            </a:xfrm>
            <a:custGeom>
              <a:avLst/>
              <a:gdLst>
                <a:gd name="T0" fmla="*/ 0 w 11"/>
                <a:gd name="T1" fmla="*/ 12 h 12"/>
                <a:gd name="T2" fmla="*/ 0 w 11"/>
                <a:gd name="T3" fmla="*/ 12 h 12"/>
                <a:gd name="T4" fmla="*/ 4 w 11"/>
                <a:gd name="T5" fmla="*/ 9 h 12"/>
                <a:gd name="T6" fmla="*/ 6 w 11"/>
                <a:gd name="T7" fmla="*/ 7 h 12"/>
                <a:gd name="T8" fmla="*/ 11 w 11"/>
                <a:gd name="T9" fmla="*/ 0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" h="12">
                  <a:moveTo>
                    <a:pt x="0" y="12"/>
                  </a:moveTo>
                  <a:lnTo>
                    <a:pt x="0" y="12"/>
                  </a:lnTo>
                  <a:lnTo>
                    <a:pt x="4" y="9"/>
                  </a:lnTo>
                  <a:lnTo>
                    <a:pt x="6" y="7"/>
                  </a:lnTo>
                  <a:lnTo>
                    <a:pt x="11" y="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822" name="Freeform 261"/>
            <p:cNvSpPr>
              <a:spLocks/>
            </p:cNvSpPr>
            <p:nvPr/>
          </p:nvSpPr>
          <p:spPr bwMode="auto">
            <a:xfrm>
              <a:off x="3205" y="2298"/>
              <a:ext cx="11" cy="8"/>
            </a:xfrm>
            <a:custGeom>
              <a:avLst/>
              <a:gdLst>
                <a:gd name="T0" fmla="*/ 0 w 11"/>
                <a:gd name="T1" fmla="*/ 8 h 8"/>
                <a:gd name="T2" fmla="*/ 0 w 11"/>
                <a:gd name="T3" fmla="*/ 8 h 8"/>
                <a:gd name="T4" fmla="*/ 4 w 11"/>
                <a:gd name="T5" fmla="*/ 7 h 8"/>
                <a:gd name="T6" fmla="*/ 7 w 11"/>
                <a:gd name="T7" fmla="*/ 5 h 8"/>
                <a:gd name="T8" fmla="*/ 11 w 11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" h="8">
                  <a:moveTo>
                    <a:pt x="0" y="8"/>
                  </a:moveTo>
                  <a:lnTo>
                    <a:pt x="0" y="8"/>
                  </a:lnTo>
                  <a:lnTo>
                    <a:pt x="4" y="7"/>
                  </a:lnTo>
                  <a:lnTo>
                    <a:pt x="7" y="5"/>
                  </a:lnTo>
                  <a:lnTo>
                    <a:pt x="11" y="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grpSp>
        <p:nvGrpSpPr>
          <p:cNvPr id="2078" name="Group 998"/>
          <p:cNvGrpSpPr>
            <a:grpSpLocks/>
          </p:cNvGrpSpPr>
          <p:nvPr/>
        </p:nvGrpSpPr>
        <p:grpSpPr bwMode="auto">
          <a:xfrm>
            <a:off x="2621244" y="3004169"/>
            <a:ext cx="194630" cy="1365530"/>
            <a:chOff x="1468" y="1683"/>
            <a:chExt cx="109" cy="765"/>
          </a:xfrm>
        </p:grpSpPr>
        <p:sp>
          <p:nvSpPr>
            <p:cNvPr id="2763" name="Freeform 784"/>
            <p:cNvSpPr>
              <a:spLocks/>
            </p:cNvSpPr>
            <p:nvPr/>
          </p:nvSpPr>
          <p:spPr bwMode="auto">
            <a:xfrm>
              <a:off x="1468" y="1687"/>
              <a:ext cx="109" cy="761"/>
            </a:xfrm>
            <a:custGeom>
              <a:avLst/>
              <a:gdLst>
                <a:gd name="T0" fmla="*/ 7 w 109"/>
                <a:gd name="T1" fmla="*/ 19 h 761"/>
                <a:gd name="T2" fmla="*/ 6 w 109"/>
                <a:gd name="T3" fmla="*/ 320 h 761"/>
                <a:gd name="T4" fmla="*/ 2 w 109"/>
                <a:gd name="T5" fmla="*/ 369 h 761"/>
                <a:gd name="T6" fmla="*/ 2 w 109"/>
                <a:gd name="T7" fmla="*/ 429 h 761"/>
                <a:gd name="T8" fmla="*/ 3 w 109"/>
                <a:gd name="T9" fmla="*/ 452 h 761"/>
                <a:gd name="T10" fmla="*/ 8 w 109"/>
                <a:gd name="T11" fmla="*/ 517 h 761"/>
                <a:gd name="T12" fmla="*/ 12 w 109"/>
                <a:gd name="T13" fmla="*/ 662 h 761"/>
                <a:gd name="T14" fmla="*/ 12 w 109"/>
                <a:gd name="T15" fmla="*/ 696 h 761"/>
                <a:gd name="T16" fmla="*/ 12 w 109"/>
                <a:gd name="T17" fmla="*/ 718 h 761"/>
                <a:gd name="T18" fmla="*/ 21 w 109"/>
                <a:gd name="T19" fmla="*/ 738 h 761"/>
                <a:gd name="T20" fmla="*/ 33 w 109"/>
                <a:gd name="T21" fmla="*/ 754 h 761"/>
                <a:gd name="T22" fmla="*/ 48 w 109"/>
                <a:gd name="T23" fmla="*/ 760 h 761"/>
                <a:gd name="T24" fmla="*/ 53 w 109"/>
                <a:gd name="T25" fmla="*/ 761 h 761"/>
                <a:gd name="T26" fmla="*/ 77 w 109"/>
                <a:gd name="T27" fmla="*/ 758 h 761"/>
                <a:gd name="T28" fmla="*/ 92 w 109"/>
                <a:gd name="T29" fmla="*/ 749 h 761"/>
                <a:gd name="T30" fmla="*/ 102 w 109"/>
                <a:gd name="T31" fmla="*/ 734 h 761"/>
                <a:gd name="T32" fmla="*/ 107 w 109"/>
                <a:gd name="T33" fmla="*/ 715 h 761"/>
                <a:gd name="T34" fmla="*/ 109 w 109"/>
                <a:gd name="T35" fmla="*/ 692 h 761"/>
                <a:gd name="T36" fmla="*/ 107 w 109"/>
                <a:gd name="T37" fmla="*/ 647 h 761"/>
                <a:gd name="T38" fmla="*/ 109 w 109"/>
                <a:gd name="T39" fmla="*/ 634 h 761"/>
                <a:gd name="T40" fmla="*/ 106 w 109"/>
                <a:gd name="T41" fmla="*/ 586 h 761"/>
                <a:gd name="T42" fmla="*/ 91 w 109"/>
                <a:gd name="T43" fmla="*/ 400 h 761"/>
                <a:gd name="T44" fmla="*/ 88 w 109"/>
                <a:gd name="T45" fmla="*/ 343 h 761"/>
                <a:gd name="T46" fmla="*/ 95 w 109"/>
                <a:gd name="T47" fmla="*/ 193 h 761"/>
                <a:gd name="T48" fmla="*/ 100 w 109"/>
                <a:gd name="T49" fmla="*/ 55 h 761"/>
                <a:gd name="T50" fmla="*/ 99 w 109"/>
                <a:gd name="T51" fmla="*/ 17 h 761"/>
                <a:gd name="T52" fmla="*/ 98 w 109"/>
                <a:gd name="T53" fmla="*/ 13 h 761"/>
                <a:gd name="T54" fmla="*/ 90 w 109"/>
                <a:gd name="T55" fmla="*/ 7 h 761"/>
                <a:gd name="T56" fmla="*/ 69 w 109"/>
                <a:gd name="T57" fmla="*/ 2 h 761"/>
                <a:gd name="T58" fmla="*/ 37 w 109"/>
                <a:gd name="T59" fmla="*/ 0 h 761"/>
                <a:gd name="T60" fmla="*/ 22 w 109"/>
                <a:gd name="T61" fmla="*/ 4 h 761"/>
                <a:gd name="T62" fmla="*/ 11 w 109"/>
                <a:gd name="T63" fmla="*/ 10 h 761"/>
                <a:gd name="T64" fmla="*/ 7 w 109"/>
                <a:gd name="T65" fmla="*/ 19 h 761"/>
                <a:gd name="T66" fmla="*/ 7 w 109"/>
                <a:gd name="T67" fmla="*/ 19 h 76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09" h="761">
                  <a:moveTo>
                    <a:pt x="7" y="19"/>
                  </a:moveTo>
                  <a:lnTo>
                    <a:pt x="7" y="19"/>
                  </a:lnTo>
                  <a:lnTo>
                    <a:pt x="6" y="320"/>
                  </a:lnTo>
                  <a:lnTo>
                    <a:pt x="4" y="339"/>
                  </a:lnTo>
                  <a:lnTo>
                    <a:pt x="2" y="369"/>
                  </a:lnTo>
                  <a:lnTo>
                    <a:pt x="0" y="408"/>
                  </a:lnTo>
                  <a:lnTo>
                    <a:pt x="2" y="429"/>
                  </a:lnTo>
                  <a:lnTo>
                    <a:pt x="3" y="452"/>
                  </a:lnTo>
                  <a:lnTo>
                    <a:pt x="6" y="481"/>
                  </a:lnTo>
                  <a:lnTo>
                    <a:pt x="8" y="517"/>
                  </a:lnTo>
                  <a:lnTo>
                    <a:pt x="11" y="595"/>
                  </a:lnTo>
                  <a:lnTo>
                    <a:pt x="12" y="662"/>
                  </a:lnTo>
                  <a:lnTo>
                    <a:pt x="12" y="696"/>
                  </a:lnTo>
                  <a:lnTo>
                    <a:pt x="12" y="707"/>
                  </a:lnTo>
                  <a:lnTo>
                    <a:pt x="12" y="718"/>
                  </a:lnTo>
                  <a:lnTo>
                    <a:pt x="15" y="729"/>
                  </a:lnTo>
                  <a:lnTo>
                    <a:pt x="21" y="738"/>
                  </a:lnTo>
                  <a:lnTo>
                    <a:pt x="26" y="747"/>
                  </a:lnTo>
                  <a:lnTo>
                    <a:pt x="33" y="754"/>
                  </a:lnTo>
                  <a:lnTo>
                    <a:pt x="42" y="758"/>
                  </a:lnTo>
                  <a:lnTo>
                    <a:pt x="48" y="760"/>
                  </a:lnTo>
                  <a:lnTo>
                    <a:pt x="53" y="761"/>
                  </a:lnTo>
                  <a:lnTo>
                    <a:pt x="67" y="761"/>
                  </a:lnTo>
                  <a:lnTo>
                    <a:pt x="77" y="758"/>
                  </a:lnTo>
                  <a:lnTo>
                    <a:pt x="86" y="754"/>
                  </a:lnTo>
                  <a:lnTo>
                    <a:pt x="92" y="749"/>
                  </a:lnTo>
                  <a:lnTo>
                    <a:pt x="98" y="742"/>
                  </a:lnTo>
                  <a:lnTo>
                    <a:pt x="102" y="734"/>
                  </a:lnTo>
                  <a:lnTo>
                    <a:pt x="104" y="724"/>
                  </a:lnTo>
                  <a:lnTo>
                    <a:pt x="107" y="715"/>
                  </a:lnTo>
                  <a:lnTo>
                    <a:pt x="109" y="692"/>
                  </a:lnTo>
                  <a:lnTo>
                    <a:pt x="109" y="669"/>
                  </a:lnTo>
                  <a:lnTo>
                    <a:pt x="107" y="647"/>
                  </a:lnTo>
                  <a:lnTo>
                    <a:pt x="109" y="634"/>
                  </a:lnTo>
                  <a:lnTo>
                    <a:pt x="107" y="618"/>
                  </a:lnTo>
                  <a:lnTo>
                    <a:pt x="106" y="586"/>
                  </a:lnTo>
                  <a:lnTo>
                    <a:pt x="98" y="496"/>
                  </a:lnTo>
                  <a:lnTo>
                    <a:pt x="91" y="400"/>
                  </a:lnTo>
                  <a:lnTo>
                    <a:pt x="88" y="364"/>
                  </a:lnTo>
                  <a:lnTo>
                    <a:pt x="88" y="343"/>
                  </a:lnTo>
                  <a:lnTo>
                    <a:pt x="95" y="193"/>
                  </a:lnTo>
                  <a:lnTo>
                    <a:pt x="99" y="103"/>
                  </a:lnTo>
                  <a:lnTo>
                    <a:pt x="100" y="55"/>
                  </a:lnTo>
                  <a:lnTo>
                    <a:pt x="99" y="17"/>
                  </a:lnTo>
                  <a:lnTo>
                    <a:pt x="98" y="13"/>
                  </a:lnTo>
                  <a:lnTo>
                    <a:pt x="95" y="10"/>
                  </a:lnTo>
                  <a:lnTo>
                    <a:pt x="90" y="7"/>
                  </a:lnTo>
                  <a:lnTo>
                    <a:pt x="84" y="4"/>
                  </a:lnTo>
                  <a:lnTo>
                    <a:pt x="69" y="2"/>
                  </a:lnTo>
                  <a:lnTo>
                    <a:pt x="53" y="0"/>
                  </a:lnTo>
                  <a:lnTo>
                    <a:pt x="37" y="0"/>
                  </a:lnTo>
                  <a:lnTo>
                    <a:pt x="29" y="2"/>
                  </a:lnTo>
                  <a:lnTo>
                    <a:pt x="22" y="4"/>
                  </a:lnTo>
                  <a:lnTo>
                    <a:pt x="16" y="7"/>
                  </a:lnTo>
                  <a:lnTo>
                    <a:pt x="11" y="10"/>
                  </a:lnTo>
                  <a:lnTo>
                    <a:pt x="8" y="15"/>
                  </a:lnTo>
                  <a:lnTo>
                    <a:pt x="7" y="19"/>
                  </a:lnTo>
                  <a:close/>
                </a:path>
              </a:pathLst>
            </a:custGeom>
            <a:solidFill>
              <a:srgbClr val="394D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64" name="Freeform 785"/>
            <p:cNvSpPr>
              <a:spLocks/>
            </p:cNvSpPr>
            <p:nvPr/>
          </p:nvSpPr>
          <p:spPr bwMode="auto">
            <a:xfrm>
              <a:off x="1494" y="1689"/>
              <a:ext cx="66" cy="31"/>
            </a:xfrm>
            <a:custGeom>
              <a:avLst/>
              <a:gdLst>
                <a:gd name="T0" fmla="*/ 42 w 66"/>
                <a:gd name="T1" fmla="*/ 4 h 31"/>
                <a:gd name="T2" fmla="*/ 42 w 66"/>
                <a:gd name="T3" fmla="*/ 4 h 31"/>
                <a:gd name="T4" fmla="*/ 45 w 66"/>
                <a:gd name="T5" fmla="*/ 6 h 31"/>
                <a:gd name="T6" fmla="*/ 46 w 66"/>
                <a:gd name="T7" fmla="*/ 9 h 31"/>
                <a:gd name="T8" fmla="*/ 47 w 66"/>
                <a:gd name="T9" fmla="*/ 12 h 31"/>
                <a:gd name="T10" fmla="*/ 46 w 66"/>
                <a:gd name="T11" fmla="*/ 15 h 31"/>
                <a:gd name="T12" fmla="*/ 46 w 66"/>
                <a:gd name="T13" fmla="*/ 15 h 31"/>
                <a:gd name="T14" fmla="*/ 38 w 66"/>
                <a:gd name="T15" fmla="*/ 20 h 31"/>
                <a:gd name="T16" fmla="*/ 28 w 66"/>
                <a:gd name="T17" fmla="*/ 23 h 31"/>
                <a:gd name="T18" fmla="*/ 28 w 66"/>
                <a:gd name="T19" fmla="*/ 23 h 31"/>
                <a:gd name="T20" fmla="*/ 18 w 66"/>
                <a:gd name="T21" fmla="*/ 23 h 31"/>
                <a:gd name="T22" fmla="*/ 7 w 66"/>
                <a:gd name="T23" fmla="*/ 23 h 31"/>
                <a:gd name="T24" fmla="*/ 7 w 66"/>
                <a:gd name="T25" fmla="*/ 23 h 31"/>
                <a:gd name="T26" fmla="*/ 1 w 66"/>
                <a:gd name="T27" fmla="*/ 23 h 31"/>
                <a:gd name="T28" fmla="*/ 0 w 66"/>
                <a:gd name="T29" fmla="*/ 24 h 31"/>
                <a:gd name="T30" fmla="*/ 3 w 66"/>
                <a:gd name="T31" fmla="*/ 25 h 31"/>
                <a:gd name="T32" fmla="*/ 3 w 66"/>
                <a:gd name="T33" fmla="*/ 25 h 31"/>
                <a:gd name="T34" fmla="*/ 16 w 66"/>
                <a:gd name="T35" fmla="*/ 28 h 31"/>
                <a:gd name="T36" fmla="*/ 24 w 66"/>
                <a:gd name="T37" fmla="*/ 29 h 31"/>
                <a:gd name="T38" fmla="*/ 30 w 66"/>
                <a:gd name="T39" fmla="*/ 31 h 31"/>
                <a:gd name="T40" fmla="*/ 30 w 66"/>
                <a:gd name="T41" fmla="*/ 31 h 31"/>
                <a:gd name="T42" fmla="*/ 45 w 66"/>
                <a:gd name="T43" fmla="*/ 29 h 31"/>
                <a:gd name="T44" fmla="*/ 53 w 66"/>
                <a:gd name="T45" fmla="*/ 27 h 31"/>
                <a:gd name="T46" fmla="*/ 58 w 66"/>
                <a:gd name="T47" fmla="*/ 25 h 31"/>
                <a:gd name="T48" fmla="*/ 58 w 66"/>
                <a:gd name="T49" fmla="*/ 25 h 31"/>
                <a:gd name="T50" fmla="*/ 65 w 66"/>
                <a:gd name="T51" fmla="*/ 20 h 31"/>
                <a:gd name="T52" fmla="*/ 66 w 66"/>
                <a:gd name="T53" fmla="*/ 16 h 31"/>
                <a:gd name="T54" fmla="*/ 66 w 66"/>
                <a:gd name="T55" fmla="*/ 13 h 31"/>
                <a:gd name="T56" fmla="*/ 66 w 66"/>
                <a:gd name="T57" fmla="*/ 13 h 31"/>
                <a:gd name="T58" fmla="*/ 64 w 66"/>
                <a:gd name="T59" fmla="*/ 9 h 31"/>
                <a:gd name="T60" fmla="*/ 60 w 66"/>
                <a:gd name="T61" fmla="*/ 6 h 31"/>
                <a:gd name="T62" fmla="*/ 57 w 66"/>
                <a:gd name="T63" fmla="*/ 4 h 31"/>
                <a:gd name="T64" fmla="*/ 53 w 66"/>
                <a:gd name="T65" fmla="*/ 2 h 31"/>
                <a:gd name="T66" fmla="*/ 53 w 66"/>
                <a:gd name="T67" fmla="*/ 2 h 31"/>
                <a:gd name="T68" fmla="*/ 46 w 66"/>
                <a:gd name="T69" fmla="*/ 0 h 31"/>
                <a:gd name="T70" fmla="*/ 39 w 66"/>
                <a:gd name="T71" fmla="*/ 0 h 31"/>
                <a:gd name="T72" fmla="*/ 39 w 66"/>
                <a:gd name="T73" fmla="*/ 0 h 31"/>
                <a:gd name="T74" fmla="*/ 38 w 66"/>
                <a:gd name="T75" fmla="*/ 0 h 31"/>
                <a:gd name="T76" fmla="*/ 39 w 66"/>
                <a:gd name="T77" fmla="*/ 1 h 31"/>
                <a:gd name="T78" fmla="*/ 42 w 66"/>
                <a:gd name="T79" fmla="*/ 4 h 31"/>
                <a:gd name="T80" fmla="*/ 42 w 66"/>
                <a:gd name="T81" fmla="*/ 4 h 31"/>
                <a:gd name="T82" fmla="*/ 42 w 66"/>
                <a:gd name="T83" fmla="*/ 4 h 31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66" h="31">
                  <a:moveTo>
                    <a:pt x="42" y="4"/>
                  </a:moveTo>
                  <a:lnTo>
                    <a:pt x="42" y="4"/>
                  </a:lnTo>
                  <a:lnTo>
                    <a:pt x="45" y="6"/>
                  </a:lnTo>
                  <a:lnTo>
                    <a:pt x="46" y="9"/>
                  </a:lnTo>
                  <a:lnTo>
                    <a:pt x="47" y="12"/>
                  </a:lnTo>
                  <a:lnTo>
                    <a:pt x="46" y="15"/>
                  </a:lnTo>
                  <a:lnTo>
                    <a:pt x="38" y="20"/>
                  </a:lnTo>
                  <a:lnTo>
                    <a:pt x="28" y="23"/>
                  </a:lnTo>
                  <a:lnTo>
                    <a:pt x="18" y="23"/>
                  </a:lnTo>
                  <a:lnTo>
                    <a:pt x="7" y="23"/>
                  </a:lnTo>
                  <a:lnTo>
                    <a:pt x="1" y="23"/>
                  </a:lnTo>
                  <a:lnTo>
                    <a:pt x="0" y="24"/>
                  </a:lnTo>
                  <a:lnTo>
                    <a:pt x="3" y="25"/>
                  </a:lnTo>
                  <a:lnTo>
                    <a:pt x="16" y="28"/>
                  </a:lnTo>
                  <a:lnTo>
                    <a:pt x="24" y="29"/>
                  </a:lnTo>
                  <a:lnTo>
                    <a:pt x="30" y="31"/>
                  </a:lnTo>
                  <a:lnTo>
                    <a:pt x="45" y="29"/>
                  </a:lnTo>
                  <a:lnTo>
                    <a:pt x="53" y="27"/>
                  </a:lnTo>
                  <a:lnTo>
                    <a:pt x="58" y="25"/>
                  </a:lnTo>
                  <a:lnTo>
                    <a:pt x="65" y="20"/>
                  </a:lnTo>
                  <a:lnTo>
                    <a:pt x="66" y="16"/>
                  </a:lnTo>
                  <a:lnTo>
                    <a:pt x="66" y="13"/>
                  </a:lnTo>
                  <a:lnTo>
                    <a:pt x="64" y="9"/>
                  </a:lnTo>
                  <a:lnTo>
                    <a:pt x="60" y="6"/>
                  </a:lnTo>
                  <a:lnTo>
                    <a:pt x="57" y="4"/>
                  </a:lnTo>
                  <a:lnTo>
                    <a:pt x="53" y="2"/>
                  </a:lnTo>
                  <a:lnTo>
                    <a:pt x="46" y="0"/>
                  </a:lnTo>
                  <a:lnTo>
                    <a:pt x="39" y="0"/>
                  </a:lnTo>
                  <a:lnTo>
                    <a:pt x="38" y="0"/>
                  </a:lnTo>
                  <a:lnTo>
                    <a:pt x="39" y="1"/>
                  </a:lnTo>
                  <a:lnTo>
                    <a:pt x="42" y="4"/>
                  </a:lnTo>
                  <a:close/>
                </a:path>
              </a:pathLst>
            </a:custGeom>
            <a:solidFill>
              <a:srgbClr val="2431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65" name="Freeform 786"/>
            <p:cNvSpPr>
              <a:spLocks/>
            </p:cNvSpPr>
            <p:nvPr/>
          </p:nvSpPr>
          <p:spPr bwMode="auto">
            <a:xfrm>
              <a:off x="1533" y="1718"/>
              <a:ext cx="27" cy="727"/>
            </a:xfrm>
            <a:custGeom>
              <a:avLst/>
              <a:gdLst>
                <a:gd name="T0" fmla="*/ 0 w 27"/>
                <a:gd name="T1" fmla="*/ 3 h 727"/>
                <a:gd name="T2" fmla="*/ 0 w 27"/>
                <a:gd name="T3" fmla="*/ 3 h 727"/>
                <a:gd name="T4" fmla="*/ 6 w 27"/>
                <a:gd name="T5" fmla="*/ 725 h 727"/>
                <a:gd name="T6" fmla="*/ 6 w 27"/>
                <a:gd name="T7" fmla="*/ 725 h 727"/>
                <a:gd name="T8" fmla="*/ 7 w 27"/>
                <a:gd name="T9" fmla="*/ 726 h 727"/>
                <a:gd name="T10" fmla="*/ 8 w 27"/>
                <a:gd name="T11" fmla="*/ 727 h 727"/>
                <a:gd name="T12" fmla="*/ 16 w 27"/>
                <a:gd name="T13" fmla="*/ 725 h 727"/>
                <a:gd name="T14" fmla="*/ 25 w 27"/>
                <a:gd name="T15" fmla="*/ 721 h 727"/>
                <a:gd name="T16" fmla="*/ 26 w 27"/>
                <a:gd name="T17" fmla="*/ 718 h 727"/>
                <a:gd name="T18" fmla="*/ 27 w 27"/>
                <a:gd name="T19" fmla="*/ 715 h 727"/>
                <a:gd name="T20" fmla="*/ 27 w 27"/>
                <a:gd name="T21" fmla="*/ 715 h 727"/>
                <a:gd name="T22" fmla="*/ 18 w 27"/>
                <a:gd name="T23" fmla="*/ 2 h 727"/>
                <a:gd name="T24" fmla="*/ 18 w 27"/>
                <a:gd name="T25" fmla="*/ 2 h 727"/>
                <a:gd name="T26" fmla="*/ 14 w 27"/>
                <a:gd name="T27" fmla="*/ 0 h 727"/>
                <a:gd name="T28" fmla="*/ 10 w 27"/>
                <a:gd name="T29" fmla="*/ 0 h 727"/>
                <a:gd name="T30" fmla="*/ 0 w 27"/>
                <a:gd name="T31" fmla="*/ 3 h 727"/>
                <a:gd name="T32" fmla="*/ 0 w 27"/>
                <a:gd name="T33" fmla="*/ 3 h 727"/>
                <a:gd name="T34" fmla="*/ 0 w 27"/>
                <a:gd name="T35" fmla="*/ 3 h 7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7" h="727">
                  <a:moveTo>
                    <a:pt x="0" y="3"/>
                  </a:moveTo>
                  <a:lnTo>
                    <a:pt x="0" y="3"/>
                  </a:lnTo>
                  <a:lnTo>
                    <a:pt x="6" y="725"/>
                  </a:lnTo>
                  <a:lnTo>
                    <a:pt x="7" y="726"/>
                  </a:lnTo>
                  <a:lnTo>
                    <a:pt x="8" y="727"/>
                  </a:lnTo>
                  <a:lnTo>
                    <a:pt x="16" y="725"/>
                  </a:lnTo>
                  <a:lnTo>
                    <a:pt x="25" y="721"/>
                  </a:lnTo>
                  <a:lnTo>
                    <a:pt x="26" y="718"/>
                  </a:lnTo>
                  <a:lnTo>
                    <a:pt x="27" y="715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2D40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66" name="Freeform 787"/>
            <p:cNvSpPr>
              <a:spLocks/>
            </p:cNvSpPr>
            <p:nvPr/>
          </p:nvSpPr>
          <p:spPr bwMode="auto">
            <a:xfrm>
              <a:off x="1476" y="1683"/>
              <a:ext cx="90" cy="40"/>
            </a:xfrm>
            <a:custGeom>
              <a:avLst/>
              <a:gdLst>
                <a:gd name="T0" fmla="*/ 0 w 90"/>
                <a:gd name="T1" fmla="*/ 19 h 40"/>
                <a:gd name="T2" fmla="*/ 4 w 90"/>
                <a:gd name="T3" fmla="*/ 27 h 40"/>
                <a:gd name="T4" fmla="*/ 15 w 90"/>
                <a:gd name="T5" fmla="*/ 34 h 40"/>
                <a:gd name="T6" fmla="*/ 46 w 90"/>
                <a:gd name="T7" fmla="*/ 40 h 40"/>
                <a:gd name="T8" fmla="*/ 56 w 90"/>
                <a:gd name="T9" fmla="*/ 40 h 40"/>
                <a:gd name="T10" fmla="*/ 73 w 90"/>
                <a:gd name="T11" fmla="*/ 37 h 40"/>
                <a:gd name="T12" fmla="*/ 84 w 90"/>
                <a:gd name="T13" fmla="*/ 31 h 40"/>
                <a:gd name="T14" fmla="*/ 90 w 90"/>
                <a:gd name="T15" fmla="*/ 26 h 40"/>
                <a:gd name="T16" fmla="*/ 90 w 90"/>
                <a:gd name="T17" fmla="*/ 22 h 40"/>
                <a:gd name="T18" fmla="*/ 86 w 90"/>
                <a:gd name="T19" fmla="*/ 14 h 40"/>
                <a:gd name="T20" fmla="*/ 76 w 90"/>
                <a:gd name="T21" fmla="*/ 7 h 40"/>
                <a:gd name="T22" fmla="*/ 61 w 90"/>
                <a:gd name="T23" fmla="*/ 3 h 40"/>
                <a:gd name="T24" fmla="*/ 46 w 90"/>
                <a:gd name="T25" fmla="*/ 0 h 40"/>
                <a:gd name="T26" fmla="*/ 15 w 90"/>
                <a:gd name="T27" fmla="*/ 6 h 40"/>
                <a:gd name="T28" fmla="*/ 4 w 90"/>
                <a:gd name="T29" fmla="*/ 11 h 40"/>
                <a:gd name="T30" fmla="*/ 0 w 90"/>
                <a:gd name="T31" fmla="*/ 19 h 40"/>
                <a:gd name="T32" fmla="*/ 0 w 90"/>
                <a:gd name="T33" fmla="*/ 19 h 40"/>
                <a:gd name="T34" fmla="*/ 11 w 90"/>
                <a:gd name="T35" fmla="*/ 19 h 40"/>
                <a:gd name="T36" fmla="*/ 14 w 90"/>
                <a:gd name="T37" fmla="*/ 14 h 40"/>
                <a:gd name="T38" fmla="*/ 31 w 90"/>
                <a:gd name="T39" fmla="*/ 7 h 40"/>
                <a:gd name="T40" fmla="*/ 46 w 90"/>
                <a:gd name="T41" fmla="*/ 6 h 40"/>
                <a:gd name="T42" fmla="*/ 72 w 90"/>
                <a:gd name="T43" fmla="*/ 11 h 40"/>
                <a:gd name="T44" fmla="*/ 79 w 90"/>
                <a:gd name="T45" fmla="*/ 15 h 40"/>
                <a:gd name="T46" fmla="*/ 80 w 90"/>
                <a:gd name="T47" fmla="*/ 21 h 40"/>
                <a:gd name="T48" fmla="*/ 80 w 90"/>
                <a:gd name="T49" fmla="*/ 23 h 40"/>
                <a:gd name="T50" fmla="*/ 76 w 90"/>
                <a:gd name="T51" fmla="*/ 29 h 40"/>
                <a:gd name="T52" fmla="*/ 61 w 90"/>
                <a:gd name="T53" fmla="*/ 33 h 40"/>
                <a:gd name="T54" fmla="*/ 46 w 90"/>
                <a:gd name="T55" fmla="*/ 34 h 40"/>
                <a:gd name="T56" fmla="*/ 19 w 90"/>
                <a:gd name="T57" fmla="*/ 29 h 40"/>
                <a:gd name="T58" fmla="*/ 14 w 90"/>
                <a:gd name="T59" fmla="*/ 25 h 40"/>
                <a:gd name="T60" fmla="*/ 11 w 90"/>
                <a:gd name="T61" fmla="*/ 19 h 40"/>
                <a:gd name="T62" fmla="*/ 11 w 90"/>
                <a:gd name="T63" fmla="*/ 19 h 4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90" h="40">
                  <a:moveTo>
                    <a:pt x="0" y="19"/>
                  </a:moveTo>
                  <a:lnTo>
                    <a:pt x="0" y="19"/>
                  </a:lnTo>
                  <a:lnTo>
                    <a:pt x="0" y="23"/>
                  </a:lnTo>
                  <a:lnTo>
                    <a:pt x="4" y="27"/>
                  </a:lnTo>
                  <a:lnTo>
                    <a:pt x="8" y="31"/>
                  </a:lnTo>
                  <a:lnTo>
                    <a:pt x="15" y="34"/>
                  </a:lnTo>
                  <a:lnTo>
                    <a:pt x="30" y="38"/>
                  </a:lnTo>
                  <a:lnTo>
                    <a:pt x="46" y="40"/>
                  </a:lnTo>
                  <a:lnTo>
                    <a:pt x="56" y="40"/>
                  </a:lnTo>
                  <a:lnTo>
                    <a:pt x="65" y="38"/>
                  </a:lnTo>
                  <a:lnTo>
                    <a:pt x="73" y="37"/>
                  </a:lnTo>
                  <a:lnTo>
                    <a:pt x="79" y="34"/>
                  </a:lnTo>
                  <a:lnTo>
                    <a:pt x="84" y="31"/>
                  </a:lnTo>
                  <a:lnTo>
                    <a:pt x="87" y="29"/>
                  </a:lnTo>
                  <a:lnTo>
                    <a:pt x="90" y="26"/>
                  </a:lnTo>
                  <a:lnTo>
                    <a:pt x="90" y="22"/>
                  </a:lnTo>
                  <a:lnTo>
                    <a:pt x="90" y="18"/>
                  </a:lnTo>
                  <a:lnTo>
                    <a:pt x="86" y="14"/>
                  </a:lnTo>
                  <a:lnTo>
                    <a:pt x="82" y="10"/>
                  </a:lnTo>
                  <a:lnTo>
                    <a:pt x="76" y="7"/>
                  </a:lnTo>
                  <a:lnTo>
                    <a:pt x="69" y="4"/>
                  </a:lnTo>
                  <a:lnTo>
                    <a:pt x="61" y="3"/>
                  </a:lnTo>
                  <a:lnTo>
                    <a:pt x="46" y="0"/>
                  </a:lnTo>
                  <a:lnTo>
                    <a:pt x="30" y="2"/>
                  </a:lnTo>
                  <a:lnTo>
                    <a:pt x="15" y="6"/>
                  </a:lnTo>
                  <a:lnTo>
                    <a:pt x="8" y="8"/>
                  </a:lnTo>
                  <a:lnTo>
                    <a:pt x="4" y="11"/>
                  </a:lnTo>
                  <a:lnTo>
                    <a:pt x="0" y="15"/>
                  </a:lnTo>
                  <a:lnTo>
                    <a:pt x="0" y="19"/>
                  </a:lnTo>
                  <a:lnTo>
                    <a:pt x="11" y="19"/>
                  </a:lnTo>
                  <a:lnTo>
                    <a:pt x="11" y="17"/>
                  </a:lnTo>
                  <a:lnTo>
                    <a:pt x="14" y="14"/>
                  </a:lnTo>
                  <a:lnTo>
                    <a:pt x="19" y="10"/>
                  </a:lnTo>
                  <a:lnTo>
                    <a:pt x="31" y="7"/>
                  </a:lnTo>
                  <a:lnTo>
                    <a:pt x="46" y="6"/>
                  </a:lnTo>
                  <a:lnTo>
                    <a:pt x="61" y="7"/>
                  </a:lnTo>
                  <a:lnTo>
                    <a:pt x="72" y="11"/>
                  </a:lnTo>
                  <a:lnTo>
                    <a:pt x="76" y="14"/>
                  </a:lnTo>
                  <a:lnTo>
                    <a:pt x="79" y="15"/>
                  </a:lnTo>
                  <a:lnTo>
                    <a:pt x="80" y="18"/>
                  </a:lnTo>
                  <a:lnTo>
                    <a:pt x="80" y="21"/>
                  </a:lnTo>
                  <a:lnTo>
                    <a:pt x="80" y="23"/>
                  </a:lnTo>
                  <a:lnTo>
                    <a:pt x="79" y="26"/>
                  </a:lnTo>
                  <a:lnTo>
                    <a:pt x="76" y="29"/>
                  </a:lnTo>
                  <a:lnTo>
                    <a:pt x="72" y="30"/>
                  </a:lnTo>
                  <a:lnTo>
                    <a:pt x="61" y="33"/>
                  </a:lnTo>
                  <a:lnTo>
                    <a:pt x="46" y="34"/>
                  </a:lnTo>
                  <a:lnTo>
                    <a:pt x="31" y="33"/>
                  </a:lnTo>
                  <a:lnTo>
                    <a:pt x="19" y="29"/>
                  </a:lnTo>
                  <a:lnTo>
                    <a:pt x="17" y="27"/>
                  </a:lnTo>
                  <a:lnTo>
                    <a:pt x="14" y="25"/>
                  </a:lnTo>
                  <a:lnTo>
                    <a:pt x="11" y="22"/>
                  </a:lnTo>
                  <a:lnTo>
                    <a:pt x="11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93B7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sp>
        <p:nvSpPr>
          <p:cNvPr id="2079" name="Freeform 802"/>
          <p:cNvSpPr>
            <a:spLocks/>
          </p:cNvSpPr>
          <p:nvPr/>
        </p:nvSpPr>
        <p:spPr bwMode="auto">
          <a:xfrm>
            <a:off x="3105141" y="4076958"/>
            <a:ext cx="24998" cy="14280"/>
          </a:xfrm>
          <a:custGeom>
            <a:avLst/>
            <a:gdLst>
              <a:gd name="T0" fmla="*/ 11113 w 14"/>
              <a:gd name="T1" fmla="*/ 0 h 8"/>
              <a:gd name="T2" fmla="*/ 11113 w 14"/>
              <a:gd name="T3" fmla="*/ 0 h 8"/>
              <a:gd name="T4" fmla="*/ 4763 w 14"/>
              <a:gd name="T5" fmla="*/ 3175 h 8"/>
              <a:gd name="T6" fmla="*/ 0 w 14"/>
              <a:gd name="T7" fmla="*/ 4763 h 8"/>
              <a:gd name="T8" fmla="*/ 0 w 14"/>
              <a:gd name="T9" fmla="*/ 9525 h 8"/>
              <a:gd name="T10" fmla="*/ 1588 w 14"/>
              <a:gd name="T11" fmla="*/ 11113 h 8"/>
              <a:gd name="T12" fmla="*/ 1588 w 14"/>
              <a:gd name="T13" fmla="*/ 11113 h 8"/>
              <a:gd name="T14" fmla="*/ 4763 w 14"/>
              <a:gd name="T15" fmla="*/ 12700 h 8"/>
              <a:gd name="T16" fmla="*/ 7938 w 14"/>
              <a:gd name="T17" fmla="*/ 11113 h 8"/>
              <a:gd name="T18" fmla="*/ 19050 w 14"/>
              <a:gd name="T19" fmla="*/ 9525 h 8"/>
              <a:gd name="T20" fmla="*/ 19050 w 14"/>
              <a:gd name="T21" fmla="*/ 9525 h 8"/>
              <a:gd name="T22" fmla="*/ 22225 w 14"/>
              <a:gd name="T23" fmla="*/ 6350 h 8"/>
              <a:gd name="T24" fmla="*/ 22225 w 14"/>
              <a:gd name="T25" fmla="*/ 4763 h 8"/>
              <a:gd name="T26" fmla="*/ 11113 w 14"/>
              <a:gd name="T27" fmla="*/ 0 h 8"/>
              <a:gd name="T28" fmla="*/ 11113 w 14"/>
              <a:gd name="T29" fmla="*/ 0 h 8"/>
              <a:gd name="T30" fmla="*/ 11113 w 14"/>
              <a:gd name="T31" fmla="*/ 0 h 8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4" h="8">
                <a:moveTo>
                  <a:pt x="7" y="0"/>
                </a:moveTo>
                <a:lnTo>
                  <a:pt x="7" y="0"/>
                </a:lnTo>
                <a:lnTo>
                  <a:pt x="3" y="2"/>
                </a:lnTo>
                <a:lnTo>
                  <a:pt x="0" y="3"/>
                </a:lnTo>
                <a:lnTo>
                  <a:pt x="0" y="6"/>
                </a:lnTo>
                <a:lnTo>
                  <a:pt x="1" y="7"/>
                </a:lnTo>
                <a:lnTo>
                  <a:pt x="3" y="8"/>
                </a:lnTo>
                <a:lnTo>
                  <a:pt x="5" y="7"/>
                </a:lnTo>
                <a:lnTo>
                  <a:pt x="12" y="6"/>
                </a:lnTo>
                <a:lnTo>
                  <a:pt x="14" y="4"/>
                </a:lnTo>
                <a:lnTo>
                  <a:pt x="14" y="3"/>
                </a:lnTo>
                <a:lnTo>
                  <a:pt x="7" y="0"/>
                </a:lnTo>
                <a:close/>
              </a:path>
            </a:pathLst>
          </a:custGeom>
          <a:solidFill>
            <a:srgbClr val="23285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02821" tIns="51411" rIns="102821" bIns="5141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000000"/>
              </a:solidFill>
            </a:endParaRPr>
          </a:p>
        </p:txBody>
      </p:sp>
      <p:sp>
        <p:nvSpPr>
          <p:cNvPr id="2080" name="Freeform 803"/>
          <p:cNvSpPr>
            <a:spLocks/>
          </p:cNvSpPr>
          <p:nvPr/>
        </p:nvSpPr>
        <p:spPr bwMode="auto">
          <a:xfrm>
            <a:off x="3308696" y="4200125"/>
            <a:ext cx="12499" cy="37485"/>
          </a:xfrm>
          <a:custGeom>
            <a:avLst/>
            <a:gdLst>
              <a:gd name="T0" fmla="*/ 7937 w 7"/>
              <a:gd name="T1" fmla="*/ 0 h 21"/>
              <a:gd name="T2" fmla="*/ 7937 w 7"/>
              <a:gd name="T3" fmla="*/ 0 h 21"/>
              <a:gd name="T4" fmla="*/ 6350 w 7"/>
              <a:gd name="T5" fmla="*/ 0 h 21"/>
              <a:gd name="T6" fmla="*/ 3175 w 7"/>
              <a:gd name="T7" fmla="*/ 3175 h 21"/>
              <a:gd name="T8" fmla="*/ 0 w 7"/>
              <a:gd name="T9" fmla="*/ 15875 h 21"/>
              <a:gd name="T10" fmla="*/ 0 w 7"/>
              <a:gd name="T11" fmla="*/ 28575 h 21"/>
              <a:gd name="T12" fmla="*/ 0 w 7"/>
              <a:gd name="T13" fmla="*/ 33337 h 21"/>
              <a:gd name="T14" fmla="*/ 1587 w 7"/>
              <a:gd name="T15" fmla="*/ 33337 h 21"/>
              <a:gd name="T16" fmla="*/ 1587 w 7"/>
              <a:gd name="T17" fmla="*/ 33337 h 21"/>
              <a:gd name="T18" fmla="*/ 6350 w 7"/>
              <a:gd name="T19" fmla="*/ 26987 h 21"/>
              <a:gd name="T20" fmla="*/ 7937 w 7"/>
              <a:gd name="T21" fmla="*/ 15875 h 21"/>
              <a:gd name="T22" fmla="*/ 11112 w 7"/>
              <a:gd name="T23" fmla="*/ 6350 h 21"/>
              <a:gd name="T24" fmla="*/ 7937 w 7"/>
              <a:gd name="T25" fmla="*/ 0 h 21"/>
              <a:gd name="T26" fmla="*/ 7937 w 7"/>
              <a:gd name="T27" fmla="*/ 0 h 21"/>
              <a:gd name="T28" fmla="*/ 7937 w 7"/>
              <a:gd name="T29" fmla="*/ 0 h 21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7" h="21">
                <a:moveTo>
                  <a:pt x="5" y="0"/>
                </a:moveTo>
                <a:lnTo>
                  <a:pt x="5" y="0"/>
                </a:lnTo>
                <a:lnTo>
                  <a:pt x="4" y="0"/>
                </a:lnTo>
                <a:lnTo>
                  <a:pt x="2" y="2"/>
                </a:lnTo>
                <a:lnTo>
                  <a:pt x="0" y="10"/>
                </a:lnTo>
                <a:lnTo>
                  <a:pt x="0" y="18"/>
                </a:lnTo>
                <a:lnTo>
                  <a:pt x="0" y="21"/>
                </a:lnTo>
                <a:lnTo>
                  <a:pt x="1" y="21"/>
                </a:lnTo>
                <a:lnTo>
                  <a:pt x="4" y="17"/>
                </a:lnTo>
                <a:lnTo>
                  <a:pt x="5" y="10"/>
                </a:lnTo>
                <a:lnTo>
                  <a:pt x="7" y="4"/>
                </a:lnTo>
                <a:lnTo>
                  <a:pt x="5" y="0"/>
                </a:lnTo>
                <a:close/>
              </a:path>
            </a:pathLst>
          </a:custGeom>
          <a:solidFill>
            <a:srgbClr val="23285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02821" tIns="51411" rIns="102821" bIns="5141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000000"/>
              </a:solidFill>
            </a:endParaRPr>
          </a:p>
        </p:txBody>
      </p:sp>
      <p:sp>
        <p:nvSpPr>
          <p:cNvPr id="2081" name="Freeform 805"/>
          <p:cNvSpPr>
            <a:spLocks/>
          </p:cNvSpPr>
          <p:nvPr/>
        </p:nvSpPr>
        <p:spPr bwMode="auto">
          <a:xfrm>
            <a:off x="3214059" y="4207265"/>
            <a:ext cx="8929" cy="23205"/>
          </a:xfrm>
          <a:custGeom>
            <a:avLst/>
            <a:gdLst>
              <a:gd name="T0" fmla="*/ 1588 w 5"/>
              <a:gd name="T1" fmla="*/ 0 h 13"/>
              <a:gd name="T2" fmla="*/ 1588 w 5"/>
              <a:gd name="T3" fmla="*/ 0 h 13"/>
              <a:gd name="T4" fmla="*/ 1588 w 5"/>
              <a:gd name="T5" fmla="*/ 0 h 13"/>
              <a:gd name="T6" fmla="*/ 0 w 5"/>
              <a:gd name="T7" fmla="*/ 3175 h 13"/>
              <a:gd name="T8" fmla="*/ 0 w 5"/>
              <a:gd name="T9" fmla="*/ 11112 h 13"/>
              <a:gd name="T10" fmla="*/ 1588 w 5"/>
              <a:gd name="T11" fmla="*/ 17462 h 13"/>
              <a:gd name="T12" fmla="*/ 4763 w 5"/>
              <a:gd name="T13" fmla="*/ 20637 h 13"/>
              <a:gd name="T14" fmla="*/ 4763 w 5"/>
              <a:gd name="T15" fmla="*/ 20637 h 13"/>
              <a:gd name="T16" fmla="*/ 4763 w 5"/>
              <a:gd name="T17" fmla="*/ 20637 h 13"/>
              <a:gd name="T18" fmla="*/ 7938 w 5"/>
              <a:gd name="T19" fmla="*/ 15875 h 13"/>
              <a:gd name="T20" fmla="*/ 7938 w 5"/>
              <a:gd name="T21" fmla="*/ 11112 h 13"/>
              <a:gd name="T22" fmla="*/ 1588 w 5"/>
              <a:gd name="T23" fmla="*/ 0 h 13"/>
              <a:gd name="T24" fmla="*/ 1588 w 5"/>
              <a:gd name="T25" fmla="*/ 0 h 13"/>
              <a:gd name="T26" fmla="*/ 1588 w 5"/>
              <a:gd name="T27" fmla="*/ 0 h 1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5" h="13">
                <a:moveTo>
                  <a:pt x="1" y="0"/>
                </a:moveTo>
                <a:lnTo>
                  <a:pt x="1" y="0"/>
                </a:lnTo>
                <a:lnTo>
                  <a:pt x="0" y="2"/>
                </a:lnTo>
                <a:lnTo>
                  <a:pt x="0" y="7"/>
                </a:lnTo>
                <a:lnTo>
                  <a:pt x="1" y="11"/>
                </a:lnTo>
                <a:lnTo>
                  <a:pt x="3" y="13"/>
                </a:lnTo>
                <a:lnTo>
                  <a:pt x="5" y="10"/>
                </a:lnTo>
                <a:lnTo>
                  <a:pt x="5" y="7"/>
                </a:lnTo>
                <a:lnTo>
                  <a:pt x="1" y="0"/>
                </a:lnTo>
                <a:close/>
              </a:path>
            </a:pathLst>
          </a:custGeom>
          <a:solidFill>
            <a:srgbClr val="23285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02821" tIns="51411" rIns="102821" bIns="5141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000000"/>
              </a:solidFill>
            </a:endParaRPr>
          </a:p>
        </p:txBody>
      </p:sp>
      <p:sp>
        <p:nvSpPr>
          <p:cNvPr id="2082" name="Freeform 810"/>
          <p:cNvSpPr>
            <a:spLocks/>
          </p:cNvSpPr>
          <p:nvPr/>
        </p:nvSpPr>
        <p:spPr bwMode="auto">
          <a:xfrm>
            <a:off x="3089069" y="3777078"/>
            <a:ext cx="24998" cy="26776"/>
          </a:xfrm>
          <a:custGeom>
            <a:avLst/>
            <a:gdLst>
              <a:gd name="T0" fmla="*/ 1588 w 14"/>
              <a:gd name="T1" fmla="*/ 6350 h 15"/>
              <a:gd name="T2" fmla="*/ 1588 w 14"/>
              <a:gd name="T3" fmla="*/ 6350 h 15"/>
              <a:gd name="T4" fmla="*/ 0 w 14"/>
              <a:gd name="T5" fmla="*/ 6350 h 15"/>
              <a:gd name="T6" fmla="*/ 0 w 14"/>
              <a:gd name="T7" fmla="*/ 9525 h 15"/>
              <a:gd name="T8" fmla="*/ 6350 w 14"/>
              <a:gd name="T9" fmla="*/ 9525 h 15"/>
              <a:gd name="T10" fmla="*/ 12700 w 14"/>
              <a:gd name="T11" fmla="*/ 14288 h 15"/>
              <a:gd name="T12" fmla="*/ 15875 w 14"/>
              <a:gd name="T13" fmla="*/ 17463 h 15"/>
              <a:gd name="T14" fmla="*/ 19050 w 14"/>
              <a:gd name="T15" fmla="*/ 22225 h 15"/>
              <a:gd name="T16" fmla="*/ 19050 w 14"/>
              <a:gd name="T17" fmla="*/ 22225 h 15"/>
              <a:gd name="T18" fmla="*/ 19050 w 14"/>
              <a:gd name="T19" fmla="*/ 23813 h 15"/>
              <a:gd name="T20" fmla="*/ 20638 w 14"/>
              <a:gd name="T21" fmla="*/ 23813 h 15"/>
              <a:gd name="T22" fmla="*/ 20638 w 14"/>
              <a:gd name="T23" fmla="*/ 22225 h 15"/>
              <a:gd name="T24" fmla="*/ 22225 w 14"/>
              <a:gd name="T25" fmla="*/ 14288 h 15"/>
              <a:gd name="T26" fmla="*/ 20638 w 14"/>
              <a:gd name="T27" fmla="*/ 6350 h 15"/>
              <a:gd name="T28" fmla="*/ 20638 w 14"/>
              <a:gd name="T29" fmla="*/ 6350 h 15"/>
              <a:gd name="T30" fmla="*/ 15875 w 14"/>
              <a:gd name="T31" fmla="*/ 0 h 15"/>
              <a:gd name="T32" fmla="*/ 12700 w 14"/>
              <a:gd name="T33" fmla="*/ 0 h 15"/>
              <a:gd name="T34" fmla="*/ 6350 w 14"/>
              <a:gd name="T35" fmla="*/ 3175 h 15"/>
              <a:gd name="T36" fmla="*/ 1588 w 14"/>
              <a:gd name="T37" fmla="*/ 6350 h 15"/>
              <a:gd name="T38" fmla="*/ 1588 w 14"/>
              <a:gd name="T39" fmla="*/ 6350 h 15"/>
              <a:gd name="T40" fmla="*/ 1588 w 14"/>
              <a:gd name="T41" fmla="*/ 6350 h 15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4" h="15">
                <a:moveTo>
                  <a:pt x="1" y="4"/>
                </a:moveTo>
                <a:lnTo>
                  <a:pt x="1" y="4"/>
                </a:lnTo>
                <a:lnTo>
                  <a:pt x="0" y="4"/>
                </a:lnTo>
                <a:lnTo>
                  <a:pt x="0" y="6"/>
                </a:lnTo>
                <a:lnTo>
                  <a:pt x="4" y="6"/>
                </a:lnTo>
                <a:lnTo>
                  <a:pt x="8" y="9"/>
                </a:lnTo>
                <a:lnTo>
                  <a:pt x="10" y="11"/>
                </a:lnTo>
                <a:lnTo>
                  <a:pt x="12" y="14"/>
                </a:lnTo>
                <a:lnTo>
                  <a:pt x="12" y="15"/>
                </a:lnTo>
                <a:lnTo>
                  <a:pt x="13" y="15"/>
                </a:lnTo>
                <a:lnTo>
                  <a:pt x="13" y="14"/>
                </a:lnTo>
                <a:lnTo>
                  <a:pt x="14" y="9"/>
                </a:lnTo>
                <a:lnTo>
                  <a:pt x="13" y="4"/>
                </a:lnTo>
                <a:lnTo>
                  <a:pt x="10" y="0"/>
                </a:lnTo>
                <a:lnTo>
                  <a:pt x="8" y="0"/>
                </a:lnTo>
                <a:lnTo>
                  <a:pt x="4" y="2"/>
                </a:lnTo>
                <a:lnTo>
                  <a:pt x="1" y="4"/>
                </a:lnTo>
                <a:close/>
              </a:path>
            </a:pathLst>
          </a:custGeom>
          <a:solidFill>
            <a:srgbClr val="1E21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02821" tIns="51411" rIns="102821" bIns="5141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000000"/>
              </a:solidFill>
            </a:endParaRPr>
          </a:p>
        </p:txBody>
      </p:sp>
      <p:grpSp>
        <p:nvGrpSpPr>
          <p:cNvPr id="2083" name="Group 1005"/>
          <p:cNvGrpSpPr>
            <a:grpSpLocks/>
          </p:cNvGrpSpPr>
          <p:nvPr/>
        </p:nvGrpSpPr>
        <p:grpSpPr bwMode="auto">
          <a:xfrm>
            <a:off x="2799805" y="3766367"/>
            <a:ext cx="603529" cy="492662"/>
            <a:chOff x="1568" y="2110"/>
            <a:chExt cx="338" cy="276"/>
          </a:xfrm>
        </p:grpSpPr>
        <p:grpSp>
          <p:nvGrpSpPr>
            <p:cNvPr id="2748" name="Group 1004"/>
            <p:cNvGrpSpPr>
              <a:grpSpLocks/>
            </p:cNvGrpSpPr>
            <p:nvPr/>
          </p:nvGrpSpPr>
          <p:grpSpPr bwMode="auto">
            <a:xfrm>
              <a:off x="1568" y="2110"/>
              <a:ext cx="338" cy="276"/>
              <a:chOff x="1568" y="2110"/>
              <a:chExt cx="338" cy="276"/>
            </a:xfrm>
          </p:grpSpPr>
          <p:grpSp>
            <p:nvGrpSpPr>
              <p:cNvPr id="2750" name="Group 993"/>
              <p:cNvGrpSpPr>
                <a:grpSpLocks/>
              </p:cNvGrpSpPr>
              <p:nvPr/>
            </p:nvGrpSpPr>
            <p:grpSpPr bwMode="auto">
              <a:xfrm>
                <a:off x="1568" y="2110"/>
                <a:ext cx="338" cy="276"/>
                <a:chOff x="1568" y="2110"/>
                <a:chExt cx="338" cy="276"/>
              </a:xfrm>
            </p:grpSpPr>
            <p:sp>
              <p:nvSpPr>
                <p:cNvPr id="2752" name="Freeform 795"/>
                <p:cNvSpPr>
                  <a:spLocks/>
                </p:cNvSpPr>
                <p:nvPr/>
              </p:nvSpPr>
              <p:spPr bwMode="auto">
                <a:xfrm>
                  <a:off x="1568" y="2110"/>
                  <a:ext cx="338" cy="276"/>
                </a:xfrm>
                <a:custGeom>
                  <a:avLst/>
                  <a:gdLst>
                    <a:gd name="T0" fmla="*/ 2 w 338"/>
                    <a:gd name="T1" fmla="*/ 143 h 276"/>
                    <a:gd name="T2" fmla="*/ 29 w 338"/>
                    <a:gd name="T3" fmla="*/ 182 h 276"/>
                    <a:gd name="T4" fmla="*/ 53 w 338"/>
                    <a:gd name="T5" fmla="*/ 212 h 276"/>
                    <a:gd name="T6" fmla="*/ 59 w 338"/>
                    <a:gd name="T7" fmla="*/ 216 h 276"/>
                    <a:gd name="T8" fmla="*/ 143 w 338"/>
                    <a:gd name="T9" fmla="*/ 264 h 276"/>
                    <a:gd name="T10" fmla="*/ 166 w 338"/>
                    <a:gd name="T11" fmla="*/ 273 h 276"/>
                    <a:gd name="T12" fmla="*/ 222 w 338"/>
                    <a:gd name="T13" fmla="*/ 276 h 276"/>
                    <a:gd name="T14" fmla="*/ 278 w 338"/>
                    <a:gd name="T15" fmla="*/ 276 h 276"/>
                    <a:gd name="T16" fmla="*/ 294 w 338"/>
                    <a:gd name="T17" fmla="*/ 273 h 276"/>
                    <a:gd name="T18" fmla="*/ 325 w 338"/>
                    <a:gd name="T19" fmla="*/ 262 h 276"/>
                    <a:gd name="T20" fmla="*/ 338 w 338"/>
                    <a:gd name="T21" fmla="*/ 253 h 276"/>
                    <a:gd name="T22" fmla="*/ 338 w 338"/>
                    <a:gd name="T23" fmla="*/ 250 h 276"/>
                    <a:gd name="T24" fmla="*/ 329 w 338"/>
                    <a:gd name="T25" fmla="*/ 239 h 276"/>
                    <a:gd name="T26" fmla="*/ 296 w 338"/>
                    <a:gd name="T27" fmla="*/ 203 h 276"/>
                    <a:gd name="T28" fmla="*/ 278 w 338"/>
                    <a:gd name="T29" fmla="*/ 182 h 276"/>
                    <a:gd name="T30" fmla="*/ 217 w 338"/>
                    <a:gd name="T31" fmla="*/ 105 h 276"/>
                    <a:gd name="T32" fmla="*/ 202 w 338"/>
                    <a:gd name="T33" fmla="*/ 82 h 276"/>
                    <a:gd name="T34" fmla="*/ 195 w 338"/>
                    <a:gd name="T35" fmla="*/ 69 h 276"/>
                    <a:gd name="T36" fmla="*/ 179 w 338"/>
                    <a:gd name="T37" fmla="*/ 35 h 276"/>
                    <a:gd name="T38" fmla="*/ 176 w 338"/>
                    <a:gd name="T39" fmla="*/ 23 h 276"/>
                    <a:gd name="T40" fmla="*/ 178 w 338"/>
                    <a:gd name="T41" fmla="*/ 12 h 276"/>
                    <a:gd name="T42" fmla="*/ 176 w 338"/>
                    <a:gd name="T43" fmla="*/ 1 h 276"/>
                    <a:gd name="T44" fmla="*/ 174 w 338"/>
                    <a:gd name="T45" fmla="*/ 0 h 276"/>
                    <a:gd name="T46" fmla="*/ 171 w 338"/>
                    <a:gd name="T47" fmla="*/ 1 h 276"/>
                    <a:gd name="T48" fmla="*/ 163 w 338"/>
                    <a:gd name="T49" fmla="*/ 6 h 276"/>
                    <a:gd name="T50" fmla="*/ 149 w 338"/>
                    <a:gd name="T51" fmla="*/ 6 h 276"/>
                    <a:gd name="T52" fmla="*/ 145 w 338"/>
                    <a:gd name="T53" fmla="*/ 4 h 276"/>
                    <a:gd name="T54" fmla="*/ 140 w 338"/>
                    <a:gd name="T55" fmla="*/ 2 h 276"/>
                    <a:gd name="T56" fmla="*/ 121 w 338"/>
                    <a:gd name="T57" fmla="*/ 4 h 276"/>
                    <a:gd name="T58" fmla="*/ 113 w 338"/>
                    <a:gd name="T59" fmla="*/ 9 h 276"/>
                    <a:gd name="T60" fmla="*/ 110 w 338"/>
                    <a:gd name="T61" fmla="*/ 12 h 276"/>
                    <a:gd name="T62" fmla="*/ 101 w 338"/>
                    <a:gd name="T63" fmla="*/ 10 h 276"/>
                    <a:gd name="T64" fmla="*/ 95 w 338"/>
                    <a:gd name="T65" fmla="*/ 10 h 276"/>
                    <a:gd name="T66" fmla="*/ 94 w 338"/>
                    <a:gd name="T67" fmla="*/ 12 h 276"/>
                    <a:gd name="T68" fmla="*/ 98 w 338"/>
                    <a:gd name="T69" fmla="*/ 35 h 276"/>
                    <a:gd name="T70" fmla="*/ 101 w 338"/>
                    <a:gd name="T71" fmla="*/ 52 h 276"/>
                    <a:gd name="T72" fmla="*/ 99 w 338"/>
                    <a:gd name="T73" fmla="*/ 55 h 276"/>
                    <a:gd name="T74" fmla="*/ 82 w 338"/>
                    <a:gd name="T75" fmla="*/ 71 h 276"/>
                    <a:gd name="T76" fmla="*/ 63 w 338"/>
                    <a:gd name="T77" fmla="*/ 90 h 276"/>
                    <a:gd name="T78" fmla="*/ 59 w 338"/>
                    <a:gd name="T79" fmla="*/ 94 h 276"/>
                    <a:gd name="T80" fmla="*/ 37 w 338"/>
                    <a:gd name="T81" fmla="*/ 112 h 276"/>
                    <a:gd name="T82" fmla="*/ 10 w 338"/>
                    <a:gd name="T83" fmla="*/ 127 h 276"/>
                    <a:gd name="T84" fmla="*/ 4 w 338"/>
                    <a:gd name="T85" fmla="*/ 131 h 276"/>
                    <a:gd name="T86" fmla="*/ 0 w 338"/>
                    <a:gd name="T87" fmla="*/ 138 h 276"/>
                    <a:gd name="T88" fmla="*/ 2 w 338"/>
                    <a:gd name="T89" fmla="*/ 143 h 27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0" t="0" r="r" b="b"/>
                  <a:pathLst>
                    <a:path w="338" h="276">
                      <a:moveTo>
                        <a:pt x="2" y="143"/>
                      </a:moveTo>
                      <a:lnTo>
                        <a:pt x="2" y="143"/>
                      </a:lnTo>
                      <a:lnTo>
                        <a:pt x="13" y="159"/>
                      </a:lnTo>
                      <a:lnTo>
                        <a:pt x="29" y="182"/>
                      </a:lnTo>
                      <a:lnTo>
                        <a:pt x="46" y="204"/>
                      </a:lnTo>
                      <a:lnTo>
                        <a:pt x="53" y="212"/>
                      </a:lnTo>
                      <a:lnTo>
                        <a:pt x="59" y="216"/>
                      </a:lnTo>
                      <a:lnTo>
                        <a:pt x="110" y="246"/>
                      </a:lnTo>
                      <a:lnTo>
                        <a:pt x="143" y="264"/>
                      </a:lnTo>
                      <a:lnTo>
                        <a:pt x="156" y="270"/>
                      </a:lnTo>
                      <a:lnTo>
                        <a:pt x="166" y="273"/>
                      </a:lnTo>
                      <a:lnTo>
                        <a:pt x="222" y="276"/>
                      </a:lnTo>
                      <a:lnTo>
                        <a:pt x="256" y="276"/>
                      </a:lnTo>
                      <a:lnTo>
                        <a:pt x="278" y="276"/>
                      </a:lnTo>
                      <a:lnTo>
                        <a:pt x="294" y="273"/>
                      </a:lnTo>
                      <a:lnTo>
                        <a:pt x="316" y="266"/>
                      </a:lnTo>
                      <a:lnTo>
                        <a:pt x="325" y="262"/>
                      </a:lnTo>
                      <a:lnTo>
                        <a:pt x="332" y="257"/>
                      </a:lnTo>
                      <a:lnTo>
                        <a:pt x="338" y="253"/>
                      </a:lnTo>
                      <a:lnTo>
                        <a:pt x="338" y="251"/>
                      </a:lnTo>
                      <a:lnTo>
                        <a:pt x="338" y="250"/>
                      </a:lnTo>
                      <a:lnTo>
                        <a:pt x="329" y="239"/>
                      </a:lnTo>
                      <a:lnTo>
                        <a:pt x="319" y="227"/>
                      </a:lnTo>
                      <a:lnTo>
                        <a:pt x="296" y="203"/>
                      </a:lnTo>
                      <a:lnTo>
                        <a:pt x="278" y="182"/>
                      </a:lnTo>
                      <a:lnTo>
                        <a:pt x="247" y="144"/>
                      </a:lnTo>
                      <a:lnTo>
                        <a:pt x="217" y="105"/>
                      </a:lnTo>
                      <a:lnTo>
                        <a:pt x="208" y="90"/>
                      </a:lnTo>
                      <a:lnTo>
                        <a:pt x="202" y="82"/>
                      </a:lnTo>
                      <a:lnTo>
                        <a:pt x="195" y="69"/>
                      </a:lnTo>
                      <a:lnTo>
                        <a:pt x="187" y="52"/>
                      </a:lnTo>
                      <a:lnTo>
                        <a:pt x="179" y="35"/>
                      </a:lnTo>
                      <a:lnTo>
                        <a:pt x="176" y="28"/>
                      </a:lnTo>
                      <a:lnTo>
                        <a:pt x="176" y="23"/>
                      </a:lnTo>
                      <a:lnTo>
                        <a:pt x="178" y="12"/>
                      </a:lnTo>
                      <a:lnTo>
                        <a:pt x="178" y="4"/>
                      </a:lnTo>
                      <a:lnTo>
                        <a:pt x="176" y="1"/>
                      </a:lnTo>
                      <a:lnTo>
                        <a:pt x="176" y="0"/>
                      </a:lnTo>
                      <a:lnTo>
                        <a:pt x="174" y="0"/>
                      </a:lnTo>
                      <a:lnTo>
                        <a:pt x="171" y="1"/>
                      </a:lnTo>
                      <a:lnTo>
                        <a:pt x="167" y="4"/>
                      </a:lnTo>
                      <a:lnTo>
                        <a:pt x="163" y="6"/>
                      </a:lnTo>
                      <a:lnTo>
                        <a:pt x="156" y="8"/>
                      </a:lnTo>
                      <a:lnTo>
                        <a:pt x="149" y="6"/>
                      </a:lnTo>
                      <a:lnTo>
                        <a:pt x="145" y="4"/>
                      </a:lnTo>
                      <a:lnTo>
                        <a:pt x="144" y="4"/>
                      </a:lnTo>
                      <a:lnTo>
                        <a:pt x="140" y="2"/>
                      </a:lnTo>
                      <a:lnTo>
                        <a:pt x="130" y="2"/>
                      </a:lnTo>
                      <a:lnTo>
                        <a:pt x="121" y="4"/>
                      </a:lnTo>
                      <a:lnTo>
                        <a:pt x="116" y="6"/>
                      </a:lnTo>
                      <a:lnTo>
                        <a:pt x="113" y="9"/>
                      </a:lnTo>
                      <a:lnTo>
                        <a:pt x="110" y="12"/>
                      </a:lnTo>
                      <a:lnTo>
                        <a:pt x="107" y="12"/>
                      </a:lnTo>
                      <a:lnTo>
                        <a:pt x="101" y="10"/>
                      </a:lnTo>
                      <a:lnTo>
                        <a:pt x="97" y="9"/>
                      </a:lnTo>
                      <a:lnTo>
                        <a:pt x="95" y="10"/>
                      </a:lnTo>
                      <a:lnTo>
                        <a:pt x="94" y="12"/>
                      </a:lnTo>
                      <a:lnTo>
                        <a:pt x="95" y="21"/>
                      </a:lnTo>
                      <a:lnTo>
                        <a:pt x="98" y="35"/>
                      </a:lnTo>
                      <a:lnTo>
                        <a:pt x="101" y="47"/>
                      </a:lnTo>
                      <a:lnTo>
                        <a:pt x="101" y="52"/>
                      </a:lnTo>
                      <a:lnTo>
                        <a:pt x="99" y="55"/>
                      </a:lnTo>
                      <a:lnTo>
                        <a:pt x="92" y="62"/>
                      </a:lnTo>
                      <a:lnTo>
                        <a:pt x="82" y="71"/>
                      </a:lnTo>
                      <a:lnTo>
                        <a:pt x="71" y="81"/>
                      </a:lnTo>
                      <a:lnTo>
                        <a:pt x="63" y="90"/>
                      </a:lnTo>
                      <a:lnTo>
                        <a:pt x="59" y="94"/>
                      </a:lnTo>
                      <a:lnTo>
                        <a:pt x="52" y="100"/>
                      </a:lnTo>
                      <a:lnTo>
                        <a:pt x="37" y="112"/>
                      </a:lnTo>
                      <a:lnTo>
                        <a:pt x="21" y="121"/>
                      </a:lnTo>
                      <a:lnTo>
                        <a:pt x="10" y="127"/>
                      </a:lnTo>
                      <a:lnTo>
                        <a:pt x="4" y="131"/>
                      </a:lnTo>
                      <a:lnTo>
                        <a:pt x="2" y="134"/>
                      </a:lnTo>
                      <a:lnTo>
                        <a:pt x="0" y="138"/>
                      </a:lnTo>
                      <a:lnTo>
                        <a:pt x="2" y="143"/>
                      </a:lnTo>
                      <a:close/>
                    </a:path>
                  </a:pathLst>
                </a:custGeom>
                <a:solidFill>
                  <a:srgbClr val="30458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753" name="Freeform 796"/>
                <p:cNvSpPr>
                  <a:spLocks/>
                </p:cNvSpPr>
                <p:nvPr/>
              </p:nvSpPr>
              <p:spPr bwMode="auto">
                <a:xfrm>
                  <a:off x="1838" y="2334"/>
                  <a:ext cx="15" cy="19"/>
                </a:xfrm>
                <a:custGeom>
                  <a:avLst/>
                  <a:gdLst>
                    <a:gd name="T0" fmla="*/ 4 w 15"/>
                    <a:gd name="T1" fmla="*/ 0 h 19"/>
                    <a:gd name="T2" fmla="*/ 4 w 15"/>
                    <a:gd name="T3" fmla="*/ 0 h 19"/>
                    <a:gd name="T4" fmla="*/ 1 w 15"/>
                    <a:gd name="T5" fmla="*/ 4 h 19"/>
                    <a:gd name="T6" fmla="*/ 0 w 15"/>
                    <a:gd name="T7" fmla="*/ 8 h 19"/>
                    <a:gd name="T8" fmla="*/ 1 w 15"/>
                    <a:gd name="T9" fmla="*/ 14 h 19"/>
                    <a:gd name="T10" fmla="*/ 1 w 15"/>
                    <a:gd name="T11" fmla="*/ 14 h 19"/>
                    <a:gd name="T12" fmla="*/ 5 w 15"/>
                    <a:gd name="T13" fmla="*/ 17 h 19"/>
                    <a:gd name="T14" fmla="*/ 9 w 15"/>
                    <a:gd name="T15" fmla="*/ 19 h 19"/>
                    <a:gd name="T16" fmla="*/ 9 w 15"/>
                    <a:gd name="T17" fmla="*/ 19 h 19"/>
                    <a:gd name="T18" fmla="*/ 11 w 15"/>
                    <a:gd name="T19" fmla="*/ 19 h 19"/>
                    <a:gd name="T20" fmla="*/ 11 w 15"/>
                    <a:gd name="T21" fmla="*/ 18 h 19"/>
                    <a:gd name="T22" fmla="*/ 11 w 15"/>
                    <a:gd name="T23" fmla="*/ 15 h 19"/>
                    <a:gd name="T24" fmla="*/ 11 w 15"/>
                    <a:gd name="T25" fmla="*/ 11 h 19"/>
                    <a:gd name="T26" fmla="*/ 9 w 15"/>
                    <a:gd name="T27" fmla="*/ 10 h 19"/>
                    <a:gd name="T28" fmla="*/ 9 w 15"/>
                    <a:gd name="T29" fmla="*/ 10 h 19"/>
                    <a:gd name="T30" fmla="*/ 9 w 15"/>
                    <a:gd name="T31" fmla="*/ 8 h 19"/>
                    <a:gd name="T32" fmla="*/ 11 w 15"/>
                    <a:gd name="T33" fmla="*/ 8 h 19"/>
                    <a:gd name="T34" fmla="*/ 12 w 15"/>
                    <a:gd name="T35" fmla="*/ 8 h 19"/>
                    <a:gd name="T36" fmla="*/ 15 w 15"/>
                    <a:gd name="T37" fmla="*/ 10 h 19"/>
                    <a:gd name="T38" fmla="*/ 15 w 15"/>
                    <a:gd name="T39" fmla="*/ 10 h 19"/>
                    <a:gd name="T40" fmla="*/ 13 w 15"/>
                    <a:gd name="T41" fmla="*/ 8 h 19"/>
                    <a:gd name="T42" fmla="*/ 12 w 15"/>
                    <a:gd name="T43" fmla="*/ 4 h 19"/>
                    <a:gd name="T44" fmla="*/ 8 w 15"/>
                    <a:gd name="T45" fmla="*/ 2 h 19"/>
                    <a:gd name="T46" fmla="*/ 7 w 15"/>
                    <a:gd name="T47" fmla="*/ 0 h 19"/>
                    <a:gd name="T48" fmla="*/ 4 w 15"/>
                    <a:gd name="T49" fmla="*/ 0 h 19"/>
                    <a:gd name="T50" fmla="*/ 4 w 15"/>
                    <a:gd name="T51" fmla="*/ 0 h 19"/>
                    <a:gd name="T52" fmla="*/ 4 w 15"/>
                    <a:gd name="T53" fmla="*/ 0 h 19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15" h="19">
                      <a:moveTo>
                        <a:pt x="4" y="0"/>
                      </a:moveTo>
                      <a:lnTo>
                        <a:pt x="4" y="0"/>
                      </a:lnTo>
                      <a:lnTo>
                        <a:pt x="1" y="4"/>
                      </a:lnTo>
                      <a:lnTo>
                        <a:pt x="0" y="8"/>
                      </a:lnTo>
                      <a:lnTo>
                        <a:pt x="1" y="14"/>
                      </a:lnTo>
                      <a:lnTo>
                        <a:pt x="5" y="17"/>
                      </a:lnTo>
                      <a:lnTo>
                        <a:pt x="9" y="19"/>
                      </a:lnTo>
                      <a:lnTo>
                        <a:pt x="11" y="19"/>
                      </a:lnTo>
                      <a:lnTo>
                        <a:pt x="11" y="18"/>
                      </a:lnTo>
                      <a:lnTo>
                        <a:pt x="11" y="15"/>
                      </a:lnTo>
                      <a:lnTo>
                        <a:pt x="11" y="11"/>
                      </a:lnTo>
                      <a:lnTo>
                        <a:pt x="9" y="10"/>
                      </a:lnTo>
                      <a:lnTo>
                        <a:pt x="9" y="8"/>
                      </a:lnTo>
                      <a:lnTo>
                        <a:pt x="11" y="8"/>
                      </a:lnTo>
                      <a:lnTo>
                        <a:pt x="12" y="8"/>
                      </a:lnTo>
                      <a:lnTo>
                        <a:pt x="15" y="10"/>
                      </a:lnTo>
                      <a:lnTo>
                        <a:pt x="13" y="8"/>
                      </a:lnTo>
                      <a:lnTo>
                        <a:pt x="12" y="4"/>
                      </a:lnTo>
                      <a:lnTo>
                        <a:pt x="8" y="2"/>
                      </a:lnTo>
                      <a:lnTo>
                        <a:pt x="7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23285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754" name="Freeform 797"/>
                <p:cNvSpPr>
                  <a:spLocks/>
                </p:cNvSpPr>
                <p:nvPr/>
              </p:nvSpPr>
              <p:spPr bwMode="auto">
                <a:xfrm>
                  <a:off x="1797" y="2319"/>
                  <a:ext cx="14" cy="10"/>
                </a:xfrm>
                <a:custGeom>
                  <a:avLst/>
                  <a:gdLst>
                    <a:gd name="T0" fmla="*/ 2 w 14"/>
                    <a:gd name="T1" fmla="*/ 9 h 10"/>
                    <a:gd name="T2" fmla="*/ 2 w 14"/>
                    <a:gd name="T3" fmla="*/ 9 h 10"/>
                    <a:gd name="T4" fmla="*/ 3 w 14"/>
                    <a:gd name="T5" fmla="*/ 10 h 10"/>
                    <a:gd name="T6" fmla="*/ 3 w 14"/>
                    <a:gd name="T7" fmla="*/ 9 h 10"/>
                    <a:gd name="T8" fmla="*/ 3 w 14"/>
                    <a:gd name="T9" fmla="*/ 7 h 10"/>
                    <a:gd name="T10" fmla="*/ 6 w 14"/>
                    <a:gd name="T11" fmla="*/ 6 h 10"/>
                    <a:gd name="T12" fmla="*/ 6 w 14"/>
                    <a:gd name="T13" fmla="*/ 6 h 10"/>
                    <a:gd name="T14" fmla="*/ 12 w 14"/>
                    <a:gd name="T15" fmla="*/ 6 h 10"/>
                    <a:gd name="T16" fmla="*/ 14 w 14"/>
                    <a:gd name="T17" fmla="*/ 6 h 10"/>
                    <a:gd name="T18" fmla="*/ 14 w 14"/>
                    <a:gd name="T19" fmla="*/ 4 h 10"/>
                    <a:gd name="T20" fmla="*/ 14 w 14"/>
                    <a:gd name="T21" fmla="*/ 4 h 10"/>
                    <a:gd name="T22" fmla="*/ 8 w 14"/>
                    <a:gd name="T23" fmla="*/ 2 h 10"/>
                    <a:gd name="T24" fmla="*/ 4 w 14"/>
                    <a:gd name="T25" fmla="*/ 0 h 10"/>
                    <a:gd name="T26" fmla="*/ 2 w 14"/>
                    <a:gd name="T27" fmla="*/ 2 h 10"/>
                    <a:gd name="T28" fmla="*/ 2 w 14"/>
                    <a:gd name="T29" fmla="*/ 2 h 10"/>
                    <a:gd name="T30" fmla="*/ 0 w 14"/>
                    <a:gd name="T31" fmla="*/ 6 h 10"/>
                    <a:gd name="T32" fmla="*/ 2 w 14"/>
                    <a:gd name="T33" fmla="*/ 9 h 10"/>
                    <a:gd name="T34" fmla="*/ 2 w 14"/>
                    <a:gd name="T35" fmla="*/ 9 h 10"/>
                    <a:gd name="T36" fmla="*/ 2 w 14"/>
                    <a:gd name="T37" fmla="*/ 9 h 1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4" h="10">
                      <a:moveTo>
                        <a:pt x="2" y="9"/>
                      </a:moveTo>
                      <a:lnTo>
                        <a:pt x="2" y="9"/>
                      </a:lnTo>
                      <a:lnTo>
                        <a:pt x="3" y="10"/>
                      </a:lnTo>
                      <a:lnTo>
                        <a:pt x="3" y="9"/>
                      </a:lnTo>
                      <a:lnTo>
                        <a:pt x="3" y="7"/>
                      </a:lnTo>
                      <a:lnTo>
                        <a:pt x="6" y="6"/>
                      </a:lnTo>
                      <a:lnTo>
                        <a:pt x="12" y="6"/>
                      </a:lnTo>
                      <a:lnTo>
                        <a:pt x="14" y="6"/>
                      </a:lnTo>
                      <a:lnTo>
                        <a:pt x="14" y="4"/>
                      </a:lnTo>
                      <a:lnTo>
                        <a:pt x="8" y="2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6"/>
                      </a:lnTo>
                      <a:lnTo>
                        <a:pt x="2" y="9"/>
                      </a:lnTo>
                      <a:close/>
                    </a:path>
                  </a:pathLst>
                </a:custGeom>
                <a:solidFill>
                  <a:srgbClr val="23285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755" name="Freeform 798"/>
                <p:cNvSpPr>
                  <a:spLocks/>
                </p:cNvSpPr>
                <p:nvPr/>
              </p:nvSpPr>
              <p:spPr bwMode="auto">
                <a:xfrm>
                  <a:off x="1803" y="2296"/>
                  <a:ext cx="16" cy="13"/>
                </a:xfrm>
                <a:custGeom>
                  <a:avLst/>
                  <a:gdLst>
                    <a:gd name="T0" fmla="*/ 0 w 16"/>
                    <a:gd name="T1" fmla="*/ 11 h 13"/>
                    <a:gd name="T2" fmla="*/ 0 w 16"/>
                    <a:gd name="T3" fmla="*/ 11 h 13"/>
                    <a:gd name="T4" fmla="*/ 0 w 16"/>
                    <a:gd name="T5" fmla="*/ 7 h 13"/>
                    <a:gd name="T6" fmla="*/ 1 w 16"/>
                    <a:gd name="T7" fmla="*/ 3 h 13"/>
                    <a:gd name="T8" fmla="*/ 4 w 16"/>
                    <a:gd name="T9" fmla="*/ 0 h 13"/>
                    <a:gd name="T10" fmla="*/ 6 w 16"/>
                    <a:gd name="T11" fmla="*/ 0 h 13"/>
                    <a:gd name="T12" fmla="*/ 6 w 16"/>
                    <a:gd name="T13" fmla="*/ 0 h 13"/>
                    <a:gd name="T14" fmla="*/ 12 w 16"/>
                    <a:gd name="T15" fmla="*/ 3 h 13"/>
                    <a:gd name="T16" fmla="*/ 16 w 16"/>
                    <a:gd name="T17" fmla="*/ 6 h 13"/>
                    <a:gd name="T18" fmla="*/ 16 w 16"/>
                    <a:gd name="T19" fmla="*/ 6 h 13"/>
                    <a:gd name="T20" fmla="*/ 16 w 16"/>
                    <a:gd name="T21" fmla="*/ 7 h 13"/>
                    <a:gd name="T22" fmla="*/ 16 w 16"/>
                    <a:gd name="T23" fmla="*/ 7 h 13"/>
                    <a:gd name="T24" fmla="*/ 10 w 16"/>
                    <a:gd name="T25" fmla="*/ 7 h 13"/>
                    <a:gd name="T26" fmla="*/ 10 w 16"/>
                    <a:gd name="T27" fmla="*/ 7 h 13"/>
                    <a:gd name="T28" fmla="*/ 6 w 16"/>
                    <a:gd name="T29" fmla="*/ 9 h 13"/>
                    <a:gd name="T30" fmla="*/ 4 w 16"/>
                    <a:gd name="T31" fmla="*/ 11 h 13"/>
                    <a:gd name="T32" fmla="*/ 1 w 16"/>
                    <a:gd name="T33" fmla="*/ 13 h 13"/>
                    <a:gd name="T34" fmla="*/ 0 w 16"/>
                    <a:gd name="T35" fmla="*/ 13 h 13"/>
                    <a:gd name="T36" fmla="*/ 0 w 16"/>
                    <a:gd name="T37" fmla="*/ 11 h 13"/>
                    <a:gd name="T38" fmla="*/ 0 w 16"/>
                    <a:gd name="T39" fmla="*/ 11 h 13"/>
                    <a:gd name="T40" fmla="*/ 0 w 16"/>
                    <a:gd name="T41" fmla="*/ 11 h 13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16" h="13">
                      <a:moveTo>
                        <a:pt x="0" y="11"/>
                      </a:moveTo>
                      <a:lnTo>
                        <a:pt x="0" y="11"/>
                      </a:lnTo>
                      <a:lnTo>
                        <a:pt x="0" y="7"/>
                      </a:lnTo>
                      <a:lnTo>
                        <a:pt x="1" y="3"/>
                      </a:lnTo>
                      <a:lnTo>
                        <a:pt x="4" y="0"/>
                      </a:lnTo>
                      <a:lnTo>
                        <a:pt x="6" y="0"/>
                      </a:lnTo>
                      <a:lnTo>
                        <a:pt x="12" y="3"/>
                      </a:lnTo>
                      <a:lnTo>
                        <a:pt x="16" y="6"/>
                      </a:lnTo>
                      <a:lnTo>
                        <a:pt x="16" y="7"/>
                      </a:lnTo>
                      <a:lnTo>
                        <a:pt x="10" y="7"/>
                      </a:lnTo>
                      <a:lnTo>
                        <a:pt x="6" y="9"/>
                      </a:lnTo>
                      <a:lnTo>
                        <a:pt x="4" y="11"/>
                      </a:lnTo>
                      <a:lnTo>
                        <a:pt x="1" y="13"/>
                      </a:lnTo>
                      <a:lnTo>
                        <a:pt x="0" y="13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23285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756" name="Freeform 799"/>
                <p:cNvSpPr>
                  <a:spLocks/>
                </p:cNvSpPr>
                <p:nvPr/>
              </p:nvSpPr>
              <p:spPr bwMode="auto">
                <a:xfrm>
                  <a:off x="1727" y="2309"/>
                  <a:ext cx="16" cy="24"/>
                </a:xfrm>
                <a:custGeom>
                  <a:avLst/>
                  <a:gdLst>
                    <a:gd name="T0" fmla="*/ 1 w 16"/>
                    <a:gd name="T1" fmla="*/ 1 h 24"/>
                    <a:gd name="T2" fmla="*/ 1 w 16"/>
                    <a:gd name="T3" fmla="*/ 1 h 24"/>
                    <a:gd name="T4" fmla="*/ 0 w 16"/>
                    <a:gd name="T5" fmla="*/ 4 h 24"/>
                    <a:gd name="T6" fmla="*/ 3 w 16"/>
                    <a:gd name="T7" fmla="*/ 6 h 24"/>
                    <a:gd name="T8" fmla="*/ 8 w 16"/>
                    <a:gd name="T9" fmla="*/ 12 h 24"/>
                    <a:gd name="T10" fmla="*/ 8 w 16"/>
                    <a:gd name="T11" fmla="*/ 12 h 24"/>
                    <a:gd name="T12" fmla="*/ 11 w 16"/>
                    <a:gd name="T13" fmla="*/ 16 h 24"/>
                    <a:gd name="T14" fmla="*/ 13 w 16"/>
                    <a:gd name="T15" fmla="*/ 21 h 24"/>
                    <a:gd name="T16" fmla="*/ 15 w 16"/>
                    <a:gd name="T17" fmla="*/ 24 h 24"/>
                    <a:gd name="T18" fmla="*/ 16 w 16"/>
                    <a:gd name="T19" fmla="*/ 23 h 24"/>
                    <a:gd name="T20" fmla="*/ 16 w 16"/>
                    <a:gd name="T21" fmla="*/ 21 h 24"/>
                    <a:gd name="T22" fmla="*/ 16 w 16"/>
                    <a:gd name="T23" fmla="*/ 21 h 24"/>
                    <a:gd name="T24" fmla="*/ 16 w 16"/>
                    <a:gd name="T25" fmla="*/ 16 h 24"/>
                    <a:gd name="T26" fmla="*/ 15 w 16"/>
                    <a:gd name="T27" fmla="*/ 10 h 24"/>
                    <a:gd name="T28" fmla="*/ 12 w 16"/>
                    <a:gd name="T29" fmla="*/ 6 h 24"/>
                    <a:gd name="T30" fmla="*/ 9 w 16"/>
                    <a:gd name="T31" fmla="*/ 4 h 24"/>
                    <a:gd name="T32" fmla="*/ 9 w 16"/>
                    <a:gd name="T33" fmla="*/ 4 h 24"/>
                    <a:gd name="T34" fmla="*/ 4 w 16"/>
                    <a:gd name="T35" fmla="*/ 1 h 24"/>
                    <a:gd name="T36" fmla="*/ 3 w 16"/>
                    <a:gd name="T37" fmla="*/ 0 h 24"/>
                    <a:gd name="T38" fmla="*/ 1 w 16"/>
                    <a:gd name="T39" fmla="*/ 1 h 24"/>
                    <a:gd name="T40" fmla="*/ 1 w 16"/>
                    <a:gd name="T41" fmla="*/ 1 h 24"/>
                    <a:gd name="T42" fmla="*/ 1 w 16"/>
                    <a:gd name="T43" fmla="*/ 1 h 24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6" h="24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0" y="4"/>
                      </a:lnTo>
                      <a:lnTo>
                        <a:pt x="3" y="6"/>
                      </a:lnTo>
                      <a:lnTo>
                        <a:pt x="8" y="12"/>
                      </a:lnTo>
                      <a:lnTo>
                        <a:pt x="11" y="16"/>
                      </a:lnTo>
                      <a:lnTo>
                        <a:pt x="13" y="21"/>
                      </a:lnTo>
                      <a:lnTo>
                        <a:pt x="15" y="24"/>
                      </a:lnTo>
                      <a:lnTo>
                        <a:pt x="16" y="23"/>
                      </a:lnTo>
                      <a:lnTo>
                        <a:pt x="16" y="21"/>
                      </a:lnTo>
                      <a:lnTo>
                        <a:pt x="16" y="16"/>
                      </a:lnTo>
                      <a:lnTo>
                        <a:pt x="15" y="10"/>
                      </a:lnTo>
                      <a:lnTo>
                        <a:pt x="12" y="6"/>
                      </a:lnTo>
                      <a:lnTo>
                        <a:pt x="9" y="4"/>
                      </a:lnTo>
                      <a:lnTo>
                        <a:pt x="4" y="1"/>
                      </a:lnTo>
                      <a:lnTo>
                        <a:pt x="3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23285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757" name="Freeform 800"/>
                <p:cNvSpPr>
                  <a:spLocks/>
                </p:cNvSpPr>
                <p:nvPr/>
              </p:nvSpPr>
              <p:spPr bwMode="auto">
                <a:xfrm>
                  <a:off x="1707" y="2332"/>
                  <a:ext cx="9" cy="16"/>
                </a:xfrm>
                <a:custGeom>
                  <a:avLst/>
                  <a:gdLst>
                    <a:gd name="T0" fmla="*/ 8 w 9"/>
                    <a:gd name="T1" fmla="*/ 0 h 16"/>
                    <a:gd name="T2" fmla="*/ 8 w 9"/>
                    <a:gd name="T3" fmla="*/ 0 h 16"/>
                    <a:gd name="T4" fmla="*/ 6 w 9"/>
                    <a:gd name="T5" fmla="*/ 0 h 16"/>
                    <a:gd name="T6" fmla="*/ 4 w 9"/>
                    <a:gd name="T7" fmla="*/ 1 h 16"/>
                    <a:gd name="T8" fmla="*/ 1 w 9"/>
                    <a:gd name="T9" fmla="*/ 6 h 16"/>
                    <a:gd name="T10" fmla="*/ 0 w 9"/>
                    <a:gd name="T11" fmla="*/ 12 h 16"/>
                    <a:gd name="T12" fmla="*/ 1 w 9"/>
                    <a:gd name="T13" fmla="*/ 16 h 16"/>
                    <a:gd name="T14" fmla="*/ 1 w 9"/>
                    <a:gd name="T15" fmla="*/ 16 h 16"/>
                    <a:gd name="T16" fmla="*/ 2 w 9"/>
                    <a:gd name="T17" fmla="*/ 16 h 16"/>
                    <a:gd name="T18" fmla="*/ 4 w 9"/>
                    <a:gd name="T19" fmla="*/ 16 h 16"/>
                    <a:gd name="T20" fmla="*/ 6 w 9"/>
                    <a:gd name="T21" fmla="*/ 14 h 16"/>
                    <a:gd name="T22" fmla="*/ 8 w 9"/>
                    <a:gd name="T23" fmla="*/ 12 h 16"/>
                    <a:gd name="T24" fmla="*/ 9 w 9"/>
                    <a:gd name="T25" fmla="*/ 9 h 16"/>
                    <a:gd name="T26" fmla="*/ 9 w 9"/>
                    <a:gd name="T27" fmla="*/ 9 h 16"/>
                    <a:gd name="T28" fmla="*/ 9 w 9"/>
                    <a:gd name="T29" fmla="*/ 4 h 16"/>
                    <a:gd name="T30" fmla="*/ 9 w 9"/>
                    <a:gd name="T31" fmla="*/ 1 h 16"/>
                    <a:gd name="T32" fmla="*/ 8 w 9"/>
                    <a:gd name="T33" fmla="*/ 0 h 16"/>
                    <a:gd name="T34" fmla="*/ 8 w 9"/>
                    <a:gd name="T35" fmla="*/ 0 h 16"/>
                    <a:gd name="T36" fmla="*/ 8 w 9"/>
                    <a:gd name="T37" fmla="*/ 0 h 1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9" h="16">
                      <a:moveTo>
                        <a:pt x="8" y="0"/>
                      </a:moveTo>
                      <a:lnTo>
                        <a:pt x="8" y="0"/>
                      </a:lnTo>
                      <a:lnTo>
                        <a:pt x="6" y="0"/>
                      </a:lnTo>
                      <a:lnTo>
                        <a:pt x="4" y="1"/>
                      </a:lnTo>
                      <a:lnTo>
                        <a:pt x="1" y="6"/>
                      </a:lnTo>
                      <a:lnTo>
                        <a:pt x="0" y="12"/>
                      </a:lnTo>
                      <a:lnTo>
                        <a:pt x="1" y="16"/>
                      </a:lnTo>
                      <a:lnTo>
                        <a:pt x="2" y="16"/>
                      </a:lnTo>
                      <a:lnTo>
                        <a:pt x="4" y="16"/>
                      </a:lnTo>
                      <a:lnTo>
                        <a:pt x="6" y="14"/>
                      </a:lnTo>
                      <a:lnTo>
                        <a:pt x="8" y="12"/>
                      </a:lnTo>
                      <a:lnTo>
                        <a:pt x="9" y="9"/>
                      </a:lnTo>
                      <a:lnTo>
                        <a:pt x="9" y="4"/>
                      </a:lnTo>
                      <a:lnTo>
                        <a:pt x="9" y="1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23285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758" name="Freeform 801"/>
                <p:cNvSpPr>
                  <a:spLocks/>
                </p:cNvSpPr>
                <p:nvPr/>
              </p:nvSpPr>
              <p:spPr bwMode="auto">
                <a:xfrm>
                  <a:off x="1784" y="2256"/>
                  <a:ext cx="21" cy="9"/>
                </a:xfrm>
                <a:custGeom>
                  <a:avLst/>
                  <a:gdLst>
                    <a:gd name="T0" fmla="*/ 8 w 21"/>
                    <a:gd name="T1" fmla="*/ 0 h 9"/>
                    <a:gd name="T2" fmla="*/ 8 w 21"/>
                    <a:gd name="T3" fmla="*/ 0 h 9"/>
                    <a:gd name="T4" fmla="*/ 1 w 21"/>
                    <a:gd name="T5" fmla="*/ 0 h 9"/>
                    <a:gd name="T6" fmla="*/ 0 w 21"/>
                    <a:gd name="T7" fmla="*/ 0 h 9"/>
                    <a:gd name="T8" fmla="*/ 0 w 21"/>
                    <a:gd name="T9" fmla="*/ 1 h 9"/>
                    <a:gd name="T10" fmla="*/ 4 w 21"/>
                    <a:gd name="T11" fmla="*/ 4 h 9"/>
                    <a:gd name="T12" fmla="*/ 4 w 21"/>
                    <a:gd name="T13" fmla="*/ 4 h 9"/>
                    <a:gd name="T14" fmla="*/ 11 w 21"/>
                    <a:gd name="T15" fmla="*/ 7 h 9"/>
                    <a:gd name="T16" fmla="*/ 16 w 21"/>
                    <a:gd name="T17" fmla="*/ 9 h 9"/>
                    <a:gd name="T18" fmla="*/ 20 w 21"/>
                    <a:gd name="T19" fmla="*/ 9 h 9"/>
                    <a:gd name="T20" fmla="*/ 21 w 21"/>
                    <a:gd name="T21" fmla="*/ 8 h 9"/>
                    <a:gd name="T22" fmla="*/ 21 w 21"/>
                    <a:gd name="T23" fmla="*/ 8 h 9"/>
                    <a:gd name="T24" fmla="*/ 21 w 21"/>
                    <a:gd name="T25" fmla="*/ 7 h 9"/>
                    <a:gd name="T26" fmla="*/ 17 w 21"/>
                    <a:gd name="T27" fmla="*/ 3 h 9"/>
                    <a:gd name="T28" fmla="*/ 12 w 21"/>
                    <a:gd name="T29" fmla="*/ 0 h 9"/>
                    <a:gd name="T30" fmla="*/ 8 w 21"/>
                    <a:gd name="T31" fmla="*/ 0 h 9"/>
                    <a:gd name="T32" fmla="*/ 8 w 21"/>
                    <a:gd name="T33" fmla="*/ 0 h 9"/>
                    <a:gd name="T34" fmla="*/ 8 w 21"/>
                    <a:gd name="T35" fmla="*/ 0 h 9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21" h="9">
                      <a:moveTo>
                        <a:pt x="8" y="0"/>
                      </a:moveTo>
                      <a:lnTo>
                        <a:pt x="8" y="0"/>
                      </a:lnTo>
                      <a:lnTo>
                        <a:pt x="1" y="0"/>
                      </a:lnTo>
                      <a:lnTo>
                        <a:pt x="0" y="0"/>
                      </a:lnTo>
                      <a:lnTo>
                        <a:pt x="0" y="1"/>
                      </a:lnTo>
                      <a:lnTo>
                        <a:pt x="4" y="4"/>
                      </a:lnTo>
                      <a:lnTo>
                        <a:pt x="11" y="7"/>
                      </a:lnTo>
                      <a:lnTo>
                        <a:pt x="16" y="9"/>
                      </a:lnTo>
                      <a:lnTo>
                        <a:pt x="20" y="9"/>
                      </a:lnTo>
                      <a:lnTo>
                        <a:pt x="21" y="8"/>
                      </a:lnTo>
                      <a:lnTo>
                        <a:pt x="21" y="7"/>
                      </a:lnTo>
                      <a:lnTo>
                        <a:pt x="17" y="3"/>
                      </a:lnTo>
                      <a:lnTo>
                        <a:pt x="12" y="0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23285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759" name="Freeform 804"/>
                <p:cNvSpPr>
                  <a:spLocks/>
                </p:cNvSpPr>
                <p:nvPr/>
              </p:nvSpPr>
              <p:spPr bwMode="auto">
                <a:xfrm>
                  <a:off x="1865" y="2351"/>
                  <a:ext cx="15" cy="17"/>
                </a:xfrm>
                <a:custGeom>
                  <a:avLst/>
                  <a:gdLst>
                    <a:gd name="T0" fmla="*/ 3 w 15"/>
                    <a:gd name="T1" fmla="*/ 1 h 17"/>
                    <a:gd name="T2" fmla="*/ 3 w 15"/>
                    <a:gd name="T3" fmla="*/ 1 h 17"/>
                    <a:gd name="T4" fmla="*/ 1 w 15"/>
                    <a:gd name="T5" fmla="*/ 0 h 17"/>
                    <a:gd name="T6" fmla="*/ 0 w 15"/>
                    <a:gd name="T7" fmla="*/ 1 h 17"/>
                    <a:gd name="T8" fmla="*/ 3 w 15"/>
                    <a:gd name="T9" fmla="*/ 8 h 17"/>
                    <a:gd name="T10" fmla="*/ 8 w 15"/>
                    <a:gd name="T11" fmla="*/ 16 h 17"/>
                    <a:gd name="T12" fmla="*/ 11 w 15"/>
                    <a:gd name="T13" fmla="*/ 17 h 17"/>
                    <a:gd name="T14" fmla="*/ 13 w 15"/>
                    <a:gd name="T15" fmla="*/ 17 h 17"/>
                    <a:gd name="T16" fmla="*/ 13 w 15"/>
                    <a:gd name="T17" fmla="*/ 17 h 17"/>
                    <a:gd name="T18" fmla="*/ 15 w 15"/>
                    <a:gd name="T19" fmla="*/ 16 h 17"/>
                    <a:gd name="T20" fmla="*/ 13 w 15"/>
                    <a:gd name="T21" fmla="*/ 13 h 17"/>
                    <a:gd name="T22" fmla="*/ 11 w 15"/>
                    <a:gd name="T23" fmla="*/ 9 h 17"/>
                    <a:gd name="T24" fmla="*/ 3 w 15"/>
                    <a:gd name="T25" fmla="*/ 1 h 17"/>
                    <a:gd name="T26" fmla="*/ 3 w 15"/>
                    <a:gd name="T27" fmla="*/ 1 h 17"/>
                    <a:gd name="T28" fmla="*/ 3 w 15"/>
                    <a:gd name="T29" fmla="*/ 1 h 17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15" h="17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1" y="0"/>
                      </a:lnTo>
                      <a:lnTo>
                        <a:pt x="0" y="1"/>
                      </a:lnTo>
                      <a:lnTo>
                        <a:pt x="3" y="8"/>
                      </a:lnTo>
                      <a:lnTo>
                        <a:pt x="8" y="16"/>
                      </a:lnTo>
                      <a:lnTo>
                        <a:pt x="11" y="17"/>
                      </a:lnTo>
                      <a:lnTo>
                        <a:pt x="13" y="17"/>
                      </a:lnTo>
                      <a:lnTo>
                        <a:pt x="15" y="16"/>
                      </a:lnTo>
                      <a:lnTo>
                        <a:pt x="13" y="13"/>
                      </a:lnTo>
                      <a:lnTo>
                        <a:pt x="11" y="9"/>
                      </a:lnTo>
                      <a:lnTo>
                        <a:pt x="3" y="1"/>
                      </a:lnTo>
                      <a:close/>
                    </a:path>
                  </a:pathLst>
                </a:custGeom>
                <a:solidFill>
                  <a:srgbClr val="23285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760" name="Freeform 806"/>
                <p:cNvSpPr>
                  <a:spLocks/>
                </p:cNvSpPr>
                <p:nvPr/>
              </p:nvSpPr>
              <p:spPr bwMode="auto">
                <a:xfrm>
                  <a:off x="1739" y="2344"/>
                  <a:ext cx="12" cy="24"/>
                </a:xfrm>
                <a:custGeom>
                  <a:avLst/>
                  <a:gdLst>
                    <a:gd name="T0" fmla="*/ 3 w 12"/>
                    <a:gd name="T1" fmla="*/ 2 h 24"/>
                    <a:gd name="T2" fmla="*/ 3 w 12"/>
                    <a:gd name="T3" fmla="*/ 2 h 24"/>
                    <a:gd name="T4" fmla="*/ 0 w 12"/>
                    <a:gd name="T5" fmla="*/ 4 h 24"/>
                    <a:gd name="T6" fmla="*/ 0 w 12"/>
                    <a:gd name="T7" fmla="*/ 7 h 24"/>
                    <a:gd name="T8" fmla="*/ 1 w 12"/>
                    <a:gd name="T9" fmla="*/ 13 h 24"/>
                    <a:gd name="T10" fmla="*/ 4 w 12"/>
                    <a:gd name="T11" fmla="*/ 21 h 24"/>
                    <a:gd name="T12" fmla="*/ 7 w 12"/>
                    <a:gd name="T13" fmla="*/ 23 h 24"/>
                    <a:gd name="T14" fmla="*/ 8 w 12"/>
                    <a:gd name="T15" fmla="*/ 24 h 24"/>
                    <a:gd name="T16" fmla="*/ 8 w 12"/>
                    <a:gd name="T17" fmla="*/ 24 h 24"/>
                    <a:gd name="T18" fmla="*/ 9 w 12"/>
                    <a:gd name="T19" fmla="*/ 23 h 24"/>
                    <a:gd name="T20" fmla="*/ 11 w 12"/>
                    <a:gd name="T21" fmla="*/ 20 h 24"/>
                    <a:gd name="T22" fmla="*/ 12 w 12"/>
                    <a:gd name="T23" fmla="*/ 13 h 24"/>
                    <a:gd name="T24" fmla="*/ 12 w 12"/>
                    <a:gd name="T25" fmla="*/ 7 h 24"/>
                    <a:gd name="T26" fmla="*/ 12 w 12"/>
                    <a:gd name="T27" fmla="*/ 1 h 24"/>
                    <a:gd name="T28" fmla="*/ 12 w 12"/>
                    <a:gd name="T29" fmla="*/ 1 h 24"/>
                    <a:gd name="T30" fmla="*/ 9 w 12"/>
                    <a:gd name="T31" fmla="*/ 0 h 24"/>
                    <a:gd name="T32" fmla="*/ 9 w 12"/>
                    <a:gd name="T33" fmla="*/ 0 h 24"/>
                    <a:gd name="T34" fmla="*/ 7 w 12"/>
                    <a:gd name="T35" fmla="*/ 1 h 24"/>
                    <a:gd name="T36" fmla="*/ 3 w 12"/>
                    <a:gd name="T37" fmla="*/ 2 h 24"/>
                    <a:gd name="T38" fmla="*/ 3 w 12"/>
                    <a:gd name="T39" fmla="*/ 2 h 24"/>
                    <a:gd name="T40" fmla="*/ 3 w 12"/>
                    <a:gd name="T41" fmla="*/ 2 h 24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12" h="24">
                      <a:moveTo>
                        <a:pt x="3" y="2"/>
                      </a:moveTo>
                      <a:lnTo>
                        <a:pt x="3" y="2"/>
                      </a:lnTo>
                      <a:lnTo>
                        <a:pt x="0" y="4"/>
                      </a:lnTo>
                      <a:lnTo>
                        <a:pt x="0" y="7"/>
                      </a:lnTo>
                      <a:lnTo>
                        <a:pt x="1" y="13"/>
                      </a:lnTo>
                      <a:lnTo>
                        <a:pt x="4" y="21"/>
                      </a:lnTo>
                      <a:lnTo>
                        <a:pt x="7" y="23"/>
                      </a:lnTo>
                      <a:lnTo>
                        <a:pt x="8" y="24"/>
                      </a:lnTo>
                      <a:lnTo>
                        <a:pt x="9" y="23"/>
                      </a:lnTo>
                      <a:lnTo>
                        <a:pt x="11" y="20"/>
                      </a:lnTo>
                      <a:lnTo>
                        <a:pt x="12" y="13"/>
                      </a:lnTo>
                      <a:lnTo>
                        <a:pt x="12" y="7"/>
                      </a:lnTo>
                      <a:lnTo>
                        <a:pt x="12" y="1"/>
                      </a:lnTo>
                      <a:lnTo>
                        <a:pt x="9" y="0"/>
                      </a:lnTo>
                      <a:lnTo>
                        <a:pt x="7" y="1"/>
                      </a:lnTo>
                      <a:lnTo>
                        <a:pt x="3" y="2"/>
                      </a:lnTo>
                      <a:close/>
                    </a:path>
                  </a:pathLst>
                </a:custGeom>
                <a:solidFill>
                  <a:srgbClr val="23285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761" name="Freeform 807"/>
                <p:cNvSpPr>
                  <a:spLocks/>
                </p:cNvSpPr>
                <p:nvPr/>
              </p:nvSpPr>
              <p:spPr bwMode="auto">
                <a:xfrm>
                  <a:off x="1767" y="2338"/>
                  <a:ext cx="25" cy="29"/>
                </a:xfrm>
                <a:custGeom>
                  <a:avLst/>
                  <a:gdLst>
                    <a:gd name="T0" fmla="*/ 14 w 25"/>
                    <a:gd name="T1" fmla="*/ 4 h 29"/>
                    <a:gd name="T2" fmla="*/ 14 w 25"/>
                    <a:gd name="T3" fmla="*/ 4 h 29"/>
                    <a:gd name="T4" fmla="*/ 10 w 25"/>
                    <a:gd name="T5" fmla="*/ 2 h 29"/>
                    <a:gd name="T6" fmla="*/ 5 w 25"/>
                    <a:gd name="T7" fmla="*/ 0 h 29"/>
                    <a:gd name="T8" fmla="*/ 2 w 25"/>
                    <a:gd name="T9" fmla="*/ 2 h 29"/>
                    <a:gd name="T10" fmla="*/ 0 w 25"/>
                    <a:gd name="T11" fmla="*/ 2 h 29"/>
                    <a:gd name="T12" fmla="*/ 2 w 25"/>
                    <a:gd name="T13" fmla="*/ 3 h 29"/>
                    <a:gd name="T14" fmla="*/ 3 w 25"/>
                    <a:gd name="T15" fmla="*/ 6 h 29"/>
                    <a:gd name="T16" fmla="*/ 3 w 25"/>
                    <a:gd name="T17" fmla="*/ 6 h 29"/>
                    <a:gd name="T18" fmla="*/ 11 w 25"/>
                    <a:gd name="T19" fmla="*/ 14 h 29"/>
                    <a:gd name="T20" fmla="*/ 17 w 25"/>
                    <a:gd name="T21" fmla="*/ 21 h 29"/>
                    <a:gd name="T22" fmla="*/ 22 w 25"/>
                    <a:gd name="T23" fmla="*/ 27 h 29"/>
                    <a:gd name="T24" fmla="*/ 23 w 25"/>
                    <a:gd name="T25" fmla="*/ 29 h 29"/>
                    <a:gd name="T26" fmla="*/ 25 w 25"/>
                    <a:gd name="T27" fmla="*/ 29 h 29"/>
                    <a:gd name="T28" fmla="*/ 25 w 25"/>
                    <a:gd name="T29" fmla="*/ 29 h 29"/>
                    <a:gd name="T30" fmla="*/ 25 w 25"/>
                    <a:gd name="T31" fmla="*/ 27 h 29"/>
                    <a:gd name="T32" fmla="*/ 25 w 25"/>
                    <a:gd name="T33" fmla="*/ 25 h 29"/>
                    <a:gd name="T34" fmla="*/ 21 w 25"/>
                    <a:gd name="T35" fmla="*/ 18 h 29"/>
                    <a:gd name="T36" fmla="*/ 14 w 25"/>
                    <a:gd name="T37" fmla="*/ 4 h 29"/>
                    <a:gd name="T38" fmla="*/ 14 w 25"/>
                    <a:gd name="T39" fmla="*/ 4 h 29"/>
                    <a:gd name="T40" fmla="*/ 14 w 25"/>
                    <a:gd name="T41" fmla="*/ 4 h 29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25" h="29">
                      <a:moveTo>
                        <a:pt x="14" y="4"/>
                      </a:move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5" y="0"/>
                      </a:lnTo>
                      <a:lnTo>
                        <a:pt x="2" y="2"/>
                      </a:lnTo>
                      <a:lnTo>
                        <a:pt x="0" y="2"/>
                      </a:lnTo>
                      <a:lnTo>
                        <a:pt x="2" y="3"/>
                      </a:lnTo>
                      <a:lnTo>
                        <a:pt x="3" y="6"/>
                      </a:lnTo>
                      <a:lnTo>
                        <a:pt x="11" y="14"/>
                      </a:lnTo>
                      <a:lnTo>
                        <a:pt x="17" y="21"/>
                      </a:lnTo>
                      <a:lnTo>
                        <a:pt x="22" y="27"/>
                      </a:lnTo>
                      <a:lnTo>
                        <a:pt x="23" y="29"/>
                      </a:lnTo>
                      <a:lnTo>
                        <a:pt x="25" y="29"/>
                      </a:lnTo>
                      <a:lnTo>
                        <a:pt x="25" y="27"/>
                      </a:lnTo>
                      <a:lnTo>
                        <a:pt x="25" y="25"/>
                      </a:lnTo>
                      <a:lnTo>
                        <a:pt x="21" y="18"/>
                      </a:lnTo>
                      <a:lnTo>
                        <a:pt x="14" y="4"/>
                      </a:lnTo>
                      <a:close/>
                    </a:path>
                  </a:pathLst>
                </a:custGeom>
                <a:solidFill>
                  <a:srgbClr val="23285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762" name="Freeform 808"/>
                <p:cNvSpPr>
                  <a:spLocks/>
                </p:cNvSpPr>
                <p:nvPr/>
              </p:nvSpPr>
              <p:spPr bwMode="auto">
                <a:xfrm>
                  <a:off x="1678" y="2323"/>
                  <a:ext cx="14" cy="19"/>
                </a:xfrm>
                <a:custGeom>
                  <a:avLst/>
                  <a:gdLst>
                    <a:gd name="T0" fmla="*/ 11 w 14"/>
                    <a:gd name="T1" fmla="*/ 0 h 19"/>
                    <a:gd name="T2" fmla="*/ 11 w 14"/>
                    <a:gd name="T3" fmla="*/ 0 h 19"/>
                    <a:gd name="T4" fmla="*/ 8 w 14"/>
                    <a:gd name="T5" fmla="*/ 0 h 19"/>
                    <a:gd name="T6" fmla="*/ 6 w 14"/>
                    <a:gd name="T7" fmla="*/ 2 h 19"/>
                    <a:gd name="T8" fmla="*/ 1 w 14"/>
                    <a:gd name="T9" fmla="*/ 7 h 19"/>
                    <a:gd name="T10" fmla="*/ 0 w 14"/>
                    <a:gd name="T11" fmla="*/ 13 h 19"/>
                    <a:gd name="T12" fmla="*/ 1 w 14"/>
                    <a:gd name="T13" fmla="*/ 17 h 19"/>
                    <a:gd name="T14" fmla="*/ 1 w 14"/>
                    <a:gd name="T15" fmla="*/ 17 h 19"/>
                    <a:gd name="T16" fmla="*/ 3 w 14"/>
                    <a:gd name="T17" fmla="*/ 19 h 19"/>
                    <a:gd name="T18" fmla="*/ 6 w 14"/>
                    <a:gd name="T19" fmla="*/ 18 h 19"/>
                    <a:gd name="T20" fmla="*/ 10 w 14"/>
                    <a:gd name="T21" fmla="*/ 13 h 19"/>
                    <a:gd name="T22" fmla="*/ 10 w 14"/>
                    <a:gd name="T23" fmla="*/ 13 h 19"/>
                    <a:gd name="T24" fmla="*/ 12 w 14"/>
                    <a:gd name="T25" fmla="*/ 5 h 19"/>
                    <a:gd name="T26" fmla="*/ 14 w 14"/>
                    <a:gd name="T27" fmla="*/ 2 h 19"/>
                    <a:gd name="T28" fmla="*/ 12 w 14"/>
                    <a:gd name="T29" fmla="*/ 0 h 19"/>
                    <a:gd name="T30" fmla="*/ 11 w 14"/>
                    <a:gd name="T31" fmla="*/ 0 h 19"/>
                    <a:gd name="T32" fmla="*/ 11 w 14"/>
                    <a:gd name="T33" fmla="*/ 0 h 19"/>
                    <a:gd name="T34" fmla="*/ 11 w 14"/>
                    <a:gd name="T35" fmla="*/ 0 h 19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14" h="19">
                      <a:moveTo>
                        <a:pt x="11" y="0"/>
                      </a:moveTo>
                      <a:lnTo>
                        <a:pt x="11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1" y="7"/>
                      </a:lnTo>
                      <a:lnTo>
                        <a:pt x="0" y="13"/>
                      </a:lnTo>
                      <a:lnTo>
                        <a:pt x="1" y="17"/>
                      </a:lnTo>
                      <a:lnTo>
                        <a:pt x="3" y="19"/>
                      </a:lnTo>
                      <a:lnTo>
                        <a:pt x="6" y="18"/>
                      </a:lnTo>
                      <a:lnTo>
                        <a:pt x="10" y="13"/>
                      </a:lnTo>
                      <a:lnTo>
                        <a:pt x="12" y="5"/>
                      </a:lnTo>
                      <a:lnTo>
                        <a:pt x="14" y="2"/>
                      </a:lnTo>
                      <a:lnTo>
                        <a:pt x="12" y="0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23285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751" name="Freeform 809"/>
              <p:cNvSpPr>
                <a:spLocks/>
              </p:cNvSpPr>
              <p:nvPr/>
            </p:nvSpPr>
            <p:spPr bwMode="auto">
              <a:xfrm>
                <a:off x="1574" y="2120"/>
                <a:ext cx="122" cy="193"/>
              </a:xfrm>
              <a:custGeom>
                <a:avLst/>
                <a:gdLst>
                  <a:gd name="T0" fmla="*/ 49 w 122"/>
                  <a:gd name="T1" fmla="*/ 190 h 193"/>
                  <a:gd name="T2" fmla="*/ 53 w 122"/>
                  <a:gd name="T3" fmla="*/ 179 h 193"/>
                  <a:gd name="T4" fmla="*/ 54 w 122"/>
                  <a:gd name="T5" fmla="*/ 163 h 193"/>
                  <a:gd name="T6" fmla="*/ 50 w 122"/>
                  <a:gd name="T7" fmla="*/ 155 h 193"/>
                  <a:gd name="T8" fmla="*/ 47 w 122"/>
                  <a:gd name="T9" fmla="*/ 153 h 193"/>
                  <a:gd name="T10" fmla="*/ 32 w 122"/>
                  <a:gd name="T11" fmla="*/ 148 h 193"/>
                  <a:gd name="T12" fmla="*/ 31 w 122"/>
                  <a:gd name="T13" fmla="*/ 144 h 193"/>
                  <a:gd name="T14" fmla="*/ 32 w 122"/>
                  <a:gd name="T15" fmla="*/ 141 h 193"/>
                  <a:gd name="T16" fmla="*/ 39 w 122"/>
                  <a:gd name="T17" fmla="*/ 137 h 193"/>
                  <a:gd name="T18" fmla="*/ 43 w 122"/>
                  <a:gd name="T19" fmla="*/ 136 h 193"/>
                  <a:gd name="T20" fmla="*/ 49 w 122"/>
                  <a:gd name="T21" fmla="*/ 133 h 193"/>
                  <a:gd name="T22" fmla="*/ 46 w 122"/>
                  <a:gd name="T23" fmla="*/ 125 h 193"/>
                  <a:gd name="T24" fmla="*/ 46 w 122"/>
                  <a:gd name="T25" fmla="*/ 124 h 193"/>
                  <a:gd name="T26" fmla="*/ 49 w 122"/>
                  <a:gd name="T27" fmla="*/ 120 h 193"/>
                  <a:gd name="T28" fmla="*/ 57 w 122"/>
                  <a:gd name="T29" fmla="*/ 117 h 193"/>
                  <a:gd name="T30" fmla="*/ 61 w 122"/>
                  <a:gd name="T31" fmla="*/ 118 h 193"/>
                  <a:gd name="T32" fmla="*/ 86 w 122"/>
                  <a:gd name="T33" fmla="*/ 133 h 193"/>
                  <a:gd name="T34" fmla="*/ 91 w 122"/>
                  <a:gd name="T35" fmla="*/ 134 h 193"/>
                  <a:gd name="T36" fmla="*/ 103 w 122"/>
                  <a:gd name="T37" fmla="*/ 137 h 193"/>
                  <a:gd name="T38" fmla="*/ 110 w 122"/>
                  <a:gd name="T39" fmla="*/ 136 h 193"/>
                  <a:gd name="T40" fmla="*/ 119 w 122"/>
                  <a:gd name="T41" fmla="*/ 129 h 193"/>
                  <a:gd name="T42" fmla="*/ 122 w 122"/>
                  <a:gd name="T43" fmla="*/ 124 h 193"/>
                  <a:gd name="T44" fmla="*/ 122 w 122"/>
                  <a:gd name="T45" fmla="*/ 120 h 193"/>
                  <a:gd name="T46" fmla="*/ 116 w 122"/>
                  <a:gd name="T47" fmla="*/ 107 h 193"/>
                  <a:gd name="T48" fmla="*/ 110 w 122"/>
                  <a:gd name="T49" fmla="*/ 105 h 193"/>
                  <a:gd name="T50" fmla="*/ 92 w 122"/>
                  <a:gd name="T51" fmla="*/ 102 h 193"/>
                  <a:gd name="T52" fmla="*/ 84 w 122"/>
                  <a:gd name="T53" fmla="*/ 98 h 193"/>
                  <a:gd name="T54" fmla="*/ 80 w 122"/>
                  <a:gd name="T55" fmla="*/ 93 h 193"/>
                  <a:gd name="T56" fmla="*/ 80 w 122"/>
                  <a:gd name="T57" fmla="*/ 90 h 193"/>
                  <a:gd name="T58" fmla="*/ 85 w 122"/>
                  <a:gd name="T59" fmla="*/ 84 h 193"/>
                  <a:gd name="T60" fmla="*/ 97 w 122"/>
                  <a:gd name="T61" fmla="*/ 72 h 193"/>
                  <a:gd name="T62" fmla="*/ 100 w 122"/>
                  <a:gd name="T63" fmla="*/ 67 h 193"/>
                  <a:gd name="T64" fmla="*/ 104 w 122"/>
                  <a:gd name="T65" fmla="*/ 55 h 193"/>
                  <a:gd name="T66" fmla="*/ 103 w 122"/>
                  <a:gd name="T67" fmla="*/ 38 h 193"/>
                  <a:gd name="T68" fmla="*/ 101 w 122"/>
                  <a:gd name="T69" fmla="*/ 29 h 193"/>
                  <a:gd name="T70" fmla="*/ 101 w 122"/>
                  <a:gd name="T71" fmla="*/ 14 h 193"/>
                  <a:gd name="T72" fmla="*/ 101 w 122"/>
                  <a:gd name="T73" fmla="*/ 6 h 193"/>
                  <a:gd name="T74" fmla="*/ 100 w 122"/>
                  <a:gd name="T75" fmla="*/ 6 h 193"/>
                  <a:gd name="T76" fmla="*/ 93 w 122"/>
                  <a:gd name="T77" fmla="*/ 2 h 193"/>
                  <a:gd name="T78" fmla="*/ 91 w 122"/>
                  <a:gd name="T79" fmla="*/ 2 h 193"/>
                  <a:gd name="T80" fmla="*/ 91 w 122"/>
                  <a:gd name="T81" fmla="*/ 3 h 193"/>
                  <a:gd name="T82" fmla="*/ 95 w 122"/>
                  <a:gd name="T83" fmla="*/ 41 h 193"/>
                  <a:gd name="T84" fmla="*/ 95 w 122"/>
                  <a:gd name="T85" fmla="*/ 48 h 193"/>
                  <a:gd name="T86" fmla="*/ 88 w 122"/>
                  <a:gd name="T87" fmla="*/ 53 h 193"/>
                  <a:gd name="T88" fmla="*/ 76 w 122"/>
                  <a:gd name="T89" fmla="*/ 63 h 193"/>
                  <a:gd name="T90" fmla="*/ 68 w 122"/>
                  <a:gd name="T91" fmla="*/ 74 h 193"/>
                  <a:gd name="T92" fmla="*/ 45 w 122"/>
                  <a:gd name="T93" fmla="*/ 97 h 193"/>
                  <a:gd name="T94" fmla="*/ 35 w 122"/>
                  <a:gd name="T95" fmla="*/ 103 h 193"/>
                  <a:gd name="T96" fmla="*/ 4 w 122"/>
                  <a:gd name="T97" fmla="*/ 120 h 193"/>
                  <a:gd name="T98" fmla="*/ 0 w 122"/>
                  <a:gd name="T99" fmla="*/ 126 h 193"/>
                  <a:gd name="T100" fmla="*/ 3 w 122"/>
                  <a:gd name="T101" fmla="*/ 133 h 193"/>
                  <a:gd name="T102" fmla="*/ 11 w 122"/>
                  <a:gd name="T103" fmla="*/ 148 h 193"/>
                  <a:gd name="T104" fmla="*/ 15 w 122"/>
                  <a:gd name="T105" fmla="*/ 153 h 193"/>
                  <a:gd name="T106" fmla="*/ 26 w 122"/>
                  <a:gd name="T107" fmla="*/ 171 h 193"/>
                  <a:gd name="T108" fmla="*/ 35 w 122"/>
                  <a:gd name="T109" fmla="*/ 182 h 193"/>
                  <a:gd name="T110" fmla="*/ 38 w 122"/>
                  <a:gd name="T111" fmla="*/ 183 h 193"/>
                  <a:gd name="T112" fmla="*/ 40 w 122"/>
                  <a:gd name="T113" fmla="*/ 186 h 193"/>
                  <a:gd name="T114" fmla="*/ 43 w 122"/>
                  <a:gd name="T115" fmla="*/ 191 h 193"/>
                  <a:gd name="T116" fmla="*/ 46 w 122"/>
                  <a:gd name="T117" fmla="*/ 191 h 193"/>
                  <a:gd name="T118" fmla="*/ 49 w 122"/>
                  <a:gd name="T119" fmla="*/ 190 h 193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122" h="193">
                    <a:moveTo>
                      <a:pt x="49" y="190"/>
                    </a:moveTo>
                    <a:lnTo>
                      <a:pt x="49" y="190"/>
                    </a:lnTo>
                    <a:lnTo>
                      <a:pt x="50" y="185"/>
                    </a:lnTo>
                    <a:lnTo>
                      <a:pt x="53" y="179"/>
                    </a:lnTo>
                    <a:lnTo>
                      <a:pt x="54" y="167"/>
                    </a:lnTo>
                    <a:lnTo>
                      <a:pt x="54" y="163"/>
                    </a:lnTo>
                    <a:lnTo>
                      <a:pt x="53" y="159"/>
                    </a:lnTo>
                    <a:lnTo>
                      <a:pt x="50" y="155"/>
                    </a:lnTo>
                    <a:lnTo>
                      <a:pt x="47" y="153"/>
                    </a:lnTo>
                    <a:lnTo>
                      <a:pt x="36" y="151"/>
                    </a:lnTo>
                    <a:lnTo>
                      <a:pt x="32" y="148"/>
                    </a:lnTo>
                    <a:lnTo>
                      <a:pt x="31" y="147"/>
                    </a:lnTo>
                    <a:lnTo>
                      <a:pt x="31" y="144"/>
                    </a:lnTo>
                    <a:lnTo>
                      <a:pt x="32" y="141"/>
                    </a:lnTo>
                    <a:lnTo>
                      <a:pt x="35" y="139"/>
                    </a:lnTo>
                    <a:lnTo>
                      <a:pt x="39" y="137"/>
                    </a:lnTo>
                    <a:lnTo>
                      <a:pt x="43" y="136"/>
                    </a:lnTo>
                    <a:lnTo>
                      <a:pt x="47" y="134"/>
                    </a:lnTo>
                    <a:lnTo>
                      <a:pt x="49" y="133"/>
                    </a:lnTo>
                    <a:lnTo>
                      <a:pt x="49" y="130"/>
                    </a:lnTo>
                    <a:lnTo>
                      <a:pt x="46" y="125"/>
                    </a:lnTo>
                    <a:lnTo>
                      <a:pt x="46" y="124"/>
                    </a:lnTo>
                    <a:lnTo>
                      <a:pt x="46" y="122"/>
                    </a:lnTo>
                    <a:lnTo>
                      <a:pt x="49" y="120"/>
                    </a:lnTo>
                    <a:lnTo>
                      <a:pt x="54" y="117"/>
                    </a:lnTo>
                    <a:lnTo>
                      <a:pt x="57" y="117"/>
                    </a:lnTo>
                    <a:lnTo>
                      <a:pt x="61" y="118"/>
                    </a:lnTo>
                    <a:lnTo>
                      <a:pt x="74" y="125"/>
                    </a:lnTo>
                    <a:lnTo>
                      <a:pt x="86" y="133"/>
                    </a:lnTo>
                    <a:lnTo>
                      <a:pt x="91" y="134"/>
                    </a:lnTo>
                    <a:lnTo>
                      <a:pt x="96" y="136"/>
                    </a:lnTo>
                    <a:lnTo>
                      <a:pt x="103" y="137"/>
                    </a:lnTo>
                    <a:lnTo>
                      <a:pt x="110" y="136"/>
                    </a:lnTo>
                    <a:lnTo>
                      <a:pt x="115" y="132"/>
                    </a:lnTo>
                    <a:lnTo>
                      <a:pt x="119" y="129"/>
                    </a:lnTo>
                    <a:lnTo>
                      <a:pt x="122" y="126"/>
                    </a:lnTo>
                    <a:lnTo>
                      <a:pt x="122" y="124"/>
                    </a:lnTo>
                    <a:lnTo>
                      <a:pt x="122" y="120"/>
                    </a:lnTo>
                    <a:lnTo>
                      <a:pt x="120" y="113"/>
                    </a:lnTo>
                    <a:lnTo>
                      <a:pt x="116" y="107"/>
                    </a:lnTo>
                    <a:lnTo>
                      <a:pt x="114" y="106"/>
                    </a:lnTo>
                    <a:lnTo>
                      <a:pt x="110" y="105"/>
                    </a:lnTo>
                    <a:lnTo>
                      <a:pt x="92" y="102"/>
                    </a:lnTo>
                    <a:lnTo>
                      <a:pt x="86" y="99"/>
                    </a:lnTo>
                    <a:lnTo>
                      <a:pt x="84" y="98"/>
                    </a:lnTo>
                    <a:lnTo>
                      <a:pt x="81" y="95"/>
                    </a:lnTo>
                    <a:lnTo>
                      <a:pt x="80" y="93"/>
                    </a:lnTo>
                    <a:lnTo>
                      <a:pt x="80" y="90"/>
                    </a:lnTo>
                    <a:lnTo>
                      <a:pt x="81" y="87"/>
                    </a:lnTo>
                    <a:lnTo>
                      <a:pt x="85" y="84"/>
                    </a:lnTo>
                    <a:lnTo>
                      <a:pt x="91" y="80"/>
                    </a:lnTo>
                    <a:lnTo>
                      <a:pt x="97" y="72"/>
                    </a:lnTo>
                    <a:lnTo>
                      <a:pt x="100" y="67"/>
                    </a:lnTo>
                    <a:lnTo>
                      <a:pt x="103" y="61"/>
                    </a:lnTo>
                    <a:lnTo>
                      <a:pt x="104" y="55"/>
                    </a:lnTo>
                    <a:lnTo>
                      <a:pt x="104" y="49"/>
                    </a:lnTo>
                    <a:lnTo>
                      <a:pt x="103" y="38"/>
                    </a:lnTo>
                    <a:lnTo>
                      <a:pt x="101" y="29"/>
                    </a:lnTo>
                    <a:lnTo>
                      <a:pt x="101" y="21"/>
                    </a:lnTo>
                    <a:lnTo>
                      <a:pt x="101" y="14"/>
                    </a:lnTo>
                    <a:lnTo>
                      <a:pt x="101" y="7"/>
                    </a:lnTo>
                    <a:lnTo>
                      <a:pt x="101" y="6"/>
                    </a:lnTo>
                    <a:lnTo>
                      <a:pt x="100" y="6"/>
                    </a:lnTo>
                    <a:lnTo>
                      <a:pt x="97" y="5"/>
                    </a:lnTo>
                    <a:lnTo>
                      <a:pt x="93" y="2"/>
                    </a:lnTo>
                    <a:lnTo>
                      <a:pt x="92" y="0"/>
                    </a:lnTo>
                    <a:lnTo>
                      <a:pt x="91" y="2"/>
                    </a:lnTo>
                    <a:lnTo>
                      <a:pt x="91" y="3"/>
                    </a:lnTo>
                    <a:lnTo>
                      <a:pt x="93" y="28"/>
                    </a:lnTo>
                    <a:lnTo>
                      <a:pt x="95" y="41"/>
                    </a:lnTo>
                    <a:lnTo>
                      <a:pt x="95" y="48"/>
                    </a:lnTo>
                    <a:lnTo>
                      <a:pt x="93" y="51"/>
                    </a:lnTo>
                    <a:lnTo>
                      <a:pt x="88" y="53"/>
                    </a:lnTo>
                    <a:lnTo>
                      <a:pt x="82" y="57"/>
                    </a:lnTo>
                    <a:lnTo>
                      <a:pt x="76" y="63"/>
                    </a:lnTo>
                    <a:lnTo>
                      <a:pt x="68" y="74"/>
                    </a:lnTo>
                    <a:lnTo>
                      <a:pt x="57" y="86"/>
                    </a:lnTo>
                    <a:lnTo>
                      <a:pt x="45" y="97"/>
                    </a:lnTo>
                    <a:lnTo>
                      <a:pt x="35" y="103"/>
                    </a:lnTo>
                    <a:lnTo>
                      <a:pt x="13" y="113"/>
                    </a:lnTo>
                    <a:lnTo>
                      <a:pt x="4" y="120"/>
                    </a:lnTo>
                    <a:lnTo>
                      <a:pt x="1" y="122"/>
                    </a:lnTo>
                    <a:lnTo>
                      <a:pt x="0" y="126"/>
                    </a:lnTo>
                    <a:lnTo>
                      <a:pt x="3" y="133"/>
                    </a:lnTo>
                    <a:lnTo>
                      <a:pt x="5" y="141"/>
                    </a:lnTo>
                    <a:lnTo>
                      <a:pt x="11" y="148"/>
                    </a:lnTo>
                    <a:lnTo>
                      <a:pt x="15" y="153"/>
                    </a:lnTo>
                    <a:lnTo>
                      <a:pt x="20" y="160"/>
                    </a:lnTo>
                    <a:lnTo>
                      <a:pt x="26" y="171"/>
                    </a:lnTo>
                    <a:lnTo>
                      <a:pt x="32" y="179"/>
                    </a:lnTo>
                    <a:lnTo>
                      <a:pt x="35" y="182"/>
                    </a:lnTo>
                    <a:lnTo>
                      <a:pt x="38" y="183"/>
                    </a:lnTo>
                    <a:lnTo>
                      <a:pt x="39" y="185"/>
                    </a:lnTo>
                    <a:lnTo>
                      <a:pt x="40" y="186"/>
                    </a:lnTo>
                    <a:lnTo>
                      <a:pt x="43" y="190"/>
                    </a:lnTo>
                    <a:lnTo>
                      <a:pt x="43" y="191"/>
                    </a:lnTo>
                    <a:lnTo>
                      <a:pt x="45" y="193"/>
                    </a:lnTo>
                    <a:lnTo>
                      <a:pt x="46" y="191"/>
                    </a:lnTo>
                    <a:lnTo>
                      <a:pt x="49" y="190"/>
                    </a:lnTo>
                    <a:close/>
                  </a:path>
                </a:pathLst>
              </a:custGeom>
              <a:solidFill>
                <a:srgbClr val="1E21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749" name="Freeform 922"/>
            <p:cNvSpPr>
              <a:spLocks/>
            </p:cNvSpPr>
            <p:nvPr/>
          </p:nvSpPr>
          <p:spPr bwMode="auto">
            <a:xfrm>
              <a:off x="1642" y="2225"/>
              <a:ext cx="20" cy="15"/>
            </a:xfrm>
            <a:custGeom>
              <a:avLst/>
              <a:gdLst>
                <a:gd name="T0" fmla="*/ 1 w 20"/>
                <a:gd name="T1" fmla="*/ 4 h 15"/>
                <a:gd name="T2" fmla="*/ 1 w 20"/>
                <a:gd name="T3" fmla="*/ 4 h 15"/>
                <a:gd name="T4" fmla="*/ 0 w 20"/>
                <a:gd name="T5" fmla="*/ 1 h 15"/>
                <a:gd name="T6" fmla="*/ 0 w 20"/>
                <a:gd name="T7" fmla="*/ 0 h 15"/>
                <a:gd name="T8" fmla="*/ 0 w 20"/>
                <a:gd name="T9" fmla="*/ 0 h 15"/>
                <a:gd name="T10" fmla="*/ 2 w 20"/>
                <a:gd name="T11" fmla="*/ 0 h 15"/>
                <a:gd name="T12" fmla="*/ 12 w 20"/>
                <a:gd name="T13" fmla="*/ 2 h 15"/>
                <a:gd name="T14" fmla="*/ 12 w 20"/>
                <a:gd name="T15" fmla="*/ 2 h 15"/>
                <a:gd name="T16" fmla="*/ 14 w 20"/>
                <a:gd name="T17" fmla="*/ 4 h 15"/>
                <a:gd name="T18" fmla="*/ 16 w 20"/>
                <a:gd name="T19" fmla="*/ 8 h 15"/>
                <a:gd name="T20" fmla="*/ 20 w 20"/>
                <a:gd name="T21" fmla="*/ 15 h 15"/>
                <a:gd name="T22" fmla="*/ 20 w 20"/>
                <a:gd name="T23" fmla="*/ 15 h 15"/>
                <a:gd name="T24" fmla="*/ 16 w 20"/>
                <a:gd name="T25" fmla="*/ 12 h 15"/>
                <a:gd name="T26" fmla="*/ 12 w 20"/>
                <a:gd name="T27" fmla="*/ 11 h 15"/>
                <a:gd name="T28" fmla="*/ 8 w 20"/>
                <a:gd name="T29" fmla="*/ 8 h 15"/>
                <a:gd name="T30" fmla="*/ 1 w 20"/>
                <a:gd name="T31" fmla="*/ 4 h 15"/>
                <a:gd name="T32" fmla="*/ 1 w 20"/>
                <a:gd name="T33" fmla="*/ 4 h 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0" h="15">
                  <a:moveTo>
                    <a:pt x="1" y="4"/>
                  </a:moveTo>
                  <a:lnTo>
                    <a:pt x="1" y="4"/>
                  </a:ln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lnTo>
                    <a:pt x="12" y="2"/>
                  </a:lnTo>
                  <a:lnTo>
                    <a:pt x="14" y="4"/>
                  </a:lnTo>
                  <a:lnTo>
                    <a:pt x="16" y="8"/>
                  </a:lnTo>
                  <a:lnTo>
                    <a:pt x="20" y="15"/>
                  </a:lnTo>
                  <a:lnTo>
                    <a:pt x="16" y="12"/>
                  </a:lnTo>
                  <a:lnTo>
                    <a:pt x="12" y="11"/>
                  </a:lnTo>
                  <a:lnTo>
                    <a:pt x="8" y="8"/>
                  </a:lnTo>
                  <a:lnTo>
                    <a:pt x="1" y="4"/>
                  </a:lnTo>
                  <a:close/>
                </a:path>
              </a:pathLst>
            </a:custGeom>
            <a:noFill/>
            <a:ln w="1588">
              <a:solidFill>
                <a:srgbClr val="72576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grpSp>
        <p:nvGrpSpPr>
          <p:cNvPr id="2084" name="Group 996"/>
          <p:cNvGrpSpPr>
            <a:grpSpLocks/>
          </p:cNvGrpSpPr>
          <p:nvPr/>
        </p:nvGrpSpPr>
        <p:grpSpPr bwMode="auto">
          <a:xfrm>
            <a:off x="2640888" y="3595008"/>
            <a:ext cx="324977" cy="426617"/>
            <a:chOff x="1479" y="2014"/>
            <a:chExt cx="182" cy="239"/>
          </a:xfrm>
        </p:grpSpPr>
        <p:grpSp>
          <p:nvGrpSpPr>
            <p:cNvPr id="2739" name="Group 994"/>
            <p:cNvGrpSpPr>
              <a:grpSpLocks/>
            </p:cNvGrpSpPr>
            <p:nvPr/>
          </p:nvGrpSpPr>
          <p:grpSpPr bwMode="auto">
            <a:xfrm>
              <a:off x="1479" y="2015"/>
              <a:ext cx="173" cy="231"/>
              <a:chOff x="1479" y="2015"/>
              <a:chExt cx="173" cy="231"/>
            </a:xfrm>
          </p:grpSpPr>
          <p:sp>
            <p:nvSpPr>
              <p:cNvPr id="2741" name="Freeform 788"/>
              <p:cNvSpPr>
                <a:spLocks/>
              </p:cNvSpPr>
              <p:nvPr/>
            </p:nvSpPr>
            <p:spPr bwMode="auto">
              <a:xfrm>
                <a:off x="1480" y="2020"/>
                <a:ext cx="172" cy="221"/>
              </a:xfrm>
              <a:custGeom>
                <a:avLst/>
                <a:gdLst>
                  <a:gd name="T0" fmla="*/ 57 w 172"/>
                  <a:gd name="T1" fmla="*/ 2 h 221"/>
                  <a:gd name="T2" fmla="*/ 57 w 172"/>
                  <a:gd name="T3" fmla="*/ 2 h 221"/>
                  <a:gd name="T4" fmla="*/ 52 w 172"/>
                  <a:gd name="T5" fmla="*/ 6 h 221"/>
                  <a:gd name="T6" fmla="*/ 45 w 172"/>
                  <a:gd name="T7" fmla="*/ 11 h 221"/>
                  <a:gd name="T8" fmla="*/ 37 w 172"/>
                  <a:gd name="T9" fmla="*/ 18 h 221"/>
                  <a:gd name="T10" fmla="*/ 30 w 172"/>
                  <a:gd name="T11" fmla="*/ 27 h 221"/>
                  <a:gd name="T12" fmla="*/ 22 w 172"/>
                  <a:gd name="T13" fmla="*/ 37 h 221"/>
                  <a:gd name="T14" fmla="*/ 15 w 172"/>
                  <a:gd name="T15" fmla="*/ 46 h 221"/>
                  <a:gd name="T16" fmla="*/ 10 w 172"/>
                  <a:gd name="T17" fmla="*/ 57 h 221"/>
                  <a:gd name="T18" fmla="*/ 6 w 172"/>
                  <a:gd name="T19" fmla="*/ 68 h 221"/>
                  <a:gd name="T20" fmla="*/ 6 w 172"/>
                  <a:gd name="T21" fmla="*/ 68 h 221"/>
                  <a:gd name="T22" fmla="*/ 2 w 172"/>
                  <a:gd name="T23" fmla="*/ 87 h 221"/>
                  <a:gd name="T24" fmla="*/ 0 w 172"/>
                  <a:gd name="T25" fmla="*/ 106 h 221"/>
                  <a:gd name="T26" fmla="*/ 0 w 172"/>
                  <a:gd name="T27" fmla="*/ 114 h 221"/>
                  <a:gd name="T28" fmla="*/ 2 w 172"/>
                  <a:gd name="T29" fmla="*/ 123 h 221"/>
                  <a:gd name="T30" fmla="*/ 3 w 172"/>
                  <a:gd name="T31" fmla="*/ 133 h 221"/>
                  <a:gd name="T32" fmla="*/ 7 w 172"/>
                  <a:gd name="T33" fmla="*/ 144 h 221"/>
                  <a:gd name="T34" fmla="*/ 7 w 172"/>
                  <a:gd name="T35" fmla="*/ 144 h 221"/>
                  <a:gd name="T36" fmla="*/ 10 w 172"/>
                  <a:gd name="T37" fmla="*/ 159 h 221"/>
                  <a:gd name="T38" fmla="*/ 13 w 172"/>
                  <a:gd name="T39" fmla="*/ 167 h 221"/>
                  <a:gd name="T40" fmla="*/ 17 w 172"/>
                  <a:gd name="T41" fmla="*/ 174 h 221"/>
                  <a:gd name="T42" fmla="*/ 17 w 172"/>
                  <a:gd name="T43" fmla="*/ 174 h 221"/>
                  <a:gd name="T44" fmla="*/ 26 w 172"/>
                  <a:gd name="T45" fmla="*/ 187 h 221"/>
                  <a:gd name="T46" fmla="*/ 34 w 172"/>
                  <a:gd name="T47" fmla="*/ 198 h 221"/>
                  <a:gd name="T48" fmla="*/ 44 w 172"/>
                  <a:gd name="T49" fmla="*/ 206 h 221"/>
                  <a:gd name="T50" fmla="*/ 52 w 172"/>
                  <a:gd name="T51" fmla="*/ 213 h 221"/>
                  <a:gd name="T52" fmla="*/ 60 w 172"/>
                  <a:gd name="T53" fmla="*/ 217 h 221"/>
                  <a:gd name="T54" fmla="*/ 68 w 172"/>
                  <a:gd name="T55" fmla="*/ 220 h 221"/>
                  <a:gd name="T56" fmla="*/ 76 w 172"/>
                  <a:gd name="T57" fmla="*/ 221 h 221"/>
                  <a:gd name="T58" fmla="*/ 84 w 172"/>
                  <a:gd name="T59" fmla="*/ 221 h 221"/>
                  <a:gd name="T60" fmla="*/ 84 w 172"/>
                  <a:gd name="T61" fmla="*/ 221 h 221"/>
                  <a:gd name="T62" fmla="*/ 98 w 172"/>
                  <a:gd name="T63" fmla="*/ 217 h 221"/>
                  <a:gd name="T64" fmla="*/ 109 w 172"/>
                  <a:gd name="T65" fmla="*/ 211 h 221"/>
                  <a:gd name="T66" fmla="*/ 122 w 172"/>
                  <a:gd name="T67" fmla="*/ 202 h 221"/>
                  <a:gd name="T68" fmla="*/ 139 w 172"/>
                  <a:gd name="T69" fmla="*/ 188 h 221"/>
                  <a:gd name="T70" fmla="*/ 139 w 172"/>
                  <a:gd name="T71" fmla="*/ 188 h 221"/>
                  <a:gd name="T72" fmla="*/ 152 w 172"/>
                  <a:gd name="T73" fmla="*/ 178 h 221"/>
                  <a:gd name="T74" fmla="*/ 162 w 172"/>
                  <a:gd name="T75" fmla="*/ 167 h 221"/>
                  <a:gd name="T76" fmla="*/ 168 w 172"/>
                  <a:gd name="T77" fmla="*/ 156 h 221"/>
                  <a:gd name="T78" fmla="*/ 171 w 172"/>
                  <a:gd name="T79" fmla="*/ 146 h 221"/>
                  <a:gd name="T80" fmla="*/ 172 w 172"/>
                  <a:gd name="T81" fmla="*/ 136 h 221"/>
                  <a:gd name="T82" fmla="*/ 172 w 172"/>
                  <a:gd name="T83" fmla="*/ 126 h 221"/>
                  <a:gd name="T84" fmla="*/ 171 w 172"/>
                  <a:gd name="T85" fmla="*/ 107 h 221"/>
                  <a:gd name="T86" fmla="*/ 171 w 172"/>
                  <a:gd name="T87" fmla="*/ 107 h 221"/>
                  <a:gd name="T88" fmla="*/ 167 w 172"/>
                  <a:gd name="T89" fmla="*/ 94 h 221"/>
                  <a:gd name="T90" fmla="*/ 162 w 172"/>
                  <a:gd name="T91" fmla="*/ 80 h 221"/>
                  <a:gd name="T92" fmla="*/ 153 w 172"/>
                  <a:gd name="T93" fmla="*/ 69 h 221"/>
                  <a:gd name="T94" fmla="*/ 145 w 172"/>
                  <a:gd name="T95" fmla="*/ 59 h 221"/>
                  <a:gd name="T96" fmla="*/ 136 w 172"/>
                  <a:gd name="T97" fmla="*/ 50 h 221"/>
                  <a:gd name="T98" fmla="*/ 126 w 172"/>
                  <a:gd name="T99" fmla="*/ 42 h 221"/>
                  <a:gd name="T100" fmla="*/ 111 w 172"/>
                  <a:gd name="T101" fmla="*/ 29 h 221"/>
                  <a:gd name="T102" fmla="*/ 111 w 172"/>
                  <a:gd name="T103" fmla="*/ 29 h 221"/>
                  <a:gd name="T104" fmla="*/ 98 w 172"/>
                  <a:gd name="T105" fmla="*/ 18 h 221"/>
                  <a:gd name="T106" fmla="*/ 84 w 172"/>
                  <a:gd name="T107" fmla="*/ 7 h 221"/>
                  <a:gd name="T108" fmla="*/ 78 w 172"/>
                  <a:gd name="T109" fmla="*/ 3 h 221"/>
                  <a:gd name="T110" fmla="*/ 71 w 172"/>
                  <a:gd name="T111" fmla="*/ 0 h 221"/>
                  <a:gd name="T112" fmla="*/ 64 w 172"/>
                  <a:gd name="T113" fmla="*/ 0 h 221"/>
                  <a:gd name="T114" fmla="*/ 57 w 172"/>
                  <a:gd name="T115" fmla="*/ 2 h 221"/>
                  <a:gd name="T116" fmla="*/ 57 w 172"/>
                  <a:gd name="T117" fmla="*/ 2 h 221"/>
                  <a:gd name="T118" fmla="*/ 57 w 172"/>
                  <a:gd name="T119" fmla="*/ 2 h 221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172" h="221">
                    <a:moveTo>
                      <a:pt x="57" y="2"/>
                    </a:moveTo>
                    <a:lnTo>
                      <a:pt x="57" y="2"/>
                    </a:lnTo>
                    <a:lnTo>
                      <a:pt x="52" y="6"/>
                    </a:lnTo>
                    <a:lnTo>
                      <a:pt x="45" y="11"/>
                    </a:lnTo>
                    <a:lnTo>
                      <a:pt x="37" y="18"/>
                    </a:lnTo>
                    <a:lnTo>
                      <a:pt x="30" y="27"/>
                    </a:lnTo>
                    <a:lnTo>
                      <a:pt x="22" y="37"/>
                    </a:lnTo>
                    <a:lnTo>
                      <a:pt x="15" y="46"/>
                    </a:lnTo>
                    <a:lnTo>
                      <a:pt x="10" y="57"/>
                    </a:lnTo>
                    <a:lnTo>
                      <a:pt x="6" y="68"/>
                    </a:lnTo>
                    <a:lnTo>
                      <a:pt x="2" y="87"/>
                    </a:lnTo>
                    <a:lnTo>
                      <a:pt x="0" y="106"/>
                    </a:lnTo>
                    <a:lnTo>
                      <a:pt x="0" y="114"/>
                    </a:lnTo>
                    <a:lnTo>
                      <a:pt x="2" y="123"/>
                    </a:lnTo>
                    <a:lnTo>
                      <a:pt x="3" y="133"/>
                    </a:lnTo>
                    <a:lnTo>
                      <a:pt x="7" y="144"/>
                    </a:lnTo>
                    <a:lnTo>
                      <a:pt x="10" y="159"/>
                    </a:lnTo>
                    <a:lnTo>
                      <a:pt x="13" y="167"/>
                    </a:lnTo>
                    <a:lnTo>
                      <a:pt x="17" y="174"/>
                    </a:lnTo>
                    <a:lnTo>
                      <a:pt x="26" y="187"/>
                    </a:lnTo>
                    <a:lnTo>
                      <a:pt x="34" y="198"/>
                    </a:lnTo>
                    <a:lnTo>
                      <a:pt x="44" y="206"/>
                    </a:lnTo>
                    <a:lnTo>
                      <a:pt x="52" y="213"/>
                    </a:lnTo>
                    <a:lnTo>
                      <a:pt x="60" y="217"/>
                    </a:lnTo>
                    <a:lnTo>
                      <a:pt x="68" y="220"/>
                    </a:lnTo>
                    <a:lnTo>
                      <a:pt x="76" y="221"/>
                    </a:lnTo>
                    <a:lnTo>
                      <a:pt x="84" y="221"/>
                    </a:lnTo>
                    <a:lnTo>
                      <a:pt x="98" y="217"/>
                    </a:lnTo>
                    <a:lnTo>
                      <a:pt x="109" y="211"/>
                    </a:lnTo>
                    <a:lnTo>
                      <a:pt x="122" y="202"/>
                    </a:lnTo>
                    <a:lnTo>
                      <a:pt x="139" y="188"/>
                    </a:lnTo>
                    <a:lnTo>
                      <a:pt x="152" y="178"/>
                    </a:lnTo>
                    <a:lnTo>
                      <a:pt x="162" y="167"/>
                    </a:lnTo>
                    <a:lnTo>
                      <a:pt x="168" y="156"/>
                    </a:lnTo>
                    <a:lnTo>
                      <a:pt x="171" y="146"/>
                    </a:lnTo>
                    <a:lnTo>
                      <a:pt x="172" y="136"/>
                    </a:lnTo>
                    <a:lnTo>
                      <a:pt x="172" y="126"/>
                    </a:lnTo>
                    <a:lnTo>
                      <a:pt x="171" y="107"/>
                    </a:lnTo>
                    <a:lnTo>
                      <a:pt x="167" y="94"/>
                    </a:lnTo>
                    <a:lnTo>
                      <a:pt x="162" y="80"/>
                    </a:lnTo>
                    <a:lnTo>
                      <a:pt x="153" y="69"/>
                    </a:lnTo>
                    <a:lnTo>
                      <a:pt x="145" y="59"/>
                    </a:lnTo>
                    <a:lnTo>
                      <a:pt x="136" y="50"/>
                    </a:lnTo>
                    <a:lnTo>
                      <a:pt x="126" y="42"/>
                    </a:lnTo>
                    <a:lnTo>
                      <a:pt x="111" y="29"/>
                    </a:lnTo>
                    <a:lnTo>
                      <a:pt x="98" y="18"/>
                    </a:lnTo>
                    <a:lnTo>
                      <a:pt x="84" y="7"/>
                    </a:lnTo>
                    <a:lnTo>
                      <a:pt x="78" y="3"/>
                    </a:lnTo>
                    <a:lnTo>
                      <a:pt x="71" y="0"/>
                    </a:lnTo>
                    <a:lnTo>
                      <a:pt x="64" y="0"/>
                    </a:lnTo>
                    <a:lnTo>
                      <a:pt x="57" y="2"/>
                    </a:lnTo>
                    <a:close/>
                  </a:path>
                </a:pathLst>
              </a:custGeom>
              <a:solidFill>
                <a:srgbClr val="3667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742" name="Freeform 789"/>
              <p:cNvSpPr>
                <a:spLocks/>
              </p:cNvSpPr>
              <p:nvPr/>
            </p:nvSpPr>
            <p:spPr bwMode="auto">
              <a:xfrm>
                <a:off x="1479" y="2015"/>
                <a:ext cx="83" cy="168"/>
              </a:xfrm>
              <a:custGeom>
                <a:avLst/>
                <a:gdLst>
                  <a:gd name="T0" fmla="*/ 38 w 83"/>
                  <a:gd name="T1" fmla="*/ 103 h 168"/>
                  <a:gd name="T2" fmla="*/ 41 w 83"/>
                  <a:gd name="T3" fmla="*/ 119 h 168"/>
                  <a:gd name="T4" fmla="*/ 43 w 83"/>
                  <a:gd name="T5" fmla="*/ 138 h 168"/>
                  <a:gd name="T6" fmla="*/ 47 w 83"/>
                  <a:gd name="T7" fmla="*/ 143 h 168"/>
                  <a:gd name="T8" fmla="*/ 52 w 83"/>
                  <a:gd name="T9" fmla="*/ 143 h 168"/>
                  <a:gd name="T10" fmla="*/ 62 w 83"/>
                  <a:gd name="T11" fmla="*/ 139 h 168"/>
                  <a:gd name="T12" fmla="*/ 75 w 83"/>
                  <a:gd name="T13" fmla="*/ 131 h 168"/>
                  <a:gd name="T14" fmla="*/ 77 w 83"/>
                  <a:gd name="T15" fmla="*/ 133 h 168"/>
                  <a:gd name="T16" fmla="*/ 79 w 83"/>
                  <a:gd name="T17" fmla="*/ 137 h 168"/>
                  <a:gd name="T18" fmla="*/ 72 w 83"/>
                  <a:gd name="T19" fmla="*/ 150 h 168"/>
                  <a:gd name="T20" fmla="*/ 64 w 83"/>
                  <a:gd name="T21" fmla="*/ 160 h 168"/>
                  <a:gd name="T22" fmla="*/ 54 w 83"/>
                  <a:gd name="T23" fmla="*/ 166 h 168"/>
                  <a:gd name="T24" fmla="*/ 45 w 83"/>
                  <a:gd name="T25" fmla="*/ 168 h 168"/>
                  <a:gd name="T26" fmla="*/ 26 w 83"/>
                  <a:gd name="T27" fmla="*/ 168 h 168"/>
                  <a:gd name="T28" fmla="*/ 22 w 83"/>
                  <a:gd name="T29" fmla="*/ 166 h 168"/>
                  <a:gd name="T30" fmla="*/ 14 w 83"/>
                  <a:gd name="T31" fmla="*/ 164 h 168"/>
                  <a:gd name="T32" fmla="*/ 5 w 83"/>
                  <a:gd name="T33" fmla="*/ 154 h 168"/>
                  <a:gd name="T34" fmla="*/ 3 w 83"/>
                  <a:gd name="T35" fmla="*/ 149 h 168"/>
                  <a:gd name="T36" fmla="*/ 0 w 83"/>
                  <a:gd name="T37" fmla="*/ 134 h 168"/>
                  <a:gd name="T38" fmla="*/ 0 w 83"/>
                  <a:gd name="T39" fmla="*/ 101 h 168"/>
                  <a:gd name="T40" fmla="*/ 1 w 83"/>
                  <a:gd name="T41" fmla="*/ 89 h 168"/>
                  <a:gd name="T42" fmla="*/ 11 w 83"/>
                  <a:gd name="T43" fmla="*/ 55 h 168"/>
                  <a:gd name="T44" fmla="*/ 28 w 83"/>
                  <a:gd name="T45" fmla="*/ 26 h 168"/>
                  <a:gd name="T46" fmla="*/ 47 w 83"/>
                  <a:gd name="T47" fmla="*/ 5 h 168"/>
                  <a:gd name="T48" fmla="*/ 60 w 83"/>
                  <a:gd name="T49" fmla="*/ 0 h 168"/>
                  <a:gd name="T50" fmla="*/ 64 w 83"/>
                  <a:gd name="T51" fmla="*/ 0 h 168"/>
                  <a:gd name="T52" fmla="*/ 75 w 83"/>
                  <a:gd name="T53" fmla="*/ 7 h 168"/>
                  <a:gd name="T54" fmla="*/ 81 w 83"/>
                  <a:gd name="T55" fmla="*/ 19 h 168"/>
                  <a:gd name="T56" fmla="*/ 81 w 83"/>
                  <a:gd name="T57" fmla="*/ 32 h 168"/>
                  <a:gd name="T58" fmla="*/ 69 w 83"/>
                  <a:gd name="T59" fmla="*/ 50 h 168"/>
                  <a:gd name="T60" fmla="*/ 64 w 83"/>
                  <a:gd name="T61" fmla="*/ 55 h 168"/>
                  <a:gd name="T62" fmla="*/ 45 w 83"/>
                  <a:gd name="T63" fmla="*/ 76 h 168"/>
                  <a:gd name="T64" fmla="*/ 37 w 83"/>
                  <a:gd name="T65" fmla="*/ 93 h 168"/>
                  <a:gd name="T66" fmla="*/ 38 w 83"/>
                  <a:gd name="T67" fmla="*/ 103 h 168"/>
                  <a:gd name="T68" fmla="*/ 38 w 83"/>
                  <a:gd name="T69" fmla="*/ 103 h 168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83" h="168">
                    <a:moveTo>
                      <a:pt x="38" y="103"/>
                    </a:moveTo>
                    <a:lnTo>
                      <a:pt x="38" y="103"/>
                    </a:lnTo>
                    <a:lnTo>
                      <a:pt x="39" y="111"/>
                    </a:lnTo>
                    <a:lnTo>
                      <a:pt x="41" y="119"/>
                    </a:lnTo>
                    <a:lnTo>
                      <a:pt x="42" y="133"/>
                    </a:lnTo>
                    <a:lnTo>
                      <a:pt x="43" y="138"/>
                    </a:lnTo>
                    <a:lnTo>
                      <a:pt x="45" y="142"/>
                    </a:lnTo>
                    <a:lnTo>
                      <a:pt x="47" y="143"/>
                    </a:lnTo>
                    <a:lnTo>
                      <a:pt x="52" y="143"/>
                    </a:lnTo>
                    <a:lnTo>
                      <a:pt x="58" y="142"/>
                    </a:lnTo>
                    <a:lnTo>
                      <a:pt x="62" y="139"/>
                    </a:lnTo>
                    <a:lnTo>
                      <a:pt x="70" y="134"/>
                    </a:lnTo>
                    <a:lnTo>
                      <a:pt x="75" y="131"/>
                    </a:lnTo>
                    <a:lnTo>
                      <a:pt x="76" y="131"/>
                    </a:lnTo>
                    <a:lnTo>
                      <a:pt x="77" y="133"/>
                    </a:lnTo>
                    <a:lnTo>
                      <a:pt x="79" y="137"/>
                    </a:lnTo>
                    <a:lnTo>
                      <a:pt x="77" y="141"/>
                    </a:lnTo>
                    <a:lnTo>
                      <a:pt x="72" y="150"/>
                    </a:lnTo>
                    <a:lnTo>
                      <a:pt x="69" y="156"/>
                    </a:lnTo>
                    <a:lnTo>
                      <a:pt x="64" y="160"/>
                    </a:lnTo>
                    <a:lnTo>
                      <a:pt x="60" y="164"/>
                    </a:lnTo>
                    <a:lnTo>
                      <a:pt x="54" y="166"/>
                    </a:lnTo>
                    <a:lnTo>
                      <a:pt x="45" y="168"/>
                    </a:lnTo>
                    <a:lnTo>
                      <a:pt x="34" y="168"/>
                    </a:lnTo>
                    <a:lnTo>
                      <a:pt x="26" y="168"/>
                    </a:lnTo>
                    <a:lnTo>
                      <a:pt x="22" y="166"/>
                    </a:lnTo>
                    <a:lnTo>
                      <a:pt x="19" y="165"/>
                    </a:lnTo>
                    <a:lnTo>
                      <a:pt x="14" y="164"/>
                    </a:lnTo>
                    <a:lnTo>
                      <a:pt x="8" y="158"/>
                    </a:lnTo>
                    <a:lnTo>
                      <a:pt x="5" y="154"/>
                    </a:lnTo>
                    <a:lnTo>
                      <a:pt x="3" y="149"/>
                    </a:lnTo>
                    <a:lnTo>
                      <a:pt x="1" y="142"/>
                    </a:lnTo>
                    <a:lnTo>
                      <a:pt x="0" y="134"/>
                    </a:lnTo>
                    <a:lnTo>
                      <a:pt x="0" y="118"/>
                    </a:lnTo>
                    <a:lnTo>
                      <a:pt x="0" y="101"/>
                    </a:lnTo>
                    <a:lnTo>
                      <a:pt x="1" y="89"/>
                    </a:lnTo>
                    <a:lnTo>
                      <a:pt x="4" y="72"/>
                    </a:lnTo>
                    <a:lnTo>
                      <a:pt x="11" y="55"/>
                    </a:lnTo>
                    <a:lnTo>
                      <a:pt x="19" y="41"/>
                    </a:lnTo>
                    <a:lnTo>
                      <a:pt x="28" y="26"/>
                    </a:lnTo>
                    <a:lnTo>
                      <a:pt x="38" y="15"/>
                    </a:lnTo>
                    <a:lnTo>
                      <a:pt x="47" y="5"/>
                    </a:lnTo>
                    <a:lnTo>
                      <a:pt x="56" y="1"/>
                    </a:lnTo>
                    <a:lnTo>
                      <a:pt x="60" y="0"/>
                    </a:lnTo>
                    <a:lnTo>
                      <a:pt x="64" y="0"/>
                    </a:lnTo>
                    <a:lnTo>
                      <a:pt x="69" y="3"/>
                    </a:lnTo>
                    <a:lnTo>
                      <a:pt x="75" y="7"/>
                    </a:lnTo>
                    <a:lnTo>
                      <a:pt x="79" y="12"/>
                    </a:lnTo>
                    <a:lnTo>
                      <a:pt x="81" y="19"/>
                    </a:lnTo>
                    <a:lnTo>
                      <a:pt x="83" y="26"/>
                    </a:lnTo>
                    <a:lnTo>
                      <a:pt x="81" y="32"/>
                    </a:lnTo>
                    <a:lnTo>
                      <a:pt x="76" y="42"/>
                    </a:lnTo>
                    <a:lnTo>
                      <a:pt x="69" y="50"/>
                    </a:lnTo>
                    <a:lnTo>
                      <a:pt x="64" y="55"/>
                    </a:lnTo>
                    <a:lnTo>
                      <a:pt x="52" y="68"/>
                    </a:lnTo>
                    <a:lnTo>
                      <a:pt x="45" y="76"/>
                    </a:lnTo>
                    <a:lnTo>
                      <a:pt x="39" y="85"/>
                    </a:lnTo>
                    <a:lnTo>
                      <a:pt x="37" y="93"/>
                    </a:lnTo>
                    <a:lnTo>
                      <a:pt x="37" y="99"/>
                    </a:lnTo>
                    <a:lnTo>
                      <a:pt x="38" y="103"/>
                    </a:lnTo>
                    <a:close/>
                  </a:path>
                </a:pathLst>
              </a:custGeom>
              <a:solidFill>
                <a:srgbClr val="242D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743" name="Freeform 790"/>
              <p:cNvSpPr>
                <a:spLocks/>
              </p:cNvSpPr>
              <p:nvPr/>
            </p:nvSpPr>
            <p:spPr bwMode="auto">
              <a:xfrm>
                <a:off x="1495" y="2145"/>
                <a:ext cx="72" cy="46"/>
              </a:xfrm>
              <a:custGeom>
                <a:avLst/>
                <a:gdLst>
                  <a:gd name="T0" fmla="*/ 71 w 72"/>
                  <a:gd name="T1" fmla="*/ 8 h 46"/>
                  <a:gd name="T2" fmla="*/ 71 w 72"/>
                  <a:gd name="T3" fmla="*/ 8 h 46"/>
                  <a:gd name="T4" fmla="*/ 65 w 72"/>
                  <a:gd name="T5" fmla="*/ 17 h 46"/>
                  <a:gd name="T6" fmla="*/ 60 w 72"/>
                  <a:gd name="T7" fmla="*/ 24 h 46"/>
                  <a:gd name="T8" fmla="*/ 53 w 72"/>
                  <a:gd name="T9" fmla="*/ 31 h 46"/>
                  <a:gd name="T10" fmla="*/ 45 w 72"/>
                  <a:gd name="T11" fmla="*/ 36 h 46"/>
                  <a:gd name="T12" fmla="*/ 45 w 72"/>
                  <a:gd name="T13" fmla="*/ 36 h 46"/>
                  <a:gd name="T14" fmla="*/ 40 w 72"/>
                  <a:gd name="T15" fmla="*/ 40 h 46"/>
                  <a:gd name="T16" fmla="*/ 34 w 72"/>
                  <a:gd name="T17" fmla="*/ 42 h 46"/>
                  <a:gd name="T18" fmla="*/ 19 w 72"/>
                  <a:gd name="T19" fmla="*/ 46 h 46"/>
                  <a:gd name="T20" fmla="*/ 14 w 72"/>
                  <a:gd name="T21" fmla="*/ 46 h 46"/>
                  <a:gd name="T22" fmla="*/ 7 w 72"/>
                  <a:gd name="T23" fmla="*/ 44 h 46"/>
                  <a:gd name="T24" fmla="*/ 3 w 72"/>
                  <a:gd name="T25" fmla="*/ 43 h 46"/>
                  <a:gd name="T26" fmla="*/ 2 w 72"/>
                  <a:gd name="T27" fmla="*/ 40 h 46"/>
                  <a:gd name="T28" fmla="*/ 2 w 72"/>
                  <a:gd name="T29" fmla="*/ 40 h 46"/>
                  <a:gd name="T30" fmla="*/ 0 w 72"/>
                  <a:gd name="T31" fmla="*/ 36 h 46"/>
                  <a:gd name="T32" fmla="*/ 2 w 72"/>
                  <a:gd name="T33" fmla="*/ 35 h 46"/>
                  <a:gd name="T34" fmla="*/ 3 w 72"/>
                  <a:gd name="T35" fmla="*/ 34 h 46"/>
                  <a:gd name="T36" fmla="*/ 4 w 72"/>
                  <a:gd name="T37" fmla="*/ 34 h 46"/>
                  <a:gd name="T38" fmla="*/ 10 w 72"/>
                  <a:gd name="T39" fmla="*/ 35 h 46"/>
                  <a:gd name="T40" fmla="*/ 15 w 72"/>
                  <a:gd name="T41" fmla="*/ 36 h 46"/>
                  <a:gd name="T42" fmla="*/ 15 w 72"/>
                  <a:gd name="T43" fmla="*/ 36 h 46"/>
                  <a:gd name="T44" fmla="*/ 22 w 72"/>
                  <a:gd name="T45" fmla="*/ 36 h 46"/>
                  <a:gd name="T46" fmla="*/ 31 w 72"/>
                  <a:gd name="T47" fmla="*/ 35 h 46"/>
                  <a:gd name="T48" fmla="*/ 41 w 72"/>
                  <a:gd name="T49" fmla="*/ 31 h 46"/>
                  <a:gd name="T50" fmla="*/ 49 w 72"/>
                  <a:gd name="T51" fmla="*/ 27 h 46"/>
                  <a:gd name="T52" fmla="*/ 49 w 72"/>
                  <a:gd name="T53" fmla="*/ 27 h 46"/>
                  <a:gd name="T54" fmla="*/ 56 w 72"/>
                  <a:gd name="T55" fmla="*/ 20 h 46"/>
                  <a:gd name="T56" fmla="*/ 63 w 72"/>
                  <a:gd name="T57" fmla="*/ 13 h 46"/>
                  <a:gd name="T58" fmla="*/ 67 w 72"/>
                  <a:gd name="T59" fmla="*/ 7 h 46"/>
                  <a:gd name="T60" fmla="*/ 69 w 72"/>
                  <a:gd name="T61" fmla="*/ 1 h 46"/>
                  <a:gd name="T62" fmla="*/ 69 w 72"/>
                  <a:gd name="T63" fmla="*/ 1 h 46"/>
                  <a:gd name="T64" fmla="*/ 69 w 72"/>
                  <a:gd name="T65" fmla="*/ 0 h 46"/>
                  <a:gd name="T66" fmla="*/ 72 w 72"/>
                  <a:gd name="T67" fmla="*/ 0 h 46"/>
                  <a:gd name="T68" fmla="*/ 72 w 72"/>
                  <a:gd name="T69" fmla="*/ 3 h 46"/>
                  <a:gd name="T70" fmla="*/ 71 w 72"/>
                  <a:gd name="T71" fmla="*/ 8 h 46"/>
                  <a:gd name="T72" fmla="*/ 71 w 72"/>
                  <a:gd name="T73" fmla="*/ 8 h 46"/>
                  <a:gd name="T74" fmla="*/ 71 w 72"/>
                  <a:gd name="T75" fmla="*/ 8 h 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72" h="46">
                    <a:moveTo>
                      <a:pt x="71" y="8"/>
                    </a:moveTo>
                    <a:lnTo>
                      <a:pt x="71" y="8"/>
                    </a:lnTo>
                    <a:lnTo>
                      <a:pt x="65" y="17"/>
                    </a:lnTo>
                    <a:lnTo>
                      <a:pt x="60" y="24"/>
                    </a:lnTo>
                    <a:lnTo>
                      <a:pt x="53" y="31"/>
                    </a:lnTo>
                    <a:lnTo>
                      <a:pt x="45" y="36"/>
                    </a:lnTo>
                    <a:lnTo>
                      <a:pt x="40" y="40"/>
                    </a:lnTo>
                    <a:lnTo>
                      <a:pt x="34" y="42"/>
                    </a:lnTo>
                    <a:lnTo>
                      <a:pt x="19" y="46"/>
                    </a:lnTo>
                    <a:lnTo>
                      <a:pt x="14" y="46"/>
                    </a:lnTo>
                    <a:lnTo>
                      <a:pt x="7" y="44"/>
                    </a:lnTo>
                    <a:lnTo>
                      <a:pt x="3" y="43"/>
                    </a:lnTo>
                    <a:lnTo>
                      <a:pt x="2" y="40"/>
                    </a:lnTo>
                    <a:lnTo>
                      <a:pt x="0" y="36"/>
                    </a:lnTo>
                    <a:lnTo>
                      <a:pt x="2" y="35"/>
                    </a:lnTo>
                    <a:lnTo>
                      <a:pt x="3" y="34"/>
                    </a:lnTo>
                    <a:lnTo>
                      <a:pt x="4" y="34"/>
                    </a:lnTo>
                    <a:lnTo>
                      <a:pt x="10" y="35"/>
                    </a:lnTo>
                    <a:lnTo>
                      <a:pt x="15" y="36"/>
                    </a:lnTo>
                    <a:lnTo>
                      <a:pt x="22" y="36"/>
                    </a:lnTo>
                    <a:lnTo>
                      <a:pt x="31" y="35"/>
                    </a:lnTo>
                    <a:lnTo>
                      <a:pt x="41" y="31"/>
                    </a:lnTo>
                    <a:lnTo>
                      <a:pt x="49" y="27"/>
                    </a:lnTo>
                    <a:lnTo>
                      <a:pt x="56" y="20"/>
                    </a:lnTo>
                    <a:lnTo>
                      <a:pt x="63" y="13"/>
                    </a:lnTo>
                    <a:lnTo>
                      <a:pt x="67" y="7"/>
                    </a:lnTo>
                    <a:lnTo>
                      <a:pt x="69" y="1"/>
                    </a:lnTo>
                    <a:lnTo>
                      <a:pt x="69" y="0"/>
                    </a:lnTo>
                    <a:lnTo>
                      <a:pt x="72" y="0"/>
                    </a:lnTo>
                    <a:lnTo>
                      <a:pt x="72" y="3"/>
                    </a:lnTo>
                    <a:lnTo>
                      <a:pt x="71" y="8"/>
                    </a:lnTo>
                    <a:close/>
                  </a:path>
                </a:pathLst>
              </a:custGeom>
              <a:solidFill>
                <a:srgbClr val="2222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744" name="Freeform 791"/>
              <p:cNvSpPr>
                <a:spLocks/>
              </p:cNvSpPr>
              <p:nvPr/>
            </p:nvSpPr>
            <p:spPr bwMode="auto">
              <a:xfrm>
                <a:off x="1494" y="2041"/>
                <a:ext cx="64" cy="59"/>
              </a:xfrm>
              <a:custGeom>
                <a:avLst/>
                <a:gdLst>
                  <a:gd name="T0" fmla="*/ 62 w 64"/>
                  <a:gd name="T1" fmla="*/ 0 h 59"/>
                  <a:gd name="T2" fmla="*/ 62 w 64"/>
                  <a:gd name="T3" fmla="*/ 0 h 59"/>
                  <a:gd name="T4" fmla="*/ 54 w 64"/>
                  <a:gd name="T5" fmla="*/ 0 h 59"/>
                  <a:gd name="T6" fmla="*/ 47 w 64"/>
                  <a:gd name="T7" fmla="*/ 1 h 59"/>
                  <a:gd name="T8" fmla="*/ 38 w 64"/>
                  <a:gd name="T9" fmla="*/ 4 h 59"/>
                  <a:gd name="T10" fmla="*/ 28 w 64"/>
                  <a:gd name="T11" fmla="*/ 9 h 59"/>
                  <a:gd name="T12" fmla="*/ 28 w 64"/>
                  <a:gd name="T13" fmla="*/ 9 h 59"/>
                  <a:gd name="T14" fmla="*/ 19 w 64"/>
                  <a:gd name="T15" fmla="*/ 20 h 59"/>
                  <a:gd name="T16" fmla="*/ 11 w 64"/>
                  <a:gd name="T17" fmla="*/ 29 h 59"/>
                  <a:gd name="T18" fmla="*/ 5 w 64"/>
                  <a:gd name="T19" fmla="*/ 39 h 59"/>
                  <a:gd name="T20" fmla="*/ 1 w 64"/>
                  <a:gd name="T21" fmla="*/ 47 h 59"/>
                  <a:gd name="T22" fmla="*/ 1 w 64"/>
                  <a:gd name="T23" fmla="*/ 47 h 59"/>
                  <a:gd name="T24" fmla="*/ 0 w 64"/>
                  <a:gd name="T25" fmla="*/ 55 h 59"/>
                  <a:gd name="T26" fmla="*/ 1 w 64"/>
                  <a:gd name="T27" fmla="*/ 59 h 59"/>
                  <a:gd name="T28" fmla="*/ 1 w 64"/>
                  <a:gd name="T29" fmla="*/ 59 h 59"/>
                  <a:gd name="T30" fmla="*/ 3 w 64"/>
                  <a:gd name="T31" fmla="*/ 58 h 59"/>
                  <a:gd name="T32" fmla="*/ 5 w 64"/>
                  <a:gd name="T33" fmla="*/ 55 h 59"/>
                  <a:gd name="T34" fmla="*/ 12 w 64"/>
                  <a:gd name="T35" fmla="*/ 46 h 59"/>
                  <a:gd name="T36" fmla="*/ 19 w 64"/>
                  <a:gd name="T37" fmla="*/ 38 h 59"/>
                  <a:gd name="T38" fmla="*/ 19 w 64"/>
                  <a:gd name="T39" fmla="*/ 38 h 59"/>
                  <a:gd name="T40" fmla="*/ 24 w 64"/>
                  <a:gd name="T41" fmla="*/ 29 h 59"/>
                  <a:gd name="T42" fmla="*/ 31 w 64"/>
                  <a:gd name="T43" fmla="*/ 21 h 59"/>
                  <a:gd name="T44" fmla="*/ 38 w 64"/>
                  <a:gd name="T45" fmla="*/ 16 h 59"/>
                  <a:gd name="T46" fmla="*/ 45 w 64"/>
                  <a:gd name="T47" fmla="*/ 10 h 59"/>
                  <a:gd name="T48" fmla="*/ 45 w 64"/>
                  <a:gd name="T49" fmla="*/ 10 h 59"/>
                  <a:gd name="T50" fmla="*/ 58 w 64"/>
                  <a:gd name="T51" fmla="*/ 4 h 59"/>
                  <a:gd name="T52" fmla="*/ 62 w 64"/>
                  <a:gd name="T53" fmla="*/ 1 h 59"/>
                  <a:gd name="T54" fmla="*/ 64 w 64"/>
                  <a:gd name="T55" fmla="*/ 1 h 59"/>
                  <a:gd name="T56" fmla="*/ 62 w 64"/>
                  <a:gd name="T57" fmla="*/ 0 h 59"/>
                  <a:gd name="T58" fmla="*/ 62 w 64"/>
                  <a:gd name="T59" fmla="*/ 0 h 59"/>
                  <a:gd name="T60" fmla="*/ 62 w 64"/>
                  <a:gd name="T61" fmla="*/ 0 h 59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64" h="59">
                    <a:moveTo>
                      <a:pt x="62" y="0"/>
                    </a:moveTo>
                    <a:lnTo>
                      <a:pt x="62" y="0"/>
                    </a:lnTo>
                    <a:lnTo>
                      <a:pt x="54" y="0"/>
                    </a:lnTo>
                    <a:lnTo>
                      <a:pt x="47" y="1"/>
                    </a:lnTo>
                    <a:lnTo>
                      <a:pt x="38" y="4"/>
                    </a:lnTo>
                    <a:lnTo>
                      <a:pt x="28" y="9"/>
                    </a:lnTo>
                    <a:lnTo>
                      <a:pt x="19" y="20"/>
                    </a:lnTo>
                    <a:lnTo>
                      <a:pt x="11" y="29"/>
                    </a:lnTo>
                    <a:lnTo>
                      <a:pt x="5" y="39"/>
                    </a:lnTo>
                    <a:lnTo>
                      <a:pt x="1" y="47"/>
                    </a:lnTo>
                    <a:lnTo>
                      <a:pt x="0" y="55"/>
                    </a:lnTo>
                    <a:lnTo>
                      <a:pt x="1" y="59"/>
                    </a:lnTo>
                    <a:lnTo>
                      <a:pt x="3" y="58"/>
                    </a:lnTo>
                    <a:lnTo>
                      <a:pt x="5" y="55"/>
                    </a:lnTo>
                    <a:lnTo>
                      <a:pt x="12" y="46"/>
                    </a:lnTo>
                    <a:lnTo>
                      <a:pt x="19" y="38"/>
                    </a:lnTo>
                    <a:lnTo>
                      <a:pt x="24" y="29"/>
                    </a:lnTo>
                    <a:lnTo>
                      <a:pt x="31" y="21"/>
                    </a:lnTo>
                    <a:lnTo>
                      <a:pt x="38" y="16"/>
                    </a:lnTo>
                    <a:lnTo>
                      <a:pt x="45" y="10"/>
                    </a:lnTo>
                    <a:lnTo>
                      <a:pt x="58" y="4"/>
                    </a:lnTo>
                    <a:lnTo>
                      <a:pt x="62" y="1"/>
                    </a:lnTo>
                    <a:lnTo>
                      <a:pt x="64" y="1"/>
                    </a:lnTo>
                    <a:lnTo>
                      <a:pt x="62" y="0"/>
                    </a:lnTo>
                    <a:close/>
                  </a:path>
                </a:pathLst>
              </a:custGeom>
              <a:solidFill>
                <a:srgbClr val="2222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745" name="Freeform 792"/>
              <p:cNvSpPr>
                <a:spLocks/>
              </p:cNvSpPr>
              <p:nvPr/>
            </p:nvSpPr>
            <p:spPr bwMode="auto">
              <a:xfrm>
                <a:off x="1581" y="2156"/>
                <a:ext cx="29" cy="29"/>
              </a:xfrm>
              <a:custGeom>
                <a:avLst/>
                <a:gdLst>
                  <a:gd name="T0" fmla="*/ 4 w 29"/>
                  <a:gd name="T1" fmla="*/ 1 h 29"/>
                  <a:gd name="T2" fmla="*/ 4 w 29"/>
                  <a:gd name="T3" fmla="*/ 1 h 29"/>
                  <a:gd name="T4" fmla="*/ 1 w 29"/>
                  <a:gd name="T5" fmla="*/ 6 h 29"/>
                  <a:gd name="T6" fmla="*/ 0 w 29"/>
                  <a:gd name="T7" fmla="*/ 10 h 29"/>
                  <a:gd name="T8" fmla="*/ 1 w 29"/>
                  <a:gd name="T9" fmla="*/ 16 h 29"/>
                  <a:gd name="T10" fmla="*/ 1 w 29"/>
                  <a:gd name="T11" fmla="*/ 16 h 29"/>
                  <a:gd name="T12" fmla="*/ 2 w 29"/>
                  <a:gd name="T13" fmla="*/ 20 h 29"/>
                  <a:gd name="T14" fmla="*/ 4 w 29"/>
                  <a:gd name="T15" fmla="*/ 24 h 29"/>
                  <a:gd name="T16" fmla="*/ 6 w 29"/>
                  <a:gd name="T17" fmla="*/ 27 h 29"/>
                  <a:gd name="T18" fmla="*/ 9 w 29"/>
                  <a:gd name="T19" fmla="*/ 28 h 29"/>
                  <a:gd name="T20" fmla="*/ 13 w 29"/>
                  <a:gd name="T21" fmla="*/ 29 h 29"/>
                  <a:gd name="T22" fmla="*/ 16 w 29"/>
                  <a:gd name="T23" fmla="*/ 29 h 29"/>
                  <a:gd name="T24" fmla="*/ 19 w 29"/>
                  <a:gd name="T25" fmla="*/ 29 h 29"/>
                  <a:gd name="T26" fmla="*/ 21 w 29"/>
                  <a:gd name="T27" fmla="*/ 27 h 29"/>
                  <a:gd name="T28" fmla="*/ 21 w 29"/>
                  <a:gd name="T29" fmla="*/ 27 h 29"/>
                  <a:gd name="T30" fmla="*/ 25 w 29"/>
                  <a:gd name="T31" fmla="*/ 21 h 29"/>
                  <a:gd name="T32" fmla="*/ 28 w 29"/>
                  <a:gd name="T33" fmla="*/ 15 h 29"/>
                  <a:gd name="T34" fmla="*/ 29 w 29"/>
                  <a:gd name="T35" fmla="*/ 9 h 29"/>
                  <a:gd name="T36" fmla="*/ 28 w 29"/>
                  <a:gd name="T37" fmla="*/ 9 h 29"/>
                  <a:gd name="T38" fmla="*/ 27 w 29"/>
                  <a:gd name="T39" fmla="*/ 9 h 29"/>
                  <a:gd name="T40" fmla="*/ 27 w 29"/>
                  <a:gd name="T41" fmla="*/ 9 h 29"/>
                  <a:gd name="T42" fmla="*/ 17 w 29"/>
                  <a:gd name="T43" fmla="*/ 12 h 29"/>
                  <a:gd name="T44" fmla="*/ 13 w 29"/>
                  <a:gd name="T45" fmla="*/ 13 h 29"/>
                  <a:gd name="T46" fmla="*/ 9 w 29"/>
                  <a:gd name="T47" fmla="*/ 12 h 29"/>
                  <a:gd name="T48" fmla="*/ 9 w 29"/>
                  <a:gd name="T49" fmla="*/ 12 h 29"/>
                  <a:gd name="T50" fmla="*/ 8 w 29"/>
                  <a:gd name="T51" fmla="*/ 10 h 29"/>
                  <a:gd name="T52" fmla="*/ 8 w 29"/>
                  <a:gd name="T53" fmla="*/ 9 h 29"/>
                  <a:gd name="T54" fmla="*/ 6 w 29"/>
                  <a:gd name="T55" fmla="*/ 4 h 29"/>
                  <a:gd name="T56" fmla="*/ 5 w 29"/>
                  <a:gd name="T57" fmla="*/ 0 h 29"/>
                  <a:gd name="T58" fmla="*/ 5 w 29"/>
                  <a:gd name="T59" fmla="*/ 0 h 29"/>
                  <a:gd name="T60" fmla="*/ 4 w 29"/>
                  <a:gd name="T61" fmla="*/ 1 h 29"/>
                  <a:gd name="T62" fmla="*/ 4 w 29"/>
                  <a:gd name="T63" fmla="*/ 1 h 29"/>
                  <a:gd name="T64" fmla="*/ 4 w 29"/>
                  <a:gd name="T65" fmla="*/ 1 h 2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9" h="29">
                    <a:moveTo>
                      <a:pt x="4" y="1"/>
                    </a:moveTo>
                    <a:lnTo>
                      <a:pt x="4" y="1"/>
                    </a:lnTo>
                    <a:lnTo>
                      <a:pt x="1" y="6"/>
                    </a:lnTo>
                    <a:lnTo>
                      <a:pt x="0" y="10"/>
                    </a:lnTo>
                    <a:lnTo>
                      <a:pt x="1" y="16"/>
                    </a:lnTo>
                    <a:lnTo>
                      <a:pt x="2" y="20"/>
                    </a:lnTo>
                    <a:lnTo>
                      <a:pt x="4" y="24"/>
                    </a:lnTo>
                    <a:lnTo>
                      <a:pt x="6" y="27"/>
                    </a:lnTo>
                    <a:lnTo>
                      <a:pt x="9" y="28"/>
                    </a:lnTo>
                    <a:lnTo>
                      <a:pt x="13" y="29"/>
                    </a:lnTo>
                    <a:lnTo>
                      <a:pt x="16" y="29"/>
                    </a:lnTo>
                    <a:lnTo>
                      <a:pt x="19" y="29"/>
                    </a:lnTo>
                    <a:lnTo>
                      <a:pt x="21" y="27"/>
                    </a:lnTo>
                    <a:lnTo>
                      <a:pt x="25" y="21"/>
                    </a:lnTo>
                    <a:lnTo>
                      <a:pt x="28" y="15"/>
                    </a:lnTo>
                    <a:lnTo>
                      <a:pt x="29" y="9"/>
                    </a:lnTo>
                    <a:lnTo>
                      <a:pt x="28" y="9"/>
                    </a:lnTo>
                    <a:lnTo>
                      <a:pt x="27" y="9"/>
                    </a:lnTo>
                    <a:lnTo>
                      <a:pt x="17" y="12"/>
                    </a:lnTo>
                    <a:lnTo>
                      <a:pt x="13" y="13"/>
                    </a:lnTo>
                    <a:lnTo>
                      <a:pt x="9" y="12"/>
                    </a:lnTo>
                    <a:lnTo>
                      <a:pt x="8" y="10"/>
                    </a:lnTo>
                    <a:lnTo>
                      <a:pt x="8" y="9"/>
                    </a:lnTo>
                    <a:lnTo>
                      <a:pt x="6" y="4"/>
                    </a:lnTo>
                    <a:lnTo>
                      <a:pt x="5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20467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746" name="Freeform 793"/>
              <p:cNvSpPr>
                <a:spLocks/>
              </p:cNvSpPr>
              <p:nvPr/>
            </p:nvSpPr>
            <p:spPr bwMode="auto">
              <a:xfrm>
                <a:off x="1518" y="2198"/>
                <a:ext cx="106" cy="48"/>
              </a:xfrm>
              <a:custGeom>
                <a:avLst/>
                <a:gdLst>
                  <a:gd name="T0" fmla="*/ 25 w 106"/>
                  <a:gd name="T1" fmla="*/ 2 h 48"/>
                  <a:gd name="T2" fmla="*/ 25 w 106"/>
                  <a:gd name="T3" fmla="*/ 2 h 48"/>
                  <a:gd name="T4" fmla="*/ 19 w 106"/>
                  <a:gd name="T5" fmla="*/ 5 h 48"/>
                  <a:gd name="T6" fmla="*/ 14 w 106"/>
                  <a:gd name="T7" fmla="*/ 6 h 48"/>
                  <a:gd name="T8" fmla="*/ 2 w 106"/>
                  <a:gd name="T9" fmla="*/ 8 h 48"/>
                  <a:gd name="T10" fmla="*/ 2 w 106"/>
                  <a:gd name="T11" fmla="*/ 8 h 48"/>
                  <a:gd name="T12" fmla="*/ 0 w 106"/>
                  <a:gd name="T13" fmla="*/ 9 h 48"/>
                  <a:gd name="T14" fmla="*/ 0 w 106"/>
                  <a:gd name="T15" fmla="*/ 12 h 48"/>
                  <a:gd name="T16" fmla="*/ 7 w 106"/>
                  <a:gd name="T17" fmla="*/ 19 h 48"/>
                  <a:gd name="T18" fmla="*/ 17 w 106"/>
                  <a:gd name="T19" fmla="*/ 27 h 48"/>
                  <a:gd name="T20" fmla="*/ 23 w 106"/>
                  <a:gd name="T21" fmla="*/ 32 h 48"/>
                  <a:gd name="T22" fmla="*/ 23 w 106"/>
                  <a:gd name="T23" fmla="*/ 32 h 48"/>
                  <a:gd name="T24" fmla="*/ 29 w 106"/>
                  <a:gd name="T25" fmla="*/ 36 h 48"/>
                  <a:gd name="T26" fmla="*/ 34 w 106"/>
                  <a:gd name="T27" fmla="*/ 43 h 48"/>
                  <a:gd name="T28" fmla="*/ 40 w 106"/>
                  <a:gd name="T29" fmla="*/ 47 h 48"/>
                  <a:gd name="T30" fmla="*/ 44 w 106"/>
                  <a:gd name="T31" fmla="*/ 48 h 48"/>
                  <a:gd name="T32" fmla="*/ 46 w 106"/>
                  <a:gd name="T33" fmla="*/ 48 h 48"/>
                  <a:gd name="T34" fmla="*/ 46 w 106"/>
                  <a:gd name="T35" fmla="*/ 48 h 48"/>
                  <a:gd name="T36" fmla="*/ 61 w 106"/>
                  <a:gd name="T37" fmla="*/ 43 h 48"/>
                  <a:gd name="T38" fmla="*/ 77 w 106"/>
                  <a:gd name="T39" fmla="*/ 36 h 48"/>
                  <a:gd name="T40" fmla="*/ 84 w 106"/>
                  <a:gd name="T41" fmla="*/ 31 h 48"/>
                  <a:gd name="T42" fmla="*/ 91 w 106"/>
                  <a:gd name="T43" fmla="*/ 25 h 48"/>
                  <a:gd name="T44" fmla="*/ 98 w 106"/>
                  <a:gd name="T45" fmla="*/ 19 h 48"/>
                  <a:gd name="T46" fmla="*/ 103 w 106"/>
                  <a:gd name="T47" fmla="*/ 12 h 48"/>
                  <a:gd name="T48" fmla="*/ 103 w 106"/>
                  <a:gd name="T49" fmla="*/ 12 h 48"/>
                  <a:gd name="T50" fmla="*/ 105 w 106"/>
                  <a:gd name="T51" fmla="*/ 8 h 48"/>
                  <a:gd name="T52" fmla="*/ 106 w 106"/>
                  <a:gd name="T53" fmla="*/ 5 h 48"/>
                  <a:gd name="T54" fmla="*/ 105 w 106"/>
                  <a:gd name="T55" fmla="*/ 2 h 48"/>
                  <a:gd name="T56" fmla="*/ 103 w 106"/>
                  <a:gd name="T57" fmla="*/ 1 h 48"/>
                  <a:gd name="T58" fmla="*/ 102 w 106"/>
                  <a:gd name="T59" fmla="*/ 0 h 48"/>
                  <a:gd name="T60" fmla="*/ 98 w 106"/>
                  <a:gd name="T61" fmla="*/ 1 h 48"/>
                  <a:gd name="T62" fmla="*/ 94 w 106"/>
                  <a:gd name="T63" fmla="*/ 2 h 48"/>
                  <a:gd name="T64" fmla="*/ 88 w 106"/>
                  <a:gd name="T65" fmla="*/ 6 h 48"/>
                  <a:gd name="T66" fmla="*/ 88 w 106"/>
                  <a:gd name="T67" fmla="*/ 6 h 48"/>
                  <a:gd name="T68" fmla="*/ 80 w 106"/>
                  <a:gd name="T69" fmla="*/ 15 h 48"/>
                  <a:gd name="T70" fmla="*/ 72 w 106"/>
                  <a:gd name="T71" fmla="*/ 19 h 48"/>
                  <a:gd name="T72" fmla="*/ 64 w 106"/>
                  <a:gd name="T73" fmla="*/ 23 h 48"/>
                  <a:gd name="T74" fmla="*/ 57 w 106"/>
                  <a:gd name="T75" fmla="*/ 24 h 48"/>
                  <a:gd name="T76" fmla="*/ 50 w 106"/>
                  <a:gd name="T77" fmla="*/ 24 h 48"/>
                  <a:gd name="T78" fmla="*/ 45 w 106"/>
                  <a:gd name="T79" fmla="*/ 24 h 48"/>
                  <a:gd name="T80" fmla="*/ 41 w 106"/>
                  <a:gd name="T81" fmla="*/ 23 h 48"/>
                  <a:gd name="T82" fmla="*/ 38 w 106"/>
                  <a:gd name="T83" fmla="*/ 20 h 48"/>
                  <a:gd name="T84" fmla="*/ 38 w 106"/>
                  <a:gd name="T85" fmla="*/ 20 h 48"/>
                  <a:gd name="T86" fmla="*/ 36 w 106"/>
                  <a:gd name="T87" fmla="*/ 13 h 48"/>
                  <a:gd name="T88" fmla="*/ 33 w 106"/>
                  <a:gd name="T89" fmla="*/ 6 h 48"/>
                  <a:gd name="T90" fmla="*/ 31 w 106"/>
                  <a:gd name="T91" fmla="*/ 4 h 48"/>
                  <a:gd name="T92" fmla="*/ 30 w 106"/>
                  <a:gd name="T93" fmla="*/ 2 h 48"/>
                  <a:gd name="T94" fmla="*/ 29 w 106"/>
                  <a:gd name="T95" fmla="*/ 2 h 48"/>
                  <a:gd name="T96" fmla="*/ 25 w 106"/>
                  <a:gd name="T97" fmla="*/ 2 h 48"/>
                  <a:gd name="T98" fmla="*/ 25 w 106"/>
                  <a:gd name="T99" fmla="*/ 2 h 48"/>
                  <a:gd name="T100" fmla="*/ 25 w 106"/>
                  <a:gd name="T101" fmla="*/ 2 h 48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106" h="48">
                    <a:moveTo>
                      <a:pt x="25" y="2"/>
                    </a:moveTo>
                    <a:lnTo>
                      <a:pt x="25" y="2"/>
                    </a:lnTo>
                    <a:lnTo>
                      <a:pt x="19" y="5"/>
                    </a:lnTo>
                    <a:lnTo>
                      <a:pt x="14" y="6"/>
                    </a:lnTo>
                    <a:lnTo>
                      <a:pt x="2" y="8"/>
                    </a:lnTo>
                    <a:lnTo>
                      <a:pt x="0" y="9"/>
                    </a:lnTo>
                    <a:lnTo>
                      <a:pt x="0" y="12"/>
                    </a:lnTo>
                    <a:lnTo>
                      <a:pt x="7" y="19"/>
                    </a:lnTo>
                    <a:lnTo>
                      <a:pt x="17" y="27"/>
                    </a:lnTo>
                    <a:lnTo>
                      <a:pt x="23" y="32"/>
                    </a:lnTo>
                    <a:lnTo>
                      <a:pt x="29" y="36"/>
                    </a:lnTo>
                    <a:lnTo>
                      <a:pt x="34" y="43"/>
                    </a:lnTo>
                    <a:lnTo>
                      <a:pt x="40" y="47"/>
                    </a:lnTo>
                    <a:lnTo>
                      <a:pt x="44" y="48"/>
                    </a:lnTo>
                    <a:lnTo>
                      <a:pt x="46" y="48"/>
                    </a:lnTo>
                    <a:lnTo>
                      <a:pt x="61" y="43"/>
                    </a:lnTo>
                    <a:lnTo>
                      <a:pt x="77" y="36"/>
                    </a:lnTo>
                    <a:lnTo>
                      <a:pt x="84" y="31"/>
                    </a:lnTo>
                    <a:lnTo>
                      <a:pt x="91" y="25"/>
                    </a:lnTo>
                    <a:lnTo>
                      <a:pt x="98" y="19"/>
                    </a:lnTo>
                    <a:lnTo>
                      <a:pt x="103" y="12"/>
                    </a:lnTo>
                    <a:lnTo>
                      <a:pt x="105" y="8"/>
                    </a:lnTo>
                    <a:lnTo>
                      <a:pt x="106" y="5"/>
                    </a:lnTo>
                    <a:lnTo>
                      <a:pt x="105" y="2"/>
                    </a:lnTo>
                    <a:lnTo>
                      <a:pt x="103" y="1"/>
                    </a:lnTo>
                    <a:lnTo>
                      <a:pt x="102" y="0"/>
                    </a:lnTo>
                    <a:lnTo>
                      <a:pt x="98" y="1"/>
                    </a:lnTo>
                    <a:lnTo>
                      <a:pt x="94" y="2"/>
                    </a:lnTo>
                    <a:lnTo>
                      <a:pt x="88" y="6"/>
                    </a:lnTo>
                    <a:lnTo>
                      <a:pt x="80" y="15"/>
                    </a:lnTo>
                    <a:lnTo>
                      <a:pt x="72" y="19"/>
                    </a:lnTo>
                    <a:lnTo>
                      <a:pt x="64" y="23"/>
                    </a:lnTo>
                    <a:lnTo>
                      <a:pt x="57" y="24"/>
                    </a:lnTo>
                    <a:lnTo>
                      <a:pt x="50" y="24"/>
                    </a:lnTo>
                    <a:lnTo>
                      <a:pt x="45" y="24"/>
                    </a:lnTo>
                    <a:lnTo>
                      <a:pt x="41" y="23"/>
                    </a:lnTo>
                    <a:lnTo>
                      <a:pt x="38" y="20"/>
                    </a:lnTo>
                    <a:lnTo>
                      <a:pt x="36" y="13"/>
                    </a:lnTo>
                    <a:lnTo>
                      <a:pt x="33" y="6"/>
                    </a:lnTo>
                    <a:lnTo>
                      <a:pt x="31" y="4"/>
                    </a:lnTo>
                    <a:lnTo>
                      <a:pt x="30" y="2"/>
                    </a:lnTo>
                    <a:lnTo>
                      <a:pt x="29" y="2"/>
                    </a:lnTo>
                    <a:lnTo>
                      <a:pt x="25" y="2"/>
                    </a:lnTo>
                    <a:close/>
                  </a:path>
                </a:pathLst>
              </a:custGeom>
              <a:solidFill>
                <a:srgbClr val="2532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747" name="Freeform 794"/>
              <p:cNvSpPr>
                <a:spLocks/>
              </p:cNvSpPr>
              <p:nvPr/>
            </p:nvSpPr>
            <p:spPr bwMode="auto">
              <a:xfrm>
                <a:off x="1581" y="2161"/>
                <a:ext cx="23" cy="24"/>
              </a:xfrm>
              <a:custGeom>
                <a:avLst/>
                <a:gdLst>
                  <a:gd name="T0" fmla="*/ 21 w 23"/>
                  <a:gd name="T1" fmla="*/ 15 h 24"/>
                  <a:gd name="T2" fmla="*/ 21 w 23"/>
                  <a:gd name="T3" fmla="*/ 15 h 24"/>
                  <a:gd name="T4" fmla="*/ 17 w 23"/>
                  <a:gd name="T5" fmla="*/ 18 h 24"/>
                  <a:gd name="T6" fmla="*/ 13 w 23"/>
                  <a:gd name="T7" fmla="*/ 19 h 24"/>
                  <a:gd name="T8" fmla="*/ 9 w 23"/>
                  <a:gd name="T9" fmla="*/ 18 h 24"/>
                  <a:gd name="T10" fmla="*/ 6 w 23"/>
                  <a:gd name="T11" fmla="*/ 16 h 24"/>
                  <a:gd name="T12" fmla="*/ 6 w 23"/>
                  <a:gd name="T13" fmla="*/ 16 h 24"/>
                  <a:gd name="T14" fmla="*/ 4 w 23"/>
                  <a:gd name="T15" fmla="*/ 10 h 24"/>
                  <a:gd name="T16" fmla="*/ 1 w 23"/>
                  <a:gd name="T17" fmla="*/ 1 h 24"/>
                  <a:gd name="T18" fmla="*/ 1 w 23"/>
                  <a:gd name="T19" fmla="*/ 1 h 24"/>
                  <a:gd name="T20" fmla="*/ 1 w 23"/>
                  <a:gd name="T21" fmla="*/ 0 h 24"/>
                  <a:gd name="T22" fmla="*/ 1 w 23"/>
                  <a:gd name="T23" fmla="*/ 1 h 24"/>
                  <a:gd name="T24" fmla="*/ 0 w 23"/>
                  <a:gd name="T25" fmla="*/ 7 h 24"/>
                  <a:gd name="T26" fmla="*/ 0 w 23"/>
                  <a:gd name="T27" fmla="*/ 14 h 24"/>
                  <a:gd name="T28" fmla="*/ 1 w 23"/>
                  <a:gd name="T29" fmla="*/ 18 h 24"/>
                  <a:gd name="T30" fmla="*/ 2 w 23"/>
                  <a:gd name="T31" fmla="*/ 20 h 24"/>
                  <a:gd name="T32" fmla="*/ 2 w 23"/>
                  <a:gd name="T33" fmla="*/ 20 h 24"/>
                  <a:gd name="T34" fmla="*/ 5 w 23"/>
                  <a:gd name="T35" fmla="*/ 23 h 24"/>
                  <a:gd name="T36" fmla="*/ 10 w 23"/>
                  <a:gd name="T37" fmla="*/ 24 h 24"/>
                  <a:gd name="T38" fmla="*/ 16 w 23"/>
                  <a:gd name="T39" fmla="*/ 24 h 24"/>
                  <a:gd name="T40" fmla="*/ 20 w 23"/>
                  <a:gd name="T41" fmla="*/ 23 h 24"/>
                  <a:gd name="T42" fmla="*/ 20 w 23"/>
                  <a:gd name="T43" fmla="*/ 23 h 24"/>
                  <a:gd name="T44" fmla="*/ 21 w 23"/>
                  <a:gd name="T45" fmla="*/ 20 h 24"/>
                  <a:gd name="T46" fmla="*/ 23 w 23"/>
                  <a:gd name="T47" fmla="*/ 16 h 24"/>
                  <a:gd name="T48" fmla="*/ 23 w 23"/>
                  <a:gd name="T49" fmla="*/ 15 h 24"/>
                  <a:gd name="T50" fmla="*/ 21 w 23"/>
                  <a:gd name="T51" fmla="*/ 15 h 24"/>
                  <a:gd name="T52" fmla="*/ 21 w 23"/>
                  <a:gd name="T53" fmla="*/ 15 h 24"/>
                  <a:gd name="T54" fmla="*/ 21 w 23"/>
                  <a:gd name="T55" fmla="*/ 15 h 24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23" h="24">
                    <a:moveTo>
                      <a:pt x="21" y="15"/>
                    </a:moveTo>
                    <a:lnTo>
                      <a:pt x="21" y="15"/>
                    </a:lnTo>
                    <a:lnTo>
                      <a:pt x="17" y="18"/>
                    </a:lnTo>
                    <a:lnTo>
                      <a:pt x="13" y="19"/>
                    </a:lnTo>
                    <a:lnTo>
                      <a:pt x="9" y="18"/>
                    </a:lnTo>
                    <a:lnTo>
                      <a:pt x="6" y="16"/>
                    </a:lnTo>
                    <a:lnTo>
                      <a:pt x="4" y="10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7"/>
                    </a:lnTo>
                    <a:lnTo>
                      <a:pt x="0" y="14"/>
                    </a:lnTo>
                    <a:lnTo>
                      <a:pt x="1" y="18"/>
                    </a:lnTo>
                    <a:lnTo>
                      <a:pt x="2" y="20"/>
                    </a:lnTo>
                    <a:lnTo>
                      <a:pt x="5" y="23"/>
                    </a:lnTo>
                    <a:lnTo>
                      <a:pt x="10" y="24"/>
                    </a:lnTo>
                    <a:lnTo>
                      <a:pt x="16" y="24"/>
                    </a:lnTo>
                    <a:lnTo>
                      <a:pt x="20" y="23"/>
                    </a:lnTo>
                    <a:lnTo>
                      <a:pt x="21" y="20"/>
                    </a:lnTo>
                    <a:lnTo>
                      <a:pt x="23" y="16"/>
                    </a:lnTo>
                    <a:lnTo>
                      <a:pt x="23" y="15"/>
                    </a:lnTo>
                    <a:lnTo>
                      <a:pt x="21" y="15"/>
                    </a:lnTo>
                    <a:close/>
                  </a:path>
                </a:pathLst>
              </a:custGeom>
              <a:solidFill>
                <a:srgbClr val="2222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740" name="Freeform 952"/>
            <p:cNvSpPr>
              <a:spLocks/>
            </p:cNvSpPr>
            <p:nvPr/>
          </p:nvSpPr>
          <p:spPr bwMode="auto">
            <a:xfrm>
              <a:off x="1483" y="2014"/>
              <a:ext cx="178" cy="239"/>
            </a:xfrm>
            <a:custGeom>
              <a:avLst/>
              <a:gdLst>
                <a:gd name="T0" fmla="*/ 42 w 175"/>
                <a:gd name="T1" fmla="*/ 67 h 235"/>
                <a:gd name="T2" fmla="*/ 42 w 175"/>
                <a:gd name="T3" fmla="*/ 96 h 235"/>
                <a:gd name="T4" fmla="*/ 29 w 175"/>
                <a:gd name="T5" fmla="*/ 126 h 235"/>
                <a:gd name="T6" fmla="*/ 18 w 175"/>
                <a:gd name="T7" fmla="*/ 141 h 235"/>
                <a:gd name="T8" fmla="*/ 1 w 175"/>
                <a:gd name="T9" fmla="*/ 168 h 235"/>
                <a:gd name="T10" fmla="*/ 1 w 175"/>
                <a:gd name="T11" fmla="*/ 183 h 235"/>
                <a:gd name="T12" fmla="*/ 12 w 175"/>
                <a:gd name="T13" fmla="*/ 199 h 235"/>
                <a:gd name="T14" fmla="*/ 31 w 175"/>
                <a:gd name="T15" fmla="*/ 216 h 235"/>
                <a:gd name="T16" fmla="*/ 51 w 175"/>
                <a:gd name="T17" fmla="*/ 235 h 235"/>
                <a:gd name="T18" fmla="*/ 58 w 175"/>
                <a:gd name="T19" fmla="*/ 239 h 235"/>
                <a:gd name="T20" fmla="*/ 73 w 175"/>
                <a:gd name="T21" fmla="*/ 236 h 235"/>
                <a:gd name="T22" fmla="*/ 78 w 175"/>
                <a:gd name="T23" fmla="*/ 232 h 235"/>
                <a:gd name="T24" fmla="*/ 77 w 175"/>
                <a:gd name="T25" fmla="*/ 227 h 235"/>
                <a:gd name="T26" fmla="*/ 69 w 175"/>
                <a:gd name="T27" fmla="*/ 222 h 235"/>
                <a:gd name="T28" fmla="*/ 66 w 175"/>
                <a:gd name="T29" fmla="*/ 222 h 235"/>
                <a:gd name="T30" fmla="*/ 57 w 175"/>
                <a:gd name="T31" fmla="*/ 220 h 235"/>
                <a:gd name="T32" fmla="*/ 27 w 175"/>
                <a:gd name="T33" fmla="*/ 195 h 235"/>
                <a:gd name="T34" fmla="*/ 16 w 175"/>
                <a:gd name="T35" fmla="*/ 187 h 235"/>
                <a:gd name="T36" fmla="*/ 12 w 175"/>
                <a:gd name="T37" fmla="*/ 174 h 235"/>
                <a:gd name="T38" fmla="*/ 31 w 175"/>
                <a:gd name="T39" fmla="*/ 145 h 235"/>
                <a:gd name="T40" fmla="*/ 40 w 175"/>
                <a:gd name="T41" fmla="*/ 133 h 235"/>
                <a:gd name="T42" fmla="*/ 53 w 175"/>
                <a:gd name="T43" fmla="*/ 100 h 235"/>
                <a:gd name="T44" fmla="*/ 54 w 175"/>
                <a:gd name="T45" fmla="*/ 68 h 235"/>
                <a:gd name="T46" fmla="*/ 49 w 175"/>
                <a:gd name="T47" fmla="*/ 45 h 235"/>
                <a:gd name="T48" fmla="*/ 54 w 175"/>
                <a:gd name="T49" fmla="*/ 19 h 235"/>
                <a:gd name="T50" fmla="*/ 63 w 175"/>
                <a:gd name="T51" fmla="*/ 13 h 235"/>
                <a:gd name="T52" fmla="*/ 80 w 175"/>
                <a:gd name="T53" fmla="*/ 17 h 235"/>
                <a:gd name="T54" fmla="*/ 96 w 175"/>
                <a:gd name="T55" fmla="*/ 28 h 235"/>
                <a:gd name="T56" fmla="*/ 117 w 175"/>
                <a:gd name="T57" fmla="*/ 51 h 235"/>
                <a:gd name="T58" fmla="*/ 135 w 175"/>
                <a:gd name="T59" fmla="*/ 62 h 235"/>
                <a:gd name="T60" fmla="*/ 156 w 175"/>
                <a:gd name="T61" fmla="*/ 82 h 235"/>
                <a:gd name="T62" fmla="*/ 166 w 175"/>
                <a:gd name="T63" fmla="*/ 111 h 235"/>
                <a:gd name="T64" fmla="*/ 168 w 175"/>
                <a:gd name="T65" fmla="*/ 115 h 235"/>
                <a:gd name="T66" fmla="*/ 172 w 175"/>
                <a:gd name="T67" fmla="*/ 115 h 235"/>
                <a:gd name="T68" fmla="*/ 178 w 175"/>
                <a:gd name="T69" fmla="*/ 111 h 235"/>
                <a:gd name="T70" fmla="*/ 176 w 175"/>
                <a:gd name="T71" fmla="*/ 100 h 235"/>
                <a:gd name="T72" fmla="*/ 160 w 175"/>
                <a:gd name="T73" fmla="*/ 67 h 235"/>
                <a:gd name="T74" fmla="*/ 132 w 175"/>
                <a:gd name="T75" fmla="*/ 45 h 235"/>
                <a:gd name="T76" fmla="*/ 113 w 175"/>
                <a:gd name="T77" fmla="*/ 32 h 235"/>
                <a:gd name="T78" fmla="*/ 88 w 175"/>
                <a:gd name="T79" fmla="*/ 8 h 235"/>
                <a:gd name="T80" fmla="*/ 70 w 175"/>
                <a:gd name="T81" fmla="*/ 0 h 235"/>
                <a:gd name="T82" fmla="*/ 54 w 175"/>
                <a:gd name="T83" fmla="*/ 2 h 235"/>
                <a:gd name="T84" fmla="*/ 38 w 175"/>
                <a:gd name="T85" fmla="*/ 24 h 235"/>
                <a:gd name="T86" fmla="*/ 38 w 175"/>
                <a:gd name="T87" fmla="*/ 53 h 235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75" h="235">
                  <a:moveTo>
                    <a:pt x="37" y="52"/>
                  </a:moveTo>
                  <a:lnTo>
                    <a:pt x="37" y="52"/>
                  </a:lnTo>
                  <a:lnTo>
                    <a:pt x="41" y="66"/>
                  </a:lnTo>
                  <a:lnTo>
                    <a:pt x="42" y="77"/>
                  </a:lnTo>
                  <a:lnTo>
                    <a:pt x="43" y="86"/>
                  </a:lnTo>
                  <a:lnTo>
                    <a:pt x="41" y="94"/>
                  </a:lnTo>
                  <a:lnTo>
                    <a:pt x="39" y="102"/>
                  </a:lnTo>
                  <a:lnTo>
                    <a:pt x="35" y="109"/>
                  </a:lnTo>
                  <a:lnTo>
                    <a:pt x="29" y="124"/>
                  </a:lnTo>
                  <a:lnTo>
                    <a:pt x="24" y="132"/>
                  </a:lnTo>
                  <a:lnTo>
                    <a:pt x="18" y="139"/>
                  </a:lnTo>
                  <a:lnTo>
                    <a:pt x="11" y="148"/>
                  </a:lnTo>
                  <a:lnTo>
                    <a:pt x="6" y="157"/>
                  </a:lnTo>
                  <a:lnTo>
                    <a:pt x="1" y="165"/>
                  </a:lnTo>
                  <a:lnTo>
                    <a:pt x="0" y="170"/>
                  </a:lnTo>
                  <a:lnTo>
                    <a:pt x="0" y="174"/>
                  </a:lnTo>
                  <a:lnTo>
                    <a:pt x="1" y="180"/>
                  </a:lnTo>
                  <a:lnTo>
                    <a:pt x="4" y="185"/>
                  </a:lnTo>
                  <a:lnTo>
                    <a:pt x="7" y="190"/>
                  </a:lnTo>
                  <a:lnTo>
                    <a:pt x="12" y="196"/>
                  </a:lnTo>
                  <a:lnTo>
                    <a:pt x="18" y="201"/>
                  </a:lnTo>
                  <a:lnTo>
                    <a:pt x="30" y="212"/>
                  </a:lnTo>
                  <a:lnTo>
                    <a:pt x="39" y="222"/>
                  </a:lnTo>
                  <a:lnTo>
                    <a:pt x="46" y="228"/>
                  </a:lnTo>
                  <a:lnTo>
                    <a:pt x="50" y="231"/>
                  </a:lnTo>
                  <a:lnTo>
                    <a:pt x="53" y="231"/>
                  </a:lnTo>
                  <a:lnTo>
                    <a:pt x="57" y="235"/>
                  </a:lnTo>
                  <a:lnTo>
                    <a:pt x="64" y="234"/>
                  </a:lnTo>
                  <a:lnTo>
                    <a:pt x="72" y="232"/>
                  </a:lnTo>
                  <a:lnTo>
                    <a:pt x="75" y="231"/>
                  </a:lnTo>
                  <a:lnTo>
                    <a:pt x="76" y="230"/>
                  </a:lnTo>
                  <a:lnTo>
                    <a:pt x="77" y="228"/>
                  </a:lnTo>
                  <a:lnTo>
                    <a:pt x="77" y="226"/>
                  </a:lnTo>
                  <a:lnTo>
                    <a:pt x="76" y="223"/>
                  </a:lnTo>
                  <a:lnTo>
                    <a:pt x="75" y="220"/>
                  </a:lnTo>
                  <a:lnTo>
                    <a:pt x="72" y="218"/>
                  </a:lnTo>
                  <a:lnTo>
                    <a:pt x="68" y="218"/>
                  </a:lnTo>
                  <a:lnTo>
                    <a:pt x="65" y="218"/>
                  </a:lnTo>
                  <a:lnTo>
                    <a:pt x="56" y="216"/>
                  </a:lnTo>
                  <a:lnTo>
                    <a:pt x="50" y="213"/>
                  </a:lnTo>
                  <a:lnTo>
                    <a:pt x="42" y="207"/>
                  </a:lnTo>
                  <a:lnTo>
                    <a:pt x="27" y="192"/>
                  </a:lnTo>
                  <a:lnTo>
                    <a:pt x="20" y="186"/>
                  </a:lnTo>
                  <a:lnTo>
                    <a:pt x="16" y="184"/>
                  </a:lnTo>
                  <a:lnTo>
                    <a:pt x="14" y="180"/>
                  </a:lnTo>
                  <a:lnTo>
                    <a:pt x="12" y="176"/>
                  </a:lnTo>
                  <a:lnTo>
                    <a:pt x="12" y="171"/>
                  </a:lnTo>
                  <a:lnTo>
                    <a:pt x="14" y="165"/>
                  </a:lnTo>
                  <a:lnTo>
                    <a:pt x="18" y="158"/>
                  </a:lnTo>
                  <a:lnTo>
                    <a:pt x="30" y="143"/>
                  </a:lnTo>
                  <a:lnTo>
                    <a:pt x="35" y="138"/>
                  </a:lnTo>
                  <a:lnTo>
                    <a:pt x="39" y="131"/>
                  </a:lnTo>
                  <a:lnTo>
                    <a:pt x="46" y="115"/>
                  </a:lnTo>
                  <a:lnTo>
                    <a:pt x="49" y="107"/>
                  </a:lnTo>
                  <a:lnTo>
                    <a:pt x="52" y="98"/>
                  </a:lnTo>
                  <a:lnTo>
                    <a:pt x="53" y="89"/>
                  </a:lnTo>
                  <a:lnTo>
                    <a:pt x="53" y="78"/>
                  </a:lnTo>
                  <a:lnTo>
                    <a:pt x="53" y="67"/>
                  </a:lnTo>
                  <a:lnTo>
                    <a:pt x="50" y="55"/>
                  </a:lnTo>
                  <a:lnTo>
                    <a:pt x="48" y="44"/>
                  </a:lnTo>
                  <a:lnTo>
                    <a:pt x="49" y="31"/>
                  </a:lnTo>
                  <a:lnTo>
                    <a:pt x="50" y="24"/>
                  </a:lnTo>
                  <a:lnTo>
                    <a:pt x="53" y="19"/>
                  </a:lnTo>
                  <a:lnTo>
                    <a:pt x="57" y="14"/>
                  </a:lnTo>
                  <a:lnTo>
                    <a:pt x="62" y="13"/>
                  </a:lnTo>
                  <a:lnTo>
                    <a:pt x="66" y="12"/>
                  </a:lnTo>
                  <a:lnTo>
                    <a:pt x="71" y="13"/>
                  </a:lnTo>
                  <a:lnTo>
                    <a:pt x="79" y="17"/>
                  </a:lnTo>
                  <a:lnTo>
                    <a:pt x="87" y="23"/>
                  </a:lnTo>
                  <a:lnTo>
                    <a:pt x="94" y="28"/>
                  </a:lnTo>
                  <a:lnTo>
                    <a:pt x="104" y="40"/>
                  </a:lnTo>
                  <a:lnTo>
                    <a:pt x="111" y="46"/>
                  </a:lnTo>
                  <a:lnTo>
                    <a:pt x="115" y="50"/>
                  </a:lnTo>
                  <a:lnTo>
                    <a:pt x="123" y="54"/>
                  </a:lnTo>
                  <a:lnTo>
                    <a:pt x="133" y="61"/>
                  </a:lnTo>
                  <a:lnTo>
                    <a:pt x="148" y="74"/>
                  </a:lnTo>
                  <a:lnTo>
                    <a:pt x="153" y="81"/>
                  </a:lnTo>
                  <a:lnTo>
                    <a:pt x="157" y="92"/>
                  </a:lnTo>
                  <a:lnTo>
                    <a:pt x="161" y="101"/>
                  </a:lnTo>
                  <a:lnTo>
                    <a:pt x="163" y="109"/>
                  </a:lnTo>
                  <a:lnTo>
                    <a:pt x="164" y="111"/>
                  </a:lnTo>
                  <a:lnTo>
                    <a:pt x="165" y="113"/>
                  </a:lnTo>
                  <a:lnTo>
                    <a:pt x="168" y="113"/>
                  </a:lnTo>
                  <a:lnTo>
                    <a:pt x="169" y="113"/>
                  </a:lnTo>
                  <a:lnTo>
                    <a:pt x="172" y="113"/>
                  </a:lnTo>
                  <a:lnTo>
                    <a:pt x="173" y="112"/>
                  </a:lnTo>
                  <a:lnTo>
                    <a:pt x="175" y="109"/>
                  </a:lnTo>
                  <a:lnTo>
                    <a:pt x="175" y="108"/>
                  </a:lnTo>
                  <a:lnTo>
                    <a:pt x="173" y="98"/>
                  </a:lnTo>
                  <a:lnTo>
                    <a:pt x="169" y="86"/>
                  </a:lnTo>
                  <a:lnTo>
                    <a:pt x="164" y="75"/>
                  </a:lnTo>
                  <a:lnTo>
                    <a:pt x="157" y="66"/>
                  </a:lnTo>
                  <a:lnTo>
                    <a:pt x="141" y="52"/>
                  </a:lnTo>
                  <a:lnTo>
                    <a:pt x="130" y="44"/>
                  </a:lnTo>
                  <a:lnTo>
                    <a:pt x="121" y="39"/>
                  </a:lnTo>
                  <a:lnTo>
                    <a:pt x="111" y="31"/>
                  </a:lnTo>
                  <a:lnTo>
                    <a:pt x="102" y="20"/>
                  </a:lnTo>
                  <a:lnTo>
                    <a:pt x="87" y="8"/>
                  </a:lnTo>
                  <a:lnTo>
                    <a:pt x="79" y="4"/>
                  </a:lnTo>
                  <a:lnTo>
                    <a:pt x="69" y="0"/>
                  </a:lnTo>
                  <a:lnTo>
                    <a:pt x="65" y="0"/>
                  </a:lnTo>
                  <a:lnTo>
                    <a:pt x="61" y="0"/>
                  </a:lnTo>
                  <a:lnTo>
                    <a:pt x="53" y="2"/>
                  </a:lnTo>
                  <a:lnTo>
                    <a:pt x="46" y="8"/>
                  </a:lnTo>
                  <a:lnTo>
                    <a:pt x="41" y="14"/>
                  </a:lnTo>
                  <a:lnTo>
                    <a:pt x="37" y="24"/>
                  </a:lnTo>
                  <a:lnTo>
                    <a:pt x="35" y="33"/>
                  </a:lnTo>
                  <a:lnTo>
                    <a:pt x="34" y="43"/>
                  </a:lnTo>
                  <a:lnTo>
                    <a:pt x="37" y="52"/>
                  </a:lnTo>
                  <a:close/>
                </a:path>
              </a:pathLst>
            </a:custGeom>
            <a:solidFill>
              <a:srgbClr val="CAAA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sp>
        <p:nvSpPr>
          <p:cNvPr id="2085" name="Freeform 983"/>
          <p:cNvSpPr>
            <a:spLocks/>
          </p:cNvSpPr>
          <p:nvPr/>
        </p:nvSpPr>
        <p:spPr bwMode="auto">
          <a:xfrm>
            <a:off x="2730167" y="4014483"/>
            <a:ext cx="117849" cy="107100"/>
          </a:xfrm>
          <a:custGeom>
            <a:avLst/>
            <a:gdLst>
              <a:gd name="T0" fmla="*/ 0 w 66"/>
              <a:gd name="T1" fmla="*/ 7938 h 60"/>
              <a:gd name="T2" fmla="*/ 0 w 66"/>
              <a:gd name="T3" fmla="*/ 7938 h 60"/>
              <a:gd name="T4" fmla="*/ 47625 w 66"/>
              <a:gd name="T5" fmla="*/ 52388 h 60"/>
              <a:gd name="T6" fmla="*/ 90488 w 66"/>
              <a:gd name="T7" fmla="*/ 90488 h 60"/>
              <a:gd name="T8" fmla="*/ 90488 w 66"/>
              <a:gd name="T9" fmla="*/ 90488 h 60"/>
              <a:gd name="T10" fmla="*/ 95250 w 66"/>
              <a:gd name="T11" fmla="*/ 92075 h 60"/>
              <a:gd name="T12" fmla="*/ 96838 w 66"/>
              <a:gd name="T13" fmla="*/ 95250 h 60"/>
              <a:gd name="T14" fmla="*/ 98425 w 66"/>
              <a:gd name="T15" fmla="*/ 92075 h 60"/>
              <a:gd name="T16" fmla="*/ 101600 w 66"/>
              <a:gd name="T17" fmla="*/ 90488 h 60"/>
              <a:gd name="T18" fmla="*/ 104775 w 66"/>
              <a:gd name="T19" fmla="*/ 80963 h 60"/>
              <a:gd name="T20" fmla="*/ 104775 w 66"/>
              <a:gd name="T21" fmla="*/ 68263 h 60"/>
              <a:gd name="T22" fmla="*/ 103188 w 66"/>
              <a:gd name="T23" fmla="*/ 42863 h 60"/>
              <a:gd name="T24" fmla="*/ 101600 w 66"/>
              <a:gd name="T25" fmla="*/ 31750 h 60"/>
              <a:gd name="T26" fmla="*/ 98425 w 66"/>
              <a:gd name="T27" fmla="*/ 23813 h 60"/>
              <a:gd name="T28" fmla="*/ 98425 w 66"/>
              <a:gd name="T29" fmla="*/ 23813 h 60"/>
              <a:gd name="T30" fmla="*/ 95250 w 66"/>
              <a:gd name="T31" fmla="*/ 15875 h 60"/>
              <a:gd name="T32" fmla="*/ 88900 w 66"/>
              <a:gd name="T33" fmla="*/ 7938 h 60"/>
              <a:gd name="T34" fmla="*/ 76200 w 66"/>
              <a:gd name="T35" fmla="*/ 0 h 60"/>
              <a:gd name="T36" fmla="*/ 76200 w 66"/>
              <a:gd name="T37" fmla="*/ 0 h 60"/>
              <a:gd name="T38" fmla="*/ 68263 w 66"/>
              <a:gd name="T39" fmla="*/ 0 h 60"/>
              <a:gd name="T40" fmla="*/ 61913 w 66"/>
              <a:gd name="T41" fmla="*/ 0 h 60"/>
              <a:gd name="T42" fmla="*/ 41275 w 66"/>
              <a:gd name="T43" fmla="*/ 4763 h 60"/>
              <a:gd name="T44" fmla="*/ 19050 w 66"/>
              <a:gd name="T45" fmla="*/ 7938 h 60"/>
              <a:gd name="T46" fmla="*/ 9525 w 66"/>
              <a:gd name="T47" fmla="*/ 11113 h 60"/>
              <a:gd name="T48" fmla="*/ 0 w 66"/>
              <a:gd name="T49" fmla="*/ 7938 h 60"/>
              <a:gd name="T50" fmla="*/ 0 w 66"/>
              <a:gd name="T51" fmla="*/ 7938 h 60"/>
              <a:gd name="T52" fmla="*/ 0 w 66"/>
              <a:gd name="T53" fmla="*/ 7938 h 60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66" h="60">
                <a:moveTo>
                  <a:pt x="0" y="5"/>
                </a:moveTo>
                <a:lnTo>
                  <a:pt x="0" y="5"/>
                </a:lnTo>
                <a:lnTo>
                  <a:pt x="30" y="33"/>
                </a:lnTo>
                <a:lnTo>
                  <a:pt x="57" y="57"/>
                </a:lnTo>
                <a:lnTo>
                  <a:pt x="60" y="58"/>
                </a:lnTo>
                <a:lnTo>
                  <a:pt x="61" y="60"/>
                </a:lnTo>
                <a:lnTo>
                  <a:pt x="62" y="58"/>
                </a:lnTo>
                <a:lnTo>
                  <a:pt x="64" y="57"/>
                </a:lnTo>
                <a:lnTo>
                  <a:pt x="66" y="51"/>
                </a:lnTo>
                <a:lnTo>
                  <a:pt x="66" y="43"/>
                </a:lnTo>
                <a:lnTo>
                  <a:pt x="65" y="27"/>
                </a:lnTo>
                <a:lnTo>
                  <a:pt x="64" y="20"/>
                </a:lnTo>
                <a:lnTo>
                  <a:pt x="62" y="15"/>
                </a:lnTo>
                <a:lnTo>
                  <a:pt x="60" y="10"/>
                </a:lnTo>
                <a:lnTo>
                  <a:pt x="56" y="5"/>
                </a:lnTo>
                <a:lnTo>
                  <a:pt x="48" y="0"/>
                </a:lnTo>
                <a:lnTo>
                  <a:pt x="43" y="0"/>
                </a:lnTo>
                <a:lnTo>
                  <a:pt x="39" y="0"/>
                </a:lnTo>
                <a:lnTo>
                  <a:pt x="26" y="3"/>
                </a:lnTo>
                <a:lnTo>
                  <a:pt x="12" y="5"/>
                </a:lnTo>
                <a:lnTo>
                  <a:pt x="6" y="7"/>
                </a:lnTo>
                <a:lnTo>
                  <a:pt x="0" y="5"/>
                </a:lnTo>
                <a:close/>
              </a:path>
            </a:pathLst>
          </a:custGeom>
          <a:solidFill>
            <a:srgbClr val="C00D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02821" tIns="51411" rIns="102821" bIns="5141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000000"/>
              </a:solidFill>
            </a:endParaRPr>
          </a:p>
        </p:txBody>
      </p:sp>
      <p:grpSp>
        <p:nvGrpSpPr>
          <p:cNvPr id="2086" name="Group 1007"/>
          <p:cNvGrpSpPr>
            <a:grpSpLocks/>
          </p:cNvGrpSpPr>
          <p:nvPr/>
        </p:nvGrpSpPr>
        <p:grpSpPr bwMode="auto">
          <a:xfrm>
            <a:off x="3297983" y="3339752"/>
            <a:ext cx="258910" cy="203491"/>
            <a:chOff x="1847" y="1871"/>
            <a:chExt cx="145" cy="114"/>
          </a:xfrm>
        </p:grpSpPr>
        <p:sp>
          <p:nvSpPr>
            <p:cNvPr id="2737" name="Freeform 984"/>
            <p:cNvSpPr>
              <a:spLocks/>
            </p:cNvSpPr>
            <p:nvPr/>
          </p:nvSpPr>
          <p:spPr bwMode="auto">
            <a:xfrm>
              <a:off x="1847" y="1871"/>
              <a:ext cx="121" cy="55"/>
            </a:xfrm>
            <a:custGeom>
              <a:avLst/>
              <a:gdLst>
                <a:gd name="T0" fmla="*/ 49 w 121"/>
                <a:gd name="T1" fmla="*/ 55 h 55"/>
                <a:gd name="T2" fmla="*/ 49 w 121"/>
                <a:gd name="T3" fmla="*/ 55 h 55"/>
                <a:gd name="T4" fmla="*/ 110 w 121"/>
                <a:gd name="T5" fmla="*/ 55 h 55"/>
                <a:gd name="T6" fmla="*/ 110 w 121"/>
                <a:gd name="T7" fmla="*/ 55 h 55"/>
                <a:gd name="T8" fmla="*/ 113 w 121"/>
                <a:gd name="T9" fmla="*/ 55 h 55"/>
                <a:gd name="T10" fmla="*/ 114 w 121"/>
                <a:gd name="T11" fmla="*/ 53 h 55"/>
                <a:gd name="T12" fmla="*/ 118 w 121"/>
                <a:gd name="T13" fmla="*/ 48 h 55"/>
                <a:gd name="T14" fmla="*/ 119 w 121"/>
                <a:gd name="T15" fmla="*/ 41 h 55"/>
                <a:gd name="T16" fmla="*/ 121 w 121"/>
                <a:gd name="T17" fmla="*/ 34 h 55"/>
                <a:gd name="T18" fmla="*/ 121 w 121"/>
                <a:gd name="T19" fmla="*/ 26 h 55"/>
                <a:gd name="T20" fmla="*/ 118 w 121"/>
                <a:gd name="T21" fmla="*/ 19 h 55"/>
                <a:gd name="T22" fmla="*/ 115 w 121"/>
                <a:gd name="T23" fmla="*/ 15 h 55"/>
                <a:gd name="T24" fmla="*/ 113 w 121"/>
                <a:gd name="T25" fmla="*/ 14 h 55"/>
                <a:gd name="T26" fmla="*/ 110 w 121"/>
                <a:gd name="T27" fmla="*/ 14 h 55"/>
                <a:gd name="T28" fmla="*/ 110 w 121"/>
                <a:gd name="T29" fmla="*/ 14 h 55"/>
                <a:gd name="T30" fmla="*/ 90 w 121"/>
                <a:gd name="T31" fmla="*/ 14 h 55"/>
                <a:gd name="T32" fmla="*/ 60 w 121"/>
                <a:gd name="T33" fmla="*/ 14 h 55"/>
                <a:gd name="T34" fmla="*/ 44 w 121"/>
                <a:gd name="T35" fmla="*/ 13 h 55"/>
                <a:gd name="T36" fmla="*/ 27 w 121"/>
                <a:gd name="T37" fmla="*/ 10 h 55"/>
                <a:gd name="T38" fmla="*/ 13 w 121"/>
                <a:gd name="T39" fmla="*/ 6 h 55"/>
                <a:gd name="T40" fmla="*/ 2 w 121"/>
                <a:gd name="T41" fmla="*/ 0 h 55"/>
                <a:gd name="T42" fmla="*/ 2 w 121"/>
                <a:gd name="T43" fmla="*/ 0 h 55"/>
                <a:gd name="T44" fmla="*/ 0 w 121"/>
                <a:gd name="T45" fmla="*/ 0 h 55"/>
                <a:gd name="T46" fmla="*/ 0 w 121"/>
                <a:gd name="T47" fmla="*/ 2 h 55"/>
                <a:gd name="T48" fmla="*/ 4 w 121"/>
                <a:gd name="T49" fmla="*/ 7 h 55"/>
                <a:gd name="T50" fmla="*/ 21 w 121"/>
                <a:gd name="T51" fmla="*/ 26 h 55"/>
                <a:gd name="T52" fmla="*/ 38 w 121"/>
                <a:gd name="T53" fmla="*/ 46 h 55"/>
                <a:gd name="T54" fmla="*/ 45 w 121"/>
                <a:gd name="T55" fmla="*/ 52 h 55"/>
                <a:gd name="T56" fmla="*/ 49 w 121"/>
                <a:gd name="T57" fmla="*/ 55 h 55"/>
                <a:gd name="T58" fmla="*/ 49 w 121"/>
                <a:gd name="T59" fmla="*/ 55 h 55"/>
                <a:gd name="T60" fmla="*/ 49 w 121"/>
                <a:gd name="T61" fmla="*/ 55 h 5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21" h="55">
                  <a:moveTo>
                    <a:pt x="49" y="55"/>
                  </a:moveTo>
                  <a:lnTo>
                    <a:pt x="49" y="55"/>
                  </a:lnTo>
                  <a:lnTo>
                    <a:pt x="110" y="55"/>
                  </a:lnTo>
                  <a:lnTo>
                    <a:pt x="113" y="55"/>
                  </a:lnTo>
                  <a:lnTo>
                    <a:pt x="114" y="53"/>
                  </a:lnTo>
                  <a:lnTo>
                    <a:pt x="118" y="48"/>
                  </a:lnTo>
                  <a:lnTo>
                    <a:pt x="119" y="41"/>
                  </a:lnTo>
                  <a:lnTo>
                    <a:pt x="121" y="34"/>
                  </a:lnTo>
                  <a:lnTo>
                    <a:pt x="121" y="26"/>
                  </a:lnTo>
                  <a:lnTo>
                    <a:pt x="118" y="19"/>
                  </a:lnTo>
                  <a:lnTo>
                    <a:pt x="115" y="15"/>
                  </a:lnTo>
                  <a:lnTo>
                    <a:pt x="113" y="14"/>
                  </a:lnTo>
                  <a:lnTo>
                    <a:pt x="110" y="14"/>
                  </a:lnTo>
                  <a:lnTo>
                    <a:pt x="90" y="14"/>
                  </a:lnTo>
                  <a:lnTo>
                    <a:pt x="60" y="14"/>
                  </a:lnTo>
                  <a:lnTo>
                    <a:pt x="44" y="13"/>
                  </a:lnTo>
                  <a:lnTo>
                    <a:pt x="27" y="10"/>
                  </a:lnTo>
                  <a:lnTo>
                    <a:pt x="13" y="6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4" y="7"/>
                  </a:lnTo>
                  <a:lnTo>
                    <a:pt x="21" y="26"/>
                  </a:lnTo>
                  <a:lnTo>
                    <a:pt x="38" y="46"/>
                  </a:lnTo>
                  <a:lnTo>
                    <a:pt x="45" y="52"/>
                  </a:lnTo>
                  <a:lnTo>
                    <a:pt x="49" y="55"/>
                  </a:lnTo>
                  <a:close/>
                </a:path>
              </a:pathLst>
            </a:custGeom>
            <a:solidFill>
              <a:srgbClr val="A618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38" name="Freeform 985"/>
            <p:cNvSpPr>
              <a:spLocks/>
            </p:cNvSpPr>
            <p:nvPr/>
          </p:nvSpPr>
          <p:spPr bwMode="auto">
            <a:xfrm>
              <a:off x="1895" y="1926"/>
              <a:ext cx="97" cy="59"/>
            </a:xfrm>
            <a:custGeom>
              <a:avLst/>
              <a:gdLst>
                <a:gd name="T0" fmla="*/ 16 w 97"/>
                <a:gd name="T1" fmla="*/ 52 h 59"/>
                <a:gd name="T2" fmla="*/ 16 w 97"/>
                <a:gd name="T3" fmla="*/ 52 h 59"/>
                <a:gd name="T4" fmla="*/ 28 w 97"/>
                <a:gd name="T5" fmla="*/ 52 h 59"/>
                <a:gd name="T6" fmla="*/ 50 w 97"/>
                <a:gd name="T7" fmla="*/ 55 h 59"/>
                <a:gd name="T8" fmla="*/ 86 w 97"/>
                <a:gd name="T9" fmla="*/ 59 h 59"/>
                <a:gd name="T10" fmla="*/ 86 w 97"/>
                <a:gd name="T11" fmla="*/ 59 h 59"/>
                <a:gd name="T12" fmla="*/ 89 w 97"/>
                <a:gd name="T13" fmla="*/ 59 h 59"/>
                <a:gd name="T14" fmla="*/ 92 w 97"/>
                <a:gd name="T15" fmla="*/ 55 h 59"/>
                <a:gd name="T16" fmla="*/ 94 w 97"/>
                <a:gd name="T17" fmla="*/ 50 h 59"/>
                <a:gd name="T18" fmla="*/ 96 w 97"/>
                <a:gd name="T19" fmla="*/ 43 h 59"/>
                <a:gd name="T20" fmla="*/ 97 w 97"/>
                <a:gd name="T21" fmla="*/ 36 h 59"/>
                <a:gd name="T22" fmla="*/ 96 w 97"/>
                <a:gd name="T23" fmla="*/ 29 h 59"/>
                <a:gd name="T24" fmla="*/ 94 w 97"/>
                <a:gd name="T25" fmla="*/ 24 h 59"/>
                <a:gd name="T26" fmla="*/ 90 w 97"/>
                <a:gd name="T27" fmla="*/ 20 h 59"/>
                <a:gd name="T28" fmla="*/ 90 w 97"/>
                <a:gd name="T29" fmla="*/ 20 h 59"/>
                <a:gd name="T30" fmla="*/ 85 w 97"/>
                <a:gd name="T31" fmla="*/ 19 h 59"/>
                <a:gd name="T32" fmla="*/ 76 w 97"/>
                <a:gd name="T33" fmla="*/ 17 h 59"/>
                <a:gd name="T34" fmla="*/ 47 w 97"/>
                <a:gd name="T35" fmla="*/ 14 h 59"/>
                <a:gd name="T36" fmla="*/ 32 w 97"/>
                <a:gd name="T37" fmla="*/ 12 h 59"/>
                <a:gd name="T38" fmla="*/ 19 w 97"/>
                <a:gd name="T39" fmla="*/ 9 h 59"/>
                <a:gd name="T40" fmla="*/ 8 w 97"/>
                <a:gd name="T41" fmla="*/ 5 h 59"/>
                <a:gd name="T42" fmla="*/ 4 w 97"/>
                <a:gd name="T43" fmla="*/ 2 h 59"/>
                <a:gd name="T44" fmla="*/ 1 w 97"/>
                <a:gd name="T45" fmla="*/ 0 h 59"/>
                <a:gd name="T46" fmla="*/ 1 w 97"/>
                <a:gd name="T47" fmla="*/ 0 h 59"/>
                <a:gd name="T48" fmla="*/ 1 w 97"/>
                <a:gd name="T49" fmla="*/ 0 h 59"/>
                <a:gd name="T50" fmla="*/ 0 w 97"/>
                <a:gd name="T51" fmla="*/ 1 h 59"/>
                <a:gd name="T52" fmla="*/ 1 w 97"/>
                <a:gd name="T53" fmla="*/ 5 h 59"/>
                <a:gd name="T54" fmla="*/ 4 w 97"/>
                <a:gd name="T55" fmla="*/ 25 h 59"/>
                <a:gd name="T56" fmla="*/ 6 w 97"/>
                <a:gd name="T57" fmla="*/ 35 h 59"/>
                <a:gd name="T58" fmla="*/ 9 w 97"/>
                <a:gd name="T59" fmla="*/ 44 h 59"/>
                <a:gd name="T60" fmla="*/ 13 w 97"/>
                <a:gd name="T61" fmla="*/ 51 h 59"/>
                <a:gd name="T62" fmla="*/ 15 w 97"/>
                <a:gd name="T63" fmla="*/ 52 h 59"/>
                <a:gd name="T64" fmla="*/ 16 w 97"/>
                <a:gd name="T65" fmla="*/ 52 h 59"/>
                <a:gd name="T66" fmla="*/ 16 w 97"/>
                <a:gd name="T67" fmla="*/ 52 h 59"/>
                <a:gd name="T68" fmla="*/ 16 w 97"/>
                <a:gd name="T69" fmla="*/ 52 h 5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97" h="59">
                  <a:moveTo>
                    <a:pt x="16" y="52"/>
                  </a:moveTo>
                  <a:lnTo>
                    <a:pt x="16" y="52"/>
                  </a:lnTo>
                  <a:lnTo>
                    <a:pt x="28" y="52"/>
                  </a:lnTo>
                  <a:lnTo>
                    <a:pt x="50" y="55"/>
                  </a:lnTo>
                  <a:lnTo>
                    <a:pt x="86" y="59"/>
                  </a:lnTo>
                  <a:lnTo>
                    <a:pt x="89" y="59"/>
                  </a:lnTo>
                  <a:lnTo>
                    <a:pt x="92" y="55"/>
                  </a:lnTo>
                  <a:lnTo>
                    <a:pt x="94" y="50"/>
                  </a:lnTo>
                  <a:lnTo>
                    <a:pt x="96" y="43"/>
                  </a:lnTo>
                  <a:lnTo>
                    <a:pt x="97" y="36"/>
                  </a:lnTo>
                  <a:lnTo>
                    <a:pt x="96" y="29"/>
                  </a:lnTo>
                  <a:lnTo>
                    <a:pt x="94" y="24"/>
                  </a:lnTo>
                  <a:lnTo>
                    <a:pt x="90" y="20"/>
                  </a:lnTo>
                  <a:lnTo>
                    <a:pt x="85" y="19"/>
                  </a:lnTo>
                  <a:lnTo>
                    <a:pt x="76" y="17"/>
                  </a:lnTo>
                  <a:lnTo>
                    <a:pt x="47" y="14"/>
                  </a:lnTo>
                  <a:lnTo>
                    <a:pt x="32" y="12"/>
                  </a:lnTo>
                  <a:lnTo>
                    <a:pt x="19" y="9"/>
                  </a:lnTo>
                  <a:lnTo>
                    <a:pt x="8" y="5"/>
                  </a:lnTo>
                  <a:lnTo>
                    <a:pt x="4" y="2"/>
                  </a:lnTo>
                  <a:lnTo>
                    <a:pt x="1" y="0"/>
                  </a:lnTo>
                  <a:lnTo>
                    <a:pt x="0" y="1"/>
                  </a:lnTo>
                  <a:lnTo>
                    <a:pt x="1" y="5"/>
                  </a:lnTo>
                  <a:lnTo>
                    <a:pt x="4" y="25"/>
                  </a:lnTo>
                  <a:lnTo>
                    <a:pt x="6" y="35"/>
                  </a:lnTo>
                  <a:lnTo>
                    <a:pt x="9" y="44"/>
                  </a:lnTo>
                  <a:lnTo>
                    <a:pt x="13" y="51"/>
                  </a:lnTo>
                  <a:lnTo>
                    <a:pt x="15" y="52"/>
                  </a:lnTo>
                  <a:lnTo>
                    <a:pt x="16" y="52"/>
                  </a:lnTo>
                  <a:close/>
                </a:path>
              </a:pathLst>
            </a:custGeom>
            <a:solidFill>
              <a:srgbClr val="A618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grpSp>
        <p:nvGrpSpPr>
          <p:cNvPr id="2087" name="Group 1012"/>
          <p:cNvGrpSpPr>
            <a:grpSpLocks/>
          </p:cNvGrpSpPr>
          <p:nvPr/>
        </p:nvGrpSpPr>
        <p:grpSpPr bwMode="auto">
          <a:xfrm>
            <a:off x="3065858" y="3318332"/>
            <a:ext cx="446397" cy="787188"/>
            <a:chOff x="1721" y="1869"/>
            <a:chExt cx="250" cy="441"/>
          </a:xfrm>
        </p:grpSpPr>
        <p:sp>
          <p:nvSpPr>
            <p:cNvPr id="2726" name="Freeform 980"/>
            <p:cNvSpPr>
              <a:spLocks/>
            </p:cNvSpPr>
            <p:nvPr/>
          </p:nvSpPr>
          <p:spPr bwMode="auto">
            <a:xfrm>
              <a:off x="1721" y="1869"/>
              <a:ext cx="250" cy="441"/>
            </a:xfrm>
            <a:custGeom>
              <a:avLst/>
              <a:gdLst>
                <a:gd name="T0" fmla="*/ 231 w 250"/>
                <a:gd name="T1" fmla="*/ 163 h 441"/>
                <a:gd name="T2" fmla="*/ 214 w 250"/>
                <a:gd name="T3" fmla="*/ 138 h 441"/>
                <a:gd name="T4" fmla="*/ 197 w 250"/>
                <a:gd name="T5" fmla="*/ 116 h 441"/>
                <a:gd name="T6" fmla="*/ 193 w 250"/>
                <a:gd name="T7" fmla="*/ 109 h 441"/>
                <a:gd name="T8" fmla="*/ 183 w 250"/>
                <a:gd name="T9" fmla="*/ 81 h 441"/>
                <a:gd name="T10" fmla="*/ 179 w 250"/>
                <a:gd name="T11" fmla="*/ 74 h 441"/>
                <a:gd name="T12" fmla="*/ 162 w 250"/>
                <a:gd name="T13" fmla="*/ 50 h 441"/>
                <a:gd name="T14" fmla="*/ 130 w 250"/>
                <a:gd name="T15" fmla="*/ 23 h 441"/>
                <a:gd name="T16" fmla="*/ 110 w 250"/>
                <a:gd name="T17" fmla="*/ 11 h 441"/>
                <a:gd name="T18" fmla="*/ 86 w 250"/>
                <a:gd name="T19" fmla="*/ 2 h 441"/>
                <a:gd name="T20" fmla="*/ 60 w 250"/>
                <a:gd name="T21" fmla="*/ 0 h 441"/>
                <a:gd name="T22" fmla="*/ 48 w 250"/>
                <a:gd name="T23" fmla="*/ 1 h 441"/>
                <a:gd name="T24" fmla="*/ 29 w 250"/>
                <a:gd name="T25" fmla="*/ 6 h 441"/>
                <a:gd name="T26" fmla="*/ 15 w 250"/>
                <a:gd name="T27" fmla="*/ 17 h 441"/>
                <a:gd name="T28" fmla="*/ 7 w 250"/>
                <a:gd name="T29" fmla="*/ 30 h 441"/>
                <a:gd name="T30" fmla="*/ 0 w 250"/>
                <a:gd name="T31" fmla="*/ 53 h 441"/>
                <a:gd name="T32" fmla="*/ 2 w 250"/>
                <a:gd name="T33" fmla="*/ 80 h 441"/>
                <a:gd name="T34" fmla="*/ 3 w 250"/>
                <a:gd name="T35" fmla="*/ 89 h 441"/>
                <a:gd name="T36" fmla="*/ 9 w 250"/>
                <a:gd name="T37" fmla="*/ 122 h 441"/>
                <a:gd name="T38" fmla="*/ 22 w 250"/>
                <a:gd name="T39" fmla="*/ 227 h 441"/>
                <a:gd name="T40" fmla="*/ 29 w 250"/>
                <a:gd name="T41" fmla="*/ 260 h 441"/>
                <a:gd name="T42" fmla="*/ 32 w 250"/>
                <a:gd name="T43" fmla="*/ 268 h 441"/>
                <a:gd name="T44" fmla="*/ 48 w 250"/>
                <a:gd name="T45" fmla="*/ 289 h 441"/>
                <a:gd name="T46" fmla="*/ 69 w 250"/>
                <a:gd name="T47" fmla="*/ 314 h 441"/>
                <a:gd name="T48" fmla="*/ 88 w 250"/>
                <a:gd name="T49" fmla="*/ 335 h 441"/>
                <a:gd name="T50" fmla="*/ 133 w 250"/>
                <a:gd name="T51" fmla="*/ 388 h 441"/>
                <a:gd name="T52" fmla="*/ 163 w 250"/>
                <a:gd name="T53" fmla="*/ 418 h 441"/>
                <a:gd name="T54" fmla="*/ 175 w 250"/>
                <a:gd name="T55" fmla="*/ 427 h 441"/>
                <a:gd name="T56" fmla="*/ 195 w 250"/>
                <a:gd name="T57" fmla="*/ 437 h 441"/>
                <a:gd name="T58" fmla="*/ 214 w 250"/>
                <a:gd name="T59" fmla="*/ 441 h 441"/>
                <a:gd name="T60" fmla="*/ 222 w 250"/>
                <a:gd name="T61" fmla="*/ 438 h 441"/>
                <a:gd name="T62" fmla="*/ 231 w 250"/>
                <a:gd name="T63" fmla="*/ 433 h 441"/>
                <a:gd name="T64" fmla="*/ 236 w 250"/>
                <a:gd name="T65" fmla="*/ 423 h 441"/>
                <a:gd name="T66" fmla="*/ 241 w 250"/>
                <a:gd name="T67" fmla="*/ 408 h 441"/>
                <a:gd name="T68" fmla="*/ 247 w 250"/>
                <a:gd name="T69" fmla="*/ 357 h 441"/>
                <a:gd name="T70" fmla="*/ 250 w 250"/>
                <a:gd name="T71" fmla="*/ 283 h 441"/>
                <a:gd name="T72" fmla="*/ 245 w 250"/>
                <a:gd name="T73" fmla="*/ 210 h 441"/>
                <a:gd name="T74" fmla="*/ 240 w 250"/>
                <a:gd name="T75" fmla="*/ 182 h 441"/>
                <a:gd name="T76" fmla="*/ 232 w 250"/>
                <a:gd name="T77" fmla="*/ 165 h 441"/>
                <a:gd name="T78" fmla="*/ 231 w 250"/>
                <a:gd name="T79" fmla="*/ 163 h 44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50" h="441">
                  <a:moveTo>
                    <a:pt x="231" y="163"/>
                  </a:moveTo>
                  <a:lnTo>
                    <a:pt x="231" y="163"/>
                  </a:lnTo>
                  <a:lnTo>
                    <a:pt x="224" y="151"/>
                  </a:lnTo>
                  <a:lnTo>
                    <a:pt x="214" y="138"/>
                  </a:lnTo>
                  <a:lnTo>
                    <a:pt x="205" y="126"/>
                  </a:lnTo>
                  <a:lnTo>
                    <a:pt x="197" y="116"/>
                  </a:lnTo>
                  <a:lnTo>
                    <a:pt x="193" y="109"/>
                  </a:lnTo>
                  <a:lnTo>
                    <a:pt x="189" y="101"/>
                  </a:lnTo>
                  <a:lnTo>
                    <a:pt x="183" y="81"/>
                  </a:lnTo>
                  <a:lnTo>
                    <a:pt x="179" y="74"/>
                  </a:lnTo>
                  <a:lnTo>
                    <a:pt x="172" y="63"/>
                  </a:lnTo>
                  <a:lnTo>
                    <a:pt x="162" y="50"/>
                  </a:lnTo>
                  <a:lnTo>
                    <a:pt x="148" y="36"/>
                  </a:lnTo>
                  <a:lnTo>
                    <a:pt x="130" y="23"/>
                  </a:lnTo>
                  <a:lnTo>
                    <a:pt x="121" y="16"/>
                  </a:lnTo>
                  <a:lnTo>
                    <a:pt x="110" y="11"/>
                  </a:lnTo>
                  <a:lnTo>
                    <a:pt x="98" y="6"/>
                  </a:lnTo>
                  <a:lnTo>
                    <a:pt x="86" y="2"/>
                  </a:lnTo>
                  <a:lnTo>
                    <a:pt x="74" y="1"/>
                  </a:lnTo>
                  <a:lnTo>
                    <a:pt x="60" y="0"/>
                  </a:lnTo>
                  <a:lnTo>
                    <a:pt x="48" y="1"/>
                  </a:lnTo>
                  <a:lnTo>
                    <a:pt x="38" y="2"/>
                  </a:lnTo>
                  <a:lnTo>
                    <a:pt x="29" y="6"/>
                  </a:lnTo>
                  <a:lnTo>
                    <a:pt x="22" y="12"/>
                  </a:lnTo>
                  <a:lnTo>
                    <a:pt x="15" y="17"/>
                  </a:lnTo>
                  <a:lnTo>
                    <a:pt x="11" y="23"/>
                  </a:lnTo>
                  <a:lnTo>
                    <a:pt x="7" y="30"/>
                  </a:lnTo>
                  <a:lnTo>
                    <a:pt x="4" y="38"/>
                  </a:lnTo>
                  <a:lnTo>
                    <a:pt x="0" y="53"/>
                  </a:lnTo>
                  <a:lnTo>
                    <a:pt x="0" y="67"/>
                  </a:lnTo>
                  <a:lnTo>
                    <a:pt x="2" y="80"/>
                  </a:lnTo>
                  <a:lnTo>
                    <a:pt x="3" y="89"/>
                  </a:lnTo>
                  <a:lnTo>
                    <a:pt x="6" y="101"/>
                  </a:lnTo>
                  <a:lnTo>
                    <a:pt x="9" y="122"/>
                  </a:lnTo>
                  <a:lnTo>
                    <a:pt x="15" y="174"/>
                  </a:lnTo>
                  <a:lnTo>
                    <a:pt x="22" y="227"/>
                  </a:lnTo>
                  <a:lnTo>
                    <a:pt x="25" y="247"/>
                  </a:lnTo>
                  <a:lnTo>
                    <a:pt x="29" y="260"/>
                  </a:lnTo>
                  <a:lnTo>
                    <a:pt x="32" y="268"/>
                  </a:lnTo>
                  <a:lnTo>
                    <a:pt x="37" y="274"/>
                  </a:lnTo>
                  <a:lnTo>
                    <a:pt x="48" y="289"/>
                  </a:lnTo>
                  <a:lnTo>
                    <a:pt x="60" y="302"/>
                  </a:lnTo>
                  <a:lnTo>
                    <a:pt x="69" y="314"/>
                  </a:lnTo>
                  <a:lnTo>
                    <a:pt x="88" y="335"/>
                  </a:lnTo>
                  <a:lnTo>
                    <a:pt x="117" y="371"/>
                  </a:lnTo>
                  <a:lnTo>
                    <a:pt x="133" y="388"/>
                  </a:lnTo>
                  <a:lnTo>
                    <a:pt x="148" y="404"/>
                  </a:lnTo>
                  <a:lnTo>
                    <a:pt x="163" y="418"/>
                  </a:lnTo>
                  <a:lnTo>
                    <a:pt x="175" y="427"/>
                  </a:lnTo>
                  <a:lnTo>
                    <a:pt x="185" y="433"/>
                  </a:lnTo>
                  <a:lnTo>
                    <a:pt x="195" y="437"/>
                  </a:lnTo>
                  <a:lnTo>
                    <a:pt x="205" y="440"/>
                  </a:lnTo>
                  <a:lnTo>
                    <a:pt x="214" y="441"/>
                  </a:lnTo>
                  <a:lnTo>
                    <a:pt x="218" y="440"/>
                  </a:lnTo>
                  <a:lnTo>
                    <a:pt x="222" y="438"/>
                  </a:lnTo>
                  <a:lnTo>
                    <a:pt x="227" y="436"/>
                  </a:lnTo>
                  <a:lnTo>
                    <a:pt x="231" y="433"/>
                  </a:lnTo>
                  <a:lnTo>
                    <a:pt x="233" y="429"/>
                  </a:lnTo>
                  <a:lnTo>
                    <a:pt x="236" y="423"/>
                  </a:lnTo>
                  <a:lnTo>
                    <a:pt x="241" y="408"/>
                  </a:lnTo>
                  <a:lnTo>
                    <a:pt x="244" y="387"/>
                  </a:lnTo>
                  <a:lnTo>
                    <a:pt x="247" y="357"/>
                  </a:lnTo>
                  <a:lnTo>
                    <a:pt x="248" y="320"/>
                  </a:lnTo>
                  <a:lnTo>
                    <a:pt x="250" y="283"/>
                  </a:lnTo>
                  <a:lnTo>
                    <a:pt x="248" y="245"/>
                  </a:lnTo>
                  <a:lnTo>
                    <a:pt x="245" y="210"/>
                  </a:lnTo>
                  <a:lnTo>
                    <a:pt x="243" y="195"/>
                  </a:lnTo>
                  <a:lnTo>
                    <a:pt x="240" y="182"/>
                  </a:lnTo>
                  <a:lnTo>
                    <a:pt x="236" y="172"/>
                  </a:lnTo>
                  <a:lnTo>
                    <a:pt x="232" y="165"/>
                  </a:lnTo>
                  <a:lnTo>
                    <a:pt x="231" y="163"/>
                  </a:lnTo>
                  <a:close/>
                </a:path>
              </a:pathLst>
            </a:custGeom>
            <a:solidFill>
              <a:srgbClr val="BB01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27" name="Freeform 981"/>
            <p:cNvSpPr>
              <a:spLocks/>
            </p:cNvSpPr>
            <p:nvPr/>
          </p:nvSpPr>
          <p:spPr bwMode="auto">
            <a:xfrm>
              <a:off x="1784" y="2016"/>
              <a:ext cx="74" cy="38"/>
            </a:xfrm>
            <a:custGeom>
              <a:avLst/>
              <a:gdLst>
                <a:gd name="T0" fmla="*/ 71 w 74"/>
                <a:gd name="T1" fmla="*/ 6 h 38"/>
                <a:gd name="T2" fmla="*/ 71 w 74"/>
                <a:gd name="T3" fmla="*/ 6 h 38"/>
                <a:gd name="T4" fmla="*/ 58 w 74"/>
                <a:gd name="T5" fmla="*/ 2 h 38"/>
                <a:gd name="T6" fmla="*/ 51 w 74"/>
                <a:gd name="T7" fmla="*/ 0 h 38"/>
                <a:gd name="T8" fmla="*/ 43 w 74"/>
                <a:gd name="T9" fmla="*/ 0 h 38"/>
                <a:gd name="T10" fmla="*/ 36 w 74"/>
                <a:gd name="T11" fmla="*/ 2 h 38"/>
                <a:gd name="T12" fmla="*/ 29 w 74"/>
                <a:gd name="T13" fmla="*/ 3 h 38"/>
                <a:gd name="T14" fmla="*/ 21 w 74"/>
                <a:gd name="T15" fmla="*/ 6 h 38"/>
                <a:gd name="T16" fmla="*/ 15 w 74"/>
                <a:gd name="T17" fmla="*/ 10 h 38"/>
                <a:gd name="T18" fmla="*/ 15 w 74"/>
                <a:gd name="T19" fmla="*/ 10 h 38"/>
                <a:gd name="T20" fmla="*/ 9 w 74"/>
                <a:gd name="T21" fmla="*/ 14 h 38"/>
                <a:gd name="T22" fmla="*/ 5 w 74"/>
                <a:gd name="T23" fmla="*/ 19 h 38"/>
                <a:gd name="T24" fmla="*/ 1 w 74"/>
                <a:gd name="T25" fmla="*/ 23 h 38"/>
                <a:gd name="T26" fmla="*/ 0 w 74"/>
                <a:gd name="T27" fmla="*/ 27 h 38"/>
                <a:gd name="T28" fmla="*/ 0 w 74"/>
                <a:gd name="T29" fmla="*/ 31 h 38"/>
                <a:gd name="T30" fmla="*/ 0 w 74"/>
                <a:gd name="T31" fmla="*/ 34 h 38"/>
                <a:gd name="T32" fmla="*/ 4 w 74"/>
                <a:gd name="T33" fmla="*/ 37 h 38"/>
                <a:gd name="T34" fmla="*/ 8 w 74"/>
                <a:gd name="T35" fmla="*/ 38 h 38"/>
                <a:gd name="T36" fmla="*/ 8 w 74"/>
                <a:gd name="T37" fmla="*/ 38 h 38"/>
                <a:gd name="T38" fmla="*/ 23 w 74"/>
                <a:gd name="T39" fmla="*/ 37 h 38"/>
                <a:gd name="T40" fmla="*/ 42 w 74"/>
                <a:gd name="T41" fmla="*/ 34 h 38"/>
                <a:gd name="T42" fmla="*/ 58 w 74"/>
                <a:gd name="T43" fmla="*/ 29 h 38"/>
                <a:gd name="T44" fmla="*/ 65 w 74"/>
                <a:gd name="T45" fmla="*/ 26 h 38"/>
                <a:gd name="T46" fmla="*/ 69 w 74"/>
                <a:gd name="T47" fmla="*/ 22 h 38"/>
                <a:gd name="T48" fmla="*/ 69 w 74"/>
                <a:gd name="T49" fmla="*/ 22 h 38"/>
                <a:gd name="T50" fmla="*/ 73 w 74"/>
                <a:gd name="T51" fmla="*/ 16 h 38"/>
                <a:gd name="T52" fmla="*/ 74 w 74"/>
                <a:gd name="T53" fmla="*/ 12 h 38"/>
                <a:gd name="T54" fmla="*/ 74 w 74"/>
                <a:gd name="T55" fmla="*/ 8 h 38"/>
                <a:gd name="T56" fmla="*/ 71 w 74"/>
                <a:gd name="T57" fmla="*/ 6 h 38"/>
                <a:gd name="T58" fmla="*/ 71 w 74"/>
                <a:gd name="T59" fmla="*/ 6 h 38"/>
                <a:gd name="T60" fmla="*/ 71 w 74"/>
                <a:gd name="T61" fmla="*/ 6 h 3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74" h="38">
                  <a:moveTo>
                    <a:pt x="71" y="6"/>
                  </a:moveTo>
                  <a:lnTo>
                    <a:pt x="71" y="6"/>
                  </a:lnTo>
                  <a:lnTo>
                    <a:pt x="58" y="2"/>
                  </a:lnTo>
                  <a:lnTo>
                    <a:pt x="51" y="0"/>
                  </a:lnTo>
                  <a:lnTo>
                    <a:pt x="43" y="0"/>
                  </a:lnTo>
                  <a:lnTo>
                    <a:pt x="36" y="2"/>
                  </a:lnTo>
                  <a:lnTo>
                    <a:pt x="29" y="3"/>
                  </a:lnTo>
                  <a:lnTo>
                    <a:pt x="21" y="6"/>
                  </a:lnTo>
                  <a:lnTo>
                    <a:pt x="15" y="10"/>
                  </a:lnTo>
                  <a:lnTo>
                    <a:pt x="9" y="14"/>
                  </a:lnTo>
                  <a:lnTo>
                    <a:pt x="5" y="19"/>
                  </a:lnTo>
                  <a:lnTo>
                    <a:pt x="1" y="23"/>
                  </a:lnTo>
                  <a:lnTo>
                    <a:pt x="0" y="27"/>
                  </a:lnTo>
                  <a:lnTo>
                    <a:pt x="0" y="31"/>
                  </a:lnTo>
                  <a:lnTo>
                    <a:pt x="0" y="34"/>
                  </a:lnTo>
                  <a:lnTo>
                    <a:pt x="4" y="37"/>
                  </a:lnTo>
                  <a:lnTo>
                    <a:pt x="8" y="38"/>
                  </a:lnTo>
                  <a:lnTo>
                    <a:pt x="23" y="37"/>
                  </a:lnTo>
                  <a:lnTo>
                    <a:pt x="42" y="34"/>
                  </a:lnTo>
                  <a:lnTo>
                    <a:pt x="58" y="29"/>
                  </a:lnTo>
                  <a:lnTo>
                    <a:pt x="65" y="26"/>
                  </a:lnTo>
                  <a:lnTo>
                    <a:pt x="69" y="22"/>
                  </a:lnTo>
                  <a:lnTo>
                    <a:pt x="73" y="16"/>
                  </a:lnTo>
                  <a:lnTo>
                    <a:pt x="74" y="12"/>
                  </a:lnTo>
                  <a:lnTo>
                    <a:pt x="74" y="8"/>
                  </a:lnTo>
                  <a:lnTo>
                    <a:pt x="71" y="6"/>
                  </a:lnTo>
                  <a:close/>
                </a:path>
              </a:pathLst>
            </a:custGeom>
            <a:solidFill>
              <a:srgbClr val="8B14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28" name="Freeform 982"/>
            <p:cNvSpPr>
              <a:spLocks/>
            </p:cNvSpPr>
            <p:nvPr/>
          </p:nvSpPr>
          <p:spPr bwMode="auto">
            <a:xfrm>
              <a:off x="1732" y="1881"/>
              <a:ext cx="58" cy="133"/>
            </a:xfrm>
            <a:custGeom>
              <a:avLst/>
              <a:gdLst>
                <a:gd name="T0" fmla="*/ 54 w 58"/>
                <a:gd name="T1" fmla="*/ 11 h 133"/>
                <a:gd name="T2" fmla="*/ 54 w 58"/>
                <a:gd name="T3" fmla="*/ 11 h 133"/>
                <a:gd name="T4" fmla="*/ 57 w 58"/>
                <a:gd name="T5" fmla="*/ 16 h 133"/>
                <a:gd name="T6" fmla="*/ 58 w 58"/>
                <a:gd name="T7" fmla="*/ 20 h 133"/>
                <a:gd name="T8" fmla="*/ 57 w 58"/>
                <a:gd name="T9" fmla="*/ 26 h 133"/>
                <a:gd name="T10" fmla="*/ 54 w 58"/>
                <a:gd name="T11" fmla="*/ 31 h 133"/>
                <a:gd name="T12" fmla="*/ 46 w 58"/>
                <a:gd name="T13" fmla="*/ 46 h 133"/>
                <a:gd name="T14" fmla="*/ 42 w 58"/>
                <a:gd name="T15" fmla="*/ 55 h 133"/>
                <a:gd name="T16" fmla="*/ 37 w 58"/>
                <a:gd name="T17" fmla="*/ 69 h 133"/>
                <a:gd name="T18" fmla="*/ 37 w 58"/>
                <a:gd name="T19" fmla="*/ 69 h 133"/>
                <a:gd name="T20" fmla="*/ 31 w 58"/>
                <a:gd name="T21" fmla="*/ 92 h 133"/>
                <a:gd name="T22" fmla="*/ 25 w 58"/>
                <a:gd name="T23" fmla="*/ 116 h 133"/>
                <a:gd name="T24" fmla="*/ 21 w 58"/>
                <a:gd name="T25" fmla="*/ 124 h 133"/>
                <a:gd name="T26" fmla="*/ 18 w 58"/>
                <a:gd name="T27" fmla="*/ 131 h 133"/>
                <a:gd name="T28" fmla="*/ 15 w 58"/>
                <a:gd name="T29" fmla="*/ 133 h 133"/>
                <a:gd name="T30" fmla="*/ 14 w 58"/>
                <a:gd name="T31" fmla="*/ 133 h 133"/>
                <a:gd name="T32" fmla="*/ 11 w 58"/>
                <a:gd name="T33" fmla="*/ 131 h 133"/>
                <a:gd name="T34" fmla="*/ 10 w 58"/>
                <a:gd name="T35" fmla="*/ 128 h 133"/>
                <a:gd name="T36" fmla="*/ 10 w 58"/>
                <a:gd name="T37" fmla="*/ 128 h 133"/>
                <a:gd name="T38" fmla="*/ 6 w 58"/>
                <a:gd name="T39" fmla="*/ 119 h 133"/>
                <a:gd name="T40" fmla="*/ 2 w 58"/>
                <a:gd name="T41" fmla="*/ 104 h 133"/>
                <a:gd name="T42" fmla="*/ 0 w 58"/>
                <a:gd name="T43" fmla="*/ 88 h 133"/>
                <a:gd name="T44" fmla="*/ 0 w 58"/>
                <a:gd name="T45" fmla="*/ 69 h 133"/>
                <a:gd name="T46" fmla="*/ 2 w 58"/>
                <a:gd name="T47" fmla="*/ 51 h 133"/>
                <a:gd name="T48" fmla="*/ 4 w 58"/>
                <a:gd name="T49" fmla="*/ 34 h 133"/>
                <a:gd name="T50" fmla="*/ 8 w 58"/>
                <a:gd name="T51" fmla="*/ 20 h 133"/>
                <a:gd name="T52" fmla="*/ 11 w 58"/>
                <a:gd name="T53" fmla="*/ 15 h 133"/>
                <a:gd name="T54" fmla="*/ 15 w 58"/>
                <a:gd name="T55" fmla="*/ 9 h 133"/>
                <a:gd name="T56" fmla="*/ 15 w 58"/>
                <a:gd name="T57" fmla="*/ 9 h 133"/>
                <a:gd name="T58" fmla="*/ 21 w 58"/>
                <a:gd name="T59" fmla="*/ 5 h 133"/>
                <a:gd name="T60" fmla="*/ 26 w 58"/>
                <a:gd name="T61" fmla="*/ 1 h 133"/>
                <a:gd name="T62" fmla="*/ 31 w 58"/>
                <a:gd name="T63" fmla="*/ 0 h 133"/>
                <a:gd name="T64" fmla="*/ 35 w 58"/>
                <a:gd name="T65" fmla="*/ 0 h 133"/>
                <a:gd name="T66" fmla="*/ 41 w 58"/>
                <a:gd name="T67" fmla="*/ 0 h 133"/>
                <a:gd name="T68" fmla="*/ 46 w 58"/>
                <a:gd name="T69" fmla="*/ 3 h 133"/>
                <a:gd name="T70" fmla="*/ 50 w 58"/>
                <a:gd name="T71" fmla="*/ 7 h 133"/>
                <a:gd name="T72" fmla="*/ 54 w 58"/>
                <a:gd name="T73" fmla="*/ 11 h 133"/>
                <a:gd name="T74" fmla="*/ 54 w 58"/>
                <a:gd name="T75" fmla="*/ 11 h 133"/>
                <a:gd name="T76" fmla="*/ 54 w 58"/>
                <a:gd name="T77" fmla="*/ 11 h 133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58" h="133">
                  <a:moveTo>
                    <a:pt x="54" y="11"/>
                  </a:moveTo>
                  <a:lnTo>
                    <a:pt x="54" y="11"/>
                  </a:lnTo>
                  <a:lnTo>
                    <a:pt x="57" y="16"/>
                  </a:lnTo>
                  <a:lnTo>
                    <a:pt x="58" y="20"/>
                  </a:lnTo>
                  <a:lnTo>
                    <a:pt x="57" y="26"/>
                  </a:lnTo>
                  <a:lnTo>
                    <a:pt x="54" y="31"/>
                  </a:lnTo>
                  <a:lnTo>
                    <a:pt x="46" y="46"/>
                  </a:lnTo>
                  <a:lnTo>
                    <a:pt x="42" y="55"/>
                  </a:lnTo>
                  <a:lnTo>
                    <a:pt x="37" y="69"/>
                  </a:lnTo>
                  <a:lnTo>
                    <a:pt x="31" y="92"/>
                  </a:lnTo>
                  <a:lnTo>
                    <a:pt x="25" y="116"/>
                  </a:lnTo>
                  <a:lnTo>
                    <a:pt x="21" y="124"/>
                  </a:lnTo>
                  <a:lnTo>
                    <a:pt x="18" y="131"/>
                  </a:lnTo>
                  <a:lnTo>
                    <a:pt x="15" y="133"/>
                  </a:lnTo>
                  <a:lnTo>
                    <a:pt x="14" y="133"/>
                  </a:lnTo>
                  <a:lnTo>
                    <a:pt x="11" y="131"/>
                  </a:lnTo>
                  <a:lnTo>
                    <a:pt x="10" y="128"/>
                  </a:lnTo>
                  <a:lnTo>
                    <a:pt x="6" y="119"/>
                  </a:lnTo>
                  <a:lnTo>
                    <a:pt x="2" y="104"/>
                  </a:lnTo>
                  <a:lnTo>
                    <a:pt x="0" y="88"/>
                  </a:lnTo>
                  <a:lnTo>
                    <a:pt x="0" y="69"/>
                  </a:lnTo>
                  <a:lnTo>
                    <a:pt x="2" y="51"/>
                  </a:lnTo>
                  <a:lnTo>
                    <a:pt x="4" y="34"/>
                  </a:lnTo>
                  <a:lnTo>
                    <a:pt x="8" y="20"/>
                  </a:lnTo>
                  <a:lnTo>
                    <a:pt x="11" y="15"/>
                  </a:lnTo>
                  <a:lnTo>
                    <a:pt x="15" y="9"/>
                  </a:lnTo>
                  <a:lnTo>
                    <a:pt x="21" y="5"/>
                  </a:lnTo>
                  <a:lnTo>
                    <a:pt x="26" y="1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41" y="0"/>
                  </a:lnTo>
                  <a:lnTo>
                    <a:pt x="46" y="3"/>
                  </a:lnTo>
                  <a:lnTo>
                    <a:pt x="50" y="7"/>
                  </a:lnTo>
                  <a:lnTo>
                    <a:pt x="54" y="11"/>
                  </a:lnTo>
                  <a:close/>
                </a:path>
              </a:pathLst>
            </a:custGeom>
            <a:solidFill>
              <a:srgbClr val="8B14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29" name="Freeform 987"/>
            <p:cNvSpPr>
              <a:spLocks/>
            </p:cNvSpPr>
            <p:nvPr/>
          </p:nvSpPr>
          <p:spPr bwMode="auto">
            <a:xfrm>
              <a:off x="1855" y="1930"/>
              <a:ext cx="22" cy="33"/>
            </a:xfrm>
            <a:custGeom>
              <a:avLst/>
              <a:gdLst>
                <a:gd name="T0" fmla="*/ 17 w 22"/>
                <a:gd name="T1" fmla="*/ 12 h 33"/>
                <a:gd name="T2" fmla="*/ 17 w 22"/>
                <a:gd name="T3" fmla="*/ 12 h 33"/>
                <a:gd name="T4" fmla="*/ 19 w 22"/>
                <a:gd name="T5" fmla="*/ 19 h 33"/>
                <a:gd name="T6" fmla="*/ 22 w 22"/>
                <a:gd name="T7" fmla="*/ 25 h 33"/>
                <a:gd name="T8" fmla="*/ 22 w 22"/>
                <a:gd name="T9" fmla="*/ 31 h 33"/>
                <a:gd name="T10" fmla="*/ 21 w 22"/>
                <a:gd name="T11" fmla="*/ 32 h 33"/>
                <a:gd name="T12" fmla="*/ 19 w 22"/>
                <a:gd name="T13" fmla="*/ 33 h 33"/>
                <a:gd name="T14" fmla="*/ 19 w 22"/>
                <a:gd name="T15" fmla="*/ 33 h 33"/>
                <a:gd name="T16" fmla="*/ 19 w 22"/>
                <a:gd name="T17" fmla="*/ 33 h 33"/>
                <a:gd name="T18" fmla="*/ 18 w 22"/>
                <a:gd name="T19" fmla="*/ 32 h 33"/>
                <a:gd name="T20" fmla="*/ 17 w 22"/>
                <a:gd name="T21" fmla="*/ 27 h 33"/>
                <a:gd name="T22" fmla="*/ 14 w 22"/>
                <a:gd name="T23" fmla="*/ 20 h 33"/>
                <a:gd name="T24" fmla="*/ 11 w 22"/>
                <a:gd name="T25" fmla="*/ 16 h 33"/>
                <a:gd name="T26" fmla="*/ 9 w 22"/>
                <a:gd name="T27" fmla="*/ 13 h 33"/>
                <a:gd name="T28" fmla="*/ 9 w 22"/>
                <a:gd name="T29" fmla="*/ 13 h 33"/>
                <a:gd name="T30" fmla="*/ 3 w 22"/>
                <a:gd name="T31" fmla="*/ 10 h 33"/>
                <a:gd name="T32" fmla="*/ 0 w 22"/>
                <a:gd name="T33" fmla="*/ 5 h 33"/>
                <a:gd name="T34" fmla="*/ 0 w 22"/>
                <a:gd name="T35" fmla="*/ 2 h 33"/>
                <a:gd name="T36" fmla="*/ 3 w 22"/>
                <a:gd name="T37" fmla="*/ 0 h 33"/>
                <a:gd name="T38" fmla="*/ 3 w 22"/>
                <a:gd name="T39" fmla="*/ 0 h 33"/>
                <a:gd name="T40" fmla="*/ 6 w 22"/>
                <a:gd name="T41" fmla="*/ 0 h 33"/>
                <a:gd name="T42" fmla="*/ 10 w 22"/>
                <a:gd name="T43" fmla="*/ 2 h 33"/>
                <a:gd name="T44" fmla="*/ 14 w 22"/>
                <a:gd name="T45" fmla="*/ 6 h 33"/>
                <a:gd name="T46" fmla="*/ 17 w 22"/>
                <a:gd name="T47" fmla="*/ 12 h 33"/>
                <a:gd name="T48" fmla="*/ 17 w 22"/>
                <a:gd name="T49" fmla="*/ 12 h 33"/>
                <a:gd name="T50" fmla="*/ 17 w 22"/>
                <a:gd name="T51" fmla="*/ 12 h 3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2" h="33">
                  <a:moveTo>
                    <a:pt x="17" y="12"/>
                  </a:moveTo>
                  <a:lnTo>
                    <a:pt x="17" y="12"/>
                  </a:lnTo>
                  <a:lnTo>
                    <a:pt x="19" y="19"/>
                  </a:lnTo>
                  <a:lnTo>
                    <a:pt x="22" y="25"/>
                  </a:lnTo>
                  <a:lnTo>
                    <a:pt x="22" y="31"/>
                  </a:lnTo>
                  <a:lnTo>
                    <a:pt x="21" y="32"/>
                  </a:lnTo>
                  <a:lnTo>
                    <a:pt x="19" y="33"/>
                  </a:lnTo>
                  <a:lnTo>
                    <a:pt x="18" y="32"/>
                  </a:lnTo>
                  <a:lnTo>
                    <a:pt x="17" y="27"/>
                  </a:lnTo>
                  <a:lnTo>
                    <a:pt x="14" y="20"/>
                  </a:lnTo>
                  <a:lnTo>
                    <a:pt x="11" y="16"/>
                  </a:lnTo>
                  <a:lnTo>
                    <a:pt x="9" y="13"/>
                  </a:lnTo>
                  <a:lnTo>
                    <a:pt x="3" y="10"/>
                  </a:lnTo>
                  <a:lnTo>
                    <a:pt x="0" y="5"/>
                  </a:lnTo>
                  <a:lnTo>
                    <a:pt x="0" y="2"/>
                  </a:lnTo>
                  <a:lnTo>
                    <a:pt x="3" y="0"/>
                  </a:lnTo>
                  <a:lnTo>
                    <a:pt x="6" y="0"/>
                  </a:lnTo>
                  <a:lnTo>
                    <a:pt x="10" y="2"/>
                  </a:lnTo>
                  <a:lnTo>
                    <a:pt x="14" y="6"/>
                  </a:lnTo>
                  <a:lnTo>
                    <a:pt x="17" y="12"/>
                  </a:lnTo>
                  <a:close/>
                </a:path>
              </a:pathLst>
            </a:custGeom>
            <a:solidFill>
              <a:srgbClr val="52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30" name="Freeform 988"/>
            <p:cNvSpPr>
              <a:spLocks/>
            </p:cNvSpPr>
            <p:nvPr/>
          </p:nvSpPr>
          <p:spPr bwMode="auto">
            <a:xfrm>
              <a:off x="1746" y="1968"/>
              <a:ext cx="16" cy="39"/>
            </a:xfrm>
            <a:custGeom>
              <a:avLst/>
              <a:gdLst>
                <a:gd name="T0" fmla="*/ 11 w 16"/>
                <a:gd name="T1" fmla="*/ 21 h 39"/>
                <a:gd name="T2" fmla="*/ 11 w 16"/>
                <a:gd name="T3" fmla="*/ 21 h 39"/>
                <a:gd name="T4" fmla="*/ 11 w 16"/>
                <a:gd name="T5" fmla="*/ 24 h 39"/>
                <a:gd name="T6" fmla="*/ 11 w 16"/>
                <a:gd name="T7" fmla="*/ 28 h 39"/>
                <a:gd name="T8" fmla="*/ 13 w 16"/>
                <a:gd name="T9" fmla="*/ 33 h 39"/>
                <a:gd name="T10" fmla="*/ 16 w 16"/>
                <a:gd name="T11" fmla="*/ 37 h 39"/>
                <a:gd name="T12" fmla="*/ 16 w 16"/>
                <a:gd name="T13" fmla="*/ 39 h 39"/>
                <a:gd name="T14" fmla="*/ 15 w 16"/>
                <a:gd name="T15" fmla="*/ 39 h 39"/>
                <a:gd name="T16" fmla="*/ 15 w 16"/>
                <a:gd name="T17" fmla="*/ 39 h 39"/>
                <a:gd name="T18" fmla="*/ 11 w 16"/>
                <a:gd name="T19" fmla="*/ 39 h 39"/>
                <a:gd name="T20" fmla="*/ 7 w 16"/>
                <a:gd name="T21" fmla="*/ 35 h 39"/>
                <a:gd name="T22" fmla="*/ 2 w 16"/>
                <a:gd name="T23" fmla="*/ 29 h 39"/>
                <a:gd name="T24" fmla="*/ 0 w 16"/>
                <a:gd name="T25" fmla="*/ 23 h 39"/>
                <a:gd name="T26" fmla="*/ 0 w 16"/>
                <a:gd name="T27" fmla="*/ 23 h 39"/>
                <a:gd name="T28" fmla="*/ 0 w 16"/>
                <a:gd name="T29" fmla="*/ 14 h 39"/>
                <a:gd name="T30" fmla="*/ 0 w 16"/>
                <a:gd name="T31" fmla="*/ 8 h 39"/>
                <a:gd name="T32" fmla="*/ 2 w 16"/>
                <a:gd name="T33" fmla="*/ 2 h 39"/>
                <a:gd name="T34" fmla="*/ 2 w 16"/>
                <a:gd name="T35" fmla="*/ 0 h 39"/>
                <a:gd name="T36" fmla="*/ 4 w 16"/>
                <a:gd name="T37" fmla="*/ 0 h 39"/>
                <a:gd name="T38" fmla="*/ 4 w 16"/>
                <a:gd name="T39" fmla="*/ 0 h 39"/>
                <a:gd name="T40" fmla="*/ 8 w 16"/>
                <a:gd name="T41" fmla="*/ 1 h 39"/>
                <a:gd name="T42" fmla="*/ 9 w 16"/>
                <a:gd name="T43" fmla="*/ 5 h 39"/>
                <a:gd name="T44" fmla="*/ 11 w 16"/>
                <a:gd name="T45" fmla="*/ 12 h 39"/>
                <a:gd name="T46" fmla="*/ 11 w 16"/>
                <a:gd name="T47" fmla="*/ 21 h 39"/>
                <a:gd name="T48" fmla="*/ 11 w 16"/>
                <a:gd name="T49" fmla="*/ 21 h 39"/>
                <a:gd name="T50" fmla="*/ 11 w 16"/>
                <a:gd name="T51" fmla="*/ 21 h 39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6" h="39">
                  <a:moveTo>
                    <a:pt x="11" y="21"/>
                  </a:moveTo>
                  <a:lnTo>
                    <a:pt x="11" y="21"/>
                  </a:lnTo>
                  <a:lnTo>
                    <a:pt x="11" y="24"/>
                  </a:lnTo>
                  <a:lnTo>
                    <a:pt x="11" y="28"/>
                  </a:lnTo>
                  <a:lnTo>
                    <a:pt x="13" y="33"/>
                  </a:lnTo>
                  <a:lnTo>
                    <a:pt x="16" y="37"/>
                  </a:lnTo>
                  <a:lnTo>
                    <a:pt x="16" y="39"/>
                  </a:lnTo>
                  <a:lnTo>
                    <a:pt x="15" y="39"/>
                  </a:lnTo>
                  <a:lnTo>
                    <a:pt x="11" y="39"/>
                  </a:lnTo>
                  <a:lnTo>
                    <a:pt x="7" y="35"/>
                  </a:lnTo>
                  <a:lnTo>
                    <a:pt x="2" y="29"/>
                  </a:lnTo>
                  <a:lnTo>
                    <a:pt x="0" y="23"/>
                  </a:lnTo>
                  <a:lnTo>
                    <a:pt x="0" y="14"/>
                  </a:lnTo>
                  <a:lnTo>
                    <a:pt x="0" y="8"/>
                  </a:lnTo>
                  <a:lnTo>
                    <a:pt x="2" y="2"/>
                  </a:lnTo>
                  <a:lnTo>
                    <a:pt x="2" y="0"/>
                  </a:lnTo>
                  <a:lnTo>
                    <a:pt x="4" y="0"/>
                  </a:lnTo>
                  <a:lnTo>
                    <a:pt x="8" y="1"/>
                  </a:lnTo>
                  <a:lnTo>
                    <a:pt x="9" y="5"/>
                  </a:lnTo>
                  <a:lnTo>
                    <a:pt x="11" y="12"/>
                  </a:lnTo>
                  <a:lnTo>
                    <a:pt x="11" y="21"/>
                  </a:lnTo>
                  <a:close/>
                </a:path>
              </a:pathLst>
            </a:custGeom>
            <a:solidFill>
              <a:srgbClr val="52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31" name="Freeform 989"/>
            <p:cNvSpPr>
              <a:spLocks/>
            </p:cNvSpPr>
            <p:nvPr/>
          </p:nvSpPr>
          <p:spPr bwMode="auto">
            <a:xfrm>
              <a:off x="1736" y="1922"/>
              <a:ext cx="12" cy="33"/>
            </a:xfrm>
            <a:custGeom>
              <a:avLst/>
              <a:gdLst>
                <a:gd name="T0" fmla="*/ 12 w 12"/>
                <a:gd name="T1" fmla="*/ 16 h 33"/>
                <a:gd name="T2" fmla="*/ 12 w 12"/>
                <a:gd name="T3" fmla="*/ 16 h 33"/>
                <a:gd name="T4" fmla="*/ 12 w 12"/>
                <a:gd name="T5" fmla="*/ 28 h 33"/>
                <a:gd name="T6" fmla="*/ 12 w 12"/>
                <a:gd name="T7" fmla="*/ 32 h 33"/>
                <a:gd name="T8" fmla="*/ 11 w 12"/>
                <a:gd name="T9" fmla="*/ 33 h 33"/>
                <a:gd name="T10" fmla="*/ 10 w 12"/>
                <a:gd name="T11" fmla="*/ 33 h 33"/>
                <a:gd name="T12" fmla="*/ 10 w 12"/>
                <a:gd name="T13" fmla="*/ 33 h 33"/>
                <a:gd name="T14" fmla="*/ 6 w 12"/>
                <a:gd name="T15" fmla="*/ 32 h 33"/>
                <a:gd name="T16" fmla="*/ 3 w 12"/>
                <a:gd name="T17" fmla="*/ 28 h 33"/>
                <a:gd name="T18" fmla="*/ 2 w 12"/>
                <a:gd name="T19" fmla="*/ 23 h 33"/>
                <a:gd name="T20" fmla="*/ 0 w 12"/>
                <a:gd name="T21" fmla="*/ 16 h 33"/>
                <a:gd name="T22" fmla="*/ 0 w 12"/>
                <a:gd name="T23" fmla="*/ 16 h 33"/>
                <a:gd name="T24" fmla="*/ 2 w 12"/>
                <a:gd name="T25" fmla="*/ 9 h 33"/>
                <a:gd name="T26" fmla="*/ 3 w 12"/>
                <a:gd name="T27" fmla="*/ 4 h 33"/>
                <a:gd name="T28" fmla="*/ 4 w 12"/>
                <a:gd name="T29" fmla="*/ 1 h 33"/>
                <a:gd name="T30" fmla="*/ 8 w 12"/>
                <a:gd name="T31" fmla="*/ 0 h 33"/>
                <a:gd name="T32" fmla="*/ 8 w 12"/>
                <a:gd name="T33" fmla="*/ 0 h 33"/>
                <a:gd name="T34" fmla="*/ 10 w 12"/>
                <a:gd name="T35" fmla="*/ 0 h 33"/>
                <a:gd name="T36" fmla="*/ 11 w 12"/>
                <a:gd name="T37" fmla="*/ 1 h 33"/>
                <a:gd name="T38" fmla="*/ 12 w 12"/>
                <a:gd name="T39" fmla="*/ 4 h 33"/>
                <a:gd name="T40" fmla="*/ 12 w 12"/>
                <a:gd name="T41" fmla="*/ 16 h 33"/>
                <a:gd name="T42" fmla="*/ 12 w 12"/>
                <a:gd name="T43" fmla="*/ 16 h 33"/>
                <a:gd name="T44" fmla="*/ 12 w 12"/>
                <a:gd name="T45" fmla="*/ 16 h 3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2" h="33">
                  <a:moveTo>
                    <a:pt x="12" y="16"/>
                  </a:moveTo>
                  <a:lnTo>
                    <a:pt x="12" y="16"/>
                  </a:lnTo>
                  <a:lnTo>
                    <a:pt x="12" y="28"/>
                  </a:lnTo>
                  <a:lnTo>
                    <a:pt x="12" y="32"/>
                  </a:lnTo>
                  <a:lnTo>
                    <a:pt x="11" y="33"/>
                  </a:lnTo>
                  <a:lnTo>
                    <a:pt x="10" y="33"/>
                  </a:lnTo>
                  <a:lnTo>
                    <a:pt x="6" y="32"/>
                  </a:lnTo>
                  <a:lnTo>
                    <a:pt x="3" y="28"/>
                  </a:lnTo>
                  <a:lnTo>
                    <a:pt x="2" y="23"/>
                  </a:lnTo>
                  <a:lnTo>
                    <a:pt x="0" y="16"/>
                  </a:lnTo>
                  <a:lnTo>
                    <a:pt x="2" y="9"/>
                  </a:lnTo>
                  <a:lnTo>
                    <a:pt x="3" y="4"/>
                  </a:lnTo>
                  <a:lnTo>
                    <a:pt x="4" y="1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1"/>
                  </a:lnTo>
                  <a:lnTo>
                    <a:pt x="12" y="4"/>
                  </a:lnTo>
                  <a:lnTo>
                    <a:pt x="12" y="16"/>
                  </a:lnTo>
                  <a:close/>
                </a:path>
              </a:pathLst>
            </a:custGeom>
            <a:solidFill>
              <a:srgbClr val="52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32" name="Freeform 990"/>
            <p:cNvSpPr>
              <a:spLocks/>
            </p:cNvSpPr>
            <p:nvPr/>
          </p:nvSpPr>
          <p:spPr bwMode="auto">
            <a:xfrm>
              <a:off x="1812" y="1888"/>
              <a:ext cx="33" cy="25"/>
            </a:xfrm>
            <a:custGeom>
              <a:avLst/>
              <a:gdLst>
                <a:gd name="T0" fmla="*/ 31 w 33"/>
                <a:gd name="T1" fmla="*/ 25 h 25"/>
                <a:gd name="T2" fmla="*/ 31 w 33"/>
                <a:gd name="T3" fmla="*/ 25 h 25"/>
                <a:gd name="T4" fmla="*/ 30 w 33"/>
                <a:gd name="T5" fmla="*/ 25 h 25"/>
                <a:gd name="T6" fmla="*/ 29 w 33"/>
                <a:gd name="T7" fmla="*/ 25 h 25"/>
                <a:gd name="T8" fmla="*/ 24 w 33"/>
                <a:gd name="T9" fmla="*/ 23 h 25"/>
                <a:gd name="T10" fmla="*/ 14 w 33"/>
                <a:gd name="T11" fmla="*/ 12 h 25"/>
                <a:gd name="T12" fmla="*/ 14 w 33"/>
                <a:gd name="T13" fmla="*/ 12 h 25"/>
                <a:gd name="T14" fmla="*/ 8 w 33"/>
                <a:gd name="T15" fmla="*/ 9 h 25"/>
                <a:gd name="T16" fmla="*/ 4 w 33"/>
                <a:gd name="T17" fmla="*/ 6 h 25"/>
                <a:gd name="T18" fmla="*/ 0 w 33"/>
                <a:gd name="T19" fmla="*/ 4 h 25"/>
                <a:gd name="T20" fmla="*/ 0 w 33"/>
                <a:gd name="T21" fmla="*/ 2 h 25"/>
                <a:gd name="T22" fmla="*/ 0 w 33"/>
                <a:gd name="T23" fmla="*/ 1 h 25"/>
                <a:gd name="T24" fmla="*/ 0 w 33"/>
                <a:gd name="T25" fmla="*/ 1 h 25"/>
                <a:gd name="T26" fmla="*/ 3 w 33"/>
                <a:gd name="T27" fmla="*/ 0 h 25"/>
                <a:gd name="T28" fmla="*/ 8 w 33"/>
                <a:gd name="T29" fmla="*/ 0 h 25"/>
                <a:gd name="T30" fmla="*/ 12 w 33"/>
                <a:gd name="T31" fmla="*/ 2 h 25"/>
                <a:gd name="T32" fmla="*/ 18 w 33"/>
                <a:gd name="T33" fmla="*/ 5 h 25"/>
                <a:gd name="T34" fmla="*/ 18 w 33"/>
                <a:gd name="T35" fmla="*/ 5 h 25"/>
                <a:gd name="T36" fmla="*/ 23 w 33"/>
                <a:gd name="T37" fmla="*/ 11 h 25"/>
                <a:gd name="T38" fmla="*/ 29 w 33"/>
                <a:gd name="T39" fmla="*/ 16 h 25"/>
                <a:gd name="T40" fmla="*/ 31 w 33"/>
                <a:gd name="T41" fmla="*/ 21 h 25"/>
                <a:gd name="T42" fmla="*/ 33 w 33"/>
                <a:gd name="T43" fmla="*/ 24 h 25"/>
                <a:gd name="T44" fmla="*/ 31 w 33"/>
                <a:gd name="T45" fmla="*/ 25 h 25"/>
                <a:gd name="T46" fmla="*/ 31 w 33"/>
                <a:gd name="T47" fmla="*/ 25 h 25"/>
                <a:gd name="T48" fmla="*/ 31 w 33"/>
                <a:gd name="T49" fmla="*/ 25 h 2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3" h="25">
                  <a:moveTo>
                    <a:pt x="31" y="25"/>
                  </a:moveTo>
                  <a:lnTo>
                    <a:pt x="31" y="25"/>
                  </a:lnTo>
                  <a:lnTo>
                    <a:pt x="30" y="25"/>
                  </a:lnTo>
                  <a:lnTo>
                    <a:pt x="29" y="25"/>
                  </a:lnTo>
                  <a:lnTo>
                    <a:pt x="24" y="23"/>
                  </a:lnTo>
                  <a:lnTo>
                    <a:pt x="14" y="12"/>
                  </a:lnTo>
                  <a:lnTo>
                    <a:pt x="8" y="9"/>
                  </a:lnTo>
                  <a:lnTo>
                    <a:pt x="4" y="6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1"/>
                  </a:lnTo>
                  <a:lnTo>
                    <a:pt x="3" y="0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8" y="5"/>
                  </a:lnTo>
                  <a:lnTo>
                    <a:pt x="23" y="11"/>
                  </a:lnTo>
                  <a:lnTo>
                    <a:pt x="29" y="16"/>
                  </a:lnTo>
                  <a:lnTo>
                    <a:pt x="31" y="21"/>
                  </a:lnTo>
                  <a:lnTo>
                    <a:pt x="33" y="24"/>
                  </a:lnTo>
                  <a:lnTo>
                    <a:pt x="31" y="25"/>
                  </a:lnTo>
                  <a:close/>
                </a:path>
              </a:pathLst>
            </a:custGeom>
            <a:solidFill>
              <a:srgbClr val="52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33" name="Freeform 991"/>
            <p:cNvSpPr>
              <a:spLocks/>
            </p:cNvSpPr>
            <p:nvPr/>
          </p:nvSpPr>
          <p:spPr bwMode="auto">
            <a:xfrm>
              <a:off x="1912" y="2210"/>
              <a:ext cx="21" cy="38"/>
            </a:xfrm>
            <a:custGeom>
              <a:avLst/>
              <a:gdLst>
                <a:gd name="T0" fmla="*/ 21 w 21"/>
                <a:gd name="T1" fmla="*/ 19 h 38"/>
                <a:gd name="T2" fmla="*/ 21 w 21"/>
                <a:gd name="T3" fmla="*/ 19 h 38"/>
                <a:gd name="T4" fmla="*/ 21 w 21"/>
                <a:gd name="T5" fmla="*/ 27 h 38"/>
                <a:gd name="T6" fmla="*/ 18 w 21"/>
                <a:gd name="T7" fmla="*/ 32 h 38"/>
                <a:gd name="T8" fmla="*/ 15 w 21"/>
                <a:gd name="T9" fmla="*/ 36 h 38"/>
                <a:gd name="T10" fmla="*/ 11 w 21"/>
                <a:gd name="T11" fmla="*/ 38 h 38"/>
                <a:gd name="T12" fmla="*/ 11 w 21"/>
                <a:gd name="T13" fmla="*/ 38 h 38"/>
                <a:gd name="T14" fmla="*/ 7 w 21"/>
                <a:gd name="T15" fmla="*/ 36 h 38"/>
                <a:gd name="T16" fmla="*/ 4 w 21"/>
                <a:gd name="T17" fmla="*/ 32 h 38"/>
                <a:gd name="T18" fmla="*/ 2 w 21"/>
                <a:gd name="T19" fmla="*/ 27 h 38"/>
                <a:gd name="T20" fmla="*/ 0 w 21"/>
                <a:gd name="T21" fmla="*/ 19 h 38"/>
                <a:gd name="T22" fmla="*/ 0 w 21"/>
                <a:gd name="T23" fmla="*/ 19 h 38"/>
                <a:gd name="T24" fmla="*/ 2 w 21"/>
                <a:gd name="T25" fmla="*/ 11 h 38"/>
                <a:gd name="T26" fmla="*/ 4 w 21"/>
                <a:gd name="T27" fmla="*/ 5 h 38"/>
                <a:gd name="T28" fmla="*/ 7 w 21"/>
                <a:gd name="T29" fmla="*/ 1 h 38"/>
                <a:gd name="T30" fmla="*/ 11 w 21"/>
                <a:gd name="T31" fmla="*/ 0 h 38"/>
                <a:gd name="T32" fmla="*/ 11 w 21"/>
                <a:gd name="T33" fmla="*/ 0 h 38"/>
                <a:gd name="T34" fmla="*/ 15 w 21"/>
                <a:gd name="T35" fmla="*/ 1 h 38"/>
                <a:gd name="T36" fmla="*/ 18 w 21"/>
                <a:gd name="T37" fmla="*/ 5 h 38"/>
                <a:gd name="T38" fmla="*/ 21 w 21"/>
                <a:gd name="T39" fmla="*/ 11 h 38"/>
                <a:gd name="T40" fmla="*/ 21 w 21"/>
                <a:gd name="T41" fmla="*/ 19 h 38"/>
                <a:gd name="T42" fmla="*/ 21 w 21"/>
                <a:gd name="T43" fmla="*/ 19 h 38"/>
                <a:gd name="T44" fmla="*/ 21 w 21"/>
                <a:gd name="T45" fmla="*/ 19 h 3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1" h="38">
                  <a:moveTo>
                    <a:pt x="21" y="19"/>
                  </a:moveTo>
                  <a:lnTo>
                    <a:pt x="21" y="19"/>
                  </a:lnTo>
                  <a:lnTo>
                    <a:pt x="21" y="27"/>
                  </a:lnTo>
                  <a:lnTo>
                    <a:pt x="18" y="32"/>
                  </a:lnTo>
                  <a:lnTo>
                    <a:pt x="15" y="36"/>
                  </a:lnTo>
                  <a:lnTo>
                    <a:pt x="11" y="38"/>
                  </a:lnTo>
                  <a:lnTo>
                    <a:pt x="7" y="36"/>
                  </a:lnTo>
                  <a:lnTo>
                    <a:pt x="4" y="32"/>
                  </a:lnTo>
                  <a:lnTo>
                    <a:pt x="2" y="27"/>
                  </a:lnTo>
                  <a:lnTo>
                    <a:pt x="0" y="19"/>
                  </a:lnTo>
                  <a:lnTo>
                    <a:pt x="2" y="11"/>
                  </a:lnTo>
                  <a:lnTo>
                    <a:pt x="4" y="5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5" y="1"/>
                  </a:lnTo>
                  <a:lnTo>
                    <a:pt x="18" y="5"/>
                  </a:lnTo>
                  <a:lnTo>
                    <a:pt x="21" y="11"/>
                  </a:lnTo>
                  <a:lnTo>
                    <a:pt x="21" y="19"/>
                  </a:lnTo>
                  <a:close/>
                </a:path>
              </a:pathLst>
            </a:custGeom>
            <a:solidFill>
              <a:srgbClr val="9D00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34" name="Freeform 992"/>
            <p:cNvSpPr>
              <a:spLocks/>
            </p:cNvSpPr>
            <p:nvPr/>
          </p:nvSpPr>
          <p:spPr bwMode="auto">
            <a:xfrm>
              <a:off x="1933" y="2185"/>
              <a:ext cx="10" cy="18"/>
            </a:xfrm>
            <a:custGeom>
              <a:avLst/>
              <a:gdLst>
                <a:gd name="T0" fmla="*/ 10 w 10"/>
                <a:gd name="T1" fmla="*/ 9 h 18"/>
                <a:gd name="T2" fmla="*/ 10 w 10"/>
                <a:gd name="T3" fmla="*/ 9 h 18"/>
                <a:gd name="T4" fmla="*/ 10 w 10"/>
                <a:gd name="T5" fmla="*/ 13 h 18"/>
                <a:gd name="T6" fmla="*/ 9 w 10"/>
                <a:gd name="T7" fmla="*/ 15 h 18"/>
                <a:gd name="T8" fmla="*/ 6 w 10"/>
                <a:gd name="T9" fmla="*/ 17 h 18"/>
                <a:gd name="T10" fmla="*/ 5 w 10"/>
                <a:gd name="T11" fmla="*/ 18 h 18"/>
                <a:gd name="T12" fmla="*/ 5 w 10"/>
                <a:gd name="T13" fmla="*/ 18 h 18"/>
                <a:gd name="T14" fmla="*/ 2 w 10"/>
                <a:gd name="T15" fmla="*/ 17 h 18"/>
                <a:gd name="T16" fmla="*/ 1 w 10"/>
                <a:gd name="T17" fmla="*/ 15 h 18"/>
                <a:gd name="T18" fmla="*/ 0 w 10"/>
                <a:gd name="T19" fmla="*/ 13 h 18"/>
                <a:gd name="T20" fmla="*/ 0 w 10"/>
                <a:gd name="T21" fmla="*/ 9 h 18"/>
                <a:gd name="T22" fmla="*/ 0 w 10"/>
                <a:gd name="T23" fmla="*/ 9 h 18"/>
                <a:gd name="T24" fmla="*/ 0 w 10"/>
                <a:gd name="T25" fmla="*/ 6 h 18"/>
                <a:gd name="T26" fmla="*/ 1 w 10"/>
                <a:gd name="T27" fmla="*/ 3 h 18"/>
                <a:gd name="T28" fmla="*/ 2 w 10"/>
                <a:gd name="T29" fmla="*/ 0 h 18"/>
                <a:gd name="T30" fmla="*/ 5 w 10"/>
                <a:gd name="T31" fmla="*/ 0 h 18"/>
                <a:gd name="T32" fmla="*/ 5 w 10"/>
                <a:gd name="T33" fmla="*/ 0 h 18"/>
                <a:gd name="T34" fmla="*/ 6 w 10"/>
                <a:gd name="T35" fmla="*/ 0 h 18"/>
                <a:gd name="T36" fmla="*/ 9 w 10"/>
                <a:gd name="T37" fmla="*/ 3 h 18"/>
                <a:gd name="T38" fmla="*/ 10 w 10"/>
                <a:gd name="T39" fmla="*/ 6 h 18"/>
                <a:gd name="T40" fmla="*/ 10 w 10"/>
                <a:gd name="T41" fmla="*/ 9 h 18"/>
                <a:gd name="T42" fmla="*/ 10 w 10"/>
                <a:gd name="T43" fmla="*/ 9 h 18"/>
                <a:gd name="T44" fmla="*/ 10 w 10"/>
                <a:gd name="T45" fmla="*/ 9 h 1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0" h="18">
                  <a:moveTo>
                    <a:pt x="10" y="9"/>
                  </a:moveTo>
                  <a:lnTo>
                    <a:pt x="10" y="9"/>
                  </a:lnTo>
                  <a:lnTo>
                    <a:pt x="10" y="13"/>
                  </a:lnTo>
                  <a:lnTo>
                    <a:pt x="9" y="15"/>
                  </a:lnTo>
                  <a:lnTo>
                    <a:pt x="6" y="17"/>
                  </a:lnTo>
                  <a:lnTo>
                    <a:pt x="5" y="18"/>
                  </a:lnTo>
                  <a:lnTo>
                    <a:pt x="2" y="17"/>
                  </a:lnTo>
                  <a:lnTo>
                    <a:pt x="1" y="15"/>
                  </a:lnTo>
                  <a:lnTo>
                    <a:pt x="0" y="13"/>
                  </a:lnTo>
                  <a:lnTo>
                    <a:pt x="0" y="9"/>
                  </a:lnTo>
                  <a:lnTo>
                    <a:pt x="0" y="6"/>
                  </a:lnTo>
                  <a:lnTo>
                    <a:pt x="1" y="3"/>
                  </a:lnTo>
                  <a:lnTo>
                    <a:pt x="2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9" y="3"/>
                  </a:lnTo>
                  <a:lnTo>
                    <a:pt x="10" y="6"/>
                  </a:lnTo>
                  <a:lnTo>
                    <a:pt x="10" y="9"/>
                  </a:lnTo>
                  <a:close/>
                </a:path>
              </a:pathLst>
            </a:custGeom>
            <a:solidFill>
              <a:srgbClr val="9D00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35" name="Freeform 994"/>
            <p:cNvSpPr>
              <a:spLocks/>
            </p:cNvSpPr>
            <p:nvPr/>
          </p:nvSpPr>
          <p:spPr bwMode="auto">
            <a:xfrm>
              <a:off x="1864" y="2215"/>
              <a:ext cx="10" cy="15"/>
            </a:xfrm>
            <a:custGeom>
              <a:avLst/>
              <a:gdLst>
                <a:gd name="T0" fmla="*/ 10 w 10"/>
                <a:gd name="T1" fmla="*/ 8 h 15"/>
                <a:gd name="T2" fmla="*/ 10 w 10"/>
                <a:gd name="T3" fmla="*/ 8 h 15"/>
                <a:gd name="T4" fmla="*/ 10 w 10"/>
                <a:gd name="T5" fmla="*/ 11 h 15"/>
                <a:gd name="T6" fmla="*/ 9 w 10"/>
                <a:gd name="T7" fmla="*/ 12 h 15"/>
                <a:gd name="T8" fmla="*/ 6 w 10"/>
                <a:gd name="T9" fmla="*/ 15 h 15"/>
                <a:gd name="T10" fmla="*/ 5 w 10"/>
                <a:gd name="T11" fmla="*/ 15 h 15"/>
                <a:gd name="T12" fmla="*/ 5 w 10"/>
                <a:gd name="T13" fmla="*/ 15 h 15"/>
                <a:gd name="T14" fmla="*/ 2 w 10"/>
                <a:gd name="T15" fmla="*/ 15 h 15"/>
                <a:gd name="T16" fmla="*/ 1 w 10"/>
                <a:gd name="T17" fmla="*/ 12 h 15"/>
                <a:gd name="T18" fmla="*/ 0 w 10"/>
                <a:gd name="T19" fmla="*/ 11 h 15"/>
                <a:gd name="T20" fmla="*/ 0 w 10"/>
                <a:gd name="T21" fmla="*/ 8 h 15"/>
                <a:gd name="T22" fmla="*/ 0 w 10"/>
                <a:gd name="T23" fmla="*/ 8 h 15"/>
                <a:gd name="T24" fmla="*/ 0 w 10"/>
                <a:gd name="T25" fmla="*/ 4 h 15"/>
                <a:gd name="T26" fmla="*/ 1 w 10"/>
                <a:gd name="T27" fmla="*/ 3 h 15"/>
                <a:gd name="T28" fmla="*/ 2 w 10"/>
                <a:gd name="T29" fmla="*/ 2 h 15"/>
                <a:gd name="T30" fmla="*/ 5 w 10"/>
                <a:gd name="T31" fmla="*/ 0 h 15"/>
                <a:gd name="T32" fmla="*/ 5 w 10"/>
                <a:gd name="T33" fmla="*/ 0 h 15"/>
                <a:gd name="T34" fmla="*/ 6 w 10"/>
                <a:gd name="T35" fmla="*/ 2 h 15"/>
                <a:gd name="T36" fmla="*/ 9 w 10"/>
                <a:gd name="T37" fmla="*/ 3 h 15"/>
                <a:gd name="T38" fmla="*/ 10 w 10"/>
                <a:gd name="T39" fmla="*/ 4 h 15"/>
                <a:gd name="T40" fmla="*/ 10 w 10"/>
                <a:gd name="T41" fmla="*/ 8 h 15"/>
                <a:gd name="T42" fmla="*/ 10 w 10"/>
                <a:gd name="T43" fmla="*/ 8 h 15"/>
                <a:gd name="T44" fmla="*/ 10 w 10"/>
                <a:gd name="T45" fmla="*/ 8 h 1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0" h="15">
                  <a:moveTo>
                    <a:pt x="10" y="8"/>
                  </a:moveTo>
                  <a:lnTo>
                    <a:pt x="10" y="8"/>
                  </a:lnTo>
                  <a:lnTo>
                    <a:pt x="10" y="11"/>
                  </a:lnTo>
                  <a:lnTo>
                    <a:pt x="9" y="12"/>
                  </a:lnTo>
                  <a:lnTo>
                    <a:pt x="6" y="15"/>
                  </a:lnTo>
                  <a:lnTo>
                    <a:pt x="5" y="15"/>
                  </a:lnTo>
                  <a:lnTo>
                    <a:pt x="2" y="15"/>
                  </a:lnTo>
                  <a:lnTo>
                    <a:pt x="1" y="12"/>
                  </a:lnTo>
                  <a:lnTo>
                    <a:pt x="0" y="11"/>
                  </a:lnTo>
                  <a:lnTo>
                    <a:pt x="0" y="8"/>
                  </a:lnTo>
                  <a:lnTo>
                    <a:pt x="0" y="4"/>
                  </a:lnTo>
                  <a:lnTo>
                    <a:pt x="1" y="3"/>
                  </a:lnTo>
                  <a:lnTo>
                    <a:pt x="2" y="2"/>
                  </a:lnTo>
                  <a:lnTo>
                    <a:pt x="5" y="0"/>
                  </a:lnTo>
                  <a:lnTo>
                    <a:pt x="6" y="2"/>
                  </a:lnTo>
                  <a:lnTo>
                    <a:pt x="9" y="3"/>
                  </a:lnTo>
                  <a:lnTo>
                    <a:pt x="10" y="4"/>
                  </a:lnTo>
                  <a:lnTo>
                    <a:pt x="10" y="8"/>
                  </a:lnTo>
                  <a:close/>
                </a:path>
              </a:pathLst>
            </a:custGeom>
            <a:solidFill>
              <a:srgbClr val="9D00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36" name="Freeform 995"/>
            <p:cNvSpPr>
              <a:spLocks/>
            </p:cNvSpPr>
            <p:nvPr/>
          </p:nvSpPr>
          <p:spPr bwMode="auto">
            <a:xfrm>
              <a:off x="1896" y="2187"/>
              <a:ext cx="18" cy="32"/>
            </a:xfrm>
            <a:custGeom>
              <a:avLst/>
              <a:gdLst>
                <a:gd name="T0" fmla="*/ 18 w 18"/>
                <a:gd name="T1" fmla="*/ 16 h 32"/>
                <a:gd name="T2" fmla="*/ 18 w 18"/>
                <a:gd name="T3" fmla="*/ 16 h 32"/>
                <a:gd name="T4" fmla="*/ 18 w 18"/>
                <a:gd name="T5" fmla="*/ 23 h 32"/>
                <a:gd name="T6" fmla="*/ 15 w 18"/>
                <a:gd name="T7" fmla="*/ 28 h 32"/>
                <a:gd name="T8" fmla="*/ 12 w 18"/>
                <a:gd name="T9" fmla="*/ 31 h 32"/>
                <a:gd name="T10" fmla="*/ 10 w 18"/>
                <a:gd name="T11" fmla="*/ 32 h 32"/>
                <a:gd name="T12" fmla="*/ 10 w 18"/>
                <a:gd name="T13" fmla="*/ 32 h 32"/>
                <a:gd name="T14" fmla="*/ 5 w 18"/>
                <a:gd name="T15" fmla="*/ 31 h 32"/>
                <a:gd name="T16" fmla="*/ 3 w 18"/>
                <a:gd name="T17" fmla="*/ 28 h 32"/>
                <a:gd name="T18" fmla="*/ 1 w 18"/>
                <a:gd name="T19" fmla="*/ 23 h 32"/>
                <a:gd name="T20" fmla="*/ 0 w 18"/>
                <a:gd name="T21" fmla="*/ 16 h 32"/>
                <a:gd name="T22" fmla="*/ 0 w 18"/>
                <a:gd name="T23" fmla="*/ 16 h 32"/>
                <a:gd name="T24" fmla="*/ 1 w 18"/>
                <a:gd name="T25" fmla="*/ 11 h 32"/>
                <a:gd name="T26" fmla="*/ 3 w 18"/>
                <a:gd name="T27" fmla="*/ 5 h 32"/>
                <a:gd name="T28" fmla="*/ 5 w 18"/>
                <a:gd name="T29" fmla="*/ 1 h 32"/>
                <a:gd name="T30" fmla="*/ 10 w 18"/>
                <a:gd name="T31" fmla="*/ 0 h 32"/>
                <a:gd name="T32" fmla="*/ 10 w 18"/>
                <a:gd name="T33" fmla="*/ 0 h 32"/>
                <a:gd name="T34" fmla="*/ 12 w 18"/>
                <a:gd name="T35" fmla="*/ 1 h 32"/>
                <a:gd name="T36" fmla="*/ 15 w 18"/>
                <a:gd name="T37" fmla="*/ 5 h 32"/>
                <a:gd name="T38" fmla="*/ 18 w 18"/>
                <a:gd name="T39" fmla="*/ 11 h 32"/>
                <a:gd name="T40" fmla="*/ 18 w 18"/>
                <a:gd name="T41" fmla="*/ 16 h 32"/>
                <a:gd name="T42" fmla="*/ 18 w 18"/>
                <a:gd name="T43" fmla="*/ 16 h 32"/>
                <a:gd name="T44" fmla="*/ 18 w 18"/>
                <a:gd name="T45" fmla="*/ 16 h 3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8" h="32">
                  <a:moveTo>
                    <a:pt x="18" y="16"/>
                  </a:moveTo>
                  <a:lnTo>
                    <a:pt x="18" y="16"/>
                  </a:lnTo>
                  <a:lnTo>
                    <a:pt x="18" y="23"/>
                  </a:lnTo>
                  <a:lnTo>
                    <a:pt x="15" y="28"/>
                  </a:lnTo>
                  <a:lnTo>
                    <a:pt x="12" y="31"/>
                  </a:lnTo>
                  <a:lnTo>
                    <a:pt x="10" y="32"/>
                  </a:lnTo>
                  <a:lnTo>
                    <a:pt x="5" y="31"/>
                  </a:lnTo>
                  <a:lnTo>
                    <a:pt x="3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11"/>
                  </a:lnTo>
                  <a:lnTo>
                    <a:pt x="3" y="5"/>
                  </a:lnTo>
                  <a:lnTo>
                    <a:pt x="5" y="1"/>
                  </a:lnTo>
                  <a:lnTo>
                    <a:pt x="10" y="0"/>
                  </a:lnTo>
                  <a:lnTo>
                    <a:pt x="12" y="1"/>
                  </a:lnTo>
                  <a:lnTo>
                    <a:pt x="15" y="5"/>
                  </a:lnTo>
                  <a:lnTo>
                    <a:pt x="18" y="11"/>
                  </a:lnTo>
                  <a:lnTo>
                    <a:pt x="18" y="16"/>
                  </a:lnTo>
                  <a:close/>
                </a:path>
              </a:pathLst>
            </a:custGeom>
            <a:solidFill>
              <a:srgbClr val="9D00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sp>
        <p:nvSpPr>
          <p:cNvPr id="2088" name="Freeform 996"/>
          <p:cNvSpPr>
            <a:spLocks/>
          </p:cNvSpPr>
          <p:nvPr/>
        </p:nvSpPr>
        <p:spPr bwMode="auto">
          <a:xfrm>
            <a:off x="3362266" y="3380805"/>
            <a:ext cx="151774" cy="23206"/>
          </a:xfrm>
          <a:custGeom>
            <a:avLst/>
            <a:gdLst>
              <a:gd name="T0" fmla="*/ 125412 w 85"/>
              <a:gd name="T1" fmla="*/ 7938 h 13"/>
              <a:gd name="T2" fmla="*/ 125412 w 85"/>
              <a:gd name="T3" fmla="*/ 7938 h 13"/>
              <a:gd name="T4" fmla="*/ 130175 w 85"/>
              <a:gd name="T5" fmla="*/ 9525 h 13"/>
              <a:gd name="T6" fmla="*/ 131762 w 85"/>
              <a:gd name="T7" fmla="*/ 14288 h 13"/>
              <a:gd name="T8" fmla="*/ 134937 w 85"/>
              <a:gd name="T9" fmla="*/ 17463 h 13"/>
              <a:gd name="T10" fmla="*/ 131762 w 85"/>
              <a:gd name="T11" fmla="*/ 20638 h 13"/>
              <a:gd name="T12" fmla="*/ 131762 w 85"/>
              <a:gd name="T13" fmla="*/ 20638 h 13"/>
              <a:gd name="T14" fmla="*/ 28575 w 85"/>
              <a:gd name="T15" fmla="*/ 20638 h 13"/>
              <a:gd name="T16" fmla="*/ 28575 w 85"/>
              <a:gd name="T17" fmla="*/ 20638 h 13"/>
              <a:gd name="T18" fmla="*/ 20637 w 85"/>
              <a:gd name="T19" fmla="*/ 17463 h 13"/>
              <a:gd name="T20" fmla="*/ 12700 w 85"/>
              <a:gd name="T21" fmla="*/ 15875 h 13"/>
              <a:gd name="T22" fmla="*/ 1587 w 85"/>
              <a:gd name="T23" fmla="*/ 9525 h 13"/>
              <a:gd name="T24" fmla="*/ 0 w 85"/>
              <a:gd name="T25" fmla="*/ 7938 h 13"/>
              <a:gd name="T26" fmla="*/ 0 w 85"/>
              <a:gd name="T27" fmla="*/ 4763 h 13"/>
              <a:gd name="T28" fmla="*/ 1587 w 85"/>
              <a:gd name="T29" fmla="*/ 3175 h 13"/>
              <a:gd name="T30" fmla="*/ 7937 w 85"/>
              <a:gd name="T31" fmla="*/ 0 h 13"/>
              <a:gd name="T32" fmla="*/ 7937 w 85"/>
              <a:gd name="T33" fmla="*/ 0 h 13"/>
              <a:gd name="T34" fmla="*/ 68262 w 85"/>
              <a:gd name="T35" fmla="*/ 3175 h 13"/>
              <a:gd name="T36" fmla="*/ 125412 w 85"/>
              <a:gd name="T37" fmla="*/ 7938 h 13"/>
              <a:gd name="T38" fmla="*/ 125412 w 85"/>
              <a:gd name="T39" fmla="*/ 7938 h 13"/>
              <a:gd name="T40" fmla="*/ 125412 w 85"/>
              <a:gd name="T41" fmla="*/ 7938 h 1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85" h="13">
                <a:moveTo>
                  <a:pt x="79" y="5"/>
                </a:moveTo>
                <a:lnTo>
                  <a:pt x="79" y="5"/>
                </a:lnTo>
                <a:lnTo>
                  <a:pt x="82" y="6"/>
                </a:lnTo>
                <a:lnTo>
                  <a:pt x="83" y="9"/>
                </a:lnTo>
                <a:lnTo>
                  <a:pt x="85" y="11"/>
                </a:lnTo>
                <a:lnTo>
                  <a:pt x="83" y="13"/>
                </a:lnTo>
                <a:lnTo>
                  <a:pt x="18" y="13"/>
                </a:lnTo>
                <a:lnTo>
                  <a:pt x="13" y="11"/>
                </a:lnTo>
                <a:lnTo>
                  <a:pt x="8" y="10"/>
                </a:lnTo>
                <a:lnTo>
                  <a:pt x="1" y="6"/>
                </a:lnTo>
                <a:lnTo>
                  <a:pt x="0" y="5"/>
                </a:lnTo>
                <a:lnTo>
                  <a:pt x="0" y="3"/>
                </a:lnTo>
                <a:lnTo>
                  <a:pt x="1" y="2"/>
                </a:lnTo>
                <a:lnTo>
                  <a:pt x="5" y="0"/>
                </a:lnTo>
                <a:lnTo>
                  <a:pt x="43" y="2"/>
                </a:lnTo>
                <a:lnTo>
                  <a:pt x="79" y="5"/>
                </a:lnTo>
                <a:close/>
              </a:path>
            </a:pathLst>
          </a:custGeom>
          <a:solidFill>
            <a:srgbClr val="B72E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02821" tIns="51411" rIns="102821" bIns="5141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000000"/>
              </a:solidFill>
            </a:endParaRPr>
          </a:p>
        </p:txBody>
      </p:sp>
      <p:grpSp>
        <p:nvGrpSpPr>
          <p:cNvPr id="2089" name="Group 982"/>
          <p:cNvGrpSpPr>
            <a:grpSpLocks/>
          </p:cNvGrpSpPr>
          <p:nvPr/>
        </p:nvGrpSpPr>
        <p:grpSpPr bwMode="auto">
          <a:xfrm>
            <a:off x="2680169" y="2959543"/>
            <a:ext cx="519606" cy="792543"/>
            <a:chOff x="1501" y="1658"/>
            <a:chExt cx="291" cy="444"/>
          </a:xfrm>
        </p:grpSpPr>
        <p:sp>
          <p:nvSpPr>
            <p:cNvPr id="2717" name="Freeform 986"/>
            <p:cNvSpPr>
              <a:spLocks/>
            </p:cNvSpPr>
            <p:nvPr/>
          </p:nvSpPr>
          <p:spPr bwMode="auto">
            <a:xfrm>
              <a:off x="1501" y="1662"/>
              <a:ext cx="291" cy="440"/>
            </a:xfrm>
            <a:custGeom>
              <a:avLst/>
              <a:gdLst>
                <a:gd name="T0" fmla="*/ 288 w 291"/>
                <a:gd name="T1" fmla="*/ 138 h 440"/>
                <a:gd name="T2" fmla="*/ 268 w 291"/>
                <a:gd name="T3" fmla="*/ 103 h 440"/>
                <a:gd name="T4" fmla="*/ 254 w 291"/>
                <a:gd name="T5" fmla="*/ 86 h 440"/>
                <a:gd name="T6" fmla="*/ 241 w 291"/>
                <a:gd name="T7" fmla="*/ 62 h 440"/>
                <a:gd name="T8" fmla="*/ 239 w 291"/>
                <a:gd name="T9" fmla="*/ 46 h 440"/>
                <a:gd name="T10" fmla="*/ 242 w 291"/>
                <a:gd name="T11" fmla="*/ 19 h 440"/>
                <a:gd name="T12" fmla="*/ 237 w 291"/>
                <a:gd name="T13" fmla="*/ 10 h 440"/>
                <a:gd name="T14" fmla="*/ 216 w 291"/>
                <a:gd name="T15" fmla="*/ 8 h 440"/>
                <a:gd name="T16" fmla="*/ 204 w 291"/>
                <a:gd name="T17" fmla="*/ 16 h 440"/>
                <a:gd name="T18" fmla="*/ 200 w 291"/>
                <a:gd name="T19" fmla="*/ 36 h 440"/>
                <a:gd name="T20" fmla="*/ 195 w 291"/>
                <a:gd name="T21" fmla="*/ 44 h 440"/>
                <a:gd name="T22" fmla="*/ 192 w 291"/>
                <a:gd name="T23" fmla="*/ 38 h 440"/>
                <a:gd name="T24" fmla="*/ 191 w 291"/>
                <a:gd name="T25" fmla="*/ 6 h 440"/>
                <a:gd name="T26" fmla="*/ 180 w 291"/>
                <a:gd name="T27" fmla="*/ 0 h 440"/>
                <a:gd name="T28" fmla="*/ 164 w 291"/>
                <a:gd name="T29" fmla="*/ 1 h 440"/>
                <a:gd name="T30" fmla="*/ 159 w 291"/>
                <a:gd name="T31" fmla="*/ 6 h 440"/>
                <a:gd name="T32" fmla="*/ 155 w 291"/>
                <a:gd name="T33" fmla="*/ 36 h 440"/>
                <a:gd name="T34" fmla="*/ 147 w 291"/>
                <a:gd name="T35" fmla="*/ 46 h 440"/>
                <a:gd name="T36" fmla="*/ 131 w 291"/>
                <a:gd name="T37" fmla="*/ 51 h 440"/>
                <a:gd name="T38" fmla="*/ 127 w 291"/>
                <a:gd name="T39" fmla="*/ 47 h 440"/>
                <a:gd name="T40" fmla="*/ 122 w 291"/>
                <a:gd name="T41" fmla="*/ 16 h 440"/>
                <a:gd name="T42" fmla="*/ 118 w 291"/>
                <a:gd name="T43" fmla="*/ 6 h 440"/>
                <a:gd name="T44" fmla="*/ 100 w 291"/>
                <a:gd name="T45" fmla="*/ 4 h 440"/>
                <a:gd name="T46" fmla="*/ 86 w 291"/>
                <a:gd name="T47" fmla="*/ 10 h 440"/>
                <a:gd name="T48" fmla="*/ 86 w 291"/>
                <a:gd name="T49" fmla="*/ 23 h 440"/>
                <a:gd name="T50" fmla="*/ 80 w 291"/>
                <a:gd name="T51" fmla="*/ 59 h 440"/>
                <a:gd name="T52" fmla="*/ 62 w 291"/>
                <a:gd name="T53" fmla="*/ 86 h 440"/>
                <a:gd name="T54" fmla="*/ 39 w 291"/>
                <a:gd name="T55" fmla="*/ 111 h 440"/>
                <a:gd name="T56" fmla="*/ 16 w 291"/>
                <a:gd name="T57" fmla="*/ 150 h 440"/>
                <a:gd name="T58" fmla="*/ 2 w 291"/>
                <a:gd name="T59" fmla="*/ 193 h 440"/>
                <a:gd name="T60" fmla="*/ 0 w 291"/>
                <a:gd name="T61" fmla="*/ 219 h 440"/>
                <a:gd name="T62" fmla="*/ 6 w 291"/>
                <a:gd name="T63" fmla="*/ 269 h 440"/>
                <a:gd name="T64" fmla="*/ 21 w 291"/>
                <a:gd name="T65" fmla="*/ 303 h 440"/>
                <a:gd name="T66" fmla="*/ 47 w 291"/>
                <a:gd name="T67" fmla="*/ 343 h 440"/>
                <a:gd name="T68" fmla="*/ 77 w 291"/>
                <a:gd name="T69" fmla="*/ 370 h 440"/>
                <a:gd name="T70" fmla="*/ 131 w 291"/>
                <a:gd name="T71" fmla="*/ 414 h 440"/>
                <a:gd name="T72" fmla="*/ 147 w 291"/>
                <a:gd name="T73" fmla="*/ 438 h 440"/>
                <a:gd name="T74" fmla="*/ 147 w 291"/>
                <a:gd name="T75" fmla="*/ 440 h 440"/>
                <a:gd name="T76" fmla="*/ 161 w 291"/>
                <a:gd name="T77" fmla="*/ 366 h 440"/>
                <a:gd name="T78" fmla="*/ 168 w 291"/>
                <a:gd name="T79" fmla="*/ 284 h 440"/>
                <a:gd name="T80" fmla="*/ 166 w 291"/>
                <a:gd name="T81" fmla="*/ 272 h 440"/>
                <a:gd name="T82" fmla="*/ 151 w 291"/>
                <a:gd name="T83" fmla="*/ 262 h 440"/>
                <a:gd name="T84" fmla="*/ 130 w 291"/>
                <a:gd name="T85" fmla="*/ 260 h 440"/>
                <a:gd name="T86" fmla="*/ 120 w 291"/>
                <a:gd name="T87" fmla="*/ 245 h 440"/>
                <a:gd name="T88" fmla="*/ 109 w 291"/>
                <a:gd name="T89" fmla="*/ 208 h 440"/>
                <a:gd name="T90" fmla="*/ 111 w 291"/>
                <a:gd name="T91" fmla="*/ 189 h 440"/>
                <a:gd name="T92" fmla="*/ 123 w 291"/>
                <a:gd name="T93" fmla="*/ 165 h 440"/>
                <a:gd name="T94" fmla="*/ 142 w 291"/>
                <a:gd name="T95" fmla="*/ 154 h 440"/>
                <a:gd name="T96" fmla="*/ 164 w 291"/>
                <a:gd name="T97" fmla="*/ 153 h 440"/>
                <a:gd name="T98" fmla="*/ 184 w 291"/>
                <a:gd name="T99" fmla="*/ 166 h 440"/>
                <a:gd name="T100" fmla="*/ 191 w 291"/>
                <a:gd name="T101" fmla="*/ 169 h 440"/>
                <a:gd name="T102" fmla="*/ 241 w 291"/>
                <a:gd name="T103" fmla="*/ 163 h 440"/>
                <a:gd name="T104" fmla="*/ 287 w 291"/>
                <a:gd name="T105" fmla="*/ 150 h 440"/>
                <a:gd name="T106" fmla="*/ 291 w 291"/>
                <a:gd name="T107" fmla="*/ 146 h 44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291" h="440">
                  <a:moveTo>
                    <a:pt x="291" y="146"/>
                  </a:moveTo>
                  <a:lnTo>
                    <a:pt x="291" y="146"/>
                  </a:lnTo>
                  <a:lnTo>
                    <a:pt x="288" y="138"/>
                  </a:lnTo>
                  <a:lnTo>
                    <a:pt x="285" y="130"/>
                  </a:lnTo>
                  <a:lnTo>
                    <a:pt x="277" y="115"/>
                  </a:lnTo>
                  <a:lnTo>
                    <a:pt x="268" y="103"/>
                  </a:lnTo>
                  <a:lnTo>
                    <a:pt x="262" y="96"/>
                  </a:lnTo>
                  <a:lnTo>
                    <a:pt x="254" y="86"/>
                  </a:lnTo>
                  <a:lnTo>
                    <a:pt x="247" y="77"/>
                  </a:lnTo>
                  <a:lnTo>
                    <a:pt x="242" y="67"/>
                  </a:lnTo>
                  <a:lnTo>
                    <a:pt x="241" y="62"/>
                  </a:lnTo>
                  <a:lnTo>
                    <a:pt x="239" y="55"/>
                  </a:lnTo>
                  <a:lnTo>
                    <a:pt x="239" y="46"/>
                  </a:lnTo>
                  <a:lnTo>
                    <a:pt x="241" y="36"/>
                  </a:lnTo>
                  <a:lnTo>
                    <a:pt x="242" y="19"/>
                  </a:lnTo>
                  <a:lnTo>
                    <a:pt x="242" y="16"/>
                  </a:lnTo>
                  <a:lnTo>
                    <a:pt x="241" y="15"/>
                  </a:lnTo>
                  <a:lnTo>
                    <a:pt x="237" y="10"/>
                  </a:lnTo>
                  <a:lnTo>
                    <a:pt x="230" y="9"/>
                  </a:lnTo>
                  <a:lnTo>
                    <a:pt x="223" y="8"/>
                  </a:lnTo>
                  <a:lnTo>
                    <a:pt x="216" y="8"/>
                  </a:lnTo>
                  <a:lnTo>
                    <a:pt x="210" y="10"/>
                  </a:lnTo>
                  <a:lnTo>
                    <a:pt x="206" y="13"/>
                  </a:lnTo>
                  <a:lnTo>
                    <a:pt x="204" y="16"/>
                  </a:lnTo>
                  <a:lnTo>
                    <a:pt x="203" y="19"/>
                  </a:lnTo>
                  <a:lnTo>
                    <a:pt x="200" y="36"/>
                  </a:lnTo>
                  <a:lnTo>
                    <a:pt x="197" y="42"/>
                  </a:lnTo>
                  <a:lnTo>
                    <a:pt x="196" y="43"/>
                  </a:lnTo>
                  <a:lnTo>
                    <a:pt x="195" y="44"/>
                  </a:lnTo>
                  <a:lnTo>
                    <a:pt x="193" y="42"/>
                  </a:lnTo>
                  <a:lnTo>
                    <a:pt x="192" y="38"/>
                  </a:lnTo>
                  <a:lnTo>
                    <a:pt x="191" y="27"/>
                  </a:lnTo>
                  <a:lnTo>
                    <a:pt x="191" y="6"/>
                  </a:lnTo>
                  <a:lnTo>
                    <a:pt x="189" y="4"/>
                  </a:lnTo>
                  <a:lnTo>
                    <a:pt x="185" y="1"/>
                  </a:lnTo>
                  <a:lnTo>
                    <a:pt x="180" y="0"/>
                  </a:lnTo>
                  <a:lnTo>
                    <a:pt x="174" y="0"/>
                  </a:lnTo>
                  <a:lnTo>
                    <a:pt x="168" y="0"/>
                  </a:lnTo>
                  <a:lnTo>
                    <a:pt x="164" y="1"/>
                  </a:lnTo>
                  <a:lnTo>
                    <a:pt x="159" y="4"/>
                  </a:lnTo>
                  <a:lnTo>
                    <a:pt x="159" y="6"/>
                  </a:lnTo>
                  <a:lnTo>
                    <a:pt x="159" y="16"/>
                  </a:lnTo>
                  <a:lnTo>
                    <a:pt x="158" y="27"/>
                  </a:lnTo>
                  <a:lnTo>
                    <a:pt x="155" y="36"/>
                  </a:lnTo>
                  <a:lnTo>
                    <a:pt x="151" y="42"/>
                  </a:lnTo>
                  <a:lnTo>
                    <a:pt x="147" y="46"/>
                  </a:lnTo>
                  <a:lnTo>
                    <a:pt x="141" y="50"/>
                  </a:lnTo>
                  <a:lnTo>
                    <a:pt x="134" y="51"/>
                  </a:lnTo>
                  <a:lnTo>
                    <a:pt x="131" y="51"/>
                  </a:lnTo>
                  <a:lnTo>
                    <a:pt x="130" y="50"/>
                  </a:lnTo>
                  <a:lnTo>
                    <a:pt x="127" y="47"/>
                  </a:lnTo>
                  <a:lnTo>
                    <a:pt x="126" y="42"/>
                  </a:lnTo>
                  <a:lnTo>
                    <a:pt x="123" y="29"/>
                  </a:lnTo>
                  <a:lnTo>
                    <a:pt x="122" y="16"/>
                  </a:lnTo>
                  <a:lnTo>
                    <a:pt x="120" y="9"/>
                  </a:lnTo>
                  <a:lnTo>
                    <a:pt x="118" y="6"/>
                  </a:lnTo>
                  <a:lnTo>
                    <a:pt x="112" y="5"/>
                  </a:lnTo>
                  <a:lnTo>
                    <a:pt x="107" y="4"/>
                  </a:lnTo>
                  <a:lnTo>
                    <a:pt x="100" y="4"/>
                  </a:lnTo>
                  <a:lnTo>
                    <a:pt x="94" y="5"/>
                  </a:lnTo>
                  <a:lnTo>
                    <a:pt x="89" y="6"/>
                  </a:lnTo>
                  <a:lnTo>
                    <a:pt x="86" y="10"/>
                  </a:lnTo>
                  <a:lnTo>
                    <a:pt x="85" y="15"/>
                  </a:lnTo>
                  <a:lnTo>
                    <a:pt x="86" y="23"/>
                  </a:lnTo>
                  <a:lnTo>
                    <a:pt x="85" y="33"/>
                  </a:lnTo>
                  <a:lnTo>
                    <a:pt x="80" y="59"/>
                  </a:lnTo>
                  <a:lnTo>
                    <a:pt x="77" y="66"/>
                  </a:lnTo>
                  <a:lnTo>
                    <a:pt x="73" y="73"/>
                  </a:lnTo>
                  <a:lnTo>
                    <a:pt x="62" y="86"/>
                  </a:lnTo>
                  <a:lnTo>
                    <a:pt x="50" y="98"/>
                  </a:lnTo>
                  <a:lnTo>
                    <a:pt x="39" y="111"/>
                  </a:lnTo>
                  <a:lnTo>
                    <a:pt x="31" y="123"/>
                  </a:lnTo>
                  <a:lnTo>
                    <a:pt x="23" y="136"/>
                  </a:lnTo>
                  <a:lnTo>
                    <a:pt x="16" y="150"/>
                  </a:lnTo>
                  <a:lnTo>
                    <a:pt x="11" y="165"/>
                  </a:lnTo>
                  <a:lnTo>
                    <a:pt x="6" y="180"/>
                  </a:lnTo>
                  <a:lnTo>
                    <a:pt x="2" y="193"/>
                  </a:lnTo>
                  <a:lnTo>
                    <a:pt x="1" y="207"/>
                  </a:lnTo>
                  <a:lnTo>
                    <a:pt x="0" y="219"/>
                  </a:lnTo>
                  <a:lnTo>
                    <a:pt x="1" y="238"/>
                  </a:lnTo>
                  <a:lnTo>
                    <a:pt x="2" y="255"/>
                  </a:lnTo>
                  <a:lnTo>
                    <a:pt x="6" y="269"/>
                  </a:lnTo>
                  <a:lnTo>
                    <a:pt x="11" y="281"/>
                  </a:lnTo>
                  <a:lnTo>
                    <a:pt x="16" y="292"/>
                  </a:lnTo>
                  <a:lnTo>
                    <a:pt x="21" y="303"/>
                  </a:lnTo>
                  <a:lnTo>
                    <a:pt x="31" y="319"/>
                  </a:lnTo>
                  <a:lnTo>
                    <a:pt x="47" y="343"/>
                  </a:lnTo>
                  <a:lnTo>
                    <a:pt x="59" y="360"/>
                  </a:lnTo>
                  <a:lnTo>
                    <a:pt x="77" y="370"/>
                  </a:lnTo>
                  <a:lnTo>
                    <a:pt x="104" y="389"/>
                  </a:lnTo>
                  <a:lnTo>
                    <a:pt x="118" y="402"/>
                  </a:lnTo>
                  <a:lnTo>
                    <a:pt x="131" y="414"/>
                  </a:lnTo>
                  <a:lnTo>
                    <a:pt x="141" y="426"/>
                  </a:lnTo>
                  <a:lnTo>
                    <a:pt x="145" y="433"/>
                  </a:lnTo>
                  <a:lnTo>
                    <a:pt x="147" y="438"/>
                  </a:lnTo>
                  <a:lnTo>
                    <a:pt x="147" y="440"/>
                  </a:lnTo>
                  <a:lnTo>
                    <a:pt x="149" y="435"/>
                  </a:lnTo>
                  <a:lnTo>
                    <a:pt x="153" y="421"/>
                  </a:lnTo>
                  <a:lnTo>
                    <a:pt x="161" y="366"/>
                  </a:lnTo>
                  <a:lnTo>
                    <a:pt x="164" y="335"/>
                  </a:lnTo>
                  <a:lnTo>
                    <a:pt x="166" y="307"/>
                  </a:lnTo>
                  <a:lnTo>
                    <a:pt x="168" y="284"/>
                  </a:lnTo>
                  <a:lnTo>
                    <a:pt x="166" y="276"/>
                  </a:lnTo>
                  <a:lnTo>
                    <a:pt x="166" y="272"/>
                  </a:lnTo>
                  <a:lnTo>
                    <a:pt x="162" y="266"/>
                  </a:lnTo>
                  <a:lnTo>
                    <a:pt x="157" y="264"/>
                  </a:lnTo>
                  <a:lnTo>
                    <a:pt x="151" y="262"/>
                  </a:lnTo>
                  <a:lnTo>
                    <a:pt x="146" y="261"/>
                  </a:lnTo>
                  <a:lnTo>
                    <a:pt x="134" y="260"/>
                  </a:lnTo>
                  <a:lnTo>
                    <a:pt x="130" y="260"/>
                  </a:lnTo>
                  <a:lnTo>
                    <a:pt x="127" y="257"/>
                  </a:lnTo>
                  <a:lnTo>
                    <a:pt x="120" y="245"/>
                  </a:lnTo>
                  <a:lnTo>
                    <a:pt x="113" y="228"/>
                  </a:lnTo>
                  <a:lnTo>
                    <a:pt x="111" y="218"/>
                  </a:lnTo>
                  <a:lnTo>
                    <a:pt x="109" y="208"/>
                  </a:lnTo>
                  <a:lnTo>
                    <a:pt x="109" y="199"/>
                  </a:lnTo>
                  <a:lnTo>
                    <a:pt x="111" y="189"/>
                  </a:lnTo>
                  <a:lnTo>
                    <a:pt x="116" y="177"/>
                  </a:lnTo>
                  <a:lnTo>
                    <a:pt x="120" y="172"/>
                  </a:lnTo>
                  <a:lnTo>
                    <a:pt x="123" y="165"/>
                  </a:lnTo>
                  <a:lnTo>
                    <a:pt x="128" y="161"/>
                  </a:lnTo>
                  <a:lnTo>
                    <a:pt x="135" y="157"/>
                  </a:lnTo>
                  <a:lnTo>
                    <a:pt x="142" y="154"/>
                  </a:lnTo>
                  <a:lnTo>
                    <a:pt x="151" y="153"/>
                  </a:lnTo>
                  <a:lnTo>
                    <a:pt x="164" y="153"/>
                  </a:lnTo>
                  <a:lnTo>
                    <a:pt x="173" y="157"/>
                  </a:lnTo>
                  <a:lnTo>
                    <a:pt x="180" y="161"/>
                  </a:lnTo>
                  <a:lnTo>
                    <a:pt x="184" y="166"/>
                  </a:lnTo>
                  <a:lnTo>
                    <a:pt x="187" y="167"/>
                  </a:lnTo>
                  <a:lnTo>
                    <a:pt x="191" y="169"/>
                  </a:lnTo>
                  <a:lnTo>
                    <a:pt x="204" y="169"/>
                  </a:lnTo>
                  <a:lnTo>
                    <a:pt x="220" y="167"/>
                  </a:lnTo>
                  <a:lnTo>
                    <a:pt x="241" y="163"/>
                  </a:lnTo>
                  <a:lnTo>
                    <a:pt x="260" y="159"/>
                  </a:lnTo>
                  <a:lnTo>
                    <a:pt x="276" y="154"/>
                  </a:lnTo>
                  <a:lnTo>
                    <a:pt x="287" y="150"/>
                  </a:lnTo>
                  <a:lnTo>
                    <a:pt x="289" y="147"/>
                  </a:lnTo>
                  <a:lnTo>
                    <a:pt x="291" y="146"/>
                  </a:lnTo>
                  <a:close/>
                </a:path>
              </a:pathLst>
            </a:custGeom>
            <a:solidFill>
              <a:srgbClr val="A618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18" name="Freeform 997"/>
            <p:cNvSpPr>
              <a:spLocks/>
            </p:cNvSpPr>
            <p:nvPr/>
          </p:nvSpPr>
          <p:spPr bwMode="auto">
            <a:xfrm>
              <a:off x="1509" y="1794"/>
              <a:ext cx="93" cy="69"/>
            </a:xfrm>
            <a:custGeom>
              <a:avLst/>
              <a:gdLst>
                <a:gd name="T0" fmla="*/ 93 w 93"/>
                <a:gd name="T1" fmla="*/ 35 h 69"/>
                <a:gd name="T2" fmla="*/ 93 w 93"/>
                <a:gd name="T3" fmla="*/ 35 h 69"/>
                <a:gd name="T4" fmla="*/ 93 w 93"/>
                <a:gd name="T5" fmla="*/ 38 h 69"/>
                <a:gd name="T6" fmla="*/ 92 w 93"/>
                <a:gd name="T7" fmla="*/ 40 h 69"/>
                <a:gd name="T8" fmla="*/ 88 w 93"/>
                <a:gd name="T9" fmla="*/ 40 h 69"/>
                <a:gd name="T10" fmla="*/ 81 w 93"/>
                <a:gd name="T11" fmla="*/ 40 h 69"/>
                <a:gd name="T12" fmla="*/ 73 w 93"/>
                <a:gd name="T13" fmla="*/ 37 h 69"/>
                <a:gd name="T14" fmla="*/ 58 w 93"/>
                <a:gd name="T15" fmla="*/ 31 h 69"/>
                <a:gd name="T16" fmla="*/ 47 w 93"/>
                <a:gd name="T17" fmla="*/ 26 h 69"/>
                <a:gd name="T18" fmla="*/ 47 w 93"/>
                <a:gd name="T19" fmla="*/ 26 h 69"/>
                <a:gd name="T20" fmla="*/ 40 w 93"/>
                <a:gd name="T21" fmla="*/ 25 h 69"/>
                <a:gd name="T22" fmla="*/ 35 w 93"/>
                <a:gd name="T23" fmla="*/ 26 h 69"/>
                <a:gd name="T24" fmla="*/ 31 w 93"/>
                <a:gd name="T25" fmla="*/ 29 h 69"/>
                <a:gd name="T26" fmla="*/ 26 w 93"/>
                <a:gd name="T27" fmla="*/ 35 h 69"/>
                <a:gd name="T28" fmla="*/ 26 w 93"/>
                <a:gd name="T29" fmla="*/ 35 h 69"/>
                <a:gd name="T30" fmla="*/ 9 w 93"/>
                <a:gd name="T31" fmla="*/ 58 h 69"/>
                <a:gd name="T32" fmla="*/ 1 w 93"/>
                <a:gd name="T33" fmla="*/ 68 h 69"/>
                <a:gd name="T34" fmla="*/ 0 w 93"/>
                <a:gd name="T35" fmla="*/ 69 h 69"/>
                <a:gd name="T36" fmla="*/ 0 w 93"/>
                <a:gd name="T37" fmla="*/ 68 h 69"/>
                <a:gd name="T38" fmla="*/ 0 w 93"/>
                <a:gd name="T39" fmla="*/ 68 h 69"/>
                <a:gd name="T40" fmla="*/ 5 w 93"/>
                <a:gd name="T41" fmla="*/ 53 h 69"/>
                <a:gd name="T42" fmla="*/ 8 w 93"/>
                <a:gd name="T43" fmla="*/ 44 h 69"/>
                <a:gd name="T44" fmla="*/ 13 w 93"/>
                <a:gd name="T45" fmla="*/ 33 h 69"/>
                <a:gd name="T46" fmla="*/ 20 w 93"/>
                <a:gd name="T47" fmla="*/ 22 h 69"/>
                <a:gd name="T48" fmla="*/ 27 w 93"/>
                <a:gd name="T49" fmla="*/ 12 h 69"/>
                <a:gd name="T50" fmla="*/ 32 w 93"/>
                <a:gd name="T51" fmla="*/ 8 h 69"/>
                <a:gd name="T52" fmla="*/ 36 w 93"/>
                <a:gd name="T53" fmla="*/ 4 h 69"/>
                <a:gd name="T54" fmla="*/ 42 w 93"/>
                <a:gd name="T55" fmla="*/ 3 h 69"/>
                <a:gd name="T56" fmla="*/ 47 w 93"/>
                <a:gd name="T57" fmla="*/ 2 h 69"/>
                <a:gd name="T58" fmla="*/ 47 w 93"/>
                <a:gd name="T59" fmla="*/ 2 h 69"/>
                <a:gd name="T60" fmla="*/ 59 w 93"/>
                <a:gd name="T61" fmla="*/ 0 h 69"/>
                <a:gd name="T62" fmla="*/ 69 w 93"/>
                <a:gd name="T63" fmla="*/ 3 h 69"/>
                <a:gd name="T64" fmla="*/ 76 w 93"/>
                <a:gd name="T65" fmla="*/ 6 h 69"/>
                <a:gd name="T66" fmla="*/ 82 w 93"/>
                <a:gd name="T67" fmla="*/ 11 h 69"/>
                <a:gd name="T68" fmla="*/ 86 w 93"/>
                <a:gd name="T69" fmla="*/ 17 h 69"/>
                <a:gd name="T70" fmla="*/ 91 w 93"/>
                <a:gd name="T71" fmla="*/ 22 h 69"/>
                <a:gd name="T72" fmla="*/ 92 w 93"/>
                <a:gd name="T73" fmla="*/ 29 h 69"/>
                <a:gd name="T74" fmla="*/ 93 w 93"/>
                <a:gd name="T75" fmla="*/ 35 h 69"/>
                <a:gd name="T76" fmla="*/ 93 w 93"/>
                <a:gd name="T77" fmla="*/ 35 h 69"/>
                <a:gd name="T78" fmla="*/ 93 w 93"/>
                <a:gd name="T79" fmla="*/ 35 h 6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93" h="69">
                  <a:moveTo>
                    <a:pt x="93" y="35"/>
                  </a:moveTo>
                  <a:lnTo>
                    <a:pt x="93" y="35"/>
                  </a:lnTo>
                  <a:lnTo>
                    <a:pt x="93" y="38"/>
                  </a:lnTo>
                  <a:lnTo>
                    <a:pt x="92" y="40"/>
                  </a:lnTo>
                  <a:lnTo>
                    <a:pt x="88" y="40"/>
                  </a:lnTo>
                  <a:lnTo>
                    <a:pt x="81" y="40"/>
                  </a:lnTo>
                  <a:lnTo>
                    <a:pt x="73" y="37"/>
                  </a:lnTo>
                  <a:lnTo>
                    <a:pt x="58" y="31"/>
                  </a:lnTo>
                  <a:lnTo>
                    <a:pt x="47" y="26"/>
                  </a:lnTo>
                  <a:lnTo>
                    <a:pt x="40" y="25"/>
                  </a:lnTo>
                  <a:lnTo>
                    <a:pt x="35" y="26"/>
                  </a:lnTo>
                  <a:lnTo>
                    <a:pt x="31" y="29"/>
                  </a:lnTo>
                  <a:lnTo>
                    <a:pt x="26" y="35"/>
                  </a:lnTo>
                  <a:lnTo>
                    <a:pt x="9" y="58"/>
                  </a:lnTo>
                  <a:lnTo>
                    <a:pt x="1" y="68"/>
                  </a:lnTo>
                  <a:lnTo>
                    <a:pt x="0" y="69"/>
                  </a:lnTo>
                  <a:lnTo>
                    <a:pt x="0" y="68"/>
                  </a:lnTo>
                  <a:lnTo>
                    <a:pt x="5" y="53"/>
                  </a:lnTo>
                  <a:lnTo>
                    <a:pt x="8" y="44"/>
                  </a:lnTo>
                  <a:lnTo>
                    <a:pt x="13" y="33"/>
                  </a:lnTo>
                  <a:lnTo>
                    <a:pt x="20" y="22"/>
                  </a:lnTo>
                  <a:lnTo>
                    <a:pt x="27" y="12"/>
                  </a:lnTo>
                  <a:lnTo>
                    <a:pt x="32" y="8"/>
                  </a:lnTo>
                  <a:lnTo>
                    <a:pt x="36" y="4"/>
                  </a:lnTo>
                  <a:lnTo>
                    <a:pt x="42" y="3"/>
                  </a:lnTo>
                  <a:lnTo>
                    <a:pt x="47" y="2"/>
                  </a:lnTo>
                  <a:lnTo>
                    <a:pt x="59" y="0"/>
                  </a:lnTo>
                  <a:lnTo>
                    <a:pt x="69" y="3"/>
                  </a:lnTo>
                  <a:lnTo>
                    <a:pt x="76" y="6"/>
                  </a:lnTo>
                  <a:lnTo>
                    <a:pt x="82" y="11"/>
                  </a:lnTo>
                  <a:lnTo>
                    <a:pt x="86" y="17"/>
                  </a:lnTo>
                  <a:lnTo>
                    <a:pt x="91" y="22"/>
                  </a:lnTo>
                  <a:lnTo>
                    <a:pt x="92" y="29"/>
                  </a:lnTo>
                  <a:lnTo>
                    <a:pt x="93" y="35"/>
                  </a:lnTo>
                  <a:close/>
                </a:path>
              </a:pathLst>
            </a:custGeom>
            <a:solidFill>
              <a:srgbClr val="7B16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19" name="Freeform 998"/>
            <p:cNvSpPr>
              <a:spLocks/>
            </p:cNvSpPr>
            <p:nvPr/>
          </p:nvSpPr>
          <p:spPr bwMode="auto">
            <a:xfrm>
              <a:off x="1602" y="1927"/>
              <a:ext cx="29" cy="36"/>
            </a:xfrm>
            <a:custGeom>
              <a:avLst/>
              <a:gdLst>
                <a:gd name="T0" fmla="*/ 15 w 29"/>
                <a:gd name="T1" fmla="*/ 0 h 36"/>
                <a:gd name="T2" fmla="*/ 15 w 29"/>
                <a:gd name="T3" fmla="*/ 0 h 36"/>
                <a:gd name="T4" fmla="*/ 15 w 29"/>
                <a:gd name="T5" fmla="*/ 7 h 36"/>
                <a:gd name="T6" fmla="*/ 14 w 29"/>
                <a:gd name="T7" fmla="*/ 12 h 36"/>
                <a:gd name="T8" fmla="*/ 11 w 29"/>
                <a:gd name="T9" fmla="*/ 18 h 36"/>
                <a:gd name="T10" fmla="*/ 7 w 29"/>
                <a:gd name="T11" fmla="*/ 22 h 36"/>
                <a:gd name="T12" fmla="*/ 4 w 29"/>
                <a:gd name="T13" fmla="*/ 26 h 36"/>
                <a:gd name="T14" fmla="*/ 2 w 29"/>
                <a:gd name="T15" fmla="*/ 28 h 36"/>
                <a:gd name="T16" fmla="*/ 0 w 29"/>
                <a:gd name="T17" fmla="*/ 32 h 36"/>
                <a:gd name="T18" fmla="*/ 3 w 29"/>
                <a:gd name="T19" fmla="*/ 35 h 36"/>
                <a:gd name="T20" fmla="*/ 3 w 29"/>
                <a:gd name="T21" fmla="*/ 35 h 36"/>
                <a:gd name="T22" fmla="*/ 6 w 29"/>
                <a:gd name="T23" fmla="*/ 36 h 36"/>
                <a:gd name="T24" fmla="*/ 10 w 29"/>
                <a:gd name="T25" fmla="*/ 36 h 36"/>
                <a:gd name="T26" fmla="*/ 14 w 29"/>
                <a:gd name="T27" fmla="*/ 35 h 36"/>
                <a:gd name="T28" fmla="*/ 18 w 29"/>
                <a:gd name="T29" fmla="*/ 32 h 36"/>
                <a:gd name="T30" fmla="*/ 26 w 29"/>
                <a:gd name="T31" fmla="*/ 24 h 36"/>
                <a:gd name="T32" fmla="*/ 27 w 29"/>
                <a:gd name="T33" fmla="*/ 22 h 36"/>
                <a:gd name="T34" fmla="*/ 29 w 29"/>
                <a:gd name="T35" fmla="*/ 19 h 36"/>
                <a:gd name="T36" fmla="*/ 29 w 29"/>
                <a:gd name="T37" fmla="*/ 19 h 36"/>
                <a:gd name="T38" fmla="*/ 26 w 29"/>
                <a:gd name="T39" fmla="*/ 13 h 36"/>
                <a:gd name="T40" fmla="*/ 22 w 29"/>
                <a:gd name="T41" fmla="*/ 5 h 36"/>
                <a:gd name="T42" fmla="*/ 17 w 29"/>
                <a:gd name="T43" fmla="*/ 1 h 36"/>
                <a:gd name="T44" fmla="*/ 15 w 29"/>
                <a:gd name="T45" fmla="*/ 0 h 36"/>
                <a:gd name="T46" fmla="*/ 15 w 29"/>
                <a:gd name="T47" fmla="*/ 0 h 36"/>
                <a:gd name="T48" fmla="*/ 15 w 29"/>
                <a:gd name="T49" fmla="*/ 0 h 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9" h="36">
                  <a:moveTo>
                    <a:pt x="15" y="0"/>
                  </a:moveTo>
                  <a:lnTo>
                    <a:pt x="15" y="0"/>
                  </a:lnTo>
                  <a:lnTo>
                    <a:pt x="15" y="7"/>
                  </a:lnTo>
                  <a:lnTo>
                    <a:pt x="14" y="12"/>
                  </a:lnTo>
                  <a:lnTo>
                    <a:pt x="11" y="18"/>
                  </a:lnTo>
                  <a:lnTo>
                    <a:pt x="7" y="22"/>
                  </a:lnTo>
                  <a:lnTo>
                    <a:pt x="4" y="26"/>
                  </a:lnTo>
                  <a:lnTo>
                    <a:pt x="2" y="28"/>
                  </a:lnTo>
                  <a:lnTo>
                    <a:pt x="0" y="32"/>
                  </a:lnTo>
                  <a:lnTo>
                    <a:pt x="3" y="35"/>
                  </a:lnTo>
                  <a:lnTo>
                    <a:pt x="6" y="36"/>
                  </a:lnTo>
                  <a:lnTo>
                    <a:pt x="10" y="36"/>
                  </a:lnTo>
                  <a:lnTo>
                    <a:pt x="14" y="35"/>
                  </a:lnTo>
                  <a:lnTo>
                    <a:pt x="18" y="32"/>
                  </a:lnTo>
                  <a:lnTo>
                    <a:pt x="26" y="24"/>
                  </a:lnTo>
                  <a:lnTo>
                    <a:pt x="27" y="22"/>
                  </a:lnTo>
                  <a:lnTo>
                    <a:pt x="29" y="19"/>
                  </a:lnTo>
                  <a:lnTo>
                    <a:pt x="26" y="13"/>
                  </a:lnTo>
                  <a:lnTo>
                    <a:pt x="22" y="5"/>
                  </a:lnTo>
                  <a:lnTo>
                    <a:pt x="17" y="1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7B16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20" name="Freeform 999"/>
            <p:cNvSpPr>
              <a:spLocks/>
            </p:cNvSpPr>
            <p:nvPr/>
          </p:nvSpPr>
          <p:spPr bwMode="auto">
            <a:xfrm>
              <a:off x="1568" y="1927"/>
              <a:ext cx="29" cy="27"/>
            </a:xfrm>
            <a:custGeom>
              <a:avLst/>
              <a:gdLst>
                <a:gd name="T0" fmla="*/ 29 w 29"/>
                <a:gd name="T1" fmla="*/ 5 h 27"/>
                <a:gd name="T2" fmla="*/ 29 w 29"/>
                <a:gd name="T3" fmla="*/ 5 h 27"/>
                <a:gd name="T4" fmla="*/ 29 w 29"/>
                <a:gd name="T5" fmla="*/ 3 h 27"/>
                <a:gd name="T6" fmla="*/ 27 w 29"/>
                <a:gd name="T7" fmla="*/ 1 h 27"/>
                <a:gd name="T8" fmla="*/ 26 w 29"/>
                <a:gd name="T9" fmla="*/ 0 h 27"/>
                <a:gd name="T10" fmla="*/ 23 w 29"/>
                <a:gd name="T11" fmla="*/ 0 h 27"/>
                <a:gd name="T12" fmla="*/ 17 w 29"/>
                <a:gd name="T13" fmla="*/ 4 h 27"/>
                <a:gd name="T14" fmla="*/ 10 w 29"/>
                <a:gd name="T15" fmla="*/ 8 h 27"/>
                <a:gd name="T16" fmla="*/ 10 w 29"/>
                <a:gd name="T17" fmla="*/ 8 h 27"/>
                <a:gd name="T18" fmla="*/ 4 w 29"/>
                <a:gd name="T19" fmla="*/ 15 h 27"/>
                <a:gd name="T20" fmla="*/ 0 w 29"/>
                <a:gd name="T21" fmla="*/ 22 h 27"/>
                <a:gd name="T22" fmla="*/ 0 w 29"/>
                <a:gd name="T23" fmla="*/ 24 h 27"/>
                <a:gd name="T24" fmla="*/ 0 w 29"/>
                <a:gd name="T25" fmla="*/ 27 h 27"/>
                <a:gd name="T26" fmla="*/ 2 w 29"/>
                <a:gd name="T27" fmla="*/ 27 h 27"/>
                <a:gd name="T28" fmla="*/ 4 w 29"/>
                <a:gd name="T29" fmla="*/ 27 h 27"/>
                <a:gd name="T30" fmla="*/ 4 w 29"/>
                <a:gd name="T31" fmla="*/ 27 h 27"/>
                <a:gd name="T32" fmla="*/ 11 w 29"/>
                <a:gd name="T33" fmla="*/ 24 h 27"/>
                <a:gd name="T34" fmla="*/ 19 w 29"/>
                <a:gd name="T35" fmla="*/ 19 h 27"/>
                <a:gd name="T36" fmla="*/ 26 w 29"/>
                <a:gd name="T37" fmla="*/ 12 h 27"/>
                <a:gd name="T38" fmla="*/ 27 w 29"/>
                <a:gd name="T39" fmla="*/ 9 h 27"/>
                <a:gd name="T40" fmla="*/ 29 w 29"/>
                <a:gd name="T41" fmla="*/ 5 h 27"/>
                <a:gd name="T42" fmla="*/ 29 w 29"/>
                <a:gd name="T43" fmla="*/ 5 h 27"/>
                <a:gd name="T44" fmla="*/ 29 w 29"/>
                <a:gd name="T45" fmla="*/ 5 h 2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9" h="27">
                  <a:moveTo>
                    <a:pt x="29" y="5"/>
                  </a:moveTo>
                  <a:lnTo>
                    <a:pt x="29" y="5"/>
                  </a:lnTo>
                  <a:lnTo>
                    <a:pt x="29" y="3"/>
                  </a:lnTo>
                  <a:lnTo>
                    <a:pt x="27" y="1"/>
                  </a:lnTo>
                  <a:lnTo>
                    <a:pt x="26" y="0"/>
                  </a:lnTo>
                  <a:lnTo>
                    <a:pt x="23" y="0"/>
                  </a:lnTo>
                  <a:lnTo>
                    <a:pt x="17" y="4"/>
                  </a:lnTo>
                  <a:lnTo>
                    <a:pt x="10" y="8"/>
                  </a:lnTo>
                  <a:lnTo>
                    <a:pt x="4" y="15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0" y="27"/>
                  </a:lnTo>
                  <a:lnTo>
                    <a:pt x="2" y="27"/>
                  </a:lnTo>
                  <a:lnTo>
                    <a:pt x="4" y="27"/>
                  </a:lnTo>
                  <a:lnTo>
                    <a:pt x="11" y="24"/>
                  </a:lnTo>
                  <a:lnTo>
                    <a:pt x="19" y="19"/>
                  </a:lnTo>
                  <a:lnTo>
                    <a:pt x="26" y="12"/>
                  </a:lnTo>
                  <a:lnTo>
                    <a:pt x="27" y="9"/>
                  </a:lnTo>
                  <a:lnTo>
                    <a:pt x="29" y="5"/>
                  </a:lnTo>
                  <a:close/>
                </a:path>
              </a:pathLst>
            </a:custGeom>
            <a:solidFill>
              <a:srgbClr val="7B16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21" name="Freeform 30"/>
            <p:cNvSpPr>
              <a:spLocks/>
            </p:cNvSpPr>
            <p:nvPr/>
          </p:nvSpPr>
          <p:spPr bwMode="auto">
            <a:xfrm>
              <a:off x="1586" y="1660"/>
              <a:ext cx="37" cy="26"/>
            </a:xfrm>
            <a:custGeom>
              <a:avLst/>
              <a:gdLst>
                <a:gd name="T0" fmla="*/ 0 w 37"/>
                <a:gd name="T1" fmla="*/ 14 h 26"/>
                <a:gd name="T2" fmla="*/ 0 w 37"/>
                <a:gd name="T3" fmla="*/ 14 h 26"/>
                <a:gd name="T4" fmla="*/ 1 w 37"/>
                <a:gd name="T5" fmla="*/ 19 h 26"/>
                <a:gd name="T6" fmla="*/ 5 w 37"/>
                <a:gd name="T7" fmla="*/ 22 h 26"/>
                <a:gd name="T8" fmla="*/ 11 w 37"/>
                <a:gd name="T9" fmla="*/ 25 h 26"/>
                <a:gd name="T10" fmla="*/ 19 w 37"/>
                <a:gd name="T11" fmla="*/ 26 h 26"/>
                <a:gd name="T12" fmla="*/ 19 w 37"/>
                <a:gd name="T13" fmla="*/ 26 h 26"/>
                <a:gd name="T14" fmla="*/ 28 w 37"/>
                <a:gd name="T15" fmla="*/ 25 h 26"/>
                <a:gd name="T16" fmla="*/ 34 w 37"/>
                <a:gd name="T17" fmla="*/ 22 h 26"/>
                <a:gd name="T18" fmla="*/ 37 w 37"/>
                <a:gd name="T19" fmla="*/ 18 h 26"/>
                <a:gd name="T20" fmla="*/ 37 w 37"/>
                <a:gd name="T21" fmla="*/ 15 h 26"/>
                <a:gd name="T22" fmla="*/ 37 w 37"/>
                <a:gd name="T23" fmla="*/ 15 h 26"/>
                <a:gd name="T24" fmla="*/ 35 w 37"/>
                <a:gd name="T25" fmla="*/ 10 h 26"/>
                <a:gd name="T26" fmla="*/ 33 w 37"/>
                <a:gd name="T27" fmla="*/ 6 h 26"/>
                <a:gd name="T28" fmla="*/ 27 w 37"/>
                <a:gd name="T29" fmla="*/ 2 h 26"/>
                <a:gd name="T30" fmla="*/ 20 w 37"/>
                <a:gd name="T31" fmla="*/ 0 h 26"/>
                <a:gd name="T32" fmla="*/ 20 w 37"/>
                <a:gd name="T33" fmla="*/ 0 h 26"/>
                <a:gd name="T34" fmla="*/ 14 w 37"/>
                <a:gd name="T35" fmla="*/ 2 h 26"/>
                <a:gd name="T36" fmla="*/ 7 w 37"/>
                <a:gd name="T37" fmla="*/ 4 h 26"/>
                <a:gd name="T38" fmla="*/ 1 w 37"/>
                <a:gd name="T39" fmla="*/ 8 h 26"/>
                <a:gd name="T40" fmla="*/ 0 w 37"/>
                <a:gd name="T41" fmla="*/ 11 h 26"/>
                <a:gd name="T42" fmla="*/ 0 w 37"/>
                <a:gd name="T43" fmla="*/ 14 h 26"/>
                <a:gd name="T44" fmla="*/ 0 w 37"/>
                <a:gd name="T45" fmla="*/ 14 h 26"/>
                <a:gd name="T46" fmla="*/ 0 w 37"/>
                <a:gd name="T47" fmla="*/ 14 h 26"/>
                <a:gd name="T48" fmla="*/ 5 w 37"/>
                <a:gd name="T49" fmla="*/ 14 h 26"/>
                <a:gd name="T50" fmla="*/ 5 w 37"/>
                <a:gd name="T51" fmla="*/ 14 h 26"/>
                <a:gd name="T52" fmla="*/ 7 w 37"/>
                <a:gd name="T53" fmla="*/ 11 h 26"/>
                <a:gd name="T54" fmla="*/ 9 w 37"/>
                <a:gd name="T55" fmla="*/ 8 h 26"/>
                <a:gd name="T56" fmla="*/ 15 w 37"/>
                <a:gd name="T57" fmla="*/ 7 h 26"/>
                <a:gd name="T58" fmla="*/ 20 w 37"/>
                <a:gd name="T59" fmla="*/ 6 h 26"/>
                <a:gd name="T60" fmla="*/ 20 w 37"/>
                <a:gd name="T61" fmla="*/ 6 h 26"/>
                <a:gd name="T62" fmla="*/ 26 w 37"/>
                <a:gd name="T63" fmla="*/ 7 h 26"/>
                <a:gd name="T64" fmla="*/ 28 w 37"/>
                <a:gd name="T65" fmla="*/ 8 h 26"/>
                <a:gd name="T66" fmla="*/ 31 w 37"/>
                <a:gd name="T67" fmla="*/ 11 h 26"/>
                <a:gd name="T68" fmla="*/ 31 w 37"/>
                <a:gd name="T69" fmla="*/ 15 h 26"/>
                <a:gd name="T70" fmla="*/ 31 w 37"/>
                <a:gd name="T71" fmla="*/ 15 h 26"/>
                <a:gd name="T72" fmla="*/ 31 w 37"/>
                <a:gd name="T73" fmla="*/ 18 h 26"/>
                <a:gd name="T74" fmla="*/ 27 w 37"/>
                <a:gd name="T75" fmla="*/ 19 h 26"/>
                <a:gd name="T76" fmla="*/ 19 w 37"/>
                <a:gd name="T77" fmla="*/ 21 h 26"/>
                <a:gd name="T78" fmla="*/ 19 w 37"/>
                <a:gd name="T79" fmla="*/ 21 h 26"/>
                <a:gd name="T80" fmla="*/ 14 w 37"/>
                <a:gd name="T81" fmla="*/ 21 h 26"/>
                <a:gd name="T82" fmla="*/ 9 w 37"/>
                <a:gd name="T83" fmla="*/ 19 h 26"/>
                <a:gd name="T84" fmla="*/ 7 w 37"/>
                <a:gd name="T85" fmla="*/ 17 h 26"/>
                <a:gd name="T86" fmla="*/ 5 w 37"/>
                <a:gd name="T87" fmla="*/ 14 h 26"/>
                <a:gd name="T88" fmla="*/ 5 w 37"/>
                <a:gd name="T89" fmla="*/ 14 h 26"/>
                <a:gd name="T90" fmla="*/ 5 w 37"/>
                <a:gd name="T91" fmla="*/ 14 h 26"/>
                <a:gd name="T92" fmla="*/ 0 w 37"/>
                <a:gd name="T93" fmla="*/ 14 h 2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37" h="26">
                  <a:moveTo>
                    <a:pt x="0" y="14"/>
                  </a:moveTo>
                  <a:lnTo>
                    <a:pt x="0" y="14"/>
                  </a:lnTo>
                  <a:lnTo>
                    <a:pt x="1" y="19"/>
                  </a:lnTo>
                  <a:lnTo>
                    <a:pt x="5" y="22"/>
                  </a:lnTo>
                  <a:lnTo>
                    <a:pt x="11" y="25"/>
                  </a:lnTo>
                  <a:lnTo>
                    <a:pt x="19" y="26"/>
                  </a:lnTo>
                  <a:lnTo>
                    <a:pt x="28" y="25"/>
                  </a:lnTo>
                  <a:lnTo>
                    <a:pt x="34" y="22"/>
                  </a:lnTo>
                  <a:lnTo>
                    <a:pt x="37" y="18"/>
                  </a:lnTo>
                  <a:lnTo>
                    <a:pt x="37" y="15"/>
                  </a:lnTo>
                  <a:lnTo>
                    <a:pt x="35" y="10"/>
                  </a:lnTo>
                  <a:lnTo>
                    <a:pt x="33" y="6"/>
                  </a:lnTo>
                  <a:lnTo>
                    <a:pt x="27" y="2"/>
                  </a:lnTo>
                  <a:lnTo>
                    <a:pt x="20" y="0"/>
                  </a:lnTo>
                  <a:lnTo>
                    <a:pt x="14" y="2"/>
                  </a:lnTo>
                  <a:lnTo>
                    <a:pt x="7" y="4"/>
                  </a:lnTo>
                  <a:lnTo>
                    <a:pt x="1" y="8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5" y="14"/>
                  </a:lnTo>
                  <a:lnTo>
                    <a:pt x="7" y="11"/>
                  </a:lnTo>
                  <a:lnTo>
                    <a:pt x="9" y="8"/>
                  </a:lnTo>
                  <a:lnTo>
                    <a:pt x="15" y="7"/>
                  </a:lnTo>
                  <a:lnTo>
                    <a:pt x="20" y="6"/>
                  </a:lnTo>
                  <a:lnTo>
                    <a:pt x="26" y="7"/>
                  </a:lnTo>
                  <a:lnTo>
                    <a:pt x="28" y="8"/>
                  </a:lnTo>
                  <a:lnTo>
                    <a:pt x="31" y="11"/>
                  </a:lnTo>
                  <a:lnTo>
                    <a:pt x="31" y="15"/>
                  </a:lnTo>
                  <a:lnTo>
                    <a:pt x="31" y="18"/>
                  </a:lnTo>
                  <a:lnTo>
                    <a:pt x="27" y="19"/>
                  </a:lnTo>
                  <a:lnTo>
                    <a:pt x="19" y="21"/>
                  </a:lnTo>
                  <a:lnTo>
                    <a:pt x="14" y="21"/>
                  </a:lnTo>
                  <a:lnTo>
                    <a:pt x="9" y="19"/>
                  </a:lnTo>
                  <a:lnTo>
                    <a:pt x="7" y="17"/>
                  </a:lnTo>
                  <a:lnTo>
                    <a:pt x="5" y="1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D88B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22" name="Freeform 31"/>
            <p:cNvSpPr>
              <a:spLocks/>
            </p:cNvSpPr>
            <p:nvPr/>
          </p:nvSpPr>
          <p:spPr bwMode="auto">
            <a:xfrm>
              <a:off x="1659" y="1658"/>
              <a:ext cx="35" cy="23"/>
            </a:xfrm>
            <a:custGeom>
              <a:avLst/>
              <a:gdLst>
                <a:gd name="T0" fmla="*/ 0 w 35"/>
                <a:gd name="T1" fmla="*/ 10 h 23"/>
                <a:gd name="T2" fmla="*/ 0 w 35"/>
                <a:gd name="T3" fmla="*/ 10 h 23"/>
                <a:gd name="T4" fmla="*/ 1 w 35"/>
                <a:gd name="T5" fmla="*/ 16 h 23"/>
                <a:gd name="T6" fmla="*/ 6 w 35"/>
                <a:gd name="T7" fmla="*/ 20 h 23"/>
                <a:gd name="T8" fmla="*/ 11 w 35"/>
                <a:gd name="T9" fmla="*/ 21 h 23"/>
                <a:gd name="T10" fmla="*/ 18 w 35"/>
                <a:gd name="T11" fmla="*/ 23 h 23"/>
                <a:gd name="T12" fmla="*/ 18 w 35"/>
                <a:gd name="T13" fmla="*/ 23 h 23"/>
                <a:gd name="T14" fmla="*/ 23 w 35"/>
                <a:gd name="T15" fmla="*/ 23 h 23"/>
                <a:gd name="T16" fmla="*/ 29 w 35"/>
                <a:gd name="T17" fmla="*/ 21 h 23"/>
                <a:gd name="T18" fmla="*/ 31 w 35"/>
                <a:gd name="T19" fmla="*/ 20 h 23"/>
                <a:gd name="T20" fmla="*/ 33 w 35"/>
                <a:gd name="T21" fmla="*/ 19 h 23"/>
                <a:gd name="T22" fmla="*/ 35 w 35"/>
                <a:gd name="T23" fmla="*/ 16 h 23"/>
                <a:gd name="T24" fmla="*/ 35 w 35"/>
                <a:gd name="T25" fmla="*/ 13 h 23"/>
                <a:gd name="T26" fmla="*/ 35 w 35"/>
                <a:gd name="T27" fmla="*/ 13 h 23"/>
                <a:gd name="T28" fmla="*/ 34 w 35"/>
                <a:gd name="T29" fmla="*/ 8 h 23"/>
                <a:gd name="T30" fmla="*/ 31 w 35"/>
                <a:gd name="T31" fmla="*/ 2 h 23"/>
                <a:gd name="T32" fmla="*/ 26 w 35"/>
                <a:gd name="T33" fmla="*/ 0 h 23"/>
                <a:gd name="T34" fmla="*/ 19 w 35"/>
                <a:gd name="T35" fmla="*/ 0 h 23"/>
                <a:gd name="T36" fmla="*/ 19 w 35"/>
                <a:gd name="T37" fmla="*/ 0 h 23"/>
                <a:gd name="T38" fmla="*/ 12 w 35"/>
                <a:gd name="T39" fmla="*/ 0 h 23"/>
                <a:gd name="T40" fmla="*/ 7 w 35"/>
                <a:gd name="T41" fmla="*/ 2 h 23"/>
                <a:gd name="T42" fmla="*/ 1 w 35"/>
                <a:gd name="T43" fmla="*/ 6 h 23"/>
                <a:gd name="T44" fmla="*/ 0 w 35"/>
                <a:gd name="T45" fmla="*/ 10 h 23"/>
                <a:gd name="T46" fmla="*/ 0 w 35"/>
                <a:gd name="T47" fmla="*/ 10 h 23"/>
                <a:gd name="T48" fmla="*/ 0 w 35"/>
                <a:gd name="T49" fmla="*/ 10 h 23"/>
                <a:gd name="T50" fmla="*/ 6 w 35"/>
                <a:gd name="T51" fmla="*/ 10 h 23"/>
                <a:gd name="T52" fmla="*/ 6 w 35"/>
                <a:gd name="T53" fmla="*/ 10 h 23"/>
                <a:gd name="T54" fmla="*/ 7 w 35"/>
                <a:gd name="T55" fmla="*/ 9 h 23"/>
                <a:gd name="T56" fmla="*/ 10 w 35"/>
                <a:gd name="T57" fmla="*/ 6 h 23"/>
                <a:gd name="T58" fmla="*/ 14 w 35"/>
                <a:gd name="T59" fmla="*/ 5 h 23"/>
                <a:gd name="T60" fmla="*/ 19 w 35"/>
                <a:gd name="T61" fmla="*/ 4 h 23"/>
                <a:gd name="T62" fmla="*/ 19 w 35"/>
                <a:gd name="T63" fmla="*/ 4 h 23"/>
                <a:gd name="T64" fmla="*/ 25 w 35"/>
                <a:gd name="T65" fmla="*/ 5 h 23"/>
                <a:gd name="T66" fmla="*/ 27 w 35"/>
                <a:gd name="T67" fmla="*/ 6 h 23"/>
                <a:gd name="T68" fmla="*/ 30 w 35"/>
                <a:gd name="T69" fmla="*/ 9 h 23"/>
                <a:gd name="T70" fmla="*/ 30 w 35"/>
                <a:gd name="T71" fmla="*/ 13 h 23"/>
                <a:gd name="T72" fmla="*/ 30 w 35"/>
                <a:gd name="T73" fmla="*/ 13 h 23"/>
                <a:gd name="T74" fmla="*/ 30 w 35"/>
                <a:gd name="T75" fmla="*/ 14 h 23"/>
                <a:gd name="T76" fmla="*/ 29 w 35"/>
                <a:gd name="T77" fmla="*/ 16 h 23"/>
                <a:gd name="T78" fmla="*/ 25 w 35"/>
                <a:gd name="T79" fmla="*/ 17 h 23"/>
                <a:gd name="T80" fmla="*/ 18 w 35"/>
                <a:gd name="T81" fmla="*/ 17 h 23"/>
                <a:gd name="T82" fmla="*/ 18 w 35"/>
                <a:gd name="T83" fmla="*/ 17 h 23"/>
                <a:gd name="T84" fmla="*/ 12 w 35"/>
                <a:gd name="T85" fmla="*/ 17 h 23"/>
                <a:gd name="T86" fmla="*/ 8 w 35"/>
                <a:gd name="T87" fmla="*/ 16 h 23"/>
                <a:gd name="T88" fmla="*/ 6 w 35"/>
                <a:gd name="T89" fmla="*/ 13 h 23"/>
                <a:gd name="T90" fmla="*/ 6 w 35"/>
                <a:gd name="T91" fmla="*/ 10 h 23"/>
                <a:gd name="T92" fmla="*/ 6 w 35"/>
                <a:gd name="T93" fmla="*/ 10 h 23"/>
                <a:gd name="T94" fmla="*/ 6 w 35"/>
                <a:gd name="T95" fmla="*/ 10 h 23"/>
                <a:gd name="T96" fmla="*/ 0 w 35"/>
                <a:gd name="T97" fmla="*/ 10 h 2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5" h="23">
                  <a:moveTo>
                    <a:pt x="0" y="10"/>
                  </a:moveTo>
                  <a:lnTo>
                    <a:pt x="0" y="10"/>
                  </a:lnTo>
                  <a:lnTo>
                    <a:pt x="1" y="16"/>
                  </a:lnTo>
                  <a:lnTo>
                    <a:pt x="6" y="20"/>
                  </a:lnTo>
                  <a:lnTo>
                    <a:pt x="11" y="21"/>
                  </a:lnTo>
                  <a:lnTo>
                    <a:pt x="18" y="23"/>
                  </a:lnTo>
                  <a:lnTo>
                    <a:pt x="23" y="23"/>
                  </a:lnTo>
                  <a:lnTo>
                    <a:pt x="29" y="21"/>
                  </a:lnTo>
                  <a:lnTo>
                    <a:pt x="31" y="20"/>
                  </a:lnTo>
                  <a:lnTo>
                    <a:pt x="33" y="19"/>
                  </a:lnTo>
                  <a:lnTo>
                    <a:pt x="35" y="16"/>
                  </a:lnTo>
                  <a:lnTo>
                    <a:pt x="35" y="13"/>
                  </a:lnTo>
                  <a:lnTo>
                    <a:pt x="34" y="8"/>
                  </a:lnTo>
                  <a:lnTo>
                    <a:pt x="31" y="2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12" y="0"/>
                  </a:lnTo>
                  <a:lnTo>
                    <a:pt x="7" y="2"/>
                  </a:lnTo>
                  <a:lnTo>
                    <a:pt x="1" y="6"/>
                  </a:lnTo>
                  <a:lnTo>
                    <a:pt x="0" y="10"/>
                  </a:lnTo>
                  <a:lnTo>
                    <a:pt x="6" y="10"/>
                  </a:lnTo>
                  <a:lnTo>
                    <a:pt x="7" y="9"/>
                  </a:lnTo>
                  <a:lnTo>
                    <a:pt x="10" y="6"/>
                  </a:lnTo>
                  <a:lnTo>
                    <a:pt x="14" y="5"/>
                  </a:lnTo>
                  <a:lnTo>
                    <a:pt x="19" y="4"/>
                  </a:lnTo>
                  <a:lnTo>
                    <a:pt x="25" y="5"/>
                  </a:lnTo>
                  <a:lnTo>
                    <a:pt x="27" y="6"/>
                  </a:lnTo>
                  <a:lnTo>
                    <a:pt x="30" y="9"/>
                  </a:lnTo>
                  <a:lnTo>
                    <a:pt x="30" y="13"/>
                  </a:lnTo>
                  <a:lnTo>
                    <a:pt x="30" y="14"/>
                  </a:lnTo>
                  <a:lnTo>
                    <a:pt x="29" y="16"/>
                  </a:lnTo>
                  <a:lnTo>
                    <a:pt x="25" y="17"/>
                  </a:lnTo>
                  <a:lnTo>
                    <a:pt x="18" y="17"/>
                  </a:lnTo>
                  <a:lnTo>
                    <a:pt x="12" y="17"/>
                  </a:lnTo>
                  <a:lnTo>
                    <a:pt x="8" y="16"/>
                  </a:lnTo>
                  <a:lnTo>
                    <a:pt x="6" y="13"/>
                  </a:lnTo>
                  <a:lnTo>
                    <a:pt x="6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D88B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23" name="Freeform 32"/>
            <p:cNvSpPr>
              <a:spLocks/>
            </p:cNvSpPr>
            <p:nvPr/>
          </p:nvSpPr>
          <p:spPr bwMode="auto">
            <a:xfrm>
              <a:off x="1705" y="1666"/>
              <a:ext cx="39" cy="23"/>
            </a:xfrm>
            <a:custGeom>
              <a:avLst/>
              <a:gdLst>
                <a:gd name="T0" fmla="*/ 0 w 39"/>
                <a:gd name="T1" fmla="*/ 11 h 23"/>
                <a:gd name="T2" fmla="*/ 0 w 39"/>
                <a:gd name="T3" fmla="*/ 11 h 23"/>
                <a:gd name="T4" fmla="*/ 2 w 39"/>
                <a:gd name="T5" fmla="*/ 15 h 23"/>
                <a:gd name="T6" fmla="*/ 3 w 39"/>
                <a:gd name="T7" fmla="*/ 17 h 23"/>
                <a:gd name="T8" fmla="*/ 4 w 39"/>
                <a:gd name="T9" fmla="*/ 20 h 23"/>
                <a:gd name="T10" fmla="*/ 7 w 39"/>
                <a:gd name="T11" fmla="*/ 21 h 23"/>
                <a:gd name="T12" fmla="*/ 14 w 39"/>
                <a:gd name="T13" fmla="*/ 23 h 23"/>
                <a:gd name="T14" fmla="*/ 22 w 39"/>
                <a:gd name="T15" fmla="*/ 23 h 23"/>
                <a:gd name="T16" fmla="*/ 22 w 39"/>
                <a:gd name="T17" fmla="*/ 23 h 23"/>
                <a:gd name="T18" fmla="*/ 30 w 39"/>
                <a:gd name="T19" fmla="*/ 23 h 23"/>
                <a:gd name="T20" fmla="*/ 35 w 39"/>
                <a:gd name="T21" fmla="*/ 20 h 23"/>
                <a:gd name="T22" fmla="*/ 38 w 39"/>
                <a:gd name="T23" fmla="*/ 17 h 23"/>
                <a:gd name="T24" fmla="*/ 39 w 39"/>
                <a:gd name="T25" fmla="*/ 12 h 23"/>
                <a:gd name="T26" fmla="*/ 39 w 39"/>
                <a:gd name="T27" fmla="*/ 12 h 23"/>
                <a:gd name="T28" fmla="*/ 39 w 39"/>
                <a:gd name="T29" fmla="*/ 9 h 23"/>
                <a:gd name="T30" fmla="*/ 38 w 39"/>
                <a:gd name="T31" fmla="*/ 6 h 23"/>
                <a:gd name="T32" fmla="*/ 33 w 39"/>
                <a:gd name="T33" fmla="*/ 2 h 23"/>
                <a:gd name="T34" fmla="*/ 26 w 39"/>
                <a:gd name="T35" fmla="*/ 1 h 23"/>
                <a:gd name="T36" fmla="*/ 19 w 39"/>
                <a:gd name="T37" fmla="*/ 0 h 23"/>
                <a:gd name="T38" fmla="*/ 19 w 39"/>
                <a:gd name="T39" fmla="*/ 0 h 23"/>
                <a:gd name="T40" fmla="*/ 11 w 39"/>
                <a:gd name="T41" fmla="*/ 1 h 23"/>
                <a:gd name="T42" fmla="*/ 6 w 39"/>
                <a:gd name="T43" fmla="*/ 2 h 23"/>
                <a:gd name="T44" fmla="*/ 2 w 39"/>
                <a:gd name="T45" fmla="*/ 6 h 23"/>
                <a:gd name="T46" fmla="*/ 0 w 39"/>
                <a:gd name="T47" fmla="*/ 11 h 23"/>
                <a:gd name="T48" fmla="*/ 0 w 39"/>
                <a:gd name="T49" fmla="*/ 11 h 23"/>
                <a:gd name="T50" fmla="*/ 0 w 39"/>
                <a:gd name="T51" fmla="*/ 11 h 23"/>
                <a:gd name="T52" fmla="*/ 6 w 39"/>
                <a:gd name="T53" fmla="*/ 11 h 23"/>
                <a:gd name="T54" fmla="*/ 6 w 39"/>
                <a:gd name="T55" fmla="*/ 11 h 23"/>
                <a:gd name="T56" fmla="*/ 6 w 39"/>
                <a:gd name="T57" fmla="*/ 9 h 23"/>
                <a:gd name="T58" fmla="*/ 7 w 39"/>
                <a:gd name="T59" fmla="*/ 8 h 23"/>
                <a:gd name="T60" fmla="*/ 11 w 39"/>
                <a:gd name="T61" fmla="*/ 5 h 23"/>
                <a:gd name="T62" fmla="*/ 19 w 39"/>
                <a:gd name="T63" fmla="*/ 5 h 23"/>
                <a:gd name="T64" fmla="*/ 19 w 39"/>
                <a:gd name="T65" fmla="*/ 5 h 23"/>
                <a:gd name="T66" fmla="*/ 25 w 39"/>
                <a:gd name="T67" fmla="*/ 5 h 23"/>
                <a:gd name="T68" fmla="*/ 30 w 39"/>
                <a:gd name="T69" fmla="*/ 6 h 23"/>
                <a:gd name="T70" fmla="*/ 33 w 39"/>
                <a:gd name="T71" fmla="*/ 9 h 23"/>
                <a:gd name="T72" fmla="*/ 34 w 39"/>
                <a:gd name="T73" fmla="*/ 12 h 23"/>
                <a:gd name="T74" fmla="*/ 34 w 39"/>
                <a:gd name="T75" fmla="*/ 12 h 23"/>
                <a:gd name="T76" fmla="*/ 34 w 39"/>
                <a:gd name="T77" fmla="*/ 15 h 23"/>
                <a:gd name="T78" fmla="*/ 33 w 39"/>
                <a:gd name="T79" fmla="*/ 16 h 23"/>
                <a:gd name="T80" fmla="*/ 29 w 39"/>
                <a:gd name="T81" fmla="*/ 17 h 23"/>
                <a:gd name="T82" fmla="*/ 22 w 39"/>
                <a:gd name="T83" fmla="*/ 19 h 23"/>
                <a:gd name="T84" fmla="*/ 22 w 39"/>
                <a:gd name="T85" fmla="*/ 19 h 23"/>
                <a:gd name="T86" fmla="*/ 12 w 39"/>
                <a:gd name="T87" fmla="*/ 17 h 23"/>
                <a:gd name="T88" fmla="*/ 8 w 39"/>
                <a:gd name="T89" fmla="*/ 16 h 23"/>
                <a:gd name="T90" fmla="*/ 6 w 39"/>
                <a:gd name="T91" fmla="*/ 13 h 23"/>
                <a:gd name="T92" fmla="*/ 6 w 39"/>
                <a:gd name="T93" fmla="*/ 11 h 23"/>
                <a:gd name="T94" fmla="*/ 6 w 39"/>
                <a:gd name="T95" fmla="*/ 11 h 23"/>
                <a:gd name="T96" fmla="*/ 6 w 39"/>
                <a:gd name="T97" fmla="*/ 11 h 23"/>
                <a:gd name="T98" fmla="*/ 0 w 39"/>
                <a:gd name="T99" fmla="*/ 11 h 2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9" h="23">
                  <a:moveTo>
                    <a:pt x="0" y="11"/>
                  </a:moveTo>
                  <a:lnTo>
                    <a:pt x="0" y="11"/>
                  </a:lnTo>
                  <a:lnTo>
                    <a:pt x="2" y="15"/>
                  </a:lnTo>
                  <a:lnTo>
                    <a:pt x="3" y="17"/>
                  </a:lnTo>
                  <a:lnTo>
                    <a:pt x="4" y="20"/>
                  </a:lnTo>
                  <a:lnTo>
                    <a:pt x="7" y="21"/>
                  </a:lnTo>
                  <a:lnTo>
                    <a:pt x="14" y="23"/>
                  </a:lnTo>
                  <a:lnTo>
                    <a:pt x="22" y="23"/>
                  </a:lnTo>
                  <a:lnTo>
                    <a:pt x="30" y="23"/>
                  </a:lnTo>
                  <a:lnTo>
                    <a:pt x="35" y="20"/>
                  </a:lnTo>
                  <a:lnTo>
                    <a:pt x="38" y="17"/>
                  </a:lnTo>
                  <a:lnTo>
                    <a:pt x="39" y="12"/>
                  </a:lnTo>
                  <a:lnTo>
                    <a:pt x="39" y="9"/>
                  </a:lnTo>
                  <a:lnTo>
                    <a:pt x="38" y="6"/>
                  </a:lnTo>
                  <a:lnTo>
                    <a:pt x="33" y="2"/>
                  </a:lnTo>
                  <a:lnTo>
                    <a:pt x="26" y="1"/>
                  </a:lnTo>
                  <a:lnTo>
                    <a:pt x="19" y="0"/>
                  </a:lnTo>
                  <a:lnTo>
                    <a:pt x="11" y="1"/>
                  </a:lnTo>
                  <a:lnTo>
                    <a:pt x="6" y="2"/>
                  </a:lnTo>
                  <a:lnTo>
                    <a:pt x="2" y="6"/>
                  </a:lnTo>
                  <a:lnTo>
                    <a:pt x="0" y="11"/>
                  </a:lnTo>
                  <a:lnTo>
                    <a:pt x="6" y="11"/>
                  </a:lnTo>
                  <a:lnTo>
                    <a:pt x="6" y="9"/>
                  </a:lnTo>
                  <a:lnTo>
                    <a:pt x="7" y="8"/>
                  </a:lnTo>
                  <a:lnTo>
                    <a:pt x="11" y="5"/>
                  </a:lnTo>
                  <a:lnTo>
                    <a:pt x="19" y="5"/>
                  </a:lnTo>
                  <a:lnTo>
                    <a:pt x="25" y="5"/>
                  </a:lnTo>
                  <a:lnTo>
                    <a:pt x="30" y="6"/>
                  </a:lnTo>
                  <a:lnTo>
                    <a:pt x="33" y="9"/>
                  </a:lnTo>
                  <a:lnTo>
                    <a:pt x="34" y="12"/>
                  </a:lnTo>
                  <a:lnTo>
                    <a:pt x="34" y="15"/>
                  </a:lnTo>
                  <a:lnTo>
                    <a:pt x="33" y="16"/>
                  </a:lnTo>
                  <a:lnTo>
                    <a:pt x="29" y="17"/>
                  </a:lnTo>
                  <a:lnTo>
                    <a:pt x="22" y="19"/>
                  </a:lnTo>
                  <a:lnTo>
                    <a:pt x="12" y="17"/>
                  </a:lnTo>
                  <a:lnTo>
                    <a:pt x="8" y="16"/>
                  </a:lnTo>
                  <a:lnTo>
                    <a:pt x="6" y="13"/>
                  </a:lnTo>
                  <a:lnTo>
                    <a:pt x="6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D88B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24" name="Freeform 33"/>
            <p:cNvSpPr>
              <a:spLocks/>
            </p:cNvSpPr>
            <p:nvPr/>
          </p:nvSpPr>
          <p:spPr bwMode="auto">
            <a:xfrm>
              <a:off x="1555" y="1922"/>
              <a:ext cx="76" cy="78"/>
            </a:xfrm>
            <a:custGeom>
              <a:avLst/>
              <a:gdLst>
                <a:gd name="T0" fmla="*/ 70 w 76"/>
                <a:gd name="T1" fmla="*/ 21 h 78"/>
                <a:gd name="T2" fmla="*/ 69 w 76"/>
                <a:gd name="T3" fmla="*/ 24 h 78"/>
                <a:gd name="T4" fmla="*/ 62 w 76"/>
                <a:gd name="T5" fmla="*/ 32 h 78"/>
                <a:gd name="T6" fmla="*/ 51 w 76"/>
                <a:gd name="T7" fmla="*/ 37 h 78"/>
                <a:gd name="T8" fmla="*/ 46 w 76"/>
                <a:gd name="T9" fmla="*/ 36 h 78"/>
                <a:gd name="T10" fmla="*/ 40 w 76"/>
                <a:gd name="T11" fmla="*/ 31 h 78"/>
                <a:gd name="T12" fmla="*/ 38 w 76"/>
                <a:gd name="T13" fmla="*/ 21 h 78"/>
                <a:gd name="T14" fmla="*/ 36 w 76"/>
                <a:gd name="T15" fmla="*/ 21 h 78"/>
                <a:gd name="T16" fmla="*/ 43 w 76"/>
                <a:gd name="T17" fmla="*/ 13 h 78"/>
                <a:gd name="T18" fmla="*/ 49 w 76"/>
                <a:gd name="T19" fmla="*/ 4 h 78"/>
                <a:gd name="T20" fmla="*/ 46 w 76"/>
                <a:gd name="T21" fmla="*/ 0 h 78"/>
                <a:gd name="T22" fmla="*/ 43 w 76"/>
                <a:gd name="T23" fmla="*/ 0 h 78"/>
                <a:gd name="T24" fmla="*/ 42 w 76"/>
                <a:gd name="T25" fmla="*/ 1 h 78"/>
                <a:gd name="T26" fmla="*/ 35 w 76"/>
                <a:gd name="T27" fmla="*/ 12 h 78"/>
                <a:gd name="T28" fmla="*/ 26 w 76"/>
                <a:gd name="T29" fmla="*/ 20 h 78"/>
                <a:gd name="T30" fmla="*/ 16 w 76"/>
                <a:gd name="T31" fmla="*/ 25 h 78"/>
                <a:gd name="T32" fmla="*/ 4 w 76"/>
                <a:gd name="T33" fmla="*/ 29 h 78"/>
                <a:gd name="T34" fmla="*/ 3 w 76"/>
                <a:gd name="T35" fmla="*/ 31 h 78"/>
                <a:gd name="T36" fmla="*/ 1 w 76"/>
                <a:gd name="T37" fmla="*/ 33 h 78"/>
                <a:gd name="T38" fmla="*/ 7 w 76"/>
                <a:gd name="T39" fmla="*/ 36 h 78"/>
                <a:gd name="T40" fmla="*/ 9 w 76"/>
                <a:gd name="T41" fmla="*/ 36 h 78"/>
                <a:gd name="T42" fmla="*/ 22 w 76"/>
                <a:gd name="T43" fmla="*/ 32 h 78"/>
                <a:gd name="T44" fmla="*/ 22 w 76"/>
                <a:gd name="T45" fmla="*/ 32 h 78"/>
                <a:gd name="T46" fmla="*/ 26 w 76"/>
                <a:gd name="T47" fmla="*/ 37 h 78"/>
                <a:gd name="T48" fmla="*/ 30 w 76"/>
                <a:gd name="T49" fmla="*/ 48 h 78"/>
                <a:gd name="T50" fmla="*/ 28 w 76"/>
                <a:gd name="T51" fmla="*/ 54 h 78"/>
                <a:gd name="T52" fmla="*/ 26 w 76"/>
                <a:gd name="T53" fmla="*/ 60 h 78"/>
                <a:gd name="T54" fmla="*/ 20 w 76"/>
                <a:gd name="T55" fmla="*/ 66 h 78"/>
                <a:gd name="T56" fmla="*/ 12 w 76"/>
                <a:gd name="T57" fmla="*/ 70 h 78"/>
                <a:gd name="T58" fmla="*/ 4 w 76"/>
                <a:gd name="T59" fmla="*/ 70 h 78"/>
                <a:gd name="T60" fmla="*/ 0 w 76"/>
                <a:gd name="T61" fmla="*/ 67 h 78"/>
                <a:gd name="T62" fmla="*/ 1 w 76"/>
                <a:gd name="T63" fmla="*/ 73 h 78"/>
                <a:gd name="T64" fmla="*/ 5 w 76"/>
                <a:gd name="T65" fmla="*/ 77 h 78"/>
                <a:gd name="T66" fmla="*/ 9 w 76"/>
                <a:gd name="T67" fmla="*/ 78 h 78"/>
                <a:gd name="T68" fmla="*/ 19 w 76"/>
                <a:gd name="T69" fmla="*/ 75 h 78"/>
                <a:gd name="T70" fmla="*/ 24 w 76"/>
                <a:gd name="T71" fmla="*/ 73 h 78"/>
                <a:gd name="T72" fmla="*/ 32 w 76"/>
                <a:gd name="T73" fmla="*/ 64 h 78"/>
                <a:gd name="T74" fmla="*/ 36 w 76"/>
                <a:gd name="T75" fmla="*/ 55 h 78"/>
                <a:gd name="T76" fmla="*/ 36 w 76"/>
                <a:gd name="T77" fmla="*/ 48 h 78"/>
                <a:gd name="T78" fmla="*/ 32 w 76"/>
                <a:gd name="T79" fmla="*/ 35 h 78"/>
                <a:gd name="T80" fmla="*/ 28 w 76"/>
                <a:gd name="T81" fmla="*/ 28 h 78"/>
                <a:gd name="T82" fmla="*/ 31 w 76"/>
                <a:gd name="T83" fmla="*/ 27 h 78"/>
                <a:gd name="T84" fmla="*/ 32 w 76"/>
                <a:gd name="T85" fmla="*/ 28 h 78"/>
                <a:gd name="T86" fmla="*/ 35 w 76"/>
                <a:gd name="T87" fmla="*/ 33 h 78"/>
                <a:gd name="T88" fmla="*/ 43 w 76"/>
                <a:gd name="T89" fmla="*/ 43 h 78"/>
                <a:gd name="T90" fmla="*/ 51 w 76"/>
                <a:gd name="T91" fmla="*/ 44 h 78"/>
                <a:gd name="T92" fmla="*/ 55 w 76"/>
                <a:gd name="T93" fmla="*/ 44 h 78"/>
                <a:gd name="T94" fmla="*/ 66 w 76"/>
                <a:gd name="T95" fmla="*/ 39 h 78"/>
                <a:gd name="T96" fmla="*/ 76 w 76"/>
                <a:gd name="T97" fmla="*/ 28 h 78"/>
                <a:gd name="T98" fmla="*/ 76 w 76"/>
                <a:gd name="T99" fmla="*/ 28 h 78"/>
                <a:gd name="T100" fmla="*/ 76 w 76"/>
                <a:gd name="T101" fmla="*/ 27 h 78"/>
                <a:gd name="T102" fmla="*/ 70 w 76"/>
                <a:gd name="T103" fmla="*/ 21 h 78"/>
                <a:gd name="T104" fmla="*/ 70 w 76"/>
                <a:gd name="T105" fmla="*/ 21 h 7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76" h="78">
                  <a:moveTo>
                    <a:pt x="70" y="21"/>
                  </a:moveTo>
                  <a:lnTo>
                    <a:pt x="70" y="21"/>
                  </a:lnTo>
                  <a:lnTo>
                    <a:pt x="69" y="24"/>
                  </a:lnTo>
                  <a:lnTo>
                    <a:pt x="66" y="28"/>
                  </a:lnTo>
                  <a:lnTo>
                    <a:pt x="62" y="32"/>
                  </a:lnTo>
                  <a:lnTo>
                    <a:pt x="57" y="36"/>
                  </a:lnTo>
                  <a:lnTo>
                    <a:pt x="51" y="37"/>
                  </a:lnTo>
                  <a:lnTo>
                    <a:pt x="46" y="36"/>
                  </a:lnTo>
                  <a:lnTo>
                    <a:pt x="43" y="35"/>
                  </a:lnTo>
                  <a:lnTo>
                    <a:pt x="40" y="31"/>
                  </a:lnTo>
                  <a:lnTo>
                    <a:pt x="39" y="24"/>
                  </a:lnTo>
                  <a:lnTo>
                    <a:pt x="38" y="21"/>
                  </a:lnTo>
                  <a:lnTo>
                    <a:pt x="36" y="21"/>
                  </a:lnTo>
                  <a:lnTo>
                    <a:pt x="43" y="13"/>
                  </a:lnTo>
                  <a:lnTo>
                    <a:pt x="49" y="4"/>
                  </a:lnTo>
                  <a:lnTo>
                    <a:pt x="49" y="1"/>
                  </a:lnTo>
                  <a:lnTo>
                    <a:pt x="46" y="0"/>
                  </a:lnTo>
                  <a:lnTo>
                    <a:pt x="43" y="0"/>
                  </a:lnTo>
                  <a:lnTo>
                    <a:pt x="42" y="1"/>
                  </a:lnTo>
                  <a:lnTo>
                    <a:pt x="39" y="6"/>
                  </a:lnTo>
                  <a:lnTo>
                    <a:pt x="35" y="12"/>
                  </a:lnTo>
                  <a:lnTo>
                    <a:pt x="26" y="20"/>
                  </a:lnTo>
                  <a:lnTo>
                    <a:pt x="20" y="24"/>
                  </a:lnTo>
                  <a:lnTo>
                    <a:pt x="16" y="25"/>
                  </a:lnTo>
                  <a:lnTo>
                    <a:pt x="8" y="28"/>
                  </a:lnTo>
                  <a:lnTo>
                    <a:pt x="4" y="29"/>
                  </a:lnTo>
                  <a:lnTo>
                    <a:pt x="3" y="31"/>
                  </a:lnTo>
                  <a:lnTo>
                    <a:pt x="1" y="33"/>
                  </a:lnTo>
                  <a:lnTo>
                    <a:pt x="4" y="36"/>
                  </a:lnTo>
                  <a:lnTo>
                    <a:pt x="7" y="36"/>
                  </a:lnTo>
                  <a:lnTo>
                    <a:pt x="9" y="36"/>
                  </a:lnTo>
                  <a:lnTo>
                    <a:pt x="15" y="35"/>
                  </a:lnTo>
                  <a:lnTo>
                    <a:pt x="22" y="32"/>
                  </a:lnTo>
                  <a:lnTo>
                    <a:pt x="26" y="37"/>
                  </a:lnTo>
                  <a:lnTo>
                    <a:pt x="28" y="43"/>
                  </a:lnTo>
                  <a:lnTo>
                    <a:pt x="30" y="48"/>
                  </a:lnTo>
                  <a:lnTo>
                    <a:pt x="28" y="54"/>
                  </a:lnTo>
                  <a:lnTo>
                    <a:pt x="28" y="56"/>
                  </a:lnTo>
                  <a:lnTo>
                    <a:pt x="26" y="60"/>
                  </a:lnTo>
                  <a:lnTo>
                    <a:pt x="20" y="66"/>
                  </a:lnTo>
                  <a:lnTo>
                    <a:pt x="16" y="69"/>
                  </a:lnTo>
                  <a:lnTo>
                    <a:pt x="12" y="70"/>
                  </a:lnTo>
                  <a:lnTo>
                    <a:pt x="8" y="70"/>
                  </a:lnTo>
                  <a:lnTo>
                    <a:pt x="4" y="70"/>
                  </a:lnTo>
                  <a:lnTo>
                    <a:pt x="0" y="67"/>
                  </a:lnTo>
                  <a:lnTo>
                    <a:pt x="1" y="73"/>
                  </a:lnTo>
                  <a:lnTo>
                    <a:pt x="3" y="75"/>
                  </a:lnTo>
                  <a:lnTo>
                    <a:pt x="5" y="77"/>
                  </a:lnTo>
                  <a:lnTo>
                    <a:pt x="9" y="78"/>
                  </a:lnTo>
                  <a:lnTo>
                    <a:pt x="15" y="77"/>
                  </a:lnTo>
                  <a:lnTo>
                    <a:pt x="19" y="75"/>
                  </a:lnTo>
                  <a:lnTo>
                    <a:pt x="24" y="73"/>
                  </a:lnTo>
                  <a:lnTo>
                    <a:pt x="28" y="69"/>
                  </a:lnTo>
                  <a:lnTo>
                    <a:pt x="32" y="64"/>
                  </a:lnTo>
                  <a:lnTo>
                    <a:pt x="35" y="59"/>
                  </a:lnTo>
                  <a:lnTo>
                    <a:pt x="36" y="55"/>
                  </a:lnTo>
                  <a:lnTo>
                    <a:pt x="36" y="48"/>
                  </a:lnTo>
                  <a:lnTo>
                    <a:pt x="35" y="41"/>
                  </a:lnTo>
                  <a:lnTo>
                    <a:pt x="32" y="35"/>
                  </a:lnTo>
                  <a:lnTo>
                    <a:pt x="28" y="28"/>
                  </a:lnTo>
                  <a:lnTo>
                    <a:pt x="31" y="27"/>
                  </a:lnTo>
                  <a:lnTo>
                    <a:pt x="31" y="25"/>
                  </a:lnTo>
                  <a:lnTo>
                    <a:pt x="32" y="28"/>
                  </a:lnTo>
                  <a:lnTo>
                    <a:pt x="35" y="33"/>
                  </a:lnTo>
                  <a:lnTo>
                    <a:pt x="38" y="39"/>
                  </a:lnTo>
                  <a:lnTo>
                    <a:pt x="43" y="43"/>
                  </a:lnTo>
                  <a:lnTo>
                    <a:pt x="47" y="44"/>
                  </a:lnTo>
                  <a:lnTo>
                    <a:pt x="51" y="44"/>
                  </a:lnTo>
                  <a:lnTo>
                    <a:pt x="55" y="44"/>
                  </a:lnTo>
                  <a:lnTo>
                    <a:pt x="59" y="43"/>
                  </a:lnTo>
                  <a:lnTo>
                    <a:pt x="66" y="39"/>
                  </a:lnTo>
                  <a:lnTo>
                    <a:pt x="72" y="32"/>
                  </a:lnTo>
                  <a:lnTo>
                    <a:pt x="76" y="28"/>
                  </a:lnTo>
                  <a:lnTo>
                    <a:pt x="76" y="27"/>
                  </a:lnTo>
                  <a:lnTo>
                    <a:pt x="70" y="21"/>
                  </a:lnTo>
                  <a:close/>
                </a:path>
              </a:pathLst>
            </a:custGeom>
            <a:solidFill>
              <a:srgbClr val="D2B8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725" name="Freeform 34"/>
            <p:cNvSpPr>
              <a:spLocks/>
            </p:cNvSpPr>
            <p:nvPr/>
          </p:nvSpPr>
          <p:spPr bwMode="auto">
            <a:xfrm>
              <a:off x="1503" y="1791"/>
              <a:ext cx="144" cy="288"/>
            </a:xfrm>
            <a:custGeom>
              <a:avLst/>
              <a:gdLst>
                <a:gd name="T0" fmla="*/ 122 w 144"/>
                <a:gd name="T1" fmla="*/ 269 h 288"/>
                <a:gd name="T2" fmla="*/ 64 w 144"/>
                <a:gd name="T3" fmla="*/ 219 h 288"/>
                <a:gd name="T4" fmla="*/ 57 w 144"/>
                <a:gd name="T5" fmla="*/ 210 h 288"/>
                <a:gd name="T6" fmla="*/ 53 w 144"/>
                <a:gd name="T7" fmla="*/ 206 h 288"/>
                <a:gd name="T8" fmla="*/ 48 w 144"/>
                <a:gd name="T9" fmla="*/ 197 h 288"/>
                <a:gd name="T10" fmla="*/ 28 w 144"/>
                <a:gd name="T11" fmla="*/ 172 h 288"/>
                <a:gd name="T12" fmla="*/ 13 w 144"/>
                <a:gd name="T13" fmla="*/ 135 h 288"/>
                <a:gd name="T14" fmla="*/ 9 w 144"/>
                <a:gd name="T15" fmla="*/ 92 h 288"/>
                <a:gd name="T16" fmla="*/ 14 w 144"/>
                <a:gd name="T17" fmla="*/ 51 h 288"/>
                <a:gd name="T18" fmla="*/ 30 w 144"/>
                <a:gd name="T19" fmla="*/ 23 h 288"/>
                <a:gd name="T20" fmla="*/ 41 w 144"/>
                <a:gd name="T21" fmla="*/ 13 h 288"/>
                <a:gd name="T22" fmla="*/ 61 w 144"/>
                <a:gd name="T23" fmla="*/ 7 h 288"/>
                <a:gd name="T24" fmla="*/ 76 w 144"/>
                <a:gd name="T25" fmla="*/ 9 h 288"/>
                <a:gd name="T26" fmla="*/ 88 w 144"/>
                <a:gd name="T27" fmla="*/ 17 h 288"/>
                <a:gd name="T28" fmla="*/ 97 w 144"/>
                <a:gd name="T29" fmla="*/ 39 h 288"/>
                <a:gd name="T30" fmla="*/ 98 w 144"/>
                <a:gd name="T31" fmla="*/ 59 h 288"/>
                <a:gd name="T32" fmla="*/ 97 w 144"/>
                <a:gd name="T33" fmla="*/ 99 h 288"/>
                <a:gd name="T34" fmla="*/ 106 w 144"/>
                <a:gd name="T35" fmla="*/ 126 h 288"/>
                <a:gd name="T36" fmla="*/ 120 w 144"/>
                <a:gd name="T37" fmla="*/ 147 h 288"/>
                <a:gd name="T38" fmla="*/ 122 w 144"/>
                <a:gd name="T39" fmla="*/ 154 h 288"/>
                <a:gd name="T40" fmla="*/ 128 w 144"/>
                <a:gd name="T41" fmla="*/ 160 h 288"/>
                <a:gd name="T42" fmla="*/ 134 w 144"/>
                <a:gd name="T43" fmla="*/ 150 h 288"/>
                <a:gd name="T44" fmla="*/ 139 w 144"/>
                <a:gd name="T45" fmla="*/ 145 h 288"/>
                <a:gd name="T46" fmla="*/ 139 w 144"/>
                <a:gd name="T47" fmla="*/ 139 h 288"/>
                <a:gd name="T48" fmla="*/ 133 w 144"/>
                <a:gd name="T49" fmla="*/ 139 h 288"/>
                <a:gd name="T50" fmla="*/ 128 w 144"/>
                <a:gd name="T51" fmla="*/ 147 h 288"/>
                <a:gd name="T52" fmla="*/ 128 w 144"/>
                <a:gd name="T53" fmla="*/ 147 h 288"/>
                <a:gd name="T54" fmla="*/ 124 w 144"/>
                <a:gd name="T55" fmla="*/ 142 h 288"/>
                <a:gd name="T56" fmla="*/ 105 w 144"/>
                <a:gd name="T57" fmla="*/ 104 h 288"/>
                <a:gd name="T58" fmla="*/ 105 w 144"/>
                <a:gd name="T59" fmla="*/ 82 h 288"/>
                <a:gd name="T60" fmla="*/ 103 w 144"/>
                <a:gd name="T61" fmla="*/ 38 h 288"/>
                <a:gd name="T62" fmla="*/ 98 w 144"/>
                <a:gd name="T63" fmla="*/ 20 h 288"/>
                <a:gd name="T64" fmla="*/ 84 w 144"/>
                <a:gd name="T65" fmla="*/ 5 h 288"/>
                <a:gd name="T66" fmla="*/ 68 w 144"/>
                <a:gd name="T67" fmla="*/ 0 h 288"/>
                <a:gd name="T68" fmla="*/ 45 w 144"/>
                <a:gd name="T69" fmla="*/ 4 h 288"/>
                <a:gd name="T70" fmla="*/ 25 w 144"/>
                <a:gd name="T71" fmla="*/ 17 h 288"/>
                <a:gd name="T72" fmla="*/ 11 w 144"/>
                <a:gd name="T73" fmla="*/ 38 h 288"/>
                <a:gd name="T74" fmla="*/ 2 w 144"/>
                <a:gd name="T75" fmla="*/ 77 h 288"/>
                <a:gd name="T76" fmla="*/ 2 w 144"/>
                <a:gd name="T77" fmla="*/ 118 h 288"/>
                <a:gd name="T78" fmla="*/ 11 w 144"/>
                <a:gd name="T79" fmla="*/ 156 h 288"/>
                <a:gd name="T80" fmla="*/ 25 w 144"/>
                <a:gd name="T81" fmla="*/ 183 h 288"/>
                <a:gd name="T82" fmla="*/ 48 w 144"/>
                <a:gd name="T83" fmla="*/ 207 h 288"/>
                <a:gd name="T84" fmla="*/ 48 w 144"/>
                <a:gd name="T85" fmla="*/ 207 h 288"/>
                <a:gd name="T86" fmla="*/ 63 w 144"/>
                <a:gd name="T87" fmla="*/ 229 h 288"/>
                <a:gd name="T88" fmla="*/ 120 w 144"/>
                <a:gd name="T89" fmla="*/ 276 h 288"/>
                <a:gd name="T90" fmla="*/ 141 w 144"/>
                <a:gd name="T91" fmla="*/ 288 h 288"/>
                <a:gd name="T92" fmla="*/ 144 w 144"/>
                <a:gd name="T93" fmla="*/ 284 h 288"/>
                <a:gd name="T94" fmla="*/ 141 w 144"/>
                <a:gd name="T95" fmla="*/ 281 h 28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44" h="288">
                  <a:moveTo>
                    <a:pt x="141" y="281"/>
                  </a:moveTo>
                  <a:lnTo>
                    <a:pt x="141" y="281"/>
                  </a:lnTo>
                  <a:lnTo>
                    <a:pt x="122" y="269"/>
                  </a:lnTo>
                  <a:lnTo>
                    <a:pt x="98" y="250"/>
                  </a:lnTo>
                  <a:lnTo>
                    <a:pt x="74" y="229"/>
                  </a:lnTo>
                  <a:lnTo>
                    <a:pt x="64" y="219"/>
                  </a:lnTo>
                  <a:lnTo>
                    <a:pt x="57" y="210"/>
                  </a:lnTo>
                  <a:lnTo>
                    <a:pt x="55" y="208"/>
                  </a:lnTo>
                  <a:lnTo>
                    <a:pt x="53" y="206"/>
                  </a:lnTo>
                  <a:lnTo>
                    <a:pt x="52" y="200"/>
                  </a:lnTo>
                  <a:lnTo>
                    <a:pt x="48" y="197"/>
                  </a:lnTo>
                  <a:lnTo>
                    <a:pt x="44" y="195"/>
                  </a:lnTo>
                  <a:lnTo>
                    <a:pt x="37" y="187"/>
                  </a:lnTo>
                  <a:lnTo>
                    <a:pt x="28" y="172"/>
                  </a:lnTo>
                  <a:lnTo>
                    <a:pt x="18" y="153"/>
                  </a:lnTo>
                  <a:lnTo>
                    <a:pt x="13" y="135"/>
                  </a:lnTo>
                  <a:lnTo>
                    <a:pt x="10" y="116"/>
                  </a:lnTo>
                  <a:lnTo>
                    <a:pt x="9" y="92"/>
                  </a:lnTo>
                  <a:lnTo>
                    <a:pt x="9" y="77"/>
                  </a:lnTo>
                  <a:lnTo>
                    <a:pt x="11" y="61"/>
                  </a:lnTo>
                  <a:lnTo>
                    <a:pt x="14" y="51"/>
                  </a:lnTo>
                  <a:lnTo>
                    <a:pt x="18" y="42"/>
                  </a:lnTo>
                  <a:lnTo>
                    <a:pt x="23" y="32"/>
                  </a:lnTo>
                  <a:lnTo>
                    <a:pt x="30" y="23"/>
                  </a:lnTo>
                  <a:lnTo>
                    <a:pt x="36" y="17"/>
                  </a:lnTo>
                  <a:lnTo>
                    <a:pt x="41" y="13"/>
                  </a:lnTo>
                  <a:lnTo>
                    <a:pt x="46" y="11"/>
                  </a:lnTo>
                  <a:lnTo>
                    <a:pt x="52" y="8"/>
                  </a:lnTo>
                  <a:lnTo>
                    <a:pt x="61" y="7"/>
                  </a:lnTo>
                  <a:lnTo>
                    <a:pt x="67" y="8"/>
                  </a:lnTo>
                  <a:lnTo>
                    <a:pt x="76" y="9"/>
                  </a:lnTo>
                  <a:lnTo>
                    <a:pt x="80" y="11"/>
                  </a:lnTo>
                  <a:lnTo>
                    <a:pt x="84" y="15"/>
                  </a:lnTo>
                  <a:lnTo>
                    <a:pt x="88" y="17"/>
                  </a:lnTo>
                  <a:lnTo>
                    <a:pt x="91" y="23"/>
                  </a:lnTo>
                  <a:lnTo>
                    <a:pt x="95" y="31"/>
                  </a:lnTo>
                  <a:lnTo>
                    <a:pt x="97" y="39"/>
                  </a:lnTo>
                  <a:lnTo>
                    <a:pt x="98" y="49"/>
                  </a:lnTo>
                  <a:lnTo>
                    <a:pt x="98" y="59"/>
                  </a:lnTo>
                  <a:lnTo>
                    <a:pt x="98" y="82"/>
                  </a:lnTo>
                  <a:lnTo>
                    <a:pt x="97" y="99"/>
                  </a:lnTo>
                  <a:lnTo>
                    <a:pt x="98" y="105"/>
                  </a:lnTo>
                  <a:lnTo>
                    <a:pt x="99" y="112"/>
                  </a:lnTo>
                  <a:lnTo>
                    <a:pt x="106" y="126"/>
                  </a:lnTo>
                  <a:lnTo>
                    <a:pt x="113" y="137"/>
                  </a:lnTo>
                  <a:lnTo>
                    <a:pt x="118" y="146"/>
                  </a:lnTo>
                  <a:lnTo>
                    <a:pt x="120" y="147"/>
                  </a:lnTo>
                  <a:lnTo>
                    <a:pt x="121" y="151"/>
                  </a:lnTo>
                  <a:lnTo>
                    <a:pt x="122" y="154"/>
                  </a:lnTo>
                  <a:lnTo>
                    <a:pt x="128" y="160"/>
                  </a:lnTo>
                  <a:lnTo>
                    <a:pt x="130" y="158"/>
                  </a:lnTo>
                  <a:lnTo>
                    <a:pt x="133" y="156"/>
                  </a:lnTo>
                  <a:lnTo>
                    <a:pt x="134" y="150"/>
                  </a:lnTo>
                  <a:lnTo>
                    <a:pt x="136" y="147"/>
                  </a:lnTo>
                  <a:lnTo>
                    <a:pt x="139" y="145"/>
                  </a:lnTo>
                  <a:lnTo>
                    <a:pt x="139" y="142"/>
                  </a:lnTo>
                  <a:lnTo>
                    <a:pt x="139" y="139"/>
                  </a:lnTo>
                  <a:lnTo>
                    <a:pt x="136" y="138"/>
                  </a:lnTo>
                  <a:lnTo>
                    <a:pt x="133" y="139"/>
                  </a:lnTo>
                  <a:lnTo>
                    <a:pt x="130" y="143"/>
                  </a:lnTo>
                  <a:lnTo>
                    <a:pt x="128" y="147"/>
                  </a:lnTo>
                  <a:lnTo>
                    <a:pt x="126" y="143"/>
                  </a:lnTo>
                  <a:lnTo>
                    <a:pt x="124" y="142"/>
                  </a:lnTo>
                  <a:lnTo>
                    <a:pt x="113" y="123"/>
                  </a:lnTo>
                  <a:lnTo>
                    <a:pt x="106" y="110"/>
                  </a:lnTo>
                  <a:lnTo>
                    <a:pt x="105" y="104"/>
                  </a:lnTo>
                  <a:lnTo>
                    <a:pt x="105" y="99"/>
                  </a:lnTo>
                  <a:lnTo>
                    <a:pt x="105" y="82"/>
                  </a:lnTo>
                  <a:lnTo>
                    <a:pt x="106" y="59"/>
                  </a:lnTo>
                  <a:lnTo>
                    <a:pt x="105" y="49"/>
                  </a:lnTo>
                  <a:lnTo>
                    <a:pt x="103" y="38"/>
                  </a:lnTo>
                  <a:lnTo>
                    <a:pt x="102" y="28"/>
                  </a:lnTo>
                  <a:lnTo>
                    <a:pt x="98" y="20"/>
                  </a:lnTo>
                  <a:lnTo>
                    <a:pt x="94" y="13"/>
                  </a:lnTo>
                  <a:lnTo>
                    <a:pt x="90" y="8"/>
                  </a:lnTo>
                  <a:lnTo>
                    <a:pt x="84" y="5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61" y="0"/>
                  </a:lnTo>
                  <a:lnTo>
                    <a:pt x="51" y="1"/>
                  </a:lnTo>
                  <a:lnTo>
                    <a:pt x="45" y="4"/>
                  </a:lnTo>
                  <a:lnTo>
                    <a:pt x="38" y="7"/>
                  </a:lnTo>
                  <a:lnTo>
                    <a:pt x="32" y="12"/>
                  </a:lnTo>
                  <a:lnTo>
                    <a:pt x="25" y="17"/>
                  </a:lnTo>
                  <a:lnTo>
                    <a:pt x="18" y="28"/>
                  </a:lnTo>
                  <a:lnTo>
                    <a:pt x="11" y="38"/>
                  </a:lnTo>
                  <a:lnTo>
                    <a:pt x="7" y="49"/>
                  </a:lnTo>
                  <a:lnTo>
                    <a:pt x="4" y="58"/>
                  </a:lnTo>
                  <a:lnTo>
                    <a:pt x="2" y="77"/>
                  </a:lnTo>
                  <a:lnTo>
                    <a:pt x="0" y="92"/>
                  </a:lnTo>
                  <a:lnTo>
                    <a:pt x="2" y="118"/>
                  </a:lnTo>
                  <a:lnTo>
                    <a:pt x="6" y="137"/>
                  </a:lnTo>
                  <a:lnTo>
                    <a:pt x="7" y="146"/>
                  </a:lnTo>
                  <a:lnTo>
                    <a:pt x="11" y="156"/>
                  </a:lnTo>
                  <a:lnTo>
                    <a:pt x="22" y="176"/>
                  </a:lnTo>
                  <a:lnTo>
                    <a:pt x="25" y="183"/>
                  </a:lnTo>
                  <a:lnTo>
                    <a:pt x="30" y="191"/>
                  </a:lnTo>
                  <a:lnTo>
                    <a:pt x="38" y="200"/>
                  </a:lnTo>
                  <a:lnTo>
                    <a:pt x="48" y="207"/>
                  </a:lnTo>
                  <a:lnTo>
                    <a:pt x="49" y="212"/>
                  </a:lnTo>
                  <a:lnTo>
                    <a:pt x="53" y="218"/>
                  </a:lnTo>
                  <a:lnTo>
                    <a:pt x="63" y="229"/>
                  </a:lnTo>
                  <a:lnTo>
                    <a:pt x="76" y="242"/>
                  </a:lnTo>
                  <a:lnTo>
                    <a:pt x="90" y="254"/>
                  </a:lnTo>
                  <a:lnTo>
                    <a:pt x="120" y="276"/>
                  </a:lnTo>
                  <a:lnTo>
                    <a:pt x="139" y="288"/>
                  </a:lnTo>
                  <a:lnTo>
                    <a:pt x="141" y="288"/>
                  </a:lnTo>
                  <a:lnTo>
                    <a:pt x="143" y="287"/>
                  </a:lnTo>
                  <a:lnTo>
                    <a:pt x="144" y="284"/>
                  </a:lnTo>
                  <a:lnTo>
                    <a:pt x="141" y="281"/>
                  </a:lnTo>
                  <a:close/>
                </a:path>
              </a:pathLst>
            </a:custGeom>
            <a:solidFill>
              <a:srgbClr val="D77B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grpSp>
        <p:nvGrpSpPr>
          <p:cNvPr id="2090" name="Group 1013"/>
          <p:cNvGrpSpPr>
            <a:grpSpLocks/>
          </p:cNvGrpSpPr>
          <p:nvPr/>
        </p:nvGrpSpPr>
        <p:grpSpPr bwMode="auto">
          <a:xfrm>
            <a:off x="2789090" y="3330826"/>
            <a:ext cx="705308" cy="905000"/>
            <a:chOff x="1562" y="1866"/>
            <a:chExt cx="395" cy="507"/>
          </a:xfrm>
        </p:grpSpPr>
        <p:grpSp>
          <p:nvGrpSpPr>
            <p:cNvPr id="2679" name="Group 1003"/>
            <p:cNvGrpSpPr>
              <a:grpSpLocks/>
            </p:cNvGrpSpPr>
            <p:nvPr/>
          </p:nvGrpSpPr>
          <p:grpSpPr bwMode="auto">
            <a:xfrm>
              <a:off x="1562" y="2121"/>
              <a:ext cx="284" cy="252"/>
              <a:chOff x="1554" y="2119"/>
              <a:chExt cx="284" cy="252"/>
            </a:xfrm>
          </p:grpSpPr>
          <p:sp>
            <p:nvSpPr>
              <p:cNvPr id="2697" name="Freeform 921"/>
              <p:cNvSpPr>
                <a:spLocks/>
              </p:cNvSpPr>
              <p:nvPr/>
            </p:nvSpPr>
            <p:spPr bwMode="auto">
              <a:xfrm>
                <a:off x="1556" y="2119"/>
                <a:ext cx="175" cy="145"/>
              </a:xfrm>
              <a:custGeom>
                <a:avLst/>
                <a:gdLst>
                  <a:gd name="T0" fmla="*/ 168 w 175"/>
                  <a:gd name="T1" fmla="*/ 102 h 145"/>
                  <a:gd name="T2" fmla="*/ 140 w 175"/>
                  <a:gd name="T3" fmla="*/ 95 h 145"/>
                  <a:gd name="T4" fmla="*/ 128 w 175"/>
                  <a:gd name="T5" fmla="*/ 87 h 145"/>
                  <a:gd name="T6" fmla="*/ 117 w 175"/>
                  <a:gd name="T7" fmla="*/ 73 h 145"/>
                  <a:gd name="T8" fmla="*/ 100 w 175"/>
                  <a:gd name="T9" fmla="*/ 24 h 145"/>
                  <a:gd name="T10" fmla="*/ 90 w 175"/>
                  <a:gd name="T11" fmla="*/ 4 h 145"/>
                  <a:gd name="T12" fmla="*/ 94 w 175"/>
                  <a:gd name="T13" fmla="*/ 41 h 145"/>
                  <a:gd name="T14" fmla="*/ 90 w 175"/>
                  <a:gd name="T15" fmla="*/ 53 h 145"/>
                  <a:gd name="T16" fmla="*/ 64 w 175"/>
                  <a:gd name="T17" fmla="*/ 89 h 145"/>
                  <a:gd name="T18" fmla="*/ 53 w 175"/>
                  <a:gd name="T19" fmla="*/ 98 h 145"/>
                  <a:gd name="T20" fmla="*/ 7 w 175"/>
                  <a:gd name="T21" fmla="*/ 121 h 145"/>
                  <a:gd name="T22" fmla="*/ 0 w 175"/>
                  <a:gd name="T23" fmla="*/ 125 h 145"/>
                  <a:gd name="T24" fmla="*/ 6 w 175"/>
                  <a:gd name="T25" fmla="*/ 127 h 145"/>
                  <a:gd name="T26" fmla="*/ 91 w 175"/>
                  <a:gd name="T27" fmla="*/ 140 h 145"/>
                  <a:gd name="T28" fmla="*/ 114 w 175"/>
                  <a:gd name="T29" fmla="*/ 145 h 145"/>
                  <a:gd name="T30" fmla="*/ 114 w 175"/>
                  <a:gd name="T31" fmla="*/ 140 h 145"/>
                  <a:gd name="T32" fmla="*/ 94 w 175"/>
                  <a:gd name="T33" fmla="*/ 133 h 145"/>
                  <a:gd name="T34" fmla="*/ 87 w 175"/>
                  <a:gd name="T35" fmla="*/ 123 h 145"/>
                  <a:gd name="T36" fmla="*/ 90 w 175"/>
                  <a:gd name="T37" fmla="*/ 117 h 145"/>
                  <a:gd name="T38" fmla="*/ 104 w 175"/>
                  <a:gd name="T39" fmla="*/ 129 h 145"/>
                  <a:gd name="T40" fmla="*/ 114 w 175"/>
                  <a:gd name="T41" fmla="*/ 137 h 145"/>
                  <a:gd name="T42" fmla="*/ 121 w 175"/>
                  <a:gd name="T43" fmla="*/ 137 h 145"/>
                  <a:gd name="T44" fmla="*/ 119 w 175"/>
                  <a:gd name="T45" fmla="*/ 133 h 145"/>
                  <a:gd name="T46" fmla="*/ 114 w 175"/>
                  <a:gd name="T47" fmla="*/ 119 h 145"/>
                  <a:gd name="T48" fmla="*/ 123 w 175"/>
                  <a:gd name="T49" fmla="*/ 123 h 145"/>
                  <a:gd name="T50" fmla="*/ 129 w 175"/>
                  <a:gd name="T51" fmla="*/ 125 h 145"/>
                  <a:gd name="T52" fmla="*/ 125 w 175"/>
                  <a:gd name="T53" fmla="*/ 117 h 145"/>
                  <a:gd name="T54" fmla="*/ 114 w 175"/>
                  <a:gd name="T55" fmla="*/ 104 h 145"/>
                  <a:gd name="T56" fmla="*/ 123 w 175"/>
                  <a:gd name="T57" fmla="*/ 106 h 145"/>
                  <a:gd name="T58" fmla="*/ 129 w 175"/>
                  <a:gd name="T59" fmla="*/ 107 h 145"/>
                  <a:gd name="T60" fmla="*/ 146 w 175"/>
                  <a:gd name="T61" fmla="*/ 133 h 145"/>
                  <a:gd name="T62" fmla="*/ 153 w 175"/>
                  <a:gd name="T63" fmla="*/ 140 h 145"/>
                  <a:gd name="T64" fmla="*/ 151 w 175"/>
                  <a:gd name="T65" fmla="*/ 133 h 145"/>
                  <a:gd name="T66" fmla="*/ 134 w 175"/>
                  <a:gd name="T67" fmla="*/ 107 h 145"/>
                  <a:gd name="T68" fmla="*/ 142 w 175"/>
                  <a:gd name="T69" fmla="*/ 114 h 145"/>
                  <a:gd name="T70" fmla="*/ 161 w 175"/>
                  <a:gd name="T71" fmla="*/ 142 h 145"/>
                  <a:gd name="T72" fmla="*/ 168 w 175"/>
                  <a:gd name="T73" fmla="*/ 145 h 145"/>
                  <a:gd name="T74" fmla="*/ 167 w 175"/>
                  <a:gd name="T75" fmla="*/ 141 h 145"/>
                  <a:gd name="T76" fmla="*/ 148 w 175"/>
                  <a:gd name="T77" fmla="*/ 110 h 145"/>
                  <a:gd name="T78" fmla="*/ 146 w 175"/>
                  <a:gd name="T79" fmla="*/ 106 h 145"/>
                  <a:gd name="T80" fmla="*/ 153 w 175"/>
                  <a:gd name="T81" fmla="*/ 103 h 145"/>
                  <a:gd name="T82" fmla="*/ 175 w 175"/>
                  <a:gd name="T83" fmla="*/ 104 h 145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75" h="145">
                    <a:moveTo>
                      <a:pt x="175" y="103"/>
                    </a:moveTo>
                    <a:lnTo>
                      <a:pt x="175" y="103"/>
                    </a:lnTo>
                    <a:lnTo>
                      <a:pt x="168" y="102"/>
                    </a:lnTo>
                    <a:lnTo>
                      <a:pt x="159" y="99"/>
                    </a:lnTo>
                    <a:lnTo>
                      <a:pt x="148" y="98"/>
                    </a:lnTo>
                    <a:lnTo>
                      <a:pt x="140" y="95"/>
                    </a:lnTo>
                    <a:lnTo>
                      <a:pt x="134" y="92"/>
                    </a:lnTo>
                    <a:lnTo>
                      <a:pt x="128" y="87"/>
                    </a:lnTo>
                    <a:lnTo>
                      <a:pt x="121" y="80"/>
                    </a:lnTo>
                    <a:lnTo>
                      <a:pt x="117" y="73"/>
                    </a:lnTo>
                    <a:lnTo>
                      <a:pt x="109" y="49"/>
                    </a:lnTo>
                    <a:lnTo>
                      <a:pt x="100" y="24"/>
                    </a:lnTo>
                    <a:lnTo>
                      <a:pt x="96" y="11"/>
                    </a:lnTo>
                    <a:lnTo>
                      <a:pt x="91" y="0"/>
                    </a:lnTo>
                    <a:lnTo>
                      <a:pt x="90" y="4"/>
                    </a:lnTo>
                    <a:lnTo>
                      <a:pt x="94" y="30"/>
                    </a:lnTo>
                    <a:lnTo>
                      <a:pt x="94" y="41"/>
                    </a:lnTo>
                    <a:lnTo>
                      <a:pt x="92" y="46"/>
                    </a:lnTo>
                    <a:lnTo>
                      <a:pt x="90" y="53"/>
                    </a:lnTo>
                    <a:lnTo>
                      <a:pt x="83" y="65"/>
                    </a:lnTo>
                    <a:lnTo>
                      <a:pt x="75" y="77"/>
                    </a:lnTo>
                    <a:lnTo>
                      <a:pt x="64" y="89"/>
                    </a:lnTo>
                    <a:lnTo>
                      <a:pt x="58" y="94"/>
                    </a:lnTo>
                    <a:lnTo>
                      <a:pt x="53" y="98"/>
                    </a:lnTo>
                    <a:lnTo>
                      <a:pt x="29" y="110"/>
                    </a:lnTo>
                    <a:lnTo>
                      <a:pt x="16" y="117"/>
                    </a:lnTo>
                    <a:lnTo>
                      <a:pt x="7" y="121"/>
                    </a:lnTo>
                    <a:lnTo>
                      <a:pt x="0" y="123"/>
                    </a:lnTo>
                    <a:lnTo>
                      <a:pt x="0" y="125"/>
                    </a:lnTo>
                    <a:lnTo>
                      <a:pt x="0" y="126"/>
                    </a:lnTo>
                    <a:lnTo>
                      <a:pt x="3" y="127"/>
                    </a:lnTo>
                    <a:lnTo>
                      <a:pt x="6" y="127"/>
                    </a:lnTo>
                    <a:lnTo>
                      <a:pt x="57" y="134"/>
                    </a:lnTo>
                    <a:lnTo>
                      <a:pt x="91" y="140"/>
                    </a:lnTo>
                    <a:lnTo>
                      <a:pt x="110" y="144"/>
                    </a:lnTo>
                    <a:lnTo>
                      <a:pt x="114" y="145"/>
                    </a:lnTo>
                    <a:lnTo>
                      <a:pt x="117" y="144"/>
                    </a:lnTo>
                    <a:lnTo>
                      <a:pt x="117" y="142"/>
                    </a:lnTo>
                    <a:lnTo>
                      <a:pt x="114" y="140"/>
                    </a:lnTo>
                    <a:lnTo>
                      <a:pt x="102" y="135"/>
                    </a:lnTo>
                    <a:lnTo>
                      <a:pt x="94" y="133"/>
                    </a:lnTo>
                    <a:lnTo>
                      <a:pt x="90" y="127"/>
                    </a:lnTo>
                    <a:lnTo>
                      <a:pt x="87" y="123"/>
                    </a:lnTo>
                    <a:lnTo>
                      <a:pt x="87" y="119"/>
                    </a:lnTo>
                    <a:lnTo>
                      <a:pt x="88" y="117"/>
                    </a:lnTo>
                    <a:lnTo>
                      <a:pt x="90" y="117"/>
                    </a:lnTo>
                    <a:lnTo>
                      <a:pt x="99" y="123"/>
                    </a:lnTo>
                    <a:lnTo>
                      <a:pt x="104" y="129"/>
                    </a:lnTo>
                    <a:lnTo>
                      <a:pt x="110" y="133"/>
                    </a:lnTo>
                    <a:lnTo>
                      <a:pt x="114" y="137"/>
                    </a:lnTo>
                    <a:lnTo>
                      <a:pt x="118" y="138"/>
                    </a:lnTo>
                    <a:lnTo>
                      <a:pt x="119" y="138"/>
                    </a:lnTo>
                    <a:lnTo>
                      <a:pt x="121" y="137"/>
                    </a:lnTo>
                    <a:lnTo>
                      <a:pt x="121" y="135"/>
                    </a:lnTo>
                    <a:lnTo>
                      <a:pt x="119" y="133"/>
                    </a:lnTo>
                    <a:lnTo>
                      <a:pt x="117" y="130"/>
                    </a:lnTo>
                    <a:lnTo>
                      <a:pt x="115" y="126"/>
                    </a:lnTo>
                    <a:lnTo>
                      <a:pt x="114" y="119"/>
                    </a:lnTo>
                    <a:lnTo>
                      <a:pt x="118" y="121"/>
                    </a:lnTo>
                    <a:lnTo>
                      <a:pt x="123" y="123"/>
                    </a:lnTo>
                    <a:lnTo>
                      <a:pt x="129" y="126"/>
                    </a:lnTo>
                    <a:lnTo>
                      <a:pt x="129" y="125"/>
                    </a:lnTo>
                    <a:lnTo>
                      <a:pt x="128" y="121"/>
                    </a:lnTo>
                    <a:lnTo>
                      <a:pt x="125" y="117"/>
                    </a:lnTo>
                    <a:lnTo>
                      <a:pt x="121" y="112"/>
                    </a:lnTo>
                    <a:lnTo>
                      <a:pt x="117" y="108"/>
                    </a:lnTo>
                    <a:lnTo>
                      <a:pt x="114" y="104"/>
                    </a:lnTo>
                    <a:lnTo>
                      <a:pt x="119" y="106"/>
                    </a:lnTo>
                    <a:lnTo>
                      <a:pt x="123" y="106"/>
                    </a:lnTo>
                    <a:lnTo>
                      <a:pt x="126" y="106"/>
                    </a:lnTo>
                    <a:lnTo>
                      <a:pt x="129" y="107"/>
                    </a:lnTo>
                    <a:lnTo>
                      <a:pt x="138" y="119"/>
                    </a:lnTo>
                    <a:lnTo>
                      <a:pt x="146" y="133"/>
                    </a:lnTo>
                    <a:lnTo>
                      <a:pt x="149" y="138"/>
                    </a:lnTo>
                    <a:lnTo>
                      <a:pt x="152" y="140"/>
                    </a:lnTo>
                    <a:lnTo>
                      <a:pt x="153" y="140"/>
                    </a:lnTo>
                    <a:lnTo>
                      <a:pt x="153" y="138"/>
                    </a:lnTo>
                    <a:lnTo>
                      <a:pt x="151" y="133"/>
                    </a:lnTo>
                    <a:lnTo>
                      <a:pt x="138" y="115"/>
                    </a:lnTo>
                    <a:lnTo>
                      <a:pt x="134" y="108"/>
                    </a:lnTo>
                    <a:lnTo>
                      <a:pt x="134" y="107"/>
                    </a:lnTo>
                    <a:lnTo>
                      <a:pt x="136" y="107"/>
                    </a:lnTo>
                    <a:lnTo>
                      <a:pt x="142" y="114"/>
                    </a:lnTo>
                    <a:lnTo>
                      <a:pt x="149" y="125"/>
                    </a:lnTo>
                    <a:lnTo>
                      <a:pt x="156" y="135"/>
                    </a:lnTo>
                    <a:lnTo>
                      <a:pt x="161" y="142"/>
                    </a:lnTo>
                    <a:lnTo>
                      <a:pt x="165" y="145"/>
                    </a:lnTo>
                    <a:lnTo>
                      <a:pt x="168" y="145"/>
                    </a:lnTo>
                    <a:lnTo>
                      <a:pt x="168" y="144"/>
                    </a:lnTo>
                    <a:lnTo>
                      <a:pt x="167" y="141"/>
                    </a:lnTo>
                    <a:lnTo>
                      <a:pt x="163" y="135"/>
                    </a:lnTo>
                    <a:lnTo>
                      <a:pt x="156" y="125"/>
                    </a:lnTo>
                    <a:lnTo>
                      <a:pt x="148" y="110"/>
                    </a:lnTo>
                    <a:lnTo>
                      <a:pt x="146" y="107"/>
                    </a:lnTo>
                    <a:lnTo>
                      <a:pt x="146" y="106"/>
                    </a:lnTo>
                    <a:lnTo>
                      <a:pt x="148" y="104"/>
                    </a:lnTo>
                    <a:lnTo>
                      <a:pt x="153" y="103"/>
                    </a:lnTo>
                    <a:lnTo>
                      <a:pt x="169" y="104"/>
                    </a:lnTo>
                    <a:lnTo>
                      <a:pt x="175" y="104"/>
                    </a:lnTo>
                    <a:lnTo>
                      <a:pt x="175" y="103"/>
                    </a:lnTo>
                    <a:close/>
                  </a:path>
                </a:pathLst>
              </a:custGeom>
              <a:noFill/>
              <a:ln w="1588">
                <a:solidFill>
                  <a:srgbClr val="72576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698" name="Group 1002"/>
              <p:cNvGrpSpPr>
                <a:grpSpLocks/>
              </p:cNvGrpSpPr>
              <p:nvPr/>
            </p:nvGrpSpPr>
            <p:grpSpPr bwMode="auto">
              <a:xfrm>
                <a:off x="1554" y="2119"/>
                <a:ext cx="284" cy="252"/>
                <a:chOff x="1554" y="2119"/>
                <a:chExt cx="284" cy="252"/>
              </a:xfrm>
            </p:grpSpPr>
            <p:sp>
              <p:nvSpPr>
                <p:cNvPr id="2699" name="Freeform 902"/>
                <p:cNvSpPr>
                  <a:spLocks/>
                </p:cNvSpPr>
                <p:nvPr/>
              </p:nvSpPr>
              <p:spPr bwMode="auto">
                <a:xfrm>
                  <a:off x="1688" y="2287"/>
                  <a:ext cx="32" cy="31"/>
                </a:xfrm>
                <a:custGeom>
                  <a:avLst/>
                  <a:gdLst>
                    <a:gd name="T0" fmla="*/ 0 w 32"/>
                    <a:gd name="T1" fmla="*/ 1 h 31"/>
                    <a:gd name="T2" fmla="*/ 0 w 32"/>
                    <a:gd name="T3" fmla="*/ 1 h 31"/>
                    <a:gd name="T4" fmla="*/ 0 w 32"/>
                    <a:gd name="T5" fmla="*/ 3 h 31"/>
                    <a:gd name="T6" fmla="*/ 0 w 32"/>
                    <a:gd name="T7" fmla="*/ 4 h 31"/>
                    <a:gd name="T8" fmla="*/ 0 w 32"/>
                    <a:gd name="T9" fmla="*/ 4 h 31"/>
                    <a:gd name="T10" fmla="*/ 14 w 32"/>
                    <a:gd name="T11" fmla="*/ 15 h 31"/>
                    <a:gd name="T12" fmla="*/ 23 w 32"/>
                    <a:gd name="T13" fmla="*/ 23 h 31"/>
                    <a:gd name="T14" fmla="*/ 29 w 32"/>
                    <a:gd name="T15" fmla="*/ 30 h 31"/>
                    <a:gd name="T16" fmla="*/ 29 w 32"/>
                    <a:gd name="T17" fmla="*/ 30 h 31"/>
                    <a:gd name="T18" fmla="*/ 31 w 32"/>
                    <a:gd name="T19" fmla="*/ 31 h 31"/>
                    <a:gd name="T20" fmla="*/ 32 w 32"/>
                    <a:gd name="T21" fmla="*/ 30 h 31"/>
                    <a:gd name="T22" fmla="*/ 32 w 32"/>
                    <a:gd name="T23" fmla="*/ 30 h 31"/>
                    <a:gd name="T24" fmla="*/ 32 w 32"/>
                    <a:gd name="T25" fmla="*/ 28 h 31"/>
                    <a:gd name="T26" fmla="*/ 32 w 32"/>
                    <a:gd name="T27" fmla="*/ 27 h 31"/>
                    <a:gd name="T28" fmla="*/ 32 w 32"/>
                    <a:gd name="T29" fmla="*/ 27 h 31"/>
                    <a:gd name="T30" fmla="*/ 25 w 32"/>
                    <a:gd name="T31" fmla="*/ 20 h 31"/>
                    <a:gd name="T32" fmla="*/ 17 w 32"/>
                    <a:gd name="T33" fmla="*/ 12 h 31"/>
                    <a:gd name="T34" fmla="*/ 2 w 32"/>
                    <a:gd name="T35" fmla="*/ 1 h 31"/>
                    <a:gd name="T36" fmla="*/ 2 w 32"/>
                    <a:gd name="T37" fmla="*/ 1 h 31"/>
                    <a:gd name="T38" fmla="*/ 1 w 32"/>
                    <a:gd name="T39" fmla="*/ 0 h 31"/>
                    <a:gd name="T40" fmla="*/ 0 w 32"/>
                    <a:gd name="T41" fmla="*/ 1 h 31"/>
                    <a:gd name="T42" fmla="*/ 0 w 32"/>
                    <a:gd name="T43" fmla="*/ 1 h 31"/>
                    <a:gd name="T44" fmla="*/ 0 w 32"/>
                    <a:gd name="T45" fmla="*/ 1 h 31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0" t="0" r="r" b="b"/>
                  <a:pathLst>
                    <a:path w="32" h="3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0" y="3"/>
                      </a:lnTo>
                      <a:lnTo>
                        <a:pt x="0" y="4"/>
                      </a:lnTo>
                      <a:lnTo>
                        <a:pt x="14" y="15"/>
                      </a:lnTo>
                      <a:lnTo>
                        <a:pt x="23" y="23"/>
                      </a:lnTo>
                      <a:lnTo>
                        <a:pt x="29" y="30"/>
                      </a:lnTo>
                      <a:lnTo>
                        <a:pt x="31" y="31"/>
                      </a:lnTo>
                      <a:lnTo>
                        <a:pt x="32" y="30"/>
                      </a:lnTo>
                      <a:lnTo>
                        <a:pt x="32" y="28"/>
                      </a:lnTo>
                      <a:lnTo>
                        <a:pt x="32" y="27"/>
                      </a:lnTo>
                      <a:lnTo>
                        <a:pt x="25" y="20"/>
                      </a:lnTo>
                      <a:lnTo>
                        <a:pt x="17" y="12"/>
                      </a:lnTo>
                      <a:lnTo>
                        <a:pt x="2" y="1"/>
                      </a:lnTo>
                      <a:lnTo>
                        <a:pt x="1" y="0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EACFE8"/>
                </a:solidFill>
                <a:ln w="1588">
                  <a:solidFill>
                    <a:srgbClr val="72576D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700" name="Freeform 919"/>
                <p:cNvSpPr>
                  <a:spLocks/>
                </p:cNvSpPr>
                <p:nvPr/>
              </p:nvSpPr>
              <p:spPr bwMode="auto">
                <a:xfrm>
                  <a:off x="1644" y="2260"/>
                  <a:ext cx="37" cy="50"/>
                </a:xfrm>
                <a:custGeom>
                  <a:avLst/>
                  <a:gdLst>
                    <a:gd name="T0" fmla="*/ 2 w 37"/>
                    <a:gd name="T1" fmla="*/ 1 h 50"/>
                    <a:gd name="T2" fmla="*/ 2 w 37"/>
                    <a:gd name="T3" fmla="*/ 1 h 50"/>
                    <a:gd name="T4" fmla="*/ 0 w 37"/>
                    <a:gd name="T5" fmla="*/ 3 h 50"/>
                    <a:gd name="T6" fmla="*/ 2 w 37"/>
                    <a:gd name="T7" fmla="*/ 4 h 50"/>
                    <a:gd name="T8" fmla="*/ 12 w 37"/>
                    <a:gd name="T9" fmla="*/ 19 h 50"/>
                    <a:gd name="T10" fmla="*/ 12 w 37"/>
                    <a:gd name="T11" fmla="*/ 19 h 50"/>
                    <a:gd name="T12" fmla="*/ 25 w 37"/>
                    <a:gd name="T13" fmla="*/ 35 h 50"/>
                    <a:gd name="T14" fmla="*/ 33 w 37"/>
                    <a:gd name="T15" fmla="*/ 49 h 50"/>
                    <a:gd name="T16" fmla="*/ 33 w 37"/>
                    <a:gd name="T17" fmla="*/ 49 h 50"/>
                    <a:gd name="T18" fmla="*/ 34 w 37"/>
                    <a:gd name="T19" fmla="*/ 50 h 50"/>
                    <a:gd name="T20" fmla="*/ 35 w 37"/>
                    <a:gd name="T21" fmla="*/ 50 h 50"/>
                    <a:gd name="T22" fmla="*/ 35 w 37"/>
                    <a:gd name="T23" fmla="*/ 50 h 50"/>
                    <a:gd name="T24" fmla="*/ 37 w 37"/>
                    <a:gd name="T25" fmla="*/ 49 h 50"/>
                    <a:gd name="T26" fmla="*/ 37 w 37"/>
                    <a:gd name="T27" fmla="*/ 47 h 50"/>
                    <a:gd name="T28" fmla="*/ 37 w 37"/>
                    <a:gd name="T29" fmla="*/ 47 h 50"/>
                    <a:gd name="T30" fmla="*/ 27 w 37"/>
                    <a:gd name="T31" fmla="*/ 34 h 50"/>
                    <a:gd name="T32" fmla="*/ 15 w 37"/>
                    <a:gd name="T33" fmla="*/ 16 h 50"/>
                    <a:gd name="T34" fmla="*/ 4 w 37"/>
                    <a:gd name="T35" fmla="*/ 1 h 50"/>
                    <a:gd name="T36" fmla="*/ 4 w 37"/>
                    <a:gd name="T37" fmla="*/ 1 h 50"/>
                    <a:gd name="T38" fmla="*/ 3 w 37"/>
                    <a:gd name="T39" fmla="*/ 0 h 50"/>
                    <a:gd name="T40" fmla="*/ 2 w 37"/>
                    <a:gd name="T41" fmla="*/ 1 h 50"/>
                    <a:gd name="T42" fmla="*/ 2 w 37"/>
                    <a:gd name="T43" fmla="*/ 1 h 50"/>
                    <a:gd name="T44" fmla="*/ 2 w 37"/>
                    <a:gd name="T45" fmla="*/ 1 h 50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0" t="0" r="r" b="b"/>
                  <a:pathLst>
                    <a:path w="37" h="50">
                      <a:moveTo>
                        <a:pt x="2" y="1"/>
                      </a:moveTo>
                      <a:lnTo>
                        <a:pt x="2" y="1"/>
                      </a:lnTo>
                      <a:lnTo>
                        <a:pt x="0" y="3"/>
                      </a:lnTo>
                      <a:lnTo>
                        <a:pt x="2" y="4"/>
                      </a:lnTo>
                      <a:lnTo>
                        <a:pt x="12" y="19"/>
                      </a:lnTo>
                      <a:lnTo>
                        <a:pt x="25" y="35"/>
                      </a:lnTo>
                      <a:lnTo>
                        <a:pt x="33" y="49"/>
                      </a:lnTo>
                      <a:lnTo>
                        <a:pt x="34" y="50"/>
                      </a:lnTo>
                      <a:lnTo>
                        <a:pt x="35" y="50"/>
                      </a:lnTo>
                      <a:lnTo>
                        <a:pt x="37" y="49"/>
                      </a:lnTo>
                      <a:lnTo>
                        <a:pt x="37" y="47"/>
                      </a:lnTo>
                      <a:lnTo>
                        <a:pt x="27" y="34"/>
                      </a:lnTo>
                      <a:lnTo>
                        <a:pt x="15" y="16"/>
                      </a:lnTo>
                      <a:lnTo>
                        <a:pt x="4" y="1"/>
                      </a:lnTo>
                      <a:lnTo>
                        <a:pt x="3" y="0"/>
                      </a:lnTo>
                      <a:lnTo>
                        <a:pt x="2" y="1"/>
                      </a:lnTo>
                      <a:close/>
                    </a:path>
                  </a:pathLst>
                </a:custGeom>
                <a:solidFill>
                  <a:srgbClr val="EACFE8"/>
                </a:solidFill>
                <a:ln w="1588">
                  <a:solidFill>
                    <a:srgbClr val="72576D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2701" name="Group 1001"/>
                <p:cNvGrpSpPr>
                  <a:grpSpLocks/>
                </p:cNvGrpSpPr>
                <p:nvPr/>
              </p:nvGrpSpPr>
              <p:grpSpPr bwMode="auto">
                <a:xfrm>
                  <a:off x="1554" y="2119"/>
                  <a:ext cx="284" cy="252"/>
                  <a:chOff x="1554" y="2119"/>
                  <a:chExt cx="284" cy="252"/>
                </a:xfrm>
              </p:grpSpPr>
              <p:sp>
                <p:nvSpPr>
                  <p:cNvPr id="2702" name="Freeform 918"/>
                  <p:cNvSpPr>
                    <a:spLocks/>
                  </p:cNvSpPr>
                  <p:nvPr/>
                </p:nvSpPr>
                <p:spPr bwMode="auto">
                  <a:xfrm>
                    <a:off x="1682" y="2231"/>
                    <a:ext cx="68" cy="13"/>
                  </a:xfrm>
                  <a:custGeom>
                    <a:avLst/>
                    <a:gdLst>
                      <a:gd name="T0" fmla="*/ 0 w 68"/>
                      <a:gd name="T1" fmla="*/ 2 h 13"/>
                      <a:gd name="T2" fmla="*/ 0 w 68"/>
                      <a:gd name="T3" fmla="*/ 2 h 13"/>
                      <a:gd name="T4" fmla="*/ 0 w 68"/>
                      <a:gd name="T5" fmla="*/ 3 h 13"/>
                      <a:gd name="T6" fmla="*/ 2 w 68"/>
                      <a:gd name="T7" fmla="*/ 5 h 13"/>
                      <a:gd name="T8" fmla="*/ 2 w 68"/>
                      <a:gd name="T9" fmla="*/ 5 h 13"/>
                      <a:gd name="T10" fmla="*/ 30 w 68"/>
                      <a:gd name="T11" fmla="*/ 7 h 13"/>
                      <a:gd name="T12" fmla="*/ 65 w 68"/>
                      <a:gd name="T13" fmla="*/ 13 h 13"/>
                      <a:gd name="T14" fmla="*/ 65 w 68"/>
                      <a:gd name="T15" fmla="*/ 13 h 13"/>
                      <a:gd name="T16" fmla="*/ 66 w 68"/>
                      <a:gd name="T17" fmla="*/ 11 h 13"/>
                      <a:gd name="T18" fmla="*/ 68 w 68"/>
                      <a:gd name="T19" fmla="*/ 10 h 13"/>
                      <a:gd name="T20" fmla="*/ 68 w 68"/>
                      <a:gd name="T21" fmla="*/ 10 h 13"/>
                      <a:gd name="T22" fmla="*/ 68 w 68"/>
                      <a:gd name="T23" fmla="*/ 9 h 13"/>
                      <a:gd name="T24" fmla="*/ 66 w 68"/>
                      <a:gd name="T25" fmla="*/ 9 h 13"/>
                      <a:gd name="T26" fmla="*/ 66 w 68"/>
                      <a:gd name="T27" fmla="*/ 9 h 13"/>
                      <a:gd name="T28" fmla="*/ 31 w 68"/>
                      <a:gd name="T29" fmla="*/ 3 h 13"/>
                      <a:gd name="T30" fmla="*/ 2 w 68"/>
                      <a:gd name="T31" fmla="*/ 0 h 13"/>
                      <a:gd name="T32" fmla="*/ 2 w 68"/>
                      <a:gd name="T33" fmla="*/ 0 h 13"/>
                      <a:gd name="T34" fmla="*/ 0 w 68"/>
                      <a:gd name="T35" fmla="*/ 0 h 13"/>
                      <a:gd name="T36" fmla="*/ 0 w 68"/>
                      <a:gd name="T37" fmla="*/ 2 h 13"/>
                      <a:gd name="T38" fmla="*/ 0 w 68"/>
                      <a:gd name="T39" fmla="*/ 2 h 13"/>
                      <a:gd name="T40" fmla="*/ 0 w 68"/>
                      <a:gd name="T41" fmla="*/ 2 h 13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68" h="13">
                        <a:moveTo>
                          <a:pt x="0" y="2"/>
                        </a:moveTo>
                        <a:lnTo>
                          <a:pt x="0" y="2"/>
                        </a:lnTo>
                        <a:lnTo>
                          <a:pt x="0" y="3"/>
                        </a:lnTo>
                        <a:lnTo>
                          <a:pt x="2" y="5"/>
                        </a:lnTo>
                        <a:lnTo>
                          <a:pt x="30" y="7"/>
                        </a:lnTo>
                        <a:lnTo>
                          <a:pt x="65" y="13"/>
                        </a:lnTo>
                        <a:lnTo>
                          <a:pt x="66" y="11"/>
                        </a:lnTo>
                        <a:lnTo>
                          <a:pt x="68" y="10"/>
                        </a:lnTo>
                        <a:lnTo>
                          <a:pt x="68" y="9"/>
                        </a:lnTo>
                        <a:lnTo>
                          <a:pt x="66" y="9"/>
                        </a:lnTo>
                        <a:lnTo>
                          <a:pt x="31" y="3"/>
                        </a:lnTo>
                        <a:lnTo>
                          <a:pt x="2" y="0"/>
                        </a:lnTo>
                        <a:lnTo>
                          <a:pt x="0" y="0"/>
                        </a:lnTo>
                        <a:lnTo>
                          <a:pt x="0" y="2"/>
                        </a:lnTo>
                        <a:close/>
                      </a:path>
                    </a:pathLst>
                  </a:custGeom>
                  <a:solidFill>
                    <a:srgbClr val="EACFE8"/>
                  </a:solidFill>
                  <a:ln w="1588">
                    <a:solidFill>
                      <a:srgbClr val="72576D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2700">
                      <a:solidFill>
                        <a:srgbClr val="000000"/>
                      </a:solidFill>
                    </a:endParaRPr>
                  </a:p>
                </p:txBody>
              </p:sp>
              <p:grpSp>
                <p:nvGrpSpPr>
                  <p:cNvPr id="2703" name="Group 1000"/>
                  <p:cNvGrpSpPr>
                    <a:grpSpLocks/>
                  </p:cNvGrpSpPr>
                  <p:nvPr/>
                </p:nvGrpSpPr>
                <p:grpSpPr bwMode="auto">
                  <a:xfrm>
                    <a:off x="1554" y="2119"/>
                    <a:ext cx="284" cy="252"/>
                    <a:chOff x="1554" y="2119"/>
                    <a:chExt cx="284" cy="252"/>
                  </a:xfrm>
                </p:grpSpPr>
                <p:sp>
                  <p:nvSpPr>
                    <p:cNvPr id="2704" name="Freeform 903"/>
                    <p:cNvSpPr>
                      <a:spLocks/>
                    </p:cNvSpPr>
                    <p:nvPr/>
                  </p:nvSpPr>
                  <p:spPr bwMode="auto">
                    <a:xfrm>
                      <a:off x="1727" y="2273"/>
                      <a:ext cx="34" cy="78"/>
                    </a:xfrm>
                    <a:custGeom>
                      <a:avLst/>
                      <a:gdLst>
                        <a:gd name="T0" fmla="*/ 0 w 34"/>
                        <a:gd name="T1" fmla="*/ 2 h 78"/>
                        <a:gd name="T2" fmla="*/ 0 w 34"/>
                        <a:gd name="T3" fmla="*/ 2 h 78"/>
                        <a:gd name="T4" fmla="*/ 0 w 34"/>
                        <a:gd name="T5" fmla="*/ 3 h 78"/>
                        <a:gd name="T6" fmla="*/ 1 w 34"/>
                        <a:gd name="T7" fmla="*/ 3 h 78"/>
                        <a:gd name="T8" fmla="*/ 1 w 34"/>
                        <a:gd name="T9" fmla="*/ 3 h 78"/>
                        <a:gd name="T10" fmla="*/ 4 w 34"/>
                        <a:gd name="T11" fmla="*/ 7 h 78"/>
                        <a:gd name="T12" fmla="*/ 8 w 34"/>
                        <a:gd name="T13" fmla="*/ 15 h 78"/>
                        <a:gd name="T14" fmla="*/ 17 w 34"/>
                        <a:gd name="T15" fmla="*/ 34 h 78"/>
                        <a:gd name="T16" fmla="*/ 26 w 34"/>
                        <a:gd name="T17" fmla="*/ 57 h 78"/>
                        <a:gd name="T18" fmla="*/ 28 w 34"/>
                        <a:gd name="T19" fmla="*/ 68 h 78"/>
                        <a:gd name="T20" fmla="*/ 30 w 34"/>
                        <a:gd name="T21" fmla="*/ 76 h 78"/>
                        <a:gd name="T22" fmla="*/ 30 w 34"/>
                        <a:gd name="T23" fmla="*/ 76 h 78"/>
                        <a:gd name="T24" fmla="*/ 30 w 34"/>
                        <a:gd name="T25" fmla="*/ 78 h 78"/>
                        <a:gd name="T26" fmla="*/ 31 w 34"/>
                        <a:gd name="T27" fmla="*/ 78 h 78"/>
                        <a:gd name="T28" fmla="*/ 31 w 34"/>
                        <a:gd name="T29" fmla="*/ 78 h 78"/>
                        <a:gd name="T30" fmla="*/ 32 w 34"/>
                        <a:gd name="T31" fmla="*/ 78 h 78"/>
                        <a:gd name="T32" fmla="*/ 34 w 34"/>
                        <a:gd name="T33" fmla="*/ 76 h 78"/>
                        <a:gd name="T34" fmla="*/ 34 w 34"/>
                        <a:gd name="T35" fmla="*/ 76 h 78"/>
                        <a:gd name="T36" fmla="*/ 28 w 34"/>
                        <a:gd name="T37" fmla="*/ 56 h 78"/>
                        <a:gd name="T38" fmla="*/ 20 w 34"/>
                        <a:gd name="T39" fmla="*/ 33 h 78"/>
                        <a:gd name="T40" fmla="*/ 11 w 34"/>
                        <a:gd name="T41" fmla="*/ 13 h 78"/>
                        <a:gd name="T42" fmla="*/ 7 w 34"/>
                        <a:gd name="T43" fmla="*/ 6 h 78"/>
                        <a:gd name="T44" fmla="*/ 3 w 34"/>
                        <a:gd name="T45" fmla="*/ 0 h 78"/>
                        <a:gd name="T46" fmla="*/ 3 w 34"/>
                        <a:gd name="T47" fmla="*/ 0 h 78"/>
                        <a:gd name="T48" fmla="*/ 1 w 34"/>
                        <a:gd name="T49" fmla="*/ 0 h 78"/>
                        <a:gd name="T50" fmla="*/ 0 w 34"/>
                        <a:gd name="T51" fmla="*/ 2 h 78"/>
                        <a:gd name="T52" fmla="*/ 0 w 34"/>
                        <a:gd name="T53" fmla="*/ 2 h 78"/>
                        <a:gd name="T54" fmla="*/ 0 w 34"/>
                        <a:gd name="T55" fmla="*/ 2 h 78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</a:gdLst>
                      <a:ahLst/>
                      <a:cxnLst>
                        <a:cxn ang="T56">
                          <a:pos x="T0" y="T1"/>
                        </a:cxn>
                        <a:cxn ang="T57">
                          <a:pos x="T2" y="T3"/>
                        </a:cxn>
                        <a:cxn ang="T58">
                          <a:pos x="T4" y="T5"/>
                        </a:cxn>
                        <a:cxn ang="T59">
                          <a:pos x="T6" y="T7"/>
                        </a:cxn>
                        <a:cxn ang="T60">
                          <a:pos x="T8" y="T9"/>
                        </a:cxn>
                        <a:cxn ang="T61">
                          <a:pos x="T10" y="T11"/>
                        </a:cxn>
                        <a:cxn ang="T62">
                          <a:pos x="T12" y="T13"/>
                        </a:cxn>
                        <a:cxn ang="T63">
                          <a:pos x="T14" y="T15"/>
                        </a:cxn>
                        <a:cxn ang="T64">
                          <a:pos x="T16" y="T17"/>
                        </a:cxn>
                        <a:cxn ang="T65">
                          <a:pos x="T18" y="T19"/>
                        </a:cxn>
                        <a:cxn ang="T66">
                          <a:pos x="T20" y="T21"/>
                        </a:cxn>
                        <a:cxn ang="T67">
                          <a:pos x="T22" y="T23"/>
                        </a:cxn>
                        <a:cxn ang="T68">
                          <a:pos x="T24" y="T25"/>
                        </a:cxn>
                        <a:cxn ang="T69">
                          <a:pos x="T26" y="T27"/>
                        </a:cxn>
                        <a:cxn ang="T70">
                          <a:pos x="T28" y="T29"/>
                        </a:cxn>
                        <a:cxn ang="T71">
                          <a:pos x="T30" y="T31"/>
                        </a:cxn>
                        <a:cxn ang="T72">
                          <a:pos x="T32" y="T33"/>
                        </a:cxn>
                        <a:cxn ang="T73">
                          <a:pos x="T34" y="T35"/>
                        </a:cxn>
                        <a:cxn ang="T74">
                          <a:pos x="T36" y="T37"/>
                        </a:cxn>
                        <a:cxn ang="T75">
                          <a:pos x="T38" y="T39"/>
                        </a:cxn>
                        <a:cxn ang="T76">
                          <a:pos x="T40" y="T41"/>
                        </a:cxn>
                        <a:cxn ang="T77">
                          <a:pos x="T42" y="T43"/>
                        </a:cxn>
                        <a:cxn ang="T78">
                          <a:pos x="T44" y="T45"/>
                        </a:cxn>
                        <a:cxn ang="T79">
                          <a:pos x="T46" y="T47"/>
                        </a:cxn>
                        <a:cxn ang="T80">
                          <a:pos x="T48" y="T49"/>
                        </a:cxn>
                        <a:cxn ang="T81">
                          <a:pos x="T50" y="T51"/>
                        </a:cxn>
                        <a:cxn ang="T82">
                          <a:pos x="T52" y="T53"/>
                        </a:cxn>
                        <a:cxn ang="T83">
                          <a:pos x="T54" y="T55"/>
                        </a:cxn>
                      </a:cxnLst>
                      <a:rect l="0" t="0" r="r" b="b"/>
                      <a:pathLst>
                        <a:path w="34" h="78">
                          <a:moveTo>
                            <a:pt x="0" y="2"/>
                          </a:moveTo>
                          <a:lnTo>
                            <a:pt x="0" y="2"/>
                          </a:lnTo>
                          <a:lnTo>
                            <a:pt x="0" y="3"/>
                          </a:lnTo>
                          <a:lnTo>
                            <a:pt x="1" y="3"/>
                          </a:lnTo>
                          <a:lnTo>
                            <a:pt x="4" y="7"/>
                          </a:lnTo>
                          <a:lnTo>
                            <a:pt x="8" y="15"/>
                          </a:lnTo>
                          <a:lnTo>
                            <a:pt x="17" y="34"/>
                          </a:lnTo>
                          <a:lnTo>
                            <a:pt x="26" y="57"/>
                          </a:lnTo>
                          <a:lnTo>
                            <a:pt x="28" y="68"/>
                          </a:lnTo>
                          <a:lnTo>
                            <a:pt x="30" y="76"/>
                          </a:lnTo>
                          <a:lnTo>
                            <a:pt x="30" y="78"/>
                          </a:lnTo>
                          <a:lnTo>
                            <a:pt x="31" y="78"/>
                          </a:lnTo>
                          <a:lnTo>
                            <a:pt x="32" y="78"/>
                          </a:lnTo>
                          <a:lnTo>
                            <a:pt x="34" y="76"/>
                          </a:lnTo>
                          <a:lnTo>
                            <a:pt x="28" y="56"/>
                          </a:lnTo>
                          <a:lnTo>
                            <a:pt x="20" y="33"/>
                          </a:lnTo>
                          <a:lnTo>
                            <a:pt x="11" y="13"/>
                          </a:lnTo>
                          <a:lnTo>
                            <a:pt x="7" y="6"/>
                          </a:lnTo>
                          <a:lnTo>
                            <a:pt x="3" y="0"/>
                          </a:lnTo>
                          <a:lnTo>
                            <a:pt x="1" y="0"/>
                          </a:lnTo>
                          <a:lnTo>
                            <a:pt x="0" y="2"/>
                          </a:lnTo>
                          <a:close/>
                        </a:path>
                      </a:pathLst>
                    </a:custGeom>
                    <a:solidFill>
                      <a:srgbClr val="EACFE8"/>
                    </a:solidFill>
                    <a:ln w="1588">
                      <a:solidFill>
                        <a:srgbClr val="72576D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27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705" name="Freeform 906"/>
                    <p:cNvSpPr>
                      <a:spLocks/>
                    </p:cNvSpPr>
                    <p:nvPr/>
                  </p:nvSpPr>
                  <p:spPr bwMode="auto">
                    <a:xfrm>
                      <a:off x="1728" y="2267"/>
                      <a:ext cx="62" cy="25"/>
                    </a:xfrm>
                    <a:custGeom>
                      <a:avLst/>
                      <a:gdLst>
                        <a:gd name="T0" fmla="*/ 0 w 62"/>
                        <a:gd name="T1" fmla="*/ 0 h 25"/>
                        <a:gd name="T2" fmla="*/ 0 w 62"/>
                        <a:gd name="T3" fmla="*/ 0 h 25"/>
                        <a:gd name="T4" fmla="*/ 0 w 62"/>
                        <a:gd name="T5" fmla="*/ 1 h 25"/>
                        <a:gd name="T6" fmla="*/ 0 w 62"/>
                        <a:gd name="T7" fmla="*/ 2 h 25"/>
                        <a:gd name="T8" fmla="*/ 25 w 62"/>
                        <a:gd name="T9" fmla="*/ 12 h 25"/>
                        <a:gd name="T10" fmla="*/ 25 w 62"/>
                        <a:gd name="T11" fmla="*/ 12 h 25"/>
                        <a:gd name="T12" fmla="*/ 45 w 62"/>
                        <a:gd name="T13" fmla="*/ 19 h 25"/>
                        <a:gd name="T14" fmla="*/ 61 w 62"/>
                        <a:gd name="T15" fmla="*/ 25 h 25"/>
                        <a:gd name="T16" fmla="*/ 61 w 62"/>
                        <a:gd name="T17" fmla="*/ 25 h 25"/>
                        <a:gd name="T18" fmla="*/ 62 w 62"/>
                        <a:gd name="T19" fmla="*/ 25 h 25"/>
                        <a:gd name="T20" fmla="*/ 62 w 62"/>
                        <a:gd name="T21" fmla="*/ 25 h 25"/>
                        <a:gd name="T22" fmla="*/ 62 w 62"/>
                        <a:gd name="T23" fmla="*/ 25 h 25"/>
                        <a:gd name="T24" fmla="*/ 62 w 62"/>
                        <a:gd name="T25" fmla="*/ 24 h 25"/>
                        <a:gd name="T26" fmla="*/ 62 w 62"/>
                        <a:gd name="T27" fmla="*/ 23 h 25"/>
                        <a:gd name="T28" fmla="*/ 62 w 62"/>
                        <a:gd name="T29" fmla="*/ 23 h 25"/>
                        <a:gd name="T30" fmla="*/ 46 w 62"/>
                        <a:gd name="T31" fmla="*/ 16 h 25"/>
                        <a:gd name="T32" fmla="*/ 26 w 62"/>
                        <a:gd name="T33" fmla="*/ 8 h 25"/>
                        <a:gd name="T34" fmla="*/ 2 w 62"/>
                        <a:gd name="T35" fmla="*/ 0 h 25"/>
                        <a:gd name="T36" fmla="*/ 2 w 62"/>
                        <a:gd name="T37" fmla="*/ 0 h 25"/>
                        <a:gd name="T38" fmla="*/ 0 w 62"/>
                        <a:gd name="T39" fmla="*/ 0 h 25"/>
                        <a:gd name="T40" fmla="*/ 0 w 62"/>
                        <a:gd name="T41" fmla="*/ 0 h 25"/>
                        <a:gd name="T42" fmla="*/ 0 w 62"/>
                        <a:gd name="T43" fmla="*/ 0 h 25"/>
                        <a:gd name="T44" fmla="*/ 0 w 62"/>
                        <a:gd name="T45" fmla="*/ 0 h 25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</a:gdLst>
                      <a:ahLst/>
                      <a:cxnLst>
                        <a:cxn ang="T46">
                          <a:pos x="T0" y="T1"/>
                        </a:cxn>
                        <a:cxn ang="T47">
                          <a:pos x="T2" y="T3"/>
                        </a:cxn>
                        <a:cxn ang="T48">
                          <a:pos x="T4" y="T5"/>
                        </a:cxn>
                        <a:cxn ang="T49">
                          <a:pos x="T6" y="T7"/>
                        </a:cxn>
                        <a:cxn ang="T50">
                          <a:pos x="T8" y="T9"/>
                        </a:cxn>
                        <a:cxn ang="T51">
                          <a:pos x="T10" y="T11"/>
                        </a:cxn>
                        <a:cxn ang="T52">
                          <a:pos x="T12" y="T13"/>
                        </a:cxn>
                        <a:cxn ang="T53">
                          <a:pos x="T14" y="T15"/>
                        </a:cxn>
                        <a:cxn ang="T54">
                          <a:pos x="T16" y="T17"/>
                        </a:cxn>
                        <a:cxn ang="T55">
                          <a:pos x="T18" y="T19"/>
                        </a:cxn>
                        <a:cxn ang="T56">
                          <a:pos x="T20" y="T21"/>
                        </a:cxn>
                        <a:cxn ang="T57">
                          <a:pos x="T22" y="T23"/>
                        </a:cxn>
                        <a:cxn ang="T58">
                          <a:pos x="T24" y="T25"/>
                        </a:cxn>
                        <a:cxn ang="T59">
                          <a:pos x="T26" y="T27"/>
                        </a:cxn>
                        <a:cxn ang="T60">
                          <a:pos x="T28" y="T29"/>
                        </a:cxn>
                        <a:cxn ang="T61">
                          <a:pos x="T30" y="T31"/>
                        </a:cxn>
                        <a:cxn ang="T62">
                          <a:pos x="T32" y="T33"/>
                        </a:cxn>
                        <a:cxn ang="T63">
                          <a:pos x="T34" y="T35"/>
                        </a:cxn>
                        <a:cxn ang="T64">
                          <a:pos x="T36" y="T37"/>
                        </a:cxn>
                        <a:cxn ang="T65">
                          <a:pos x="T38" y="T39"/>
                        </a:cxn>
                        <a:cxn ang="T66">
                          <a:pos x="T40" y="T41"/>
                        </a:cxn>
                        <a:cxn ang="T67">
                          <a:pos x="T42" y="T43"/>
                        </a:cxn>
                        <a:cxn ang="T68">
                          <a:pos x="T44" y="T45"/>
                        </a:cxn>
                      </a:cxnLst>
                      <a:rect l="0" t="0" r="r" b="b"/>
                      <a:pathLst>
                        <a:path w="62" h="25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0" y="1"/>
                          </a:lnTo>
                          <a:lnTo>
                            <a:pt x="0" y="2"/>
                          </a:lnTo>
                          <a:lnTo>
                            <a:pt x="25" y="12"/>
                          </a:lnTo>
                          <a:lnTo>
                            <a:pt x="45" y="19"/>
                          </a:lnTo>
                          <a:lnTo>
                            <a:pt x="61" y="25"/>
                          </a:lnTo>
                          <a:lnTo>
                            <a:pt x="62" y="25"/>
                          </a:lnTo>
                          <a:lnTo>
                            <a:pt x="62" y="24"/>
                          </a:lnTo>
                          <a:lnTo>
                            <a:pt x="62" y="23"/>
                          </a:lnTo>
                          <a:lnTo>
                            <a:pt x="46" y="16"/>
                          </a:lnTo>
                          <a:lnTo>
                            <a:pt x="26" y="8"/>
                          </a:lnTo>
                          <a:lnTo>
                            <a:pt x="2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EACFE8"/>
                    </a:solidFill>
                    <a:ln w="1588">
                      <a:solidFill>
                        <a:srgbClr val="72576D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27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706" name="Freeform 907"/>
                    <p:cNvSpPr>
                      <a:spLocks/>
                    </p:cNvSpPr>
                    <p:nvPr/>
                  </p:nvSpPr>
                  <p:spPr bwMode="auto">
                    <a:xfrm>
                      <a:off x="1681" y="2261"/>
                      <a:ext cx="99" cy="71"/>
                    </a:xfrm>
                    <a:custGeom>
                      <a:avLst/>
                      <a:gdLst>
                        <a:gd name="T0" fmla="*/ 0 w 99"/>
                        <a:gd name="T1" fmla="*/ 0 h 71"/>
                        <a:gd name="T2" fmla="*/ 0 w 99"/>
                        <a:gd name="T3" fmla="*/ 0 h 71"/>
                        <a:gd name="T4" fmla="*/ 0 w 99"/>
                        <a:gd name="T5" fmla="*/ 2 h 71"/>
                        <a:gd name="T6" fmla="*/ 0 w 99"/>
                        <a:gd name="T7" fmla="*/ 3 h 71"/>
                        <a:gd name="T8" fmla="*/ 0 w 99"/>
                        <a:gd name="T9" fmla="*/ 3 h 71"/>
                        <a:gd name="T10" fmla="*/ 8 w 99"/>
                        <a:gd name="T11" fmla="*/ 11 h 71"/>
                        <a:gd name="T12" fmla="*/ 19 w 99"/>
                        <a:gd name="T13" fmla="*/ 19 h 71"/>
                        <a:gd name="T14" fmla="*/ 34 w 99"/>
                        <a:gd name="T15" fmla="*/ 26 h 71"/>
                        <a:gd name="T16" fmla="*/ 49 w 99"/>
                        <a:gd name="T17" fmla="*/ 33 h 71"/>
                        <a:gd name="T18" fmla="*/ 49 w 99"/>
                        <a:gd name="T19" fmla="*/ 33 h 71"/>
                        <a:gd name="T20" fmla="*/ 63 w 99"/>
                        <a:gd name="T21" fmla="*/ 38 h 71"/>
                        <a:gd name="T22" fmla="*/ 74 w 99"/>
                        <a:gd name="T23" fmla="*/ 46 h 71"/>
                        <a:gd name="T24" fmla="*/ 85 w 99"/>
                        <a:gd name="T25" fmla="*/ 56 h 71"/>
                        <a:gd name="T26" fmla="*/ 96 w 99"/>
                        <a:gd name="T27" fmla="*/ 69 h 71"/>
                        <a:gd name="T28" fmla="*/ 96 w 99"/>
                        <a:gd name="T29" fmla="*/ 69 h 71"/>
                        <a:gd name="T30" fmla="*/ 97 w 99"/>
                        <a:gd name="T31" fmla="*/ 71 h 71"/>
                        <a:gd name="T32" fmla="*/ 99 w 99"/>
                        <a:gd name="T33" fmla="*/ 69 h 71"/>
                        <a:gd name="T34" fmla="*/ 99 w 99"/>
                        <a:gd name="T35" fmla="*/ 69 h 71"/>
                        <a:gd name="T36" fmla="*/ 99 w 99"/>
                        <a:gd name="T37" fmla="*/ 68 h 71"/>
                        <a:gd name="T38" fmla="*/ 99 w 99"/>
                        <a:gd name="T39" fmla="*/ 67 h 71"/>
                        <a:gd name="T40" fmla="*/ 99 w 99"/>
                        <a:gd name="T41" fmla="*/ 67 h 71"/>
                        <a:gd name="T42" fmla="*/ 88 w 99"/>
                        <a:gd name="T43" fmla="*/ 53 h 71"/>
                        <a:gd name="T44" fmla="*/ 77 w 99"/>
                        <a:gd name="T45" fmla="*/ 44 h 71"/>
                        <a:gd name="T46" fmla="*/ 65 w 99"/>
                        <a:gd name="T47" fmla="*/ 35 h 71"/>
                        <a:gd name="T48" fmla="*/ 50 w 99"/>
                        <a:gd name="T49" fmla="*/ 29 h 71"/>
                        <a:gd name="T50" fmla="*/ 50 w 99"/>
                        <a:gd name="T51" fmla="*/ 29 h 71"/>
                        <a:gd name="T52" fmla="*/ 35 w 99"/>
                        <a:gd name="T53" fmla="*/ 23 h 71"/>
                        <a:gd name="T54" fmla="*/ 21 w 99"/>
                        <a:gd name="T55" fmla="*/ 15 h 71"/>
                        <a:gd name="T56" fmla="*/ 11 w 99"/>
                        <a:gd name="T57" fmla="*/ 8 h 71"/>
                        <a:gd name="T58" fmla="*/ 3 w 99"/>
                        <a:gd name="T59" fmla="*/ 2 h 71"/>
                        <a:gd name="T60" fmla="*/ 3 w 99"/>
                        <a:gd name="T61" fmla="*/ 2 h 71"/>
                        <a:gd name="T62" fmla="*/ 1 w 99"/>
                        <a:gd name="T63" fmla="*/ 0 h 71"/>
                        <a:gd name="T64" fmla="*/ 0 w 99"/>
                        <a:gd name="T65" fmla="*/ 0 h 71"/>
                        <a:gd name="T66" fmla="*/ 0 w 99"/>
                        <a:gd name="T67" fmla="*/ 0 h 71"/>
                        <a:gd name="T68" fmla="*/ 0 w 99"/>
                        <a:gd name="T69" fmla="*/ 0 h 71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</a:gdLst>
                      <a:ahLst/>
                      <a:cxnLst>
                        <a:cxn ang="T70">
                          <a:pos x="T0" y="T1"/>
                        </a:cxn>
                        <a:cxn ang="T71">
                          <a:pos x="T2" y="T3"/>
                        </a:cxn>
                        <a:cxn ang="T72">
                          <a:pos x="T4" y="T5"/>
                        </a:cxn>
                        <a:cxn ang="T73">
                          <a:pos x="T6" y="T7"/>
                        </a:cxn>
                        <a:cxn ang="T74">
                          <a:pos x="T8" y="T9"/>
                        </a:cxn>
                        <a:cxn ang="T75">
                          <a:pos x="T10" y="T11"/>
                        </a:cxn>
                        <a:cxn ang="T76">
                          <a:pos x="T12" y="T13"/>
                        </a:cxn>
                        <a:cxn ang="T77">
                          <a:pos x="T14" y="T15"/>
                        </a:cxn>
                        <a:cxn ang="T78">
                          <a:pos x="T16" y="T17"/>
                        </a:cxn>
                        <a:cxn ang="T79">
                          <a:pos x="T18" y="T19"/>
                        </a:cxn>
                        <a:cxn ang="T80">
                          <a:pos x="T20" y="T21"/>
                        </a:cxn>
                        <a:cxn ang="T81">
                          <a:pos x="T22" y="T23"/>
                        </a:cxn>
                        <a:cxn ang="T82">
                          <a:pos x="T24" y="T25"/>
                        </a:cxn>
                        <a:cxn ang="T83">
                          <a:pos x="T26" y="T27"/>
                        </a:cxn>
                        <a:cxn ang="T84">
                          <a:pos x="T28" y="T29"/>
                        </a:cxn>
                        <a:cxn ang="T85">
                          <a:pos x="T30" y="T31"/>
                        </a:cxn>
                        <a:cxn ang="T86">
                          <a:pos x="T32" y="T33"/>
                        </a:cxn>
                        <a:cxn ang="T87">
                          <a:pos x="T34" y="T35"/>
                        </a:cxn>
                        <a:cxn ang="T88">
                          <a:pos x="T36" y="T37"/>
                        </a:cxn>
                        <a:cxn ang="T89">
                          <a:pos x="T38" y="T39"/>
                        </a:cxn>
                        <a:cxn ang="T90">
                          <a:pos x="T40" y="T41"/>
                        </a:cxn>
                        <a:cxn ang="T91">
                          <a:pos x="T42" y="T43"/>
                        </a:cxn>
                        <a:cxn ang="T92">
                          <a:pos x="T44" y="T45"/>
                        </a:cxn>
                        <a:cxn ang="T93">
                          <a:pos x="T46" y="T47"/>
                        </a:cxn>
                        <a:cxn ang="T94">
                          <a:pos x="T48" y="T49"/>
                        </a:cxn>
                        <a:cxn ang="T95">
                          <a:pos x="T50" y="T51"/>
                        </a:cxn>
                        <a:cxn ang="T96">
                          <a:pos x="T52" y="T53"/>
                        </a:cxn>
                        <a:cxn ang="T97">
                          <a:pos x="T54" y="T55"/>
                        </a:cxn>
                        <a:cxn ang="T98">
                          <a:pos x="T56" y="T57"/>
                        </a:cxn>
                        <a:cxn ang="T99">
                          <a:pos x="T58" y="T59"/>
                        </a:cxn>
                        <a:cxn ang="T100">
                          <a:pos x="T60" y="T61"/>
                        </a:cxn>
                        <a:cxn ang="T101">
                          <a:pos x="T62" y="T63"/>
                        </a:cxn>
                        <a:cxn ang="T102">
                          <a:pos x="T64" y="T65"/>
                        </a:cxn>
                        <a:cxn ang="T103">
                          <a:pos x="T66" y="T67"/>
                        </a:cxn>
                        <a:cxn ang="T104">
                          <a:pos x="T68" y="T69"/>
                        </a:cxn>
                      </a:cxnLst>
                      <a:rect l="0" t="0" r="r" b="b"/>
                      <a:pathLst>
                        <a:path w="99" h="71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0" y="2"/>
                          </a:lnTo>
                          <a:lnTo>
                            <a:pt x="0" y="3"/>
                          </a:lnTo>
                          <a:lnTo>
                            <a:pt x="8" y="11"/>
                          </a:lnTo>
                          <a:lnTo>
                            <a:pt x="19" y="19"/>
                          </a:lnTo>
                          <a:lnTo>
                            <a:pt x="34" y="26"/>
                          </a:lnTo>
                          <a:lnTo>
                            <a:pt x="49" y="33"/>
                          </a:lnTo>
                          <a:lnTo>
                            <a:pt x="63" y="38"/>
                          </a:lnTo>
                          <a:lnTo>
                            <a:pt x="74" y="46"/>
                          </a:lnTo>
                          <a:lnTo>
                            <a:pt x="85" y="56"/>
                          </a:lnTo>
                          <a:lnTo>
                            <a:pt x="96" y="69"/>
                          </a:lnTo>
                          <a:lnTo>
                            <a:pt x="97" y="71"/>
                          </a:lnTo>
                          <a:lnTo>
                            <a:pt x="99" y="69"/>
                          </a:lnTo>
                          <a:lnTo>
                            <a:pt x="99" y="68"/>
                          </a:lnTo>
                          <a:lnTo>
                            <a:pt x="99" y="67"/>
                          </a:lnTo>
                          <a:lnTo>
                            <a:pt x="88" y="53"/>
                          </a:lnTo>
                          <a:lnTo>
                            <a:pt x="77" y="44"/>
                          </a:lnTo>
                          <a:lnTo>
                            <a:pt x="65" y="35"/>
                          </a:lnTo>
                          <a:lnTo>
                            <a:pt x="50" y="29"/>
                          </a:lnTo>
                          <a:lnTo>
                            <a:pt x="35" y="23"/>
                          </a:lnTo>
                          <a:lnTo>
                            <a:pt x="21" y="15"/>
                          </a:lnTo>
                          <a:lnTo>
                            <a:pt x="11" y="8"/>
                          </a:lnTo>
                          <a:lnTo>
                            <a:pt x="3" y="2"/>
                          </a:lnTo>
                          <a:lnTo>
                            <a:pt x="1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EACFE8"/>
                    </a:solidFill>
                    <a:ln w="1588">
                      <a:solidFill>
                        <a:srgbClr val="72576D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27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707" name="Freeform 909"/>
                    <p:cNvSpPr>
                      <a:spLocks/>
                    </p:cNvSpPr>
                    <p:nvPr/>
                  </p:nvSpPr>
                  <p:spPr bwMode="auto">
                    <a:xfrm>
                      <a:off x="1724" y="2249"/>
                      <a:ext cx="65" cy="22"/>
                    </a:xfrm>
                    <a:custGeom>
                      <a:avLst/>
                      <a:gdLst>
                        <a:gd name="T0" fmla="*/ 0 w 65"/>
                        <a:gd name="T1" fmla="*/ 0 h 22"/>
                        <a:gd name="T2" fmla="*/ 0 w 65"/>
                        <a:gd name="T3" fmla="*/ 4 h 22"/>
                        <a:gd name="T4" fmla="*/ 0 w 65"/>
                        <a:gd name="T5" fmla="*/ 4 h 22"/>
                        <a:gd name="T6" fmla="*/ 23 w 65"/>
                        <a:gd name="T7" fmla="*/ 8 h 22"/>
                        <a:gd name="T8" fmla="*/ 39 w 65"/>
                        <a:gd name="T9" fmla="*/ 12 h 22"/>
                        <a:gd name="T10" fmla="*/ 50 w 65"/>
                        <a:gd name="T11" fmla="*/ 16 h 22"/>
                        <a:gd name="T12" fmla="*/ 57 w 65"/>
                        <a:gd name="T13" fmla="*/ 20 h 22"/>
                        <a:gd name="T14" fmla="*/ 60 w 65"/>
                        <a:gd name="T15" fmla="*/ 22 h 22"/>
                        <a:gd name="T16" fmla="*/ 60 w 65"/>
                        <a:gd name="T17" fmla="*/ 22 h 22"/>
                        <a:gd name="T18" fmla="*/ 61 w 65"/>
                        <a:gd name="T19" fmla="*/ 22 h 22"/>
                        <a:gd name="T20" fmla="*/ 62 w 65"/>
                        <a:gd name="T21" fmla="*/ 22 h 22"/>
                        <a:gd name="T22" fmla="*/ 62 w 65"/>
                        <a:gd name="T23" fmla="*/ 22 h 22"/>
                        <a:gd name="T24" fmla="*/ 62 w 65"/>
                        <a:gd name="T25" fmla="*/ 20 h 22"/>
                        <a:gd name="T26" fmla="*/ 62 w 65"/>
                        <a:gd name="T27" fmla="*/ 20 h 22"/>
                        <a:gd name="T28" fmla="*/ 61 w 65"/>
                        <a:gd name="T29" fmla="*/ 19 h 22"/>
                        <a:gd name="T30" fmla="*/ 58 w 65"/>
                        <a:gd name="T31" fmla="*/ 18 h 22"/>
                        <a:gd name="T32" fmla="*/ 58 w 65"/>
                        <a:gd name="T33" fmla="*/ 18 h 22"/>
                        <a:gd name="T34" fmla="*/ 49 w 65"/>
                        <a:gd name="T35" fmla="*/ 12 h 22"/>
                        <a:gd name="T36" fmla="*/ 31 w 65"/>
                        <a:gd name="T37" fmla="*/ 7 h 22"/>
                        <a:gd name="T38" fmla="*/ 31 w 65"/>
                        <a:gd name="T39" fmla="*/ 7 h 22"/>
                        <a:gd name="T40" fmla="*/ 48 w 65"/>
                        <a:gd name="T41" fmla="*/ 7 h 22"/>
                        <a:gd name="T42" fmla="*/ 62 w 65"/>
                        <a:gd name="T43" fmla="*/ 7 h 22"/>
                        <a:gd name="T44" fmla="*/ 62 w 65"/>
                        <a:gd name="T45" fmla="*/ 7 h 22"/>
                        <a:gd name="T46" fmla="*/ 64 w 65"/>
                        <a:gd name="T47" fmla="*/ 5 h 22"/>
                        <a:gd name="T48" fmla="*/ 65 w 65"/>
                        <a:gd name="T49" fmla="*/ 4 h 22"/>
                        <a:gd name="T50" fmla="*/ 65 w 65"/>
                        <a:gd name="T51" fmla="*/ 4 h 22"/>
                        <a:gd name="T52" fmla="*/ 64 w 65"/>
                        <a:gd name="T53" fmla="*/ 4 h 22"/>
                        <a:gd name="T54" fmla="*/ 62 w 65"/>
                        <a:gd name="T55" fmla="*/ 3 h 22"/>
                        <a:gd name="T56" fmla="*/ 62 w 65"/>
                        <a:gd name="T57" fmla="*/ 3 h 22"/>
                        <a:gd name="T58" fmla="*/ 52 w 65"/>
                        <a:gd name="T59" fmla="*/ 4 h 22"/>
                        <a:gd name="T60" fmla="*/ 39 w 65"/>
                        <a:gd name="T61" fmla="*/ 4 h 22"/>
                        <a:gd name="T62" fmla="*/ 18 w 65"/>
                        <a:gd name="T63" fmla="*/ 1 h 22"/>
                        <a:gd name="T64" fmla="*/ 18 w 65"/>
                        <a:gd name="T65" fmla="*/ 1 h 22"/>
                        <a:gd name="T66" fmla="*/ 0 w 65"/>
                        <a:gd name="T67" fmla="*/ 0 h 22"/>
                        <a:gd name="T68" fmla="*/ 0 w 65"/>
                        <a:gd name="T69" fmla="*/ 0 h 22"/>
                        <a:gd name="T70" fmla="*/ 0 w 65"/>
                        <a:gd name="T71" fmla="*/ 0 h 22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</a:gdLst>
                      <a:ahLst/>
                      <a:cxnLst>
                        <a:cxn ang="T72">
                          <a:pos x="T0" y="T1"/>
                        </a:cxn>
                        <a:cxn ang="T73">
                          <a:pos x="T2" y="T3"/>
                        </a:cxn>
                        <a:cxn ang="T74">
                          <a:pos x="T4" y="T5"/>
                        </a:cxn>
                        <a:cxn ang="T75">
                          <a:pos x="T6" y="T7"/>
                        </a:cxn>
                        <a:cxn ang="T76">
                          <a:pos x="T8" y="T9"/>
                        </a:cxn>
                        <a:cxn ang="T77">
                          <a:pos x="T10" y="T11"/>
                        </a:cxn>
                        <a:cxn ang="T78">
                          <a:pos x="T12" y="T13"/>
                        </a:cxn>
                        <a:cxn ang="T79">
                          <a:pos x="T14" y="T15"/>
                        </a:cxn>
                        <a:cxn ang="T80">
                          <a:pos x="T16" y="T17"/>
                        </a:cxn>
                        <a:cxn ang="T81">
                          <a:pos x="T18" y="T19"/>
                        </a:cxn>
                        <a:cxn ang="T82">
                          <a:pos x="T20" y="T21"/>
                        </a:cxn>
                        <a:cxn ang="T83">
                          <a:pos x="T22" y="T23"/>
                        </a:cxn>
                        <a:cxn ang="T84">
                          <a:pos x="T24" y="T25"/>
                        </a:cxn>
                        <a:cxn ang="T85">
                          <a:pos x="T26" y="T27"/>
                        </a:cxn>
                        <a:cxn ang="T86">
                          <a:pos x="T28" y="T29"/>
                        </a:cxn>
                        <a:cxn ang="T87">
                          <a:pos x="T30" y="T31"/>
                        </a:cxn>
                        <a:cxn ang="T88">
                          <a:pos x="T32" y="T33"/>
                        </a:cxn>
                        <a:cxn ang="T89">
                          <a:pos x="T34" y="T35"/>
                        </a:cxn>
                        <a:cxn ang="T90">
                          <a:pos x="T36" y="T37"/>
                        </a:cxn>
                        <a:cxn ang="T91">
                          <a:pos x="T38" y="T39"/>
                        </a:cxn>
                        <a:cxn ang="T92">
                          <a:pos x="T40" y="T41"/>
                        </a:cxn>
                        <a:cxn ang="T93">
                          <a:pos x="T42" y="T43"/>
                        </a:cxn>
                        <a:cxn ang="T94">
                          <a:pos x="T44" y="T45"/>
                        </a:cxn>
                        <a:cxn ang="T95">
                          <a:pos x="T46" y="T47"/>
                        </a:cxn>
                        <a:cxn ang="T96">
                          <a:pos x="T48" y="T49"/>
                        </a:cxn>
                        <a:cxn ang="T97">
                          <a:pos x="T50" y="T51"/>
                        </a:cxn>
                        <a:cxn ang="T98">
                          <a:pos x="T52" y="T53"/>
                        </a:cxn>
                        <a:cxn ang="T99">
                          <a:pos x="T54" y="T55"/>
                        </a:cxn>
                        <a:cxn ang="T100">
                          <a:pos x="T56" y="T57"/>
                        </a:cxn>
                        <a:cxn ang="T101">
                          <a:pos x="T58" y="T59"/>
                        </a:cxn>
                        <a:cxn ang="T102">
                          <a:pos x="T60" y="T61"/>
                        </a:cxn>
                        <a:cxn ang="T103">
                          <a:pos x="T62" y="T63"/>
                        </a:cxn>
                        <a:cxn ang="T104">
                          <a:pos x="T64" y="T65"/>
                        </a:cxn>
                        <a:cxn ang="T105">
                          <a:pos x="T66" y="T67"/>
                        </a:cxn>
                        <a:cxn ang="T106">
                          <a:pos x="T68" y="T69"/>
                        </a:cxn>
                        <a:cxn ang="T107">
                          <a:pos x="T70" y="T71"/>
                        </a:cxn>
                      </a:cxnLst>
                      <a:rect l="0" t="0" r="r" b="b"/>
                      <a:pathLst>
                        <a:path w="65" h="22">
                          <a:moveTo>
                            <a:pt x="0" y="0"/>
                          </a:moveTo>
                          <a:lnTo>
                            <a:pt x="0" y="4"/>
                          </a:lnTo>
                          <a:lnTo>
                            <a:pt x="23" y="8"/>
                          </a:lnTo>
                          <a:lnTo>
                            <a:pt x="39" y="12"/>
                          </a:lnTo>
                          <a:lnTo>
                            <a:pt x="50" y="16"/>
                          </a:lnTo>
                          <a:lnTo>
                            <a:pt x="57" y="20"/>
                          </a:lnTo>
                          <a:lnTo>
                            <a:pt x="60" y="22"/>
                          </a:lnTo>
                          <a:lnTo>
                            <a:pt x="61" y="22"/>
                          </a:lnTo>
                          <a:lnTo>
                            <a:pt x="62" y="22"/>
                          </a:lnTo>
                          <a:lnTo>
                            <a:pt x="62" y="20"/>
                          </a:lnTo>
                          <a:lnTo>
                            <a:pt x="61" y="19"/>
                          </a:lnTo>
                          <a:lnTo>
                            <a:pt x="58" y="18"/>
                          </a:lnTo>
                          <a:lnTo>
                            <a:pt x="49" y="12"/>
                          </a:lnTo>
                          <a:lnTo>
                            <a:pt x="31" y="7"/>
                          </a:lnTo>
                          <a:lnTo>
                            <a:pt x="48" y="7"/>
                          </a:lnTo>
                          <a:lnTo>
                            <a:pt x="62" y="7"/>
                          </a:lnTo>
                          <a:lnTo>
                            <a:pt x="64" y="5"/>
                          </a:lnTo>
                          <a:lnTo>
                            <a:pt x="65" y="4"/>
                          </a:lnTo>
                          <a:lnTo>
                            <a:pt x="64" y="4"/>
                          </a:lnTo>
                          <a:lnTo>
                            <a:pt x="62" y="3"/>
                          </a:lnTo>
                          <a:lnTo>
                            <a:pt x="52" y="4"/>
                          </a:lnTo>
                          <a:lnTo>
                            <a:pt x="39" y="4"/>
                          </a:lnTo>
                          <a:lnTo>
                            <a:pt x="18" y="1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EACFE8"/>
                    </a:solidFill>
                    <a:ln w="1588">
                      <a:solidFill>
                        <a:srgbClr val="72576D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27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708" name="Freeform 910"/>
                    <p:cNvSpPr>
                      <a:spLocks/>
                    </p:cNvSpPr>
                    <p:nvPr/>
                  </p:nvSpPr>
                  <p:spPr bwMode="auto">
                    <a:xfrm>
                      <a:off x="1813" y="2334"/>
                      <a:ext cx="25" cy="34"/>
                    </a:xfrm>
                    <a:custGeom>
                      <a:avLst/>
                      <a:gdLst>
                        <a:gd name="T0" fmla="*/ 0 w 25"/>
                        <a:gd name="T1" fmla="*/ 0 h 34"/>
                        <a:gd name="T2" fmla="*/ 0 w 25"/>
                        <a:gd name="T3" fmla="*/ 0 h 34"/>
                        <a:gd name="T4" fmla="*/ 0 w 25"/>
                        <a:gd name="T5" fmla="*/ 2 h 34"/>
                        <a:gd name="T6" fmla="*/ 0 w 25"/>
                        <a:gd name="T7" fmla="*/ 3 h 34"/>
                        <a:gd name="T8" fmla="*/ 11 w 25"/>
                        <a:gd name="T9" fmla="*/ 18 h 34"/>
                        <a:gd name="T10" fmla="*/ 11 w 25"/>
                        <a:gd name="T11" fmla="*/ 18 h 34"/>
                        <a:gd name="T12" fmla="*/ 18 w 25"/>
                        <a:gd name="T13" fmla="*/ 27 h 34"/>
                        <a:gd name="T14" fmla="*/ 21 w 25"/>
                        <a:gd name="T15" fmla="*/ 33 h 34"/>
                        <a:gd name="T16" fmla="*/ 21 w 25"/>
                        <a:gd name="T17" fmla="*/ 33 h 34"/>
                        <a:gd name="T18" fmla="*/ 22 w 25"/>
                        <a:gd name="T19" fmla="*/ 34 h 34"/>
                        <a:gd name="T20" fmla="*/ 23 w 25"/>
                        <a:gd name="T21" fmla="*/ 34 h 34"/>
                        <a:gd name="T22" fmla="*/ 23 w 25"/>
                        <a:gd name="T23" fmla="*/ 34 h 34"/>
                        <a:gd name="T24" fmla="*/ 25 w 25"/>
                        <a:gd name="T25" fmla="*/ 33 h 34"/>
                        <a:gd name="T26" fmla="*/ 25 w 25"/>
                        <a:gd name="T27" fmla="*/ 31 h 34"/>
                        <a:gd name="T28" fmla="*/ 25 w 25"/>
                        <a:gd name="T29" fmla="*/ 31 h 34"/>
                        <a:gd name="T30" fmla="*/ 21 w 25"/>
                        <a:gd name="T31" fmla="*/ 26 h 34"/>
                        <a:gd name="T32" fmla="*/ 14 w 25"/>
                        <a:gd name="T33" fmla="*/ 15 h 34"/>
                        <a:gd name="T34" fmla="*/ 3 w 25"/>
                        <a:gd name="T35" fmla="*/ 0 h 34"/>
                        <a:gd name="T36" fmla="*/ 3 w 25"/>
                        <a:gd name="T37" fmla="*/ 0 h 34"/>
                        <a:gd name="T38" fmla="*/ 2 w 25"/>
                        <a:gd name="T39" fmla="*/ 0 h 34"/>
                        <a:gd name="T40" fmla="*/ 0 w 25"/>
                        <a:gd name="T41" fmla="*/ 0 h 34"/>
                        <a:gd name="T42" fmla="*/ 0 w 25"/>
                        <a:gd name="T43" fmla="*/ 0 h 34"/>
                        <a:gd name="T44" fmla="*/ 0 w 25"/>
                        <a:gd name="T45" fmla="*/ 0 h 34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</a:gdLst>
                      <a:ahLst/>
                      <a:cxnLst>
                        <a:cxn ang="T46">
                          <a:pos x="T0" y="T1"/>
                        </a:cxn>
                        <a:cxn ang="T47">
                          <a:pos x="T2" y="T3"/>
                        </a:cxn>
                        <a:cxn ang="T48">
                          <a:pos x="T4" y="T5"/>
                        </a:cxn>
                        <a:cxn ang="T49">
                          <a:pos x="T6" y="T7"/>
                        </a:cxn>
                        <a:cxn ang="T50">
                          <a:pos x="T8" y="T9"/>
                        </a:cxn>
                        <a:cxn ang="T51">
                          <a:pos x="T10" y="T11"/>
                        </a:cxn>
                        <a:cxn ang="T52">
                          <a:pos x="T12" y="T13"/>
                        </a:cxn>
                        <a:cxn ang="T53">
                          <a:pos x="T14" y="T15"/>
                        </a:cxn>
                        <a:cxn ang="T54">
                          <a:pos x="T16" y="T17"/>
                        </a:cxn>
                        <a:cxn ang="T55">
                          <a:pos x="T18" y="T19"/>
                        </a:cxn>
                        <a:cxn ang="T56">
                          <a:pos x="T20" y="T21"/>
                        </a:cxn>
                        <a:cxn ang="T57">
                          <a:pos x="T22" y="T23"/>
                        </a:cxn>
                        <a:cxn ang="T58">
                          <a:pos x="T24" y="T25"/>
                        </a:cxn>
                        <a:cxn ang="T59">
                          <a:pos x="T26" y="T27"/>
                        </a:cxn>
                        <a:cxn ang="T60">
                          <a:pos x="T28" y="T29"/>
                        </a:cxn>
                        <a:cxn ang="T61">
                          <a:pos x="T30" y="T31"/>
                        </a:cxn>
                        <a:cxn ang="T62">
                          <a:pos x="T32" y="T33"/>
                        </a:cxn>
                        <a:cxn ang="T63">
                          <a:pos x="T34" y="T35"/>
                        </a:cxn>
                        <a:cxn ang="T64">
                          <a:pos x="T36" y="T37"/>
                        </a:cxn>
                        <a:cxn ang="T65">
                          <a:pos x="T38" y="T39"/>
                        </a:cxn>
                        <a:cxn ang="T66">
                          <a:pos x="T40" y="T41"/>
                        </a:cxn>
                        <a:cxn ang="T67">
                          <a:pos x="T42" y="T43"/>
                        </a:cxn>
                        <a:cxn ang="T68">
                          <a:pos x="T44" y="T45"/>
                        </a:cxn>
                      </a:cxnLst>
                      <a:rect l="0" t="0" r="r" b="b"/>
                      <a:pathLst>
                        <a:path w="25" h="34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0" y="2"/>
                          </a:lnTo>
                          <a:lnTo>
                            <a:pt x="0" y="3"/>
                          </a:lnTo>
                          <a:lnTo>
                            <a:pt x="11" y="18"/>
                          </a:lnTo>
                          <a:lnTo>
                            <a:pt x="18" y="27"/>
                          </a:lnTo>
                          <a:lnTo>
                            <a:pt x="21" y="33"/>
                          </a:lnTo>
                          <a:lnTo>
                            <a:pt x="22" y="34"/>
                          </a:lnTo>
                          <a:lnTo>
                            <a:pt x="23" y="34"/>
                          </a:lnTo>
                          <a:lnTo>
                            <a:pt x="25" y="33"/>
                          </a:lnTo>
                          <a:lnTo>
                            <a:pt x="25" y="31"/>
                          </a:lnTo>
                          <a:lnTo>
                            <a:pt x="21" y="26"/>
                          </a:lnTo>
                          <a:lnTo>
                            <a:pt x="14" y="15"/>
                          </a:lnTo>
                          <a:lnTo>
                            <a:pt x="3" y="0"/>
                          </a:lnTo>
                          <a:lnTo>
                            <a:pt x="2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EACFE8"/>
                    </a:solidFill>
                    <a:ln w="1588">
                      <a:solidFill>
                        <a:srgbClr val="72576D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27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709" name="Freeform 912"/>
                    <p:cNvSpPr>
                      <a:spLocks/>
                    </p:cNvSpPr>
                    <p:nvPr/>
                  </p:nvSpPr>
                  <p:spPr bwMode="auto">
                    <a:xfrm>
                      <a:off x="1647" y="2277"/>
                      <a:ext cx="23" cy="57"/>
                    </a:xfrm>
                    <a:custGeom>
                      <a:avLst/>
                      <a:gdLst>
                        <a:gd name="T0" fmla="*/ 1 w 23"/>
                        <a:gd name="T1" fmla="*/ 0 h 57"/>
                        <a:gd name="T2" fmla="*/ 1 w 23"/>
                        <a:gd name="T3" fmla="*/ 0 h 57"/>
                        <a:gd name="T4" fmla="*/ 0 w 23"/>
                        <a:gd name="T5" fmla="*/ 2 h 57"/>
                        <a:gd name="T6" fmla="*/ 0 w 23"/>
                        <a:gd name="T7" fmla="*/ 3 h 57"/>
                        <a:gd name="T8" fmla="*/ 7 w 23"/>
                        <a:gd name="T9" fmla="*/ 21 h 57"/>
                        <a:gd name="T10" fmla="*/ 7 w 23"/>
                        <a:gd name="T11" fmla="*/ 21 h 57"/>
                        <a:gd name="T12" fmla="*/ 13 w 23"/>
                        <a:gd name="T13" fmla="*/ 40 h 57"/>
                        <a:gd name="T14" fmla="*/ 19 w 23"/>
                        <a:gd name="T15" fmla="*/ 55 h 57"/>
                        <a:gd name="T16" fmla="*/ 19 w 23"/>
                        <a:gd name="T17" fmla="*/ 55 h 57"/>
                        <a:gd name="T18" fmla="*/ 20 w 23"/>
                        <a:gd name="T19" fmla="*/ 56 h 57"/>
                        <a:gd name="T20" fmla="*/ 22 w 23"/>
                        <a:gd name="T21" fmla="*/ 57 h 57"/>
                        <a:gd name="T22" fmla="*/ 22 w 23"/>
                        <a:gd name="T23" fmla="*/ 57 h 57"/>
                        <a:gd name="T24" fmla="*/ 22 w 23"/>
                        <a:gd name="T25" fmla="*/ 57 h 57"/>
                        <a:gd name="T26" fmla="*/ 23 w 23"/>
                        <a:gd name="T27" fmla="*/ 56 h 57"/>
                        <a:gd name="T28" fmla="*/ 23 w 23"/>
                        <a:gd name="T29" fmla="*/ 56 h 57"/>
                        <a:gd name="T30" fmla="*/ 18 w 23"/>
                        <a:gd name="T31" fmla="*/ 40 h 57"/>
                        <a:gd name="T32" fmla="*/ 9 w 23"/>
                        <a:gd name="T33" fmla="*/ 19 h 57"/>
                        <a:gd name="T34" fmla="*/ 4 w 23"/>
                        <a:gd name="T35" fmla="*/ 2 h 57"/>
                        <a:gd name="T36" fmla="*/ 4 w 23"/>
                        <a:gd name="T37" fmla="*/ 2 h 57"/>
                        <a:gd name="T38" fmla="*/ 3 w 23"/>
                        <a:gd name="T39" fmla="*/ 0 h 57"/>
                        <a:gd name="T40" fmla="*/ 1 w 23"/>
                        <a:gd name="T41" fmla="*/ 0 h 57"/>
                        <a:gd name="T42" fmla="*/ 1 w 23"/>
                        <a:gd name="T43" fmla="*/ 0 h 57"/>
                        <a:gd name="T44" fmla="*/ 1 w 23"/>
                        <a:gd name="T45" fmla="*/ 0 h 57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</a:gdLst>
                      <a:ahLst/>
                      <a:cxnLst>
                        <a:cxn ang="T46">
                          <a:pos x="T0" y="T1"/>
                        </a:cxn>
                        <a:cxn ang="T47">
                          <a:pos x="T2" y="T3"/>
                        </a:cxn>
                        <a:cxn ang="T48">
                          <a:pos x="T4" y="T5"/>
                        </a:cxn>
                        <a:cxn ang="T49">
                          <a:pos x="T6" y="T7"/>
                        </a:cxn>
                        <a:cxn ang="T50">
                          <a:pos x="T8" y="T9"/>
                        </a:cxn>
                        <a:cxn ang="T51">
                          <a:pos x="T10" y="T11"/>
                        </a:cxn>
                        <a:cxn ang="T52">
                          <a:pos x="T12" y="T13"/>
                        </a:cxn>
                        <a:cxn ang="T53">
                          <a:pos x="T14" y="T15"/>
                        </a:cxn>
                        <a:cxn ang="T54">
                          <a:pos x="T16" y="T17"/>
                        </a:cxn>
                        <a:cxn ang="T55">
                          <a:pos x="T18" y="T19"/>
                        </a:cxn>
                        <a:cxn ang="T56">
                          <a:pos x="T20" y="T21"/>
                        </a:cxn>
                        <a:cxn ang="T57">
                          <a:pos x="T22" y="T23"/>
                        </a:cxn>
                        <a:cxn ang="T58">
                          <a:pos x="T24" y="T25"/>
                        </a:cxn>
                        <a:cxn ang="T59">
                          <a:pos x="T26" y="T27"/>
                        </a:cxn>
                        <a:cxn ang="T60">
                          <a:pos x="T28" y="T29"/>
                        </a:cxn>
                        <a:cxn ang="T61">
                          <a:pos x="T30" y="T31"/>
                        </a:cxn>
                        <a:cxn ang="T62">
                          <a:pos x="T32" y="T33"/>
                        </a:cxn>
                        <a:cxn ang="T63">
                          <a:pos x="T34" y="T35"/>
                        </a:cxn>
                        <a:cxn ang="T64">
                          <a:pos x="T36" y="T37"/>
                        </a:cxn>
                        <a:cxn ang="T65">
                          <a:pos x="T38" y="T39"/>
                        </a:cxn>
                        <a:cxn ang="T66">
                          <a:pos x="T40" y="T41"/>
                        </a:cxn>
                        <a:cxn ang="T67">
                          <a:pos x="T42" y="T43"/>
                        </a:cxn>
                        <a:cxn ang="T68">
                          <a:pos x="T44" y="T45"/>
                        </a:cxn>
                      </a:cxnLst>
                      <a:rect l="0" t="0" r="r" b="b"/>
                      <a:pathLst>
                        <a:path w="23" h="57">
                          <a:moveTo>
                            <a:pt x="1" y="0"/>
                          </a:moveTo>
                          <a:lnTo>
                            <a:pt x="1" y="0"/>
                          </a:lnTo>
                          <a:lnTo>
                            <a:pt x="0" y="2"/>
                          </a:lnTo>
                          <a:lnTo>
                            <a:pt x="0" y="3"/>
                          </a:lnTo>
                          <a:lnTo>
                            <a:pt x="7" y="21"/>
                          </a:lnTo>
                          <a:lnTo>
                            <a:pt x="13" y="40"/>
                          </a:lnTo>
                          <a:lnTo>
                            <a:pt x="19" y="55"/>
                          </a:lnTo>
                          <a:lnTo>
                            <a:pt x="20" y="56"/>
                          </a:lnTo>
                          <a:lnTo>
                            <a:pt x="22" y="57"/>
                          </a:lnTo>
                          <a:lnTo>
                            <a:pt x="23" y="56"/>
                          </a:lnTo>
                          <a:lnTo>
                            <a:pt x="18" y="40"/>
                          </a:lnTo>
                          <a:lnTo>
                            <a:pt x="9" y="19"/>
                          </a:lnTo>
                          <a:lnTo>
                            <a:pt x="4" y="2"/>
                          </a:lnTo>
                          <a:lnTo>
                            <a:pt x="3" y="0"/>
                          </a:lnTo>
                          <a:lnTo>
                            <a:pt x="1" y="0"/>
                          </a:lnTo>
                          <a:close/>
                        </a:path>
                      </a:pathLst>
                    </a:custGeom>
                    <a:solidFill>
                      <a:srgbClr val="EACFE8"/>
                    </a:solidFill>
                    <a:ln w="1588">
                      <a:solidFill>
                        <a:srgbClr val="72576D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27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710" name="Freeform 913"/>
                    <p:cNvSpPr>
                      <a:spLocks/>
                    </p:cNvSpPr>
                    <p:nvPr/>
                  </p:nvSpPr>
                  <p:spPr bwMode="auto">
                    <a:xfrm>
                      <a:off x="1635" y="2260"/>
                      <a:ext cx="42" cy="73"/>
                    </a:xfrm>
                    <a:custGeom>
                      <a:avLst/>
                      <a:gdLst>
                        <a:gd name="T0" fmla="*/ 1 w 42"/>
                        <a:gd name="T1" fmla="*/ 0 h 73"/>
                        <a:gd name="T2" fmla="*/ 1 w 42"/>
                        <a:gd name="T3" fmla="*/ 0 h 73"/>
                        <a:gd name="T4" fmla="*/ 0 w 42"/>
                        <a:gd name="T5" fmla="*/ 1 h 73"/>
                        <a:gd name="T6" fmla="*/ 1 w 42"/>
                        <a:gd name="T7" fmla="*/ 3 h 73"/>
                        <a:gd name="T8" fmla="*/ 11 w 42"/>
                        <a:gd name="T9" fmla="*/ 17 h 73"/>
                        <a:gd name="T10" fmla="*/ 11 w 42"/>
                        <a:gd name="T11" fmla="*/ 17 h 73"/>
                        <a:gd name="T12" fmla="*/ 17 w 42"/>
                        <a:gd name="T13" fmla="*/ 28 h 73"/>
                        <a:gd name="T14" fmla="*/ 25 w 42"/>
                        <a:gd name="T15" fmla="*/ 46 h 73"/>
                        <a:gd name="T16" fmla="*/ 38 w 42"/>
                        <a:gd name="T17" fmla="*/ 72 h 73"/>
                        <a:gd name="T18" fmla="*/ 38 w 42"/>
                        <a:gd name="T19" fmla="*/ 72 h 73"/>
                        <a:gd name="T20" fmla="*/ 39 w 42"/>
                        <a:gd name="T21" fmla="*/ 73 h 73"/>
                        <a:gd name="T22" fmla="*/ 40 w 42"/>
                        <a:gd name="T23" fmla="*/ 73 h 73"/>
                        <a:gd name="T24" fmla="*/ 40 w 42"/>
                        <a:gd name="T25" fmla="*/ 73 h 73"/>
                        <a:gd name="T26" fmla="*/ 40 w 42"/>
                        <a:gd name="T27" fmla="*/ 73 h 73"/>
                        <a:gd name="T28" fmla="*/ 42 w 42"/>
                        <a:gd name="T29" fmla="*/ 72 h 73"/>
                        <a:gd name="T30" fmla="*/ 42 w 42"/>
                        <a:gd name="T31" fmla="*/ 72 h 73"/>
                        <a:gd name="T32" fmla="*/ 30 w 42"/>
                        <a:gd name="T33" fmla="*/ 46 h 73"/>
                        <a:gd name="T34" fmla="*/ 20 w 42"/>
                        <a:gd name="T35" fmla="*/ 27 h 73"/>
                        <a:gd name="T36" fmla="*/ 15 w 42"/>
                        <a:gd name="T37" fmla="*/ 15 h 73"/>
                        <a:gd name="T38" fmla="*/ 4 w 42"/>
                        <a:gd name="T39" fmla="*/ 0 h 73"/>
                        <a:gd name="T40" fmla="*/ 4 w 42"/>
                        <a:gd name="T41" fmla="*/ 0 h 73"/>
                        <a:gd name="T42" fmla="*/ 2 w 42"/>
                        <a:gd name="T43" fmla="*/ 0 h 73"/>
                        <a:gd name="T44" fmla="*/ 1 w 42"/>
                        <a:gd name="T45" fmla="*/ 0 h 73"/>
                        <a:gd name="T46" fmla="*/ 1 w 42"/>
                        <a:gd name="T47" fmla="*/ 0 h 73"/>
                        <a:gd name="T48" fmla="*/ 1 w 42"/>
                        <a:gd name="T49" fmla="*/ 0 h 73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</a:gdLst>
                      <a:ahLst/>
                      <a:cxnLst>
                        <a:cxn ang="T50">
                          <a:pos x="T0" y="T1"/>
                        </a:cxn>
                        <a:cxn ang="T51">
                          <a:pos x="T2" y="T3"/>
                        </a:cxn>
                        <a:cxn ang="T52">
                          <a:pos x="T4" y="T5"/>
                        </a:cxn>
                        <a:cxn ang="T53">
                          <a:pos x="T6" y="T7"/>
                        </a:cxn>
                        <a:cxn ang="T54">
                          <a:pos x="T8" y="T9"/>
                        </a:cxn>
                        <a:cxn ang="T55">
                          <a:pos x="T10" y="T11"/>
                        </a:cxn>
                        <a:cxn ang="T56">
                          <a:pos x="T12" y="T13"/>
                        </a:cxn>
                        <a:cxn ang="T57">
                          <a:pos x="T14" y="T15"/>
                        </a:cxn>
                        <a:cxn ang="T58">
                          <a:pos x="T16" y="T17"/>
                        </a:cxn>
                        <a:cxn ang="T59">
                          <a:pos x="T18" y="T19"/>
                        </a:cxn>
                        <a:cxn ang="T60">
                          <a:pos x="T20" y="T21"/>
                        </a:cxn>
                        <a:cxn ang="T61">
                          <a:pos x="T22" y="T23"/>
                        </a:cxn>
                        <a:cxn ang="T62">
                          <a:pos x="T24" y="T25"/>
                        </a:cxn>
                        <a:cxn ang="T63">
                          <a:pos x="T26" y="T27"/>
                        </a:cxn>
                        <a:cxn ang="T64">
                          <a:pos x="T28" y="T29"/>
                        </a:cxn>
                        <a:cxn ang="T65">
                          <a:pos x="T30" y="T31"/>
                        </a:cxn>
                        <a:cxn ang="T66">
                          <a:pos x="T32" y="T33"/>
                        </a:cxn>
                        <a:cxn ang="T67">
                          <a:pos x="T34" y="T35"/>
                        </a:cxn>
                        <a:cxn ang="T68">
                          <a:pos x="T36" y="T37"/>
                        </a:cxn>
                        <a:cxn ang="T69">
                          <a:pos x="T38" y="T39"/>
                        </a:cxn>
                        <a:cxn ang="T70">
                          <a:pos x="T40" y="T41"/>
                        </a:cxn>
                        <a:cxn ang="T71">
                          <a:pos x="T42" y="T43"/>
                        </a:cxn>
                        <a:cxn ang="T72">
                          <a:pos x="T44" y="T45"/>
                        </a:cxn>
                        <a:cxn ang="T73">
                          <a:pos x="T46" y="T47"/>
                        </a:cxn>
                        <a:cxn ang="T74">
                          <a:pos x="T48" y="T49"/>
                        </a:cxn>
                      </a:cxnLst>
                      <a:rect l="0" t="0" r="r" b="b"/>
                      <a:pathLst>
                        <a:path w="42" h="73">
                          <a:moveTo>
                            <a:pt x="1" y="0"/>
                          </a:moveTo>
                          <a:lnTo>
                            <a:pt x="1" y="0"/>
                          </a:lnTo>
                          <a:lnTo>
                            <a:pt x="0" y="1"/>
                          </a:lnTo>
                          <a:lnTo>
                            <a:pt x="1" y="3"/>
                          </a:lnTo>
                          <a:lnTo>
                            <a:pt x="11" y="17"/>
                          </a:lnTo>
                          <a:lnTo>
                            <a:pt x="17" y="28"/>
                          </a:lnTo>
                          <a:lnTo>
                            <a:pt x="25" y="46"/>
                          </a:lnTo>
                          <a:lnTo>
                            <a:pt x="38" y="72"/>
                          </a:lnTo>
                          <a:lnTo>
                            <a:pt x="39" y="73"/>
                          </a:lnTo>
                          <a:lnTo>
                            <a:pt x="40" y="73"/>
                          </a:lnTo>
                          <a:lnTo>
                            <a:pt x="42" y="72"/>
                          </a:lnTo>
                          <a:lnTo>
                            <a:pt x="30" y="46"/>
                          </a:lnTo>
                          <a:lnTo>
                            <a:pt x="20" y="27"/>
                          </a:lnTo>
                          <a:lnTo>
                            <a:pt x="15" y="15"/>
                          </a:lnTo>
                          <a:lnTo>
                            <a:pt x="4" y="0"/>
                          </a:lnTo>
                          <a:lnTo>
                            <a:pt x="2" y="0"/>
                          </a:lnTo>
                          <a:lnTo>
                            <a:pt x="1" y="0"/>
                          </a:lnTo>
                          <a:close/>
                        </a:path>
                      </a:pathLst>
                    </a:custGeom>
                    <a:solidFill>
                      <a:srgbClr val="EACFE8"/>
                    </a:solidFill>
                    <a:ln w="1588">
                      <a:solidFill>
                        <a:srgbClr val="72576D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27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711" name="Freeform 914"/>
                    <p:cNvSpPr>
                      <a:spLocks/>
                    </p:cNvSpPr>
                    <p:nvPr/>
                  </p:nvSpPr>
                  <p:spPr bwMode="auto">
                    <a:xfrm>
                      <a:off x="1785" y="2346"/>
                      <a:ext cx="15" cy="25"/>
                    </a:xfrm>
                    <a:custGeom>
                      <a:avLst/>
                      <a:gdLst>
                        <a:gd name="T0" fmla="*/ 1 w 15"/>
                        <a:gd name="T1" fmla="*/ 0 h 25"/>
                        <a:gd name="T2" fmla="*/ 1 w 15"/>
                        <a:gd name="T3" fmla="*/ 0 h 25"/>
                        <a:gd name="T4" fmla="*/ 0 w 15"/>
                        <a:gd name="T5" fmla="*/ 2 h 25"/>
                        <a:gd name="T6" fmla="*/ 1 w 15"/>
                        <a:gd name="T7" fmla="*/ 3 h 25"/>
                        <a:gd name="T8" fmla="*/ 1 w 15"/>
                        <a:gd name="T9" fmla="*/ 3 h 25"/>
                        <a:gd name="T10" fmla="*/ 7 w 15"/>
                        <a:gd name="T11" fmla="*/ 13 h 25"/>
                        <a:gd name="T12" fmla="*/ 12 w 15"/>
                        <a:gd name="T13" fmla="*/ 24 h 25"/>
                        <a:gd name="T14" fmla="*/ 12 w 15"/>
                        <a:gd name="T15" fmla="*/ 24 h 25"/>
                        <a:gd name="T16" fmla="*/ 12 w 15"/>
                        <a:gd name="T17" fmla="*/ 24 h 25"/>
                        <a:gd name="T18" fmla="*/ 14 w 15"/>
                        <a:gd name="T19" fmla="*/ 25 h 25"/>
                        <a:gd name="T20" fmla="*/ 14 w 15"/>
                        <a:gd name="T21" fmla="*/ 25 h 25"/>
                        <a:gd name="T22" fmla="*/ 15 w 15"/>
                        <a:gd name="T23" fmla="*/ 24 h 25"/>
                        <a:gd name="T24" fmla="*/ 15 w 15"/>
                        <a:gd name="T25" fmla="*/ 22 h 25"/>
                        <a:gd name="T26" fmla="*/ 15 w 15"/>
                        <a:gd name="T27" fmla="*/ 22 h 25"/>
                        <a:gd name="T28" fmla="*/ 11 w 15"/>
                        <a:gd name="T29" fmla="*/ 11 h 25"/>
                        <a:gd name="T30" fmla="*/ 7 w 15"/>
                        <a:gd name="T31" fmla="*/ 6 h 25"/>
                        <a:gd name="T32" fmla="*/ 4 w 15"/>
                        <a:gd name="T33" fmla="*/ 0 h 25"/>
                        <a:gd name="T34" fmla="*/ 4 w 15"/>
                        <a:gd name="T35" fmla="*/ 0 h 25"/>
                        <a:gd name="T36" fmla="*/ 3 w 15"/>
                        <a:gd name="T37" fmla="*/ 0 h 25"/>
                        <a:gd name="T38" fmla="*/ 1 w 15"/>
                        <a:gd name="T39" fmla="*/ 0 h 25"/>
                        <a:gd name="T40" fmla="*/ 1 w 15"/>
                        <a:gd name="T41" fmla="*/ 0 h 25"/>
                        <a:gd name="T42" fmla="*/ 1 w 15"/>
                        <a:gd name="T43" fmla="*/ 0 h 25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0" t="0" r="r" b="b"/>
                      <a:pathLst>
                        <a:path w="15" h="25">
                          <a:moveTo>
                            <a:pt x="1" y="0"/>
                          </a:moveTo>
                          <a:lnTo>
                            <a:pt x="1" y="0"/>
                          </a:lnTo>
                          <a:lnTo>
                            <a:pt x="0" y="2"/>
                          </a:lnTo>
                          <a:lnTo>
                            <a:pt x="1" y="3"/>
                          </a:lnTo>
                          <a:lnTo>
                            <a:pt x="7" y="13"/>
                          </a:lnTo>
                          <a:lnTo>
                            <a:pt x="12" y="24"/>
                          </a:lnTo>
                          <a:lnTo>
                            <a:pt x="14" y="25"/>
                          </a:lnTo>
                          <a:lnTo>
                            <a:pt x="15" y="24"/>
                          </a:lnTo>
                          <a:lnTo>
                            <a:pt x="15" y="22"/>
                          </a:lnTo>
                          <a:lnTo>
                            <a:pt x="11" y="11"/>
                          </a:lnTo>
                          <a:lnTo>
                            <a:pt x="7" y="6"/>
                          </a:lnTo>
                          <a:lnTo>
                            <a:pt x="4" y="0"/>
                          </a:lnTo>
                          <a:lnTo>
                            <a:pt x="3" y="0"/>
                          </a:lnTo>
                          <a:lnTo>
                            <a:pt x="1" y="0"/>
                          </a:lnTo>
                          <a:close/>
                        </a:path>
                      </a:pathLst>
                    </a:custGeom>
                    <a:solidFill>
                      <a:srgbClr val="EACFE8"/>
                    </a:solidFill>
                    <a:ln w="1588">
                      <a:solidFill>
                        <a:srgbClr val="72576D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27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712" name="Freeform 915"/>
                    <p:cNvSpPr>
                      <a:spLocks/>
                    </p:cNvSpPr>
                    <p:nvPr/>
                  </p:nvSpPr>
                  <p:spPr bwMode="auto">
                    <a:xfrm>
                      <a:off x="1660" y="2244"/>
                      <a:ext cx="41" cy="92"/>
                    </a:xfrm>
                    <a:custGeom>
                      <a:avLst/>
                      <a:gdLst>
                        <a:gd name="T0" fmla="*/ 0 w 41"/>
                        <a:gd name="T1" fmla="*/ 0 h 92"/>
                        <a:gd name="T2" fmla="*/ 0 w 41"/>
                        <a:gd name="T3" fmla="*/ 0 h 92"/>
                        <a:gd name="T4" fmla="*/ 0 w 41"/>
                        <a:gd name="T5" fmla="*/ 1 h 92"/>
                        <a:gd name="T6" fmla="*/ 0 w 41"/>
                        <a:gd name="T7" fmla="*/ 2 h 92"/>
                        <a:gd name="T8" fmla="*/ 0 w 41"/>
                        <a:gd name="T9" fmla="*/ 2 h 92"/>
                        <a:gd name="T10" fmla="*/ 9 w 41"/>
                        <a:gd name="T11" fmla="*/ 15 h 92"/>
                        <a:gd name="T12" fmla="*/ 22 w 41"/>
                        <a:gd name="T13" fmla="*/ 39 h 92"/>
                        <a:gd name="T14" fmla="*/ 29 w 41"/>
                        <a:gd name="T15" fmla="*/ 52 h 92"/>
                        <a:gd name="T16" fmla="*/ 34 w 41"/>
                        <a:gd name="T17" fmla="*/ 66 h 92"/>
                        <a:gd name="T18" fmla="*/ 37 w 41"/>
                        <a:gd name="T19" fmla="*/ 78 h 92"/>
                        <a:gd name="T20" fmla="*/ 38 w 41"/>
                        <a:gd name="T21" fmla="*/ 90 h 92"/>
                        <a:gd name="T22" fmla="*/ 38 w 41"/>
                        <a:gd name="T23" fmla="*/ 90 h 92"/>
                        <a:gd name="T24" fmla="*/ 38 w 41"/>
                        <a:gd name="T25" fmla="*/ 92 h 92"/>
                        <a:gd name="T26" fmla="*/ 40 w 41"/>
                        <a:gd name="T27" fmla="*/ 92 h 92"/>
                        <a:gd name="T28" fmla="*/ 40 w 41"/>
                        <a:gd name="T29" fmla="*/ 92 h 92"/>
                        <a:gd name="T30" fmla="*/ 41 w 41"/>
                        <a:gd name="T31" fmla="*/ 92 h 92"/>
                        <a:gd name="T32" fmla="*/ 41 w 41"/>
                        <a:gd name="T33" fmla="*/ 90 h 92"/>
                        <a:gd name="T34" fmla="*/ 41 w 41"/>
                        <a:gd name="T35" fmla="*/ 90 h 92"/>
                        <a:gd name="T36" fmla="*/ 41 w 41"/>
                        <a:gd name="T37" fmla="*/ 85 h 92"/>
                        <a:gd name="T38" fmla="*/ 41 w 41"/>
                        <a:gd name="T39" fmla="*/ 78 h 92"/>
                        <a:gd name="T40" fmla="*/ 37 w 41"/>
                        <a:gd name="T41" fmla="*/ 65 h 92"/>
                        <a:gd name="T42" fmla="*/ 32 w 41"/>
                        <a:gd name="T43" fmla="*/ 50 h 92"/>
                        <a:gd name="T44" fmla="*/ 25 w 41"/>
                        <a:gd name="T45" fmla="*/ 36 h 92"/>
                        <a:gd name="T46" fmla="*/ 11 w 41"/>
                        <a:gd name="T47" fmla="*/ 12 h 92"/>
                        <a:gd name="T48" fmla="*/ 3 w 41"/>
                        <a:gd name="T49" fmla="*/ 0 h 92"/>
                        <a:gd name="T50" fmla="*/ 3 w 41"/>
                        <a:gd name="T51" fmla="*/ 0 h 92"/>
                        <a:gd name="T52" fmla="*/ 2 w 41"/>
                        <a:gd name="T53" fmla="*/ 0 h 92"/>
                        <a:gd name="T54" fmla="*/ 0 w 41"/>
                        <a:gd name="T55" fmla="*/ 0 h 92"/>
                        <a:gd name="T56" fmla="*/ 0 w 41"/>
                        <a:gd name="T57" fmla="*/ 0 h 92"/>
                        <a:gd name="T58" fmla="*/ 0 w 41"/>
                        <a:gd name="T59" fmla="*/ 0 h 92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</a:gdLst>
                      <a:ahLst/>
                      <a:cxnLst>
                        <a:cxn ang="T60">
                          <a:pos x="T0" y="T1"/>
                        </a:cxn>
                        <a:cxn ang="T61">
                          <a:pos x="T2" y="T3"/>
                        </a:cxn>
                        <a:cxn ang="T62">
                          <a:pos x="T4" y="T5"/>
                        </a:cxn>
                        <a:cxn ang="T63">
                          <a:pos x="T6" y="T7"/>
                        </a:cxn>
                        <a:cxn ang="T64">
                          <a:pos x="T8" y="T9"/>
                        </a:cxn>
                        <a:cxn ang="T65">
                          <a:pos x="T10" y="T11"/>
                        </a:cxn>
                        <a:cxn ang="T66">
                          <a:pos x="T12" y="T13"/>
                        </a:cxn>
                        <a:cxn ang="T67">
                          <a:pos x="T14" y="T15"/>
                        </a:cxn>
                        <a:cxn ang="T68">
                          <a:pos x="T16" y="T17"/>
                        </a:cxn>
                        <a:cxn ang="T69">
                          <a:pos x="T18" y="T19"/>
                        </a:cxn>
                        <a:cxn ang="T70">
                          <a:pos x="T20" y="T21"/>
                        </a:cxn>
                        <a:cxn ang="T71">
                          <a:pos x="T22" y="T23"/>
                        </a:cxn>
                        <a:cxn ang="T72">
                          <a:pos x="T24" y="T25"/>
                        </a:cxn>
                        <a:cxn ang="T73">
                          <a:pos x="T26" y="T27"/>
                        </a:cxn>
                        <a:cxn ang="T74">
                          <a:pos x="T28" y="T29"/>
                        </a:cxn>
                        <a:cxn ang="T75">
                          <a:pos x="T30" y="T31"/>
                        </a:cxn>
                        <a:cxn ang="T76">
                          <a:pos x="T32" y="T33"/>
                        </a:cxn>
                        <a:cxn ang="T77">
                          <a:pos x="T34" y="T35"/>
                        </a:cxn>
                        <a:cxn ang="T78">
                          <a:pos x="T36" y="T37"/>
                        </a:cxn>
                        <a:cxn ang="T79">
                          <a:pos x="T38" y="T39"/>
                        </a:cxn>
                        <a:cxn ang="T80">
                          <a:pos x="T40" y="T41"/>
                        </a:cxn>
                        <a:cxn ang="T81">
                          <a:pos x="T42" y="T43"/>
                        </a:cxn>
                        <a:cxn ang="T82">
                          <a:pos x="T44" y="T45"/>
                        </a:cxn>
                        <a:cxn ang="T83">
                          <a:pos x="T46" y="T47"/>
                        </a:cxn>
                        <a:cxn ang="T84">
                          <a:pos x="T48" y="T49"/>
                        </a:cxn>
                        <a:cxn ang="T85">
                          <a:pos x="T50" y="T51"/>
                        </a:cxn>
                        <a:cxn ang="T86">
                          <a:pos x="T52" y="T53"/>
                        </a:cxn>
                        <a:cxn ang="T87">
                          <a:pos x="T54" y="T55"/>
                        </a:cxn>
                        <a:cxn ang="T88">
                          <a:pos x="T56" y="T57"/>
                        </a:cxn>
                        <a:cxn ang="T89">
                          <a:pos x="T58" y="T59"/>
                        </a:cxn>
                      </a:cxnLst>
                      <a:rect l="0" t="0" r="r" b="b"/>
                      <a:pathLst>
                        <a:path w="41" h="92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0" y="1"/>
                          </a:lnTo>
                          <a:lnTo>
                            <a:pt x="0" y="2"/>
                          </a:lnTo>
                          <a:lnTo>
                            <a:pt x="9" y="15"/>
                          </a:lnTo>
                          <a:lnTo>
                            <a:pt x="22" y="39"/>
                          </a:lnTo>
                          <a:lnTo>
                            <a:pt x="29" y="52"/>
                          </a:lnTo>
                          <a:lnTo>
                            <a:pt x="34" y="66"/>
                          </a:lnTo>
                          <a:lnTo>
                            <a:pt x="37" y="78"/>
                          </a:lnTo>
                          <a:lnTo>
                            <a:pt x="38" y="90"/>
                          </a:lnTo>
                          <a:lnTo>
                            <a:pt x="38" y="92"/>
                          </a:lnTo>
                          <a:lnTo>
                            <a:pt x="40" y="92"/>
                          </a:lnTo>
                          <a:lnTo>
                            <a:pt x="41" y="92"/>
                          </a:lnTo>
                          <a:lnTo>
                            <a:pt x="41" y="90"/>
                          </a:lnTo>
                          <a:lnTo>
                            <a:pt x="41" y="85"/>
                          </a:lnTo>
                          <a:lnTo>
                            <a:pt x="41" y="78"/>
                          </a:lnTo>
                          <a:lnTo>
                            <a:pt x="37" y="65"/>
                          </a:lnTo>
                          <a:lnTo>
                            <a:pt x="32" y="50"/>
                          </a:lnTo>
                          <a:lnTo>
                            <a:pt x="25" y="36"/>
                          </a:lnTo>
                          <a:lnTo>
                            <a:pt x="11" y="12"/>
                          </a:lnTo>
                          <a:lnTo>
                            <a:pt x="3" y="0"/>
                          </a:lnTo>
                          <a:lnTo>
                            <a:pt x="2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EACFE8"/>
                    </a:solidFill>
                    <a:ln w="1588">
                      <a:solidFill>
                        <a:srgbClr val="72576D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27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713" name="Freeform 916"/>
                    <p:cNvSpPr>
                      <a:spLocks/>
                    </p:cNvSpPr>
                    <p:nvPr/>
                  </p:nvSpPr>
                  <p:spPr bwMode="auto">
                    <a:xfrm>
                      <a:off x="1665" y="2244"/>
                      <a:ext cx="74" cy="104"/>
                    </a:xfrm>
                    <a:custGeom>
                      <a:avLst/>
                      <a:gdLst>
                        <a:gd name="T0" fmla="*/ 0 w 74"/>
                        <a:gd name="T1" fmla="*/ 0 h 104"/>
                        <a:gd name="T2" fmla="*/ 0 w 74"/>
                        <a:gd name="T3" fmla="*/ 0 h 104"/>
                        <a:gd name="T4" fmla="*/ 0 w 74"/>
                        <a:gd name="T5" fmla="*/ 2 h 104"/>
                        <a:gd name="T6" fmla="*/ 0 w 74"/>
                        <a:gd name="T7" fmla="*/ 2 h 104"/>
                        <a:gd name="T8" fmla="*/ 0 w 74"/>
                        <a:gd name="T9" fmla="*/ 2 h 104"/>
                        <a:gd name="T10" fmla="*/ 4 w 74"/>
                        <a:gd name="T11" fmla="*/ 6 h 104"/>
                        <a:gd name="T12" fmla="*/ 8 w 74"/>
                        <a:gd name="T13" fmla="*/ 10 h 104"/>
                        <a:gd name="T14" fmla="*/ 14 w 74"/>
                        <a:gd name="T15" fmla="*/ 21 h 104"/>
                        <a:gd name="T16" fmla="*/ 14 w 74"/>
                        <a:gd name="T17" fmla="*/ 21 h 104"/>
                        <a:gd name="T18" fmla="*/ 19 w 74"/>
                        <a:gd name="T19" fmla="*/ 28 h 104"/>
                        <a:gd name="T20" fmla="*/ 24 w 74"/>
                        <a:gd name="T21" fmla="*/ 35 h 104"/>
                        <a:gd name="T22" fmla="*/ 24 w 74"/>
                        <a:gd name="T23" fmla="*/ 35 h 104"/>
                        <a:gd name="T24" fmla="*/ 47 w 74"/>
                        <a:gd name="T25" fmla="*/ 65 h 104"/>
                        <a:gd name="T26" fmla="*/ 60 w 74"/>
                        <a:gd name="T27" fmla="*/ 85 h 104"/>
                        <a:gd name="T28" fmla="*/ 71 w 74"/>
                        <a:gd name="T29" fmla="*/ 104 h 104"/>
                        <a:gd name="T30" fmla="*/ 71 w 74"/>
                        <a:gd name="T31" fmla="*/ 104 h 104"/>
                        <a:gd name="T32" fmla="*/ 73 w 74"/>
                        <a:gd name="T33" fmla="*/ 104 h 104"/>
                        <a:gd name="T34" fmla="*/ 74 w 74"/>
                        <a:gd name="T35" fmla="*/ 104 h 104"/>
                        <a:gd name="T36" fmla="*/ 74 w 74"/>
                        <a:gd name="T37" fmla="*/ 104 h 104"/>
                        <a:gd name="T38" fmla="*/ 74 w 74"/>
                        <a:gd name="T39" fmla="*/ 102 h 104"/>
                        <a:gd name="T40" fmla="*/ 74 w 74"/>
                        <a:gd name="T41" fmla="*/ 101 h 104"/>
                        <a:gd name="T42" fmla="*/ 74 w 74"/>
                        <a:gd name="T43" fmla="*/ 101 h 104"/>
                        <a:gd name="T44" fmla="*/ 63 w 74"/>
                        <a:gd name="T45" fmla="*/ 84 h 104"/>
                        <a:gd name="T46" fmla="*/ 50 w 74"/>
                        <a:gd name="T47" fmla="*/ 63 h 104"/>
                        <a:gd name="T48" fmla="*/ 27 w 74"/>
                        <a:gd name="T49" fmla="*/ 32 h 104"/>
                        <a:gd name="T50" fmla="*/ 27 w 74"/>
                        <a:gd name="T51" fmla="*/ 32 h 104"/>
                        <a:gd name="T52" fmla="*/ 17 w 74"/>
                        <a:gd name="T53" fmla="*/ 19 h 104"/>
                        <a:gd name="T54" fmla="*/ 17 w 74"/>
                        <a:gd name="T55" fmla="*/ 19 h 104"/>
                        <a:gd name="T56" fmla="*/ 10 w 74"/>
                        <a:gd name="T57" fmla="*/ 8 h 104"/>
                        <a:gd name="T58" fmla="*/ 6 w 74"/>
                        <a:gd name="T59" fmla="*/ 4 h 104"/>
                        <a:gd name="T60" fmla="*/ 2 w 74"/>
                        <a:gd name="T61" fmla="*/ 0 h 104"/>
                        <a:gd name="T62" fmla="*/ 2 w 74"/>
                        <a:gd name="T63" fmla="*/ 0 h 104"/>
                        <a:gd name="T64" fmla="*/ 1 w 74"/>
                        <a:gd name="T65" fmla="*/ 0 h 104"/>
                        <a:gd name="T66" fmla="*/ 0 w 74"/>
                        <a:gd name="T67" fmla="*/ 0 h 104"/>
                        <a:gd name="T68" fmla="*/ 0 w 74"/>
                        <a:gd name="T69" fmla="*/ 0 h 104"/>
                        <a:gd name="T70" fmla="*/ 0 w 74"/>
                        <a:gd name="T71" fmla="*/ 0 h 104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</a:gdLst>
                      <a:ahLst/>
                      <a:cxnLst>
                        <a:cxn ang="T72">
                          <a:pos x="T0" y="T1"/>
                        </a:cxn>
                        <a:cxn ang="T73">
                          <a:pos x="T2" y="T3"/>
                        </a:cxn>
                        <a:cxn ang="T74">
                          <a:pos x="T4" y="T5"/>
                        </a:cxn>
                        <a:cxn ang="T75">
                          <a:pos x="T6" y="T7"/>
                        </a:cxn>
                        <a:cxn ang="T76">
                          <a:pos x="T8" y="T9"/>
                        </a:cxn>
                        <a:cxn ang="T77">
                          <a:pos x="T10" y="T11"/>
                        </a:cxn>
                        <a:cxn ang="T78">
                          <a:pos x="T12" y="T13"/>
                        </a:cxn>
                        <a:cxn ang="T79">
                          <a:pos x="T14" y="T15"/>
                        </a:cxn>
                        <a:cxn ang="T80">
                          <a:pos x="T16" y="T17"/>
                        </a:cxn>
                        <a:cxn ang="T81">
                          <a:pos x="T18" y="T19"/>
                        </a:cxn>
                        <a:cxn ang="T82">
                          <a:pos x="T20" y="T21"/>
                        </a:cxn>
                        <a:cxn ang="T83">
                          <a:pos x="T22" y="T23"/>
                        </a:cxn>
                        <a:cxn ang="T84">
                          <a:pos x="T24" y="T25"/>
                        </a:cxn>
                        <a:cxn ang="T85">
                          <a:pos x="T26" y="T27"/>
                        </a:cxn>
                        <a:cxn ang="T86">
                          <a:pos x="T28" y="T29"/>
                        </a:cxn>
                        <a:cxn ang="T87">
                          <a:pos x="T30" y="T31"/>
                        </a:cxn>
                        <a:cxn ang="T88">
                          <a:pos x="T32" y="T33"/>
                        </a:cxn>
                        <a:cxn ang="T89">
                          <a:pos x="T34" y="T35"/>
                        </a:cxn>
                        <a:cxn ang="T90">
                          <a:pos x="T36" y="T37"/>
                        </a:cxn>
                        <a:cxn ang="T91">
                          <a:pos x="T38" y="T39"/>
                        </a:cxn>
                        <a:cxn ang="T92">
                          <a:pos x="T40" y="T41"/>
                        </a:cxn>
                        <a:cxn ang="T93">
                          <a:pos x="T42" y="T43"/>
                        </a:cxn>
                        <a:cxn ang="T94">
                          <a:pos x="T44" y="T45"/>
                        </a:cxn>
                        <a:cxn ang="T95">
                          <a:pos x="T46" y="T47"/>
                        </a:cxn>
                        <a:cxn ang="T96">
                          <a:pos x="T48" y="T49"/>
                        </a:cxn>
                        <a:cxn ang="T97">
                          <a:pos x="T50" y="T51"/>
                        </a:cxn>
                        <a:cxn ang="T98">
                          <a:pos x="T52" y="T53"/>
                        </a:cxn>
                        <a:cxn ang="T99">
                          <a:pos x="T54" y="T55"/>
                        </a:cxn>
                        <a:cxn ang="T100">
                          <a:pos x="T56" y="T57"/>
                        </a:cxn>
                        <a:cxn ang="T101">
                          <a:pos x="T58" y="T59"/>
                        </a:cxn>
                        <a:cxn ang="T102">
                          <a:pos x="T60" y="T61"/>
                        </a:cxn>
                        <a:cxn ang="T103">
                          <a:pos x="T62" y="T63"/>
                        </a:cxn>
                        <a:cxn ang="T104">
                          <a:pos x="T64" y="T65"/>
                        </a:cxn>
                        <a:cxn ang="T105">
                          <a:pos x="T66" y="T67"/>
                        </a:cxn>
                        <a:cxn ang="T106">
                          <a:pos x="T68" y="T69"/>
                        </a:cxn>
                        <a:cxn ang="T107">
                          <a:pos x="T70" y="T71"/>
                        </a:cxn>
                      </a:cxnLst>
                      <a:rect l="0" t="0" r="r" b="b"/>
                      <a:pathLst>
                        <a:path w="74" h="104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0" y="2"/>
                          </a:lnTo>
                          <a:lnTo>
                            <a:pt x="4" y="6"/>
                          </a:lnTo>
                          <a:lnTo>
                            <a:pt x="8" y="10"/>
                          </a:lnTo>
                          <a:lnTo>
                            <a:pt x="14" y="21"/>
                          </a:lnTo>
                          <a:lnTo>
                            <a:pt x="19" y="28"/>
                          </a:lnTo>
                          <a:lnTo>
                            <a:pt x="24" y="35"/>
                          </a:lnTo>
                          <a:lnTo>
                            <a:pt x="47" y="65"/>
                          </a:lnTo>
                          <a:lnTo>
                            <a:pt x="60" y="85"/>
                          </a:lnTo>
                          <a:lnTo>
                            <a:pt x="71" y="104"/>
                          </a:lnTo>
                          <a:lnTo>
                            <a:pt x="73" y="104"/>
                          </a:lnTo>
                          <a:lnTo>
                            <a:pt x="74" y="104"/>
                          </a:lnTo>
                          <a:lnTo>
                            <a:pt x="74" y="102"/>
                          </a:lnTo>
                          <a:lnTo>
                            <a:pt x="74" y="101"/>
                          </a:lnTo>
                          <a:lnTo>
                            <a:pt x="63" y="84"/>
                          </a:lnTo>
                          <a:lnTo>
                            <a:pt x="50" y="63"/>
                          </a:lnTo>
                          <a:lnTo>
                            <a:pt x="27" y="32"/>
                          </a:lnTo>
                          <a:lnTo>
                            <a:pt x="17" y="19"/>
                          </a:lnTo>
                          <a:lnTo>
                            <a:pt x="10" y="8"/>
                          </a:lnTo>
                          <a:lnTo>
                            <a:pt x="6" y="4"/>
                          </a:lnTo>
                          <a:lnTo>
                            <a:pt x="2" y="0"/>
                          </a:lnTo>
                          <a:lnTo>
                            <a:pt x="1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EACFE8"/>
                    </a:solidFill>
                    <a:ln w="1588">
                      <a:solidFill>
                        <a:srgbClr val="72576D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27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714" name="Freeform 917"/>
                    <p:cNvSpPr>
                      <a:spLocks/>
                    </p:cNvSpPr>
                    <p:nvPr/>
                  </p:nvSpPr>
                  <p:spPr bwMode="auto">
                    <a:xfrm>
                      <a:off x="1678" y="2238"/>
                      <a:ext cx="110" cy="76"/>
                    </a:xfrm>
                    <a:custGeom>
                      <a:avLst/>
                      <a:gdLst>
                        <a:gd name="T0" fmla="*/ 0 w 110"/>
                        <a:gd name="T1" fmla="*/ 2 h 76"/>
                        <a:gd name="T2" fmla="*/ 0 w 110"/>
                        <a:gd name="T3" fmla="*/ 2 h 76"/>
                        <a:gd name="T4" fmla="*/ 0 w 110"/>
                        <a:gd name="T5" fmla="*/ 3 h 76"/>
                        <a:gd name="T6" fmla="*/ 1 w 110"/>
                        <a:gd name="T7" fmla="*/ 4 h 76"/>
                        <a:gd name="T8" fmla="*/ 1 w 110"/>
                        <a:gd name="T9" fmla="*/ 4 h 76"/>
                        <a:gd name="T10" fmla="*/ 8 w 110"/>
                        <a:gd name="T11" fmla="*/ 7 h 76"/>
                        <a:gd name="T12" fmla="*/ 16 w 110"/>
                        <a:gd name="T13" fmla="*/ 14 h 76"/>
                        <a:gd name="T14" fmla="*/ 16 w 110"/>
                        <a:gd name="T15" fmla="*/ 14 h 76"/>
                        <a:gd name="T16" fmla="*/ 27 w 110"/>
                        <a:gd name="T17" fmla="*/ 21 h 76"/>
                        <a:gd name="T18" fmla="*/ 38 w 110"/>
                        <a:gd name="T19" fmla="*/ 27 h 76"/>
                        <a:gd name="T20" fmla="*/ 38 w 110"/>
                        <a:gd name="T21" fmla="*/ 27 h 76"/>
                        <a:gd name="T22" fmla="*/ 52 w 110"/>
                        <a:gd name="T23" fmla="*/ 35 h 76"/>
                        <a:gd name="T24" fmla="*/ 72 w 110"/>
                        <a:gd name="T25" fmla="*/ 49 h 76"/>
                        <a:gd name="T26" fmla="*/ 92 w 110"/>
                        <a:gd name="T27" fmla="*/ 62 h 76"/>
                        <a:gd name="T28" fmla="*/ 107 w 110"/>
                        <a:gd name="T29" fmla="*/ 76 h 76"/>
                        <a:gd name="T30" fmla="*/ 107 w 110"/>
                        <a:gd name="T31" fmla="*/ 76 h 76"/>
                        <a:gd name="T32" fmla="*/ 108 w 110"/>
                        <a:gd name="T33" fmla="*/ 76 h 76"/>
                        <a:gd name="T34" fmla="*/ 110 w 110"/>
                        <a:gd name="T35" fmla="*/ 76 h 76"/>
                        <a:gd name="T36" fmla="*/ 110 w 110"/>
                        <a:gd name="T37" fmla="*/ 76 h 76"/>
                        <a:gd name="T38" fmla="*/ 110 w 110"/>
                        <a:gd name="T39" fmla="*/ 75 h 76"/>
                        <a:gd name="T40" fmla="*/ 110 w 110"/>
                        <a:gd name="T41" fmla="*/ 73 h 76"/>
                        <a:gd name="T42" fmla="*/ 110 w 110"/>
                        <a:gd name="T43" fmla="*/ 73 h 76"/>
                        <a:gd name="T44" fmla="*/ 95 w 110"/>
                        <a:gd name="T45" fmla="*/ 60 h 76"/>
                        <a:gd name="T46" fmla="*/ 75 w 110"/>
                        <a:gd name="T47" fmla="*/ 45 h 76"/>
                        <a:gd name="T48" fmla="*/ 54 w 110"/>
                        <a:gd name="T49" fmla="*/ 31 h 76"/>
                        <a:gd name="T50" fmla="*/ 39 w 110"/>
                        <a:gd name="T51" fmla="*/ 23 h 76"/>
                        <a:gd name="T52" fmla="*/ 39 w 110"/>
                        <a:gd name="T53" fmla="*/ 23 h 76"/>
                        <a:gd name="T54" fmla="*/ 30 w 110"/>
                        <a:gd name="T55" fmla="*/ 18 h 76"/>
                        <a:gd name="T56" fmla="*/ 19 w 110"/>
                        <a:gd name="T57" fmla="*/ 10 h 76"/>
                        <a:gd name="T58" fmla="*/ 19 w 110"/>
                        <a:gd name="T59" fmla="*/ 10 h 76"/>
                        <a:gd name="T60" fmla="*/ 10 w 110"/>
                        <a:gd name="T61" fmla="*/ 4 h 76"/>
                        <a:gd name="T62" fmla="*/ 3 w 110"/>
                        <a:gd name="T63" fmla="*/ 0 h 76"/>
                        <a:gd name="T64" fmla="*/ 3 w 110"/>
                        <a:gd name="T65" fmla="*/ 0 h 76"/>
                        <a:gd name="T66" fmla="*/ 1 w 110"/>
                        <a:gd name="T67" fmla="*/ 0 h 76"/>
                        <a:gd name="T68" fmla="*/ 0 w 110"/>
                        <a:gd name="T69" fmla="*/ 2 h 76"/>
                        <a:gd name="T70" fmla="*/ 0 w 110"/>
                        <a:gd name="T71" fmla="*/ 2 h 76"/>
                        <a:gd name="T72" fmla="*/ 0 w 110"/>
                        <a:gd name="T73" fmla="*/ 2 h 7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</a:gdLst>
                      <a:ahLst/>
                      <a:cxnLst>
                        <a:cxn ang="T74">
                          <a:pos x="T0" y="T1"/>
                        </a:cxn>
                        <a:cxn ang="T75">
                          <a:pos x="T2" y="T3"/>
                        </a:cxn>
                        <a:cxn ang="T76">
                          <a:pos x="T4" y="T5"/>
                        </a:cxn>
                        <a:cxn ang="T77">
                          <a:pos x="T6" y="T7"/>
                        </a:cxn>
                        <a:cxn ang="T78">
                          <a:pos x="T8" y="T9"/>
                        </a:cxn>
                        <a:cxn ang="T79">
                          <a:pos x="T10" y="T11"/>
                        </a:cxn>
                        <a:cxn ang="T80">
                          <a:pos x="T12" y="T13"/>
                        </a:cxn>
                        <a:cxn ang="T81">
                          <a:pos x="T14" y="T15"/>
                        </a:cxn>
                        <a:cxn ang="T82">
                          <a:pos x="T16" y="T17"/>
                        </a:cxn>
                        <a:cxn ang="T83">
                          <a:pos x="T18" y="T19"/>
                        </a:cxn>
                        <a:cxn ang="T84">
                          <a:pos x="T20" y="T21"/>
                        </a:cxn>
                        <a:cxn ang="T85">
                          <a:pos x="T22" y="T23"/>
                        </a:cxn>
                        <a:cxn ang="T86">
                          <a:pos x="T24" y="T25"/>
                        </a:cxn>
                        <a:cxn ang="T87">
                          <a:pos x="T26" y="T27"/>
                        </a:cxn>
                        <a:cxn ang="T88">
                          <a:pos x="T28" y="T29"/>
                        </a:cxn>
                        <a:cxn ang="T89">
                          <a:pos x="T30" y="T31"/>
                        </a:cxn>
                        <a:cxn ang="T90">
                          <a:pos x="T32" y="T33"/>
                        </a:cxn>
                        <a:cxn ang="T91">
                          <a:pos x="T34" y="T35"/>
                        </a:cxn>
                        <a:cxn ang="T92">
                          <a:pos x="T36" y="T37"/>
                        </a:cxn>
                        <a:cxn ang="T93">
                          <a:pos x="T38" y="T39"/>
                        </a:cxn>
                        <a:cxn ang="T94">
                          <a:pos x="T40" y="T41"/>
                        </a:cxn>
                        <a:cxn ang="T95">
                          <a:pos x="T42" y="T43"/>
                        </a:cxn>
                        <a:cxn ang="T96">
                          <a:pos x="T44" y="T45"/>
                        </a:cxn>
                        <a:cxn ang="T97">
                          <a:pos x="T46" y="T47"/>
                        </a:cxn>
                        <a:cxn ang="T98">
                          <a:pos x="T48" y="T49"/>
                        </a:cxn>
                        <a:cxn ang="T99">
                          <a:pos x="T50" y="T51"/>
                        </a:cxn>
                        <a:cxn ang="T100">
                          <a:pos x="T52" y="T53"/>
                        </a:cxn>
                        <a:cxn ang="T101">
                          <a:pos x="T54" y="T55"/>
                        </a:cxn>
                        <a:cxn ang="T102">
                          <a:pos x="T56" y="T57"/>
                        </a:cxn>
                        <a:cxn ang="T103">
                          <a:pos x="T58" y="T59"/>
                        </a:cxn>
                        <a:cxn ang="T104">
                          <a:pos x="T60" y="T61"/>
                        </a:cxn>
                        <a:cxn ang="T105">
                          <a:pos x="T62" y="T63"/>
                        </a:cxn>
                        <a:cxn ang="T106">
                          <a:pos x="T64" y="T65"/>
                        </a:cxn>
                        <a:cxn ang="T107">
                          <a:pos x="T66" y="T67"/>
                        </a:cxn>
                        <a:cxn ang="T108">
                          <a:pos x="T68" y="T69"/>
                        </a:cxn>
                        <a:cxn ang="T109">
                          <a:pos x="T70" y="T71"/>
                        </a:cxn>
                        <a:cxn ang="T110">
                          <a:pos x="T72" y="T73"/>
                        </a:cxn>
                      </a:cxnLst>
                      <a:rect l="0" t="0" r="r" b="b"/>
                      <a:pathLst>
                        <a:path w="110" h="76">
                          <a:moveTo>
                            <a:pt x="0" y="2"/>
                          </a:moveTo>
                          <a:lnTo>
                            <a:pt x="0" y="2"/>
                          </a:lnTo>
                          <a:lnTo>
                            <a:pt x="0" y="3"/>
                          </a:lnTo>
                          <a:lnTo>
                            <a:pt x="1" y="4"/>
                          </a:lnTo>
                          <a:lnTo>
                            <a:pt x="8" y="7"/>
                          </a:lnTo>
                          <a:lnTo>
                            <a:pt x="16" y="14"/>
                          </a:lnTo>
                          <a:lnTo>
                            <a:pt x="27" y="21"/>
                          </a:lnTo>
                          <a:lnTo>
                            <a:pt x="38" y="27"/>
                          </a:lnTo>
                          <a:lnTo>
                            <a:pt x="52" y="35"/>
                          </a:lnTo>
                          <a:lnTo>
                            <a:pt x="72" y="49"/>
                          </a:lnTo>
                          <a:lnTo>
                            <a:pt x="92" y="62"/>
                          </a:lnTo>
                          <a:lnTo>
                            <a:pt x="107" y="76"/>
                          </a:lnTo>
                          <a:lnTo>
                            <a:pt x="108" y="76"/>
                          </a:lnTo>
                          <a:lnTo>
                            <a:pt x="110" y="76"/>
                          </a:lnTo>
                          <a:lnTo>
                            <a:pt x="110" y="75"/>
                          </a:lnTo>
                          <a:lnTo>
                            <a:pt x="110" y="73"/>
                          </a:lnTo>
                          <a:lnTo>
                            <a:pt x="95" y="60"/>
                          </a:lnTo>
                          <a:lnTo>
                            <a:pt x="75" y="45"/>
                          </a:lnTo>
                          <a:lnTo>
                            <a:pt x="54" y="31"/>
                          </a:lnTo>
                          <a:lnTo>
                            <a:pt x="39" y="23"/>
                          </a:lnTo>
                          <a:lnTo>
                            <a:pt x="30" y="18"/>
                          </a:lnTo>
                          <a:lnTo>
                            <a:pt x="19" y="10"/>
                          </a:lnTo>
                          <a:lnTo>
                            <a:pt x="10" y="4"/>
                          </a:lnTo>
                          <a:lnTo>
                            <a:pt x="3" y="0"/>
                          </a:lnTo>
                          <a:lnTo>
                            <a:pt x="1" y="0"/>
                          </a:lnTo>
                          <a:lnTo>
                            <a:pt x="0" y="2"/>
                          </a:lnTo>
                          <a:close/>
                        </a:path>
                      </a:pathLst>
                    </a:custGeom>
                    <a:solidFill>
                      <a:srgbClr val="EACFE8"/>
                    </a:solidFill>
                    <a:ln w="1588">
                      <a:solidFill>
                        <a:srgbClr val="72576D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27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715" name="Freeform 920"/>
                    <p:cNvSpPr>
                      <a:spLocks/>
                    </p:cNvSpPr>
                    <p:nvPr/>
                  </p:nvSpPr>
                  <p:spPr bwMode="auto">
                    <a:xfrm>
                      <a:off x="1556" y="2119"/>
                      <a:ext cx="175" cy="145"/>
                    </a:xfrm>
                    <a:custGeom>
                      <a:avLst/>
                      <a:gdLst>
                        <a:gd name="T0" fmla="*/ 168 w 175"/>
                        <a:gd name="T1" fmla="*/ 102 h 145"/>
                        <a:gd name="T2" fmla="*/ 140 w 175"/>
                        <a:gd name="T3" fmla="*/ 95 h 145"/>
                        <a:gd name="T4" fmla="*/ 128 w 175"/>
                        <a:gd name="T5" fmla="*/ 87 h 145"/>
                        <a:gd name="T6" fmla="*/ 117 w 175"/>
                        <a:gd name="T7" fmla="*/ 73 h 145"/>
                        <a:gd name="T8" fmla="*/ 100 w 175"/>
                        <a:gd name="T9" fmla="*/ 24 h 145"/>
                        <a:gd name="T10" fmla="*/ 90 w 175"/>
                        <a:gd name="T11" fmla="*/ 4 h 145"/>
                        <a:gd name="T12" fmla="*/ 94 w 175"/>
                        <a:gd name="T13" fmla="*/ 41 h 145"/>
                        <a:gd name="T14" fmla="*/ 90 w 175"/>
                        <a:gd name="T15" fmla="*/ 53 h 145"/>
                        <a:gd name="T16" fmla="*/ 64 w 175"/>
                        <a:gd name="T17" fmla="*/ 89 h 145"/>
                        <a:gd name="T18" fmla="*/ 53 w 175"/>
                        <a:gd name="T19" fmla="*/ 98 h 145"/>
                        <a:gd name="T20" fmla="*/ 7 w 175"/>
                        <a:gd name="T21" fmla="*/ 121 h 145"/>
                        <a:gd name="T22" fmla="*/ 0 w 175"/>
                        <a:gd name="T23" fmla="*/ 125 h 145"/>
                        <a:gd name="T24" fmla="*/ 6 w 175"/>
                        <a:gd name="T25" fmla="*/ 127 h 145"/>
                        <a:gd name="T26" fmla="*/ 91 w 175"/>
                        <a:gd name="T27" fmla="*/ 140 h 145"/>
                        <a:gd name="T28" fmla="*/ 114 w 175"/>
                        <a:gd name="T29" fmla="*/ 145 h 145"/>
                        <a:gd name="T30" fmla="*/ 114 w 175"/>
                        <a:gd name="T31" fmla="*/ 140 h 145"/>
                        <a:gd name="T32" fmla="*/ 94 w 175"/>
                        <a:gd name="T33" fmla="*/ 133 h 145"/>
                        <a:gd name="T34" fmla="*/ 87 w 175"/>
                        <a:gd name="T35" fmla="*/ 123 h 145"/>
                        <a:gd name="T36" fmla="*/ 90 w 175"/>
                        <a:gd name="T37" fmla="*/ 117 h 145"/>
                        <a:gd name="T38" fmla="*/ 104 w 175"/>
                        <a:gd name="T39" fmla="*/ 129 h 145"/>
                        <a:gd name="T40" fmla="*/ 114 w 175"/>
                        <a:gd name="T41" fmla="*/ 137 h 145"/>
                        <a:gd name="T42" fmla="*/ 121 w 175"/>
                        <a:gd name="T43" fmla="*/ 137 h 145"/>
                        <a:gd name="T44" fmla="*/ 119 w 175"/>
                        <a:gd name="T45" fmla="*/ 133 h 145"/>
                        <a:gd name="T46" fmla="*/ 114 w 175"/>
                        <a:gd name="T47" fmla="*/ 119 h 145"/>
                        <a:gd name="T48" fmla="*/ 123 w 175"/>
                        <a:gd name="T49" fmla="*/ 123 h 145"/>
                        <a:gd name="T50" fmla="*/ 129 w 175"/>
                        <a:gd name="T51" fmla="*/ 125 h 145"/>
                        <a:gd name="T52" fmla="*/ 125 w 175"/>
                        <a:gd name="T53" fmla="*/ 117 h 145"/>
                        <a:gd name="T54" fmla="*/ 114 w 175"/>
                        <a:gd name="T55" fmla="*/ 104 h 145"/>
                        <a:gd name="T56" fmla="*/ 123 w 175"/>
                        <a:gd name="T57" fmla="*/ 106 h 145"/>
                        <a:gd name="T58" fmla="*/ 129 w 175"/>
                        <a:gd name="T59" fmla="*/ 107 h 145"/>
                        <a:gd name="T60" fmla="*/ 146 w 175"/>
                        <a:gd name="T61" fmla="*/ 133 h 145"/>
                        <a:gd name="T62" fmla="*/ 153 w 175"/>
                        <a:gd name="T63" fmla="*/ 140 h 145"/>
                        <a:gd name="T64" fmla="*/ 151 w 175"/>
                        <a:gd name="T65" fmla="*/ 133 h 145"/>
                        <a:gd name="T66" fmla="*/ 134 w 175"/>
                        <a:gd name="T67" fmla="*/ 107 h 145"/>
                        <a:gd name="T68" fmla="*/ 142 w 175"/>
                        <a:gd name="T69" fmla="*/ 114 h 145"/>
                        <a:gd name="T70" fmla="*/ 161 w 175"/>
                        <a:gd name="T71" fmla="*/ 142 h 145"/>
                        <a:gd name="T72" fmla="*/ 168 w 175"/>
                        <a:gd name="T73" fmla="*/ 145 h 145"/>
                        <a:gd name="T74" fmla="*/ 167 w 175"/>
                        <a:gd name="T75" fmla="*/ 141 h 145"/>
                        <a:gd name="T76" fmla="*/ 148 w 175"/>
                        <a:gd name="T77" fmla="*/ 110 h 145"/>
                        <a:gd name="T78" fmla="*/ 146 w 175"/>
                        <a:gd name="T79" fmla="*/ 106 h 145"/>
                        <a:gd name="T80" fmla="*/ 153 w 175"/>
                        <a:gd name="T81" fmla="*/ 103 h 145"/>
                        <a:gd name="T82" fmla="*/ 175 w 175"/>
                        <a:gd name="T83" fmla="*/ 104 h 145"/>
                        <a:gd name="T84" fmla="*/ 175 w 175"/>
                        <a:gd name="T85" fmla="*/ 103 h 145"/>
                        <a:gd name="T86" fmla="*/ 86 w 175"/>
                        <a:gd name="T87" fmla="*/ 107 h 145"/>
                        <a:gd name="T88" fmla="*/ 88 w 175"/>
                        <a:gd name="T89" fmla="*/ 106 h 145"/>
                        <a:gd name="T90" fmla="*/ 100 w 175"/>
                        <a:gd name="T91" fmla="*/ 110 h 145"/>
                        <a:gd name="T92" fmla="*/ 106 w 175"/>
                        <a:gd name="T93" fmla="*/ 121 h 145"/>
                        <a:gd name="T94" fmla="*/ 94 w 175"/>
                        <a:gd name="T95" fmla="*/ 114 h 145"/>
                        <a:gd name="T96" fmla="*/ 175 w 175"/>
                        <a:gd name="T97" fmla="*/ 103 h 145"/>
                        <a:gd name="T98" fmla="*/ 95 w 175"/>
                        <a:gd name="T99" fmla="*/ 99 h 145"/>
                        <a:gd name="T100" fmla="*/ 100 w 175"/>
                        <a:gd name="T101" fmla="*/ 98 h 145"/>
                        <a:gd name="T102" fmla="*/ 113 w 175"/>
                        <a:gd name="T103" fmla="*/ 111 h 145"/>
                        <a:gd name="T104" fmla="*/ 102 w 175"/>
                        <a:gd name="T105" fmla="*/ 107 h 145"/>
                        <a:gd name="T106" fmla="*/ 175 w 175"/>
                        <a:gd name="T107" fmla="*/ 103 h 145"/>
                        <a:gd name="T108" fmla="*/ 103 w 175"/>
                        <a:gd name="T109" fmla="*/ 87 h 145"/>
                        <a:gd name="T110" fmla="*/ 107 w 175"/>
                        <a:gd name="T111" fmla="*/ 83 h 145"/>
                        <a:gd name="T112" fmla="*/ 126 w 175"/>
                        <a:gd name="T113" fmla="*/ 98 h 145"/>
                        <a:gd name="T114" fmla="*/ 106 w 175"/>
                        <a:gd name="T115" fmla="*/ 89 h 145"/>
                        <a:gd name="T116" fmla="*/ 175 w 175"/>
                        <a:gd name="T117" fmla="*/ 103 h 145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</a:gdLst>
                      <a:ahLst/>
                      <a:cxnLst>
                        <a:cxn ang="T118">
                          <a:pos x="T0" y="T1"/>
                        </a:cxn>
                        <a:cxn ang="T119">
                          <a:pos x="T2" y="T3"/>
                        </a:cxn>
                        <a:cxn ang="T120">
                          <a:pos x="T4" y="T5"/>
                        </a:cxn>
                        <a:cxn ang="T121">
                          <a:pos x="T6" y="T7"/>
                        </a:cxn>
                        <a:cxn ang="T122">
                          <a:pos x="T8" y="T9"/>
                        </a:cxn>
                        <a:cxn ang="T123">
                          <a:pos x="T10" y="T11"/>
                        </a:cxn>
                        <a:cxn ang="T124">
                          <a:pos x="T12" y="T13"/>
                        </a:cxn>
                        <a:cxn ang="T125">
                          <a:pos x="T14" y="T15"/>
                        </a:cxn>
                        <a:cxn ang="T126">
                          <a:pos x="T16" y="T17"/>
                        </a:cxn>
                        <a:cxn ang="T127">
                          <a:pos x="T18" y="T19"/>
                        </a:cxn>
                        <a:cxn ang="T128">
                          <a:pos x="T20" y="T21"/>
                        </a:cxn>
                        <a:cxn ang="T129">
                          <a:pos x="T22" y="T23"/>
                        </a:cxn>
                        <a:cxn ang="T130">
                          <a:pos x="T24" y="T25"/>
                        </a:cxn>
                        <a:cxn ang="T131">
                          <a:pos x="T26" y="T27"/>
                        </a:cxn>
                        <a:cxn ang="T132">
                          <a:pos x="T28" y="T29"/>
                        </a:cxn>
                        <a:cxn ang="T133">
                          <a:pos x="T30" y="T31"/>
                        </a:cxn>
                        <a:cxn ang="T134">
                          <a:pos x="T32" y="T33"/>
                        </a:cxn>
                        <a:cxn ang="T135">
                          <a:pos x="T34" y="T35"/>
                        </a:cxn>
                        <a:cxn ang="T136">
                          <a:pos x="T36" y="T37"/>
                        </a:cxn>
                        <a:cxn ang="T137">
                          <a:pos x="T38" y="T39"/>
                        </a:cxn>
                        <a:cxn ang="T138">
                          <a:pos x="T40" y="T41"/>
                        </a:cxn>
                        <a:cxn ang="T139">
                          <a:pos x="T42" y="T43"/>
                        </a:cxn>
                        <a:cxn ang="T140">
                          <a:pos x="T44" y="T45"/>
                        </a:cxn>
                        <a:cxn ang="T141">
                          <a:pos x="T46" y="T47"/>
                        </a:cxn>
                        <a:cxn ang="T142">
                          <a:pos x="T48" y="T49"/>
                        </a:cxn>
                        <a:cxn ang="T143">
                          <a:pos x="T50" y="T51"/>
                        </a:cxn>
                        <a:cxn ang="T144">
                          <a:pos x="T52" y="T53"/>
                        </a:cxn>
                        <a:cxn ang="T145">
                          <a:pos x="T54" y="T55"/>
                        </a:cxn>
                        <a:cxn ang="T146">
                          <a:pos x="T56" y="T57"/>
                        </a:cxn>
                        <a:cxn ang="T147">
                          <a:pos x="T58" y="T59"/>
                        </a:cxn>
                        <a:cxn ang="T148">
                          <a:pos x="T60" y="T61"/>
                        </a:cxn>
                        <a:cxn ang="T149">
                          <a:pos x="T62" y="T63"/>
                        </a:cxn>
                        <a:cxn ang="T150">
                          <a:pos x="T64" y="T65"/>
                        </a:cxn>
                        <a:cxn ang="T151">
                          <a:pos x="T66" y="T67"/>
                        </a:cxn>
                        <a:cxn ang="T152">
                          <a:pos x="T68" y="T69"/>
                        </a:cxn>
                        <a:cxn ang="T153">
                          <a:pos x="T70" y="T71"/>
                        </a:cxn>
                        <a:cxn ang="T154">
                          <a:pos x="T72" y="T73"/>
                        </a:cxn>
                        <a:cxn ang="T155">
                          <a:pos x="T74" y="T75"/>
                        </a:cxn>
                        <a:cxn ang="T156">
                          <a:pos x="T76" y="T77"/>
                        </a:cxn>
                        <a:cxn ang="T157">
                          <a:pos x="T78" y="T79"/>
                        </a:cxn>
                        <a:cxn ang="T158">
                          <a:pos x="T80" y="T81"/>
                        </a:cxn>
                        <a:cxn ang="T159">
                          <a:pos x="T82" y="T83"/>
                        </a:cxn>
                        <a:cxn ang="T160">
                          <a:pos x="T84" y="T85"/>
                        </a:cxn>
                        <a:cxn ang="T161">
                          <a:pos x="T86" y="T87"/>
                        </a:cxn>
                        <a:cxn ang="T162">
                          <a:pos x="T88" y="T89"/>
                        </a:cxn>
                        <a:cxn ang="T163">
                          <a:pos x="T90" y="T91"/>
                        </a:cxn>
                        <a:cxn ang="T164">
                          <a:pos x="T92" y="T93"/>
                        </a:cxn>
                        <a:cxn ang="T165">
                          <a:pos x="T94" y="T95"/>
                        </a:cxn>
                        <a:cxn ang="T166">
                          <a:pos x="T96" y="T97"/>
                        </a:cxn>
                        <a:cxn ang="T167">
                          <a:pos x="T98" y="T99"/>
                        </a:cxn>
                        <a:cxn ang="T168">
                          <a:pos x="T100" y="T101"/>
                        </a:cxn>
                        <a:cxn ang="T169">
                          <a:pos x="T102" y="T103"/>
                        </a:cxn>
                        <a:cxn ang="T170">
                          <a:pos x="T104" y="T105"/>
                        </a:cxn>
                        <a:cxn ang="T171">
                          <a:pos x="T106" y="T107"/>
                        </a:cxn>
                        <a:cxn ang="T172">
                          <a:pos x="T108" y="T109"/>
                        </a:cxn>
                        <a:cxn ang="T173">
                          <a:pos x="T110" y="T111"/>
                        </a:cxn>
                        <a:cxn ang="T174">
                          <a:pos x="T112" y="T113"/>
                        </a:cxn>
                        <a:cxn ang="T175">
                          <a:pos x="T114" y="T115"/>
                        </a:cxn>
                        <a:cxn ang="T176">
                          <a:pos x="T116" y="T117"/>
                        </a:cxn>
                      </a:cxnLst>
                      <a:rect l="0" t="0" r="r" b="b"/>
                      <a:pathLst>
                        <a:path w="175" h="145">
                          <a:moveTo>
                            <a:pt x="175" y="103"/>
                          </a:moveTo>
                          <a:lnTo>
                            <a:pt x="175" y="103"/>
                          </a:lnTo>
                          <a:lnTo>
                            <a:pt x="168" y="102"/>
                          </a:lnTo>
                          <a:lnTo>
                            <a:pt x="159" y="99"/>
                          </a:lnTo>
                          <a:lnTo>
                            <a:pt x="148" y="98"/>
                          </a:lnTo>
                          <a:lnTo>
                            <a:pt x="140" y="95"/>
                          </a:lnTo>
                          <a:lnTo>
                            <a:pt x="134" y="92"/>
                          </a:lnTo>
                          <a:lnTo>
                            <a:pt x="128" y="87"/>
                          </a:lnTo>
                          <a:lnTo>
                            <a:pt x="121" y="80"/>
                          </a:lnTo>
                          <a:lnTo>
                            <a:pt x="117" y="73"/>
                          </a:lnTo>
                          <a:lnTo>
                            <a:pt x="109" y="49"/>
                          </a:lnTo>
                          <a:lnTo>
                            <a:pt x="100" y="24"/>
                          </a:lnTo>
                          <a:lnTo>
                            <a:pt x="96" y="11"/>
                          </a:lnTo>
                          <a:lnTo>
                            <a:pt x="91" y="0"/>
                          </a:lnTo>
                          <a:lnTo>
                            <a:pt x="90" y="4"/>
                          </a:lnTo>
                          <a:lnTo>
                            <a:pt x="94" y="30"/>
                          </a:lnTo>
                          <a:lnTo>
                            <a:pt x="94" y="41"/>
                          </a:lnTo>
                          <a:lnTo>
                            <a:pt x="92" y="46"/>
                          </a:lnTo>
                          <a:lnTo>
                            <a:pt x="90" y="53"/>
                          </a:lnTo>
                          <a:lnTo>
                            <a:pt x="83" y="65"/>
                          </a:lnTo>
                          <a:lnTo>
                            <a:pt x="75" y="77"/>
                          </a:lnTo>
                          <a:lnTo>
                            <a:pt x="64" y="89"/>
                          </a:lnTo>
                          <a:lnTo>
                            <a:pt x="58" y="94"/>
                          </a:lnTo>
                          <a:lnTo>
                            <a:pt x="53" y="98"/>
                          </a:lnTo>
                          <a:lnTo>
                            <a:pt x="29" y="110"/>
                          </a:lnTo>
                          <a:lnTo>
                            <a:pt x="16" y="117"/>
                          </a:lnTo>
                          <a:lnTo>
                            <a:pt x="7" y="121"/>
                          </a:lnTo>
                          <a:lnTo>
                            <a:pt x="0" y="123"/>
                          </a:lnTo>
                          <a:lnTo>
                            <a:pt x="0" y="125"/>
                          </a:lnTo>
                          <a:lnTo>
                            <a:pt x="0" y="126"/>
                          </a:lnTo>
                          <a:lnTo>
                            <a:pt x="3" y="127"/>
                          </a:lnTo>
                          <a:lnTo>
                            <a:pt x="6" y="127"/>
                          </a:lnTo>
                          <a:lnTo>
                            <a:pt x="57" y="134"/>
                          </a:lnTo>
                          <a:lnTo>
                            <a:pt x="91" y="140"/>
                          </a:lnTo>
                          <a:lnTo>
                            <a:pt x="110" y="144"/>
                          </a:lnTo>
                          <a:lnTo>
                            <a:pt x="114" y="145"/>
                          </a:lnTo>
                          <a:lnTo>
                            <a:pt x="117" y="144"/>
                          </a:lnTo>
                          <a:lnTo>
                            <a:pt x="117" y="142"/>
                          </a:lnTo>
                          <a:lnTo>
                            <a:pt x="114" y="140"/>
                          </a:lnTo>
                          <a:lnTo>
                            <a:pt x="102" y="135"/>
                          </a:lnTo>
                          <a:lnTo>
                            <a:pt x="94" y="133"/>
                          </a:lnTo>
                          <a:lnTo>
                            <a:pt x="90" y="127"/>
                          </a:lnTo>
                          <a:lnTo>
                            <a:pt x="87" y="123"/>
                          </a:lnTo>
                          <a:lnTo>
                            <a:pt x="87" y="119"/>
                          </a:lnTo>
                          <a:lnTo>
                            <a:pt x="88" y="117"/>
                          </a:lnTo>
                          <a:lnTo>
                            <a:pt x="90" y="117"/>
                          </a:lnTo>
                          <a:lnTo>
                            <a:pt x="99" y="123"/>
                          </a:lnTo>
                          <a:lnTo>
                            <a:pt x="104" y="129"/>
                          </a:lnTo>
                          <a:lnTo>
                            <a:pt x="110" y="133"/>
                          </a:lnTo>
                          <a:lnTo>
                            <a:pt x="114" y="137"/>
                          </a:lnTo>
                          <a:lnTo>
                            <a:pt x="118" y="138"/>
                          </a:lnTo>
                          <a:lnTo>
                            <a:pt x="119" y="138"/>
                          </a:lnTo>
                          <a:lnTo>
                            <a:pt x="121" y="137"/>
                          </a:lnTo>
                          <a:lnTo>
                            <a:pt x="121" y="135"/>
                          </a:lnTo>
                          <a:lnTo>
                            <a:pt x="119" y="133"/>
                          </a:lnTo>
                          <a:lnTo>
                            <a:pt x="117" y="130"/>
                          </a:lnTo>
                          <a:lnTo>
                            <a:pt x="115" y="126"/>
                          </a:lnTo>
                          <a:lnTo>
                            <a:pt x="114" y="119"/>
                          </a:lnTo>
                          <a:lnTo>
                            <a:pt x="118" y="121"/>
                          </a:lnTo>
                          <a:lnTo>
                            <a:pt x="123" y="123"/>
                          </a:lnTo>
                          <a:lnTo>
                            <a:pt x="129" y="126"/>
                          </a:lnTo>
                          <a:lnTo>
                            <a:pt x="129" y="125"/>
                          </a:lnTo>
                          <a:lnTo>
                            <a:pt x="128" y="121"/>
                          </a:lnTo>
                          <a:lnTo>
                            <a:pt x="125" y="117"/>
                          </a:lnTo>
                          <a:lnTo>
                            <a:pt x="121" y="112"/>
                          </a:lnTo>
                          <a:lnTo>
                            <a:pt x="117" y="108"/>
                          </a:lnTo>
                          <a:lnTo>
                            <a:pt x="114" y="104"/>
                          </a:lnTo>
                          <a:lnTo>
                            <a:pt x="119" y="106"/>
                          </a:lnTo>
                          <a:lnTo>
                            <a:pt x="123" y="106"/>
                          </a:lnTo>
                          <a:lnTo>
                            <a:pt x="126" y="106"/>
                          </a:lnTo>
                          <a:lnTo>
                            <a:pt x="129" y="107"/>
                          </a:lnTo>
                          <a:lnTo>
                            <a:pt x="138" y="119"/>
                          </a:lnTo>
                          <a:lnTo>
                            <a:pt x="146" y="133"/>
                          </a:lnTo>
                          <a:lnTo>
                            <a:pt x="149" y="138"/>
                          </a:lnTo>
                          <a:lnTo>
                            <a:pt x="152" y="140"/>
                          </a:lnTo>
                          <a:lnTo>
                            <a:pt x="153" y="140"/>
                          </a:lnTo>
                          <a:lnTo>
                            <a:pt x="153" y="138"/>
                          </a:lnTo>
                          <a:lnTo>
                            <a:pt x="151" y="133"/>
                          </a:lnTo>
                          <a:lnTo>
                            <a:pt x="138" y="115"/>
                          </a:lnTo>
                          <a:lnTo>
                            <a:pt x="134" y="108"/>
                          </a:lnTo>
                          <a:lnTo>
                            <a:pt x="134" y="107"/>
                          </a:lnTo>
                          <a:lnTo>
                            <a:pt x="136" y="107"/>
                          </a:lnTo>
                          <a:lnTo>
                            <a:pt x="142" y="114"/>
                          </a:lnTo>
                          <a:lnTo>
                            <a:pt x="149" y="125"/>
                          </a:lnTo>
                          <a:lnTo>
                            <a:pt x="156" y="135"/>
                          </a:lnTo>
                          <a:lnTo>
                            <a:pt x="161" y="142"/>
                          </a:lnTo>
                          <a:lnTo>
                            <a:pt x="165" y="145"/>
                          </a:lnTo>
                          <a:lnTo>
                            <a:pt x="168" y="145"/>
                          </a:lnTo>
                          <a:lnTo>
                            <a:pt x="168" y="144"/>
                          </a:lnTo>
                          <a:lnTo>
                            <a:pt x="167" y="141"/>
                          </a:lnTo>
                          <a:lnTo>
                            <a:pt x="163" y="135"/>
                          </a:lnTo>
                          <a:lnTo>
                            <a:pt x="156" y="125"/>
                          </a:lnTo>
                          <a:lnTo>
                            <a:pt x="148" y="110"/>
                          </a:lnTo>
                          <a:lnTo>
                            <a:pt x="146" y="107"/>
                          </a:lnTo>
                          <a:lnTo>
                            <a:pt x="146" y="106"/>
                          </a:lnTo>
                          <a:lnTo>
                            <a:pt x="148" y="104"/>
                          </a:lnTo>
                          <a:lnTo>
                            <a:pt x="153" y="103"/>
                          </a:lnTo>
                          <a:lnTo>
                            <a:pt x="169" y="104"/>
                          </a:lnTo>
                          <a:lnTo>
                            <a:pt x="175" y="104"/>
                          </a:lnTo>
                          <a:lnTo>
                            <a:pt x="175" y="103"/>
                          </a:lnTo>
                          <a:lnTo>
                            <a:pt x="87" y="110"/>
                          </a:lnTo>
                          <a:lnTo>
                            <a:pt x="86" y="107"/>
                          </a:lnTo>
                          <a:lnTo>
                            <a:pt x="86" y="106"/>
                          </a:lnTo>
                          <a:lnTo>
                            <a:pt x="88" y="106"/>
                          </a:lnTo>
                          <a:lnTo>
                            <a:pt x="98" y="108"/>
                          </a:lnTo>
                          <a:lnTo>
                            <a:pt x="100" y="110"/>
                          </a:lnTo>
                          <a:lnTo>
                            <a:pt x="102" y="114"/>
                          </a:lnTo>
                          <a:lnTo>
                            <a:pt x="106" y="121"/>
                          </a:lnTo>
                          <a:lnTo>
                            <a:pt x="102" y="118"/>
                          </a:lnTo>
                          <a:lnTo>
                            <a:pt x="98" y="117"/>
                          </a:lnTo>
                          <a:lnTo>
                            <a:pt x="94" y="114"/>
                          </a:lnTo>
                          <a:lnTo>
                            <a:pt x="87" y="110"/>
                          </a:lnTo>
                          <a:lnTo>
                            <a:pt x="175" y="103"/>
                          </a:lnTo>
                          <a:lnTo>
                            <a:pt x="98" y="103"/>
                          </a:lnTo>
                          <a:lnTo>
                            <a:pt x="95" y="99"/>
                          </a:lnTo>
                          <a:lnTo>
                            <a:pt x="95" y="96"/>
                          </a:lnTo>
                          <a:lnTo>
                            <a:pt x="96" y="96"/>
                          </a:lnTo>
                          <a:lnTo>
                            <a:pt x="100" y="98"/>
                          </a:lnTo>
                          <a:lnTo>
                            <a:pt x="107" y="103"/>
                          </a:lnTo>
                          <a:lnTo>
                            <a:pt x="113" y="111"/>
                          </a:lnTo>
                          <a:lnTo>
                            <a:pt x="104" y="108"/>
                          </a:lnTo>
                          <a:lnTo>
                            <a:pt x="102" y="107"/>
                          </a:lnTo>
                          <a:lnTo>
                            <a:pt x="98" y="103"/>
                          </a:lnTo>
                          <a:lnTo>
                            <a:pt x="175" y="103"/>
                          </a:lnTo>
                          <a:lnTo>
                            <a:pt x="106" y="89"/>
                          </a:lnTo>
                          <a:lnTo>
                            <a:pt x="103" y="87"/>
                          </a:lnTo>
                          <a:lnTo>
                            <a:pt x="102" y="84"/>
                          </a:lnTo>
                          <a:lnTo>
                            <a:pt x="104" y="83"/>
                          </a:lnTo>
                          <a:lnTo>
                            <a:pt x="107" y="83"/>
                          </a:lnTo>
                          <a:lnTo>
                            <a:pt x="115" y="89"/>
                          </a:lnTo>
                          <a:lnTo>
                            <a:pt x="126" y="98"/>
                          </a:lnTo>
                          <a:lnTo>
                            <a:pt x="115" y="95"/>
                          </a:lnTo>
                          <a:lnTo>
                            <a:pt x="106" y="89"/>
                          </a:lnTo>
                          <a:lnTo>
                            <a:pt x="175" y="103"/>
                          </a:lnTo>
                          <a:close/>
                        </a:path>
                      </a:pathLst>
                    </a:custGeom>
                    <a:solidFill>
                      <a:srgbClr val="E3D3E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27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716" name="Freeform 950"/>
                    <p:cNvSpPr>
                      <a:spLocks/>
                    </p:cNvSpPr>
                    <p:nvPr/>
                  </p:nvSpPr>
                  <p:spPr bwMode="auto">
                    <a:xfrm>
                      <a:off x="1554" y="2238"/>
                      <a:ext cx="120" cy="26"/>
                    </a:xfrm>
                    <a:custGeom>
                      <a:avLst/>
                      <a:gdLst>
                        <a:gd name="T0" fmla="*/ 51 w 120"/>
                        <a:gd name="T1" fmla="*/ 4 h 26"/>
                        <a:gd name="T2" fmla="*/ 51 w 120"/>
                        <a:gd name="T3" fmla="*/ 4 h 26"/>
                        <a:gd name="T4" fmla="*/ 9 w 120"/>
                        <a:gd name="T5" fmla="*/ 0 h 26"/>
                        <a:gd name="T6" fmla="*/ 9 w 120"/>
                        <a:gd name="T7" fmla="*/ 0 h 26"/>
                        <a:gd name="T8" fmla="*/ 6 w 120"/>
                        <a:gd name="T9" fmla="*/ 0 h 26"/>
                        <a:gd name="T10" fmla="*/ 4 w 120"/>
                        <a:gd name="T11" fmla="*/ 2 h 26"/>
                        <a:gd name="T12" fmla="*/ 1 w 120"/>
                        <a:gd name="T13" fmla="*/ 3 h 26"/>
                        <a:gd name="T14" fmla="*/ 0 w 120"/>
                        <a:gd name="T15" fmla="*/ 4 h 26"/>
                        <a:gd name="T16" fmla="*/ 0 w 120"/>
                        <a:gd name="T17" fmla="*/ 4 h 26"/>
                        <a:gd name="T18" fmla="*/ 1 w 120"/>
                        <a:gd name="T19" fmla="*/ 8 h 26"/>
                        <a:gd name="T20" fmla="*/ 1 w 120"/>
                        <a:gd name="T21" fmla="*/ 10 h 26"/>
                        <a:gd name="T22" fmla="*/ 4 w 120"/>
                        <a:gd name="T23" fmla="*/ 11 h 26"/>
                        <a:gd name="T24" fmla="*/ 4 w 120"/>
                        <a:gd name="T25" fmla="*/ 11 h 26"/>
                        <a:gd name="T26" fmla="*/ 23 w 120"/>
                        <a:gd name="T27" fmla="*/ 11 h 26"/>
                        <a:gd name="T28" fmla="*/ 48 w 120"/>
                        <a:gd name="T29" fmla="*/ 12 h 26"/>
                        <a:gd name="T30" fmla="*/ 48 w 120"/>
                        <a:gd name="T31" fmla="*/ 12 h 26"/>
                        <a:gd name="T32" fmla="*/ 62 w 120"/>
                        <a:gd name="T33" fmla="*/ 14 h 26"/>
                        <a:gd name="T34" fmla="*/ 82 w 120"/>
                        <a:gd name="T35" fmla="*/ 16 h 26"/>
                        <a:gd name="T36" fmla="*/ 102 w 120"/>
                        <a:gd name="T37" fmla="*/ 21 h 26"/>
                        <a:gd name="T38" fmla="*/ 109 w 120"/>
                        <a:gd name="T39" fmla="*/ 23 h 26"/>
                        <a:gd name="T40" fmla="*/ 112 w 120"/>
                        <a:gd name="T41" fmla="*/ 25 h 26"/>
                        <a:gd name="T42" fmla="*/ 112 w 120"/>
                        <a:gd name="T43" fmla="*/ 25 h 26"/>
                        <a:gd name="T44" fmla="*/ 116 w 120"/>
                        <a:gd name="T45" fmla="*/ 26 h 26"/>
                        <a:gd name="T46" fmla="*/ 117 w 120"/>
                        <a:gd name="T47" fmla="*/ 26 h 26"/>
                        <a:gd name="T48" fmla="*/ 120 w 120"/>
                        <a:gd name="T49" fmla="*/ 26 h 26"/>
                        <a:gd name="T50" fmla="*/ 120 w 120"/>
                        <a:gd name="T51" fmla="*/ 26 h 26"/>
                        <a:gd name="T52" fmla="*/ 120 w 120"/>
                        <a:gd name="T53" fmla="*/ 25 h 26"/>
                        <a:gd name="T54" fmla="*/ 120 w 120"/>
                        <a:gd name="T55" fmla="*/ 23 h 26"/>
                        <a:gd name="T56" fmla="*/ 119 w 120"/>
                        <a:gd name="T57" fmla="*/ 21 h 26"/>
                        <a:gd name="T58" fmla="*/ 119 w 120"/>
                        <a:gd name="T59" fmla="*/ 21 h 26"/>
                        <a:gd name="T60" fmla="*/ 115 w 120"/>
                        <a:gd name="T61" fmla="*/ 18 h 26"/>
                        <a:gd name="T62" fmla="*/ 108 w 120"/>
                        <a:gd name="T63" fmla="*/ 16 h 26"/>
                        <a:gd name="T64" fmla="*/ 88 w 120"/>
                        <a:gd name="T65" fmla="*/ 11 h 26"/>
                        <a:gd name="T66" fmla="*/ 66 w 120"/>
                        <a:gd name="T67" fmla="*/ 7 h 26"/>
                        <a:gd name="T68" fmla="*/ 51 w 120"/>
                        <a:gd name="T69" fmla="*/ 4 h 26"/>
                        <a:gd name="T70" fmla="*/ 51 w 120"/>
                        <a:gd name="T71" fmla="*/ 4 h 26"/>
                        <a:gd name="T72" fmla="*/ 51 w 120"/>
                        <a:gd name="T73" fmla="*/ 4 h 2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</a:gdLst>
                      <a:ahLst/>
                      <a:cxnLst>
                        <a:cxn ang="T74">
                          <a:pos x="T0" y="T1"/>
                        </a:cxn>
                        <a:cxn ang="T75">
                          <a:pos x="T2" y="T3"/>
                        </a:cxn>
                        <a:cxn ang="T76">
                          <a:pos x="T4" y="T5"/>
                        </a:cxn>
                        <a:cxn ang="T77">
                          <a:pos x="T6" y="T7"/>
                        </a:cxn>
                        <a:cxn ang="T78">
                          <a:pos x="T8" y="T9"/>
                        </a:cxn>
                        <a:cxn ang="T79">
                          <a:pos x="T10" y="T11"/>
                        </a:cxn>
                        <a:cxn ang="T80">
                          <a:pos x="T12" y="T13"/>
                        </a:cxn>
                        <a:cxn ang="T81">
                          <a:pos x="T14" y="T15"/>
                        </a:cxn>
                        <a:cxn ang="T82">
                          <a:pos x="T16" y="T17"/>
                        </a:cxn>
                        <a:cxn ang="T83">
                          <a:pos x="T18" y="T19"/>
                        </a:cxn>
                        <a:cxn ang="T84">
                          <a:pos x="T20" y="T21"/>
                        </a:cxn>
                        <a:cxn ang="T85">
                          <a:pos x="T22" y="T23"/>
                        </a:cxn>
                        <a:cxn ang="T86">
                          <a:pos x="T24" y="T25"/>
                        </a:cxn>
                        <a:cxn ang="T87">
                          <a:pos x="T26" y="T27"/>
                        </a:cxn>
                        <a:cxn ang="T88">
                          <a:pos x="T28" y="T29"/>
                        </a:cxn>
                        <a:cxn ang="T89">
                          <a:pos x="T30" y="T31"/>
                        </a:cxn>
                        <a:cxn ang="T90">
                          <a:pos x="T32" y="T33"/>
                        </a:cxn>
                        <a:cxn ang="T91">
                          <a:pos x="T34" y="T35"/>
                        </a:cxn>
                        <a:cxn ang="T92">
                          <a:pos x="T36" y="T37"/>
                        </a:cxn>
                        <a:cxn ang="T93">
                          <a:pos x="T38" y="T39"/>
                        </a:cxn>
                        <a:cxn ang="T94">
                          <a:pos x="T40" y="T41"/>
                        </a:cxn>
                        <a:cxn ang="T95">
                          <a:pos x="T42" y="T43"/>
                        </a:cxn>
                        <a:cxn ang="T96">
                          <a:pos x="T44" y="T45"/>
                        </a:cxn>
                        <a:cxn ang="T97">
                          <a:pos x="T46" y="T47"/>
                        </a:cxn>
                        <a:cxn ang="T98">
                          <a:pos x="T48" y="T49"/>
                        </a:cxn>
                        <a:cxn ang="T99">
                          <a:pos x="T50" y="T51"/>
                        </a:cxn>
                        <a:cxn ang="T100">
                          <a:pos x="T52" y="T53"/>
                        </a:cxn>
                        <a:cxn ang="T101">
                          <a:pos x="T54" y="T55"/>
                        </a:cxn>
                        <a:cxn ang="T102">
                          <a:pos x="T56" y="T57"/>
                        </a:cxn>
                        <a:cxn ang="T103">
                          <a:pos x="T58" y="T59"/>
                        </a:cxn>
                        <a:cxn ang="T104">
                          <a:pos x="T60" y="T61"/>
                        </a:cxn>
                        <a:cxn ang="T105">
                          <a:pos x="T62" y="T63"/>
                        </a:cxn>
                        <a:cxn ang="T106">
                          <a:pos x="T64" y="T65"/>
                        </a:cxn>
                        <a:cxn ang="T107">
                          <a:pos x="T66" y="T67"/>
                        </a:cxn>
                        <a:cxn ang="T108">
                          <a:pos x="T68" y="T69"/>
                        </a:cxn>
                        <a:cxn ang="T109">
                          <a:pos x="T70" y="T71"/>
                        </a:cxn>
                        <a:cxn ang="T110">
                          <a:pos x="T72" y="T73"/>
                        </a:cxn>
                      </a:cxnLst>
                      <a:rect l="0" t="0" r="r" b="b"/>
                      <a:pathLst>
                        <a:path w="120" h="26">
                          <a:moveTo>
                            <a:pt x="51" y="4"/>
                          </a:moveTo>
                          <a:lnTo>
                            <a:pt x="51" y="4"/>
                          </a:lnTo>
                          <a:lnTo>
                            <a:pt x="9" y="0"/>
                          </a:lnTo>
                          <a:lnTo>
                            <a:pt x="6" y="0"/>
                          </a:lnTo>
                          <a:lnTo>
                            <a:pt x="4" y="2"/>
                          </a:lnTo>
                          <a:lnTo>
                            <a:pt x="1" y="3"/>
                          </a:lnTo>
                          <a:lnTo>
                            <a:pt x="0" y="4"/>
                          </a:lnTo>
                          <a:lnTo>
                            <a:pt x="1" y="8"/>
                          </a:lnTo>
                          <a:lnTo>
                            <a:pt x="1" y="10"/>
                          </a:lnTo>
                          <a:lnTo>
                            <a:pt x="4" y="11"/>
                          </a:lnTo>
                          <a:lnTo>
                            <a:pt x="23" y="11"/>
                          </a:lnTo>
                          <a:lnTo>
                            <a:pt x="48" y="12"/>
                          </a:lnTo>
                          <a:lnTo>
                            <a:pt x="62" y="14"/>
                          </a:lnTo>
                          <a:lnTo>
                            <a:pt x="82" y="16"/>
                          </a:lnTo>
                          <a:lnTo>
                            <a:pt x="102" y="21"/>
                          </a:lnTo>
                          <a:lnTo>
                            <a:pt x="109" y="23"/>
                          </a:lnTo>
                          <a:lnTo>
                            <a:pt x="112" y="25"/>
                          </a:lnTo>
                          <a:lnTo>
                            <a:pt x="116" y="26"/>
                          </a:lnTo>
                          <a:lnTo>
                            <a:pt x="117" y="26"/>
                          </a:lnTo>
                          <a:lnTo>
                            <a:pt x="120" y="26"/>
                          </a:lnTo>
                          <a:lnTo>
                            <a:pt x="120" y="25"/>
                          </a:lnTo>
                          <a:lnTo>
                            <a:pt x="120" y="23"/>
                          </a:lnTo>
                          <a:lnTo>
                            <a:pt x="119" y="21"/>
                          </a:lnTo>
                          <a:lnTo>
                            <a:pt x="115" y="18"/>
                          </a:lnTo>
                          <a:lnTo>
                            <a:pt x="108" y="16"/>
                          </a:lnTo>
                          <a:lnTo>
                            <a:pt x="88" y="11"/>
                          </a:lnTo>
                          <a:lnTo>
                            <a:pt x="66" y="7"/>
                          </a:lnTo>
                          <a:lnTo>
                            <a:pt x="51" y="4"/>
                          </a:lnTo>
                          <a:close/>
                        </a:path>
                      </a:pathLst>
                    </a:custGeom>
                    <a:solidFill>
                      <a:srgbClr val="FDFCFE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2700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</p:grpSp>
          </p:grpSp>
        </p:grpSp>
        <p:grpSp>
          <p:nvGrpSpPr>
            <p:cNvPr id="2680" name="Group 1010"/>
            <p:cNvGrpSpPr>
              <a:grpSpLocks/>
            </p:cNvGrpSpPr>
            <p:nvPr/>
          </p:nvGrpSpPr>
          <p:grpSpPr bwMode="auto">
            <a:xfrm>
              <a:off x="1738" y="1866"/>
              <a:ext cx="219" cy="425"/>
              <a:chOff x="1734" y="1862"/>
              <a:chExt cx="219" cy="425"/>
            </a:xfrm>
          </p:grpSpPr>
          <p:sp>
            <p:nvSpPr>
              <p:cNvPr id="2681" name="Freeform 85"/>
              <p:cNvSpPr>
                <a:spLocks/>
              </p:cNvSpPr>
              <p:nvPr/>
            </p:nvSpPr>
            <p:spPr bwMode="auto">
              <a:xfrm>
                <a:off x="1935" y="2221"/>
                <a:ext cx="18" cy="27"/>
              </a:xfrm>
              <a:custGeom>
                <a:avLst/>
                <a:gdLst>
                  <a:gd name="T0" fmla="*/ 17 w 18"/>
                  <a:gd name="T1" fmla="*/ 6 h 27"/>
                  <a:gd name="T2" fmla="*/ 17 w 18"/>
                  <a:gd name="T3" fmla="*/ 6 h 27"/>
                  <a:gd name="T4" fmla="*/ 11 w 18"/>
                  <a:gd name="T5" fmla="*/ 2 h 27"/>
                  <a:gd name="T6" fmla="*/ 7 w 18"/>
                  <a:gd name="T7" fmla="*/ 1 h 27"/>
                  <a:gd name="T8" fmla="*/ 3 w 18"/>
                  <a:gd name="T9" fmla="*/ 0 h 27"/>
                  <a:gd name="T10" fmla="*/ 0 w 18"/>
                  <a:gd name="T11" fmla="*/ 0 h 27"/>
                  <a:gd name="T12" fmla="*/ 0 w 18"/>
                  <a:gd name="T13" fmla="*/ 0 h 27"/>
                  <a:gd name="T14" fmla="*/ 0 w 18"/>
                  <a:gd name="T15" fmla="*/ 2 h 27"/>
                  <a:gd name="T16" fmla="*/ 0 w 18"/>
                  <a:gd name="T17" fmla="*/ 9 h 27"/>
                  <a:gd name="T18" fmla="*/ 0 w 18"/>
                  <a:gd name="T19" fmla="*/ 15 h 27"/>
                  <a:gd name="T20" fmla="*/ 3 w 18"/>
                  <a:gd name="T21" fmla="*/ 20 h 27"/>
                  <a:gd name="T22" fmla="*/ 3 w 18"/>
                  <a:gd name="T23" fmla="*/ 20 h 27"/>
                  <a:gd name="T24" fmla="*/ 6 w 18"/>
                  <a:gd name="T25" fmla="*/ 23 h 27"/>
                  <a:gd name="T26" fmla="*/ 8 w 18"/>
                  <a:gd name="T27" fmla="*/ 25 h 27"/>
                  <a:gd name="T28" fmla="*/ 13 w 18"/>
                  <a:gd name="T29" fmla="*/ 27 h 27"/>
                  <a:gd name="T30" fmla="*/ 15 w 18"/>
                  <a:gd name="T31" fmla="*/ 27 h 27"/>
                  <a:gd name="T32" fmla="*/ 15 w 18"/>
                  <a:gd name="T33" fmla="*/ 27 h 27"/>
                  <a:gd name="T34" fmla="*/ 17 w 18"/>
                  <a:gd name="T35" fmla="*/ 21 h 27"/>
                  <a:gd name="T36" fmla="*/ 18 w 18"/>
                  <a:gd name="T37" fmla="*/ 16 h 27"/>
                  <a:gd name="T38" fmla="*/ 18 w 18"/>
                  <a:gd name="T39" fmla="*/ 10 h 27"/>
                  <a:gd name="T40" fmla="*/ 17 w 18"/>
                  <a:gd name="T41" fmla="*/ 6 h 27"/>
                  <a:gd name="T42" fmla="*/ 17 w 18"/>
                  <a:gd name="T43" fmla="*/ 6 h 27"/>
                  <a:gd name="T44" fmla="*/ 17 w 18"/>
                  <a:gd name="T45" fmla="*/ 6 h 27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8" h="27">
                    <a:moveTo>
                      <a:pt x="17" y="6"/>
                    </a:moveTo>
                    <a:lnTo>
                      <a:pt x="17" y="6"/>
                    </a:lnTo>
                    <a:lnTo>
                      <a:pt x="11" y="2"/>
                    </a:lnTo>
                    <a:lnTo>
                      <a:pt x="7" y="1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9"/>
                    </a:lnTo>
                    <a:lnTo>
                      <a:pt x="0" y="15"/>
                    </a:lnTo>
                    <a:lnTo>
                      <a:pt x="3" y="20"/>
                    </a:lnTo>
                    <a:lnTo>
                      <a:pt x="6" y="23"/>
                    </a:lnTo>
                    <a:lnTo>
                      <a:pt x="8" y="25"/>
                    </a:lnTo>
                    <a:lnTo>
                      <a:pt x="13" y="27"/>
                    </a:lnTo>
                    <a:lnTo>
                      <a:pt x="15" y="27"/>
                    </a:lnTo>
                    <a:lnTo>
                      <a:pt x="17" y="21"/>
                    </a:lnTo>
                    <a:lnTo>
                      <a:pt x="18" y="16"/>
                    </a:lnTo>
                    <a:lnTo>
                      <a:pt x="18" y="10"/>
                    </a:lnTo>
                    <a:lnTo>
                      <a:pt x="17" y="6"/>
                    </a:lnTo>
                    <a:close/>
                  </a:path>
                </a:pathLst>
              </a:custGeom>
              <a:solidFill>
                <a:srgbClr val="7257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682" name="Group 1009"/>
              <p:cNvGrpSpPr>
                <a:grpSpLocks/>
              </p:cNvGrpSpPr>
              <p:nvPr/>
            </p:nvGrpSpPr>
            <p:grpSpPr bwMode="auto">
              <a:xfrm>
                <a:off x="1734" y="1862"/>
                <a:ext cx="209" cy="425"/>
                <a:chOff x="1734" y="1862"/>
                <a:chExt cx="209" cy="425"/>
              </a:xfrm>
            </p:grpSpPr>
            <p:sp>
              <p:nvSpPr>
                <p:cNvPr id="2683" name="Freeform 57"/>
                <p:cNvSpPr>
                  <a:spLocks/>
                </p:cNvSpPr>
                <p:nvPr/>
              </p:nvSpPr>
              <p:spPr bwMode="auto">
                <a:xfrm>
                  <a:off x="1853" y="2106"/>
                  <a:ext cx="8" cy="86"/>
                </a:xfrm>
                <a:custGeom>
                  <a:avLst/>
                  <a:gdLst>
                    <a:gd name="T0" fmla="*/ 5 w 8"/>
                    <a:gd name="T1" fmla="*/ 86 h 86"/>
                    <a:gd name="T2" fmla="*/ 5 w 8"/>
                    <a:gd name="T3" fmla="*/ 86 h 86"/>
                    <a:gd name="T4" fmla="*/ 7 w 8"/>
                    <a:gd name="T5" fmla="*/ 85 h 86"/>
                    <a:gd name="T6" fmla="*/ 7 w 8"/>
                    <a:gd name="T7" fmla="*/ 83 h 86"/>
                    <a:gd name="T8" fmla="*/ 7 w 8"/>
                    <a:gd name="T9" fmla="*/ 83 h 86"/>
                    <a:gd name="T10" fmla="*/ 5 w 8"/>
                    <a:gd name="T11" fmla="*/ 75 h 86"/>
                    <a:gd name="T12" fmla="*/ 4 w 8"/>
                    <a:gd name="T13" fmla="*/ 65 h 86"/>
                    <a:gd name="T14" fmla="*/ 5 w 8"/>
                    <a:gd name="T15" fmla="*/ 40 h 86"/>
                    <a:gd name="T16" fmla="*/ 7 w 8"/>
                    <a:gd name="T17" fmla="*/ 17 h 86"/>
                    <a:gd name="T18" fmla="*/ 8 w 8"/>
                    <a:gd name="T19" fmla="*/ 1 h 86"/>
                    <a:gd name="T20" fmla="*/ 8 w 8"/>
                    <a:gd name="T21" fmla="*/ 1 h 86"/>
                    <a:gd name="T22" fmla="*/ 8 w 8"/>
                    <a:gd name="T23" fmla="*/ 0 h 86"/>
                    <a:gd name="T24" fmla="*/ 7 w 8"/>
                    <a:gd name="T25" fmla="*/ 0 h 86"/>
                    <a:gd name="T26" fmla="*/ 7 w 8"/>
                    <a:gd name="T27" fmla="*/ 0 h 86"/>
                    <a:gd name="T28" fmla="*/ 5 w 8"/>
                    <a:gd name="T29" fmla="*/ 0 h 86"/>
                    <a:gd name="T30" fmla="*/ 4 w 8"/>
                    <a:gd name="T31" fmla="*/ 1 h 86"/>
                    <a:gd name="T32" fmla="*/ 4 w 8"/>
                    <a:gd name="T33" fmla="*/ 1 h 86"/>
                    <a:gd name="T34" fmla="*/ 2 w 8"/>
                    <a:gd name="T35" fmla="*/ 16 h 86"/>
                    <a:gd name="T36" fmla="*/ 1 w 8"/>
                    <a:gd name="T37" fmla="*/ 39 h 86"/>
                    <a:gd name="T38" fmla="*/ 0 w 8"/>
                    <a:gd name="T39" fmla="*/ 65 h 86"/>
                    <a:gd name="T40" fmla="*/ 1 w 8"/>
                    <a:gd name="T41" fmla="*/ 75 h 86"/>
                    <a:gd name="T42" fmla="*/ 2 w 8"/>
                    <a:gd name="T43" fmla="*/ 85 h 86"/>
                    <a:gd name="T44" fmla="*/ 2 w 8"/>
                    <a:gd name="T45" fmla="*/ 85 h 86"/>
                    <a:gd name="T46" fmla="*/ 4 w 8"/>
                    <a:gd name="T47" fmla="*/ 86 h 86"/>
                    <a:gd name="T48" fmla="*/ 5 w 8"/>
                    <a:gd name="T49" fmla="*/ 86 h 86"/>
                    <a:gd name="T50" fmla="*/ 5 w 8"/>
                    <a:gd name="T51" fmla="*/ 86 h 86"/>
                    <a:gd name="T52" fmla="*/ 5 w 8"/>
                    <a:gd name="T53" fmla="*/ 86 h 8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8" h="86">
                      <a:moveTo>
                        <a:pt x="5" y="86"/>
                      </a:moveTo>
                      <a:lnTo>
                        <a:pt x="5" y="86"/>
                      </a:lnTo>
                      <a:lnTo>
                        <a:pt x="7" y="85"/>
                      </a:lnTo>
                      <a:lnTo>
                        <a:pt x="7" y="83"/>
                      </a:lnTo>
                      <a:lnTo>
                        <a:pt x="5" y="75"/>
                      </a:lnTo>
                      <a:lnTo>
                        <a:pt x="4" y="65"/>
                      </a:lnTo>
                      <a:lnTo>
                        <a:pt x="5" y="40"/>
                      </a:lnTo>
                      <a:lnTo>
                        <a:pt x="7" y="17"/>
                      </a:lnTo>
                      <a:lnTo>
                        <a:pt x="8" y="1"/>
                      </a:lnTo>
                      <a:lnTo>
                        <a:pt x="8" y="0"/>
                      </a:lnTo>
                      <a:lnTo>
                        <a:pt x="7" y="0"/>
                      </a:lnTo>
                      <a:lnTo>
                        <a:pt x="5" y="0"/>
                      </a:lnTo>
                      <a:lnTo>
                        <a:pt x="4" y="1"/>
                      </a:lnTo>
                      <a:lnTo>
                        <a:pt x="2" y="16"/>
                      </a:lnTo>
                      <a:lnTo>
                        <a:pt x="1" y="39"/>
                      </a:lnTo>
                      <a:lnTo>
                        <a:pt x="0" y="65"/>
                      </a:lnTo>
                      <a:lnTo>
                        <a:pt x="1" y="75"/>
                      </a:lnTo>
                      <a:lnTo>
                        <a:pt x="2" y="85"/>
                      </a:lnTo>
                      <a:lnTo>
                        <a:pt x="4" y="86"/>
                      </a:lnTo>
                      <a:lnTo>
                        <a:pt x="5" y="86"/>
                      </a:lnTo>
                      <a:close/>
                    </a:path>
                  </a:pathLst>
                </a:custGeom>
                <a:solidFill>
                  <a:srgbClr val="EACFE8"/>
                </a:solidFill>
                <a:ln w="1588">
                  <a:solidFill>
                    <a:srgbClr val="72576D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84" name="Freeform 92"/>
                <p:cNvSpPr>
                  <a:spLocks/>
                </p:cNvSpPr>
                <p:nvPr/>
              </p:nvSpPr>
              <p:spPr bwMode="auto">
                <a:xfrm>
                  <a:off x="1888" y="2169"/>
                  <a:ext cx="42" cy="118"/>
                </a:xfrm>
                <a:custGeom>
                  <a:avLst/>
                  <a:gdLst>
                    <a:gd name="T0" fmla="*/ 1 w 42"/>
                    <a:gd name="T1" fmla="*/ 0 h 118"/>
                    <a:gd name="T2" fmla="*/ 1 w 42"/>
                    <a:gd name="T3" fmla="*/ 0 h 118"/>
                    <a:gd name="T4" fmla="*/ 0 w 42"/>
                    <a:gd name="T5" fmla="*/ 2 h 118"/>
                    <a:gd name="T6" fmla="*/ 0 w 42"/>
                    <a:gd name="T7" fmla="*/ 3 h 118"/>
                    <a:gd name="T8" fmla="*/ 0 w 42"/>
                    <a:gd name="T9" fmla="*/ 3 h 118"/>
                    <a:gd name="T10" fmla="*/ 7 w 42"/>
                    <a:gd name="T11" fmla="*/ 22 h 118"/>
                    <a:gd name="T12" fmla="*/ 16 w 42"/>
                    <a:gd name="T13" fmla="*/ 52 h 118"/>
                    <a:gd name="T14" fmla="*/ 16 w 42"/>
                    <a:gd name="T15" fmla="*/ 52 h 118"/>
                    <a:gd name="T16" fmla="*/ 28 w 42"/>
                    <a:gd name="T17" fmla="*/ 90 h 118"/>
                    <a:gd name="T18" fmla="*/ 34 w 42"/>
                    <a:gd name="T19" fmla="*/ 106 h 118"/>
                    <a:gd name="T20" fmla="*/ 38 w 42"/>
                    <a:gd name="T21" fmla="*/ 118 h 118"/>
                    <a:gd name="T22" fmla="*/ 38 w 42"/>
                    <a:gd name="T23" fmla="*/ 118 h 118"/>
                    <a:gd name="T24" fmla="*/ 39 w 42"/>
                    <a:gd name="T25" fmla="*/ 118 h 118"/>
                    <a:gd name="T26" fmla="*/ 41 w 42"/>
                    <a:gd name="T27" fmla="*/ 118 h 118"/>
                    <a:gd name="T28" fmla="*/ 41 w 42"/>
                    <a:gd name="T29" fmla="*/ 118 h 118"/>
                    <a:gd name="T30" fmla="*/ 42 w 42"/>
                    <a:gd name="T31" fmla="*/ 117 h 118"/>
                    <a:gd name="T32" fmla="*/ 42 w 42"/>
                    <a:gd name="T33" fmla="*/ 115 h 118"/>
                    <a:gd name="T34" fmla="*/ 42 w 42"/>
                    <a:gd name="T35" fmla="*/ 115 h 118"/>
                    <a:gd name="T36" fmla="*/ 36 w 42"/>
                    <a:gd name="T37" fmla="*/ 104 h 118"/>
                    <a:gd name="T38" fmla="*/ 31 w 42"/>
                    <a:gd name="T39" fmla="*/ 88 h 118"/>
                    <a:gd name="T40" fmla="*/ 19 w 42"/>
                    <a:gd name="T41" fmla="*/ 50 h 118"/>
                    <a:gd name="T42" fmla="*/ 19 w 42"/>
                    <a:gd name="T43" fmla="*/ 50 h 118"/>
                    <a:gd name="T44" fmla="*/ 11 w 42"/>
                    <a:gd name="T45" fmla="*/ 20 h 118"/>
                    <a:gd name="T46" fmla="*/ 4 w 42"/>
                    <a:gd name="T47" fmla="*/ 2 h 118"/>
                    <a:gd name="T48" fmla="*/ 4 w 42"/>
                    <a:gd name="T49" fmla="*/ 2 h 118"/>
                    <a:gd name="T50" fmla="*/ 3 w 42"/>
                    <a:gd name="T51" fmla="*/ 0 h 118"/>
                    <a:gd name="T52" fmla="*/ 1 w 42"/>
                    <a:gd name="T53" fmla="*/ 0 h 118"/>
                    <a:gd name="T54" fmla="*/ 1 w 42"/>
                    <a:gd name="T55" fmla="*/ 0 h 118"/>
                    <a:gd name="T56" fmla="*/ 1 w 42"/>
                    <a:gd name="T57" fmla="*/ 0 h 118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0" t="0" r="r" b="b"/>
                  <a:pathLst>
                    <a:path w="42" h="118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2"/>
                      </a:lnTo>
                      <a:lnTo>
                        <a:pt x="0" y="3"/>
                      </a:lnTo>
                      <a:lnTo>
                        <a:pt x="7" y="22"/>
                      </a:lnTo>
                      <a:lnTo>
                        <a:pt x="16" y="52"/>
                      </a:lnTo>
                      <a:lnTo>
                        <a:pt x="28" y="90"/>
                      </a:lnTo>
                      <a:lnTo>
                        <a:pt x="34" y="106"/>
                      </a:lnTo>
                      <a:lnTo>
                        <a:pt x="38" y="118"/>
                      </a:lnTo>
                      <a:lnTo>
                        <a:pt x="39" y="118"/>
                      </a:lnTo>
                      <a:lnTo>
                        <a:pt x="41" y="118"/>
                      </a:lnTo>
                      <a:lnTo>
                        <a:pt x="42" y="117"/>
                      </a:lnTo>
                      <a:lnTo>
                        <a:pt x="42" y="115"/>
                      </a:lnTo>
                      <a:lnTo>
                        <a:pt x="36" y="104"/>
                      </a:lnTo>
                      <a:lnTo>
                        <a:pt x="31" y="88"/>
                      </a:lnTo>
                      <a:lnTo>
                        <a:pt x="19" y="50"/>
                      </a:lnTo>
                      <a:lnTo>
                        <a:pt x="11" y="20"/>
                      </a:lnTo>
                      <a:lnTo>
                        <a:pt x="4" y="2"/>
                      </a:lnTo>
                      <a:lnTo>
                        <a:pt x="3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EACFE8"/>
                </a:solidFill>
                <a:ln w="1588">
                  <a:solidFill>
                    <a:srgbClr val="72576D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85" name="Freeform 93"/>
                <p:cNvSpPr>
                  <a:spLocks/>
                </p:cNvSpPr>
                <p:nvPr/>
              </p:nvSpPr>
              <p:spPr bwMode="auto">
                <a:xfrm>
                  <a:off x="1873" y="2127"/>
                  <a:ext cx="70" cy="110"/>
                </a:xfrm>
                <a:custGeom>
                  <a:avLst/>
                  <a:gdLst>
                    <a:gd name="T0" fmla="*/ 1 w 70"/>
                    <a:gd name="T1" fmla="*/ 0 h 110"/>
                    <a:gd name="T2" fmla="*/ 1 w 70"/>
                    <a:gd name="T3" fmla="*/ 0 h 110"/>
                    <a:gd name="T4" fmla="*/ 0 w 70"/>
                    <a:gd name="T5" fmla="*/ 2 h 110"/>
                    <a:gd name="T6" fmla="*/ 1 w 70"/>
                    <a:gd name="T7" fmla="*/ 3 h 110"/>
                    <a:gd name="T8" fmla="*/ 1 w 70"/>
                    <a:gd name="T9" fmla="*/ 3 h 110"/>
                    <a:gd name="T10" fmla="*/ 8 w 70"/>
                    <a:gd name="T11" fmla="*/ 11 h 110"/>
                    <a:gd name="T12" fmla="*/ 16 w 70"/>
                    <a:gd name="T13" fmla="*/ 23 h 110"/>
                    <a:gd name="T14" fmla="*/ 37 w 70"/>
                    <a:gd name="T15" fmla="*/ 56 h 110"/>
                    <a:gd name="T16" fmla="*/ 56 w 70"/>
                    <a:gd name="T17" fmla="*/ 88 h 110"/>
                    <a:gd name="T18" fmla="*/ 66 w 70"/>
                    <a:gd name="T19" fmla="*/ 110 h 110"/>
                    <a:gd name="T20" fmla="*/ 66 w 70"/>
                    <a:gd name="T21" fmla="*/ 110 h 110"/>
                    <a:gd name="T22" fmla="*/ 68 w 70"/>
                    <a:gd name="T23" fmla="*/ 110 h 110"/>
                    <a:gd name="T24" fmla="*/ 69 w 70"/>
                    <a:gd name="T25" fmla="*/ 110 h 110"/>
                    <a:gd name="T26" fmla="*/ 69 w 70"/>
                    <a:gd name="T27" fmla="*/ 110 h 110"/>
                    <a:gd name="T28" fmla="*/ 70 w 70"/>
                    <a:gd name="T29" fmla="*/ 109 h 110"/>
                    <a:gd name="T30" fmla="*/ 70 w 70"/>
                    <a:gd name="T31" fmla="*/ 107 h 110"/>
                    <a:gd name="T32" fmla="*/ 70 w 70"/>
                    <a:gd name="T33" fmla="*/ 107 h 110"/>
                    <a:gd name="T34" fmla="*/ 60 w 70"/>
                    <a:gd name="T35" fmla="*/ 88 h 110"/>
                    <a:gd name="T36" fmla="*/ 41 w 70"/>
                    <a:gd name="T37" fmla="*/ 56 h 110"/>
                    <a:gd name="T38" fmla="*/ 20 w 70"/>
                    <a:gd name="T39" fmla="*/ 22 h 110"/>
                    <a:gd name="T40" fmla="*/ 11 w 70"/>
                    <a:gd name="T41" fmla="*/ 8 h 110"/>
                    <a:gd name="T42" fmla="*/ 3 w 70"/>
                    <a:gd name="T43" fmla="*/ 0 h 110"/>
                    <a:gd name="T44" fmla="*/ 3 w 70"/>
                    <a:gd name="T45" fmla="*/ 0 h 110"/>
                    <a:gd name="T46" fmla="*/ 1 w 70"/>
                    <a:gd name="T47" fmla="*/ 0 h 110"/>
                    <a:gd name="T48" fmla="*/ 1 w 70"/>
                    <a:gd name="T49" fmla="*/ 0 h 110"/>
                    <a:gd name="T50" fmla="*/ 1 w 70"/>
                    <a:gd name="T51" fmla="*/ 0 h 110"/>
                    <a:gd name="T52" fmla="*/ 1 w 70"/>
                    <a:gd name="T53" fmla="*/ 0 h 110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70" h="110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2"/>
                      </a:lnTo>
                      <a:lnTo>
                        <a:pt x="1" y="3"/>
                      </a:lnTo>
                      <a:lnTo>
                        <a:pt x="8" y="11"/>
                      </a:lnTo>
                      <a:lnTo>
                        <a:pt x="16" y="23"/>
                      </a:lnTo>
                      <a:lnTo>
                        <a:pt x="37" y="56"/>
                      </a:lnTo>
                      <a:lnTo>
                        <a:pt x="56" y="88"/>
                      </a:lnTo>
                      <a:lnTo>
                        <a:pt x="66" y="110"/>
                      </a:lnTo>
                      <a:lnTo>
                        <a:pt x="68" y="110"/>
                      </a:lnTo>
                      <a:lnTo>
                        <a:pt x="69" y="110"/>
                      </a:lnTo>
                      <a:lnTo>
                        <a:pt x="70" y="109"/>
                      </a:lnTo>
                      <a:lnTo>
                        <a:pt x="70" y="107"/>
                      </a:lnTo>
                      <a:lnTo>
                        <a:pt x="60" y="88"/>
                      </a:lnTo>
                      <a:lnTo>
                        <a:pt x="41" y="56"/>
                      </a:lnTo>
                      <a:lnTo>
                        <a:pt x="20" y="22"/>
                      </a:lnTo>
                      <a:lnTo>
                        <a:pt x="11" y="8"/>
                      </a:lnTo>
                      <a:lnTo>
                        <a:pt x="3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EACFE8"/>
                </a:solidFill>
                <a:ln w="1588">
                  <a:solidFill>
                    <a:srgbClr val="72576D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86" name="Freeform 94"/>
                <p:cNvSpPr>
                  <a:spLocks/>
                </p:cNvSpPr>
                <p:nvPr/>
              </p:nvSpPr>
              <p:spPr bwMode="auto">
                <a:xfrm>
                  <a:off x="1834" y="2106"/>
                  <a:ext cx="23" cy="85"/>
                </a:xfrm>
                <a:custGeom>
                  <a:avLst/>
                  <a:gdLst>
                    <a:gd name="T0" fmla="*/ 1 w 23"/>
                    <a:gd name="T1" fmla="*/ 0 h 85"/>
                    <a:gd name="T2" fmla="*/ 1 w 23"/>
                    <a:gd name="T3" fmla="*/ 0 h 85"/>
                    <a:gd name="T4" fmla="*/ 0 w 23"/>
                    <a:gd name="T5" fmla="*/ 1 h 85"/>
                    <a:gd name="T6" fmla="*/ 0 w 23"/>
                    <a:gd name="T7" fmla="*/ 2 h 85"/>
                    <a:gd name="T8" fmla="*/ 0 w 23"/>
                    <a:gd name="T9" fmla="*/ 2 h 85"/>
                    <a:gd name="T10" fmla="*/ 4 w 23"/>
                    <a:gd name="T11" fmla="*/ 10 h 85"/>
                    <a:gd name="T12" fmla="*/ 8 w 23"/>
                    <a:gd name="T13" fmla="*/ 20 h 85"/>
                    <a:gd name="T14" fmla="*/ 13 w 23"/>
                    <a:gd name="T15" fmla="*/ 43 h 85"/>
                    <a:gd name="T16" fmla="*/ 17 w 23"/>
                    <a:gd name="T17" fmla="*/ 66 h 85"/>
                    <a:gd name="T18" fmla="*/ 19 w 23"/>
                    <a:gd name="T19" fmla="*/ 83 h 85"/>
                    <a:gd name="T20" fmla="*/ 19 w 23"/>
                    <a:gd name="T21" fmla="*/ 83 h 85"/>
                    <a:gd name="T22" fmla="*/ 20 w 23"/>
                    <a:gd name="T23" fmla="*/ 83 h 85"/>
                    <a:gd name="T24" fmla="*/ 21 w 23"/>
                    <a:gd name="T25" fmla="*/ 85 h 85"/>
                    <a:gd name="T26" fmla="*/ 21 w 23"/>
                    <a:gd name="T27" fmla="*/ 85 h 85"/>
                    <a:gd name="T28" fmla="*/ 23 w 23"/>
                    <a:gd name="T29" fmla="*/ 83 h 85"/>
                    <a:gd name="T30" fmla="*/ 23 w 23"/>
                    <a:gd name="T31" fmla="*/ 82 h 85"/>
                    <a:gd name="T32" fmla="*/ 23 w 23"/>
                    <a:gd name="T33" fmla="*/ 82 h 85"/>
                    <a:gd name="T34" fmla="*/ 21 w 23"/>
                    <a:gd name="T35" fmla="*/ 67 h 85"/>
                    <a:gd name="T36" fmla="*/ 17 w 23"/>
                    <a:gd name="T37" fmla="*/ 44 h 85"/>
                    <a:gd name="T38" fmla="*/ 11 w 23"/>
                    <a:gd name="T39" fmla="*/ 20 h 85"/>
                    <a:gd name="T40" fmla="*/ 8 w 23"/>
                    <a:gd name="T41" fmla="*/ 9 h 85"/>
                    <a:gd name="T42" fmla="*/ 4 w 23"/>
                    <a:gd name="T43" fmla="*/ 1 h 85"/>
                    <a:gd name="T44" fmla="*/ 4 w 23"/>
                    <a:gd name="T45" fmla="*/ 1 h 85"/>
                    <a:gd name="T46" fmla="*/ 2 w 23"/>
                    <a:gd name="T47" fmla="*/ 0 h 85"/>
                    <a:gd name="T48" fmla="*/ 1 w 23"/>
                    <a:gd name="T49" fmla="*/ 0 h 85"/>
                    <a:gd name="T50" fmla="*/ 1 w 23"/>
                    <a:gd name="T51" fmla="*/ 0 h 85"/>
                    <a:gd name="T52" fmla="*/ 1 w 23"/>
                    <a:gd name="T53" fmla="*/ 0 h 85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23" h="85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1"/>
                      </a:lnTo>
                      <a:lnTo>
                        <a:pt x="0" y="2"/>
                      </a:lnTo>
                      <a:lnTo>
                        <a:pt x="4" y="10"/>
                      </a:lnTo>
                      <a:lnTo>
                        <a:pt x="8" y="20"/>
                      </a:lnTo>
                      <a:lnTo>
                        <a:pt x="13" y="43"/>
                      </a:lnTo>
                      <a:lnTo>
                        <a:pt x="17" y="66"/>
                      </a:lnTo>
                      <a:lnTo>
                        <a:pt x="19" y="83"/>
                      </a:lnTo>
                      <a:lnTo>
                        <a:pt x="20" y="83"/>
                      </a:lnTo>
                      <a:lnTo>
                        <a:pt x="21" y="85"/>
                      </a:lnTo>
                      <a:lnTo>
                        <a:pt x="23" y="83"/>
                      </a:lnTo>
                      <a:lnTo>
                        <a:pt x="23" y="82"/>
                      </a:lnTo>
                      <a:lnTo>
                        <a:pt x="21" y="67"/>
                      </a:lnTo>
                      <a:lnTo>
                        <a:pt x="17" y="44"/>
                      </a:lnTo>
                      <a:lnTo>
                        <a:pt x="11" y="20"/>
                      </a:lnTo>
                      <a:lnTo>
                        <a:pt x="8" y="9"/>
                      </a:lnTo>
                      <a:lnTo>
                        <a:pt x="4" y="1"/>
                      </a:lnTo>
                      <a:lnTo>
                        <a:pt x="2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EACFE8"/>
                </a:solidFill>
                <a:ln w="1588">
                  <a:solidFill>
                    <a:srgbClr val="72576D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87" name="Freeform 95"/>
                <p:cNvSpPr>
                  <a:spLocks/>
                </p:cNvSpPr>
                <p:nvPr/>
              </p:nvSpPr>
              <p:spPr bwMode="auto">
                <a:xfrm>
                  <a:off x="1820" y="2102"/>
                  <a:ext cx="10" cy="35"/>
                </a:xfrm>
                <a:custGeom>
                  <a:avLst/>
                  <a:gdLst>
                    <a:gd name="T0" fmla="*/ 8 w 10"/>
                    <a:gd name="T1" fmla="*/ 0 h 35"/>
                    <a:gd name="T2" fmla="*/ 8 w 10"/>
                    <a:gd name="T3" fmla="*/ 0 h 35"/>
                    <a:gd name="T4" fmla="*/ 7 w 10"/>
                    <a:gd name="T5" fmla="*/ 1 h 35"/>
                    <a:gd name="T6" fmla="*/ 6 w 10"/>
                    <a:gd name="T7" fmla="*/ 2 h 35"/>
                    <a:gd name="T8" fmla="*/ 6 w 10"/>
                    <a:gd name="T9" fmla="*/ 2 h 35"/>
                    <a:gd name="T10" fmla="*/ 4 w 10"/>
                    <a:gd name="T11" fmla="*/ 16 h 35"/>
                    <a:gd name="T12" fmla="*/ 0 w 10"/>
                    <a:gd name="T13" fmla="*/ 32 h 35"/>
                    <a:gd name="T14" fmla="*/ 0 w 10"/>
                    <a:gd name="T15" fmla="*/ 32 h 35"/>
                    <a:gd name="T16" fmla="*/ 0 w 10"/>
                    <a:gd name="T17" fmla="*/ 33 h 35"/>
                    <a:gd name="T18" fmla="*/ 2 w 10"/>
                    <a:gd name="T19" fmla="*/ 35 h 35"/>
                    <a:gd name="T20" fmla="*/ 2 w 10"/>
                    <a:gd name="T21" fmla="*/ 35 h 35"/>
                    <a:gd name="T22" fmla="*/ 3 w 10"/>
                    <a:gd name="T23" fmla="*/ 35 h 35"/>
                    <a:gd name="T24" fmla="*/ 4 w 10"/>
                    <a:gd name="T25" fmla="*/ 33 h 35"/>
                    <a:gd name="T26" fmla="*/ 4 w 10"/>
                    <a:gd name="T27" fmla="*/ 33 h 35"/>
                    <a:gd name="T28" fmla="*/ 8 w 10"/>
                    <a:gd name="T29" fmla="*/ 18 h 35"/>
                    <a:gd name="T30" fmla="*/ 10 w 10"/>
                    <a:gd name="T31" fmla="*/ 12 h 35"/>
                    <a:gd name="T32" fmla="*/ 10 w 10"/>
                    <a:gd name="T33" fmla="*/ 2 h 35"/>
                    <a:gd name="T34" fmla="*/ 10 w 10"/>
                    <a:gd name="T35" fmla="*/ 2 h 35"/>
                    <a:gd name="T36" fmla="*/ 10 w 10"/>
                    <a:gd name="T37" fmla="*/ 1 h 35"/>
                    <a:gd name="T38" fmla="*/ 8 w 10"/>
                    <a:gd name="T39" fmla="*/ 0 h 35"/>
                    <a:gd name="T40" fmla="*/ 8 w 10"/>
                    <a:gd name="T41" fmla="*/ 0 h 35"/>
                    <a:gd name="T42" fmla="*/ 8 w 10"/>
                    <a:gd name="T43" fmla="*/ 0 h 35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" h="35">
                      <a:moveTo>
                        <a:pt x="8" y="0"/>
                      </a:moveTo>
                      <a:lnTo>
                        <a:pt x="8" y="0"/>
                      </a:lnTo>
                      <a:lnTo>
                        <a:pt x="7" y="1"/>
                      </a:lnTo>
                      <a:lnTo>
                        <a:pt x="6" y="2"/>
                      </a:lnTo>
                      <a:lnTo>
                        <a:pt x="4" y="16"/>
                      </a:lnTo>
                      <a:lnTo>
                        <a:pt x="0" y="32"/>
                      </a:lnTo>
                      <a:lnTo>
                        <a:pt x="0" y="33"/>
                      </a:lnTo>
                      <a:lnTo>
                        <a:pt x="2" y="35"/>
                      </a:lnTo>
                      <a:lnTo>
                        <a:pt x="3" y="35"/>
                      </a:lnTo>
                      <a:lnTo>
                        <a:pt x="4" y="33"/>
                      </a:lnTo>
                      <a:lnTo>
                        <a:pt x="8" y="18"/>
                      </a:lnTo>
                      <a:lnTo>
                        <a:pt x="10" y="12"/>
                      </a:lnTo>
                      <a:lnTo>
                        <a:pt x="10" y="2"/>
                      </a:lnTo>
                      <a:lnTo>
                        <a:pt x="10" y="1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EACFE8"/>
                </a:solidFill>
                <a:ln w="1588">
                  <a:solidFill>
                    <a:srgbClr val="72576D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88" name="Freeform 96"/>
                <p:cNvSpPr>
                  <a:spLocks/>
                </p:cNvSpPr>
                <p:nvPr/>
              </p:nvSpPr>
              <p:spPr bwMode="auto">
                <a:xfrm>
                  <a:off x="1843" y="2106"/>
                  <a:ext cx="46" cy="74"/>
                </a:xfrm>
                <a:custGeom>
                  <a:avLst/>
                  <a:gdLst>
                    <a:gd name="T0" fmla="*/ 0 w 46"/>
                    <a:gd name="T1" fmla="*/ 0 h 74"/>
                    <a:gd name="T2" fmla="*/ 0 w 46"/>
                    <a:gd name="T3" fmla="*/ 0 h 74"/>
                    <a:gd name="T4" fmla="*/ 0 w 46"/>
                    <a:gd name="T5" fmla="*/ 1 h 74"/>
                    <a:gd name="T6" fmla="*/ 0 w 46"/>
                    <a:gd name="T7" fmla="*/ 2 h 74"/>
                    <a:gd name="T8" fmla="*/ 0 w 46"/>
                    <a:gd name="T9" fmla="*/ 2 h 74"/>
                    <a:gd name="T10" fmla="*/ 6 w 46"/>
                    <a:gd name="T11" fmla="*/ 9 h 74"/>
                    <a:gd name="T12" fmla="*/ 12 w 46"/>
                    <a:gd name="T13" fmla="*/ 17 h 74"/>
                    <a:gd name="T14" fmla="*/ 25 w 46"/>
                    <a:gd name="T15" fmla="*/ 37 h 74"/>
                    <a:gd name="T16" fmla="*/ 35 w 46"/>
                    <a:gd name="T17" fmla="*/ 58 h 74"/>
                    <a:gd name="T18" fmla="*/ 42 w 46"/>
                    <a:gd name="T19" fmla="*/ 74 h 74"/>
                    <a:gd name="T20" fmla="*/ 42 w 46"/>
                    <a:gd name="T21" fmla="*/ 74 h 74"/>
                    <a:gd name="T22" fmla="*/ 44 w 46"/>
                    <a:gd name="T23" fmla="*/ 74 h 74"/>
                    <a:gd name="T24" fmla="*/ 45 w 46"/>
                    <a:gd name="T25" fmla="*/ 74 h 74"/>
                    <a:gd name="T26" fmla="*/ 45 w 46"/>
                    <a:gd name="T27" fmla="*/ 74 h 74"/>
                    <a:gd name="T28" fmla="*/ 46 w 46"/>
                    <a:gd name="T29" fmla="*/ 73 h 74"/>
                    <a:gd name="T30" fmla="*/ 46 w 46"/>
                    <a:gd name="T31" fmla="*/ 71 h 74"/>
                    <a:gd name="T32" fmla="*/ 46 w 46"/>
                    <a:gd name="T33" fmla="*/ 71 h 74"/>
                    <a:gd name="T34" fmla="*/ 40 w 46"/>
                    <a:gd name="T35" fmla="*/ 58 h 74"/>
                    <a:gd name="T36" fmla="*/ 29 w 46"/>
                    <a:gd name="T37" fmla="*/ 37 h 74"/>
                    <a:gd name="T38" fmla="*/ 15 w 46"/>
                    <a:gd name="T39" fmla="*/ 16 h 74"/>
                    <a:gd name="T40" fmla="*/ 10 w 46"/>
                    <a:gd name="T41" fmla="*/ 6 h 74"/>
                    <a:gd name="T42" fmla="*/ 3 w 46"/>
                    <a:gd name="T43" fmla="*/ 0 h 74"/>
                    <a:gd name="T44" fmla="*/ 3 w 46"/>
                    <a:gd name="T45" fmla="*/ 0 h 74"/>
                    <a:gd name="T46" fmla="*/ 2 w 46"/>
                    <a:gd name="T47" fmla="*/ 0 h 74"/>
                    <a:gd name="T48" fmla="*/ 0 w 46"/>
                    <a:gd name="T49" fmla="*/ 0 h 74"/>
                    <a:gd name="T50" fmla="*/ 0 w 46"/>
                    <a:gd name="T51" fmla="*/ 0 h 74"/>
                    <a:gd name="T52" fmla="*/ 0 w 46"/>
                    <a:gd name="T53" fmla="*/ 0 h 74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46" h="74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"/>
                      </a:lnTo>
                      <a:lnTo>
                        <a:pt x="0" y="2"/>
                      </a:lnTo>
                      <a:lnTo>
                        <a:pt x="6" y="9"/>
                      </a:lnTo>
                      <a:lnTo>
                        <a:pt x="12" y="17"/>
                      </a:lnTo>
                      <a:lnTo>
                        <a:pt x="25" y="37"/>
                      </a:lnTo>
                      <a:lnTo>
                        <a:pt x="35" y="58"/>
                      </a:lnTo>
                      <a:lnTo>
                        <a:pt x="42" y="74"/>
                      </a:lnTo>
                      <a:lnTo>
                        <a:pt x="44" y="74"/>
                      </a:lnTo>
                      <a:lnTo>
                        <a:pt x="45" y="74"/>
                      </a:lnTo>
                      <a:lnTo>
                        <a:pt x="46" y="73"/>
                      </a:lnTo>
                      <a:lnTo>
                        <a:pt x="46" y="71"/>
                      </a:lnTo>
                      <a:lnTo>
                        <a:pt x="40" y="58"/>
                      </a:lnTo>
                      <a:lnTo>
                        <a:pt x="29" y="37"/>
                      </a:lnTo>
                      <a:lnTo>
                        <a:pt x="15" y="16"/>
                      </a:lnTo>
                      <a:lnTo>
                        <a:pt x="10" y="6"/>
                      </a:lnTo>
                      <a:lnTo>
                        <a:pt x="3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EACFE8"/>
                </a:solidFill>
                <a:ln w="1588">
                  <a:solidFill>
                    <a:srgbClr val="72576D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89" name="Freeform 98"/>
                <p:cNvSpPr>
                  <a:spLocks/>
                </p:cNvSpPr>
                <p:nvPr/>
              </p:nvSpPr>
              <p:spPr bwMode="auto">
                <a:xfrm>
                  <a:off x="1776" y="1988"/>
                  <a:ext cx="132" cy="165"/>
                </a:xfrm>
                <a:custGeom>
                  <a:avLst/>
                  <a:gdLst>
                    <a:gd name="T0" fmla="*/ 127 w 132"/>
                    <a:gd name="T1" fmla="*/ 151 h 165"/>
                    <a:gd name="T2" fmla="*/ 113 w 132"/>
                    <a:gd name="T3" fmla="*/ 118 h 165"/>
                    <a:gd name="T4" fmla="*/ 102 w 132"/>
                    <a:gd name="T5" fmla="*/ 54 h 165"/>
                    <a:gd name="T6" fmla="*/ 104 w 132"/>
                    <a:gd name="T7" fmla="*/ 38 h 165"/>
                    <a:gd name="T8" fmla="*/ 108 w 132"/>
                    <a:gd name="T9" fmla="*/ 15 h 165"/>
                    <a:gd name="T10" fmla="*/ 111 w 132"/>
                    <a:gd name="T11" fmla="*/ 0 h 165"/>
                    <a:gd name="T12" fmla="*/ 96 w 132"/>
                    <a:gd name="T13" fmla="*/ 28 h 165"/>
                    <a:gd name="T14" fmla="*/ 74 w 132"/>
                    <a:gd name="T15" fmla="*/ 51 h 165"/>
                    <a:gd name="T16" fmla="*/ 48 w 132"/>
                    <a:gd name="T17" fmla="*/ 61 h 165"/>
                    <a:gd name="T18" fmla="*/ 25 w 132"/>
                    <a:gd name="T19" fmla="*/ 63 h 165"/>
                    <a:gd name="T20" fmla="*/ 6 w 132"/>
                    <a:gd name="T21" fmla="*/ 57 h 165"/>
                    <a:gd name="T22" fmla="*/ 0 w 132"/>
                    <a:gd name="T23" fmla="*/ 55 h 165"/>
                    <a:gd name="T24" fmla="*/ 16 w 132"/>
                    <a:gd name="T25" fmla="*/ 74 h 165"/>
                    <a:gd name="T26" fmla="*/ 39 w 132"/>
                    <a:gd name="T27" fmla="*/ 95 h 165"/>
                    <a:gd name="T28" fmla="*/ 81 w 132"/>
                    <a:gd name="T29" fmla="*/ 132 h 165"/>
                    <a:gd name="T30" fmla="*/ 94 w 132"/>
                    <a:gd name="T31" fmla="*/ 141 h 165"/>
                    <a:gd name="T32" fmla="*/ 96 w 132"/>
                    <a:gd name="T33" fmla="*/ 139 h 165"/>
                    <a:gd name="T34" fmla="*/ 90 w 132"/>
                    <a:gd name="T35" fmla="*/ 130 h 165"/>
                    <a:gd name="T36" fmla="*/ 94 w 132"/>
                    <a:gd name="T37" fmla="*/ 132 h 165"/>
                    <a:gd name="T38" fmla="*/ 104 w 132"/>
                    <a:gd name="T39" fmla="*/ 139 h 165"/>
                    <a:gd name="T40" fmla="*/ 101 w 132"/>
                    <a:gd name="T41" fmla="*/ 131 h 165"/>
                    <a:gd name="T42" fmla="*/ 97 w 132"/>
                    <a:gd name="T43" fmla="*/ 126 h 165"/>
                    <a:gd name="T44" fmla="*/ 105 w 132"/>
                    <a:gd name="T45" fmla="*/ 127 h 165"/>
                    <a:gd name="T46" fmla="*/ 113 w 132"/>
                    <a:gd name="T47" fmla="*/ 138 h 165"/>
                    <a:gd name="T48" fmla="*/ 124 w 132"/>
                    <a:gd name="T49" fmla="*/ 155 h 165"/>
                    <a:gd name="T50" fmla="*/ 132 w 132"/>
                    <a:gd name="T51" fmla="*/ 164 h 165"/>
                    <a:gd name="T52" fmla="*/ 131 w 132"/>
                    <a:gd name="T53" fmla="*/ 161 h 165"/>
                    <a:gd name="T54" fmla="*/ 71 w 132"/>
                    <a:gd name="T55" fmla="*/ 104 h 165"/>
                    <a:gd name="T56" fmla="*/ 75 w 132"/>
                    <a:gd name="T57" fmla="*/ 112 h 165"/>
                    <a:gd name="T58" fmla="*/ 65 w 132"/>
                    <a:gd name="T59" fmla="*/ 100 h 165"/>
                    <a:gd name="T60" fmla="*/ 89 w 132"/>
                    <a:gd name="T61" fmla="*/ 118 h 165"/>
                    <a:gd name="T62" fmla="*/ 79 w 132"/>
                    <a:gd name="T63" fmla="*/ 108 h 165"/>
                    <a:gd name="T64" fmla="*/ 78 w 132"/>
                    <a:gd name="T65" fmla="*/ 99 h 165"/>
                    <a:gd name="T66" fmla="*/ 81 w 132"/>
                    <a:gd name="T67" fmla="*/ 100 h 165"/>
                    <a:gd name="T68" fmla="*/ 89 w 132"/>
                    <a:gd name="T69" fmla="*/ 118 h 165"/>
                    <a:gd name="T70" fmla="*/ 89 w 132"/>
                    <a:gd name="T71" fmla="*/ 97 h 165"/>
                    <a:gd name="T72" fmla="*/ 93 w 132"/>
                    <a:gd name="T73" fmla="*/ 96 h 165"/>
                    <a:gd name="T74" fmla="*/ 105 w 132"/>
                    <a:gd name="T75" fmla="*/ 112 h 165"/>
                    <a:gd name="T76" fmla="*/ 98 w 132"/>
                    <a:gd name="T77" fmla="*/ 112 h 165"/>
                    <a:gd name="T78" fmla="*/ 88 w 132"/>
                    <a:gd name="T79" fmla="*/ 99 h 165"/>
                    <a:gd name="T80" fmla="*/ 131 w 132"/>
                    <a:gd name="T81" fmla="*/ 161 h 165"/>
                    <a:gd name="T82" fmla="*/ 96 w 132"/>
                    <a:gd name="T83" fmla="*/ 70 h 165"/>
                    <a:gd name="T84" fmla="*/ 104 w 132"/>
                    <a:gd name="T85" fmla="*/ 95 h 165"/>
                    <a:gd name="T86" fmla="*/ 97 w 132"/>
                    <a:gd name="T87" fmla="*/ 89 h 165"/>
                    <a:gd name="T88" fmla="*/ 93 w 132"/>
                    <a:gd name="T89" fmla="*/ 72 h 165"/>
                    <a:gd name="T90" fmla="*/ 131 w 132"/>
                    <a:gd name="T91" fmla="*/ 161 h 165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0" t="0" r="r" b="b"/>
                  <a:pathLst>
                    <a:path w="132" h="165">
                      <a:moveTo>
                        <a:pt x="131" y="161"/>
                      </a:moveTo>
                      <a:lnTo>
                        <a:pt x="131" y="161"/>
                      </a:lnTo>
                      <a:lnTo>
                        <a:pt x="127" y="151"/>
                      </a:lnTo>
                      <a:lnTo>
                        <a:pt x="121" y="139"/>
                      </a:lnTo>
                      <a:lnTo>
                        <a:pt x="113" y="118"/>
                      </a:lnTo>
                      <a:lnTo>
                        <a:pt x="108" y="97"/>
                      </a:lnTo>
                      <a:lnTo>
                        <a:pt x="104" y="74"/>
                      </a:lnTo>
                      <a:lnTo>
                        <a:pt x="102" y="54"/>
                      </a:lnTo>
                      <a:lnTo>
                        <a:pt x="102" y="44"/>
                      </a:lnTo>
                      <a:lnTo>
                        <a:pt x="104" y="38"/>
                      </a:lnTo>
                      <a:lnTo>
                        <a:pt x="107" y="27"/>
                      </a:lnTo>
                      <a:lnTo>
                        <a:pt x="108" y="21"/>
                      </a:lnTo>
                      <a:lnTo>
                        <a:pt x="108" y="15"/>
                      </a:lnTo>
                      <a:lnTo>
                        <a:pt x="109" y="4"/>
                      </a:lnTo>
                      <a:lnTo>
                        <a:pt x="111" y="0"/>
                      </a:lnTo>
                      <a:lnTo>
                        <a:pt x="109" y="3"/>
                      </a:lnTo>
                      <a:lnTo>
                        <a:pt x="101" y="17"/>
                      </a:lnTo>
                      <a:lnTo>
                        <a:pt x="96" y="28"/>
                      </a:lnTo>
                      <a:lnTo>
                        <a:pt x="88" y="39"/>
                      </a:lnTo>
                      <a:lnTo>
                        <a:pt x="78" y="49"/>
                      </a:lnTo>
                      <a:lnTo>
                        <a:pt x="74" y="51"/>
                      </a:lnTo>
                      <a:lnTo>
                        <a:pt x="69" y="54"/>
                      </a:lnTo>
                      <a:lnTo>
                        <a:pt x="48" y="61"/>
                      </a:lnTo>
                      <a:lnTo>
                        <a:pt x="40" y="63"/>
                      </a:lnTo>
                      <a:lnTo>
                        <a:pt x="32" y="63"/>
                      </a:lnTo>
                      <a:lnTo>
                        <a:pt x="25" y="63"/>
                      </a:lnTo>
                      <a:lnTo>
                        <a:pt x="19" y="62"/>
                      </a:lnTo>
                      <a:lnTo>
                        <a:pt x="12" y="61"/>
                      </a:lnTo>
                      <a:lnTo>
                        <a:pt x="6" y="57"/>
                      </a:lnTo>
                      <a:lnTo>
                        <a:pt x="1" y="55"/>
                      </a:lnTo>
                      <a:lnTo>
                        <a:pt x="0" y="55"/>
                      </a:lnTo>
                      <a:lnTo>
                        <a:pt x="0" y="57"/>
                      </a:lnTo>
                      <a:lnTo>
                        <a:pt x="2" y="59"/>
                      </a:lnTo>
                      <a:lnTo>
                        <a:pt x="16" y="74"/>
                      </a:lnTo>
                      <a:lnTo>
                        <a:pt x="25" y="82"/>
                      </a:lnTo>
                      <a:lnTo>
                        <a:pt x="39" y="95"/>
                      </a:lnTo>
                      <a:lnTo>
                        <a:pt x="54" y="105"/>
                      </a:lnTo>
                      <a:lnTo>
                        <a:pt x="65" y="116"/>
                      </a:lnTo>
                      <a:lnTo>
                        <a:pt x="81" y="132"/>
                      </a:lnTo>
                      <a:lnTo>
                        <a:pt x="89" y="138"/>
                      </a:lnTo>
                      <a:lnTo>
                        <a:pt x="94" y="141"/>
                      </a:lnTo>
                      <a:lnTo>
                        <a:pt x="96" y="141"/>
                      </a:lnTo>
                      <a:lnTo>
                        <a:pt x="97" y="141"/>
                      </a:lnTo>
                      <a:lnTo>
                        <a:pt x="96" y="139"/>
                      </a:lnTo>
                      <a:lnTo>
                        <a:pt x="94" y="137"/>
                      </a:lnTo>
                      <a:lnTo>
                        <a:pt x="90" y="130"/>
                      </a:lnTo>
                      <a:lnTo>
                        <a:pt x="86" y="124"/>
                      </a:lnTo>
                      <a:lnTo>
                        <a:pt x="94" y="132"/>
                      </a:lnTo>
                      <a:lnTo>
                        <a:pt x="101" y="138"/>
                      </a:lnTo>
                      <a:lnTo>
                        <a:pt x="104" y="139"/>
                      </a:lnTo>
                      <a:lnTo>
                        <a:pt x="104" y="135"/>
                      </a:lnTo>
                      <a:lnTo>
                        <a:pt x="101" y="131"/>
                      </a:lnTo>
                      <a:lnTo>
                        <a:pt x="98" y="127"/>
                      </a:lnTo>
                      <a:lnTo>
                        <a:pt x="97" y="126"/>
                      </a:lnTo>
                      <a:lnTo>
                        <a:pt x="98" y="126"/>
                      </a:lnTo>
                      <a:lnTo>
                        <a:pt x="101" y="124"/>
                      </a:lnTo>
                      <a:lnTo>
                        <a:pt x="105" y="127"/>
                      </a:lnTo>
                      <a:lnTo>
                        <a:pt x="108" y="130"/>
                      </a:lnTo>
                      <a:lnTo>
                        <a:pt x="113" y="138"/>
                      </a:lnTo>
                      <a:lnTo>
                        <a:pt x="119" y="149"/>
                      </a:lnTo>
                      <a:lnTo>
                        <a:pt x="124" y="155"/>
                      </a:lnTo>
                      <a:lnTo>
                        <a:pt x="130" y="162"/>
                      </a:lnTo>
                      <a:lnTo>
                        <a:pt x="132" y="165"/>
                      </a:lnTo>
                      <a:lnTo>
                        <a:pt x="132" y="164"/>
                      </a:lnTo>
                      <a:lnTo>
                        <a:pt x="131" y="161"/>
                      </a:lnTo>
                      <a:lnTo>
                        <a:pt x="65" y="100"/>
                      </a:lnTo>
                      <a:lnTo>
                        <a:pt x="71" y="104"/>
                      </a:lnTo>
                      <a:lnTo>
                        <a:pt x="74" y="107"/>
                      </a:lnTo>
                      <a:lnTo>
                        <a:pt x="75" y="112"/>
                      </a:lnTo>
                      <a:lnTo>
                        <a:pt x="71" y="109"/>
                      </a:lnTo>
                      <a:lnTo>
                        <a:pt x="67" y="105"/>
                      </a:lnTo>
                      <a:lnTo>
                        <a:pt x="65" y="100"/>
                      </a:lnTo>
                      <a:lnTo>
                        <a:pt x="131" y="161"/>
                      </a:lnTo>
                      <a:lnTo>
                        <a:pt x="89" y="118"/>
                      </a:lnTo>
                      <a:lnTo>
                        <a:pt x="84" y="114"/>
                      </a:lnTo>
                      <a:lnTo>
                        <a:pt x="79" y="108"/>
                      </a:lnTo>
                      <a:lnTo>
                        <a:pt x="77" y="103"/>
                      </a:lnTo>
                      <a:lnTo>
                        <a:pt x="77" y="101"/>
                      </a:lnTo>
                      <a:lnTo>
                        <a:pt x="78" y="99"/>
                      </a:lnTo>
                      <a:lnTo>
                        <a:pt x="79" y="99"/>
                      </a:lnTo>
                      <a:lnTo>
                        <a:pt x="81" y="100"/>
                      </a:lnTo>
                      <a:lnTo>
                        <a:pt x="85" y="104"/>
                      </a:lnTo>
                      <a:lnTo>
                        <a:pt x="89" y="111"/>
                      </a:lnTo>
                      <a:lnTo>
                        <a:pt x="89" y="118"/>
                      </a:lnTo>
                      <a:lnTo>
                        <a:pt x="131" y="161"/>
                      </a:lnTo>
                      <a:lnTo>
                        <a:pt x="89" y="97"/>
                      </a:lnTo>
                      <a:lnTo>
                        <a:pt x="92" y="96"/>
                      </a:lnTo>
                      <a:lnTo>
                        <a:pt x="93" y="96"/>
                      </a:lnTo>
                      <a:lnTo>
                        <a:pt x="98" y="100"/>
                      </a:lnTo>
                      <a:lnTo>
                        <a:pt x="104" y="108"/>
                      </a:lnTo>
                      <a:lnTo>
                        <a:pt x="105" y="112"/>
                      </a:lnTo>
                      <a:lnTo>
                        <a:pt x="105" y="116"/>
                      </a:lnTo>
                      <a:lnTo>
                        <a:pt x="98" y="112"/>
                      </a:lnTo>
                      <a:lnTo>
                        <a:pt x="93" y="107"/>
                      </a:lnTo>
                      <a:lnTo>
                        <a:pt x="89" y="101"/>
                      </a:lnTo>
                      <a:lnTo>
                        <a:pt x="88" y="99"/>
                      </a:lnTo>
                      <a:lnTo>
                        <a:pt x="89" y="97"/>
                      </a:lnTo>
                      <a:lnTo>
                        <a:pt x="131" y="161"/>
                      </a:lnTo>
                      <a:lnTo>
                        <a:pt x="93" y="72"/>
                      </a:lnTo>
                      <a:lnTo>
                        <a:pt x="96" y="70"/>
                      </a:lnTo>
                      <a:lnTo>
                        <a:pt x="97" y="73"/>
                      </a:lnTo>
                      <a:lnTo>
                        <a:pt x="101" y="82"/>
                      </a:lnTo>
                      <a:lnTo>
                        <a:pt x="104" y="95"/>
                      </a:lnTo>
                      <a:lnTo>
                        <a:pt x="105" y="105"/>
                      </a:lnTo>
                      <a:lnTo>
                        <a:pt x="97" y="89"/>
                      </a:lnTo>
                      <a:lnTo>
                        <a:pt x="93" y="78"/>
                      </a:lnTo>
                      <a:lnTo>
                        <a:pt x="93" y="74"/>
                      </a:lnTo>
                      <a:lnTo>
                        <a:pt x="93" y="72"/>
                      </a:lnTo>
                      <a:lnTo>
                        <a:pt x="131" y="161"/>
                      </a:lnTo>
                      <a:close/>
                    </a:path>
                  </a:pathLst>
                </a:custGeom>
                <a:solidFill>
                  <a:srgbClr val="D2B4D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90" name="Freeform 100"/>
                <p:cNvSpPr>
                  <a:spLocks/>
                </p:cNvSpPr>
                <p:nvPr/>
              </p:nvSpPr>
              <p:spPr bwMode="auto">
                <a:xfrm>
                  <a:off x="1841" y="2088"/>
                  <a:ext cx="10" cy="12"/>
                </a:xfrm>
                <a:custGeom>
                  <a:avLst/>
                  <a:gdLst>
                    <a:gd name="T0" fmla="*/ 0 w 10"/>
                    <a:gd name="T1" fmla="*/ 0 h 12"/>
                    <a:gd name="T2" fmla="*/ 0 w 10"/>
                    <a:gd name="T3" fmla="*/ 0 h 12"/>
                    <a:gd name="T4" fmla="*/ 6 w 10"/>
                    <a:gd name="T5" fmla="*/ 4 h 12"/>
                    <a:gd name="T6" fmla="*/ 9 w 10"/>
                    <a:gd name="T7" fmla="*/ 7 h 12"/>
                    <a:gd name="T8" fmla="*/ 10 w 10"/>
                    <a:gd name="T9" fmla="*/ 12 h 12"/>
                    <a:gd name="T10" fmla="*/ 10 w 10"/>
                    <a:gd name="T11" fmla="*/ 12 h 12"/>
                    <a:gd name="T12" fmla="*/ 6 w 10"/>
                    <a:gd name="T13" fmla="*/ 9 h 12"/>
                    <a:gd name="T14" fmla="*/ 2 w 10"/>
                    <a:gd name="T15" fmla="*/ 5 h 12"/>
                    <a:gd name="T16" fmla="*/ 0 w 10"/>
                    <a:gd name="T17" fmla="*/ 0 h 12"/>
                    <a:gd name="T18" fmla="*/ 0 w 10"/>
                    <a:gd name="T19" fmla="*/ 0 h 1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10" h="1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9" y="7"/>
                      </a:lnTo>
                      <a:lnTo>
                        <a:pt x="10" y="12"/>
                      </a:lnTo>
                      <a:lnTo>
                        <a:pt x="6" y="9"/>
                      </a:lnTo>
                      <a:lnTo>
                        <a:pt x="2" y="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588">
                  <a:solidFill>
                    <a:srgbClr val="72576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91" name="Freeform 102"/>
                <p:cNvSpPr>
                  <a:spLocks/>
                </p:cNvSpPr>
                <p:nvPr/>
              </p:nvSpPr>
              <p:spPr bwMode="auto">
                <a:xfrm>
                  <a:off x="1864" y="2084"/>
                  <a:ext cx="17" cy="20"/>
                </a:xfrm>
                <a:custGeom>
                  <a:avLst/>
                  <a:gdLst>
                    <a:gd name="T0" fmla="*/ 1 w 17"/>
                    <a:gd name="T1" fmla="*/ 1 h 20"/>
                    <a:gd name="T2" fmla="*/ 1 w 17"/>
                    <a:gd name="T3" fmla="*/ 1 h 20"/>
                    <a:gd name="T4" fmla="*/ 4 w 17"/>
                    <a:gd name="T5" fmla="*/ 0 h 20"/>
                    <a:gd name="T6" fmla="*/ 5 w 17"/>
                    <a:gd name="T7" fmla="*/ 0 h 20"/>
                    <a:gd name="T8" fmla="*/ 10 w 17"/>
                    <a:gd name="T9" fmla="*/ 4 h 20"/>
                    <a:gd name="T10" fmla="*/ 16 w 17"/>
                    <a:gd name="T11" fmla="*/ 12 h 20"/>
                    <a:gd name="T12" fmla="*/ 17 w 17"/>
                    <a:gd name="T13" fmla="*/ 16 h 20"/>
                    <a:gd name="T14" fmla="*/ 17 w 17"/>
                    <a:gd name="T15" fmla="*/ 20 h 20"/>
                    <a:gd name="T16" fmla="*/ 17 w 17"/>
                    <a:gd name="T17" fmla="*/ 20 h 20"/>
                    <a:gd name="T18" fmla="*/ 10 w 17"/>
                    <a:gd name="T19" fmla="*/ 16 h 20"/>
                    <a:gd name="T20" fmla="*/ 5 w 17"/>
                    <a:gd name="T21" fmla="*/ 11 h 20"/>
                    <a:gd name="T22" fmla="*/ 1 w 17"/>
                    <a:gd name="T23" fmla="*/ 5 h 20"/>
                    <a:gd name="T24" fmla="*/ 0 w 17"/>
                    <a:gd name="T25" fmla="*/ 3 h 20"/>
                    <a:gd name="T26" fmla="*/ 1 w 17"/>
                    <a:gd name="T27" fmla="*/ 1 h 20"/>
                    <a:gd name="T28" fmla="*/ 1 w 17"/>
                    <a:gd name="T29" fmla="*/ 1 h 2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17" h="20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4" y="0"/>
                      </a:lnTo>
                      <a:lnTo>
                        <a:pt x="5" y="0"/>
                      </a:lnTo>
                      <a:lnTo>
                        <a:pt x="10" y="4"/>
                      </a:lnTo>
                      <a:lnTo>
                        <a:pt x="16" y="12"/>
                      </a:lnTo>
                      <a:lnTo>
                        <a:pt x="17" y="16"/>
                      </a:lnTo>
                      <a:lnTo>
                        <a:pt x="17" y="20"/>
                      </a:lnTo>
                      <a:lnTo>
                        <a:pt x="10" y="16"/>
                      </a:lnTo>
                      <a:lnTo>
                        <a:pt x="5" y="11"/>
                      </a:lnTo>
                      <a:lnTo>
                        <a:pt x="1" y="5"/>
                      </a:lnTo>
                      <a:lnTo>
                        <a:pt x="0" y="3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noFill/>
                <a:ln w="1588">
                  <a:solidFill>
                    <a:srgbClr val="72576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92" name="Freeform 103"/>
                <p:cNvSpPr>
                  <a:spLocks/>
                </p:cNvSpPr>
                <p:nvPr/>
              </p:nvSpPr>
              <p:spPr bwMode="auto">
                <a:xfrm>
                  <a:off x="1869" y="2058"/>
                  <a:ext cx="12" cy="35"/>
                </a:xfrm>
                <a:custGeom>
                  <a:avLst/>
                  <a:gdLst>
                    <a:gd name="T0" fmla="*/ 0 w 12"/>
                    <a:gd name="T1" fmla="*/ 2 h 35"/>
                    <a:gd name="T2" fmla="*/ 0 w 12"/>
                    <a:gd name="T3" fmla="*/ 2 h 35"/>
                    <a:gd name="T4" fmla="*/ 3 w 12"/>
                    <a:gd name="T5" fmla="*/ 0 h 35"/>
                    <a:gd name="T6" fmla="*/ 4 w 12"/>
                    <a:gd name="T7" fmla="*/ 3 h 35"/>
                    <a:gd name="T8" fmla="*/ 8 w 12"/>
                    <a:gd name="T9" fmla="*/ 12 h 35"/>
                    <a:gd name="T10" fmla="*/ 11 w 12"/>
                    <a:gd name="T11" fmla="*/ 25 h 35"/>
                    <a:gd name="T12" fmla="*/ 12 w 12"/>
                    <a:gd name="T13" fmla="*/ 35 h 35"/>
                    <a:gd name="T14" fmla="*/ 12 w 12"/>
                    <a:gd name="T15" fmla="*/ 35 h 35"/>
                    <a:gd name="T16" fmla="*/ 4 w 12"/>
                    <a:gd name="T17" fmla="*/ 19 h 35"/>
                    <a:gd name="T18" fmla="*/ 0 w 12"/>
                    <a:gd name="T19" fmla="*/ 8 h 35"/>
                    <a:gd name="T20" fmla="*/ 0 w 12"/>
                    <a:gd name="T21" fmla="*/ 4 h 35"/>
                    <a:gd name="T22" fmla="*/ 0 w 12"/>
                    <a:gd name="T23" fmla="*/ 2 h 35"/>
                    <a:gd name="T24" fmla="*/ 0 w 12"/>
                    <a:gd name="T25" fmla="*/ 2 h 35"/>
                    <a:gd name="T26" fmla="*/ 0 w 12"/>
                    <a:gd name="T27" fmla="*/ 2 h 35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12" h="35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4" y="3"/>
                      </a:lnTo>
                      <a:lnTo>
                        <a:pt x="8" y="12"/>
                      </a:lnTo>
                      <a:lnTo>
                        <a:pt x="11" y="25"/>
                      </a:lnTo>
                      <a:lnTo>
                        <a:pt x="12" y="35"/>
                      </a:lnTo>
                      <a:lnTo>
                        <a:pt x="4" y="19"/>
                      </a:lnTo>
                      <a:lnTo>
                        <a:pt x="0" y="8"/>
                      </a:lnTo>
                      <a:lnTo>
                        <a:pt x="0" y="4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noFill/>
                <a:ln w="1588">
                  <a:solidFill>
                    <a:srgbClr val="72576D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93" name="Freeform 104"/>
                <p:cNvSpPr>
                  <a:spLocks/>
                </p:cNvSpPr>
                <p:nvPr/>
              </p:nvSpPr>
              <p:spPr bwMode="auto">
                <a:xfrm>
                  <a:off x="1734" y="2012"/>
                  <a:ext cx="181" cy="272"/>
                </a:xfrm>
                <a:custGeom>
                  <a:avLst/>
                  <a:gdLst>
                    <a:gd name="T0" fmla="*/ 0 w 181"/>
                    <a:gd name="T1" fmla="*/ 4 h 272"/>
                    <a:gd name="T2" fmla="*/ 0 w 181"/>
                    <a:gd name="T3" fmla="*/ 4 h 272"/>
                    <a:gd name="T4" fmla="*/ 1 w 181"/>
                    <a:gd name="T5" fmla="*/ 8 h 272"/>
                    <a:gd name="T6" fmla="*/ 2 w 181"/>
                    <a:gd name="T7" fmla="*/ 14 h 272"/>
                    <a:gd name="T8" fmla="*/ 6 w 181"/>
                    <a:gd name="T9" fmla="*/ 18 h 272"/>
                    <a:gd name="T10" fmla="*/ 9 w 181"/>
                    <a:gd name="T11" fmla="*/ 20 h 272"/>
                    <a:gd name="T12" fmla="*/ 9 w 181"/>
                    <a:gd name="T13" fmla="*/ 20 h 272"/>
                    <a:gd name="T14" fmla="*/ 13 w 181"/>
                    <a:gd name="T15" fmla="*/ 20 h 272"/>
                    <a:gd name="T16" fmla="*/ 17 w 181"/>
                    <a:gd name="T17" fmla="*/ 23 h 272"/>
                    <a:gd name="T18" fmla="*/ 24 w 181"/>
                    <a:gd name="T19" fmla="*/ 27 h 272"/>
                    <a:gd name="T20" fmla="*/ 29 w 181"/>
                    <a:gd name="T21" fmla="*/ 33 h 272"/>
                    <a:gd name="T22" fmla="*/ 36 w 181"/>
                    <a:gd name="T23" fmla="*/ 39 h 272"/>
                    <a:gd name="T24" fmla="*/ 59 w 181"/>
                    <a:gd name="T25" fmla="*/ 61 h 272"/>
                    <a:gd name="T26" fmla="*/ 59 w 181"/>
                    <a:gd name="T27" fmla="*/ 61 h 272"/>
                    <a:gd name="T28" fmla="*/ 69 w 181"/>
                    <a:gd name="T29" fmla="*/ 69 h 272"/>
                    <a:gd name="T30" fmla="*/ 81 w 181"/>
                    <a:gd name="T31" fmla="*/ 79 h 272"/>
                    <a:gd name="T32" fmla="*/ 105 w 181"/>
                    <a:gd name="T33" fmla="*/ 95 h 272"/>
                    <a:gd name="T34" fmla="*/ 127 w 181"/>
                    <a:gd name="T35" fmla="*/ 111 h 272"/>
                    <a:gd name="T36" fmla="*/ 135 w 181"/>
                    <a:gd name="T37" fmla="*/ 118 h 272"/>
                    <a:gd name="T38" fmla="*/ 140 w 181"/>
                    <a:gd name="T39" fmla="*/ 125 h 272"/>
                    <a:gd name="T40" fmla="*/ 140 w 181"/>
                    <a:gd name="T41" fmla="*/ 125 h 272"/>
                    <a:gd name="T42" fmla="*/ 147 w 181"/>
                    <a:gd name="T43" fmla="*/ 138 h 272"/>
                    <a:gd name="T44" fmla="*/ 153 w 181"/>
                    <a:gd name="T45" fmla="*/ 156 h 272"/>
                    <a:gd name="T46" fmla="*/ 159 w 181"/>
                    <a:gd name="T47" fmla="*/ 177 h 272"/>
                    <a:gd name="T48" fmla="*/ 165 w 181"/>
                    <a:gd name="T49" fmla="*/ 198 h 272"/>
                    <a:gd name="T50" fmla="*/ 173 w 181"/>
                    <a:gd name="T51" fmla="*/ 237 h 272"/>
                    <a:gd name="T52" fmla="*/ 177 w 181"/>
                    <a:gd name="T53" fmla="*/ 261 h 272"/>
                    <a:gd name="T54" fmla="*/ 177 w 181"/>
                    <a:gd name="T55" fmla="*/ 261 h 272"/>
                    <a:gd name="T56" fmla="*/ 178 w 181"/>
                    <a:gd name="T57" fmla="*/ 268 h 272"/>
                    <a:gd name="T58" fmla="*/ 178 w 181"/>
                    <a:gd name="T59" fmla="*/ 271 h 272"/>
                    <a:gd name="T60" fmla="*/ 181 w 181"/>
                    <a:gd name="T61" fmla="*/ 272 h 272"/>
                    <a:gd name="T62" fmla="*/ 181 w 181"/>
                    <a:gd name="T63" fmla="*/ 272 h 272"/>
                    <a:gd name="T64" fmla="*/ 181 w 181"/>
                    <a:gd name="T65" fmla="*/ 267 h 272"/>
                    <a:gd name="T66" fmla="*/ 178 w 181"/>
                    <a:gd name="T67" fmla="*/ 253 h 272"/>
                    <a:gd name="T68" fmla="*/ 170 w 181"/>
                    <a:gd name="T69" fmla="*/ 211 h 272"/>
                    <a:gd name="T70" fmla="*/ 165 w 181"/>
                    <a:gd name="T71" fmla="*/ 186 h 272"/>
                    <a:gd name="T72" fmla="*/ 158 w 181"/>
                    <a:gd name="T73" fmla="*/ 161 h 272"/>
                    <a:gd name="T74" fmla="*/ 151 w 181"/>
                    <a:gd name="T75" fmla="*/ 140 h 272"/>
                    <a:gd name="T76" fmla="*/ 144 w 181"/>
                    <a:gd name="T77" fmla="*/ 123 h 272"/>
                    <a:gd name="T78" fmla="*/ 144 w 181"/>
                    <a:gd name="T79" fmla="*/ 123 h 272"/>
                    <a:gd name="T80" fmla="*/ 140 w 181"/>
                    <a:gd name="T81" fmla="*/ 117 h 272"/>
                    <a:gd name="T82" fmla="*/ 134 w 181"/>
                    <a:gd name="T83" fmla="*/ 110 h 272"/>
                    <a:gd name="T84" fmla="*/ 113 w 181"/>
                    <a:gd name="T85" fmla="*/ 91 h 272"/>
                    <a:gd name="T86" fmla="*/ 66 w 181"/>
                    <a:gd name="T87" fmla="*/ 53 h 272"/>
                    <a:gd name="T88" fmla="*/ 44 w 181"/>
                    <a:gd name="T89" fmla="*/ 27 h 272"/>
                    <a:gd name="T90" fmla="*/ 44 w 181"/>
                    <a:gd name="T91" fmla="*/ 27 h 272"/>
                    <a:gd name="T92" fmla="*/ 29 w 181"/>
                    <a:gd name="T93" fmla="*/ 14 h 272"/>
                    <a:gd name="T94" fmla="*/ 20 w 181"/>
                    <a:gd name="T95" fmla="*/ 6 h 272"/>
                    <a:gd name="T96" fmla="*/ 12 w 181"/>
                    <a:gd name="T97" fmla="*/ 0 h 272"/>
                    <a:gd name="T98" fmla="*/ 12 w 181"/>
                    <a:gd name="T99" fmla="*/ 0 h 272"/>
                    <a:gd name="T100" fmla="*/ 9 w 181"/>
                    <a:gd name="T101" fmla="*/ 0 h 272"/>
                    <a:gd name="T102" fmla="*/ 5 w 181"/>
                    <a:gd name="T103" fmla="*/ 2 h 272"/>
                    <a:gd name="T104" fmla="*/ 2 w 181"/>
                    <a:gd name="T105" fmla="*/ 3 h 272"/>
                    <a:gd name="T106" fmla="*/ 0 w 181"/>
                    <a:gd name="T107" fmla="*/ 4 h 272"/>
                    <a:gd name="T108" fmla="*/ 0 w 181"/>
                    <a:gd name="T109" fmla="*/ 4 h 272"/>
                    <a:gd name="T110" fmla="*/ 0 w 181"/>
                    <a:gd name="T111" fmla="*/ 4 h 272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0" t="0" r="r" b="b"/>
                  <a:pathLst>
                    <a:path w="181" h="272">
                      <a:moveTo>
                        <a:pt x="0" y="4"/>
                      </a:moveTo>
                      <a:lnTo>
                        <a:pt x="0" y="4"/>
                      </a:lnTo>
                      <a:lnTo>
                        <a:pt x="1" y="8"/>
                      </a:lnTo>
                      <a:lnTo>
                        <a:pt x="2" y="14"/>
                      </a:lnTo>
                      <a:lnTo>
                        <a:pt x="6" y="18"/>
                      </a:lnTo>
                      <a:lnTo>
                        <a:pt x="9" y="20"/>
                      </a:lnTo>
                      <a:lnTo>
                        <a:pt x="13" y="20"/>
                      </a:lnTo>
                      <a:lnTo>
                        <a:pt x="17" y="23"/>
                      </a:lnTo>
                      <a:lnTo>
                        <a:pt x="24" y="27"/>
                      </a:lnTo>
                      <a:lnTo>
                        <a:pt x="29" y="33"/>
                      </a:lnTo>
                      <a:lnTo>
                        <a:pt x="36" y="39"/>
                      </a:lnTo>
                      <a:lnTo>
                        <a:pt x="59" y="61"/>
                      </a:lnTo>
                      <a:lnTo>
                        <a:pt x="69" y="69"/>
                      </a:lnTo>
                      <a:lnTo>
                        <a:pt x="81" y="79"/>
                      </a:lnTo>
                      <a:lnTo>
                        <a:pt x="105" y="95"/>
                      </a:lnTo>
                      <a:lnTo>
                        <a:pt x="127" y="111"/>
                      </a:lnTo>
                      <a:lnTo>
                        <a:pt x="135" y="118"/>
                      </a:lnTo>
                      <a:lnTo>
                        <a:pt x="140" y="125"/>
                      </a:lnTo>
                      <a:lnTo>
                        <a:pt x="147" y="138"/>
                      </a:lnTo>
                      <a:lnTo>
                        <a:pt x="153" y="156"/>
                      </a:lnTo>
                      <a:lnTo>
                        <a:pt x="159" y="177"/>
                      </a:lnTo>
                      <a:lnTo>
                        <a:pt x="165" y="198"/>
                      </a:lnTo>
                      <a:lnTo>
                        <a:pt x="173" y="237"/>
                      </a:lnTo>
                      <a:lnTo>
                        <a:pt x="177" y="261"/>
                      </a:lnTo>
                      <a:lnTo>
                        <a:pt x="178" y="268"/>
                      </a:lnTo>
                      <a:lnTo>
                        <a:pt x="178" y="271"/>
                      </a:lnTo>
                      <a:lnTo>
                        <a:pt x="181" y="272"/>
                      </a:lnTo>
                      <a:lnTo>
                        <a:pt x="181" y="267"/>
                      </a:lnTo>
                      <a:lnTo>
                        <a:pt x="178" y="253"/>
                      </a:lnTo>
                      <a:lnTo>
                        <a:pt x="170" y="211"/>
                      </a:lnTo>
                      <a:lnTo>
                        <a:pt x="165" y="186"/>
                      </a:lnTo>
                      <a:lnTo>
                        <a:pt x="158" y="161"/>
                      </a:lnTo>
                      <a:lnTo>
                        <a:pt x="151" y="140"/>
                      </a:lnTo>
                      <a:lnTo>
                        <a:pt x="144" y="123"/>
                      </a:lnTo>
                      <a:lnTo>
                        <a:pt x="140" y="117"/>
                      </a:lnTo>
                      <a:lnTo>
                        <a:pt x="134" y="110"/>
                      </a:lnTo>
                      <a:lnTo>
                        <a:pt x="113" y="91"/>
                      </a:lnTo>
                      <a:lnTo>
                        <a:pt x="66" y="53"/>
                      </a:lnTo>
                      <a:lnTo>
                        <a:pt x="44" y="27"/>
                      </a:lnTo>
                      <a:lnTo>
                        <a:pt x="29" y="14"/>
                      </a:lnTo>
                      <a:lnTo>
                        <a:pt x="20" y="6"/>
                      </a:lnTo>
                      <a:lnTo>
                        <a:pt x="12" y="0"/>
                      </a:lnTo>
                      <a:lnTo>
                        <a:pt x="9" y="0"/>
                      </a:lnTo>
                      <a:lnTo>
                        <a:pt x="5" y="2"/>
                      </a:lnTo>
                      <a:lnTo>
                        <a:pt x="2" y="3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EACFE8"/>
                </a:solidFill>
                <a:ln w="1588">
                  <a:solidFill>
                    <a:srgbClr val="72576D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94" name="Freeform 105"/>
                <p:cNvSpPr>
                  <a:spLocks/>
                </p:cNvSpPr>
                <p:nvPr/>
              </p:nvSpPr>
              <p:spPr bwMode="auto">
                <a:xfrm>
                  <a:off x="1744" y="1862"/>
                  <a:ext cx="199" cy="323"/>
                </a:xfrm>
                <a:custGeom>
                  <a:avLst/>
                  <a:gdLst>
                    <a:gd name="T0" fmla="*/ 19 w 199"/>
                    <a:gd name="T1" fmla="*/ 9 h 323"/>
                    <a:gd name="T2" fmla="*/ 7 w 199"/>
                    <a:gd name="T3" fmla="*/ 19 h 323"/>
                    <a:gd name="T4" fmla="*/ 0 w 199"/>
                    <a:gd name="T5" fmla="*/ 24 h 323"/>
                    <a:gd name="T6" fmla="*/ 19 w 199"/>
                    <a:gd name="T7" fmla="*/ 16 h 323"/>
                    <a:gd name="T8" fmla="*/ 29 w 199"/>
                    <a:gd name="T9" fmla="*/ 15 h 323"/>
                    <a:gd name="T10" fmla="*/ 53 w 199"/>
                    <a:gd name="T11" fmla="*/ 13 h 323"/>
                    <a:gd name="T12" fmla="*/ 80 w 199"/>
                    <a:gd name="T13" fmla="*/ 19 h 323"/>
                    <a:gd name="T14" fmla="*/ 84 w 199"/>
                    <a:gd name="T15" fmla="*/ 20 h 323"/>
                    <a:gd name="T16" fmla="*/ 94 w 199"/>
                    <a:gd name="T17" fmla="*/ 30 h 323"/>
                    <a:gd name="T18" fmla="*/ 105 w 199"/>
                    <a:gd name="T19" fmla="*/ 51 h 323"/>
                    <a:gd name="T20" fmla="*/ 113 w 199"/>
                    <a:gd name="T21" fmla="*/ 72 h 323"/>
                    <a:gd name="T22" fmla="*/ 122 w 199"/>
                    <a:gd name="T23" fmla="*/ 83 h 323"/>
                    <a:gd name="T24" fmla="*/ 126 w 199"/>
                    <a:gd name="T25" fmla="*/ 84 h 323"/>
                    <a:gd name="T26" fmla="*/ 137 w 199"/>
                    <a:gd name="T27" fmla="*/ 91 h 323"/>
                    <a:gd name="T28" fmla="*/ 143 w 199"/>
                    <a:gd name="T29" fmla="*/ 101 h 323"/>
                    <a:gd name="T30" fmla="*/ 144 w 199"/>
                    <a:gd name="T31" fmla="*/ 116 h 323"/>
                    <a:gd name="T32" fmla="*/ 140 w 199"/>
                    <a:gd name="T33" fmla="*/ 134 h 323"/>
                    <a:gd name="T34" fmla="*/ 134 w 199"/>
                    <a:gd name="T35" fmla="*/ 152 h 323"/>
                    <a:gd name="T36" fmla="*/ 132 w 199"/>
                    <a:gd name="T37" fmla="*/ 187 h 323"/>
                    <a:gd name="T38" fmla="*/ 136 w 199"/>
                    <a:gd name="T39" fmla="*/ 221 h 323"/>
                    <a:gd name="T40" fmla="*/ 144 w 199"/>
                    <a:gd name="T41" fmla="*/ 248 h 323"/>
                    <a:gd name="T42" fmla="*/ 148 w 199"/>
                    <a:gd name="T43" fmla="*/ 257 h 323"/>
                    <a:gd name="T44" fmla="*/ 164 w 199"/>
                    <a:gd name="T45" fmla="*/ 286 h 323"/>
                    <a:gd name="T46" fmla="*/ 185 w 199"/>
                    <a:gd name="T47" fmla="*/ 313 h 323"/>
                    <a:gd name="T48" fmla="*/ 193 w 199"/>
                    <a:gd name="T49" fmla="*/ 321 h 323"/>
                    <a:gd name="T50" fmla="*/ 199 w 199"/>
                    <a:gd name="T51" fmla="*/ 323 h 323"/>
                    <a:gd name="T52" fmla="*/ 198 w 199"/>
                    <a:gd name="T53" fmla="*/ 319 h 323"/>
                    <a:gd name="T54" fmla="*/ 190 w 199"/>
                    <a:gd name="T55" fmla="*/ 311 h 323"/>
                    <a:gd name="T56" fmla="*/ 170 w 199"/>
                    <a:gd name="T57" fmla="*/ 284 h 323"/>
                    <a:gd name="T58" fmla="*/ 155 w 199"/>
                    <a:gd name="T59" fmla="*/ 256 h 323"/>
                    <a:gd name="T60" fmla="*/ 147 w 199"/>
                    <a:gd name="T61" fmla="*/ 237 h 323"/>
                    <a:gd name="T62" fmla="*/ 141 w 199"/>
                    <a:gd name="T63" fmla="*/ 210 h 323"/>
                    <a:gd name="T64" fmla="*/ 140 w 199"/>
                    <a:gd name="T65" fmla="*/ 179 h 323"/>
                    <a:gd name="T66" fmla="*/ 147 w 199"/>
                    <a:gd name="T67" fmla="*/ 146 h 323"/>
                    <a:gd name="T68" fmla="*/ 152 w 199"/>
                    <a:gd name="T69" fmla="*/ 135 h 323"/>
                    <a:gd name="T70" fmla="*/ 157 w 199"/>
                    <a:gd name="T71" fmla="*/ 112 h 323"/>
                    <a:gd name="T72" fmla="*/ 156 w 199"/>
                    <a:gd name="T73" fmla="*/ 100 h 323"/>
                    <a:gd name="T74" fmla="*/ 153 w 199"/>
                    <a:gd name="T75" fmla="*/ 93 h 323"/>
                    <a:gd name="T76" fmla="*/ 141 w 199"/>
                    <a:gd name="T77" fmla="*/ 78 h 323"/>
                    <a:gd name="T78" fmla="*/ 126 w 199"/>
                    <a:gd name="T79" fmla="*/ 62 h 323"/>
                    <a:gd name="T80" fmla="*/ 122 w 199"/>
                    <a:gd name="T81" fmla="*/ 57 h 323"/>
                    <a:gd name="T82" fmla="*/ 116 w 199"/>
                    <a:gd name="T83" fmla="*/ 42 h 323"/>
                    <a:gd name="T84" fmla="*/ 105 w 199"/>
                    <a:gd name="T85" fmla="*/ 16 h 323"/>
                    <a:gd name="T86" fmla="*/ 92 w 199"/>
                    <a:gd name="T87" fmla="*/ 4 h 323"/>
                    <a:gd name="T88" fmla="*/ 84 w 199"/>
                    <a:gd name="T89" fmla="*/ 1 h 323"/>
                    <a:gd name="T90" fmla="*/ 53 w 199"/>
                    <a:gd name="T91" fmla="*/ 0 h 323"/>
                    <a:gd name="T92" fmla="*/ 28 w 199"/>
                    <a:gd name="T93" fmla="*/ 7 h 323"/>
                    <a:gd name="T94" fmla="*/ 19 w 199"/>
                    <a:gd name="T95" fmla="*/ 9 h 323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</a:gdLst>
                  <a:ahLst/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l="0" t="0" r="r" b="b"/>
                  <a:pathLst>
                    <a:path w="199" h="323">
                      <a:moveTo>
                        <a:pt x="19" y="9"/>
                      </a:moveTo>
                      <a:lnTo>
                        <a:pt x="19" y="9"/>
                      </a:lnTo>
                      <a:lnTo>
                        <a:pt x="13" y="13"/>
                      </a:lnTo>
                      <a:lnTo>
                        <a:pt x="7" y="19"/>
                      </a:lnTo>
                      <a:lnTo>
                        <a:pt x="0" y="24"/>
                      </a:lnTo>
                      <a:lnTo>
                        <a:pt x="9" y="22"/>
                      </a:lnTo>
                      <a:lnTo>
                        <a:pt x="19" y="16"/>
                      </a:lnTo>
                      <a:lnTo>
                        <a:pt x="29" y="15"/>
                      </a:lnTo>
                      <a:lnTo>
                        <a:pt x="37" y="13"/>
                      </a:lnTo>
                      <a:lnTo>
                        <a:pt x="53" y="13"/>
                      </a:lnTo>
                      <a:lnTo>
                        <a:pt x="68" y="16"/>
                      </a:lnTo>
                      <a:lnTo>
                        <a:pt x="80" y="19"/>
                      </a:lnTo>
                      <a:lnTo>
                        <a:pt x="84" y="20"/>
                      </a:lnTo>
                      <a:lnTo>
                        <a:pt x="88" y="23"/>
                      </a:lnTo>
                      <a:lnTo>
                        <a:pt x="94" y="30"/>
                      </a:lnTo>
                      <a:lnTo>
                        <a:pt x="99" y="41"/>
                      </a:lnTo>
                      <a:lnTo>
                        <a:pt x="105" y="51"/>
                      </a:lnTo>
                      <a:lnTo>
                        <a:pt x="109" y="62"/>
                      </a:lnTo>
                      <a:lnTo>
                        <a:pt x="113" y="72"/>
                      </a:lnTo>
                      <a:lnTo>
                        <a:pt x="120" y="80"/>
                      </a:lnTo>
                      <a:lnTo>
                        <a:pt x="122" y="83"/>
                      </a:lnTo>
                      <a:lnTo>
                        <a:pt x="126" y="84"/>
                      </a:lnTo>
                      <a:lnTo>
                        <a:pt x="132" y="87"/>
                      </a:lnTo>
                      <a:lnTo>
                        <a:pt x="137" y="91"/>
                      </a:lnTo>
                      <a:lnTo>
                        <a:pt x="140" y="96"/>
                      </a:lnTo>
                      <a:lnTo>
                        <a:pt x="143" y="101"/>
                      </a:lnTo>
                      <a:lnTo>
                        <a:pt x="144" y="108"/>
                      </a:lnTo>
                      <a:lnTo>
                        <a:pt x="144" y="116"/>
                      </a:lnTo>
                      <a:lnTo>
                        <a:pt x="143" y="124"/>
                      </a:lnTo>
                      <a:lnTo>
                        <a:pt x="140" y="134"/>
                      </a:lnTo>
                      <a:lnTo>
                        <a:pt x="134" y="152"/>
                      </a:lnTo>
                      <a:lnTo>
                        <a:pt x="132" y="169"/>
                      </a:lnTo>
                      <a:lnTo>
                        <a:pt x="132" y="187"/>
                      </a:lnTo>
                      <a:lnTo>
                        <a:pt x="133" y="204"/>
                      </a:lnTo>
                      <a:lnTo>
                        <a:pt x="136" y="221"/>
                      </a:lnTo>
                      <a:lnTo>
                        <a:pt x="140" y="234"/>
                      </a:lnTo>
                      <a:lnTo>
                        <a:pt x="144" y="248"/>
                      </a:lnTo>
                      <a:lnTo>
                        <a:pt x="148" y="257"/>
                      </a:lnTo>
                      <a:lnTo>
                        <a:pt x="153" y="269"/>
                      </a:lnTo>
                      <a:lnTo>
                        <a:pt x="164" y="286"/>
                      </a:lnTo>
                      <a:lnTo>
                        <a:pt x="176" y="304"/>
                      </a:lnTo>
                      <a:lnTo>
                        <a:pt x="185" y="313"/>
                      </a:lnTo>
                      <a:lnTo>
                        <a:pt x="193" y="321"/>
                      </a:lnTo>
                      <a:lnTo>
                        <a:pt x="197" y="323"/>
                      </a:lnTo>
                      <a:lnTo>
                        <a:pt x="199" y="323"/>
                      </a:lnTo>
                      <a:lnTo>
                        <a:pt x="199" y="322"/>
                      </a:lnTo>
                      <a:lnTo>
                        <a:pt x="198" y="319"/>
                      </a:lnTo>
                      <a:lnTo>
                        <a:pt x="190" y="311"/>
                      </a:lnTo>
                      <a:lnTo>
                        <a:pt x="182" y="303"/>
                      </a:lnTo>
                      <a:lnTo>
                        <a:pt x="170" y="284"/>
                      </a:lnTo>
                      <a:lnTo>
                        <a:pt x="160" y="267"/>
                      </a:lnTo>
                      <a:lnTo>
                        <a:pt x="155" y="256"/>
                      </a:lnTo>
                      <a:lnTo>
                        <a:pt x="147" y="237"/>
                      </a:lnTo>
                      <a:lnTo>
                        <a:pt x="144" y="223"/>
                      </a:lnTo>
                      <a:lnTo>
                        <a:pt x="141" y="210"/>
                      </a:lnTo>
                      <a:lnTo>
                        <a:pt x="140" y="195"/>
                      </a:lnTo>
                      <a:lnTo>
                        <a:pt x="140" y="179"/>
                      </a:lnTo>
                      <a:lnTo>
                        <a:pt x="143" y="162"/>
                      </a:lnTo>
                      <a:lnTo>
                        <a:pt x="147" y="146"/>
                      </a:lnTo>
                      <a:lnTo>
                        <a:pt x="152" y="135"/>
                      </a:lnTo>
                      <a:lnTo>
                        <a:pt x="156" y="124"/>
                      </a:lnTo>
                      <a:lnTo>
                        <a:pt x="157" y="112"/>
                      </a:lnTo>
                      <a:lnTo>
                        <a:pt x="157" y="106"/>
                      </a:lnTo>
                      <a:lnTo>
                        <a:pt x="156" y="100"/>
                      </a:lnTo>
                      <a:lnTo>
                        <a:pt x="153" y="93"/>
                      </a:lnTo>
                      <a:lnTo>
                        <a:pt x="151" y="88"/>
                      </a:lnTo>
                      <a:lnTo>
                        <a:pt x="141" y="78"/>
                      </a:lnTo>
                      <a:lnTo>
                        <a:pt x="130" y="68"/>
                      </a:lnTo>
                      <a:lnTo>
                        <a:pt x="126" y="62"/>
                      </a:lnTo>
                      <a:lnTo>
                        <a:pt x="122" y="57"/>
                      </a:lnTo>
                      <a:lnTo>
                        <a:pt x="118" y="50"/>
                      </a:lnTo>
                      <a:lnTo>
                        <a:pt x="116" y="42"/>
                      </a:lnTo>
                      <a:lnTo>
                        <a:pt x="109" y="24"/>
                      </a:lnTo>
                      <a:lnTo>
                        <a:pt x="105" y="16"/>
                      </a:lnTo>
                      <a:lnTo>
                        <a:pt x="99" y="9"/>
                      </a:lnTo>
                      <a:lnTo>
                        <a:pt x="92" y="4"/>
                      </a:lnTo>
                      <a:lnTo>
                        <a:pt x="84" y="1"/>
                      </a:lnTo>
                      <a:lnTo>
                        <a:pt x="69" y="0"/>
                      </a:lnTo>
                      <a:lnTo>
                        <a:pt x="53" y="0"/>
                      </a:lnTo>
                      <a:lnTo>
                        <a:pt x="36" y="4"/>
                      </a:lnTo>
                      <a:lnTo>
                        <a:pt x="28" y="7"/>
                      </a:lnTo>
                      <a:lnTo>
                        <a:pt x="19" y="9"/>
                      </a:lnTo>
                      <a:close/>
                    </a:path>
                  </a:pathLst>
                </a:custGeom>
                <a:solidFill>
                  <a:srgbClr val="EACFE8"/>
                </a:solidFill>
                <a:ln w="1588">
                  <a:solidFill>
                    <a:srgbClr val="72576D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95" name="Freeform 106"/>
                <p:cNvSpPr>
                  <a:spLocks/>
                </p:cNvSpPr>
                <p:nvPr/>
              </p:nvSpPr>
              <p:spPr bwMode="auto">
                <a:xfrm>
                  <a:off x="1850" y="2187"/>
                  <a:ext cx="24" cy="24"/>
                </a:xfrm>
                <a:custGeom>
                  <a:avLst/>
                  <a:gdLst>
                    <a:gd name="T0" fmla="*/ 24 w 24"/>
                    <a:gd name="T1" fmla="*/ 20 h 24"/>
                    <a:gd name="T2" fmla="*/ 24 w 24"/>
                    <a:gd name="T3" fmla="*/ 20 h 24"/>
                    <a:gd name="T4" fmla="*/ 19 w 24"/>
                    <a:gd name="T5" fmla="*/ 16 h 24"/>
                    <a:gd name="T6" fmla="*/ 12 w 24"/>
                    <a:gd name="T7" fmla="*/ 12 h 24"/>
                    <a:gd name="T8" fmla="*/ 12 w 24"/>
                    <a:gd name="T9" fmla="*/ 12 h 24"/>
                    <a:gd name="T10" fmla="*/ 10 w 24"/>
                    <a:gd name="T11" fmla="*/ 13 h 24"/>
                    <a:gd name="T12" fmla="*/ 7 w 24"/>
                    <a:gd name="T13" fmla="*/ 16 h 24"/>
                    <a:gd name="T14" fmla="*/ 4 w 24"/>
                    <a:gd name="T15" fmla="*/ 24 h 24"/>
                    <a:gd name="T16" fmla="*/ 4 w 24"/>
                    <a:gd name="T17" fmla="*/ 24 h 24"/>
                    <a:gd name="T18" fmla="*/ 3 w 24"/>
                    <a:gd name="T19" fmla="*/ 24 h 24"/>
                    <a:gd name="T20" fmla="*/ 1 w 24"/>
                    <a:gd name="T21" fmla="*/ 23 h 24"/>
                    <a:gd name="T22" fmla="*/ 1 w 24"/>
                    <a:gd name="T23" fmla="*/ 16 h 24"/>
                    <a:gd name="T24" fmla="*/ 0 w 24"/>
                    <a:gd name="T25" fmla="*/ 7 h 24"/>
                    <a:gd name="T26" fmla="*/ 1 w 24"/>
                    <a:gd name="T27" fmla="*/ 1 h 24"/>
                    <a:gd name="T28" fmla="*/ 1 w 24"/>
                    <a:gd name="T29" fmla="*/ 1 h 24"/>
                    <a:gd name="T30" fmla="*/ 3 w 24"/>
                    <a:gd name="T31" fmla="*/ 0 h 24"/>
                    <a:gd name="T32" fmla="*/ 4 w 24"/>
                    <a:gd name="T33" fmla="*/ 0 h 24"/>
                    <a:gd name="T34" fmla="*/ 7 w 24"/>
                    <a:gd name="T35" fmla="*/ 0 h 24"/>
                    <a:gd name="T36" fmla="*/ 10 w 24"/>
                    <a:gd name="T37" fmla="*/ 1 h 24"/>
                    <a:gd name="T38" fmla="*/ 16 w 24"/>
                    <a:gd name="T39" fmla="*/ 8 h 24"/>
                    <a:gd name="T40" fmla="*/ 20 w 24"/>
                    <a:gd name="T41" fmla="*/ 13 h 24"/>
                    <a:gd name="T42" fmla="*/ 24 w 24"/>
                    <a:gd name="T43" fmla="*/ 20 h 24"/>
                    <a:gd name="T44" fmla="*/ 24 w 24"/>
                    <a:gd name="T45" fmla="*/ 20 h 24"/>
                    <a:gd name="T46" fmla="*/ 24 w 24"/>
                    <a:gd name="T47" fmla="*/ 20 h 24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0" t="0" r="r" b="b"/>
                  <a:pathLst>
                    <a:path w="24" h="24">
                      <a:moveTo>
                        <a:pt x="24" y="20"/>
                      </a:moveTo>
                      <a:lnTo>
                        <a:pt x="24" y="20"/>
                      </a:lnTo>
                      <a:lnTo>
                        <a:pt x="19" y="16"/>
                      </a:lnTo>
                      <a:lnTo>
                        <a:pt x="12" y="12"/>
                      </a:lnTo>
                      <a:lnTo>
                        <a:pt x="10" y="13"/>
                      </a:lnTo>
                      <a:lnTo>
                        <a:pt x="7" y="16"/>
                      </a:lnTo>
                      <a:lnTo>
                        <a:pt x="4" y="24"/>
                      </a:lnTo>
                      <a:lnTo>
                        <a:pt x="3" y="24"/>
                      </a:lnTo>
                      <a:lnTo>
                        <a:pt x="1" y="23"/>
                      </a:lnTo>
                      <a:lnTo>
                        <a:pt x="1" y="16"/>
                      </a:lnTo>
                      <a:lnTo>
                        <a:pt x="0" y="7"/>
                      </a:ln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4" y="0"/>
                      </a:lnTo>
                      <a:lnTo>
                        <a:pt x="7" y="0"/>
                      </a:lnTo>
                      <a:lnTo>
                        <a:pt x="10" y="1"/>
                      </a:lnTo>
                      <a:lnTo>
                        <a:pt x="16" y="8"/>
                      </a:lnTo>
                      <a:lnTo>
                        <a:pt x="20" y="13"/>
                      </a:lnTo>
                      <a:lnTo>
                        <a:pt x="24" y="20"/>
                      </a:lnTo>
                      <a:close/>
                    </a:path>
                  </a:pathLst>
                </a:custGeom>
                <a:solidFill>
                  <a:srgbClr val="72576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96" name="Freeform 107"/>
                <p:cNvSpPr>
                  <a:spLocks/>
                </p:cNvSpPr>
                <p:nvPr/>
              </p:nvSpPr>
              <p:spPr bwMode="auto">
                <a:xfrm>
                  <a:off x="1804" y="2131"/>
                  <a:ext cx="27" cy="41"/>
                </a:xfrm>
                <a:custGeom>
                  <a:avLst/>
                  <a:gdLst>
                    <a:gd name="T0" fmla="*/ 18 w 27"/>
                    <a:gd name="T1" fmla="*/ 40 h 41"/>
                    <a:gd name="T2" fmla="*/ 18 w 27"/>
                    <a:gd name="T3" fmla="*/ 40 h 41"/>
                    <a:gd name="T4" fmla="*/ 16 w 27"/>
                    <a:gd name="T5" fmla="*/ 31 h 41"/>
                    <a:gd name="T6" fmla="*/ 15 w 27"/>
                    <a:gd name="T7" fmla="*/ 23 h 41"/>
                    <a:gd name="T8" fmla="*/ 15 w 27"/>
                    <a:gd name="T9" fmla="*/ 18 h 41"/>
                    <a:gd name="T10" fmla="*/ 14 w 27"/>
                    <a:gd name="T11" fmla="*/ 18 h 41"/>
                    <a:gd name="T12" fmla="*/ 12 w 27"/>
                    <a:gd name="T13" fmla="*/ 18 h 41"/>
                    <a:gd name="T14" fmla="*/ 12 w 27"/>
                    <a:gd name="T15" fmla="*/ 18 h 41"/>
                    <a:gd name="T16" fmla="*/ 9 w 27"/>
                    <a:gd name="T17" fmla="*/ 21 h 41"/>
                    <a:gd name="T18" fmla="*/ 7 w 27"/>
                    <a:gd name="T19" fmla="*/ 25 h 41"/>
                    <a:gd name="T20" fmla="*/ 4 w 27"/>
                    <a:gd name="T21" fmla="*/ 29 h 41"/>
                    <a:gd name="T22" fmla="*/ 1 w 27"/>
                    <a:gd name="T23" fmla="*/ 31 h 41"/>
                    <a:gd name="T24" fmla="*/ 1 w 27"/>
                    <a:gd name="T25" fmla="*/ 31 h 41"/>
                    <a:gd name="T26" fmla="*/ 0 w 27"/>
                    <a:gd name="T27" fmla="*/ 31 h 41"/>
                    <a:gd name="T28" fmla="*/ 0 w 27"/>
                    <a:gd name="T29" fmla="*/ 30 h 41"/>
                    <a:gd name="T30" fmla="*/ 3 w 27"/>
                    <a:gd name="T31" fmla="*/ 21 h 41"/>
                    <a:gd name="T32" fmla="*/ 5 w 27"/>
                    <a:gd name="T33" fmla="*/ 11 h 41"/>
                    <a:gd name="T34" fmla="*/ 9 w 27"/>
                    <a:gd name="T35" fmla="*/ 6 h 41"/>
                    <a:gd name="T36" fmla="*/ 9 w 27"/>
                    <a:gd name="T37" fmla="*/ 6 h 41"/>
                    <a:gd name="T38" fmla="*/ 15 w 27"/>
                    <a:gd name="T39" fmla="*/ 2 h 41"/>
                    <a:gd name="T40" fmla="*/ 20 w 27"/>
                    <a:gd name="T41" fmla="*/ 0 h 41"/>
                    <a:gd name="T42" fmla="*/ 23 w 27"/>
                    <a:gd name="T43" fmla="*/ 0 h 41"/>
                    <a:gd name="T44" fmla="*/ 26 w 27"/>
                    <a:gd name="T45" fmla="*/ 0 h 41"/>
                    <a:gd name="T46" fmla="*/ 27 w 27"/>
                    <a:gd name="T47" fmla="*/ 3 h 41"/>
                    <a:gd name="T48" fmla="*/ 27 w 27"/>
                    <a:gd name="T49" fmla="*/ 6 h 41"/>
                    <a:gd name="T50" fmla="*/ 27 w 27"/>
                    <a:gd name="T51" fmla="*/ 6 h 41"/>
                    <a:gd name="T52" fmla="*/ 22 w 27"/>
                    <a:gd name="T53" fmla="*/ 27 h 41"/>
                    <a:gd name="T54" fmla="*/ 20 w 27"/>
                    <a:gd name="T55" fmla="*/ 38 h 41"/>
                    <a:gd name="T56" fmla="*/ 19 w 27"/>
                    <a:gd name="T57" fmla="*/ 41 h 41"/>
                    <a:gd name="T58" fmla="*/ 18 w 27"/>
                    <a:gd name="T59" fmla="*/ 40 h 41"/>
                    <a:gd name="T60" fmla="*/ 18 w 27"/>
                    <a:gd name="T61" fmla="*/ 40 h 41"/>
                    <a:gd name="T62" fmla="*/ 18 w 27"/>
                    <a:gd name="T63" fmla="*/ 40 h 41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0" t="0" r="r" b="b"/>
                  <a:pathLst>
                    <a:path w="27" h="41">
                      <a:moveTo>
                        <a:pt x="18" y="40"/>
                      </a:moveTo>
                      <a:lnTo>
                        <a:pt x="18" y="40"/>
                      </a:lnTo>
                      <a:lnTo>
                        <a:pt x="16" y="31"/>
                      </a:lnTo>
                      <a:lnTo>
                        <a:pt x="15" y="23"/>
                      </a:lnTo>
                      <a:lnTo>
                        <a:pt x="15" y="18"/>
                      </a:lnTo>
                      <a:lnTo>
                        <a:pt x="14" y="18"/>
                      </a:lnTo>
                      <a:lnTo>
                        <a:pt x="12" y="18"/>
                      </a:lnTo>
                      <a:lnTo>
                        <a:pt x="9" y="21"/>
                      </a:lnTo>
                      <a:lnTo>
                        <a:pt x="7" y="25"/>
                      </a:lnTo>
                      <a:lnTo>
                        <a:pt x="4" y="29"/>
                      </a:lnTo>
                      <a:lnTo>
                        <a:pt x="1" y="31"/>
                      </a:lnTo>
                      <a:lnTo>
                        <a:pt x="0" y="31"/>
                      </a:lnTo>
                      <a:lnTo>
                        <a:pt x="0" y="30"/>
                      </a:lnTo>
                      <a:lnTo>
                        <a:pt x="3" y="21"/>
                      </a:lnTo>
                      <a:lnTo>
                        <a:pt x="5" y="11"/>
                      </a:lnTo>
                      <a:lnTo>
                        <a:pt x="9" y="6"/>
                      </a:lnTo>
                      <a:lnTo>
                        <a:pt x="15" y="2"/>
                      </a:lnTo>
                      <a:lnTo>
                        <a:pt x="20" y="0"/>
                      </a:lnTo>
                      <a:lnTo>
                        <a:pt x="23" y="0"/>
                      </a:lnTo>
                      <a:lnTo>
                        <a:pt x="26" y="0"/>
                      </a:lnTo>
                      <a:lnTo>
                        <a:pt x="27" y="3"/>
                      </a:lnTo>
                      <a:lnTo>
                        <a:pt x="27" y="6"/>
                      </a:lnTo>
                      <a:lnTo>
                        <a:pt x="22" y="27"/>
                      </a:lnTo>
                      <a:lnTo>
                        <a:pt x="20" y="38"/>
                      </a:lnTo>
                      <a:lnTo>
                        <a:pt x="19" y="41"/>
                      </a:lnTo>
                      <a:lnTo>
                        <a:pt x="18" y="40"/>
                      </a:lnTo>
                      <a:close/>
                    </a:path>
                  </a:pathLst>
                </a:custGeom>
                <a:solidFill>
                  <a:srgbClr val="72576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  <p:grpSp>
        <p:nvGrpSpPr>
          <p:cNvPr id="2091" name="Group 980"/>
          <p:cNvGrpSpPr>
            <a:grpSpLocks/>
          </p:cNvGrpSpPr>
          <p:nvPr/>
        </p:nvGrpSpPr>
        <p:grpSpPr bwMode="auto">
          <a:xfrm>
            <a:off x="2517681" y="3229081"/>
            <a:ext cx="130349" cy="178501"/>
            <a:chOff x="1410" y="1809"/>
            <a:chExt cx="73" cy="100"/>
          </a:xfrm>
        </p:grpSpPr>
        <p:sp>
          <p:nvSpPr>
            <p:cNvPr id="2674" name="Freeform 145"/>
            <p:cNvSpPr>
              <a:spLocks/>
            </p:cNvSpPr>
            <p:nvPr/>
          </p:nvSpPr>
          <p:spPr bwMode="auto">
            <a:xfrm>
              <a:off x="1410" y="1809"/>
              <a:ext cx="73" cy="100"/>
            </a:xfrm>
            <a:custGeom>
              <a:avLst/>
              <a:gdLst>
                <a:gd name="T0" fmla="*/ 7 w 73"/>
                <a:gd name="T1" fmla="*/ 12 h 100"/>
                <a:gd name="T2" fmla="*/ 7 w 73"/>
                <a:gd name="T3" fmla="*/ 12 h 100"/>
                <a:gd name="T4" fmla="*/ 4 w 73"/>
                <a:gd name="T5" fmla="*/ 14 h 100"/>
                <a:gd name="T6" fmla="*/ 3 w 73"/>
                <a:gd name="T7" fmla="*/ 18 h 100"/>
                <a:gd name="T8" fmla="*/ 1 w 73"/>
                <a:gd name="T9" fmla="*/ 23 h 100"/>
                <a:gd name="T10" fmla="*/ 0 w 73"/>
                <a:gd name="T11" fmla="*/ 29 h 100"/>
                <a:gd name="T12" fmla="*/ 1 w 73"/>
                <a:gd name="T13" fmla="*/ 34 h 100"/>
                <a:gd name="T14" fmla="*/ 3 w 73"/>
                <a:gd name="T15" fmla="*/ 39 h 100"/>
                <a:gd name="T16" fmla="*/ 5 w 73"/>
                <a:gd name="T17" fmla="*/ 42 h 100"/>
                <a:gd name="T18" fmla="*/ 11 w 73"/>
                <a:gd name="T19" fmla="*/ 43 h 100"/>
                <a:gd name="T20" fmla="*/ 11 w 73"/>
                <a:gd name="T21" fmla="*/ 43 h 100"/>
                <a:gd name="T22" fmla="*/ 22 w 73"/>
                <a:gd name="T23" fmla="*/ 43 h 100"/>
                <a:gd name="T24" fmla="*/ 33 w 73"/>
                <a:gd name="T25" fmla="*/ 43 h 100"/>
                <a:gd name="T26" fmla="*/ 41 w 73"/>
                <a:gd name="T27" fmla="*/ 43 h 100"/>
                <a:gd name="T28" fmla="*/ 43 w 73"/>
                <a:gd name="T29" fmla="*/ 45 h 100"/>
                <a:gd name="T30" fmla="*/ 45 w 73"/>
                <a:gd name="T31" fmla="*/ 48 h 100"/>
                <a:gd name="T32" fmla="*/ 45 w 73"/>
                <a:gd name="T33" fmla="*/ 48 h 100"/>
                <a:gd name="T34" fmla="*/ 43 w 73"/>
                <a:gd name="T35" fmla="*/ 50 h 100"/>
                <a:gd name="T36" fmla="*/ 41 w 73"/>
                <a:gd name="T37" fmla="*/ 54 h 100"/>
                <a:gd name="T38" fmla="*/ 33 w 73"/>
                <a:gd name="T39" fmla="*/ 61 h 100"/>
                <a:gd name="T40" fmla="*/ 16 w 73"/>
                <a:gd name="T41" fmla="*/ 73 h 100"/>
                <a:gd name="T42" fmla="*/ 16 w 73"/>
                <a:gd name="T43" fmla="*/ 73 h 100"/>
                <a:gd name="T44" fmla="*/ 14 w 73"/>
                <a:gd name="T45" fmla="*/ 76 h 100"/>
                <a:gd name="T46" fmla="*/ 14 w 73"/>
                <a:gd name="T47" fmla="*/ 80 h 100"/>
                <a:gd name="T48" fmla="*/ 15 w 73"/>
                <a:gd name="T49" fmla="*/ 85 h 100"/>
                <a:gd name="T50" fmla="*/ 16 w 73"/>
                <a:gd name="T51" fmla="*/ 90 h 100"/>
                <a:gd name="T52" fmla="*/ 19 w 73"/>
                <a:gd name="T53" fmla="*/ 95 h 100"/>
                <a:gd name="T54" fmla="*/ 23 w 73"/>
                <a:gd name="T55" fmla="*/ 98 h 100"/>
                <a:gd name="T56" fmla="*/ 26 w 73"/>
                <a:gd name="T57" fmla="*/ 100 h 100"/>
                <a:gd name="T58" fmla="*/ 30 w 73"/>
                <a:gd name="T59" fmla="*/ 99 h 100"/>
                <a:gd name="T60" fmla="*/ 30 w 73"/>
                <a:gd name="T61" fmla="*/ 99 h 100"/>
                <a:gd name="T62" fmla="*/ 41 w 73"/>
                <a:gd name="T63" fmla="*/ 94 h 100"/>
                <a:gd name="T64" fmla="*/ 49 w 73"/>
                <a:gd name="T65" fmla="*/ 90 h 100"/>
                <a:gd name="T66" fmla="*/ 64 w 73"/>
                <a:gd name="T67" fmla="*/ 79 h 100"/>
                <a:gd name="T68" fmla="*/ 64 w 73"/>
                <a:gd name="T69" fmla="*/ 79 h 100"/>
                <a:gd name="T70" fmla="*/ 65 w 73"/>
                <a:gd name="T71" fmla="*/ 77 h 100"/>
                <a:gd name="T72" fmla="*/ 68 w 73"/>
                <a:gd name="T73" fmla="*/ 73 h 100"/>
                <a:gd name="T74" fmla="*/ 70 w 73"/>
                <a:gd name="T75" fmla="*/ 64 h 100"/>
                <a:gd name="T76" fmla="*/ 73 w 73"/>
                <a:gd name="T77" fmla="*/ 50 h 100"/>
                <a:gd name="T78" fmla="*/ 73 w 73"/>
                <a:gd name="T79" fmla="*/ 37 h 100"/>
                <a:gd name="T80" fmla="*/ 73 w 73"/>
                <a:gd name="T81" fmla="*/ 22 h 100"/>
                <a:gd name="T82" fmla="*/ 72 w 73"/>
                <a:gd name="T83" fmla="*/ 11 h 100"/>
                <a:gd name="T84" fmla="*/ 69 w 73"/>
                <a:gd name="T85" fmla="*/ 3 h 100"/>
                <a:gd name="T86" fmla="*/ 68 w 73"/>
                <a:gd name="T87" fmla="*/ 0 h 100"/>
                <a:gd name="T88" fmla="*/ 65 w 73"/>
                <a:gd name="T89" fmla="*/ 0 h 100"/>
                <a:gd name="T90" fmla="*/ 65 w 73"/>
                <a:gd name="T91" fmla="*/ 0 h 100"/>
                <a:gd name="T92" fmla="*/ 35 w 73"/>
                <a:gd name="T93" fmla="*/ 6 h 100"/>
                <a:gd name="T94" fmla="*/ 19 w 73"/>
                <a:gd name="T95" fmla="*/ 8 h 100"/>
                <a:gd name="T96" fmla="*/ 7 w 73"/>
                <a:gd name="T97" fmla="*/ 12 h 100"/>
                <a:gd name="T98" fmla="*/ 7 w 73"/>
                <a:gd name="T99" fmla="*/ 12 h 100"/>
                <a:gd name="T100" fmla="*/ 7 w 73"/>
                <a:gd name="T101" fmla="*/ 12 h 10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73" h="100">
                  <a:moveTo>
                    <a:pt x="7" y="12"/>
                  </a:moveTo>
                  <a:lnTo>
                    <a:pt x="7" y="12"/>
                  </a:lnTo>
                  <a:lnTo>
                    <a:pt x="4" y="14"/>
                  </a:lnTo>
                  <a:lnTo>
                    <a:pt x="3" y="18"/>
                  </a:lnTo>
                  <a:lnTo>
                    <a:pt x="1" y="23"/>
                  </a:lnTo>
                  <a:lnTo>
                    <a:pt x="0" y="29"/>
                  </a:lnTo>
                  <a:lnTo>
                    <a:pt x="1" y="34"/>
                  </a:lnTo>
                  <a:lnTo>
                    <a:pt x="3" y="39"/>
                  </a:lnTo>
                  <a:lnTo>
                    <a:pt x="5" y="42"/>
                  </a:lnTo>
                  <a:lnTo>
                    <a:pt x="11" y="43"/>
                  </a:lnTo>
                  <a:lnTo>
                    <a:pt x="22" y="43"/>
                  </a:lnTo>
                  <a:lnTo>
                    <a:pt x="33" y="43"/>
                  </a:lnTo>
                  <a:lnTo>
                    <a:pt x="41" y="43"/>
                  </a:lnTo>
                  <a:lnTo>
                    <a:pt x="43" y="45"/>
                  </a:lnTo>
                  <a:lnTo>
                    <a:pt x="45" y="48"/>
                  </a:lnTo>
                  <a:lnTo>
                    <a:pt x="43" y="50"/>
                  </a:lnTo>
                  <a:lnTo>
                    <a:pt x="41" y="54"/>
                  </a:lnTo>
                  <a:lnTo>
                    <a:pt x="33" y="61"/>
                  </a:lnTo>
                  <a:lnTo>
                    <a:pt x="16" y="73"/>
                  </a:lnTo>
                  <a:lnTo>
                    <a:pt x="14" y="76"/>
                  </a:lnTo>
                  <a:lnTo>
                    <a:pt x="14" y="80"/>
                  </a:lnTo>
                  <a:lnTo>
                    <a:pt x="15" y="85"/>
                  </a:lnTo>
                  <a:lnTo>
                    <a:pt x="16" y="90"/>
                  </a:lnTo>
                  <a:lnTo>
                    <a:pt x="19" y="95"/>
                  </a:lnTo>
                  <a:lnTo>
                    <a:pt x="23" y="98"/>
                  </a:lnTo>
                  <a:lnTo>
                    <a:pt x="26" y="100"/>
                  </a:lnTo>
                  <a:lnTo>
                    <a:pt x="30" y="99"/>
                  </a:lnTo>
                  <a:lnTo>
                    <a:pt x="41" y="94"/>
                  </a:lnTo>
                  <a:lnTo>
                    <a:pt x="49" y="90"/>
                  </a:lnTo>
                  <a:lnTo>
                    <a:pt x="64" y="79"/>
                  </a:lnTo>
                  <a:lnTo>
                    <a:pt x="65" y="77"/>
                  </a:lnTo>
                  <a:lnTo>
                    <a:pt x="68" y="73"/>
                  </a:lnTo>
                  <a:lnTo>
                    <a:pt x="70" y="64"/>
                  </a:lnTo>
                  <a:lnTo>
                    <a:pt x="73" y="50"/>
                  </a:lnTo>
                  <a:lnTo>
                    <a:pt x="73" y="37"/>
                  </a:lnTo>
                  <a:lnTo>
                    <a:pt x="73" y="22"/>
                  </a:lnTo>
                  <a:lnTo>
                    <a:pt x="72" y="11"/>
                  </a:lnTo>
                  <a:lnTo>
                    <a:pt x="69" y="3"/>
                  </a:lnTo>
                  <a:lnTo>
                    <a:pt x="68" y="0"/>
                  </a:lnTo>
                  <a:lnTo>
                    <a:pt x="65" y="0"/>
                  </a:lnTo>
                  <a:lnTo>
                    <a:pt x="35" y="6"/>
                  </a:lnTo>
                  <a:lnTo>
                    <a:pt x="19" y="8"/>
                  </a:lnTo>
                  <a:lnTo>
                    <a:pt x="7" y="12"/>
                  </a:lnTo>
                  <a:close/>
                </a:path>
              </a:pathLst>
            </a:custGeom>
            <a:solidFill>
              <a:srgbClr val="912E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675" name="Freeform 146"/>
            <p:cNvSpPr>
              <a:spLocks/>
            </p:cNvSpPr>
            <p:nvPr/>
          </p:nvSpPr>
          <p:spPr bwMode="auto">
            <a:xfrm>
              <a:off x="1424" y="1838"/>
              <a:ext cx="31" cy="10"/>
            </a:xfrm>
            <a:custGeom>
              <a:avLst/>
              <a:gdLst>
                <a:gd name="T0" fmla="*/ 2 w 31"/>
                <a:gd name="T1" fmla="*/ 0 h 10"/>
                <a:gd name="T2" fmla="*/ 2 w 31"/>
                <a:gd name="T3" fmla="*/ 0 h 10"/>
                <a:gd name="T4" fmla="*/ 8 w 31"/>
                <a:gd name="T5" fmla="*/ 1 h 10"/>
                <a:gd name="T6" fmla="*/ 16 w 31"/>
                <a:gd name="T7" fmla="*/ 1 h 10"/>
                <a:gd name="T8" fmla="*/ 25 w 31"/>
                <a:gd name="T9" fmla="*/ 1 h 10"/>
                <a:gd name="T10" fmla="*/ 29 w 31"/>
                <a:gd name="T11" fmla="*/ 2 h 10"/>
                <a:gd name="T12" fmla="*/ 29 w 31"/>
                <a:gd name="T13" fmla="*/ 2 h 10"/>
                <a:gd name="T14" fmla="*/ 31 w 31"/>
                <a:gd name="T15" fmla="*/ 6 h 10"/>
                <a:gd name="T16" fmla="*/ 31 w 31"/>
                <a:gd name="T17" fmla="*/ 8 h 10"/>
                <a:gd name="T18" fmla="*/ 28 w 31"/>
                <a:gd name="T19" fmla="*/ 9 h 10"/>
                <a:gd name="T20" fmla="*/ 28 w 31"/>
                <a:gd name="T21" fmla="*/ 9 h 10"/>
                <a:gd name="T22" fmla="*/ 14 w 31"/>
                <a:gd name="T23" fmla="*/ 10 h 10"/>
                <a:gd name="T24" fmla="*/ 1 w 31"/>
                <a:gd name="T25" fmla="*/ 10 h 10"/>
                <a:gd name="T26" fmla="*/ 1 w 31"/>
                <a:gd name="T27" fmla="*/ 10 h 10"/>
                <a:gd name="T28" fmla="*/ 0 w 31"/>
                <a:gd name="T29" fmla="*/ 9 h 10"/>
                <a:gd name="T30" fmla="*/ 1 w 31"/>
                <a:gd name="T31" fmla="*/ 5 h 10"/>
                <a:gd name="T32" fmla="*/ 1 w 31"/>
                <a:gd name="T33" fmla="*/ 1 h 10"/>
                <a:gd name="T34" fmla="*/ 2 w 31"/>
                <a:gd name="T35" fmla="*/ 0 h 10"/>
                <a:gd name="T36" fmla="*/ 2 w 31"/>
                <a:gd name="T37" fmla="*/ 0 h 10"/>
                <a:gd name="T38" fmla="*/ 2 w 31"/>
                <a:gd name="T39" fmla="*/ 0 h 1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" h="10">
                  <a:moveTo>
                    <a:pt x="2" y="0"/>
                  </a:moveTo>
                  <a:lnTo>
                    <a:pt x="2" y="0"/>
                  </a:lnTo>
                  <a:lnTo>
                    <a:pt x="8" y="1"/>
                  </a:lnTo>
                  <a:lnTo>
                    <a:pt x="16" y="1"/>
                  </a:lnTo>
                  <a:lnTo>
                    <a:pt x="25" y="1"/>
                  </a:lnTo>
                  <a:lnTo>
                    <a:pt x="29" y="2"/>
                  </a:lnTo>
                  <a:lnTo>
                    <a:pt x="31" y="6"/>
                  </a:lnTo>
                  <a:lnTo>
                    <a:pt x="31" y="8"/>
                  </a:lnTo>
                  <a:lnTo>
                    <a:pt x="28" y="9"/>
                  </a:lnTo>
                  <a:lnTo>
                    <a:pt x="14" y="10"/>
                  </a:lnTo>
                  <a:lnTo>
                    <a:pt x="1" y="10"/>
                  </a:lnTo>
                  <a:lnTo>
                    <a:pt x="0" y="9"/>
                  </a:lnTo>
                  <a:lnTo>
                    <a:pt x="1" y="5"/>
                  </a:lnTo>
                  <a:lnTo>
                    <a:pt x="1" y="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6520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676" name="Freeform 147"/>
            <p:cNvSpPr>
              <a:spLocks/>
            </p:cNvSpPr>
            <p:nvPr/>
          </p:nvSpPr>
          <p:spPr bwMode="auto">
            <a:xfrm>
              <a:off x="1440" y="1870"/>
              <a:ext cx="38" cy="34"/>
            </a:xfrm>
            <a:custGeom>
              <a:avLst/>
              <a:gdLst>
                <a:gd name="T0" fmla="*/ 1 w 38"/>
                <a:gd name="T1" fmla="*/ 26 h 34"/>
                <a:gd name="T2" fmla="*/ 1 w 38"/>
                <a:gd name="T3" fmla="*/ 26 h 34"/>
                <a:gd name="T4" fmla="*/ 8 w 38"/>
                <a:gd name="T5" fmla="*/ 22 h 34"/>
                <a:gd name="T6" fmla="*/ 19 w 38"/>
                <a:gd name="T7" fmla="*/ 12 h 34"/>
                <a:gd name="T8" fmla="*/ 34 w 38"/>
                <a:gd name="T9" fmla="*/ 0 h 34"/>
                <a:gd name="T10" fmla="*/ 34 w 38"/>
                <a:gd name="T11" fmla="*/ 0 h 34"/>
                <a:gd name="T12" fmla="*/ 36 w 38"/>
                <a:gd name="T13" fmla="*/ 0 h 34"/>
                <a:gd name="T14" fmla="*/ 38 w 38"/>
                <a:gd name="T15" fmla="*/ 4 h 34"/>
                <a:gd name="T16" fmla="*/ 38 w 38"/>
                <a:gd name="T17" fmla="*/ 8 h 34"/>
                <a:gd name="T18" fmla="*/ 36 w 38"/>
                <a:gd name="T19" fmla="*/ 11 h 34"/>
                <a:gd name="T20" fmla="*/ 35 w 38"/>
                <a:gd name="T21" fmla="*/ 12 h 34"/>
                <a:gd name="T22" fmla="*/ 35 w 38"/>
                <a:gd name="T23" fmla="*/ 12 h 34"/>
                <a:gd name="T24" fmla="*/ 19 w 38"/>
                <a:gd name="T25" fmla="*/ 24 h 34"/>
                <a:gd name="T26" fmla="*/ 4 w 38"/>
                <a:gd name="T27" fmla="*/ 34 h 34"/>
                <a:gd name="T28" fmla="*/ 4 w 38"/>
                <a:gd name="T29" fmla="*/ 34 h 34"/>
                <a:gd name="T30" fmla="*/ 3 w 38"/>
                <a:gd name="T31" fmla="*/ 34 h 34"/>
                <a:gd name="T32" fmla="*/ 1 w 38"/>
                <a:gd name="T33" fmla="*/ 30 h 34"/>
                <a:gd name="T34" fmla="*/ 0 w 38"/>
                <a:gd name="T35" fmla="*/ 27 h 34"/>
                <a:gd name="T36" fmla="*/ 1 w 38"/>
                <a:gd name="T37" fmla="*/ 26 h 34"/>
                <a:gd name="T38" fmla="*/ 1 w 38"/>
                <a:gd name="T39" fmla="*/ 26 h 34"/>
                <a:gd name="T40" fmla="*/ 1 w 38"/>
                <a:gd name="T41" fmla="*/ 26 h 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8" h="34">
                  <a:moveTo>
                    <a:pt x="1" y="26"/>
                  </a:moveTo>
                  <a:lnTo>
                    <a:pt x="1" y="26"/>
                  </a:lnTo>
                  <a:lnTo>
                    <a:pt x="8" y="22"/>
                  </a:lnTo>
                  <a:lnTo>
                    <a:pt x="19" y="12"/>
                  </a:lnTo>
                  <a:lnTo>
                    <a:pt x="34" y="0"/>
                  </a:lnTo>
                  <a:lnTo>
                    <a:pt x="36" y="0"/>
                  </a:lnTo>
                  <a:lnTo>
                    <a:pt x="38" y="4"/>
                  </a:lnTo>
                  <a:lnTo>
                    <a:pt x="38" y="8"/>
                  </a:lnTo>
                  <a:lnTo>
                    <a:pt x="36" y="11"/>
                  </a:lnTo>
                  <a:lnTo>
                    <a:pt x="35" y="12"/>
                  </a:lnTo>
                  <a:lnTo>
                    <a:pt x="19" y="24"/>
                  </a:lnTo>
                  <a:lnTo>
                    <a:pt x="4" y="34"/>
                  </a:lnTo>
                  <a:lnTo>
                    <a:pt x="3" y="34"/>
                  </a:lnTo>
                  <a:lnTo>
                    <a:pt x="1" y="30"/>
                  </a:lnTo>
                  <a:lnTo>
                    <a:pt x="0" y="27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6520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677" name="Freeform 148"/>
            <p:cNvSpPr>
              <a:spLocks/>
            </p:cNvSpPr>
            <p:nvPr/>
          </p:nvSpPr>
          <p:spPr bwMode="auto">
            <a:xfrm>
              <a:off x="1410" y="1820"/>
              <a:ext cx="19" cy="32"/>
            </a:xfrm>
            <a:custGeom>
              <a:avLst/>
              <a:gdLst>
                <a:gd name="T0" fmla="*/ 0 w 19"/>
                <a:gd name="T1" fmla="*/ 16 h 32"/>
                <a:gd name="T2" fmla="*/ 0 w 19"/>
                <a:gd name="T3" fmla="*/ 16 h 32"/>
                <a:gd name="T4" fmla="*/ 1 w 19"/>
                <a:gd name="T5" fmla="*/ 22 h 32"/>
                <a:gd name="T6" fmla="*/ 3 w 19"/>
                <a:gd name="T7" fmla="*/ 27 h 32"/>
                <a:gd name="T8" fmla="*/ 7 w 19"/>
                <a:gd name="T9" fmla="*/ 31 h 32"/>
                <a:gd name="T10" fmla="*/ 11 w 19"/>
                <a:gd name="T11" fmla="*/ 32 h 32"/>
                <a:gd name="T12" fmla="*/ 11 w 19"/>
                <a:gd name="T13" fmla="*/ 32 h 32"/>
                <a:gd name="T14" fmla="*/ 14 w 19"/>
                <a:gd name="T15" fmla="*/ 32 h 32"/>
                <a:gd name="T16" fmla="*/ 15 w 19"/>
                <a:gd name="T17" fmla="*/ 31 h 32"/>
                <a:gd name="T18" fmla="*/ 18 w 19"/>
                <a:gd name="T19" fmla="*/ 26 h 32"/>
                <a:gd name="T20" fmla="*/ 19 w 19"/>
                <a:gd name="T21" fmla="*/ 20 h 32"/>
                <a:gd name="T22" fmla="*/ 19 w 19"/>
                <a:gd name="T23" fmla="*/ 16 h 32"/>
                <a:gd name="T24" fmla="*/ 19 w 19"/>
                <a:gd name="T25" fmla="*/ 16 h 32"/>
                <a:gd name="T26" fmla="*/ 18 w 19"/>
                <a:gd name="T27" fmla="*/ 9 h 32"/>
                <a:gd name="T28" fmla="*/ 15 w 19"/>
                <a:gd name="T29" fmla="*/ 4 h 32"/>
                <a:gd name="T30" fmla="*/ 12 w 19"/>
                <a:gd name="T31" fmla="*/ 1 h 32"/>
                <a:gd name="T32" fmla="*/ 8 w 19"/>
                <a:gd name="T33" fmla="*/ 0 h 32"/>
                <a:gd name="T34" fmla="*/ 8 w 19"/>
                <a:gd name="T35" fmla="*/ 0 h 32"/>
                <a:gd name="T36" fmla="*/ 4 w 19"/>
                <a:gd name="T37" fmla="*/ 1 h 32"/>
                <a:gd name="T38" fmla="*/ 3 w 19"/>
                <a:gd name="T39" fmla="*/ 4 h 32"/>
                <a:gd name="T40" fmla="*/ 1 w 19"/>
                <a:gd name="T41" fmla="*/ 9 h 32"/>
                <a:gd name="T42" fmla="*/ 0 w 19"/>
                <a:gd name="T43" fmla="*/ 16 h 32"/>
                <a:gd name="T44" fmla="*/ 0 w 19"/>
                <a:gd name="T45" fmla="*/ 16 h 32"/>
                <a:gd name="T46" fmla="*/ 0 w 19"/>
                <a:gd name="T47" fmla="*/ 16 h 32"/>
                <a:gd name="T48" fmla="*/ 5 w 19"/>
                <a:gd name="T49" fmla="*/ 16 h 32"/>
                <a:gd name="T50" fmla="*/ 5 w 19"/>
                <a:gd name="T51" fmla="*/ 16 h 32"/>
                <a:gd name="T52" fmla="*/ 7 w 19"/>
                <a:gd name="T53" fmla="*/ 11 h 32"/>
                <a:gd name="T54" fmla="*/ 7 w 19"/>
                <a:gd name="T55" fmla="*/ 8 h 32"/>
                <a:gd name="T56" fmla="*/ 9 w 19"/>
                <a:gd name="T57" fmla="*/ 5 h 32"/>
                <a:gd name="T58" fmla="*/ 9 w 19"/>
                <a:gd name="T59" fmla="*/ 5 h 32"/>
                <a:gd name="T60" fmla="*/ 11 w 19"/>
                <a:gd name="T61" fmla="*/ 7 h 32"/>
                <a:gd name="T62" fmla="*/ 12 w 19"/>
                <a:gd name="T63" fmla="*/ 8 h 32"/>
                <a:gd name="T64" fmla="*/ 12 w 19"/>
                <a:gd name="T65" fmla="*/ 11 h 32"/>
                <a:gd name="T66" fmla="*/ 14 w 19"/>
                <a:gd name="T67" fmla="*/ 16 h 32"/>
                <a:gd name="T68" fmla="*/ 14 w 19"/>
                <a:gd name="T69" fmla="*/ 16 h 32"/>
                <a:gd name="T70" fmla="*/ 12 w 19"/>
                <a:gd name="T71" fmla="*/ 24 h 32"/>
                <a:gd name="T72" fmla="*/ 12 w 19"/>
                <a:gd name="T73" fmla="*/ 26 h 32"/>
                <a:gd name="T74" fmla="*/ 11 w 19"/>
                <a:gd name="T75" fmla="*/ 27 h 32"/>
                <a:gd name="T76" fmla="*/ 11 w 19"/>
                <a:gd name="T77" fmla="*/ 27 h 32"/>
                <a:gd name="T78" fmla="*/ 8 w 19"/>
                <a:gd name="T79" fmla="*/ 26 h 32"/>
                <a:gd name="T80" fmla="*/ 7 w 19"/>
                <a:gd name="T81" fmla="*/ 24 h 32"/>
                <a:gd name="T82" fmla="*/ 7 w 19"/>
                <a:gd name="T83" fmla="*/ 20 h 32"/>
                <a:gd name="T84" fmla="*/ 5 w 19"/>
                <a:gd name="T85" fmla="*/ 16 h 32"/>
                <a:gd name="T86" fmla="*/ 5 w 19"/>
                <a:gd name="T87" fmla="*/ 16 h 32"/>
                <a:gd name="T88" fmla="*/ 5 w 19"/>
                <a:gd name="T89" fmla="*/ 16 h 32"/>
                <a:gd name="T90" fmla="*/ 0 w 19"/>
                <a:gd name="T91" fmla="*/ 16 h 3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9" h="32">
                  <a:moveTo>
                    <a:pt x="0" y="16"/>
                  </a:moveTo>
                  <a:lnTo>
                    <a:pt x="0" y="16"/>
                  </a:lnTo>
                  <a:lnTo>
                    <a:pt x="1" y="22"/>
                  </a:lnTo>
                  <a:lnTo>
                    <a:pt x="3" y="27"/>
                  </a:lnTo>
                  <a:lnTo>
                    <a:pt x="7" y="31"/>
                  </a:lnTo>
                  <a:lnTo>
                    <a:pt x="11" y="32"/>
                  </a:lnTo>
                  <a:lnTo>
                    <a:pt x="14" y="32"/>
                  </a:lnTo>
                  <a:lnTo>
                    <a:pt x="15" y="31"/>
                  </a:lnTo>
                  <a:lnTo>
                    <a:pt x="18" y="26"/>
                  </a:lnTo>
                  <a:lnTo>
                    <a:pt x="19" y="20"/>
                  </a:lnTo>
                  <a:lnTo>
                    <a:pt x="19" y="16"/>
                  </a:lnTo>
                  <a:lnTo>
                    <a:pt x="18" y="9"/>
                  </a:lnTo>
                  <a:lnTo>
                    <a:pt x="15" y="4"/>
                  </a:lnTo>
                  <a:lnTo>
                    <a:pt x="12" y="1"/>
                  </a:lnTo>
                  <a:lnTo>
                    <a:pt x="8" y="0"/>
                  </a:lnTo>
                  <a:lnTo>
                    <a:pt x="4" y="1"/>
                  </a:lnTo>
                  <a:lnTo>
                    <a:pt x="3" y="4"/>
                  </a:lnTo>
                  <a:lnTo>
                    <a:pt x="1" y="9"/>
                  </a:lnTo>
                  <a:lnTo>
                    <a:pt x="0" y="16"/>
                  </a:lnTo>
                  <a:lnTo>
                    <a:pt x="5" y="16"/>
                  </a:lnTo>
                  <a:lnTo>
                    <a:pt x="7" y="11"/>
                  </a:lnTo>
                  <a:lnTo>
                    <a:pt x="7" y="8"/>
                  </a:lnTo>
                  <a:lnTo>
                    <a:pt x="9" y="5"/>
                  </a:lnTo>
                  <a:lnTo>
                    <a:pt x="11" y="7"/>
                  </a:lnTo>
                  <a:lnTo>
                    <a:pt x="12" y="8"/>
                  </a:lnTo>
                  <a:lnTo>
                    <a:pt x="12" y="11"/>
                  </a:lnTo>
                  <a:lnTo>
                    <a:pt x="14" y="16"/>
                  </a:lnTo>
                  <a:lnTo>
                    <a:pt x="12" y="24"/>
                  </a:lnTo>
                  <a:lnTo>
                    <a:pt x="12" y="26"/>
                  </a:lnTo>
                  <a:lnTo>
                    <a:pt x="11" y="27"/>
                  </a:lnTo>
                  <a:lnTo>
                    <a:pt x="8" y="26"/>
                  </a:lnTo>
                  <a:lnTo>
                    <a:pt x="7" y="24"/>
                  </a:lnTo>
                  <a:lnTo>
                    <a:pt x="7" y="20"/>
                  </a:lnTo>
                  <a:lnTo>
                    <a:pt x="5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CE83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678" name="Freeform 149"/>
            <p:cNvSpPr>
              <a:spLocks/>
            </p:cNvSpPr>
            <p:nvPr/>
          </p:nvSpPr>
          <p:spPr bwMode="auto">
            <a:xfrm>
              <a:off x="1422" y="1882"/>
              <a:ext cx="21" cy="27"/>
            </a:xfrm>
            <a:custGeom>
              <a:avLst/>
              <a:gdLst>
                <a:gd name="T0" fmla="*/ 3 w 21"/>
                <a:gd name="T1" fmla="*/ 2 h 27"/>
                <a:gd name="T2" fmla="*/ 3 w 21"/>
                <a:gd name="T3" fmla="*/ 2 h 27"/>
                <a:gd name="T4" fmla="*/ 0 w 21"/>
                <a:gd name="T5" fmla="*/ 4 h 27"/>
                <a:gd name="T6" fmla="*/ 0 w 21"/>
                <a:gd name="T7" fmla="*/ 8 h 27"/>
                <a:gd name="T8" fmla="*/ 0 w 21"/>
                <a:gd name="T9" fmla="*/ 8 h 27"/>
                <a:gd name="T10" fmla="*/ 2 w 21"/>
                <a:gd name="T11" fmla="*/ 14 h 27"/>
                <a:gd name="T12" fmla="*/ 4 w 21"/>
                <a:gd name="T13" fmla="*/ 21 h 27"/>
                <a:gd name="T14" fmla="*/ 4 w 21"/>
                <a:gd name="T15" fmla="*/ 21 h 27"/>
                <a:gd name="T16" fmla="*/ 8 w 21"/>
                <a:gd name="T17" fmla="*/ 26 h 27"/>
                <a:gd name="T18" fmla="*/ 12 w 21"/>
                <a:gd name="T19" fmla="*/ 27 h 27"/>
                <a:gd name="T20" fmla="*/ 15 w 21"/>
                <a:gd name="T21" fmla="*/ 27 h 27"/>
                <a:gd name="T22" fmla="*/ 18 w 21"/>
                <a:gd name="T23" fmla="*/ 26 h 27"/>
                <a:gd name="T24" fmla="*/ 18 w 21"/>
                <a:gd name="T25" fmla="*/ 26 h 27"/>
                <a:gd name="T26" fmla="*/ 21 w 21"/>
                <a:gd name="T27" fmla="*/ 25 h 27"/>
                <a:gd name="T28" fmla="*/ 21 w 21"/>
                <a:gd name="T29" fmla="*/ 21 h 27"/>
                <a:gd name="T30" fmla="*/ 21 w 21"/>
                <a:gd name="T31" fmla="*/ 15 h 27"/>
                <a:gd name="T32" fmla="*/ 18 w 21"/>
                <a:gd name="T33" fmla="*/ 10 h 27"/>
                <a:gd name="T34" fmla="*/ 18 w 21"/>
                <a:gd name="T35" fmla="*/ 10 h 27"/>
                <a:gd name="T36" fmla="*/ 14 w 21"/>
                <a:gd name="T37" fmla="*/ 6 h 27"/>
                <a:gd name="T38" fmla="*/ 10 w 21"/>
                <a:gd name="T39" fmla="*/ 2 h 27"/>
                <a:gd name="T40" fmla="*/ 6 w 21"/>
                <a:gd name="T41" fmla="*/ 0 h 27"/>
                <a:gd name="T42" fmla="*/ 3 w 21"/>
                <a:gd name="T43" fmla="*/ 2 h 27"/>
                <a:gd name="T44" fmla="*/ 3 w 21"/>
                <a:gd name="T45" fmla="*/ 2 h 27"/>
                <a:gd name="T46" fmla="*/ 3 w 21"/>
                <a:gd name="T47" fmla="*/ 2 h 27"/>
                <a:gd name="T48" fmla="*/ 8 w 21"/>
                <a:gd name="T49" fmla="*/ 18 h 27"/>
                <a:gd name="T50" fmla="*/ 8 w 21"/>
                <a:gd name="T51" fmla="*/ 18 h 27"/>
                <a:gd name="T52" fmla="*/ 8 w 21"/>
                <a:gd name="T53" fmla="*/ 18 h 27"/>
                <a:gd name="T54" fmla="*/ 7 w 21"/>
                <a:gd name="T55" fmla="*/ 12 h 27"/>
                <a:gd name="T56" fmla="*/ 6 w 21"/>
                <a:gd name="T57" fmla="*/ 7 h 27"/>
                <a:gd name="T58" fmla="*/ 6 w 21"/>
                <a:gd name="T59" fmla="*/ 7 h 27"/>
                <a:gd name="T60" fmla="*/ 6 w 21"/>
                <a:gd name="T61" fmla="*/ 6 h 27"/>
                <a:gd name="T62" fmla="*/ 6 w 21"/>
                <a:gd name="T63" fmla="*/ 6 h 27"/>
                <a:gd name="T64" fmla="*/ 8 w 21"/>
                <a:gd name="T65" fmla="*/ 6 h 27"/>
                <a:gd name="T66" fmla="*/ 10 w 21"/>
                <a:gd name="T67" fmla="*/ 7 h 27"/>
                <a:gd name="T68" fmla="*/ 14 w 21"/>
                <a:gd name="T69" fmla="*/ 12 h 27"/>
                <a:gd name="T70" fmla="*/ 14 w 21"/>
                <a:gd name="T71" fmla="*/ 12 h 27"/>
                <a:gd name="T72" fmla="*/ 16 w 21"/>
                <a:gd name="T73" fmla="*/ 18 h 27"/>
                <a:gd name="T74" fmla="*/ 16 w 21"/>
                <a:gd name="T75" fmla="*/ 21 h 27"/>
                <a:gd name="T76" fmla="*/ 16 w 21"/>
                <a:gd name="T77" fmla="*/ 21 h 27"/>
                <a:gd name="T78" fmla="*/ 15 w 21"/>
                <a:gd name="T79" fmla="*/ 22 h 27"/>
                <a:gd name="T80" fmla="*/ 15 w 21"/>
                <a:gd name="T81" fmla="*/ 22 h 27"/>
                <a:gd name="T82" fmla="*/ 12 w 21"/>
                <a:gd name="T83" fmla="*/ 22 h 27"/>
                <a:gd name="T84" fmla="*/ 11 w 21"/>
                <a:gd name="T85" fmla="*/ 21 h 27"/>
                <a:gd name="T86" fmla="*/ 8 w 21"/>
                <a:gd name="T87" fmla="*/ 18 h 27"/>
                <a:gd name="T88" fmla="*/ 8 w 21"/>
                <a:gd name="T89" fmla="*/ 18 h 27"/>
                <a:gd name="T90" fmla="*/ 3 w 21"/>
                <a:gd name="T91" fmla="*/ 2 h 27"/>
                <a:gd name="T92" fmla="*/ 4 w 21"/>
                <a:gd name="T93" fmla="*/ 21 h 27"/>
                <a:gd name="T94" fmla="*/ 4 w 21"/>
                <a:gd name="T95" fmla="*/ 21 h 27"/>
                <a:gd name="T96" fmla="*/ 4 w 21"/>
                <a:gd name="T97" fmla="*/ 21 h 27"/>
                <a:gd name="T98" fmla="*/ 4 w 21"/>
                <a:gd name="T99" fmla="*/ 21 h 27"/>
                <a:gd name="T100" fmla="*/ 3 w 21"/>
                <a:gd name="T101" fmla="*/ 2 h 2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1" h="27">
                  <a:moveTo>
                    <a:pt x="3" y="2"/>
                  </a:moveTo>
                  <a:lnTo>
                    <a:pt x="3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2" y="14"/>
                  </a:lnTo>
                  <a:lnTo>
                    <a:pt x="4" y="21"/>
                  </a:lnTo>
                  <a:lnTo>
                    <a:pt x="8" y="26"/>
                  </a:lnTo>
                  <a:lnTo>
                    <a:pt x="12" y="27"/>
                  </a:lnTo>
                  <a:lnTo>
                    <a:pt x="15" y="27"/>
                  </a:lnTo>
                  <a:lnTo>
                    <a:pt x="18" y="26"/>
                  </a:lnTo>
                  <a:lnTo>
                    <a:pt x="21" y="25"/>
                  </a:lnTo>
                  <a:lnTo>
                    <a:pt x="21" y="21"/>
                  </a:lnTo>
                  <a:lnTo>
                    <a:pt x="21" y="15"/>
                  </a:lnTo>
                  <a:lnTo>
                    <a:pt x="18" y="10"/>
                  </a:lnTo>
                  <a:lnTo>
                    <a:pt x="14" y="6"/>
                  </a:lnTo>
                  <a:lnTo>
                    <a:pt x="10" y="2"/>
                  </a:lnTo>
                  <a:lnTo>
                    <a:pt x="6" y="0"/>
                  </a:lnTo>
                  <a:lnTo>
                    <a:pt x="3" y="2"/>
                  </a:lnTo>
                  <a:lnTo>
                    <a:pt x="8" y="18"/>
                  </a:lnTo>
                  <a:lnTo>
                    <a:pt x="7" y="12"/>
                  </a:lnTo>
                  <a:lnTo>
                    <a:pt x="6" y="7"/>
                  </a:lnTo>
                  <a:lnTo>
                    <a:pt x="6" y="6"/>
                  </a:lnTo>
                  <a:lnTo>
                    <a:pt x="8" y="6"/>
                  </a:lnTo>
                  <a:lnTo>
                    <a:pt x="10" y="7"/>
                  </a:lnTo>
                  <a:lnTo>
                    <a:pt x="14" y="12"/>
                  </a:lnTo>
                  <a:lnTo>
                    <a:pt x="16" y="18"/>
                  </a:lnTo>
                  <a:lnTo>
                    <a:pt x="16" y="21"/>
                  </a:lnTo>
                  <a:lnTo>
                    <a:pt x="15" y="22"/>
                  </a:lnTo>
                  <a:lnTo>
                    <a:pt x="12" y="22"/>
                  </a:lnTo>
                  <a:lnTo>
                    <a:pt x="11" y="21"/>
                  </a:lnTo>
                  <a:lnTo>
                    <a:pt x="8" y="18"/>
                  </a:lnTo>
                  <a:lnTo>
                    <a:pt x="3" y="2"/>
                  </a:lnTo>
                  <a:lnTo>
                    <a:pt x="4" y="21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CE83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grpSp>
        <p:nvGrpSpPr>
          <p:cNvPr id="2092" name="Group 981"/>
          <p:cNvGrpSpPr>
            <a:grpSpLocks/>
          </p:cNvGrpSpPr>
          <p:nvPr/>
        </p:nvGrpSpPr>
        <p:grpSpPr bwMode="auto">
          <a:xfrm>
            <a:off x="2871227" y="3207659"/>
            <a:ext cx="582102" cy="705078"/>
            <a:chOff x="1608" y="1797"/>
            <a:chExt cx="326" cy="395"/>
          </a:xfrm>
        </p:grpSpPr>
        <p:sp>
          <p:nvSpPr>
            <p:cNvPr id="2665" name="Freeform 150"/>
            <p:cNvSpPr>
              <a:spLocks/>
            </p:cNvSpPr>
            <p:nvPr/>
          </p:nvSpPr>
          <p:spPr bwMode="auto">
            <a:xfrm>
              <a:off x="1608" y="1797"/>
              <a:ext cx="326" cy="395"/>
            </a:xfrm>
            <a:custGeom>
              <a:avLst/>
              <a:gdLst>
                <a:gd name="T0" fmla="*/ 2 w 324"/>
                <a:gd name="T1" fmla="*/ 56 h 391"/>
                <a:gd name="T2" fmla="*/ 10 w 324"/>
                <a:gd name="T3" fmla="*/ 34 h 391"/>
                <a:gd name="T4" fmla="*/ 15 w 324"/>
                <a:gd name="T5" fmla="*/ 32 h 391"/>
                <a:gd name="T6" fmla="*/ 52 w 324"/>
                <a:gd name="T7" fmla="*/ 32 h 391"/>
                <a:gd name="T8" fmla="*/ 116 w 324"/>
                <a:gd name="T9" fmla="*/ 22 h 391"/>
                <a:gd name="T10" fmla="*/ 206 w 324"/>
                <a:gd name="T11" fmla="*/ 3 h 391"/>
                <a:gd name="T12" fmla="*/ 227 w 324"/>
                <a:gd name="T13" fmla="*/ 0 h 391"/>
                <a:gd name="T14" fmla="*/ 300 w 324"/>
                <a:gd name="T15" fmla="*/ 8 h 391"/>
                <a:gd name="T16" fmla="*/ 308 w 324"/>
                <a:gd name="T17" fmla="*/ 15 h 391"/>
                <a:gd name="T18" fmla="*/ 310 w 324"/>
                <a:gd name="T19" fmla="*/ 31 h 391"/>
                <a:gd name="T20" fmla="*/ 300 w 324"/>
                <a:gd name="T21" fmla="*/ 42 h 391"/>
                <a:gd name="T22" fmla="*/ 279 w 324"/>
                <a:gd name="T23" fmla="*/ 39 h 391"/>
                <a:gd name="T24" fmla="*/ 237 w 324"/>
                <a:gd name="T25" fmla="*/ 38 h 391"/>
                <a:gd name="T26" fmla="*/ 316 w 324"/>
                <a:gd name="T27" fmla="*/ 47 h 391"/>
                <a:gd name="T28" fmla="*/ 325 w 324"/>
                <a:gd name="T29" fmla="*/ 55 h 391"/>
                <a:gd name="T30" fmla="*/ 325 w 324"/>
                <a:gd name="T31" fmla="*/ 74 h 391"/>
                <a:gd name="T32" fmla="*/ 314 w 324"/>
                <a:gd name="T33" fmla="*/ 85 h 391"/>
                <a:gd name="T34" fmla="*/ 279 w 324"/>
                <a:gd name="T35" fmla="*/ 85 h 391"/>
                <a:gd name="T36" fmla="*/ 253 w 324"/>
                <a:gd name="T37" fmla="*/ 81 h 391"/>
                <a:gd name="T38" fmla="*/ 213 w 324"/>
                <a:gd name="T39" fmla="*/ 66 h 391"/>
                <a:gd name="T40" fmla="*/ 184 w 324"/>
                <a:gd name="T41" fmla="*/ 69 h 391"/>
                <a:gd name="T42" fmla="*/ 148 w 324"/>
                <a:gd name="T43" fmla="*/ 82 h 391"/>
                <a:gd name="T44" fmla="*/ 134 w 324"/>
                <a:gd name="T45" fmla="*/ 97 h 391"/>
                <a:gd name="T46" fmla="*/ 127 w 324"/>
                <a:gd name="T47" fmla="*/ 116 h 391"/>
                <a:gd name="T48" fmla="*/ 123 w 324"/>
                <a:gd name="T49" fmla="*/ 152 h 391"/>
                <a:gd name="T50" fmla="*/ 127 w 324"/>
                <a:gd name="T51" fmla="*/ 196 h 391"/>
                <a:gd name="T52" fmla="*/ 139 w 324"/>
                <a:gd name="T53" fmla="*/ 301 h 391"/>
                <a:gd name="T54" fmla="*/ 148 w 324"/>
                <a:gd name="T55" fmla="*/ 337 h 391"/>
                <a:gd name="T56" fmla="*/ 168 w 324"/>
                <a:gd name="T57" fmla="*/ 359 h 391"/>
                <a:gd name="T58" fmla="*/ 169 w 324"/>
                <a:gd name="T59" fmla="*/ 364 h 391"/>
                <a:gd name="T60" fmla="*/ 161 w 324"/>
                <a:gd name="T61" fmla="*/ 373 h 391"/>
                <a:gd name="T62" fmla="*/ 149 w 324"/>
                <a:gd name="T63" fmla="*/ 372 h 391"/>
                <a:gd name="T64" fmla="*/ 144 w 324"/>
                <a:gd name="T65" fmla="*/ 359 h 391"/>
                <a:gd name="T66" fmla="*/ 133 w 324"/>
                <a:gd name="T67" fmla="*/ 313 h 391"/>
                <a:gd name="T68" fmla="*/ 126 w 324"/>
                <a:gd name="T69" fmla="*/ 320 h 391"/>
                <a:gd name="T70" fmla="*/ 112 w 324"/>
                <a:gd name="T71" fmla="*/ 322 h 391"/>
                <a:gd name="T72" fmla="*/ 99 w 324"/>
                <a:gd name="T73" fmla="*/ 318 h 391"/>
                <a:gd name="T74" fmla="*/ 75 w 324"/>
                <a:gd name="T75" fmla="*/ 326 h 391"/>
                <a:gd name="T76" fmla="*/ 69 w 324"/>
                <a:gd name="T77" fmla="*/ 328 h 391"/>
                <a:gd name="T78" fmla="*/ 55 w 324"/>
                <a:gd name="T79" fmla="*/ 326 h 391"/>
                <a:gd name="T80" fmla="*/ 59 w 324"/>
                <a:gd name="T81" fmla="*/ 350 h 391"/>
                <a:gd name="T82" fmla="*/ 59 w 324"/>
                <a:gd name="T83" fmla="*/ 373 h 391"/>
                <a:gd name="T84" fmla="*/ 42 w 324"/>
                <a:gd name="T85" fmla="*/ 392 h 391"/>
                <a:gd name="T86" fmla="*/ 41 w 324"/>
                <a:gd name="T87" fmla="*/ 388 h 391"/>
                <a:gd name="T88" fmla="*/ 46 w 324"/>
                <a:gd name="T89" fmla="*/ 361 h 391"/>
                <a:gd name="T90" fmla="*/ 46 w 324"/>
                <a:gd name="T91" fmla="*/ 325 h 391"/>
                <a:gd name="T92" fmla="*/ 29 w 324"/>
                <a:gd name="T93" fmla="*/ 209 h 391"/>
                <a:gd name="T94" fmla="*/ 32 w 324"/>
                <a:gd name="T95" fmla="*/ 163 h 391"/>
                <a:gd name="T96" fmla="*/ 30 w 324"/>
                <a:gd name="T97" fmla="*/ 136 h 391"/>
                <a:gd name="T98" fmla="*/ 21 w 324"/>
                <a:gd name="T99" fmla="*/ 123 h 391"/>
                <a:gd name="T100" fmla="*/ 14 w 324"/>
                <a:gd name="T101" fmla="*/ 121 h 391"/>
                <a:gd name="T102" fmla="*/ 4 w 324"/>
                <a:gd name="T103" fmla="*/ 105 h 391"/>
                <a:gd name="T104" fmla="*/ 0 w 324"/>
                <a:gd name="T105" fmla="*/ 71 h 39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324" h="391">
                  <a:moveTo>
                    <a:pt x="0" y="70"/>
                  </a:moveTo>
                  <a:lnTo>
                    <a:pt x="0" y="70"/>
                  </a:lnTo>
                  <a:lnTo>
                    <a:pt x="2" y="55"/>
                  </a:lnTo>
                  <a:lnTo>
                    <a:pt x="4" y="42"/>
                  </a:lnTo>
                  <a:lnTo>
                    <a:pt x="7" y="38"/>
                  </a:lnTo>
                  <a:lnTo>
                    <a:pt x="10" y="34"/>
                  </a:lnTo>
                  <a:lnTo>
                    <a:pt x="13" y="32"/>
                  </a:lnTo>
                  <a:lnTo>
                    <a:pt x="15" y="32"/>
                  </a:lnTo>
                  <a:lnTo>
                    <a:pt x="26" y="34"/>
                  </a:lnTo>
                  <a:lnTo>
                    <a:pt x="38" y="34"/>
                  </a:lnTo>
                  <a:lnTo>
                    <a:pt x="52" y="32"/>
                  </a:lnTo>
                  <a:lnTo>
                    <a:pt x="64" y="31"/>
                  </a:lnTo>
                  <a:lnTo>
                    <a:pt x="91" y="27"/>
                  </a:lnTo>
                  <a:lnTo>
                    <a:pt x="115" y="22"/>
                  </a:lnTo>
                  <a:lnTo>
                    <a:pt x="174" y="9"/>
                  </a:lnTo>
                  <a:lnTo>
                    <a:pt x="205" y="3"/>
                  </a:lnTo>
                  <a:lnTo>
                    <a:pt x="217" y="1"/>
                  </a:lnTo>
                  <a:lnTo>
                    <a:pt x="226" y="0"/>
                  </a:lnTo>
                  <a:lnTo>
                    <a:pt x="247" y="1"/>
                  </a:lnTo>
                  <a:lnTo>
                    <a:pt x="268" y="4"/>
                  </a:lnTo>
                  <a:lnTo>
                    <a:pt x="298" y="8"/>
                  </a:lnTo>
                  <a:lnTo>
                    <a:pt x="302" y="9"/>
                  </a:lnTo>
                  <a:lnTo>
                    <a:pt x="306" y="15"/>
                  </a:lnTo>
                  <a:lnTo>
                    <a:pt x="308" y="20"/>
                  </a:lnTo>
                  <a:lnTo>
                    <a:pt x="309" y="26"/>
                  </a:lnTo>
                  <a:lnTo>
                    <a:pt x="308" y="31"/>
                  </a:lnTo>
                  <a:lnTo>
                    <a:pt x="306" y="37"/>
                  </a:lnTo>
                  <a:lnTo>
                    <a:pt x="304" y="41"/>
                  </a:lnTo>
                  <a:lnTo>
                    <a:pt x="298" y="42"/>
                  </a:lnTo>
                  <a:lnTo>
                    <a:pt x="290" y="41"/>
                  </a:lnTo>
                  <a:lnTo>
                    <a:pt x="277" y="39"/>
                  </a:lnTo>
                  <a:lnTo>
                    <a:pt x="258" y="38"/>
                  </a:lnTo>
                  <a:lnTo>
                    <a:pt x="236" y="38"/>
                  </a:lnTo>
                  <a:lnTo>
                    <a:pt x="282" y="43"/>
                  </a:lnTo>
                  <a:lnTo>
                    <a:pt x="314" y="47"/>
                  </a:lnTo>
                  <a:lnTo>
                    <a:pt x="317" y="47"/>
                  </a:lnTo>
                  <a:lnTo>
                    <a:pt x="319" y="49"/>
                  </a:lnTo>
                  <a:lnTo>
                    <a:pt x="323" y="54"/>
                  </a:lnTo>
                  <a:lnTo>
                    <a:pt x="324" y="60"/>
                  </a:lnTo>
                  <a:lnTo>
                    <a:pt x="324" y="66"/>
                  </a:lnTo>
                  <a:lnTo>
                    <a:pt x="323" y="73"/>
                  </a:lnTo>
                  <a:lnTo>
                    <a:pt x="319" y="78"/>
                  </a:lnTo>
                  <a:lnTo>
                    <a:pt x="314" y="83"/>
                  </a:lnTo>
                  <a:lnTo>
                    <a:pt x="312" y="84"/>
                  </a:lnTo>
                  <a:lnTo>
                    <a:pt x="308" y="85"/>
                  </a:lnTo>
                  <a:lnTo>
                    <a:pt x="277" y="84"/>
                  </a:lnTo>
                  <a:lnTo>
                    <a:pt x="262" y="83"/>
                  </a:lnTo>
                  <a:lnTo>
                    <a:pt x="251" y="80"/>
                  </a:lnTo>
                  <a:lnTo>
                    <a:pt x="233" y="72"/>
                  </a:lnTo>
                  <a:lnTo>
                    <a:pt x="222" y="68"/>
                  </a:lnTo>
                  <a:lnTo>
                    <a:pt x="212" y="65"/>
                  </a:lnTo>
                  <a:lnTo>
                    <a:pt x="194" y="65"/>
                  </a:lnTo>
                  <a:lnTo>
                    <a:pt x="183" y="68"/>
                  </a:lnTo>
                  <a:lnTo>
                    <a:pt x="171" y="70"/>
                  </a:lnTo>
                  <a:lnTo>
                    <a:pt x="159" y="74"/>
                  </a:lnTo>
                  <a:lnTo>
                    <a:pt x="147" y="81"/>
                  </a:lnTo>
                  <a:lnTo>
                    <a:pt x="143" y="85"/>
                  </a:lnTo>
                  <a:lnTo>
                    <a:pt x="137" y="91"/>
                  </a:lnTo>
                  <a:lnTo>
                    <a:pt x="133" y="96"/>
                  </a:lnTo>
                  <a:lnTo>
                    <a:pt x="130" y="103"/>
                  </a:lnTo>
                  <a:lnTo>
                    <a:pt x="126" y="115"/>
                  </a:lnTo>
                  <a:lnTo>
                    <a:pt x="124" y="127"/>
                  </a:lnTo>
                  <a:lnTo>
                    <a:pt x="122" y="139"/>
                  </a:lnTo>
                  <a:lnTo>
                    <a:pt x="122" y="150"/>
                  </a:lnTo>
                  <a:lnTo>
                    <a:pt x="124" y="173"/>
                  </a:lnTo>
                  <a:lnTo>
                    <a:pt x="126" y="194"/>
                  </a:lnTo>
                  <a:lnTo>
                    <a:pt x="130" y="225"/>
                  </a:lnTo>
                  <a:lnTo>
                    <a:pt x="134" y="263"/>
                  </a:lnTo>
                  <a:lnTo>
                    <a:pt x="138" y="298"/>
                  </a:lnTo>
                  <a:lnTo>
                    <a:pt x="141" y="321"/>
                  </a:lnTo>
                  <a:lnTo>
                    <a:pt x="147" y="334"/>
                  </a:lnTo>
                  <a:lnTo>
                    <a:pt x="152" y="344"/>
                  </a:lnTo>
                  <a:lnTo>
                    <a:pt x="159" y="351"/>
                  </a:lnTo>
                  <a:lnTo>
                    <a:pt x="167" y="355"/>
                  </a:lnTo>
                  <a:lnTo>
                    <a:pt x="168" y="357"/>
                  </a:lnTo>
                  <a:lnTo>
                    <a:pt x="168" y="360"/>
                  </a:lnTo>
                  <a:lnTo>
                    <a:pt x="167" y="364"/>
                  </a:lnTo>
                  <a:lnTo>
                    <a:pt x="164" y="367"/>
                  </a:lnTo>
                  <a:lnTo>
                    <a:pt x="160" y="369"/>
                  </a:lnTo>
                  <a:lnTo>
                    <a:pt x="156" y="371"/>
                  </a:lnTo>
                  <a:lnTo>
                    <a:pt x="152" y="371"/>
                  </a:lnTo>
                  <a:lnTo>
                    <a:pt x="148" y="368"/>
                  </a:lnTo>
                  <a:lnTo>
                    <a:pt x="145" y="363"/>
                  </a:lnTo>
                  <a:lnTo>
                    <a:pt x="143" y="355"/>
                  </a:lnTo>
                  <a:lnTo>
                    <a:pt x="138" y="337"/>
                  </a:lnTo>
                  <a:lnTo>
                    <a:pt x="134" y="321"/>
                  </a:lnTo>
                  <a:lnTo>
                    <a:pt x="132" y="310"/>
                  </a:lnTo>
                  <a:lnTo>
                    <a:pt x="129" y="313"/>
                  </a:lnTo>
                  <a:lnTo>
                    <a:pt x="125" y="317"/>
                  </a:lnTo>
                  <a:lnTo>
                    <a:pt x="122" y="318"/>
                  </a:lnTo>
                  <a:lnTo>
                    <a:pt x="118" y="319"/>
                  </a:lnTo>
                  <a:lnTo>
                    <a:pt x="111" y="319"/>
                  </a:lnTo>
                  <a:lnTo>
                    <a:pt x="106" y="318"/>
                  </a:lnTo>
                  <a:lnTo>
                    <a:pt x="98" y="315"/>
                  </a:lnTo>
                  <a:lnTo>
                    <a:pt x="91" y="315"/>
                  </a:lnTo>
                  <a:lnTo>
                    <a:pt x="84" y="318"/>
                  </a:lnTo>
                  <a:lnTo>
                    <a:pt x="75" y="323"/>
                  </a:lnTo>
                  <a:lnTo>
                    <a:pt x="72" y="325"/>
                  </a:lnTo>
                  <a:lnTo>
                    <a:pt x="69" y="325"/>
                  </a:lnTo>
                  <a:lnTo>
                    <a:pt x="61" y="323"/>
                  </a:lnTo>
                  <a:lnTo>
                    <a:pt x="56" y="323"/>
                  </a:lnTo>
                  <a:lnTo>
                    <a:pt x="55" y="323"/>
                  </a:lnTo>
                  <a:lnTo>
                    <a:pt x="53" y="325"/>
                  </a:lnTo>
                  <a:lnTo>
                    <a:pt x="59" y="346"/>
                  </a:lnTo>
                  <a:lnTo>
                    <a:pt x="61" y="360"/>
                  </a:lnTo>
                  <a:lnTo>
                    <a:pt x="60" y="365"/>
                  </a:lnTo>
                  <a:lnTo>
                    <a:pt x="59" y="369"/>
                  </a:lnTo>
                  <a:lnTo>
                    <a:pt x="48" y="382"/>
                  </a:lnTo>
                  <a:lnTo>
                    <a:pt x="42" y="388"/>
                  </a:lnTo>
                  <a:lnTo>
                    <a:pt x="38" y="391"/>
                  </a:lnTo>
                  <a:lnTo>
                    <a:pt x="41" y="384"/>
                  </a:lnTo>
                  <a:lnTo>
                    <a:pt x="44" y="376"/>
                  </a:lnTo>
                  <a:lnTo>
                    <a:pt x="46" y="367"/>
                  </a:lnTo>
                  <a:lnTo>
                    <a:pt x="46" y="357"/>
                  </a:lnTo>
                  <a:lnTo>
                    <a:pt x="46" y="338"/>
                  </a:lnTo>
                  <a:lnTo>
                    <a:pt x="46" y="322"/>
                  </a:lnTo>
                  <a:lnTo>
                    <a:pt x="36" y="263"/>
                  </a:lnTo>
                  <a:lnTo>
                    <a:pt x="30" y="223"/>
                  </a:lnTo>
                  <a:lnTo>
                    <a:pt x="29" y="207"/>
                  </a:lnTo>
                  <a:lnTo>
                    <a:pt x="29" y="195"/>
                  </a:lnTo>
                  <a:lnTo>
                    <a:pt x="32" y="161"/>
                  </a:lnTo>
                  <a:lnTo>
                    <a:pt x="32" y="148"/>
                  </a:lnTo>
                  <a:lnTo>
                    <a:pt x="30" y="135"/>
                  </a:lnTo>
                  <a:lnTo>
                    <a:pt x="27" y="131"/>
                  </a:lnTo>
                  <a:lnTo>
                    <a:pt x="25" y="126"/>
                  </a:lnTo>
                  <a:lnTo>
                    <a:pt x="21" y="122"/>
                  </a:lnTo>
                  <a:lnTo>
                    <a:pt x="17" y="120"/>
                  </a:lnTo>
                  <a:lnTo>
                    <a:pt x="14" y="120"/>
                  </a:lnTo>
                  <a:lnTo>
                    <a:pt x="11" y="119"/>
                  </a:lnTo>
                  <a:lnTo>
                    <a:pt x="9" y="116"/>
                  </a:lnTo>
                  <a:lnTo>
                    <a:pt x="4" y="104"/>
                  </a:lnTo>
                  <a:lnTo>
                    <a:pt x="0" y="88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912E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666" name="Freeform 151"/>
            <p:cNvSpPr>
              <a:spLocks/>
            </p:cNvSpPr>
            <p:nvPr/>
          </p:nvSpPr>
          <p:spPr bwMode="auto">
            <a:xfrm>
              <a:off x="1700" y="2018"/>
              <a:ext cx="42" cy="93"/>
            </a:xfrm>
            <a:custGeom>
              <a:avLst/>
              <a:gdLst>
                <a:gd name="T0" fmla="*/ 1 w 42"/>
                <a:gd name="T1" fmla="*/ 40 h 93"/>
                <a:gd name="T2" fmla="*/ 1 w 42"/>
                <a:gd name="T3" fmla="*/ 40 h 93"/>
                <a:gd name="T4" fmla="*/ 2 w 42"/>
                <a:gd name="T5" fmla="*/ 50 h 93"/>
                <a:gd name="T6" fmla="*/ 5 w 42"/>
                <a:gd name="T7" fmla="*/ 62 h 93"/>
                <a:gd name="T8" fmla="*/ 11 w 42"/>
                <a:gd name="T9" fmla="*/ 73 h 93"/>
                <a:gd name="T10" fmla="*/ 13 w 42"/>
                <a:gd name="T11" fmla="*/ 77 h 93"/>
                <a:gd name="T12" fmla="*/ 16 w 42"/>
                <a:gd name="T13" fmla="*/ 79 h 93"/>
                <a:gd name="T14" fmla="*/ 16 w 42"/>
                <a:gd name="T15" fmla="*/ 79 h 93"/>
                <a:gd name="T16" fmla="*/ 23 w 42"/>
                <a:gd name="T17" fmla="*/ 82 h 93"/>
                <a:gd name="T18" fmla="*/ 25 w 42"/>
                <a:gd name="T19" fmla="*/ 81 h 93"/>
                <a:gd name="T20" fmla="*/ 28 w 42"/>
                <a:gd name="T21" fmla="*/ 78 h 93"/>
                <a:gd name="T22" fmla="*/ 31 w 42"/>
                <a:gd name="T23" fmla="*/ 74 h 93"/>
                <a:gd name="T24" fmla="*/ 31 w 42"/>
                <a:gd name="T25" fmla="*/ 74 h 93"/>
                <a:gd name="T26" fmla="*/ 32 w 42"/>
                <a:gd name="T27" fmla="*/ 67 h 93"/>
                <a:gd name="T28" fmla="*/ 32 w 42"/>
                <a:gd name="T29" fmla="*/ 55 h 93"/>
                <a:gd name="T30" fmla="*/ 32 w 42"/>
                <a:gd name="T31" fmla="*/ 36 h 93"/>
                <a:gd name="T32" fmla="*/ 32 w 42"/>
                <a:gd name="T33" fmla="*/ 36 h 93"/>
                <a:gd name="T34" fmla="*/ 31 w 42"/>
                <a:gd name="T35" fmla="*/ 17 h 93"/>
                <a:gd name="T36" fmla="*/ 32 w 42"/>
                <a:gd name="T37" fmla="*/ 0 h 93"/>
                <a:gd name="T38" fmla="*/ 32 w 42"/>
                <a:gd name="T39" fmla="*/ 0 h 93"/>
                <a:gd name="T40" fmla="*/ 35 w 42"/>
                <a:gd name="T41" fmla="*/ 16 h 93"/>
                <a:gd name="T42" fmla="*/ 39 w 42"/>
                <a:gd name="T43" fmla="*/ 40 h 93"/>
                <a:gd name="T44" fmla="*/ 40 w 42"/>
                <a:gd name="T45" fmla="*/ 63 h 93"/>
                <a:gd name="T46" fmla="*/ 42 w 42"/>
                <a:gd name="T47" fmla="*/ 77 h 93"/>
                <a:gd name="T48" fmla="*/ 42 w 42"/>
                <a:gd name="T49" fmla="*/ 77 h 93"/>
                <a:gd name="T50" fmla="*/ 39 w 42"/>
                <a:gd name="T51" fmla="*/ 82 h 93"/>
                <a:gd name="T52" fmla="*/ 38 w 42"/>
                <a:gd name="T53" fmla="*/ 88 h 93"/>
                <a:gd name="T54" fmla="*/ 32 w 42"/>
                <a:gd name="T55" fmla="*/ 92 h 93"/>
                <a:gd name="T56" fmla="*/ 25 w 42"/>
                <a:gd name="T57" fmla="*/ 93 h 93"/>
                <a:gd name="T58" fmla="*/ 25 w 42"/>
                <a:gd name="T59" fmla="*/ 93 h 93"/>
                <a:gd name="T60" fmla="*/ 19 w 42"/>
                <a:gd name="T61" fmla="*/ 93 h 93"/>
                <a:gd name="T62" fmla="*/ 13 w 42"/>
                <a:gd name="T63" fmla="*/ 90 h 93"/>
                <a:gd name="T64" fmla="*/ 9 w 42"/>
                <a:gd name="T65" fmla="*/ 86 h 93"/>
                <a:gd name="T66" fmla="*/ 5 w 42"/>
                <a:gd name="T67" fmla="*/ 82 h 93"/>
                <a:gd name="T68" fmla="*/ 1 w 42"/>
                <a:gd name="T69" fmla="*/ 71 h 93"/>
                <a:gd name="T70" fmla="*/ 1 w 42"/>
                <a:gd name="T71" fmla="*/ 63 h 93"/>
                <a:gd name="T72" fmla="*/ 1 w 42"/>
                <a:gd name="T73" fmla="*/ 63 h 93"/>
                <a:gd name="T74" fmla="*/ 0 w 42"/>
                <a:gd name="T75" fmla="*/ 54 h 93"/>
                <a:gd name="T76" fmla="*/ 0 w 42"/>
                <a:gd name="T77" fmla="*/ 47 h 93"/>
                <a:gd name="T78" fmla="*/ 1 w 42"/>
                <a:gd name="T79" fmla="*/ 40 h 93"/>
                <a:gd name="T80" fmla="*/ 1 w 42"/>
                <a:gd name="T81" fmla="*/ 40 h 93"/>
                <a:gd name="T82" fmla="*/ 1 w 42"/>
                <a:gd name="T83" fmla="*/ 40 h 9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42" h="93">
                  <a:moveTo>
                    <a:pt x="1" y="40"/>
                  </a:moveTo>
                  <a:lnTo>
                    <a:pt x="1" y="40"/>
                  </a:lnTo>
                  <a:lnTo>
                    <a:pt x="2" y="50"/>
                  </a:lnTo>
                  <a:lnTo>
                    <a:pt x="5" y="62"/>
                  </a:lnTo>
                  <a:lnTo>
                    <a:pt x="11" y="73"/>
                  </a:lnTo>
                  <a:lnTo>
                    <a:pt x="13" y="77"/>
                  </a:lnTo>
                  <a:lnTo>
                    <a:pt x="16" y="79"/>
                  </a:lnTo>
                  <a:lnTo>
                    <a:pt x="23" y="82"/>
                  </a:lnTo>
                  <a:lnTo>
                    <a:pt x="25" y="81"/>
                  </a:lnTo>
                  <a:lnTo>
                    <a:pt x="28" y="78"/>
                  </a:lnTo>
                  <a:lnTo>
                    <a:pt x="31" y="74"/>
                  </a:lnTo>
                  <a:lnTo>
                    <a:pt x="32" y="67"/>
                  </a:lnTo>
                  <a:lnTo>
                    <a:pt x="32" y="55"/>
                  </a:lnTo>
                  <a:lnTo>
                    <a:pt x="32" y="36"/>
                  </a:lnTo>
                  <a:lnTo>
                    <a:pt x="31" y="17"/>
                  </a:lnTo>
                  <a:lnTo>
                    <a:pt x="32" y="0"/>
                  </a:lnTo>
                  <a:lnTo>
                    <a:pt x="35" y="16"/>
                  </a:lnTo>
                  <a:lnTo>
                    <a:pt x="39" y="40"/>
                  </a:lnTo>
                  <a:lnTo>
                    <a:pt x="40" y="63"/>
                  </a:lnTo>
                  <a:lnTo>
                    <a:pt x="42" y="77"/>
                  </a:lnTo>
                  <a:lnTo>
                    <a:pt x="39" y="82"/>
                  </a:lnTo>
                  <a:lnTo>
                    <a:pt x="38" y="88"/>
                  </a:lnTo>
                  <a:lnTo>
                    <a:pt x="32" y="92"/>
                  </a:lnTo>
                  <a:lnTo>
                    <a:pt x="25" y="93"/>
                  </a:lnTo>
                  <a:lnTo>
                    <a:pt x="19" y="93"/>
                  </a:lnTo>
                  <a:lnTo>
                    <a:pt x="13" y="90"/>
                  </a:lnTo>
                  <a:lnTo>
                    <a:pt x="9" y="86"/>
                  </a:lnTo>
                  <a:lnTo>
                    <a:pt x="5" y="82"/>
                  </a:lnTo>
                  <a:lnTo>
                    <a:pt x="1" y="71"/>
                  </a:lnTo>
                  <a:lnTo>
                    <a:pt x="1" y="63"/>
                  </a:lnTo>
                  <a:lnTo>
                    <a:pt x="0" y="54"/>
                  </a:lnTo>
                  <a:lnTo>
                    <a:pt x="0" y="47"/>
                  </a:lnTo>
                  <a:lnTo>
                    <a:pt x="1" y="40"/>
                  </a:lnTo>
                  <a:close/>
                </a:path>
              </a:pathLst>
            </a:custGeom>
            <a:solidFill>
              <a:srgbClr val="4017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667" name="Freeform 152"/>
            <p:cNvSpPr>
              <a:spLocks/>
            </p:cNvSpPr>
            <p:nvPr/>
          </p:nvSpPr>
          <p:spPr bwMode="auto">
            <a:xfrm>
              <a:off x="1670" y="2062"/>
              <a:ext cx="19" cy="54"/>
            </a:xfrm>
            <a:custGeom>
              <a:avLst/>
              <a:gdLst>
                <a:gd name="T0" fmla="*/ 16 w 19"/>
                <a:gd name="T1" fmla="*/ 0 h 54"/>
                <a:gd name="T2" fmla="*/ 16 w 19"/>
                <a:gd name="T3" fmla="*/ 0 h 54"/>
                <a:gd name="T4" fmla="*/ 16 w 19"/>
                <a:gd name="T5" fmla="*/ 0 h 54"/>
                <a:gd name="T6" fmla="*/ 16 w 19"/>
                <a:gd name="T7" fmla="*/ 0 h 54"/>
                <a:gd name="T8" fmla="*/ 18 w 19"/>
                <a:gd name="T9" fmla="*/ 4 h 54"/>
                <a:gd name="T10" fmla="*/ 19 w 19"/>
                <a:gd name="T11" fmla="*/ 19 h 54"/>
                <a:gd name="T12" fmla="*/ 19 w 19"/>
                <a:gd name="T13" fmla="*/ 29 h 54"/>
                <a:gd name="T14" fmla="*/ 18 w 19"/>
                <a:gd name="T15" fmla="*/ 38 h 54"/>
                <a:gd name="T16" fmla="*/ 16 w 19"/>
                <a:gd name="T17" fmla="*/ 46 h 54"/>
                <a:gd name="T18" fmla="*/ 15 w 19"/>
                <a:gd name="T19" fmla="*/ 49 h 54"/>
                <a:gd name="T20" fmla="*/ 12 w 19"/>
                <a:gd name="T21" fmla="*/ 52 h 54"/>
                <a:gd name="T22" fmla="*/ 12 w 19"/>
                <a:gd name="T23" fmla="*/ 52 h 54"/>
                <a:gd name="T24" fmla="*/ 5 w 19"/>
                <a:gd name="T25" fmla="*/ 54 h 54"/>
                <a:gd name="T26" fmla="*/ 3 w 19"/>
                <a:gd name="T27" fmla="*/ 54 h 54"/>
                <a:gd name="T28" fmla="*/ 0 w 19"/>
                <a:gd name="T29" fmla="*/ 54 h 54"/>
                <a:gd name="T30" fmla="*/ 0 w 19"/>
                <a:gd name="T31" fmla="*/ 54 h 54"/>
                <a:gd name="T32" fmla="*/ 4 w 19"/>
                <a:gd name="T33" fmla="*/ 48 h 54"/>
                <a:gd name="T34" fmla="*/ 7 w 19"/>
                <a:gd name="T35" fmla="*/ 40 h 54"/>
                <a:gd name="T36" fmla="*/ 7 w 19"/>
                <a:gd name="T37" fmla="*/ 40 h 54"/>
                <a:gd name="T38" fmla="*/ 7 w 19"/>
                <a:gd name="T39" fmla="*/ 30 h 54"/>
                <a:gd name="T40" fmla="*/ 7 w 19"/>
                <a:gd name="T41" fmla="*/ 19 h 54"/>
                <a:gd name="T42" fmla="*/ 8 w 19"/>
                <a:gd name="T43" fmla="*/ 11 h 54"/>
                <a:gd name="T44" fmla="*/ 8 w 19"/>
                <a:gd name="T45" fmla="*/ 10 h 54"/>
                <a:gd name="T46" fmla="*/ 8 w 19"/>
                <a:gd name="T47" fmla="*/ 10 h 54"/>
                <a:gd name="T48" fmla="*/ 8 w 19"/>
                <a:gd name="T49" fmla="*/ 10 h 54"/>
                <a:gd name="T50" fmla="*/ 11 w 19"/>
                <a:gd name="T51" fmla="*/ 15 h 54"/>
                <a:gd name="T52" fmla="*/ 12 w 19"/>
                <a:gd name="T53" fmla="*/ 17 h 54"/>
                <a:gd name="T54" fmla="*/ 14 w 19"/>
                <a:gd name="T55" fmla="*/ 15 h 54"/>
                <a:gd name="T56" fmla="*/ 14 w 19"/>
                <a:gd name="T57" fmla="*/ 15 h 54"/>
                <a:gd name="T58" fmla="*/ 15 w 19"/>
                <a:gd name="T59" fmla="*/ 8 h 54"/>
                <a:gd name="T60" fmla="*/ 16 w 19"/>
                <a:gd name="T61" fmla="*/ 0 h 54"/>
                <a:gd name="T62" fmla="*/ 16 w 19"/>
                <a:gd name="T63" fmla="*/ 0 h 54"/>
                <a:gd name="T64" fmla="*/ 16 w 19"/>
                <a:gd name="T65" fmla="*/ 0 h 5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9" h="54">
                  <a:moveTo>
                    <a:pt x="16" y="0"/>
                  </a:moveTo>
                  <a:lnTo>
                    <a:pt x="16" y="0"/>
                  </a:lnTo>
                  <a:lnTo>
                    <a:pt x="18" y="4"/>
                  </a:lnTo>
                  <a:lnTo>
                    <a:pt x="19" y="19"/>
                  </a:lnTo>
                  <a:lnTo>
                    <a:pt x="19" y="29"/>
                  </a:lnTo>
                  <a:lnTo>
                    <a:pt x="18" y="38"/>
                  </a:lnTo>
                  <a:lnTo>
                    <a:pt x="16" y="46"/>
                  </a:lnTo>
                  <a:lnTo>
                    <a:pt x="15" y="49"/>
                  </a:lnTo>
                  <a:lnTo>
                    <a:pt x="12" y="52"/>
                  </a:lnTo>
                  <a:lnTo>
                    <a:pt x="5" y="54"/>
                  </a:lnTo>
                  <a:lnTo>
                    <a:pt x="3" y="54"/>
                  </a:lnTo>
                  <a:lnTo>
                    <a:pt x="0" y="54"/>
                  </a:lnTo>
                  <a:lnTo>
                    <a:pt x="4" y="48"/>
                  </a:lnTo>
                  <a:lnTo>
                    <a:pt x="7" y="40"/>
                  </a:lnTo>
                  <a:lnTo>
                    <a:pt x="7" y="30"/>
                  </a:lnTo>
                  <a:lnTo>
                    <a:pt x="7" y="19"/>
                  </a:lnTo>
                  <a:lnTo>
                    <a:pt x="8" y="11"/>
                  </a:lnTo>
                  <a:lnTo>
                    <a:pt x="8" y="10"/>
                  </a:lnTo>
                  <a:lnTo>
                    <a:pt x="11" y="15"/>
                  </a:lnTo>
                  <a:lnTo>
                    <a:pt x="12" y="17"/>
                  </a:lnTo>
                  <a:lnTo>
                    <a:pt x="14" y="15"/>
                  </a:lnTo>
                  <a:lnTo>
                    <a:pt x="15" y="8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4017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668" name="Freeform 153"/>
            <p:cNvSpPr>
              <a:spLocks/>
            </p:cNvSpPr>
            <p:nvPr/>
          </p:nvSpPr>
          <p:spPr bwMode="auto">
            <a:xfrm>
              <a:off x="1643" y="1958"/>
              <a:ext cx="85" cy="156"/>
            </a:xfrm>
            <a:custGeom>
              <a:avLst/>
              <a:gdLst>
                <a:gd name="T0" fmla="*/ 23 w 85"/>
                <a:gd name="T1" fmla="*/ 156 h 156"/>
                <a:gd name="T2" fmla="*/ 23 w 85"/>
                <a:gd name="T3" fmla="*/ 156 h 156"/>
                <a:gd name="T4" fmla="*/ 19 w 85"/>
                <a:gd name="T5" fmla="*/ 144 h 156"/>
                <a:gd name="T6" fmla="*/ 16 w 85"/>
                <a:gd name="T7" fmla="*/ 131 h 156"/>
                <a:gd name="T8" fmla="*/ 13 w 85"/>
                <a:gd name="T9" fmla="*/ 107 h 156"/>
                <a:gd name="T10" fmla="*/ 13 w 85"/>
                <a:gd name="T11" fmla="*/ 107 h 156"/>
                <a:gd name="T12" fmla="*/ 11 w 85"/>
                <a:gd name="T13" fmla="*/ 64 h 156"/>
                <a:gd name="T14" fmla="*/ 9 w 85"/>
                <a:gd name="T15" fmla="*/ 41 h 156"/>
                <a:gd name="T16" fmla="*/ 9 w 85"/>
                <a:gd name="T17" fmla="*/ 34 h 156"/>
                <a:gd name="T18" fmla="*/ 11 w 85"/>
                <a:gd name="T19" fmla="*/ 33 h 156"/>
                <a:gd name="T20" fmla="*/ 11 w 85"/>
                <a:gd name="T21" fmla="*/ 33 h 156"/>
                <a:gd name="T22" fmla="*/ 11 w 85"/>
                <a:gd name="T23" fmla="*/ 33 h 156"/>
                <a:gd name="T24" fmla="*/ 15 w 85"/>
                <a:gd name="T25" fmla="*/ 37 h 156"/>
                <a:gd name="T26" fmla="*/ 20 w 85"/>
                <a:gd name="T27" fmla="*/ 39 h 156"/>
                <a:gd name="T28" fmla="*/ 27 w 85"/>
                <a:gd name="T29" fmla="*/ 42 h 156"/>
                <a:gd name="T30" fmla="*/ 34 w 85"/>
                <a:gd name="T31" fmla="*/ 43 h 156"/>
                <a:gd name="T32" fmla="*/ 34 w 85"/>
                <a:gd name="T33" fmla="*/ 43 h 156"/>
                <a:gd name="T34" fmla="*/ 42 w 85"/>
                <a:gd name="T35" fmla="*/ 42 h 156"/>
                <a:gd name="T36" fmla="*/ 50 w 85"/>
                <a:gd name="T37" fmla="*/ 39 h 156"/>
                <a:gd name="T38" fmla="*/ 58 w 85"/>
                <a:gd name="T39" fmla="*/ 34 h 156"/>
                <a:gd name="T40" fmla="*/ 62 w 85"/>
                <a:gd name="T41" fmla="*/ 30 h 156"/>
                <a:gd name="T42" fmla="*/ 65 w 85"/>
                <a:gd name="T43" fmla="*/ 26 h 156"/>
                <a:gd name="T44" fmla="*/ 65 w 85"/>
                <a:gd name="T45" fmla="*/ 26 h 156"/>
                <a:gd name="T46" fmla="*/ 68 w 85"/>
                <a:gd name="T47" fmla="*/ 23 h 156"/>
                <a:gd name="T48" fmla="*/ 72 w 85"/>
                <a:gd name="T49" fmla="*/ 22 h 156"/>
                <a:gd name="T50" fmla="*/ 81 w 85"/>
                <a:gd name="T51" fmla="*/ 22 h 156"/>
                <a:gd name="T52" fmla="*/ 84 w 85"/>
                <a:gd name="T53" fmla="*/ 20 h 156"/>
                <a:gd name="T54" fmla="*/ 85 w 85"/>
                <a:gd name="T55" fmla="*/ 20 h 156"/>
                <a:gd name="T56" fmla="*/ 82 w 85"/>
                <a:gd name="T57" fmla="*/ 16 h 156"/>
                <a:gd name="T58" fmla="*/ 78 w 85"/>
                <a:gd name="T59" fmla="*/ 11 h 156"/>
                <a:gd name="T60" fmla="*/ 78 w 85"/>
                <a:gd name="T61" fmla="*/ 11 h 156"/>
                <a:gd name="T62" fmla="*/ 73 w 85"/>
                <a:gd name="T63" fmla="*/ 8 h 156"/>
                <a:gd name="T64" fmla="*/ 64 w 85"/>
                <a:gd name="T65" fmla="*/ 3 h 156"/>
                <a:gd name="T66" fmla="*/ 57 w 85"/>
                <a:gd name="T67" fmla="*/ 1 h 156"/>
                <a:gd name="T68" fmla="*/ 49 w 85"/>
                <a:gd name="T69" fmla="*/ 0 h 156"/>
                <a:gd name="T70" fmla="*/ 41 w 85"/>
                <a:gd name="T71" fmla="*/ 0 h 156"/>
                <a:gd name="T72" fmla="*/ 31 w 85"/>
                <a:gd name="T73" fmla="*/ 1 h 156"/>
                <a:gd name="T74" fmla="*/ 31 w 85"/>
                <a:gd name="T75" fmla="*/ 1 h 156"/>
                <a:gd name="T76" fmla="*/ 26 w 85"/>
                <a:gd name="T77" fmla="*/ 4 h 156"/>
                <a:gd name="T78" fmla="*/ 20 w 85"/>
                <a:gd name="T79" fmla="*/ 8 h 156"/>
                <a:gd name="T80" fmla="*/ 13 w 85"/>
                <a:gd name="T81" fmla="*/ 14 h 156"/>
                <a:gd name="T82" fmla="*/ 9 w 85"/>
                <a:gd name="T83" fmla="*/ 19 h 156"/>
                <a:gd name="T84" fmla="*/ 1 w 85"/>
                <a:gd name="T85" fmla="*/ 31 h 156"/>
                <a:gd name="T86" fmla="*/ 0 w 85"/>
                <a:gd name="T87" fmla="*/ 37 h 156"/>
                <a:gd name="T88" fmla="*/ 0 w 85"/>
                <a:gd name="T89" fmla="*/ 39 h 156"/>
                <a:gd name="T90" fmla="*/ 0 w 85"/>
                <a:gd name="T91" fmla="*/ 39 h 156"/>
                <a:gd name="T92" fmla="*/ 3 w 85"/>
                <a:gd name="T93" fmla="*/ 54 h 156"/>
                <a:gd name="T94" fmla="*/ 5 w 85"/>
                <a:gd name="T95" fmla="*/ 80 h 156"/>
                <a:gd name="T96" fmla="*/ 7 w 85"/>
                <a:gd name="T97" fmla="*/ 104 h 156"/>
                <a:gd name="T98" fmla="*/ 9 w 85"/>
                <a:gd name="T99" fmla="*/ 119 h 156"/>
                <a:gd name="T100" fmla="*/ 9 w 85"/>
                <a:gd name="T101" fmla="*/ 119 h 156"/>
                <a:gd name="T102" fmla="*/ 13 w 85"/>
                <a:gd name="T103" fmla="*/ 139 h 156"/>
                <a:gd name="T104" fmla="*/ 17 w 85"/>
                <a:gd name="T105" fmla="*/ 149 h 156"/>
                <a:gd name="T106" fmla="*/ 20 w 85"/>
                <a:gd name="T107" fmla="*/ 153 h 156"/>
                <a:gd name="T108" fmla="*/ 23 w 85"/>
                <a:gd name="T109" fmla="*/ 156 h 156"/>
                <a:gd name="T110" fmla="*/ 23 w 85"/>
                <a:gd name="T111" fmla="*/ 156 h 156"/>
                <a:gd name="T112" fmla="*/ 23 w 85"/>
                <a:gd name="T113" fmla="*/ 156 h 15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85" h="156">
                  <a:moveTo>
                    <a:pt x="23" y="156"/>
                  </a:moveTo>
                  <a:lnTo>
                    <a:pt x="23" y="156"/>
                  </a:lnTo>
                  <a:lnTo>
                    <a:pt x="19" y="144"/>
                  </a:lnTo>
                  <a:lnTo>
                    <a:pt x="16" y="131"/>
                  </a:lnTo>
                  <a:lnTo>
                    <a:pt x="13" y="107"/>
                  </a:lnTo>
                  <a:lnTo>
                    <a:pt x="11" y="64"/>
                  </a:lnTo>
                  <a:lnTo>
                    <a:pt x="9" y="41"/>
                  </a:lnTo>
                  <a:lnTo>
                    <a:pt x="9" y="34"/>
                  </a:lnTo>
                  <a:lnTo>
                    <a:pt x="11" y="33"/>
                  </a:lnTo>
                  <a:lnTo>
                    <a:pt x="15" y="37"/>
                  </a:lnTo>
                  <a:lnTo>
                    <a:pt x="20" y="39"/>
                  </a:lnTo>
                  <a:lnTo>
                    <a:pt x="27" y="42"/>
                  </a:lnTo>
                  <a:lnTo>
                    <a:pt x="34" y="43"/>
                  </a:lnTo>
                  <a:lnTo>
                    <a:pt x="42" y="42"/>
                  </a:lnTo>
                  <a:lnTo>
                    <a:pt x="50" y="39"/>
                  </a:lnTo>
                  <a:lnTo>
                    <a:pt x="58" y="34"/>
                  </a:lnTo>
                  <a:lnTo>
                    <a:pt x="62" y="30"/>
                  </a:lnTo>
                  <a:lnTo>
                    <a:pt x="65" y="26"/>
                  </a:lnTo>
                  <a:lnTo>
                    <a:pt x="68" y="23"/>
                  </a:lnTo>
                  <a:lnTo>
                    <a:pt x="72" y="22"/>
                  </a:lnTo>
                  <a:lnTo>
                    <a:pt x="81" y="22"/>
                  </a:lnTo>
                  <a:lnTo>
                    <a:pt x="84" y="20"/>
                  </a:lnTo>
                  <a:lnTo>
                    <a:pt x="85" y="20"/>
                  </a:lnTo>
                  <a:lnTo>
                    <a:pt x="82" y="16"/>
                  </a:lnTo>
                  <a:lnTo>
                    <a:pt x="78" y="11"/>
                  </a:lnTo>
                  <a:lnTo>
                    <a:pt x="73" y="8"/>
                  </a:lnTo>
                  <a:lnTo>
                    <a:pt x="64" y="3"/>
                  </a:lnTo>
                  <a:lnTo>
                    <a:pt x="57" y="1"/>
                  </a:lnTo>
                  <a:lnTo>
                    <a:pt x="49" y="0"/>
                  </a:lnTo>
                  <a:lnTo>
                    <a:pt x="41" y="0"/>
                  </a:lnTo>
                  <a:lnTo>
                    <a:pt x="31" y="1"/>
                  </a:lnTo>
                  <a:lnTo>
                    <a:pt x="26" y="4"/>
                  </a:lnTo>
                  <a:lnTo>
                    <a:pt x="20" y="8"/>
                  </a:lnTo>
                  <a:lnTo>
                    <a:pt x="13" y="14"/>
                  </a:lnTo>
                  <a:lnTo>
                    <a:pt x="9" y="19"/>
                  </a:lnTo>
                  <a:lnTo>
                    <a:pt x="1" y="31"/>
                  </a:lnTo>
                  <a:lnTo>
                    <a:pt x="0" y="37"/>
                  </a:lnTo>
                  <a:lnTo>
                    <a:pt x="0" y="39"/>
                  </a:lnTo>
                  <a:lnTo>
                    <a:pt x="3" y="54"/>
                  </a:lnTo>
                  <a:lnTo>
                    <a:pt x="5" y="80"/>
                  </a:lnTo>
                  <a:lnTo>
                    <a:pt x="7" y="104"/>
                  </a:lnTo>
                  <a:lnTo>
                    <a:pt x="9" y="119"/>
                  </a:lnTo>
                  <a:lnTo>
                    <a:pt x="13" y="139"/>
                  </a:lnTo>
                  <a:lnTo>
                    <a:pt x="17" y="149"/>
                  </a:lnTo>
                  <a:lnTo>
                    <a:pt x="20" y="153"/>
                  </a:lnTo>
                  <a:lnTo>
                    <a:pt x="23" y="156"/>
                  </a:lnTo>
                  <a:close/>
                </a:path>
              </a:pathLst>
            </a:custGeom>
            <a:solidFill>
              <a:srgbClr val="3518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669" name="Freeform 154"/>
            <p:cNvSpPr>
              <a:spLocks/>
            </p:cNvSpPr>
            <p:nvPr/>
          </p:nvSpPr>
          <p:spPr bwMode="auto">
            <a:xfrm>
              <a:off x="1659" y="2111"/>
              <a:ext cx="15" cy="66"/>
            </a:xfrm>
            <a:custGeom>
              <a:avLst/>
              <a:gdLst>
                <a:gd name="T0" fmla="*/ 1 w 15"/>
                <a:gd name="T1" fmla="*/ 0 h 66"/>
                <a:gd name="T2" fmla="*/ 1 w 15"/>
                <a:gd name="T3" fmla="*/ 0 h 66"/>
                <a:gd name="T4" fmla="*/ 0 w 15"/>
                <a:gd name="T5" fmla="*/ 3 h 66"/>
                <a:gd name="T6" fmla="*/ 0 w 15"/>
                <a:gd name="T7" fmla="*/ 5 h 66"/>
                <a:gd name="T8" fmla="*/ 0 w 15"/>
                <a:gd name="T9" fmla="*/ 7 h 66"/>
                <a:gd name="T10" fmla="*/ 0 w 15"/>
                <a:gd name="T11" fmla="*/ 7 h 66"/>
                <a:gd name="T12" fmla="*/ 4 w 15"/>
                <a:gd name="T13" fmla="*/ 24 h 66"/>
                <a:gd name="T14" fmla="*/ 7 w 15"/>
                <a:gd name="T15" fmla="*/ 39 h 66"/>
                <a:gd name="T16" fmla="*/ 8 w 15"/>
                <a:gd name="T17" fmla="*/ 51 h 66"/>
                <a:gd name="T18" fmla="*/ 7 w 15"/>
                <a:gd name="T19" fmla="*/ 61 h 66"/>
                <a:gd name="T20" fmla="*/ 7 w 15"/>
                <a:gd name="T21" fmla="*/ 61 h 66"/>
                <a:gd name="T22" fmla="*/ 8 w 15"/>
                <a:gd name="T23" fmla="*/ 64 h 66"/>
                <a:gd name="T24" fmla="*/ 11 w 15"/>
                <a:gd name="T25" fmla="*/ 66 h 66"/>
                <a:gd name="T26" fmla="*/ 11 w 15"/>
                <a:gd name="T27" fmla="*/ 66 h 66"/>
                <a:gd name="T28" fmla="*/ 14 w 15"/>
                <a:gd name="T29" fmla="*/ 65 h 66"/>
                <a:gd name="T30" fmla="*/ 15 w 15"/>
                <a:gd name="T31" fmla="*/ 62 h 66"/>
                <a:gd name="T32" fmla="*/ 15 w 15"/>
                <a:gd name="T33" fmla="*/ 62 h 66"/>
                <a:gd name="T34" fmla="*/ 15 w 15"/>
                <a:gd name="T35" fmla="*/ 55 h 66"/>
                <a:gd name="T36" fmla="*/ 15 w 15"/>
                <a:gd name="T37" fmla="*/ 47 h 66"/>
                <a:gd name="T38" fmla="*/ 14 w 15"/>
                <a:gd name="T39" fmla="*/ 32 h 66"/>
                <a:gd name="T40" fmla="*/ 10 w 15"/>
                <a:gd name="T41" fmla="*/ 18 h 66"/>
                <a:gd name="T42" fmla="*/ 7 w 15"/>
                <a:gd name="T43" fmla="*/ 5 h 66"/>
                <a:gd name="T44" fmla="*/ 7 w 15"/>
                <a:gd name="T45" fmla="*/ 3 h 66"/>
                <a:gd name="T46" fmla="*/ 7 w 15"/>
                <a:gd name="T47" fmla="*/ 3 h 66"/>
                <a:gd name="T48" fmla="*/ 6 w 15"/>
                <a:gd name="T49" fmla="*/ 1 h 66"/>
                <a:gd name="T50" fmla="*/ 1 w 15"/>
                <a:gd name="T51" fmla="*/ 0 h 66"/>
                <a:gd name="T52" fmla="*/ 1 w 15"/>
                <a:gd name="T53" fmla="*/ 0 h 66"/>
                <a:gd name="T54" fmla="*/ 1 w 15"/>
                <a:gd name="T55" fmla="*/ 0 h 6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5" h="66">
                  <a:moveTo>
                    <a:pt x="1" y="0"/>
                  </a:moveTo>
                  <a:lnTo>
                    <a:pt x="1" y="0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4" y="24"/>
                  </a:lnTo>
                  <a:lnTo>
                    <a:pt x="7" y="39"/>
                  </a:lnTo>
                  <a:lnTo>
                    <a:pt x="8" y="51"/>
                  </a:lnTo>
                  <a:lnTo>
                    <a:pt x="7" y="61"/>
                  </a:lnTo>
                  <a:lnTo>
                    <a:pt x="8" y="64"/>
                  </a:lnTo>
                  <a:lnTo>
                    <a:pt x="11" y="66"/>
                  </a:lnTo>
                  <a:lnTo>
                    <a:pt x="14" y="65"/>
                  </a:lnTo>
                  <a:lnTo>
                    <a:pt x="15" y="62"/>
                  </a:lnTo>
                  <a:lnTo>
                    <a:pt x="15" y="55"/>
                  </a:lnTo>
                  <a:lnTo>
                    <a:pt x="15" y="47"/>
                  </a:lnTo>
                  <a:lnTo>
                    <a:pt x="14" y="32"/>
                  </a:lnTo>
                  <a:lnTo>
                    <a:pt x="10" y="18"/>
                  </a:lnTo>
                  <a:lnTo>
                    <a:pt x="7" y="5"/>
                  </a:lnTo>
                  <a:lnTo>
                    <a:pt x="7" y="3"/>
                  </a:lnTo>
                  <a:lnTo>
                    <a:pt x="6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D08D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670" name="Freeform 155"/>
            <p:cNvSpPr>
              <a:spLocks/>
            </p:cNvSpPr>
            <p:nvPr/>
          </p:nvSpPr>
          <p:spPr bwMode="auto">
            <a:xfrm>
              <a:off x="1740" y="2102"/>
              <a:ext cx="18" cy="63"/>
            </a:xfrm>
            <a:custGeom>
              <a:avLst/>
              <a:gdLst>
                <a:gd name="T0" fmla="*/ 3 w 18"/>
                <a:gd name="T1" fmla="*/ 0 h 63"/>
                <a:gd name="T2" fmla="*/ 3 w 18"/>
                <a:gd name="T3" fmla="*/ 0 h 63"/>
                <a:gd name="T4" fmla="*/ 2 w 18"/>
                <a:gd name="T5" fmla="*/ 1 h 63"/>
                <a:gd name="T6" fmla="*/ 0 w 18"/>
                <a:gd name="T7" fmla="*/ 2 h 63"/>
                <a:gd name="T8" fmla="*/ 0 w 18"/>
                <a:gd name="T9" fmla="*/ 5 h 63"/>
                <a:gd name="T10" fmla="*/ 0 w 18"/>
                <a:gd name="T11" fmla="*/ 5 h 63"/>
                <a:gd name="T12" fmla="*/ 0 w 18"/>
                <a:gd name="T13" fmla="*/ 18 h 63"/>
                <a:gd name="T14" fmla="*/ 3 w 18"/>
                <a:gd name="T15" fmla="*/ 33 h 63"/>
                <a:gd name="T16" fmla="*/ 6 w 18"/>
                <a:gd name="T17" fmla="*/ 48 h 63"/>
                <a:gd name="T18" fmla="*/ 11 w 18"/>
                <a:gd name="T19" fmla="*/ 62 h 63"/>
                <a:gd name="T20" fmla="*/ 11 w 18"/>
                <a:gd name="T21" fmla="*/ 62 h 63"/>
                <a:gd name="T22" fmla="*/ 13 w 18"/>
                <a:gd name="T23" fmla="*/ 63 h 63"/>
                <a:gd name="T24" fmla="*/ 15 w 18"/>
                <a:gd name="T25" fmla="*/ 63 h 63"/>
                <a:gd name="T26" fmla="*/ 15 w 18"/>
                <a:gd name="T27" fmla="*/ 63 h 63"/>
                <a:gd name="T28" fmla="*/ 18 w 18"/>
                <a:gd name="T29" fmla="*/ 60 h 63"/>
                <a:gd name="T30" fmla="*/ 17 w 18"/>
                <a:gd name="T31" fmla="*/ 58 h 63"/>
                <a:gd name="T32" fmla="*/ 17 w 18"/>
                <a:gd name="T33" fmla="*/ 58 h 63"/>
                <a:gd name="T34" fmla="*/ 13 w 18"/>
                <a:gd name="T35" fmla="*/ 46 h 63"/>
                <a:gd name="T36" fmla="*/ 10 w 18"/>
                <a:gd name="T37" fmla="*/ 31 h 63"/>
                <a:gd name="T38" fmla="*/ 7 w 18"/>
                <a:gd name="T39" fmla="*/ 5 h 63"/>
                <a:gd name="T40" fmla="*/ 7 w 18"/>
                <a:gd name="T41" fmla="*/ 5 h 63"/>
                <a:gd name="T42" fmla="*/ 7 w 18"/>
                <a:gd name="T43" fmla="*/ 2 h 63"/>
                <a:gd name="T44" fmla="*/ 6 w 18"/>
                <a:gd name="T45" fmla="*/ 1 h 63"/>
                <a:gd name="T46" fmla="*/ 3 w 18"/>
                <a:gd name="T47" fmla="*/ 0 h 63"/>
                <a:gd name="T48" fmla="*/ 3 w 18"/>
                <a:gd name="T49" fmla="*/ 0 h 63"/>
                <a:gd name="T50" fmla="*/ 3 w 18"/>
                <a:gd name="T51" fmla="*/ 0 h 6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8" h="63">
                  <a:moveTo>
                    <a:pt x="3" y="0"/>
                  </a:moveTo>
                  <a:lnTo>
                    <a:pt x="3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5"/>
                  </a:lnTo>
                  <a:lnTo>
                    <a:pt x="0" y="18"/>
                  </a:lnTo>
                  <a:lnTo>
                    <a:pt x="3" y="33"/>
                  </a:lnTo>
                  <a:lnTo>
                    <a:pt x="6" y="48"/>
                  </a:lnTo>
                  <a:lnTo>
                    <a:pt x="11" y="62"/>
                  </a:lnTo>
                  <a:lnTo>
                    <a:pt x="13" y="63"/>
                  </a:lnTo>
                  <a:lnTo>
                    <a:pt x="15" y="63"/>
                  </a:lnTo>
                  <a:lnTo>
                    <a:pt x="18" y="60"/>
                  </a:lnTo>
                  <a:lnTo>
                    <a:pt x="17" y="58"/>
                  </a:lnTo>
                  <a:lnTo>
                    <a:pt x="13" y="46"/>
                  </a:lnTo>
                  <a:lnTo>
                    <a:pt x="10" y="31"/>
                  </a:lnTo>
                  <a:lnTo>
                    <a:pt x="7" y="5"/>
                  </a:lnTo>
                  <a:lnTo>
                    <a:pt x="7" y="2"/>
                  </a:lnTo>
                  <a:lnTo>
                    <a:pt x="6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D08D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671" name="Freeform 156"/>
            <p:cNvSpPr>
              <a:spLocks/>
            </p:cNvSpPr>
            <p:nvPr/>
          </p:nvSpPr>
          <p:spPr bwMode="auto">
            <a:xfrm>
              <a:off x="1803" y="1821"/>
              <a:ext cx="115" cy="11"/>
            </a:xfrm>
            <a:custGeom>
              <a:avLst/>
              <a:gdLst>
                <a:gd name="T0" fmla="*/ 113 w 115"/>
                <a:gd name="T1" fmla="*/ 2 h 11"/>
                <a:gd name="T2" fmla="*/ 113 w 115"/>
                <a:gd name="T3" fmla="*/ 2 h 11"/>
                <a:gd name="T4" fmla="*/ 88 w 115"/>
                <a:gd name="T5" fmla="*/ 0 h 11"/>
                <a:gd name="T6" fmla="*/ 69 w 115"/>
                <a:gd name="T7" fmla="*/ 0 h 11"/>
                <a:gd name="T8" fmla="*/ 54 w 115"/>
                <a:gd name="T9" fmla="*/ 2 h 11"/>
                <a:gd name="T10" fmla="*/ 54 w 115"/>
                <a:gd name="T11" fmla="*/ 2 h 11"/>
                <a:gd name="T12" fmla="*/ 38 w 115"/>
                <a:gd name="T13" fmla="*/ 3 h 11"/>
                <a:gd name="T14" fmla="*/ 25 w 115"/>
                <a:gd name="T15" fmla="*/ 6 h 11"/>
                <a:gd name="T16" fmla="*/ 25 w 115"/>
                <a:gd name="T17" fmla="*/ 6 h 11"/>
                <a:gd name="T18" fmla="*/ 12 w 115"/>
                <a:gd name="T19" fmla="*/ 8 h 11"/>
                <a:gd name="T20" fmla="*/ 0 w 115"/>
                <a:gd name="T21" fmla="*/ 11 h 11"/>
                <a:gd name="T22" fmla="*/ 0 w 115"/>
                <a:gd name="T23" fmla="*/ 11 h 11"/>
                <a:gd name="T24" fmla="*/ 31 w 115"/>
                <a:gd name="T25" fmla="*/ 10 h 11"/>
                <a:gd name="T26" fmla="*/ 50 w 115"/>
                <a:gd name="T27" fmla="*/ 8 h 11"/>
                <a:gd name="T28" fmla="*/ 50 w 115"/>
                <a:gd name="T29" fmla="*/ 8 h 11"/>
                <a:gd name="T30" fmla="*/ 109 w 115"/>
                <a:gd name="T31" fmla="*/ 8 h 11"/>
                <a:gd name="T32" fmla="*/ 109 w 115"/>
                <a:gd name="T33" fmla="*/ 8 h 11"/>
                <a:gd name="T34" fmla="*/ 112 w 115"/>
                <a:gd name="T35" fmla="*/ 8 h 11"/>
                <a:gd name="T36" fmla="*/ 115 w 115"/>
                <a:gd name="T37" fmla="*/ 6 h 11"/>
                <a:gd name="T38" fmla="*/ 115 w 115"/>
                <a:gd name="T39" fmla="*/ 3 h 11"/>
                <a:gd name="T40" fmla="*/ 113 w 115"/>
                <a:gd name="T41" fmla="*/ 2 h 11"/>
                <a:gd name="T42" fmla="*/ 113 w 115"/>
                <a:gd name="T43" fmla="*/ 2 h 11"/>
                <a:gd name="T44" fmla="*/ 113 w 115"/>
                <a:gd name="T45" fmla="*/ 2 h 1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15" h="11">
                  <a:moveTo>
                    <a:pt x="113" y="2"/>
                  </a:moveTo>
                  <a:lnTo>
                    <a:pt x="113" y="2"/>
                  </a:lnTo>
                  <a:lnTo>
                    <a:pt x="88" y="0"/>
                  </a:lnTo>
                  <a:lnTo>
                    <a:pt x="69" y="0"/>
                  </a:lnTo>
                  <a:lnTo>
                    <a:pt x="54" y="2"/>
                  </a:lnTo>
                  <a:lnTo>
                    <a:pt x="38" y="3"/>
                  </a:lnTo>
                  <a:lnTo>
                    <a:pt x="25" y="6"/>
                  </a:lnTo>
                  <a:lnTo>
                    <a:pt x="12" y="8"/>
                  </a:lnTo>
                  <a:lnTo>
                    <a:pt x="0" y="11"/>
                  </a:lnTo>
                  <a:lnTo>
                    <a:pt x="31" y="10"/>
                  </a:lnTo>
                  <a:lnTo>
                    <a:pt x="50" y="8"/>
                  </a:lnTo>
                  <a:lnTo>
                    <a:pt x="109" y="8"/>
                  </a:lnTo>
                  <a:lnTo>
                    <a:pt x="112" y="8"/>
                  </a:lnTo>
                  <a:lnTo>
                    <a:pt x="115" y="6"/>
                  </a:lnTo>
                  <a:lnTo>
                    <a:pt x="115" y="3"/>
                  </a:lnTo>
                  <a:lnTo>
                    <a:pt x="113" y="2"/>
                  </a:lnTo>
                  <a:close/>
                </a:path>
              </a:pathLst>
            </a:custGeom>
            <a:solidFill>
              <a:srgbClr val="6520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672" name="Freeform 157"/>
            <p:cNvSpPr>
              <a:spLocks/>
            </p:cNvSpPr>
            <p:nvPr/>
          </p:nvSpPr>
          <p:spPr bwMode="auto">
            <a:xfrm>
              <a:off x="1708" y="1855"/>
              <a:ext cx="225" cy="117"/>
            </a:xfrm>
            <a:custGeom>
              <a:avLst/>
              <a:gdLst>
                <a:gd name="T0" fmla="*/ 223 w 225"/>
                <a:gd name="T1" fmla="*/ 11 h 117"/>
                <a:gd name="T2" fmla="*/ 223 w 225"/>
                <a:gd name="T3" fmla="*/ 11 h 117"/>
                <a:gd name="T4" fmla="*/ 208 w 225"/>
                <a:gd name="T5" fmla="*/ 8 h 117"/>
                <a:gd name="T6" fmla="*/ 181 w 225"/>
                <a:gd name="T7" fmla="*/ 6 h 117"/>
                <a:gd name="T8" fmla="*/ 138 w 225"/>
                <a:gd name="T9" fmla="*/ 2 h 117"/>
                <a:gd name="T10" fmla="*/ 138 w 225"/>
                <a:gd name="T11" fmla="*/ 2 h 117"/>
                <a:gd name="T12" fmla="*/ 123 w 225"/>
                <a:gd name="T13" fmla="*/ 0 h 117"/>
                <a:gd name="T14" fmla="*/ 95 w 225"/>
                <a:gd name="T15" fmla="*/ 0 h 117"/>
                <a:gd name="T16" fmla="*/ 80 w 225"/>
                <a:gd name="T17" fmla="*/ 0 h 117"/>
                <a:gd name="T18" fmla="*/ 65 w 225"/>
                <a:gd name="T19" fmla="*/ 2 h 117"/>
                <a:gd name="T20" fmla="*/ 50 w 225"/>
                <a:gd name="T21" fmla="*/ 3 h 117"/>
                <a:gd name="T22" fmla="*/ 39 w 225"/>
                <a:gd name="T23" fmla="*/ 7 h 117"/>
                <a:gd name="T24" fmla="*/ 39 w 225"/>
                <a:gd name="T25" fmla="*/ 7 h 117"/>
                <a:gd name="T26" fmla="*/ 28 w 225"/>
                <a:gd name="T27" fmla="*/ 14 h 117"/>
                <a:gd name="T28" fmla="*/ 17 w 225"/>
                <a:gd name="T29" fmla="*/ 25 h 117"/>
                <a:gd name="T30" fmla="*/ 8 w 225"/>
                <a:gd name="T31" fmla="*/ 38 h 117"/>
                <a:gd name="T32" fmla="*/ 4 w 225"/>
                <a:gd name="T33" fmla="*/ 45 h 117"/>
                <a:gd name="T34" fmla="*/ 1 w 225"/>
                <a:gd name="T35" fmla="*/ 52 h 117"/>
                <a:gd name="T36" fmla="*/ 1 w 225"/>
                <a:gd name="T37" fmla="*/ 52 h 117"/>
                <a:gd name="T38" fmla="*/ 0 w 225"/>
                <a:gd name="T39" fmla="*/ 65 h 117"/>
                <a:gd name="T40" fmla="*/ 0 w 225"/>
                <a:gd name="T41" fmla="*/ 80 h 117"/>
                <a:gd name="T42" fmla="*/ 1 w 225"/>
                <a:gd name="T43" fmla="*/ 100 h 117"/>
                <a:gd name="T44" fmla="*/ 1 w 225"/>
                <a:gd name="T45" fmla="*/ 100 h 117"/>
                <a:gd name="T46" fmla="*/ 4 w 225"/>
                <a:gd name="T47" fmla="*/ 106 h 117"/>
                <a:gd name="T48" fmla="*/ 9 w 225"/>
                <a:gd name="T49" fmla="*/ 113 h 117"/>
                <a:gd name="T50" fmla="*/ 15 w 225"/>
                <a:gd name="T51" fmla="*/ 117 h 117"/>
                <a:gd name="T52" fmla="*/ 15 w 225"/>
                <a:gd name="T53" fmla="*/ 117 h 117"/>
                <a:gd name="T54" fmla="*/ 15 w 225"/>
                <a:gd name="T55" fmla="*/ 114 h 117"/>
                <a:gd name="T56" fmla="*/ 15 w 225"/>
                <a:gd name="T57" fmla="*/ 114 h 117"/>
                <a:gd name="T58" fmla="*/ 13 w 225"/>
                <a:gd name="T59" fmla="*/ 99 h 117"/>
                <a:gd name="T60" fmla="*/ 12 w 225"/>
                <a:gd name="T61" fmla="*/ 80 h 117"/>
                <a:gd name="T62" fmla="*/ 13 w 225"/>
                <a:gd name="T63" fmla="*/ 60 h 117"/>
                <a:gd name="T64" fmla="*/ 15 w 225"/>
                <a:gd name="T65" fmla="*/ 52 h 117"/>
                <a:gd name="T66" fmla="*/ 16 w 225"/>
                <a:gd name="T67" fmla="*/ 46 h 117"/>
                <a:gd name="T68" fmla="*/ 16 w 225"/>
                <a:gd name="T69" fmla="*/ 46 h 117"/>
                <a:gd name="T70" fmla="*/ 23 w 225"/>
                <a:gd name="T71" fmla="*/ 33 h 117"/>
                <a:gd name="T72" fmla="*/ 32 w 225"/>
                <a:gd name="T73" fmla="*/ 22 h 117"/>
                <a:gd name="T74" fmla="*/ 42 w 225"/>
                <a:gd name="T75" fmla="*/ 15 h 117"/>
                <a:gd name="T76" fmla="*/ 51 w 225"/>
                <a:gd name="T77" fmla="*/ 11 h 117"/>
                <a:gd name="T78" fmla="*/ 51 w 225"/>
                <a:gd name="T79" fmla="*/ 11 h 117"/>
                <a:gd name="T80" fmla="*/ 65 w 225"/>
                <a:gd name="T81" fmla="*/ 8 h 117"/>
                <a:gd name="T82" fmla="*/ 80 w 225"/>
                <a:gd name="T83" fmla="*/ 7 h 117"/>
                <a:gd name="T84" fmla="*/ 107 w 225"/>
                <a:gd name="T85" fmla="*/ 6 h 117"/>
                <a:gd name="T86" fmla="*/ 130 w 225"/>
                <a:gd name="T87" fmla="*/ 7 h 117"/>
                <a:gd name="T88" fmla="*/ 143 w 225"/>
                <a:gd name="T89" fmla="*/ 8 h 117"/>
                <a:gd name="T90" fmla="*/ 143 w 225"/>
                <a:gd name="T91" fmla="*/ 8 h 117"/>
                <a:gd name="T92" fmla="*/ 185 w 225"/>
                <a:gd name="T93" fmla="*/ 14 h 117"/>
                <a:gd name="T94" fmla="*/ 221 w 225"/>
                <a:gd name="T95" fmla="*/ 19 h 117"/>
                <a:gd name="T96" fmla="*/ 221 w 225"/>
                <a:gd name="T97" fmla="*/ 19 h 117"/>
                <a:gd name="T98" fmla="*/ 223 w 225"/>
                <a:gd name="T99" fmla="*/ 19 h 117"/>
                <a:gd name="T100" fmla="*/ 225 w 225"/>
                <a:gd name="T101" fmla="*/ 16 h 117"/>
                <a:gd name="T102" fmla="*/ 225 w 225"/>
                <a:gd name="T103" fmla="*/ 14 h 117"/>
                <a:gd name="T104" fmla="*/ 223 w 225"/>
                <a:gd name="T105" fmla="*/ 11 h 117"/>
                <a:gd name="T106" fmla="*/ 223 w 225"/>
                <a:gd name="T107" fmla="*/ 11 h 117"/>
                <a:gd name="T108" fmla="*/ 223 w 225"/>
                <a:gd name="T109" fmla="*/ 11 h 117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25" h="117">
                  <a:moveTo>
                    <a:pt x="223" y="11"/>
                  </a:moveTo>
                  <a:lnTo>
                    <a:pt x="223" y="11"/>
                  </a:lnTo>
                  <a:lnTo>
                    <a:pt x="208" y="8"/>
                  </a:lnTo>
                  <a:lnTo>
                    <a:pt x="181" y="6"/>
                  </a:lnTo>
                  <a:lnTo>
                    <a:pt x="138" y="2"/>
                  </a:lnTo>
                  <a:lnTo>
                    <a:pt x="123" y="0"/>
                  </a:lnTo>
                  <a:lnTo>
                    <a:pt x="95" y="0"/>
                  </a:lnTo>
                  <a:lnTo>
                    <a:pt x="80" y="0"/>
                  </a:lnTo>
                  <a:lnTo>
                    <a:pt x="65" y="2"/>
                  </a:lnTo>
                  <a:lnTo>
                    <a:pt x="50" y="3"/>
                  </a:lnTo>
                  <a:lnTo>
                    <a:pt x="39" y="7"/>
                  </a:lnTo>
                  <a:lnTo>
                    <a:pt x="28" y="14"/>
                  </a:lnTo>
                  <a:lnTo>
                    <a:pt x="17" y="25"/>
                  </a:lnTo>
                  <a:lnTo>
                    <a:pt x="8" y="38"/>
                  </a:lnTo>
                  <a:lnTo>
                    <a:pt x="4" y="45"/>
                  </a:lnTo>
                  <a:lnTo>
                    <a:pt x="1" y="52"/>
                  </a:lnTo>
                  <a:lnTo>
                    <a:pt x="0" y="65"/>
                  </a:lnTo>
                  <a:lnTo>
                    <a:pt x="0" y="80"/>
                  </a:lnTo>
                  <a:lnTo>
                    <a:pt x="1" y="100"/>
                  </a:lnTo>
                  <a:lnTo>
                    <a:pt x="4" y="106"/>
                  </a:lnTo>
                  <a:lnTo>
                    <a:pt x="9" y="113"/>
                  </a:lnTo>
                  <a:lnTo>
                    <a:pt x="15" y="117"/>
                  </a:lnTo>
                  <a:lnTo>
                    <a:pt x="15" y="114"/>
                  </a:lnTo>
                  <a:lnTo>
                    <a:pt x="13" y="99"/>
                  </a:lnTo>
                  <a:lnTo>
                    <a:pt x="12" y="80"/>
                  </a:lnTo>
                  <a:lnTo>
                    <a:pt x="13" y="60"/>
                  </a:lnTo>
                  <a:lnTo>
                    <a:pt x="15" y="52"/>
                  </a:lnTo>
                  <a:lnTo>
                    <a:pt x="16" y="46"/>
                  </a:lnTo>
                  <a:lnTo>
                    <a:pt x="23" y="33"/>
                  </a:lnTo>
                  <a:lnTo>
                    <a:pt x="32" y="22"/>
                  </a:lnTo>
                  <a:lnTo>
                    <a:pt x="42" y="15"/>
                  </a:lnTo>
                  <a:lnTo>
                    <a:pt x="51" y="11"/>
                  </a:lnTo>
                  <a:lnTo>
                    <a:pt x="65" y="8"/>
                  </a:lnTo>
                  <a:lnTo>
                    <a:pt x="80" y="7"/>
                  </a:lnTo>
                  <a:lnTo>
                    <a:pt x="107" y="6"/>
                  </a:lnTo>
                  <a:lnTo>
                    <a:pt x="130" y="7"/>
                  </a:lnTo>
                  <a:lnTo>
                    <a:pt x="143" y="8"/>
                  </a:lnTo>
                  <a:lnTo>
                    <a:pt x="185" y="14"/>
                  </a:lnTo>
                  <a:lnTo>
                    <a:pt x="221" y="19"/>
                  </a:lnTo>
                  <a:lnTo>
                    <a:pt x="223" y="19"/>
                  </a:lnTo>
                  <a:lnTo>
                    <a:pt x="225" y="16"/>
                  </a:lnTo>
                  <a:lnTo>
                    <a:pt x="225" y="14"/>
                  </a:lnTo>
                  <a:lnTo>
                    <a:pt x="223" y="11"/>
                  </a:lnTo>
                  <a:close/>
                </a:path>
              </a:pathLst>
            </a:custGeom>
            <a:solidFill>
              <a:srgbClr val="6520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673" name="Freeform 158"/>
            <p:cNvSpPr>
              <a:spLocks/>
            </p:cNvSpPr>
            <p:nvPr/>
          </p:nvSpPr>
          <p:spPr bwMode="auto">
            <a:xfrm>
              <a:off x="1640" y="1953"/>
              <a:ext cx="107" cy="170"/>
            </a:xfrm>
            <a:custGeom>
              <a:avLst/>
              <a:gdLst>
                <a:gd name="T0" fmla="*/ 35 w 107"/>
                <a:gd name="T1" fmla="*/ 1 h 170"/>
                <a:gd name="T2" fmla="*/ 12 w 107"/>
                <a:gd name="T3" fmla="*/ 16 h 170"/>
                <a:gd name="T4" fmla="*/ 0 w 107"/>
                <a:gd name="T5" fmla="*/ 36 h 170"/>
                <a:gd name="T6" fmla="*/ 2 w 107"/>
                <a:gd name="T7" fmla="*/ 65 h 170"/>
                <a:gd name="T8" fmla="*/ 4 w 107"/>
                <a:gd name="T9" fmla="*/ 89 h 170"/>
                <a:gd name="T10" fmla="*/ 11 w 107"/>
                <a:gd name="T11" fmla="*/ 144 h 170"/>
                <a:gd name="T12" fmla="*/ 18 w 107"/>
                <a:gd name="T13" fmla="*/ 162 h 170"/>
                <a:gd name="T14" fmla="*/ 30 w 107"/>
                <a:gd name="T15" fmla="*/ 170 h 170"/>
                <a:gd name="T16" fmla="*/ 42 w 107"/>
                <a:gd name="T17" fmla="*/ 167 h 170"/>
                <a:gd name="T18" fmla="*/ 52 w 107"/>
                <a:gd name="T19" fmla="*/ 150 h 170"/>
                <a:gd name="T20" fmla="*/ 53 w 107"/>
                <a:gd name="T21" fmla="*/ 140 h 170"/>
                <a:gd name="T22" fmla="*/ 50 w 107"/>
                <a:gd name="T23" fmla="*/ 100 h 170"/>
                <a:gd name="T24" fmla="*/ 45 w 107"/>
                <a:gd name="T25" fmla="*/ 112 h 170"/>
                <a:gd name="T26" fmla="*/ 45 w 107"/>
                <a:gd name="T27" fmla="*/ 146 h 170"/>
                <a:gd name="T28" fmla="*/ 41 w 107"/>
                <a:gd name="T29" fmla="*/ 155 h 170"/>
                <a:gd name="T30" fmla="*/ 31 w 107"/>
                <a:gd name="T31" fmla="*/ 161 h 170"/>
                <a:gd name="T32" fmla="*/ 25 w 107"/>
                <a:gd name="T33" fmla="*/ 157 h 170"/>
                <a:gd name="T34" fmla="*/ 16 w 107"/>
                <a:gd name="T35" fmla="*/ 126 h 170"/>
                <a:gd name="T36" fmla="*/ 11 w 107"/>
                <a:gd name="T37" fmla="*/ 88 h 170"/>
                <a:gd name="T38" fmla="*/ 8 w 107"/>
                <a:gd name="T39" fmla="*/ 63 h 170"/>
                <a:gd name="T40" fmla="*/ 8 w 107"/>
                <a:gd name="T41" fmla="*/ 38 h 170"/>
                <a:gd name="T42" fmla="*/ 18 w 107"/>
                <a:gd name="T43" fmla="*/ 20 h 170"/>
                <a:gd name="T44" fmla="*/ 37 w 107"/>
                <a:gd name="T45" fmla="*/ 8 h 170"/>
                <a:gd name="T46" fmla="*/ 50 w 107"/>
                <a:gd name="T47" fmla="*/ 6 h 170"/>
                <a:gd name="T48" fmla="*/ 72 w 107"/>
                <a:gd name="T49" fmla="*/ 13 h 170"/>
                <a:gd name="T50" fmla="*/ 85 w 107"/>
                <a:gd name="T51" fmla="*/ 31 h 170"/>
                <a:gd name="T52" fmla="*/ 91 w 107"/>
                <a:gd name="T53" fmla="*/ 55 h 170"/>
                <a:gd name="T54" fmla="*/ 96 w 107"/>
                <a:gd name="T55" fmla="*/ 113 h 170"/>
                <a:gd name="T56" fmla="*/ 99 w 107"/>
                <a:gd name="T57" fmla="*/ 136 h 170"/>
                <a:gd name="T58" fmla="*/ 96 w 107"/>
                <a:gd name="T59" fmla="*/ 149 h 170"/>
                <a:gd name="T60" fmla="*/ 85 w 107"/>
                <a:gd name="T61" fmla="*/ 154 h 170"/>
                <a:gd name="T62" fmla="*/ 75 w 107"/>
                <a:gd name="T63" fmla="*/ 151 h 170"/>
                <a:gd name="T64" fmla="*/ 69 w 107"/>
                <a:gd name="T65" fmla="*/ 144 h 170"/>
                <a:gd name="T66" fmla="*/ 61 w 107"/>
                <a:gd name="T67" fmla="*/ 113 h 170"/>
                <a:gd name="T68" fmla="*/ 52 w 107"/>
                <a:gd name="T69" fmla="*/ 100 h 170"/>
                <a:gd name="T70" fmla="*/ 58 w 107"/>
                <a:gd name="T71" fmla="*/ 144 h 170"/>
                <a:gd name="T72" fmla="*/ 67 w 107"/>
                <a:gd name="T73" fmla="*/ 155 h 170"/>
                <a:gd name="T74" fmla="*/ 84 w 107"/>
                <a:gd name="T75" fmla="*/ 163 h 170"/>
                <a:gd name="T76" fmla="*/ 94 w 107"/>
                <a:gd name="T77" fmla="*/ 162 h 170"/>
                <a:gd name="T78" fmla="*/ 100 w 107"/>
                <a:gd name="T79" fmla="*/ 159 h 170"/>
                <a:gd name="T80" fmla="*/ 107 w 107"/>
                <a:gd name="T81" fmla="*/ 142 h 170"/>
                <a:gd name="T82" fmla="*/ 103 w 107"/>
                <a:gd name="T83" fmla="*/ 109 h 170"/>
                <a:gd name="T84" fmla="*/ 95 w 107"/>
                <a:gd name="T85" fmla="*/ 36 h 170"/>
                <a:gd name="T86" fmla="*/ 88 w 107"/>
                <a:gd name="T87" fmla="*/ 20 h 170"/>
                <a:gd name="T88" fmla="*/ 68 w 107"/>
                <a:gd name="T89" fmla="*/ 4 h 170"/>
                <a:gd name="T90" fmla="*/ 44 w 107"/>
                <a:gd name="T91" fmla="*/ 0 h 17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07" h="170">
                  <a:moveTo>
                    <a:pt x="44" y="0"/>
                  </a:moveTo>
                  <a:lnTo>
                    <a:pt x="44" y="0"/>
                  </a:lnTo>
                  <a:lnTo>
                    <a:pt x="35" y="1"/>
                  </a:lnTo>
                  <a:lnTo>
                    <a:pt x="27" y="5"/>
                  </a:lnTo>
                  <a:lnTo>
                    <a:pt x="19" y="9"/>
                  </a:lnTo>
                  <a:lnTo>
                    <a:pt x="12" y="16"/>
                  </a:lnTo>
                  <a:lnTo>
                    <a:pt x="7" y="23"/>
                  </a:lnTo>
                  <a:lnTo>
                    <a:pt x="3" y="29"/>
                  </a:lnTo>
                  <a:lnTo>
                    <a:pt x="0" y="36"/>
                  </a:lnTo>
                  <a:lnTo>
                    <a:pt x="0" y="44"/>
                  </a:lnTo>
                  <a:lnTo>
                    <a:pt x="2" y="65"/>
                  </a:lnTo>
                  <a:lnTo>
                    <a:pt x="3" y="81"/>
                  </a:lnTo>
                  <a:lnTo>
                    <a:pt x="4" y="89"/>
                  </a:lnTo>
                  <a:lnTo>
                    <a:pt x="6" y="107"/>
                  </a:lnTo>
                  <a:lnTo>
                    <a:pt x="8" y="127"/>
                  </a:lnTo>
                  <a:lnTo>
                    <a:pt x="11" y="144"/>
                  </a:lnTo>
                  <a:lnTo>
                    <a:pt x="14" y="155"/>
                  </a:lnTo>
                  <a:lnTo>
                    <a:pt x="18" y="162"/>
                  </a:lnTo>
                  <a:lnTo>
                    <a:pt x="23" y="167"/>
                  </a:lnTo>
                  <a:lnTo>
                    <a:pt x="30" y="170"/>
                  </a:lnTo>
                  <a:lnTo>
                    <a:pt x="35" y="170"/>
                  </a:lnTo>
                  <a:lnTo>
                    <a:pt x="39" y="170"/>
                  </a:lnTo>
                  <a:lnTo>
                    <a:pt x="42" y="167"/>
                  </a:lnTo>
                  <a:lnTo>
                    <a:pt x="45" y="165"/>
                  </a:lnTo>
                  <a:lnTo>
                    <a:pt x="49" y="158"/>
                  </a:lnTo>
                  <a:lnTo>
                    <a:pt x="52" y="150"/>
                  </a:lnTo>
                  <a:lnTo>
                    <a:pt x="52" y="149"/>
                  </a:lnTo>
                  <a:lnTo>
                    <a:pt x="53" y="140"/>
                  </a:lnTo>
                  <a:lnTo>
                    <a:pt x="53" y="130"/>
                  </a:lnTo>
                  <a:lnTo>
                    <a:pt x="52" y="107"/>
                  </a:lnTo>
                  <a:lnTo>
                    <a:pt x="50" y="100"/>
                  </a:lnTo>
                  <a:lnTo>
                    <a:pt x="44" y="107"/>
                  </a:lnTo>
                  <a:lnTo>
                    <a:pt x="45" y="112"/>
                  </a:lnTo>
                  <a:lnTo>
                    <a:pt x="46" y="131"/>
                  </a:lnTo>
                  <a:lnTo>
                    <a:pt x="46" y="139"/>
                  </a:lnTo>
                  <a:lnTo>
                    <a:pt x="45" y="146"/>
                  </a:lnTo>
                  <a:lnTo>
                    <a:pt x="45" y="147"/>
                  </a:lnTo>
                  <a:lnTo>
                    <a:pt x="41" y="155"/>
                  </a:lnTo>
                  <a:lnTo>
                    <a:pt x="38" y="159"/>
                  </a:lnTo>
                  <a:lnTo>
                    <a:pt x="35" y="161"/>
                  </a:lnTo>
                  <a:lnTo>
                    <a:pt x="31" y="161"/>
                  </a:lnTo>
                  <a:lnTo>
                    <a:pt x="27" y="159"/>
                  </a:lnTo>
                  <a:lnTo>
                    <a:pt x="25" y="157"/>
                  </a:lnTo>
                  <a:lnTo>
                    <a:pt x="22" y="151"/>
                  </a:lnTo>
                  <a:lnTo>
                    <a:pt x="19" y="143"/>
                  </a:lnTo>
                  <a:lnTo>
                    <a:pt x="16" y="126"/>
                  </a:lnTo>
                  <a:lnTo>
                    <a:pt x="14" y="107"/>
                  </a:lnTo>
                  <a:lnTo>
                    <a:pt x="11" y="88"/>
                  </a:lnTo>
                  <a:lnTo>
                    <a:pt x="10" y="79"/>
                  </a:lnTo>
                  <a:lnTo>
                    <a:pt x="8" y="63"/>
                  </a:lnTo>
                  <a:lnTo>
                    <a:pt x="7" y="43"/>
                  </a:lnTo>
                  <a:lnTo>
                    <a:pt x="8" y="38"/>
                  </a:lnTo>
                  <a:lnTo>
                    <a:pt x="10" y="32"/>
                  </a:lnTo>
                  <a:lnTo>
                    <a:pt x="14" y="27"/>
                  </a:lnTo>
                  <a:lnTo>
                    <a:pt x="18" y="20"/>
                  </a:lnTo>
                  <a:lnTo>
                    <a:pt x="23" y="16"/>
                  </a:lnTo>
                  <a:lnTo>
                    <a:pt x="30" y="12"/>
                  </a:lnTo>
                  <a:lnTo>
                    <a:pt x="37" y="8"/>
                  </a:lnTo>
                  <a:lnTo>
                    <a:pt x="44" y="6"/>
                  </a:lnTo>
                  <a:lnTo>
                    <a:pt x="50" y="6"/>
                  </a:lnTo>
                  <a:lnTo>
                    <a:pt x="58" y="8"/>
                  </a:lnTo>
                  <a:lnTo>
                    <a:pt x="65" y="10"/>
                  </a:lnTo>
                  <a:lnTo>
                    <a:pt x="72" y="13"/>
                  </a:lnTo>
                  <a:lnTo>
                    <a:pt x="77" y="19"/>
                  </a:lnTo>
                  <a:lnTo>
                    <a:pt x="83" y="24"/>
                  </a:lnTo>
                  <a:lnTo>
                    <a:pt x="85" y="31"/>
                  </a:lnTo>
                  <a:lnTo>
                    <a:pt x="88" y="38"/>
                  </a:lnTo>
                  <a:lnTo>
                    <a:pt x="91" y="55"/>
                  </a:lnTo>
                  <a:lnTo>
                    <a:pt x="92" y="78"/>
                  </a:lnTo>
                  <a:lnTo>
                    <a:pt x="95" y="98"/>
                  </a:lnTo>
                  <a:lnTo>
                    <a:pt x="96" y="113"/>
                  </a:lnTo>
                  <a:lnTo>
                    <a:pt x="99" y="127"/>
                  </a:lnTo>
                  <a:lnTo>
                    <a:pt x="99" y="136"/>
                  </a:lnTo>
                  <a:lnTo>
                    <a:pt x="99" y="143"/>
                  </a:lnTo>
                  <a:lnTo>
                    <a:pt x="96" y="149"/>
                  </a:lnTo>
                  <a:lnTo>
                    <a:pt x="92" y="153"/>
                  </a:lnTo>
                  <a:lnTo>
                    <a:pt x="90" y="154"/>
                  </a:lnTo>
                  <a:lnTo>
                    <a:pt x="85" y="154"/>
                  </a:lnTo>
                  <a:lnTo>
                    <a:pt x="79" y="153"/>
                  </a:lnTo>
                  <a:lnTo>
                    <a:pt x="75" y="151"/>
                  </a:lnTo>
                  <a:lnTo>
                    <a:pt x="72" y="149"/>
                  </a:lnTo>
                  <a:lnTo>
                    <a:pt x="69" y="144"/>
                  </a:lnTo>
                  <a:lnTo>
                    <a:pt x="65" y="136"/>
                  </a:lnTo>
                  <a:lnTo>
                    <a:pt x="62" y="126"/>
                  </a:lnTo>
                  <a:lnTo>
                    <a:pt x="61" y="113"/>
                  </a:lnTo>
                  <a:lnTo>
                    <a:pt x="61" y="105"/>
                  </a:lnTo>
                  <a:lnTo>
                    <a:pt x="52" y="100"/>
                  </a:lnTo>
                  <a:lnTo>
                    <a:pt x="54" y="123"/>
                  </a:lnTo>
                  <a:lnTo>
                    <a:pt x="56" y="135"/>
                  </a:lnTo>
                  <a:lnTo>
                    <a:pt x="58" y="144"/>
                  </a:lnTo>
                  <a:lnTo>
                    <a:pt x="62" y="150"/>
                  </a:lnTo>
                  <a:lnTo>
                    <a:pt x="67" y="155"/>
                  </a:lnTo>
                  <a:lnTo>
                    <a:pt x="75" y="161"/>
                  </a:lnTo>
                  <a:lnTo>
                    <a:pt x="79" y="162"/>
                  </a:lnTo>
                  <a:lnTo>
                    <a:pt x="84" y="163"/>
                  </a:lnTo>
                  <a:lnTo>
                    <a:pt x="88" y="163"/>
                  </a:lnTo>
                  <a:lnTo>
                    <a:pt x="94" y="162"/>
                  </a:lnTo>
                  <a:lnTo>
                    <a:pt x="98" y="161"/>
                  </a:lnTo>
                  <a:lnTo>
                    <a:pt x="100" y="159"/>
                  </a:lnTo>
                  <a:lnTo>
                    <a:pt x="104" y="154"/>
                  </a:lnTo>
                  <a:lnTo>
                    <a:pt x="107" y="149"/>
                  </a:lnTo>
                  <a:lnTo>
                    <a:pt x="107" y="142"/>
                  </a:lnTo>
                  <a:lnTo>
                    <a:pt x="107" y="135"/>
                  </a:lnTo>
                  <a:lnTo>
                    <a:pt x="103" y="109"/>
                  </a:lnTo>
                  <a:lnTo>
                    <a:pt x="100" y="79"/>
                  </a:lnTo>
                  <a:lnTo>
                    <a:pt x="98" y="54"/>
                  </a:lnTo>
                  <a:lnTo>
                    <a:pt x="95" y="36"/>
                  </a:lnTo>
                  <a:lnTo>
                    <a:pt x="92" y="27"/>
                  </a:lnTo>
                  <a:lnTo>
                    <a:pt x="88" y="20"/>
                  </a:lnTo>
                  <a:lnTo>
                    <a:pt x="81" y="13"/>
                  </a:lnTo>
                  <a:lnTo>
                    <a:pt x="75" y="8"/>
                  </a:lnTo>
                  <a:lnTo>
                    <a:pt x="68" y="4"/>
                  </a:lnTo>
                  <a:lnTo>
                    <a:pt x="60" y="1"/>
                  </a:lnTo>
                  <a:lnTo>
                    <a:pt x="52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D08D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grpSp>
        <p:nvGrpSpPr>
          <p:cNvPr id="2093" name="Group 736"/>
          <p:cNvGrpSpPr>
            <a:grpSpLocks/>
          </p:cNvGrpSpPr>
          <p:nvPr/>
        </p:nvGrpSpPr>
        <p:grpSpPr bwMode="auto">
          <a:xfrm>
            <a:off x="2556963" y="3246931"/>
            <a:ext cx="1019572" cy="664023"/>
            <a:chOff x="1432" y="1819"/>
            <a:chExt cx="571" cy="372"/>
          </a:xfrm>
        </p:grpSpPr>
        <p:grpSp>
          <p:nvGrpSpPr>
            <p:cNvPr id="2645" name="Group 734"/>
            <p:cNvGrpSpPr>
              <a:grpSpLocks/>
            </p:cNvGrpSpPr>
            <p:nvPr/>
          </p:nvGrpSpPr>
          <p:grpSpPr bwMode="auto">
            <a:xfrm>
              <a:off x="1432" y="1997"/>
              <a:ext cx="103" cy="194"/>
              <a:chOff x="1432" y="1997"/>
              <a:chExt cx="103" cy="194"/>
            </a:xfrm>
          </p:grpSpPr>
          <p:sp>
            <p:nvSpPr>
              <p:cNvPr id="2656" name="Freeform 592"/>
              <p:cNvSpPr>
                <a:spLocks/>
              </p:cNvSpPr>
              <p:nvPr/>
            </p:nvSpPr>
            <p:spPr bwMode="auto">
              <a:xfrm>
                <a:off x="1432" y="1997"/>
                <a:ext cx="38" cy="176"/>
              </a:xfrm>
              <a:custGeom>
                <a:avLst/>
                <a:gdLst>
                  <a:gd name="T0" fmla="*/ 24 w 38"/>
                  <a:gd name="T1" fmla="*/ 61 h 176"/>
                  <a:gd name="T2" fmla="*/ 24 w 38"/>
                  <a:gd name="T3" fmla="*/ 61 h 176"/>
                  <a:gd name="T4" fmla="*/ 25 w 38"/>
                  <a:gd name="T5" fmla="*/ 73 h 176"/>
                  <a:gd name="T6" fmla="*/ 25 w 38"/>
                  <a:gd name="T7" fmla="*/ 79 h 176"/>
                  <a:gd name="T8" fmla="*/ 25 w 38"/>
                  <a:gd name="T9" fmla="*/ 84 h 176"/>
                  <a:gd name="T10" fmla="*/ 25 w 38"/>
                  <a:gd name="T11" fmla="*/ 84 h 176"/>
                  <a:gd name="T12" fmla="*/ 24 w 38"/>
                  <a:gd name="T13" fmla="*/ 92 h 176"/>
                  <a:gd name="T14" fmla="*/ 21 w 38"/>
                  <a:gd name="T15" fmla="*/ 99 h 176"/>
                  <a:gd name="T16" fmla="*/ 13 w 38"/>
                  <a:gd name="T17" fmla="*/ 114 h 176"/>
                  <a:gd name="T18" fmla="*/ 13 w 38"/>
                  <a:gd name="T19" fmla="*/ 114 h 176"/>
                  <a:gd name="T20" fmla="*/ 8 w 38"/>
                  <a:gd name="T21" fmla="*/ 128 h 176"/>
                  <a:gd name="T22" fmla="*/ 2 w 38"/>
                  <a:gd name="T23" fmla="*/ 142 h 176"/>
                  <a:gd name="T24" fmla="*/ 0 w 38"/>
                  <a:gd name="T25" fmla="*/ 149 h 176"/>
                  <a:gd name="T26" fmla="*/ 0 w 38"/>
                  <a:gd name="T27" fmla="*/ 157 h 176"/>
                  <a:gd name="T28" fmla="*/ 0 w 38"/>
                  <a:gd name="T29" fmla="*/ 167 h 176"/>
                  <a:gd name="T30" fmla="*/ 1 w 38"/>
                  <a:gd name="T31" fmla="*/ 176 h 176"/>
                  <a:gd name="T32" fmla="*/ 6 w 38"/>
                  <a:gd name="T33" fmla="*/ 175 h 176"/>
                  <a:gd name="T34" fmla="*/ 6 w 38"/>
                  <a:gd name="T35" fmla="*/ 175 h 176"/>
                  <a:gd name="T36" fmla="*/ 5 w 38"/>
                  <a:gd name="T37" fmla="*/ 167 h 176"/>
                  <a:gd name="T38" fmla="*/ 5 w 38"/>
                  <a:gd name="T39" fmla="*/ 159 h 176"/>
                  <a:gd name="T40" fmla="*/ 5 w 38"/>
                  <a:gd name="T41" fmla="*/ 151 h 176"/>
                  <a:gd name="T42" fmla="*/ 8 w 38"/>
                  <a:gd name="T43" fmla="*/ 142 h 176"/>
                  <a:gd name="T44" fmla="*/ 12 w 38"/>
                  <a:gd name="T45" fmla="*/ 129 h 176"/>
                  <a:gd name="T46" fmla="*/ 19 w 38"/>
                  <a:gd name="T47" fmla="*/ 117 h 176"/>
                  <a:gd name="T48" fmla="*/ 19 w 38"/>
                  <a:gd name="T49" fmla="*/ 117 h 176"/>
                  <a:gd name="T50" fmla="*/ 25 w 38"/>
                  <a:gd name="T51" fmla="*/ 102 h 176"/>
                  <a:gd name="T52" fmla="*/ 28 w 38"/>
                  <a:gd name="T53" fmla="*/ 94 h 176"/>
                  <a:gd name="T54" fmla="*/ 31 w 38"/>
                  <a:gd name="T55" fmla="*/ 86 h 176"/>
                  <a:gd name="T56" fmla="*/ 31 w 38"/>
                  <a:gd name="T57" fmla="*/ 86 h 176"/>
                  <a:gd name="T58" fmla="*/ 31 w 38"/>
                  <a:gd name="T59" fmla="*/ 80 h 176"/>
                  <a:gd name="T60" fmla="*/ 31 w 38"/>
                  <a:gd name="T61" fmla="*/ 73 h 176"/>
                  <a:gd name="T62" fmla="*/ 29 w 38"/>
                  <a:gd name="T63" fmla="*/ 60 h 176"/>
                  <a:gd name="T64" fmla="*/ 29 w 38"/>
                  <a:gd name="T65" fmla="*/ 60 h 176"/>
                  <a:gd name="T66" fmla="*/ 27 w 38"/>
                  <a:gd name="T67" fmla="*/ 46 h 176"/>
                  <a:gd name="T68" fmla="*/ 27 w 38"/>
                  <a:gd name="T69" fmla="*/ 33 h 176"/>
                  <a:gd name="T70" fmla="*/ 27 w 38"/>
                  <a:gd name="T71" fmla="*/ 25 h 176"/>
                  <a:gd name="T72" fmla="*/ 29 w 38"/>
                  <a:gd name="T73" fmla="*/ 18 h 176"/>
                  <a:gd name="T74" fmla="*/ 32 w 38"/>
                  <a:gd name="T75" fmla="*/ 11 h 176"/>
                  <a:gd name="T76" fmla="*/ 38 w 38"/>
                  <a:gd name="T77" fmla="*/ 4 h 176"/>
                  <a:gd name="T78" fmla="*/ 34 w 38"/>
                  <a:gd name="T79" fmla="*/ 0 h 176"/>
                  <a:gd name="T80" fmla="*/ 34 w 38"/>
                  <a:gd name="T81" fmla="*/ 0 h 176"/>
                  <a:gd name="T82" fmla="*/ 28 w 38"/>
                  <a:gd name="T83" fmla="*/ 8 h 176"/>
                  <a:gd name="T84" fmla="*/ 24 w 38"/>
                  <a:gd name="T85" fmla="*/ 17 h 176"/>
                  <a:gd name="T86" fmla="*/ 21 w 38"/>
                  <a:gd name="T87" fmla="*/ 25 h 176"/>
                  <a:gd name="T88" fmla="*/ 21 w 38"/>
                  <a:gd name="T89" fmla="*/ 31 h 176"/>
                  <a:gd name="T90" fmla="*/ 21 w 38"/>
                  <a:gd name="T91" fmla="*/ 46 h 176"/>
                  <a:gd name="T92" fmla="*/ 24 w 38"/>
                  <a:gd name="T93" fmla="*/ 61 h 176"/>
                  <a:gd name="T94" fmla="*/ 24 w 38"/>
                  <a:gd name="T95" fmla="*/ 61 h 176"/>
                  <a:gd name="T96" fmla="*/ 24 w 38"/>
                  <a:gd name="T97" fmla="*/ 61 h 17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38" h="176">
                    <a:moveTo>
                      <a:pt x="24" y="61"/>
                    </a:moveTo>
                    <a:lnTo>
                      <a:pt x="24" y="61"/>
                    </a:lnTo>
                    <a:lnTo>
                      <a:pt x="25" y="73"/>
                    </a:lnTo>
                    <a:lnTo>
                      <a:pt x="25" y="79"/>
                    </a:lnTo>
                    <a:lnTo>
                      <a:pt x="25" y="84"/>
                    </a:lnTo>
                    <a:lnTo>
                      <a:pt x="24" y="92"/>
                    </a:lnTo>
                    <a:lnTo>
                      <a:pt x="21" y="99"/>
                    </a:lnTo>
                    <a:lnTo>
                      <a:pt x="13" y="114"/>
                    </a:lnTo>
                    <a:lnTo>
                      <a:pt x="8" y="128"/>
                    </a:lnTo>
                    <a:lnTo>
                      <a:pt x="2" y="142"/>
                    </a:lnTo>
                    <a:lnTo>
                      <a:pt x="0" y="149"/>
                    </a:lnTo>
                    <a:lnTo>
                      <a:pt x="0" y="157"/>
                    </a:lnTo>
                    <a:lnTo>
                      <a:pt x="0" y="167"/>
                    </a:lnTo>
                    <a:lnTo>
                      <a:pt x="1" y="176"/>
                    </a:lnTo>
                    <a:lnTo>
                      <a:pt x="6" y="175"/>
                    </a:lnTo>
                    <a:lnTo>
                      <a:pt x="5" y="167"/>
                    </a:lnTo>
                    <a:lnTo>
                      <a:pt x="5" y="159"/>
                    </a:lnTo>
                    <a:lnTo>
                      <a:pt x="5" y="151"/>
                    </a:lnTo>
                    <a:lnTo>
                      <a:pt x="8" y="142"/>
                    </a:lnTo>
                    <a:lnTo>
                      <a:pt x="12" y="129"/>
                    </a:lnTo>
                    <a:lnTo>
                      <a:pt x="19" y="117"/>
                    </a:lnTo>
                    <a:lnTo>
                      <a:pt x="25" y="102"/>
                    </a:lnTo>
                    <a:lnTo>
                      <a:pt x="28" y="94"/>
                    </a:lnTo>
                    <a:lnTo>
                      <a:pt x="31" y="86"/>
                    </a:lnTo>
                    <a:lnTo>
                      <a:pt x="31" y="80"/>
                    </a:lnTo>
                    <a:lnTo>
                      <a:pt x="31" y="73"/>
                    </a:lnTo>
                    <a:lnTo>
                      <a:pt x="29" y="60"/>
                    </a:lnTo>
                    <a:lnTo>
                      <a:pt x="27" y="46"/>
                    </a:lnTo>
                    <a:lnTo>
                      <a:pt x="27" y="33"/>
                    </a:lnTo>
                    <a:lnTo>
                      <a:pt x="27" y="25"/>
                    </a:lnTo>
                    <a:lnTo>
                      <a:pt x="29" y="18"/>
                    </a:lnTo>
                    <a:lnTo>
                      <a:pt x="32" y="11"/>
                    </a:lnTo>
                    <a:lnTo>
                      <a:pt x="38" y="4"/>
                    </a:lnTo>
                    <a:lnTo>
                      <a:pt x="34" y="0"/>
                    </a:lnTo>
                    <a:lnTo>
                      <a:pt x="28" y="8"/>
                    </a:lnTo>
                    <a:lnTo>
                      <a:pt x="24" y="17"/>
                    </a:lnTo>
                    <a:lnTo>
                      <a:pt x="21" y="25"/>
                    </a:lnTo>
                    <a:lnTo>
                      <a:pt x="21" y="31"/>
                    </a:lnTo>
                    <a:lnTo>
                      <a:pt x="21" y="46"/>
                    </a:lnTo>
                    <a:lnTo>
                      <a:pt x="24" y="61"/>
                    </a:lnTo>
                    <a:close/>
                  </a:path>
                </a:pathLst>
              </a:custGeom>
              <a:solidFill>
                <a:srgbClr val="213E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57" name="Freeform 593"/>
              <p:cNvSpPr>
                <a:spLocks/>
              </p:cNvSpPr>
              <p:nvPr/>
            </p:nvSpPr>
            <p:spPr bwMode="auto">
              <a:xfrm>
                <a:off x="1438" y="1999"/>
                <a:ext cx="41" cy="178"/>
              </a:xfrm>
              <a:custGeom>
                <a:avLst/>
                <a:gdLst>
                  <a:gd name="T0" fmla="*/ 23 w 41"/>
                  <a:gd name="T1" fmla="*/ 62 h 178"/>
                  <a:gd name="T2" fmla="*/ 23 w 41"/>
                  <a:gd name="T3" fmla="*/ 62 h 178"/>
                  <a:gd name="T4" fmla="*/ 25 w 41"/>
                  <a:gd name="T5" fmla="*/ 74 h 178"/>
                  <a:gd name="T6" fmla="*/ 25 w 41"/>
                  <a:gd name="T7" fmla="*/ 85 h 178"/>
                  <a:gd name="T8" fmla="*/ 25 w 41"/>
                  <a:gd name="T9" fmla="*/ 85 h 178"/>
                  <a:gd name="T10" fmla="*/ 23 w 41"/>
                  <a:gd name="T11" fmla="*/ 93 h 178"/>
                  <a:gd name="T12" fmla="*/ 21 w 41"/>
                  <a:gd name="T13" fmla="*/ 100 h 178"/>
                  <a:gd name="T14" fmla="*/ 14 w 41"/>
                  <a:gd name="T15" fmla="*/ 113 h 178"/>
                  <a:gd name="T16" fmla="*/ 14 w 41"/>
                  <a:gd name="T17" fmla="*/ 113 h 178"/>
                  <a:gd name="T18" fmla="*/ 9 w 41"/>
                  <a:gd name="T19" fmla="*/ 127 h 178"/>
                  <a:gd name="T20" fmla="*/ 3 w 41"/>
                  <a:gd name="T21" fmla="*/ 142 h 178"/>
                  <a:gd name="T22" fmla="*/ 2 w 41"/>
                  <a:gd name="T23" fmla="*/ 150 h 178"/>
                  <a:gd name="T24" fmla="*/ 0 w 41"/>
                  <a:gd name="T25" fmla="*/ 159 h 178"/>
                  <a:gd name="T26" fmla="*/ 0 w 41"/>
                  <a:gd name="T27" fmla="*/ 167 h 178"/>
                  <a:gd name="T28" fmla="*/ 2 w 41"/>
                  <a:gd name="T29" fmla="*/ 178 h 178"/>
                  <a:gd name="T30" fmla="*/ 13 w 41"/>
                  <a:gd name="T31" fmla="*/ 176 h 178"/>
                  <a:gd name="T32" fmla="*/ 13 w 41"/>
                  <a:gd name="T33" fmla="*/ 176 h 178"/>
                  <a:gd name="T34" fmla="*/ 11 w 41"/>
                  <a:gd name="T35" fmla="*/ 167 h 178"/>
                  <a:gd name="T36" fmla="*/ 11 w 41"/>
                  <a:gd name="T37" fmla="*/ 159 h 178"/>
                  <a:gd name="T38" fmla="*/ 13 w 41"/>
                  <a:gd name="T39" fmla="*/ 151 h 178"/>
                  <a:gd name="T40" fmla="*/ 14 w 41"/>
                  <a:gd name="T41" fmla="*/ 144 h 178"/>
                  <a:gd name="T42" fmla="*/ 18 w 41"/>
                  <a:gd name="T43" fmla="*/ 131 h 178"/>
                  <a:gd name="T44" fmla="*/ 23 w 41"/>
                  <a:gd name="T45" fmla="*/ 119 h 178"/>
                  <a:gd name="T46" fmla="*/ 23 w 41"/>
                  <a:gd name="T47" fmla="*/ 119 h 178"/>
                  <a:gd name="T48" fmla="*/ 30 w 41"/>
                  <a:gd name="T49" fmla="*/ 104 h 178"/>
                  <a:gd name="T50" fmla="*/ 33 w 41"/>
                  <a:gd name="T51" fmla="*/ 96 h 178"/>
                  <a:gd name="T52" fmla="*/ 36 w 41"/>
                  <a:gd name="T53" fmla="*/ 88 h 178"/>
                  <a:gd name="T54" fmla="*/ 36 w 41"/>
                  <a:gd name="T55" fmla="*/ 88 h 178"/>
                  <a:gd name="T56" fmla="*/ 36 w 41"/>
                  <a:gd name="T57" fmla="*/ 81 h 178"/>
                  <a:gd name="T58" fmla="*/ 36 w 41"/>
                  <a:gd name="T59" fmla="*/ 74 h 178"/>
                  <a:gd name="T60" fmla="*/ 34 w 41"/>
                  <a:gd name="T61" fmla="*/ 61 h 178"/>
                  <a:gd name="T62" fmla="*/ 34 w 41"/>
                  <a:gd name="T63" fmla="*/ 61 h 178"/>
                  <a:gd name="T64" fmla="*/ 32 w 41"/>
                  <a:gd name="T65" fmla="*/ 47 h 178"/>
                  <a:gd name="T66" fmla="*/ 32 w 41"/>
                  <a:gd name="T67" fmla="*/ 33 h 178"/>
                  <a:gd name="T68" fmla="*/ 32 w 41"/>
                  <a:gd name="T69" fmla="*/ 27 h 178"/>
                  <a:gd name="T70" fmla="*/ 34 w 41"/>
                  <a:gd name="T71" fmla="*/ 20 h 178"/>
                  <a:gd name="T72" fmla="*/ 37 w 41"/>
                  <a:gd name="T73" fmla="*/ 13 h 178"/>
                  <a:gd name="T74" fmla="*/ 41 w 41"/>
                  <a:gd name="T75" fmla="*/ 6 h 178"/>
                  <a:gd name="T76" fmla="*/ 33 w 41"/>
                  <a:gd name="T77" fmla="*/ 0 h 178"/>
                  <a:gd name="T78" fmla="*/ 33 w 41"/>
                  <a:gd name="T79" fmla="*/ 0 h 178"/>
                  <a:gd name="T80" fmla="*/ 28 w 41"/>
                  <a:gd name="T81" fmla="*/ 8 h 178"/>
                  <a:gd name="T82" fmla="*/ 23 w 41"/>
                  <a:gd name="T83" fmla="*/ 16 h 178"/>
                  <a:gd name="T84" fmla="*/ 22 w 41"/>
                  <a:gd name="T85" fmla="*/ 24 h 178"/>
                  <a:gd name="T86" fmla="*/ 21 w 41"/>
                  <a:gd name="T87" fmla="*/ 32 h 178"/>
                  <a:gd name="T88" fmla="*/ 21 w 41"/>
                  <a:gd name="T89" fmla="*/ 48 h 178"/>
                  <a:gd name="T90" fmla="*/ 23 w 41"/>
                  <a:gd name="T91" fmla="*/ 62 h 178"/>
                  <a:gd name="T92" fmla="*/ 23 w 41"/>
                  <a:gd name="T93" fmla="*/ 62 h 178"/>
                  <a:gd name="T94" fmla="*/ 23 w 41"/>
                  <a:gd name="T95" fmla="*/ 62 h 178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41" h="178">
                    <a:moveTo>
                      <a:pt x="23" y="62"/>
                    </a:moveTo>
                    <a:lnTo>
                      <a:pt x="23" y="62"/>
                    </a:lnTo>
                    <a:lnTo>
                      <a:pt x="25" y="74"/>
                    </a:lnTo>
                    <a:lnTo>
                      <a:pt x="25" y="85"/>
                    </a:lnTo>
                    <a:lnTo>
                      <a:pt x="23" y="93"/>
                    </a:lnTo>
                    <a:lnTo>
                      <a:pt x="21" y="100"/>
                    </a:lnTo>
                    <a:lnTo>
                      <a:pt x="14" y="113"/>
                    </a:lnTo>
                    <a:lnTo>
                      <a:pt x="9" y="127"/>
                    </a:lnTo>
                    <a:lnTo>
                      <a:pt x="3" y="142"/>
                    </a:lnTo>
                    <a:lnTo>
                      <a:pt x="2" y="150"/>
                    </a:lnTo>
                    <a:lnTo>
                      <a:pt x="0" y="159"/>
                    </a:lnTo>
                    <a:lnTo>
                      <a:pt x="0" y="167"/>
                    </a:lnTo>
                    <a:lnTo>
                      <a:pt x="2" y="178"/>
                    </a:lnTo>
                    <a:lnTo>
                      <a:pt x="13" y="176"/>
                    </a:lnTo>
                    <a:lnTo>
                      <a:pt x="11" y="167"/>
                    </a:lnTo>
                    <a:lnTo>
                      <a:pt x="11" y="159"/>
                    </a:lnTo>
                    <a:lnTo>
                      <a:pt x="13" y="151"/>
                    </a:lnTo>
                    <a:lnTo>
                      <a:pt x="14" y="144"/>
                    </a:lnTo>
                    <a:lnTo>
                      <a:pt x="18" y="131"/>
                    </a:lnTo>
                    <a:lnTo>
                      <a:pt x="23" y="119"/>
                    </a:lnTo>
                    <a:lnTo>
                      <a:pt x="30" y="104"/>
                    </a:lnTo>
                    <a:lnTo>
                      <a:pt x="33" y="96"/>
                    </a:lnTo>
                    <a:lnTo>
                      <a:pt x="36" y="88"/>
                    </a:lnTo>
                    <a:lnTo>
                      <a:pt x="36" y="81"/>
                    </a:lnTo>
                    <a:lnTo>
                      <a:pt x="36" y="74"/>
                    </a:lnTo>
                    <a:lnTo>
                      <a:pt x="34" y="61"/>
                    </a:lnTo>
                    <a:lnTo>
                      <a:pt x="32" y="47"/>
                    </a:lnTo>
                    <a:lnTo>
                      <a:pt x="32" y="33"/>
                    </a:lnTo>
                    <a:lnTo>
                      <a:pt x="32" y="27"/>
                    </a:lnTo>
                    <a:lnTo>
                      <a:pt x="34" y="20"/>
                    </a:lnTo>
                    <a:lnTo>
                      <a:pt x="37" y="13"/>
                    </a:lnTo>
                    <a:lnTo>
                      <a:pt x="41" y="6"/>
                    </a:lnTo>
                    <a:lnTo>
                      <a:pt x="33" y="0"/>
                    </a:lnTo>
                    <a:lnTo>
                      <a:pt x="28" y="8"/>
                    </a:lnTo>
                    <a:lnTo>
                      <a:pt x="23" y="16"/>
                    </a:lnTo>
                    <a:lnTo>
                      <a:pt x="22" y="24"/>
                    </a:lnTo>
                    <a:lnTo>
                      <a:pt x="21" y="32"/>
                    </a:lnTo>
                    <a:lnTo>
                      <a:pt x="21" y="48"/>
                    </a:lnTo>
                    <a:lnTo>
                      <a:pt x="23" y="62"/>
                    </a:lnTo>
                    <a:close/>
                  </a:path>
                </a:pathLst>
              </a:custGeom>
              <a:solidFill>
                <a:srgbClr val="6696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58" name="Freeform 594"/>
              <p:cNvSpPr>
                <a:spLocks/>
              </p:cNvSpPr>
              <p:nvPr/>
            </p:nvSpPr>
            <p:spPr bwMode="auto">
              <a:xfrm>
                <a:off x="1447" y="2000"/>
                <a:ext cx="40" cy="179"/>
              </a:xfrm>
              <a:custGeom>
                <a:avLst/>
                <a:gdLst>
                  <a:gd name="T0" fmla="*/ 23 w 40"/>
                  <a:gd name="T1" fmla="*/ 62 h 179"/>
                  <a:gd name="T2" fmla="*/ 23 w 40"/>
                  <a:gd name="T3" fmla="*/ 62 h 179"/>
                  <a:gd name="T4" fmla="*/ 24 w 40"/>
                  <a:gd name="T5" fmla="*/ 74 h 179"/>
                  <a:gd name="T6" fmla="*/ 24 w 40"/>
                  <a:gd name="T7" fmla="*/ 85 h 179"/>
                  <a:gd name="T8" fmla="*/ 24 w 40"/>
                  <a:gd name="T9" fmla="*/ 85 h 179"/>
                  <a:gd name="T10" fmla="*/ 23 w 40"/>
                  <a:gd name="T11" fmla="*/ 92 h 179"/>
                  <a:gd name="T12" fmla="*/ 20 w 40"/>
                  <a:gd name="T13" fmla="*/ 100 h 179"/>
                  <a:gd name="T14" fmla="*/ 13 w 40"/>
                  <a:gd name="T15" fmla="*/ 114 h 179"/>
                  <a:gd name="T16" fmla="*/ 13 w 40"/>
                  <a:gd name="T17" fmla="*/ 114 h 179"/>
                  <a:gd name="T18" fmla="*/ 8 w 40"/>
                  <a:gd name="T19" fmla="*/ 127 h 179"/>
                  <a:gd name="T20" fmla="*/ 2 w 40"/>
                  <a:gd name="T21" fmla="*/ 142 h 179"/>
                  <a:gd name="T22" fmla="*/ 1 w 40"/>
                  <a:gd name="T23" fmla="*/ 150 h 179"/>
                  <a:gd name="T24" fmla="*/ 0 w 40"/>
                  <a:gd name="T25" fmla="*/ 158 h 179"/>
                  <a:gd name="T26" fmla="*/ 0 w 40"/>
                  <a:gd name="T27" fmla="*/ 168 h 179"/>
                  <a:gd name="T28" fmla="*/ 1 w 40"/>
                  <a:gd name="T29" fmla="*/ 179 h 179"/>
                  <a:gd name="T30" fmla="*/ 12 w 40"/>
                  <a:gd name="T31" fmla="*/ 176 h 179"/>
                  <a:gd name="T32" fmla="*/ 12 w 40"/>
                  <a:gd name="T33" fmla="*/ 176 h 179"/>
                  <a:gd name="T34" fmla="*/ 10 w 40"/>
                  <a:gd name="T35" fmla="*/ 168 h 179"/>
                  <a:gd name="T36" fmla="*/ 10 w 40"/>
                  <a:gd name="T37" fmla="*/ 160 h 179"/>
                  <a:gd name="T38" fmla="*/ 12 w 40"/>
                  <a:gd name="T39" fmla="*/ 152 h 179"/>
                  <a:gd name="T40" fmla="*/ 13 w 40"/>
                  <a:gd name="T41" fmla="*/ 145 h 179"/>
                  <a:gd name="T42" fmla="*/ 17 w 40"/>
                  <a:gd name="T43" fmla="*/ 131 h 179"/>
                  <a:gd name="T44" fmla="*/ 23 w 40"/>
                  <a:gd name="T45" fmla="*/ 119 h 179"/>
                  <a:gd name="T46" fmla="*/ 23 w 40"/>
                  <a:gd name="T47" fmla="*/ 119 h 179"/>
                  <a:gd name="T48" fmla="*/ 29 w 40"/>
                  <a:gd name="T49" fmla="*/ 103 h 179"/>
                  <a:gd name="T50" fmla="*/ 32 w 40"/>
                  <a:gd name="T51" fmla="*/ 96 h 179"/>
                  <a:gd name="T52" fmla="*/ 35 w 40"/>
                  <a:gd name="T53" fmla="*/ 87 h 179"/>
                  <a:gd name="T54" fmla="*/ 35 w 40"/>
                  <a:gd name="T55" fmla="*/ 87 h 179"/>
                  <a:gd name="T56" fmla="*/ 35 w 40"/>
                  <a:gd name="T57" fmla="*/ 81 h 179"/>
                  <a:gd name="T58" fmla="*/ 35 w 40"/>
                  <a:gd name="T59" fmla="*/ 74 h 179"/>
                  <a:gd name="T60" fmla="*/ 33 w 40"/>
                  <a:gd name="T61" fmla="*/ 61 h 179"/>
                  <a:gd name="T62" fmla="*/ 33 w 40"/>
                  <a:gd name="T63" fmla="*/ 61 h 179"/>
                  <a:gd name="T64" fmla="*/ 31 w 40"/>
                  <a:gd name="T65" fmla="*/ 47 h 179"/>
                  <a:gd name="T66" fmla="*/ 31 w 40"/>
                  <a:gd name="T67" fmla="*/ 34 h 179"/>
                  <a:gd name="T68" fmla="*/ 31 w 40"/>
                  <a:gd name="T69" fmla="*/ 27 h 179"/>
                  <a:gd name="T70" fmla="*/ 33 w 40"/>
                  <a:gd name="T71" fmla="*/ 20 h 179"/>
                  <a:gd name="T72" fmla="*/ 36 w 40"/>
                  <a:gd name="T73" fmla="*/ 14 h 179"/>
                  <a:gd name="T74" fmla="*/ 40 w 40"/>
                  <a:gd name="T75" fmla="*/ 7 h 179"/>
                  <a:gd name="T76" fmla="*/ 32 w 40"/>
                  <a:gd name="T77" fmla="*/ 0 h 179"/>
                  <a:gd name="T78" fmla="*/ 32 w 40"/>
                  <a:gd name="T79" fmla="*/ 0 h 179"/>
                  <a:gd name="T80" fmla="*/ 27 w 40"/>
                  <a:gd name="T81" fmla="*/ 8 h 179"/>
                  <a:gd name="T82" fmla="*/ 23 w 40"/>
                  <a:gd name="T83" fmla="*/ 16 h 179"/>
                  <a:gd name="T84" fmla="*/ 21 w 40"/>
                  <a:gd name="T85" fmla="*/ 24 h 179"/>
                  <a:gd name="T86" fmla="*/ 20 w 40"/>
                  <a:gd name="T87" fmla="*/ 32 h 179"/>
                  <a:gd name="T88" fmla="*/ 20 w 40"/>
                  <a:gd name="T89" fmla="*/ 47 h 179"/>
                  <a:gd name="T90" fmla="*/ 23 w 40"/>
                  <a:gd name="T91" fmla="*/ 62 h 179"/>
                  <a:gd name="T92" fmla="*/ 23 w 40"/>
                  <a:gd name="T93" fmla="*/ 62 h 179"/>
                  <a:gd name="T94" fmla="*/ 23 w 40"/>
                  <a:gd name="T95" fmla="*/ 62 h 179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40" h="179">
                    <a:moveTo>
                      <a:pt x="23" y="62"/>
                    </a:moveTo>
                    <a:lnTo>
                      <a:pt x="23" y="62"/>
                    </a:lnTo>
                    <a:lnTo>
                      <a:pt x="24" y="74"/>
                    </a:lnTo>
                    <a:lnTo>
                      <a:pt x="24" y="85"/>
                    </a:lnTo>
                    <a:lnTo>
                      <a:pt x="23" y="92"/>
                    </a:lnTo>
                    <a:lnTo>
                      <a:pt x="20" y="100"/>
                    </a:lnTo>
                    <a:lnTo>
                      <a:pt x="13" y="114"/>
                    </a:lnTo>
                    <a:lnTo>
                      <a:pt x="8" y="127"/>
                    </a:lnTo>
                    <a:lnTo>
                      <a:pt x="2" y="142"/>
                    </a:lnTo>
                    <a:lnTo>
                      <a:pt x="1" y="150"/>
                    </a:lnTo>
                    <a:lnTo>
                      <a:pt x="0" y="158"/>
                    </a:lnTo>
                    <a:lnTo>
                      <a:pt x="0" y="168"/>
                    </a:lnTo>
                    <a:lnTo>
                      <a:pt x="1" y="179"/>
                    </a:lnTo>
                    <a:lnTo>
                      <a:pt x="12" y="176"/>
                    </a:lnTo>
                    <a:lnTo>
                      <a:pt x="10" y="168"/>
                    </a:lnTo>
                    <a:lnTo>
                      <a:pt x="10" y="160"/>
                    </a:lnTo>
                    <a:lnTo>
                      <a:pt x="12" y="152"/>
                    </a:lnTo>
                    <a:lnTo>
                      <a:pt x="13" y="145"/>
                    </a:lnTo>
                    <a:lnTo>
                      <a:pt x="17" y="131"/>
                    </a:lnTo>
                    <a:lnTo>
                      <a:pt x="23" y="119"/>
                    </a:lnTo>
                    <a:lnTo>
                      <a:pt x="29" y="103"/>
                    </a:lnTo>
                    <a:lnTo>
                      <a:pt x="32" y="96"/>
                    </a:lnTo>
                    <a:lnTo>
                      <a:pt x="35" y="87"/>
                    </a:lnTo>
                    <a:lnTo>
                      <a:pt x="35" y="81"/>
                    </a:lnTo>
                    <a:lnTo>
                      <a:pt x="35" y="74"/>
                    </a:lnTo>
                    <a:lnTo>
                      <a:pt x="33" y="61"/>
                    </a:lnTo>
                    <a:lnTo>
                      <a:pt x="31" y="47"/>
                    </a:lnTo>
                    <a:lnTo>
                      <a:pt x="31" y="34"/>
                    </a:lnTo>
                    <a:lnTo>
                      <a:pt x="31" y="27"/>
                    </a:lnTo>
                    <a:lnTo>
                      <a:pt x="33" y="20"/>
                    </a:lnTo>
                    <a:lnTo>
                      <a:pt x="36" y="14"/>
                    </a:lnTo>
                    <a:lnTo>
                      <a:pt x="40" y="7"/>
                    </a:lnTo>
                    <a:lnTo>
                      <a:pt x="32" y="0"/>
                    </a:lnTo>
                    <a:lnTo>
                      <a:pt x="27" y="8"/>
                    </a:lnTo>
                    <a:lnTo>
                      <a:pt x="23" y="16"/>
                    </a:lnTo>
                    <a:lnTo>
                      <a:pt x="21" y="24"/>
                    </a:lnTo>
                    <a:lnTo>
                      <a:pt x="20" y="32"/>
                    </a:lnTo>
                    <a:lnTo>
                      <a:pt x="20" y="47"/>
                    </a:lnTo>
                    <a:lnTo>
                      <a:pt x="23" y="62"/>
                    </a:lnTo>
                    <a:close/>
                  </a:path>
                </a:pathLst>
              </a:custGeom>
              <a:solidFill>
                <a:srgbClr val="C1D3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59" name="Freeform 595"/>
              <p:cNvSpPr>
                <a:spLocks/>
              </p:cNvSpPr>
              <p:nvPr/>
            </p:nvSpPr>
            <p:spPr bwMode="auto">
              <a:xfrm>
                <a:off x="1455" y="2004"/>
                <a:ext cx="39" cy="176"/>
              </a:xfrm>
              <a:custGeom>
                <a:avLst/>
                <a:gdLst>
                  <a:gd name="T0" fmla="*/ 24 w 39"/>
                  <a:gd name="T1" fmla="*/ 60 h 176"/>
                  <a:gd name="T2" fmla="*/ 24 w 39"/>
                  <a:gd name="T3" fmla="*/ 60 h 176"/>
                  <a:gd name="T4" fmla="*/ 25 w 39"/>
                  <a:gd name="T5" fmla="*/ 73 h 176"/>
                  <a:gd name="T6" fmla="*/ 27 w 39"/>
                  <a:gd name="T7" fmla="*/ 79 h 176"/>
                  <a:gd name="T8" fmla="*/ 25 w 39"/>
                  <a:gd name="T9" fmla="*/ 84 h 176"/>
                  <a:gd name="T10" fmla="*/ 25 w 39"/>
                  <a:gd name="T11" fmla="*/ 84 h 176"/>
                  <a:gd name="T12" fmla="*/ 24 w 39"/>
                  <a:gd name="T13" fmla="*/ 91 h 176"/>
                  <a:gd name="T14" fmla="*/ 21 w 39"/>
                  <a:gd name="T15" fmla="*/ 99 h 176"/>
                  <a:gd name="T16" fmla="*/ 15 w 39"/>
                  <a:gd name="T17" fmla="*/ 112 h 176"/>
                  <a:gd name="T18" fmla="*/ 15 w 39"/>
                  <a:gd name="T19" fmla="*/ 112 h 176"/>
                  <a:gd name="T20" fmla="*/ 8 w 39"/>
                  <a:gd name="T21" fmla="*/ 126 h 176"/>
                  <a:gd name="T22" fmla="*/ 2 w 39"/>
                  <a:gd name="T23" fmla="*/ 141 h 176"/>
                  <a:gd name="T24" fmla="*/ 1 w 39"/>
                  <a:gd name="T25" fmla="*/ 149 h 176"/>
                  <a:gd name="T26" fmla="*/ 0 w 39"/>
                  <a:gd name="T27" fmla="*/ 157 h 176"/>
                  <a:gd name="T28" fmla="*/ 0 w 39"/>
                  <a:gd name="T29" fmla="*/ 167 h 176"/>
                  <a:gd name="T30" fmla="*/ 2 w 39"/>
                  <a:gd name="T31" fmla="*/ 176 h 176"/>
                  <a:gd name="T32" fmla="*/ 6 w 39"/>
                  <a:gd name="T33" fmla="*/ 175 h 176"/>
                  <a:gd name="T34" fmla="*/ 6 w 39"/>
                  <a:gd name="T35" fmla="*/ 175 h 176"/>
                  <a:gd name="T36" fmla="*/ 5 w 39"/>
                  <a:gd name="T37" fmla="*/ 165 h 176"/>
                  <a:gd name="T38" fmla="*/ 5 w 39"/>
                  <a:gd name="T39" fmla="*/ 157 h 176"/>
                  <a:gd name="T40" fmla="*/ 6 w 39"/>
                  <a:gd name="T41" fmla="*/ 149 h 176"/>
                  <a:gd name="T42" fmla="*/ 8 w 39"/>
                  <a:gd name="T43" fmla="*/ 142 h 176"/>
                  <a:gd name="T44" fmla="*/ 13 w 39"/>
                  <a:gd name="T45" fmla="*/ 129 h 176"/>
                  <a:gd name="T46" fmla="*/ 19 w 39"/>
                  <a:gd name="T47" fmla="*/ 115 h 176"/>
                  <a:gd name="T48" fmla="*/ 19 w 39"/>
                  <a:gd name="T49" fmla="*/ 115 h 176"/>
                  <a:gd name="T50" fmla="*/ 27 w 39"/>
                  <a:gd name="T51" fmla="*/ 100 h 176"/>
                  <a:gd name="T52" fmla="*/ 29 w 39"/>
                  <a:gd name="T53" fmla="*/ 93 h 176"/>
                  <a:gd name="T54" fmla="*/ 31 w 39"/>
                  <a:gd name="T55" fmla="*/ 85 h 176"/>
                  <a:gd name="T56" fmla="*/ 31 w 39"/>
                  <a:gd name="T57" fmla="*/ 85 h 176"/>
                  <a:gd name="T58" fmla="*/ 32 w 39"/>
                  <a:gd name="T59" fmla="*/ 79 h 176"/>
                  <a:gd name="T60" fmla="*/ 31 w 39"/>
                  <a:gd name="T61" fmla="*/ 72 h 176"/>
                  <a:gd name="T62" fmla="*/ 29 w 39"/>
                  <a:gd name="T63" fmla="*/ 58 h 176"/>
                  <a:gd name="T64" fmla="*/ 29 w 39"/>
                  <a:gd name="T65" fmla="*/ 58 h 176"/>
                  <a:gd name="T66" fmla="*/ 27 w 39"/>
                  <a:gd name="T67" fmla="*/ 46 h 176"/>
                  <a:gd name="T68" fmla="*/ 27 w 39"/>
                  <a:gd name="T69" fmla="*/ 31 h 176"/>
                  <a:gd name="T70" fmla="*/ 28 w 39"/>
                  <a:gd name="T71" fmla="*/ 24 h 176"/>
                  <a:gd name="T72" fmla="*/ 29 w 39"/>
                  <a:gd name="T73" fmla="*/ 18 h 176"/>
                  <a:gd name="T74" fmla="*/ 34 w 39"/>
                  <a:gd name="T75" fmla="*/ 11 h 176"/>
                  <a:gd name="T76" fmla="*/ 39 w 39"/>
                  <a:gd name="T77" fmla="*/ 3 h 176"/>
                  <a:gd name="T78" fmla="*/ 34 w 39"/>
                  <a:gd name="T79" fmla="*/ 0 h 176"/>
                  <a:gd name="T80" fmla="*/ 34 w 39"/>
                  <a:gd name="T81" fmla="*/ 0 h 176"/>
                  <a:gd name="T82" fmla="*/ 28 w 39"/>
                  <a:gd name="T83" fmla="*/ 7 h 176"/>
                  <a:gd name="T84" fmla="*/ 24 w 39"/>
                  <a:gd name="T85" fmla="*/ 15 h 176"/>
                  <a:gd name="T86" fmla="*/ 23 w 39"/>
                  <a:gd name="T87" fmla="*/ 23 h 176"/>
                  <a:gd name="T88" fmla="*/ 21 w 39"/>
                  <a:gd name="T89" fmla="*/ 31 h 176"/>
                  <a:gd name="T90" fmla="*/ 21 w 39"/>
                  <a:gd name="T91" fmla="*/ 46 h 176"/>
                  <a:gd name="T92" fmla="*/ 24 w 39"/>
                  <a:gd name="T93" fmla="*/ 60 h 176"/>
                  <a:gd name="T94" fmla="*/ 24 w 39"/>
                  <a:gd name="T95" fmla="*/ 60 h 176"/>
                  <a:gd name="T96" fmla="*/ 24 w 39"/>
                  <a:gd name="T97" fmla="*/ 60 h 17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39" h="176">
                    <a:moveTo>
                      <a:pt x="24" y="60"/>
                    </a:moveTo>
                    <a:lnTo>
                      <a:pt x="24" y="60"/>
                    </a:lnTo>
                    <a:lnTo>
                      <a:pt x="25" y="73"/>
                    </a:lnTo>
                    <a:lnTo>
                      <a:pt x="27" y="79"/>
                    </a:lnTo>
                    <a:lnTo>
                      <a:pt x="25" y="84"/>
                    </a:lnTo>
                    <a:lnTo>
                      <a:pt x="24" y="91"/>
                    </a:lnTo>
                    <a:lnTo>
                      <a:pt x="21" y="99"/>
                    </a:lnTo>
                    <a:lnTo>
                      <a:pt x="15" y="112"/>
                    </a:lnTo>
                    <a:lnTo>
                      <a:pt x="8" y="126"/>
                    </a:lnTo>
                    <a:lnTo>
                      <a:pt x="2" y="141"/>
                    </a:lnTo>
                    <a:lnTo>
                      <a:pt x="1" y="149"/>
                    </a:lnTo>
                    <a:lnTo>
                      <a:pt x="0" y="157"/>
                    </a:lnTo>
                    <a:lnTo>
                      <a:pt x="0" y="167"/>
                    </a:lnTo>
                    <a:lnTo>
                      <a:pt x="2" y="176"/>
                    </a:lnTo>
                    <a:lnTo>
                      <a:pt x="6" y="175"/>
                    </a:lnTo>
                    <a:lnTo>
                      <a:pt x="5" y="165"/>
                    </a:lnTo>
                    <a:lnTo>
                      <a:pt x="5" y="157"/>
                    </a:lnTo>
                    <a:lnTo>
                      <a:pt x="6" y="149"/>
                    </a:lnTo>
                    <a:lnTo>
                      <a:pt x="8" y="142"/>
                    </a:lnTo>
                    <a:lnTo>
                      <a:pt x="13" y="129"/>
                    </a:lnTo>
                    <a:lnTo>
                      <a:pt x="19" y="115"/>
                    </a:lnTo>
                    <a:lnTo>
                      <a:pt x="27" y="100"/>
                    </a:lnTo>
                    <a:lnTo>
                      <a:pt x="29" y="93"/>
                    </a:lnTo>
                    <a:lnTo>
                      <a:pt x="31" y="85"/>
                    </a:lnTo>
                    <a:lnTo>
                      <a:pt x="32" y="79"/>
                    </a:lnTo>
                    <a:lnTo>
                      <a:pt x="31" y="72"/>
                    </a:lnTo>
                    <a:lnTo>
                      <a:pt x="29" y="58"/>
                    </a:lnTo>
                    <a:lnTo>
                      <a:pt x="27" y="46"/>
                    </a:lnTo>
                    <a:lnTo>
                      <a:pt x="27" y="31"/>
                    </a:lnTo>
                    <a:lnTo>
                      <a:pt x="28" y="24"/>
                    </a:lnTo>
                    <a:lnTo>
                      <a:pt x="29" y="18"/>
                    </a:lnTo>
                    <a:lnTo>
                      <a:pt x="34" y="11"/>
                    </a:lnTo>
                    <a:lnTo>
                      <a:pt x="39" y="3"/>
                    </a:lnTo>
                    <a:lnTo>
                      <a:pt x="34" y="0"/>
                    </a:lnTo>
                    <a:lnTo>
                      <a:pt x="28" y="7"/>
                    </a:lnTo>
                    <a:lnTo>
                      <a:pt x="24" y="15"/>
                    </a:lnTo>
                    <a:lnTo>
                      <a:pt x="23" y="23"/>
                    </a:lnTo>
                    <a:lnTo>
                      <a:pt x="21" y="31"/>
                    </a:lnTo>
                    <a:lnTo>
                      <a:pt x="21" y="46"/>
                    </a:lnTo>
                    <a:lnTo>
                      <a:pt x="24" y="60"/>
                    </a:lnTo>
                    <a:close/>
                  </a:path>
                </a:pathLst>
              </a:custGeom>
              <a:solidFill>
                <a:srgbClr val="213E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60" name="Freeform 596"/>
              <p:cNvSpPr>
                <a:spLocks/>
              </p:cNvSpPr>
              <p:nvPr/>
            </p:nvSpPr>
            <p:spPr bwMode="auto">
              <a:xfrm>
                <a:off x="1463" y="2005"/>
                <a:ext cx="40" cy="178"/>
              </a:xfrm>
              <a:custGeom>
                <a:avLst/>
                <a:gdLst>
                  <a:gd name="T0" fmla="*/ 21 w 40"/>
                  <a:gd name="T1" fmla="*/ 63 h 178"/>
                  <a:gd name="T2" fmla="*/ 21 w 40"/>
                  <a:gd name="T3" fmla="*/ 63 h 178"/>
                  <a:gd name="T4" fmla="*/ 23 w 40"/>
                  <a:gd name="T5" fmla="*/ 75 h 178"/>
                  <a:gd name="T6" fmla="*/ 23 w 40"/>
                  <a:gd name="T7" fmla="*/ 86 h 178"/>
                  <a:gd name="T8" fmla="*/ 23 w 40"/>
                  <a:gd name="T9" fmla="*/ 86 h 178"/>
                  <a:gd name="T10" fmla="*/ 21 w 40"/>
                  <a:gd name="T11" fmla="*/ 92 h 178"/>
                  <a:gd name="T12" fmla="*/ 19 w 40"/>
                  <a:gd name="T13" fmla="*/ 99 h 178"/>
                  <a:gd name="T14" fmla="*/ 12 w 40"/>
                  <a:gd name="T15" fmla="*/ 114 h 178"/>
                  <a:gd name="T16" fmla="*/ 12 w 40"/>
                  <a:gd name="T17" fmla="*/ 114 h 178"/>
                  <a:gd name="T18" fmla="*/ 7 w 40"/>
                  <a:gd name="T19" fmla="*/ 128 h 178"/>
                  <a:gd name="T20" fmla="*/ 1 w 40"/>
                  <a:gd name="T21" fmla="*/ 143 h 178"/>
                  <a:gd name="T22" fmla="*/ 0 w 40"/>
                  <a:gd name="T23" fmla="*/ 151 h 178"/>
                  <a:gd name="T24" fmla="*/ 0 w 40"/>
                  <a:gd name="T25" fmla="*/ 159 h 178"/>
                  <a:gd name="T26" fmla="*/ 0 w 40"/>
                  <a:gd name="T27" fmla="*/ 168 h 178"/>
                  <a:gd name="T28" fmla="*/ 1 w 40"/>
                  <a:gd name="T29" fmla="*/ 178 h 178"/>
                  <a:gd name="T30" fmla="*/ 12 w 40"/>
                  <a:gd name="T31" fmla="*/ 176 h 178"/>
                  <a:gd name="T32" fmla="*/ 12 w 40"/>
                  <a:gd name="T33" fmla="*/ 176 h 178"/>
                  <a:gd name="T34" fmla="*/ 11 w 40"/>
                  <a:gd name="T35" fmla="*/ 167 h 178"/>
                  <a:gd name="T36" fmla="*/ 9 w 40"/>
                  <a:gd name="T37" fmla="*/ 159 h 178"/>
                  <a:gd name="T38" fmla="*/ 11 w 40"/>
                  <a:gd name="T39" fmla="*/ 152 h 178"/>
                  <a:gd name="T40" fmla="*/ 12 w 40"/>
                  <a:gd name="T41" fmla="*/ 145 h 178"/>
                  <a:gd name="T42" fmla="*/ 16 w 40"/>
                  <a:gd name="T43" fmla="*/ 132 h 178"/>
                  <a:gd name="T44" fmla="*/ 23 w 40"/>
                  <a:gd name="T45" fmla="*/ 118 h 178"/>
                  <a:gd name="T46" fmla="*/ 23 w 40"/>
                  <a:gd name="T47" fmla="*/ 118 h 178"/>
                  <a:gd name="T48" fmla="*/ 30 w 40"/>
                  <a:gd name="T49" fmla="*/ 103 h 178"/>
                  <a:gd name="T50" fmla="*/ 32 w 40"/>
                  <a:gd name="T51" fmla="*/ 95 h 178"/>
                  <a:gd name="T52" fmla="*/ 34 w 40"/>
                  <a:gd name="T53" fmla="*/ 87 h 178"/>
                  <a:gd name="T54" fmla="*/ 34 w 40"/>
                  <a:gd name="T55" fmla="*/ 87 h 178"/>
                  <a:gd name="T56" fmla="*/ 35 w 40"/>
                  <a:gd name="T57" fmla="*/ 80 h 178"/>
                  <a:gd name="T58" fmla="*/ 34 w 40"/>
                  <a:gd name="T59" fmla="*/ 75 h 178"/>
                  <a:gd name="T60" fmla="*/ 32 w 40"/>
                  <a:gd name="T61" fmla="*/ 60 h 178"/>
                  <a:gd name="T62" fmla="*/ 32 w 40"/>
                  <a:gd name="T63" fmla="*/ 60 h 178"/>
                  <a:gd name="T64" fmla="*/ 30 w 40"/>
                  <a:gd name="T65" fmla="*/ 48 h 178"/>
                  <a:gd name="T66" fmla="*/ 30 w 40"/>
                  <a:gd name="T67" fmla="*/ 34 h 178"/>
                  <a:gd name="T68" fmla="*/ 31 w 40"/>
                  <a:gd name="T69" fmla="*/ 27 h 178"/>
                  <a:gd name="T70" fmla="*/ 32 w 40"/>
                  <a:gd name="T71" fmla="*/ 21 h 178"/>
                  <a:gd name="T72" fmla="*/ 35 w 40"/>
                  <a:gd name="T73" fmla="*/ 14 h 178"/>
                  <a:gd name="T74" fmla="*/ 40 w 40"/>
                  <a:gd name="T75" fmla="*/ 7 h 178"/>
                  <a:gd name="T76" fmla="*/ 31 w 40"/>
                  <a:gd name="T77" fmla="*/ 0 h 178"/>
                  <a:gd name="T78" fmla="*/ 31 w 40"/>
                  <a:gd name="T79" fmla="*/ 0 h 178"/>
                  <a:gd name="T80" fmla="*/ 26 w 40"/>
                  <a:gd name="T81" fmla="*/ 9 h 178"/>
                  <a:gd name="T82" fmla="*/ 23 w 40"/>
                  <a:gd name="T83" fmla="*/ 17 h 178"/>
                  <a:gd name="T84" fmla="*/ 20 w 40"/>
                  <a:gd name="T85" fmla="*/ 25 h 178"/>
                  <a:gd name="T86" fmla="*/ 19 w 40"/>
                  <a:gd name="T87" fmla="*/ 33 h 178"/>
                  <a:gd name="T88" fmla="*/ 19 w 40"/>
                  <a:gd name="T89" fmla="*/ 48 h 178"/>
                  <a:gd name="T90" fmla="*/ 21 w 40"/>
                  <a:gd name="T91" fmla="*/ 63 h 178"/>
                  <a:gd name="T92" fmla="*/ 21 w 40"/>
                  <a:gd name="T93" fmla="*/ 63 h 178"/>
                  <a:gd name="T94" fmla="*/ 21 w 40"/>
                  <a:gd name="T95" fmla="*/ 63 h 178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40" h="178">
                    <a:moveTo>
                      <a:pt x="21" y="63"/>
                    </a:moveTo>
                    <a:lnTo>
                      <a:pt x="21" y="63"/>
                    </a:lnTo>
                    <a:lnTo>
                      <a:pt x="23" y="75"/>
                    </a:lnTo>
                    <a:lnTo>
                      <a:pt x="23" y="86"/>
                    </a:lnTo>
                    <a:lnTo>
                      <a:pt x="21" y="92"/>
                    </a:lnTo>
                    <a:lnTo>
                      <a:pt x="19" y="99"/>
                    </a:lnTo>
                    <a:lnTo>
                      <a:pt x="12" y="114"/>
                    </a:lnTo>
                    <a:lnTo>
                      <a:pt x="7" y="128"/>
                    </a:lnTo>
                    <a:lnTo>
                      <a:pt x="1" y="143"/>
                    </a:lnTo>
                    <a:lnTo>
                      <a:pt x="0" y="151"/>
                    </a:lnTo>
                    <a:lnTo>
                      <a:pt x="0" y="159"/>
                    </a:lnTo>
                    <a:lnTo>
                      <a:pt x="0" y="168"/>
                    </a:lnTo>
                    <a:lnTo>
                      <a:pt x="1" y="178"/>
                    </a:lnTo>
                    <a:lnTo>
                      <a:pt x="12" y="176"/>
                    </a:lnTo>
                    <a:lnTo>
                      <a:pt x="11" y="167"/>
                    </a:lnTo>
                    <a:lnTo>
                      <a:pt x="9" y="159"/>
                    </a:lnTo>
                    <a:lnTo>
                      <a:pt x="11" y="152"/>
                    </a:lnTo>
                    <a:lnTo>
                      <a:pt x="12" y="145"/>
                    </a:lnTo>
                    <a:lnTo>
                      <a:pt x="16" y="132"/>
                    </a:lnTo>
                    <a:lnTo>
                      <a:pt x="23" y="118"/>
                    </a:lnTo>
                    <a:lnTo>
                      <a:pt x="30" y="103"/>
                    </a:lnTo>
                    <a:lnTo>
                      <a:pt x="32" y="95"/>
                    </a:lnTo>
                    <a:lnTo>
                      <a:pt x="34" y="87"/>
                    </a:lnTo>
                    <a:lnTo>
                      <a:pt x="35" y="80"/>
                    </a:lnTo>
                    <a:lnTo>
                      <a:pt x="34" y="75"/>
                    </a:lnTo>
                    <a:lnTo>
                      <a:pt x="32" y="60"/>
                    </a:lnTo>
                    <a:lnTo>
                      <a:pt x="30" y="48"/>
                    </a:lnTo>
                    <a:lnTo>
                      <a:pt x="30" y="34"/>
                    </a:lnTo>
                    <a:lnTo>
                      <a:pt x="31" y="27"/>
                    </a:lnTo>
                    <a:lnTo>
                      <a:pt x="32" y="21"/>
                    </a:lnTo>
                    <a:lnTo>
                      <a:pt x="35" y="14"/>
                    </a:lnTo>
                    <a:lnTo>
                      <a:pt x="40" y="7"/>
                    </a:lnTo>
                    <a:lnTo>
                      <a:pt x="31" y="0"/>
                    </a:lnTo>
                    <a:lnTo>
                      <a:pt x="26" y="9"/>
                    </a:lnTo>
                    <a:lnTo>
                      <a:pt x="23" y="17"/>
                    </a:lnTo>
                    <a:lnTo>
                      <a:pt x="20" y="25"/>
                    </a:lnTo>
                    <a:lnTo>
                      <a:pt x="19" y="33"/>
                    </a:lnTo>
                    <a:lnTo>
                      <a:pt x="19" y="48"/>
                    </a:lnTo>
                    <a:lnTo>
                      <a:pt x="21" y="63"/>
                    </a:lnTo>
                    <a:close/>
                  </a:path>
                </a:pathLst>
              </a:custGeom>
              <a:solidFill>
                <a:srgbClr val="6696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61" name="Freeform 597"/>
              <p:cNvSpPr>
                <a:spLocks/>
              </p:cNvSpPr>
              <p:nvPr/>
            </p:nvSpPr>
            <p:spPr bwMode="auto">
              <a:xfrm>
                <a:off x="1471" y="2007"/>
                <a:ext cx="41" cy="177"/>
              </a:xfrm>
              <a:custGeom>
                <a:avLst/>
                <a:gdLst>
                  <a:gd name="T0" fmla="*/ 22 w 41"/>
                  <a:gd name="T1" fmla="*/ 62 h 177"/>
                  <a:gd name="T2" fmla="*/ 22 w 41"/>
                  <a:gd name="T3" fmla="*/ 62 h 177"/>
                  <a:gd name="T4" fmla="*/ 23 w 41"/>
                  <a:gd name="T5" fmla="*/ 74 h 177"/>
                  <a:gd name="T6" fmla="*/ 23 w 41"/>
                  <a:gd name="T7" fmla="*/ 85 h 177"/>
                  <a:gd name="T8" fmla="*/ 23 w 41"/>
                  <a:gd name="T9" fmla="*/ 85 h 177"/>
                  <a:gd name="T10" fmla="*/ 22 w 41"/>
                  <a:gd name="T11" fmla="*/ 92 h 177"/>
                  <a:gd name="T12" fmla="*/ 19 w 41"/>
                  <a:gd name="T13" fmla="*/ 99 h 177"/>
                  <a:gd name="T14" fmla="*/ 12 w 41"/>
                  <a:gd name="T15" fmla="*/ 113 h 177"/>
                  <a:gd name="T16" fmla="*/ 12 w 41"/>
                  <a:gd name="T17" fmla="*/ 113 h 177"/>
                  <a:gd name="T18" fmla="*/ 7 w 41"/>
                  <a:gd name="T19" fmla="*/ 127 h 177"/>
                  <a:gd name="T20" fmla="*/ 1 w 41"/>
                  <a:gd name="T21" fmla="*/ 141 h 177"/>
                  <a:gd name="T22" fmla="*/ 0 w 41"/>
                  <a:gd name="T23" fmla="*/ 149 h 177"/>
                  <a:gd name="T24" fmla="*/ 0 w 41"/>
                  <a:gd name="T25" fmla="*/ 158 h 177"/>
                  <a:gd name="T26" fmla="*/ 0 w 41"/>
                  <a:gd name="T27" fmla="*/ 168 h 177"/>
                  <a:gd name="T28" fmla="*/ 1 w 41"/>
                  <a:gd name="T29" fmla="*/ 177 h 177"/>
                  <a:gd name="T30" fmla="*/ 12 w 41"/>
                  <a:gd name="T31" fmla="*/ 176 h 177"/>
                  <a:gd name="T32" fmla="*/ 12 w 41"/>
                  <a:gd name="T33" fmla="*/ 176 h 177"/>
                  <a:gd name="T34" fmla="*/ 11 w 41"/>
                  <a:gd name="T35" fmla="*/ 166 h 177"/>
                  <a:gd name="T36" fmla="*/ 11 w 41"/>
                  <a:gd name="T37" fmla="*/ 158 h 177"/>
                  <a:gd name="T38" fmla="*/ 11 w 41"/>
                  <a:gd name="T39" fmla="*/ 151 h 177"/>
                  <a:gd name="T40" fmla="*/ 12 w 41"/>
                  <a:gd name="T41" fmla="*/ 143 h 177"/>
                  <a:gd name="T42" fmla="*/ 16 w 41"/>
                  <a:gd name="T43" fmla="*/ 131 h 177"/>
                  <a:gd name="T44" fmla="*/ 23 w 41"/>
                  <a:gd name="T45" fmla="*/ 118 h 177"/>
                  <a:gd name="T46" fmla="*/ 23 w 41"/>
                  <a:gd name="T47" fmla="*/ 118 h 177"/>
                  <a:gd name="T48" fmla="*/ 30 w 41"/>
                  <a:gd name="T49" fmla="*/ 103 h 177"/>
                  <a:gd name="T50" fmla="*/ 32 w 41"/>
                  <a:gd name="T51" fmla="*/ 95 h 177"/>
                  <a:gd name="T52" fmla="*/ 34 w 41"/>
                  <a:gd name="T53" fmla="*/ 86 h 177"/>
                  <a:gd name="T54" fmla="*/ 34 w 41"/>
                  <a:gd name="T55" fmla="*/ 86 h 177"/>
                  <a:gd name="T56" fmla="*/ 35 w 41"/>
                  <a:gd name="T57" fmla="*/ 80 h 177"/>
                  <a:gd name="T58" fmla="*/ 34 w 41"/>
                  <a:gd name="T59" fmla="*/ 73 h 177"/>
                  <a:gd name="T60" fmla="*/ 32 w 41"/>
                  <a:gd name="T61" fmla="*/ 59 h 177"/>
                  <a:gd name="T62" fmla="*/ 32 w 41"/>
                  <a:gd name="T63" fmla="*/ 59 h 177"/>
                  <a:gd name="T64" fmla="*/ 30 w 41"/>
                  <a:gd name="T65" fmla="*/ 46 h 177"/>
                  <a:gd name="T66" fmla="*/ 30 w 41"/>
                  <a:gd name="T67" fmla="*/ 32 h 177"/>
                  <a:gd name="T68" fmla="*/ 31 w 41"/>
                  <a:gd name="T69" fmla="*/ 25 h 177"/>
                  <a:gd name="T70" fmla="*/ 32 w 41"/>
                  <a:gd name="T71" fmla="*/ 19 h 177"/>
                  <a:gd name="T72" fmla="*/ 35 w 41"/>
                  <a:gd name="T73" fmla="*/ 12 h 177"/>
                  <a:gd name="T74" fmla="*/ 41 w 41"/>
                  <a:gd name="T75" fmla="*/ 7 h 177"/>
                  <a:gd name="T76" fmla="*/ 31 w 41"/>
                  <a:gd name="T77" fmla="*/ 0 h 177"/>
                  <a:gd name="T78" fmla="*/ 31 w 41"/>
                  <a:gd name="T79" fmla="*/ 0 h 177"/>
                  <a:gd name="T80" fmla="*/ 26 w 41"/>
                  <a:gd name="T81" fmla="*/ 8 h 177"/>
                  <a:gd name="T82" fmla="*/ 23 w 41"/>
                  <a:gd name="T83" fmla="*/ 16 h 177"/>
                  <a:gd name="T84" fmla="*/ 20 w 41"/>
                  <a:gd name="T85" fmla="*/ 24 h 177"/>
                  <a:gd name="T86" fmla="*/ 19 w 41"/>
                  <a:gd name="T87" fmla="*/ 31 h 177"/>
                  <a:gd name="T88" fmla="*/ 19 w 41"/>
                  <a:gd name="T89" fmla="*/ 47 h 177"/>
                  <a:gd name="T90" fmla="*/ 22 w 41"/>
                  <a:gd name="T91" fmla="*/ 62 h 177"/>
                  <a:gd name="T92" fmla="*/ 22 w 41"/>
                  <a:gd name="T93" fmla="*/ 62 h 177"/>
                  <a:gd name="T94" fmla="*/ 22 w 41"/>
                  <a:gd name="T95" fmla="*/ 62 h 177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41" h="177">
                    <a:moveTo>
                      <a:pt x="22" y="62"/>
                    </a:moveTo>
                    <a:lnTo>
                      <a:pt x="22" y="62"/>
                    </a:lnTo>
                    <a:lnTo>
                      <a:pt x="23" y="74"/>
                    </a:lnTo>
                    <a:lnTo>
                      <a:pt x="23" y="85"/>
                    </a:lnTo>
                    <a:lnTo>
                      <a:pt x="22" y="92"/>
                    </a:lnTo>
                    <a:lnTo>
                      <a:pt x="19" y="99"/>
                    </a:lnTo>
                    <a:lnTo>
                      <a:pt x="12" y="113"/>
                    </a:lnTo>
                    <a:lnTo>
                      <a:pt x="7" y="127"/>
                    </a:lnTo>
                    <a:lnTo>
                      <a:pt x="1" y="141"/>
                    </a:lnTo>
                    <a:lnTo>
                      <a:pt x="0" y="149"/>
                    </a:lnTo>
                    <a:lnTo>
                      <a:pt x="0" y="158"/>
                    </a:lnTo>
                    <a:lnTo>
                      <a:pt x="0" y="168"/>
                    </a:lnTo>
                    <a:lnTo>
                      <a:pt x="1" y="177"/>
                    </a:lnTo>
                    <a:lnTo>
                      <a:pt x="12" y="176"/>
                    </a:lnTo>
                    <a:lnTo>
                      <a:pt x="11" y="166"/>
                    </a:lnTo>
                    <a:lnTo>
                      <a:pt x="11" y="158"/>
                    </a:lnTo>
                    <a:lnTo>
                      <a:pt x="11" y="151"/>
                    </a:lnTo>
                    <a:lnTo>
                      <a:pt x="12" y="143"/>
                    </a:lnTo>
                    <a:lnTo>
                      <a:pt x="16" y="131"/>
                    </a:lnTo>
                    <a:lnTo>
                      <a:pt x="23" y="118"/>
                    </a:lnTo>
                    <a:lnTo>
                      <a:pt x="30" y="103"/>
                    </a:lnTo>
                    <a:lnTo>
                      <a:pt x="32" y="95"/>
                    </a:lnTo>
                    <a:lnTo>
                      <a:pt x="34" y="86"/>
                    </a:lnTo>
                    <a:lnTo>
                      <a:pt x="35" y="80"/>
                    </a:lnTo>
                    <a:lnTo>
                      <a:pt x="34" y="73"/>
                    </a:lnTo>
                    <a:lnTo>
                      <a:pt x="32" y="59"/>
                    </a:lnTo>
                    <a:lnTo>
                      <a:pt x="30" y="46"/>
                    </a:lnTo>
                    <a:lnTo>
                      <a:pt x="30" y="32"/>
                    </a:lnTo>
                    <a:lnTo>
                      <a:pt x="31" y="25"/>
                    </a:lnTo>
                    <a:lnTo>
                      <a:pt x="32" y="19"/>
                    </a:lnTo>
                    <a:lnTo>
                      <a:pt x="35" y="12"/>
                    </a:lnTo>
                    <a:lnTo>
                      <a:pt x="41" y="7"/>
                    </a:lnTo>
                    <a:lnTo>
                      <a:pt x="31" y="0"/>
                    </a:lnTo>
                    <a:lnTo>
                      <a:pt x="26" y="8"/>
                    </a:lnTo>
                    <a:lnTo>
                      <a:pt x="23" y="16"/>
                    </a:lnTo>
                    <a:lnTo>
                      <a:pt x="20" y="24"/>
                    </a:lnTo>
                    <a:lnTo>
                      <a:pt x="19" y="31"/>
                    </a:lnTo>
                    <a:lnTo>
                      <a:pt x="19" y="47"/>
                    </a:lnTo>
                    <a:lnTo>
                      <a:pt x="22" y="62"/>
                    </a:lnTo>
                    <a:close/>
                  </a:path>
                </a:pathLst>
              </a:custGeom>
              <a:solidFill>
                <a:srgbClr val="C1D3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62" name="Freeform 598"/>
              <p:cNvSpPr>
                <a:spLocks/>
              </p:cNvSpPr>
              <p:nvPr/>
            </p:nvSpPr>
            <p:spPr bwMode="auto">
              <a:xfrm>
                <a:off x="1479" y="2009"/>
                <a:ext cx="38" cy="176"/>
              </a:xfrm>
              <a:custGeom>
                <a:avLst/>
                <a:gdLst>
                  <a:gd name="T0" fmla="*/ 23 w 38"/>
                  <a:gd name="T1" fmla="*/ 61 h 176"/>
                  <a:gd name="T2" fmla="*/ 23 w 38"/>
                  <a:gd name="T3" fmla="*/ 61 h 176"/>
                  <a:gd name="T4" fmla="*/ 26 w 38"/>
                  <a:gd name="T5" fmla="*/ 74 h 176"/>
                  <a:gd name="T6" fmla="*/ 26 w 38"/>
                  <a:gd name="T7" fmla="*/ 79 h 176"/>
                  <a:gd name="T8" fmla="*/ 26 w 38"/>
                  <a:gd name="T9" fmla="*/ 84 h 176"/>
                  <a:gd name="T10" fmla="*/ 26 w 38"/>
                  <a:gd name="T11" fmla="*/ 84 h 176"/>
                  <a:gd name="T12" fmla="*/ 23 w 38"/>
                  <a:gd name="T13" fmla="*/ 93 h 176"/>
                  <a:gd name="T14" fmla="*/ 20 w 38"/>
                  <a:gd name="T15" fmla="*/ 99 h 176"/>
                  <a:gd name="T16" fmla="*/ 14 w 38"/>
                  <a:gd name="T17" fmla="*/ 114 h 176"/>
                  <a:gd name="T18" fmla="*/ 14 w 38"/>
                  <a:gd name="T19" fmla="*/ 114 h 176"/>
                  <a:gd name="T20" fmla="*/ 7 w 38"/>
                  <a:gd name="T21" fmla="*/ 128 h 176"/>
                  <a:gd name="T22" fmla="*/ 1 w 38"/>
                  <a:gd name="T23" fmla="*/ 143 h 176"/>
                  <a:gd name="T24" fmla="*/ 0 w 38"/>
                  <a:gd name="T25" fmla="*/ 149 h 176"/>
                  <a:gd name="T26" fmla="*/ 0 w 38"/>
                  <a:gd name="T27" fmla="*/ 159 h 176"/>
                  <a:gd name="T28" fmla="*/ 0 w 38"/>
                  <a:gd name="T29" fmla="*/ 167 h 176"/>
                  <a:gd name="T30" fmla="*/ 1 w 38"/>
                  <a:gd name="T31" fmla="*/ 176 h 176"/>
                  <a:gd name="T32" fmla="*/ 7 w 38"/>
                  <a:gd name="T33" fmla="*/ 175 h 176"/>
                  <a:gd name="T34" fmla="*/ 7 w 38"/>
                  <a:gd name="T35" fmla="*/ 175 h 176"/>
                  <a:gd name="T36" fmla="*/ 5 w 38"/>
                  <a:gd name="T37" fmla="*/ 167 h 176"/>
                  <a:gd name="T38" fmla="*/ 5 w 38"/>
                  <a:gd name="T39" fmla="*/ 159 h 176"/>
                  <a:gd name="T40" fmla="*/ 5 w 38"/>
                  <a:gd name="T41" fmla="*/ 151 h 176"/>
                  <a:gd name="T42" fmla="*/ 7 w 38"/>
                  <a:gd name="T43" fmla="*/ 143 h 176"/>
                  <a:gd name="T44" fmla="*/ 12 w 38"/>
                  <a:gd name="T45" fmla="*/ 129 h 176"/>
                  <a:gd name="T46" fmla="*/ 19 w 38"/>
                  <a:gd name="T47" fmla="*/ 117 h 176"/>
                  <a:gd name="T48" fmla="*/ 19 w 38"/>
                  <a:gd name="T49" fmla="*/ 117 h 176"/>
                  <a:gd name="T50" fmla="*/ 26 w 38"/>
                  <a:gd name="T51" fmla="*/ 102 h 176"/>
                  <a:gd name="T52" fmla="*/ 28 w 38"/>
                  <a:gd name="T53" fmla="*/ 94 h 176"/>
                  <a:gd name="T54" fmla="*/ 31 w 38"/>
                  <a:gd name="T55" fmla="*/ 86 h 176"/>
                  <a:gd name="T56" fmla="*/ 31 w 38"/>
                  <a:gd name="T57" fmla="*/ 86 h 176"/>
                  <a:gd name="T58" fmla="*/ 31 w 38"/>
                  <a:gd name="T59" fmla="*/ 80 h 176"/>
                  <a:gd name="T60" fmla="*/ 31 w 38"/>
                  <a:gd name="T61" fmla="*/ 74 h 176"/>
                  <a:gd name="T62" fmla="*/ 28 w 38"/>
                  <a:gd name="T63" fmla="*/ 60 h 176"/>
                  <a:gd name="T64" fmla="*/ 28 w 38"/>
                  <a:gd name="T65" fmla="*/ 60 h 176"/>
                  <a:gd name="T66" fmla="*/ 27 w 38"/>
                  <a:gd name="T67" fmla="*/ 47 h 176"/>
                  <a:gd name="T68" fmla="*/ 26 w 38"/>
                  <a:gd name="T69" fmla="*/ 33 h 176"/>
                  <a:gd name="T70" fmla="*/ 27 w 38"/>
                  <a:gd name="T71" fmla="*/ 26 h 176"/>
                  <a:gd name="T72" fmla="*/ 30 w 38"/>
                  <a:gd name="T73" fmla="*/ 18 h 176"/>
                  <a:gd name="T74" fmla="*/ 33 w 38"/>
                  <a:gd name="T75" fmla="*/ 11 h 176"/>
                  <a:gd name="T76" fmla="*/ 38 w 38"/>
                  <a:gd name="T77" fmla="*/ 5 h 176"/>
                  <a:gd name="T78" fmla="*/ 34 w 38"/>
                  <a:gd name="T79" fmla="*/ 0 h 176"/>
                  <a:gd name="T80" fmla="*/ 34 w 38"/>
                  <a:gd name="T81" fmla="*/ 0 h 176"/>
                  <a:gd name="T82" fmla="*/ 28 w 38"/>
                  <a:gd name="T83" fmla="*/ 9 h 176"/>
                  <a:gd name="T84" fmla="*/ 24 w 38"/>
                  <a:gd name="T85" fmla="*/ 17 h 176"/>
                  <a:gd name="T86" fmla="*/ 22 w 38"/>
                  <a:gd name="T87" fmla="*/ 25 h 176"/>
                  <a:gd name="T88" fmla="*/ 20 w 38"/>
                  <a:gd name="T89" fmla="*/ 32 h 176"/>
                  <a:gd name="T90" fmla="*/ 22 w 38"/>
                  <a:gd name="T91" fmla="*/ 47 h 176"/>
                  <a:gd name="T92" fmla="*/ 23 w 38"/>
                  <a:gd name="T93" fmla="*/ 61 h 176"/>
                  <a:gd name="T94" fmla="*/ 23 w 38"/>
                  <a:gd name="T95" fmla="*/ 61 h 176"/>
                  <a:gd name="T96" fmla="*/ 23 w 38"/>
                  <a:gd name="T97" fmla="*/ 61 h 17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38" h="176">
                    <a:moveTo>
                      <a:pt x="23" y="61"/>
                    </a:moveTo>
                    <a:lnTo>
                      <a:pt x="23" y="61"/>
                    </a:lnTo>
                    <a:lnTo>
                      <a:pt x="26" y="74"/>
                    </a:lnTo>
                    <a:lnTo>
                      <a:pt x="26" y="79"/>
                    </a:lnTo>
                    <a:lnTo>
                      <a:pt x="26" y="84"/>
                    </a:lnTo>
                    <a:lnTo>
                      <a:pt x="23" y="93"/>
                    </a:lnTo>
                    <a:lnTo>
                      <a:pt x="20" y="99"/>
                    </a:lnTo>
                    <a:lnTo>
                      <a:pt x="14" y="114"/>
                    </a:lnTo>
                    <a:lnTo>
                      <a:pt x="7" y="128"/>
                    </a:lnTo>
                    <a:lnTo>
                      <a:pt x="1" y="143"/>
                    </a:lnTo>
                    <a:lnTo>
                      <a:pt x="0" y="149"/>
                    </a:lnTo>
                    <a:lnTo>
                      <a:pt x="0" y="159"/>
                    </a:lnTo>
                    <a:lnTo>
                      <a:pt x="0" y="167"/>
                    </a:lnTo>
                    <a:lnTo>
                      <a:pt x="1" y="176"/>
                    </a:lnTo>
                    <a:lnTo>
                      <a:pt x="7" y="175"/>
                    </a:lnTo>
                    <a:lnTo>
                      <a:pt x="5" y="167"/>
                    </a:lnTo>
                    <a:lnTo>
                      <a:pt x="5" y="159"/>
                    </a:lnTo>
                    <a:lnTo>
                      <a:pt x="5" y="151"/>
                    </a:lnTo>
                    <a:lnTo>
                      <a:pt x="7" y="143"/>
                    </a:lnTo>
                    <a:lnTo>
                      <a:pt x="12" y="129"/>
                    </a:lnTo>
                    <a:lnTo>
                      <a:pt x="19" y="117"/>
                    </a:lnTo>
                    <a:lnTo>
                      <a:pt x="26" y="102"/>
                    </a:lnTo>
                    <a:lnTo>
                      <a:pt x="28" y="94"/>
                    </a:lnTo>
                    <a:lnTo>
                      <a:pt x="31" y="86"/>
                    </a:lnTo>
                    <a:lnTo>
                      <a:pt x="31" y="80"/>
                    </a:lnTo>
                    <a:lnTo>
                      <a:pt x="31" y="74"/>
                    </a:lnTo>
                    <a:lnTo>
                      <a:pt x="28" y="60"/>
                    </a:lnTo>
                    <a:lnTo>
                      <a:pt x="27" y="47"/>
                    </a:lnTo>
                    <a:lnTo>
                      <a:pt x="26" y="33"/>
                    </a:lnTo>
                    <a:lnTo>
                      <a:pt x="27" y="26"/>
                    </a:lnTo>
                    <a:lnTo>
                      <a:pt x="30" y="18"/>
                    </a:lnTo>
                    <a:lnTo>
                      <a:pt x="33" y="11"/>
                    </a:lnTo>
                    <a:lnTo>
                      <a:pt x="38" y="5"/>
                    </a:lnTo>
                    <a:lnTo>
                      <a:pt x="34" y="0"/>
                    </a:lnTo>
                    <a:lnTo>
                      <a:pt x="28" y="9"/>
                    </a:lnTo>
                    <a:lnTo>
                      <a:pt x="24" y="17"/>
                    </a:lnTo>
                    <a:lnTo>
                      <a:pt x="22" y="25"/>
                    </a:lnTo>
                    <a:lnTo>
                      <a:pt x="20" y="32"/>
                    </a:lnTo>
                    <a:lnTo>
                      <a:pt x="22" y="47"/>
                    </a:lnTo>
                    <a:lnTo>
                      <a:pt x="23" y="61"/>
                    </a:lnTo>
                    <a:close/>
                  </a:path>
                </a:pathLst>
              </a:custGeom>
              <a:solidFill>
                <a:srgbClr val="213E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63" name="Freeform 599"/>
              <p:cNvSpPr>
                <a:spLocks/>
              </p:cNvSpPr>
              <p:nvPr/>
            </p:nvSpPr>
            <p:spPr bwMode="auto">
              <a:xfrm>
                <a:off x="1486" y="2011"/>
                <a:ext cx="40" cy="178"/>
              </a:xfrm>
              <a:custGeom>
                <a:avLst/>
                <a:gdLst>
                  <a:gd name="T0" fmla="*/ 21 w 40"/>
                  <a:gd name="T1" fmla="*/ 62 h 178"/>
                  <a:gd name="T2" fmla="*/ 21 w 40"/>
                  <a:gd name="T3" fmla="*/ 62 h 178"/>
                  <a:gd name="T4" fmla="*/ 24 w 40"/>
                  <a:gd name="T5" fmla="*/ 74 h 178"/>
                  <a:gd name="T6" fmla="*/ 24 w 40"/>
                  <a:gd name="T7" fmla="*/ 85 h 178"/>
                  <a:gd name="T8" fmla="*/ 24 w 40"/>
                  <a:gd name="T9" fmla="*/ 85 h 178"/>
                  <a:gd name="T10" fmla="*/ 21 w 40"/>
                  <a:gd name="T11" fmla="*/ 93 h 178"/>
                  <a:gd name="T12" fmla="*/ 20 w 40"/>
                  <a:gd name="T13" fmla="*/ 100 h 178"/>
                  <a:gd name="T14" fmla="*/ 13 w 40"/>
                  <a:gd name="T15" fmla="*/ 114 h 178"/>
                  <a:gd name="T16" fmla="*/ 13 w 40"/>
                  <a:gd name="T17" fmla="*/ 114 h 178"/>
                  <a:gd name="T18" fmla="*/ 7 w 40"/>
                  <a:gd name="T19" fmla="*/ 127 h 178"/>
                  <a:gd name="T20" fmla="*/ 3 w 40"/>
                  <a:gd name="T21" fmla="*/ 142 h 178"/>
                  <a:gd name="T22" fmla="*/ 0 w 40"/>
                  <a:gd name="T23" fmla="*/ 150 h 178"/>
                  <a:gd name="T24" fmla="*/ 0 w 40"/>
                  <a:gd name="T25" fmla="*/ 160 h 178"/>
                  <a:gd name="T26" fmla="*/ 0 w 40"/>
                  <a:gd name="T27" fmla="*/ 169 h 178"/>
                  <a:gd name="T28" fmla="*/ 1 w 40"/>
                  <a:gd name="T29" fmla="*/ 178 h 178"/>
                  <a:gd name="T30" fmla="*/ 12 w 40"/>
                  <a:gd name="T31" fmla="*/ 176 h 178"/>
                  <a:gd name="T32" fmla="*/ 12 w 40"/>
                  <a:gd name="T33" fmla="*/ 176 h 178"/>
                  <a:gd name="T34" fmla="*/ 11 w 40"/>
                  <a:gd name="T35" fmla="*/ 168 h 178"/>
                  <a:gd name="T36" fmla="*/ 11 w 40"/>
                  <a:gd name="T37" fmla="*/ 160 h 178"/>
                  <a:gd name="T38" fmla="*/ 11 w 40"/>
                  <a:gd name="T39" fmla="*/ 151 h 178"/>
                  <a:gd name="T40" fmla="*/ 12 w 40"/>
                  <a:gd name="T41" fmla="*/ 145 h 178"/>
                  <a:gd name="T42" fmla="*/ 17 w 40"/>
                  <a:gd name="T43" fmla="*/ 131 h 178"/>
                  <a:gd name="T44" fmla="*/ 23 w 40"/>
                  <a:gd name="T45" fmla="*/ 119 h 178"/>
                  <a:gd name="T46" fmla="*/ 23 w 40"/>
                  <a:gd name="T47" fmla="*/ 119 h 178"/>
                  <a:gd name="T48" fmla="*/ 30 w 40"/>
                  <a:gd name="T49" fmla="*/ 104 h 178"/>
                  <a:gd name="T50" fmla="*/ 32 w 40"/>
                  <a:gd name="T51" fmla="*/ 96 h 178"/>
                  <a:gd name="T52" fmla="*/ 35 w 40"/>
                  <a:gd name="T53" fmla="*/ 88 h 178"/>
                  <a:gd name="T54" fmla="*/ 35 w 40"/>
                  <a:gd name="T55" fmla="*/ 88 h 178"/>
                  <a:gd name="T56" fmla="*/ 35 w 40"/>
                  <a:gd name="T57" fmla="*/ 81 h 178"/>
                  <a:gd name="T58" fmla="*/ 35 w 40"/>
                  <a:gd name="T59" fmla="*/ 74 h 178"/>
                  <a:gd name="T60" fmla="*/ 32 w 40"/>
                  <a:gd name="T61" fmla="*/ 61 h 178"/>
                  <a:gd name="T62" fmla="*/ 32 w 40"/>
                  <a:gd name="T63" fmla="*/ 61 h 178"/>
                  <a:gd name="T64" fmla="*/ 31 w 40"/>
                  <a:gd name="T65" fmla="*/ 47 h 178"/>
                  <a:gd name="T66" fmla="*/ 30 w 40"/>
                  <a:gd name="T67" fmla="*/ 34 h 178"/>
                  <a:gd name="T68" fmla="*/ 31 w 40"/>
                  <a:gd name="T69" fmla="*/ 27 h 178"/>
                  <a:gd name="T70" fmla="*/ 32 w 40"/>
                  <a:gd name="T71" fmla="*/ 20 h 178"/>
                  <a:gd name="T72" fmla="*/ 36 w 40"/>
                  <a:gd name="T73" fmla="*/ 13 h 178"/>
                  <a:gd name="T74" fmla="*/ 40 w 40"/>
                  <a:gd name="T75" fmla="*/ 7 h 178"/>
                  <a:gd name="T76" fmla="*/ 32 w 40"/>
                  <a:gd name="T77" fmla="*/ 0 h 178"/>
                  <a:gd name="T78" fmla="*/ 32 w 40"/>
                  <a:gd name="T79" fmla="*/ 0 h 178"/>
                  <a:gd name="T80" fmla="*/ 27 w 40"/>
                  <a:gd name="T81" fmla="*/ 8 h 178"/>
                  <a:gd name="T82" fmla="*/ 23 w 40"/>
                  <a:gd name="T83" fmla="*/ 16 h 178"/>
                  <a:gd name="T84" fmla="*/ 20 w 40"/>
                  <a:gd name="T85" fmla="*/ 24 h 178"/>
                  <a:gd name="T86" fmla="*/ 19 w 40"/>
                  <a:gd name="T87" fmla="*/ 32 h 178"/>
                  <a:gd name="T88" fmla="*/ 20 w 40"/>
                  <a:gd name="T89" fmla="*/ 49 h 178"/>
                  <a:gd name="T90" fmla="*/ 21 w 40"/>
                  <a:gd name="T91" fmla="*/ 62 h 178"/>
                  <a:gd name="T92" fmla="*/ 21 w 40"/>
                  <a:gd name="T93" fmla="*/ 62 h 178"/>
                  <a:gd name="T94" fmla="*/ 21 w 40"/>
                  <a:gd name="T95" fmla="*/ 62 h 178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40" h="178">
                    <a:moveTo>
                      <a:pt x="21" y="62"/>
                    </a:moveTo>
                    <a:lnTo>
                      <a:pt x="21" y="62"/>
                    </a:lnTo>
                    <a:lnTo>
                      <a:pt x="24" y="74"/>
                    </a:lnTo>
                    <a:lnTo>
                      <a:pt x="24" y="85"/>
                    </a:lnTo>
                    <a:lnTo>
                      <a:pt x="21" y="93"/>
                    </a:lnTo>
                    <a:lnTo>
                      <a:pt x="20" y="100"/>
                    </a:lnTo>
                    <a:lnTo>
                      <a:pt x="13" y="114"/>
                    </a:lnTo>
                    <a:lnTo>
                      <a:pt x="7" y="127"/>
                    </a:lnTo>
                    <a:lnTo>
                      <a:pt x="3" y="142"/>
                    </a:lnTo>
                    <a:lnTo>
                      <a:pt x="0" y="150"/>
                    </a:lnTo>
                    <a:lnTo>
                      <a:pt x="0" y="160"/>
                    </a:lnTo>
                    <a:lnTo>
                      <a:pt x="0" y="169"/>
                    </a:lnTo>
                    <a:lnTo>
                      <a:pt x="1" y="178"/>
                    </a:lnTo>
                    <a:lnTo>
                      <a:pt x="12" y="176"/>
                    </a:lnTo>
                    <a:lnTo>
                      <a:pt x="11" y="168"/>
                    </a:lnTo>
                    <a:lnTo>
                      <a:pt x="11" y="160"/>
                    </a:lnTo>
                    <a:lnTo>
                      <a:pt x="11" y="151"/>
                    </a:lnTo>
                    <a:lnTo>
                      <a:pt x="12" y="145"/>
                    </a:lnTo>
                    <a:lnTo>
                      <a:pt x="17" y="131"/>
                    </a:lnTo>
                    <a:lnTo>
                      <a:pt x="23" y="119"/>
                    </a:lnTo>
                    <a:lnTo>
                      <a:pt x="30" y="104"/>
                    </a:lnTo>
                    <a:lnTo>
                      <a:pt x="32" y="96"/>
                    </a:lnTo>
                    <a:lnTo>
                      <a:pt x="35" y="88"/>
                    </a:lnTo>
                    <a:lnTo>
                      <a:pt x="35" y="81"/>
                    </a:lnTo>
                    <a:lnTo>
                      <a:pt x="35" y="74"/>
                    </a:lnTo>
                    <a:lnTo>
                      <a:pt x="32" y="61"/>
                    </a:lnTo>
                    <a:lnTo>
                      <a:pt x="31" y="47"/>
                    </a:lnTo>
                    <a:lnTo>
                      <a:pt x="30" y="34"/>
                    </a:lnTo>
                    <a:lnTo>
                      <a:pt x="31" y="27"/>
                    </a:lnTo>
                    <a:lnTo>
                      <a:pt x="32" y="20"/>
                    </a:lnTo>
                    <a:lnTo>
                      <a:pt x="36" y="13"/>
                    </a:lnTo>
                    <a:lnTo>
                      <a:pt x="40" y="7"/>
                    </a:lnTo>
                    <a:lnTo>
                      <a:pt x="32" y="0"/>
                    </a:lnTo>
                    <a:lnTo>
                      <a:pt x="27" y="8"/>
                    </a:lnTo>
                    <a:lnTo>
                      <a:pt x="23" y="16"/>
                    </a:lnTo>
                    <a:lnTo>
                      <a:pt x="20" y="24"/>
                    </a:lnTo>
                    <a:lnTo>
                      <a:pt x="19" y="32"/>
                    </a:lnTo>
                    <a:lnTo>
                      <a:pt x="20" y="49"/>
                    </a:lnTo>
                    <a:lnTo>
                      <a:pt x="21" y="62"/>
                    </a:lnTo>
                    <a:close/>
                  </a:path>
                </a:pathLst>
              </a:custGeom>
              <a:solidFill>
                <a:srgbClr val="6696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64" name="Freeform 600"/>
              <p:cNvSpPr>
                <a:spLocks/>
              </p:cNvSpPr>
              <p:nvPr/>
            </p:nvSpPr>
            <p:spPr bwMode="auto">
              <a:xfrm>
                <a:off x="1494" y="2012"/>
                <a:ext cx="41" cy="179"/>
              </a:xfrm>
              <a:custGeom>
                <a:avLst/>
                <a:gdLst>
                  <a:gd name="T0" fmla="*/ 22 w 41"/>
                  <a:gd name="T1" fmla="*/ 62 h 179"/>
                  <a:gd name="T2" fmla="*/ 22 w 41"/>
                  <a:gd name="T3" fmla="*/ 62 h 179"/>
                  <a:gd name="T4" fmla="*/ 24 w 41"/>
                  <a:gd name="T5" fmla="*/ 75 h 179"/>
                  <a:gd name="T6" fmla="*/ 24 w 41"/>
                  <a:gd name="T7" fmla="*/ 85 h 179"/>
                  <a:gd name="T8" fmla="*/ 24 w 41"/>
                  <a:gd name="T9" fmla="*/ 85 h 179"/>
                  <a:gd name="T10" fmla="*/ 22 w 41"/>
                  <a:gd name="T11" fmla="*/ 92 h 179"/>
                  <a:gd name="T12" fmla="*/ 20 w 41"/>
                  <a:gd name="T13" fmla="*/ 100 h 179"/>
                  <a:gd name="T14" fmla="*/ 13 w 41"/>
                  <a:gd name="T15" fmla="*/ 114 h 179"/>
                  <a:gd name="T16" fmla="*/ 13 w 41"/>
                  <a:gd name="T17" fmla="*/ 114 h 179"/>
                  <a:gd name="T18" fmla="*/ 7 w 41"/>
                  <a:gd name="T19" fmla="*/ 127 h 179"/>
                  <a:gd name="T20" fmla="*/ 3 w 41"/>
                  <a:gd name="T21" fmla="*/ 142 h 179"/>
                  <a:gd name="T22" fmla="*/ 0 w 41"/>
                  <a:gd name="T23" fmla="*/ 150 h 179"/>
                  <a:gd name="T24" fmla="*/ 0 w 41"/>
                  <a:gd name="T25" fmla="*/ 159 h 179"/>
                  <a:gd name="T26" fmla="*/ 0 w 41"/>
                  <a:gd name="T27" fmla="*/ 168 h 179"/>
                  <a:gd name="T28" fmla="*/ 1 w 41"/>
                  <a:gd name="T29" fmla="*/ 179 h 179"/>
                  <a:gd name="T30" fmla="*/ 12 w 41"/>
                  <a:gd name="T31" fmla="*/ 176 h 179"/>
                  <a:gd name="T32" fmla="*/ 12 w 41"/>
                  <a:gd name="T33" fmla="*/ 176 h 179"/>
                  <a:gd name="T34" fmla="*/ 11 w 41"/>
                  <a:gd name="T35" fmla="*/ 168 h 179"/>
                  <a:gd name="T36" fmla="*/ 11 w 41"/>
                  <a:gd name="T37" fmla="*/ 160 h 179"/>
                  <a:gd name="T38" fmla="*/ 11 w 41"/>
                  <a:gd name="T39" fmla="*/ 152 h 179"/>
                  <a:gd name="T40" fmla="*/ 12 w 41"/>
                  <a:gd name="T41" fmla="*/ 145 h 179"/>
                  <a:gd name="T42" fmla="*/ 18 w 41"/>
                  <a:gd name="T43" fmla="*/ 131 h 179"/>
                  <a:gd name="T44" fmla="*/ 23 w 41"/>
                  <a:gd name="T45" fmla="*/ 119 h 179"/>
                  <a:gd name="T46" fmla="*/ 23 w 41"/>
                  <a:gd name="T47" fmla="*/ 119 h 179"/>
                  <a:gd name="T48" fmla="*/ 30 w 41"/>
                  <a:gd name="T49" fmla="*/ 104 h 179"/>
                  <a:gd name="T50" fmla="*/ 32 w 41"/>
                  <a:gd name="T51" fmla="*/ 96 h 179"/>
                  <a:gd name="T52" fmla="*/ 35 w 41"/>
                  <a:gd name="T53" fmla="*/ 87 h 179"/>
                  <a:gd name="T54" fmla="*/ 35 w 41"/>
                  <a:gd name="T55" fmla="*/ 87 h 179"/>
                  <a:gd name="T56" fmla="*/ 35 w 41"/>
                  <a:gd name="T57" fmla="*/ 81 h 179"/>
                  <a:gd name="T58" fmla="*/ 35 w 41"/>
                  <a:gd name="T59" fmla="*/ 75 h 179"/>
                  <a:gd name="T60" fmla="*/ 32 w 41"/>
                  <a:gd name="T61" fmla="*/ 61 h 179"/>
                  <a:gd name="T62" fmla="*/ 32 w 41"/>
                  <a:gd name="T63" fmla="*/ 61 h 179"/>
                  <a:gd name="T64" fmla="*/ 31 w 41"/>
                  <a:gd name="T65" fmla="*/ 48 h 179"/>
                  <a:gd name="T66" fmla="*/ 30 w 41"/>
                  <a:gd name="T67" fmla="*/ 34 h 179"/>
                  <a:gd name="T68" fmla="*/ 31 w 41"/>
                  <a:gd name="T69" fmla="*/ 27 h 179"/>
                  <a:gd name="T70" fmla="*/ 32 w 41"/>
                  <a:gd name="T71" fmla="*/ 20 h 179"/>
                  <a:gd name="T72" fmla="*/ 37 w 41"/>
                  <a:gd name="T73" fmla="*/ 14 h 179"/>
                  <a:gd name="T74" fmla="*/ 41 w 41"/>
                  <a:gd name="T75" fmla="*/ 7 h 179"/>
                  <a:gd name="T76" fmla="*/ 32 w 41"/>
                  <a:gd name="T77" fmla="*/ 0 h 179"/>
                  <a:gd name="T78" fmla="*/ 32 w 41"/>
                  <a:gd name="T79" fmla="*/ 0 h 179"/>
                  <a:gd name="T80" fmla="*/ 27 w 41"/>
                  <a:gd name="T81" fmla="*/ 8 h 179"/>
                  <a:gd name="T82" fmla="*/ 23 w 41"/>
                  <a:gd name="T83" fmla="*/ 16 h 179"/>
                  <a:gd name="T84" fmla="*/ 20 w 41"/>
                  <a:gd name="T85" fmla="*/ 25 h 179"/>
                  <a:gd name="T86" fmla="*/ 19 w 41"/>
                  <a:gd name="T87" fmla="*/ 33 h 179"/>
                  <a:gd name="T88" fmla="*/ 20 w 41"/>
                  <a:gd name="T89" fmla="*/ 48 h 179"/>
                  <a:gd name="T90" fmla="*/ 22 w 41"/>
                  <a:gd name="T91" fmla="*/ 62 h 179"/>
                  <a:gd name="T92" fmla="*/ 22 w 41"/>
                  <a:gd name="T93" fmla="*/ 62 h 179"/>
                  <a:gd name="T94" fmla="*/ 22 w 41"/>
                  <a:gd name="T95" fmla="*/ 62 h 179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41" h="179">
                    <a:moveTo>
                      <a:pt x="22" y="62"/>
                    </a:moveTo>
                    <a:lnTo>
                      <a:pt x="22" y="62"/>
                    </a:lnTo>
                    <a:lnTo>
                      <a:pt x="24" y="75"/>
                    </a:lnTo>
                    <a:lnTo>
                      <a:pt x="24" y="85"/>
                    </a:lnTo>
                    <a:lnTo>
                      <a:pt x="22" y="92"/>
                    </a:lnTo>
                    <a:lnTo>
                      <a:pt x="20" y="100"/>
                    </a:lnTo>
                    <a:lnTo>
                      <a:pt x="13" y="114"/>
                    </a:lnTo>
                    <a:lnTo>
                      <a:pt x="7" y="127"/>
                    </a:lnTo>
                    <a:lnTo>
                      <a:pt x="3" y="142"/>
                    </a:lnTo>
                    <a:lnTo>
                      <a:pt x="0" y="150"/>
                    </a:lnTo>
                    <a:lnTo>
                      <a:pt x="0" y="159"/>
                    </a:lnTo>
                    <a:lnTo>
                      <a:pt x="0" y="168"/>
                    </a:lnTo>
                    <a:lnTo>
                      <a:pt x="1" y="179"/>
                    </a:lnTo>
                    <a:lnTo>
                      <a:pt x="12" y="176"/>
                    </a:lnTo>
                    <a:lnTo>
                      <a:pt x="11" y="168"/>
                    </a:lnTo>
                    <a:lnTo>
                      <a:pt x="11" y="160"/>
                    </a:lnTo>
                    <a:lnTo>
                      <a:pt x="11" y="152"/>
                    </a:lnTo>
                    <a:lnTo>
                      <a:pt x="12" y="145"/>
                    </a:lnTo>
                    <a:lnTo>
                      <a:pt x="18" y="131"/>
                    </a:lnTo>
                    <a:lnTo>
                      <a:pt x="23" y="119"/>
                    </a:lnTo>
                    <a:lnTo>
                      <a:pt x="30" y="104"/>
                    </a:lnTo>
                    <a:lnTo>
                      <a:pt x="32" y="96"/>
                    </a:lnTo>
                    <a:lnTo>
                      <a:pt x="35" y="87"/>
                    </a:lnTo>
                    <a:lnTo>
                      <a:pt x="35" y="81"/>
                    </a:lnTo>
                    <a:lnTo>
                      <a:pt x="35" y="75"/>
                    </a:lnTo>
                    <a:lnTo>
                      <a:pt x="32" y="61"/>
                    </a:lnTo>
                    <a:lnTo>
                      <a:pt x="31" y="48"/>
                    </a:lnTo>
                    <a:lnTo>
                      <a:pt x="30" y="34"/>
                    </a:lnTo>
                    <a:lnTo>
                      <a:pt x="31" y="27"/>
                    </a:lnTo>
                    <a:lnTo>
                      <a:pt x="32" y="20"/>
                    </a:lnTo>
                    <a:lnTo>
                      <a:pt x="37" y="14"/>
                    </a:lnTo>
                    <a:lnTo>
                      <a:pt x="41" y="7"/>
                    </a:lnTo>
                    <a:lnTo>
                      <a:pt x="32" y="0"/>
                    </a:lnTo>
                    <a:lnTo>
                      <a:pt x="27" y="8"/>
                    </a:lnTo>
                    <a:lnTo>
                      <a:pt x="23" y="16"/>
                    </a:lnTo>
                    <a:lnTo>
                      <a:pt x="20" y="25"/>
                    </a:lnTo>
                    <a:lnTo>
                      <a:pt x="19" y="33"/>
                    </a:lnTo>
                    <a:lnTo>
                      <a:pt x="20" y="48"/>
                    </a:lnTo>
                    <a:lnTo>
                      <a:pt x="22" y="62"/>
                    </a:lnTo>
                    <a:close/>
                  </a:path>
                </a:pathLst>
              </a:custGeom>
              <a:solidFill>
                <a:srgbClr val="C1D3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646" name="Group 735"/>
            <p:cNvGrpSpPr>
              <a:grpSpLocks/>
            </p:cNvGrpSpPr>
            <p:nvPr/>
          </p:nvGrpSpPr>
          <p:grpSpPr bwMode="auto">
            <a:xfrm>
              <a:off x="1824" y="1819"/>
              <a:ext cx="179" cy="166"/>
              <a:chOff x="1824" y="1819"/>
              <a:chExt cx="179" cy="166"/>
            </a:xfrm>
          </p:grpSpPr>
          <p:sp>
            <p:nvSpPr>
              <p:cNvPr id="2647" name="Freeform 601"/>
              <p:cNvSpPr>
                <a:spLocks/>
              </p:cNvSpPr>
              <p:nvPr/>
            </p:nvSpPr>
            <p:spPr bwMode="auto">
              <a:xfrm>
                <a:off x="1870" y="1819"/>
                <a:ext cx="133" cy="120"/>
              </a:xfrm>
              <a:custGeom>
                <a:avLst/>
                <a:gdLst>
                  <a:gd name="T0" fmla="*/ 0 w 133"/>
                  <a:gd name="T1" fmla="*/ 5 h 120"/>
                  <a:gd name="T2" fmla="*/ 0 w 133"/>
                  <a:gd name="T3" fmla="*/ 5 h 120"/>
                  <a:gd name="T4" fmla="*/ 11 w 133"/>
                  <a:gd name="T5" fmla="*/ 10 h 120"/>
                  <a:gd name="T6" fmla="*/ 19 w 133"/>
                  <a:gd name="T7" fmla="*/ 16 h 120"/>
                  <a:gd name="T8" fmla="*/ 26 w 133"/>
                  <a:gd name="T9" fmla="*/ 21 h 120"/>
                  <a:gd name="T10" fmla="*/ 31 w 133"/>
                  <a:gd name="T11" fmla="*/ 27 h 120"/>
                  <a:gd name="T12" fmla="*/ 41 w 133"/>
                  <a:gd name="T13" fmla="*/ 39 h 120"/>
                  <a:gd name="T14" fmla="*/ 48 w 133"/>
                  <a:gd name="T15" fmla="*/ 50 h 120"/>
                  <a:gd name="T16" fmla="*/ 48 w 133"/>
                  <a:gd name="T17" fmla="*/ 50 h 120"/>
                  <a:gd name="T18" fmla="*/ 54 w 133"/>
                  <a:gd name="T19" fmla="*/ 62 h 120"/>
                  <a:gd name="T20" fmla="*/ 63 w 133"/>
                  <a:gd name="T21" fmla="*/ 71 h 120"/>
                  <a:gd name="T22" fmla="*/ 63 w 133"/>
                  <a:gd name="T23" fmla="*/ 71 h 120"/>
                  <a:gd name="T24" fmla="*/ 69 w 133"/>
                  <a:gd name="T25" fmla="*/ 77 h 120"/>
                  <a:gd name="T26" fmla="*/ 78 w 133"/>
                  <a:gd name="T27" fmla="*/ 82 h 120"/>
                  <a:gd name="T28" fmla="*/ 91 w 133"/>
                  <a:gd name="T29" fmla="*/ 88 h 120"/>
                  <a:gd name="T30" fmla="*/ 91 w 133"/>
                  <a:gd name="T31" fmla="*/ 88 h 120"/>
                  <a:gd name="T32" fmla="*/ 102 w 133"/>
                  <a:gd name="T33" fmla="*/ 93 h 120"/>
                  <a:gd name="T34" fmla="*/ 113 w 133"/>
                  <a:gd name="T35" fmla="*/ 98 h 120"/>
                  <a:gd name="T36" fmla="*/ 117 w 133"/>
                  <a:gd name="T37" fmla="*/ 103 h 120"/>
                  <a:gd name="T38" fmla="*/ 121 w 133"/>
                  <a:gd name="T39" fmla="*/ 107 h 120"/>
                  <a:gd name="T40" fmla="*/ 125 w 133"/>
                  <a:gd name="T41" fmla="*/ 113 h 120"/>
                  <a:gd name="T42" fmla="*/ 128 w 133"/>
                  <a:gd name="T43" fmla="*/ 120 h 120"/>
                  <a:gd name="T44" fmla="*/ 133 w 133"/>
                  <a:gd name="T45" fmla="*/ 117 h 120"/>
                  <a:gd name="T46" fmla="*/ 133 w 133"/>
                  <a:gd name="T47" fmla="*/ 117 h 120"/>
                  <a:gd name="T48" fmla="*/ 129 w 133"/>
                  <a:gd name="T49" fmla="*/ 111 h 120"/>
                  <a:gd name="T50" fmla="*/ 125 w 133"/>
                  <a:gd name="T51" fmla="*/ 104 h 120"/>
                  <a:gd name="T52" fmla="*/ 121 w 133"/>
                  <a:gd name="T53" fmla="*/ 98 h 120"/>
                  <a:gd name="T54" fmla="*/ 115 w 133"/>
                  <a:gd name="T55" fmla="*/ 94 h 120"/>
                  <a:gd name="T56" fmla="*/ 105 w 133"/>
                  <a:gd name="T57" fmla="*/ 88 h 120"/>
                  <a:gd name="T58" fmla="*/ 94 w 133"/>
                  <a:gd name="T59" fmla="*/ 84 h 120"/>
                  <a:gd name="T60" fmla="*/ 94 w 133"/>
                  <a:gd name="T61" fmla="*/ 84 h 120"/>
                  <a:gd name="T62" fmla="*/ 80 w 133"/>
                  <a:gd name="T63" fmla="*/ 77 h 120"/>
                  <a:gd name="T64" fmla="*/ 73 w 133"/>
                  <a:gd name="T65" fmla="*/ 73 h 120"/>
                  <a:gd name="T66" fmla="*/ 67 w 133"/>
                  <a:gd name="T67" fmla="*/ 69 h 120"/>
                  <a:gd name="T68" fmla="*/ 67 w 133"/>
                  <a:gd name="T69" fmla="*/ 69 h 120"/>
                  <a:gd name="T70" fmla="*/ 60 w 133"/>
                  <a:gd name="T71" fmla="*/ 58 h 120"/>
                  <a:gd name="T72" fmla="*/ 53 w 133"/>
                  <a:gd name="T73" fmla="*/ 47 h 120"/>
                  <a:gd name="T74" fmla="*/ 53 w 133"/>
                  <a:gd name="T75" fmla="*/ 47 h 120"/>
                  <a:gd name="T76" fmla="*/ 45 w 133"/>
                  <a:gd name="T77" fmla="*/ 35 h 120"/>
                  <a:gd name="T78" fmla="*/ 36 w 133"/>
                  <a:gd name="T79" fmla="*/ 23 h 120"/>
                  <a:gd name="T80" fmla="*/ 30 w 133"/>
                  <a:gd name="T81" fmla="*/ 17 h 120"/>
                  <a:gd name="T82" fmla="*/ 22 w 133"/>
                  <a:gd name="T83" fmla="*/ 10 h 120"/>
                  <a:gd name="T84" fmla="*/ 14 w 133"/>
                  <a:gd name="T85" fmla="*/ 5 h 120"/>
                  <a:gd name="T86" fmla="*/ 3 w 133"/>
                  <a:gd name="T87" fmla="*/ 0 h 120"/>
                  <a:gd name="T88" fmla="*/ 0 w 133"/>
                  <a:gd name="T89" fmla="*/ 5 h 120"/>
                  <a:gd name="T90" fmla="*/ 0 w 133"/>
                  <a:gd name="T91" fmla="*/ 5 h 120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133" h="120">
                    <a:moveTo>
                      <a:pt x="0" y="5"/>
                    </a:moveTo>
                    <a:lnTo>
                      <a:pt x="0" y="5"/>
                    </a:lnTo>
                    <a:lnTo>
                      <a:pt x="11" y="10"/>
                    </a:lnTo>
                    <a:lnTo>
                      <a:pt x="19" y="16"/>
                    </a:lnTo>
                    <a:lnTo>
                      <a:pt x="26" y="21"/>
                    </a:lnTo>
                    <a:lnTo>
                      <a:pt x="31" y="27"/>
                    </a:lnTo>
                    <a:lnTo>
                      <a:pt x="41" y="39"/>
                    </a:lnTo>
                    <a:lnTo>
                      <a:pt x="48" y="50"/>
                    </a:lnTo>
                    <a:lnTo>
                      <a:pt x="54" y="62"/>
                    </a:lnTo>
                    <a:lnTo>
                      <a:pt x="63" y="71"/>
                    </a:lnTo>
                    <a:lnTo>
                      <a:pt x="69" y="77"/>
                    </a:lnTo>
                    <a:lnTo>
                      <a:pt x="78" y="82"/>
                    </a:lnTo>
                    <a:lnTo>
                      <a:pt x="91" y="88"/>
                    </a:lnTo>
                    <a:lnTo>
                      <a:pt x="102" y="93"/>
                    </a:lnTo>
                    <a:lnTo>
                      <a:pt x="113" y="98"/>
                    </a:lnTo>
                    <a:lnTo>
                      <a:pt x="117" y="103"/>
                    </a:lnTo>
                    <a:lnTo>
                      <a:pt x="121" y="107"/>
                    </a:lnTo>
                    <a:lnTo>
                      <a:pt x="125" y="113"/>
                    </a:lnTo>
                    <a:lnTo>
                      <a:pt x="128" y="120"/>
                    </a:lnTo>
                    <a:lnTo>
                      <a:pt x="133" y="117"/>
                    </a:lnTo>
                    <a:lnTo>
                      <a:pt x="129" y="111"/>
                    </a:lnTo>
                    <a:lnTo>
                      <a:pt x="125" y="104"/>
                    </a:lnTo>
                    <a:lnTo>
                      <a:pt x="121" y="98"/>
                    </a:lnTo>
                    <a:lnTo>
                      <a:pt x="115" y="94"/>
                    </a:lnTo>
                    <a:lnTo>
                      <a:pt x="105" y="88"/>
                    </a:lnTo>
                    <a:lnTo>
                      <a:pt x="94" y="84"/>
                    </a:lnTo>
                    <a:lnTo>
                      <a:pt x="80" y="77"/>
                    </a:lnTo>
                    <a:lnTo>
                      <a:pt x="73" y="73"/>
                    </a:lnTo>
                    <a:lnTo>
                      <a:pt x="67" y="69"/>
                    </a:lnTo>
                    <a:lnTo>
                      <a:pt x="60" y="58"/>
                    </a:lnTo>
                    <a:lnTo>
                      <a:pt x="53" y="47"/>
                    </a:lnTo>
                    <a:lnTo>
                      <a:pt x="45" y="35"/>
                    </a:lnTo>
                    <a:lnTo>
                      <a:pt x="36" y="23"/>
                    </a:lnTo>
                    <a:lnTo>
                      <a:pt x="30" y="17"/>
                    </a:lnTo>
                    <a:lnTo>
                      <a:pt x="22" y="10"/>
                    </a:lnTo>
                    <a:lnTo>
                      <a:pt x="14" y="5"/>
                    </a:lnTo>
                    <a:lnTo>
                      <a:pt x="3" y="0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213E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48" name="Freeform 602"/>
              <p:cNvSpPr>
                <a:spLocks/>
              </p:cNvSpPr>
              <p:nvPr/>
            </p:nvSpPr>
            <p:spPr bwMode="auto">
              <a:xfrm>
                <a:off x="1864" y="1820"/>
                <a:ext cx="135" cy="125"/>
              </a:xfrm>
              <a:custGeom>
                <a:avLst/>
                <a:gdLst>
                  <a:gd name="T0" fmla="*/ 0 w 135"/>
                  <a:gd name="T1" fmla="*/ 11 h 125"/>
                  <a:gd name="T2" fmla="*/ 0 w 135"/>
                  <a:gd name="T3" fmla="*/ 11 h 125"/>
                  <a:gd name="T4" fmla="*/ 9 w 135"/>
                  <a:gd name="T5" fmla="*/ 15 h 125"/>
                  <a:gd name="T6" fmla="*/ 17 w 135"/>
                  <a:gd name="T7" fmla="*/ 20 h 125"/>
                  <a:gd name="T8" fmla="*/ 24 w 135"/>
                  <a:gd name="T9" fmla="*/ 26 h 125"/>
                  <a:gd name="T10" fmla="*/ 29 w 135"/>
                  <a:gd name="T11" fmla="*/ 31 h 125"/>
                  <a:gd name="T12" fmla="*/ 39 w 135"/>
                  <a:gd name="T13" fmla="*/ 43 h 125"/>
                  <a:gd name="T14" fmla="*/ 46 w 135"/>
                  <a:gd name="T15" fmla="*/ 54 h 125"/>
                  <a:gd name="T16" fmla="*/ 46 w 135"/>
                  <a:gd name="T17" fmla="*/ 54 h 125"/>
                  <a:gd name="T18" fmla="*/ 52 w 135"/>
                  <a:gd name="T19" fmla="*/ 66 h 125"/>
                  <a:gd name="T20" fmla="*/ 62 w 135"/>
                  <a:gd name="T21" fmla="*/ 77 h 125"/>
                  <a:gd name="T22" fmla="*/ 62 w 135"/>
                  <a:gd name="T23" fmla="*/ 77 h 125"/>
                  <a:gd name="T24" fmla="*/ 69 w 135"/>
                  <a:gd name="T25" fmla="*/ 83 h 125"/>
                  <a:gd name="T26" fmla="*/ 75 w 135"/>
                  <a:gd name="T27" fmla="*/ 87 h 125"/>
                  <a:gd name="T28" fmla="*/ 90 w 135"/>
                  <a:gd name="T29" fmla="*/ 93 h 125"/>
                  <a:gd name="T30" fmla="*/ 90 w 135"/>
                  <a:gd name="T31" fmla="*/ 93 h 125"/>
                  <a:gd name="T32" fmla="*/ 101 w 135"/>
                  <a:gd name="T33" fmla="*/ 99 h 125"/>
                  <a:gd name="T34" fmla="*/ 111 w 135"/>
                  <a:gd name="T35" fmla="*/ 104 h 125"/>
                  <a:gd name="T36" fmla="*/ 115 w 135"/>
                  <a:gd name="T37" fmla="*/ 107 h 125"/>
                  <a:gd name="T38" fmla="*/ 119 w 135"/>
                  <a:gd name="T39" fmla="*/ 112 h 125"/>
                  <a:gd name="T40" fmla="*/ 123 w 135"/>
                  <a:gd name="T41" fmla="*/ 118 h 125"/>
                  <a:gd name="T42" fmla="*/ 125 w 135"/>
                  <a:gd name="T43" fmla="*/ 125 h 125"/>
                  <a:gd name="T44" fmla="*/ 135 w 135"/>
                  <a:gd name="T45" fmla="*/ 120 h 125"/>
                  <a:gd name="T46" fmla="*/ 135 w 135"/>
                  <a:gd name="T47" fmla="*/ 120 h 125"/>
                  <a:gd name="T48" fmla="*/ 132 w 135"/>
                  <a:gd name="T49" fmla="*/ 112 h 125"/>
                  <a:gd name="T50" fmla="*/ 127 w 135"/>
                  <a:gd name="T51" fmla="*/ 106 h 125"/>
                  <a:gd name="T52" fmla="*/ 123 w 135"/>
                  <a:gd name="T53" fmla="*/ 100 h 125"/>
                  <a:gd name="T54" fmla="*/ 117 w 135"/>
                  <a:gd name="T55" fmla="*/ 95 h 125"/>
                  <a:gd name="T56" fmla="*/ 105 w 135"/>
                  <a:gd name="T57" fmla="*/ 88 h 125"/>
                  <a:gd name="T58" fmla="*/ 94 w 135"/>
                  <a:gd name="T59" fmla="*/ 84 h 125"/>
                  <a:gd name="T60" fmla="*/ 94 w 135"/>
                  <a:gd name="T61" fmla="*/ 84 h 125"/>
                  <a:gd name="T62" fmla="*/ 81 w 135"/>
                  <a:gd name="T63" fmla="*/ 77 h 125"/>
                  <a:gd name="T64" fmla="*/ 74 w 135"/>
                  <a:gd name="T65" fmla="*/ 74 h 125"/>
                  <a:gd name="T66" fmla="*/ 69 w 135"/>
                  <a:gd name="T67" fmla="*/ 69 h 125"/>
                  <a:gd name="T68" fmla="*/ 69 w 135"/>
                  <a:gd name="T69" fmla="*/ 69 h 125"/>
                  <a:gd name="T70" fmla="*/ 62 w 135"/>
                  <a:gd name="T71" fmla="*/ 60 h 125"/>
                  <a:gd name="T72" fmla="*/ 55 w 135"/>
                  <a:gd name="T73" fmla="*/ 49 h 125"/>
                  <a:gd name="T74" fmla="*/ 55 w 135"/>
                  <a:gd name="T75" fmla="*/ 49 h 125"/>
                  <a:gd name="T76" fmla="*/ 47 w 135"/>
                  <a:gd name="T77" fmla="*/ 37 h 125"/>
                  <a:gd name="T78" fmla="*/ 37 w 135"/>
                  <a:gd name="T79" fmla="*/ 24 h 125"/>
                  <a:gd name="T80" fmla="*/ 31 w 135"/>
                  <a:gd name="T81" fmla="*/ 18 h 125"/>
                  <a:gd name="T82" fmla="*/ 24 w 135"/>
                  <a:gd name="T83" fmla="*/ 12 h 125"/>
                  <a:gd name="T84" fmla="*/ 14 w 135"/>
                  <a:gd name="T85" fmla="*/ 5 h 125"/>
                  <a:gd name="T86" fmla="*/ 4 w 135"/>
                  <a:gd name="T87" fmla="*/ 0 h 125"/>
                  <a:gd name="T88" fmla="*/ 0 w 135"/>
                  <a:gd name="T89" fmla="*/ 11 h 125"/>
                  <a:gd name="T90" fmla="*/ 0 w 135"/>
                  <a:gd name="T91" fmla="*/ 11 h 125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135" h="125">
                    <a:moveTo>
                      <a:pt x="0" y="11"/>
                    </a:moveTo>
                    <a:lnTo>
                      <a:pt x="0" y="11"/>
                    </a:lnTo>
                    <a:lnTo>
                      <a:pt x="9" y="15"/>
                    </a:lnTo>
                    <a:lnTo>
                      <a:pt x="17" y="20"/>
                    </a:lnTo>
                    <a:lnTo>
                      <a:pt x="24" y="26"/>
                    </a:lnTo>
                    <a:lnTo>
                      <a:pt x="29" y="31"/>
                    </a:lnTo>
                    <a:lnTo>
                      <a:pt x="39" y="43"/>
                    </a:lnTo>
                    <a:lnTo>
                      <a:pt x="46" y="54"/>
                    </a:lnTo>
                    <a:lnTo>
                      <a:pt x="52" y="66"/>
                    </a:lnTo>
                    <a:lnTo>
                      <a:pt x="62" y="77"/>
                    </a:lnTo>
                    <a:lnTo>
                      <a:pt x="69" y="83"/>
                    </a:lnTo>
                    <a:lnTo>
                      <a:pt x="75" y="87"/>
                    </a:lnTo>
                    <a:lnTo>
                      <a:pt x="90" y="93"/>
                    </a:lnTo>
                    <a:lnTo>
                      <a:pt x="101" y="99"/>
                    </a:lnTo>
                    <a:lnTo>
                      <a:pt x="111" y="104"/>
                    </a:lnTo>
                    <a:lnTo>
                      <a:pt x="115" y="107"/>
                    </a:lnTo>
                    <a:lnTo>
                      <a:pt x="119" y="112"/>
                    </a:lnTo>
                    <a:lnTo>
                      <a:pt x="123" y="118"/>
                    </a:lnTo>
                    <a:lnTo>
                      <a:pt x="125" y="125"/>
                    </a:lnTo>
                    <a:lnTo>
                      <a:pt x="135" y="120"/>
                    </a:lnTo>
                    <a:lnTo>
                      <a:pt x="132" y="112"/>
                    </a:lnTo>
                    <a:lnTo>
                      <a:pt x="127" y="106"/>
                    </a:lnTo>
                    <a:lnTo>
                      <a:pt x="123" y="100"/>
                    </a:lnTo>
                    <a:lnTo>
                      <a:pt x="117" y="95"/>
                    </a:lnTo>
                    <a:lnTo>
                      <a:pt x="105" y="88"/>
                    </a:lnTo>
                    <a:lnTo>
                      <a:pt x="94" y="84"/>
                    </a:lnTo>
                    <a:lnTo>
                      <a:pt x="81" y="77"/>
                    </a:lnTo>
                    <a:lnTo>
                      <a:pt x="74" y="74"/>
                    </a:lnTo>
                    <a:lnTo>
                      <a:pt x="69" y="69"/>
                    </a:lnTo>
                    <a:lnTo>
                      <a:pt x="62" y="60"/>
                    </a:lnTo>
                    <a:lnTo>
                      <a:pt x="55" y="49"/>
                    </a:lnTo>
                    <a:lnTo>
                      <a:pt x="47" y="37"/>
                    </a:lnTo>
                    <a:lnTo>
                      <a:pt x="37" y="24"/>
                    </a:lnTo>
                    <a:lnTo>
                      <a:pt x="31" y="18"/>
                    </a:lnTo>
                    <a:lnTo>
                      <a:pt x="24" y="12"/>
                    </a:lnTo>
                    <a:lnTo>
                      <a:pt x="14" y="5"/>
                    </a:lnTo>
                    <a:lnTo>
                      <a:pt x="4" y="0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6696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49" name="Freeform 603"/>
              <p:cNvSpPr>
                <a:spLocks/>
              </p:cNvSpPr>
              <p:nvPr/>
            </p:nvSpPr>
            <p:spPr bwMode="auto">
              <a:xfrm>
                <a:off x="1857" y="1828"/>
                <a:ext cx="137" cy="123"/>
              </a:xfrm>
              <a:custGeom>
                <a:avLst/>
                <a:gdLst>
                  <a:gd name="T0" fmla="*/ 0 w 137"/>
                  <a:gd name="T1" fmla="*/ 10 h 123"/>
                  <a:gd name="T2" fmla="*/ 0 w 137"/>
                  <a:gd name="T3" fmla="*/ 10 h 123"/>
                  <a:gd name="T4" fmla="*/ 11 w 137"/>
                  <a:gd name="T5" fmla="*/ 15 h 123"/>
                  <a:gd name="T6" fmla="*/ 19 w 137"/>
                  <a:gd name="T7" fmla="*/ 19 h 123"/>
                  <a:gd name="T8" fmla="*/ 26 w 137"/>
                  <a:gd name="T9" fmla="*/ 24 h 123"/>
                  <a:gd name="T10" fmla="*/ 31 w 137"/>
                  <a:gd name="T11" fmla="*/ 30 h 123"/>
                  <a:gd name="T12" fmla="*/ 39 w 137"/>
                  <a:gd name="T13" fmla="*/ 42 h 123"/>
                  <a:gd name="T14" fmla="*/ 47 w 137"/>
                  <a:gd name="T15" fmla="*/ 54 h 123"/>
                  <a:gd name="T16" fmla="*/ 47 w 137"/>
                  <a:gd name="T17" fmla="*/ 54 h 123"/>
                  <a:gd name="T18" fmla="*/ 54 w 137"/>
                  <a:gd name="T19" fmla="*/ 65 h 123"/>
                  <a:gd name="T20" fmla="*/ 62 w 137"/>
                  <a:gd name="T21" fmla="*/ 76 h 123"/>
                  <a:gd name="T22" fmla="*/ 62 w 137"/>
                  <a:gd name="T23" fmla="*/ 76 h 123"/>
                  <a:gd name="T24" fmla="*/ 69 w 137"/>
                  <a:gd name="T25" fmla="*/ 81 h 123"/>
                  <a:gd name="T26" fmla="*/ 76 w 137"/>
                  <a:gd name="T27" fmla="*/ 87 h 123"/>
                  <a:gd name="T28" fmla="*/ 91 w 137"/>
                  <a:gd name="T29" fmla="*/ 94 h 123"/>
                  <a:gd name="T30" fmla="*/ 91 w 137"/>
                  <a:gd name="T31" fmla="*/ 94 h 123"/>
                  <a:gd name="T32" fmla="*/ 101 w 137"/>
                  <a:gd name="T33" fmla="*/ 98 h 123"/>
                  <a:gd name="T34" fmla="*/ 111 w 137"/>
                  <a:gd name="T35" fmla="*/ 103 h 123"/>
                  <a:gd name="T36" fmla="*/ 116 w 137"/>
                  <a:gd name="T37" fmla="*/ 107 h 123"/>
                  <a:gd name="T38" fmla="*/ 119 w 137"/>
                  <a:gd name="T39" fmla="*/ 111 h 123"/>
                  <a:gd name="T40" fmla="*/ 123 w 137"/>
                  <a:gd name="T41" fmla="*/ 117 h 123"/>
                  <a:gd name="T42" fmla="*/ 126 w 137"/>
                  <a:gd name="T43" fmla="*/ 123 h 123"/>
                  <a:gd name="T44" fmla="*/ 137 w 137"/>
                  <a:gd name="T45" fmla="*/ 119 h 123"/>
                  <a:gd name="T46" fmla="*/ 137 w 137"/>
                  <a:gd name="T47" fmla="*/ 119 h 123"/>
                  <a:gd name="T48" fmla="*/ 132 w 137"/>
                  <a:gd name="T49" fmla="*/ 111 h 123"/>
                  <a:gd name="T50" fmla="*/ 128 w 137"/>
                  <a:gd name="T51" fmla="*/ 104 h 123"/>
                  <a:gd name="T52" fmla="*/ 123 w 137"/>
                  <a:gd name="T53" fmla="*/ 99 h 123"/>
                  <a:gd name="T54" fmla="*/ 118 w 137"/>
                  <a:gd name="T55" fmla="*/ 95 h 123"/>
                  <a:gd name="T56" fmla="*/ 107 w 137"/>
                  <a:gd name="T57" fmla="*/ 88 h 123"/>
                  <a:gd name="T58" fmla="*/ 95 w 137"/>
                  <a:gd name="T59" fmla="*/ 83 h 123"/>
                  <a:gd name="T60" fmla="*/ 95 w 137"/>
                  <a:gd name="T61" fmla="*/ 83 h 123"/>
                  <a:gd name="T62" fmla="*/ 82 w 137"/>
                  <a:gd name="T63" fmla="*/ 77 h 123"/>
                  <a:gd name="T64" fmla="*/ 76 w 137"/>
                  <a:gd name="T65" fmla="*/ 73 h 123"/>
                  <a:gd name="T66" fmla="*/ 70 w 137"/>
                  <a:gd name="T67" fmla="*/ 68 h 123"/>
                  <a:gd name="T68" fmla="*/ 70 w 137"/>
                  <a:gd name="T69" fmla="*/ 68 h 123"/>
                  <a:gd name="T70" fmla="*/ 62 w 137"/>
                  <a:gd name="T71" fmla="*/ 60 h 123"/>
                  <a:gd name="T72" fmla="*/ 57 w 137"/>
                  <a:gd name="T73" fmla="*/ 49 h 123"/>
                  <a:gd name="T74" fmla="*/ 57 w 137"/>
                  <a:gd name="T75" fmla="*/ 49 h 123"/>
                  <a:gd name="T76" fmla="*/ 49 w 137"/>
                  <a:gd name="T77" fmla="*/ 35 h 123"/>
                  <a:gd name="T78" fmla="*/ 39 w 137"/>
                  <a:gd name="T79" fmla="*/ 23 h 123"/>
                  <a:gd name="T80" fmla="*/ 32 w 137"/>
                  <a:gd name="T81" fmla="*/ 16 h 123"/>
                  <a:gd name="T82" fmla="*/ 24 w 137"/>
                  <a:gd name="T83" fmla="*/ 11 h 123"/>
                  <a:gd name="T84" fmla="*/ 16 w 137"/>
                  <a:gd name="T85" fmla="*/ 6 h 123"/>
                  <a:gd name="T86" fmla="*/ 5 w 137"/>
                  <a:gd name="T87" fmla="*/ 0 h 123"/>
                  <a:gd name="T88" fmla="*/ 0 w 137"/>
                  <a:gd name="T89" fmla="*/ 10 h 123"/>
                  <a:gd name="T90" fmla="*/ 0 w 137"/>
                  <a:gd name="T91" fmla="*/ 10 h 123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137" h="123">
                    <a:moveTo>
                      <a:pt x="0" y="10"/>
                    </a:moveTo>
                    <a:lnTo>
                      <a:pt x="0" y="10"/>
                    </a:lnTo>
                    <a:lnTo>
                      <a:pt x="11" y="15"/>
                    </a:lnTo>
                    <a:lnTo>
                      <a:pt x="19" y="19"/>
                    </a:lnTo>
                    <a:lnTo>
                      <a:pt x="26" y="24"/>
                    </a:lnTo>
                    <a:lnTo>
                      <a:pt x="31" y="30"/>
                    </a:lnTo>
                    <a:lnTo>
                      <a:pt x="39" y="42"/>
                    </a:lnTo>
                    <a:lnTo>
                      <a:pt x="47" y="54"/>
                    </a:lnTo>
                    <a:lnTo>
                      <a:pt x="54" y="65"/>
                    </a:lnTo>
                    <a:lnTo>
                      <a:pt x="62" y="76"/>
                    </a:lnTo>
                    <a:lnTo>
                      <a:pt x="69" y="81"/>
                    </a:lnTo>
                    <a:lnTo>
                      <a:pt x="76" y="87"/>
                    </a:lnTo>
                    <a:lnTo>
                      <a:pt x="91" y="94"/>
                    </a:lnTo>
                    <a:lnTo>
                      <a:pt x="101" y="98"/>
                    </a:lnTo>
                    <a:lnTo>
                      <a:pt x="111" y="103"/>
                    </a:lnTo>
                    <a:lnTo>
                      <a:pt x="116" y="107"/>
                    </a:lnTo>
                    <a:lnTo>
                      <a:pt x="119" y="111"/>
                    </a:lnTo>
                    <a:lnTo>
                      <a:pt x="123" y="117"/>
                    </a:lnTo>
                    <a:lnTo>
                      <a:pt x="126" y="123"/>
                    </a:lnTo>
                    <a:lnTo>
                      <a:pt x="137" y="119"/>
                    </a:lnTo>
                    <a:lnTo>
                      <a:pt x="132" y="111"/>
                    </a:lnTo>
                    <a:lnTo>
                      <a:pt x="128" y="104"/>
                    </a:lnTo>
                    <a:lnTo>
                      <a:pt x="123" y="99"/>
                    </a:lnTo>
                    <a:lnTo>
                      <a:pt x="118" y="95"/>
                    </a:lnTo>
                    <a:lnTo>
                      <a:pt x="107" y="88"/>
                    </a:lnTo>
                    <a:lnTo>
                      <a:pt x="95" y="83"/>
                    </a:lnTo>
                    <a:lnTo>
                      <a:pt x="82" y="77"/>
                    </a:lnTo>
                    <a:lnTo>
                      <a:pt x="76" y="73"/>
                    </a:lnTo>
                    <a:lnTo>
                      <a:pt x="70" y="68"/>
                    </a:lnTo>
                    <a:lnTo>
                      <a:pt x="62" y="60"/>
                    </a:lnTo>
                    <a:lnTo>
                      <a:pt x="57" y="49"/>
                    </a:lnTo>
                    <a:lnTo>
                      <a:pt x="49" y="35"/>
                    </a:lnTo>
                    <a:lnTo>
                      <a:pt x="39" y="23"/>
                    </a:lnTo>
                    <a:lnTo>
                      <a:pt x="32" y="16"/>
                    </a:lnTo>
                    <a:lnTo>
                      <a:pt x="24" y="11"/>
                    </a:lnTo>
                    <a:lnTo>
                      <a:pt x="16" y="6"/>
                    </a:lnTo>
                    <a:lnTo>
                      <a:pt x="5" y="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C1D3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50" name="Freeform 604"/>
              <p:cNvSpPr>
                <a:spLocks/>
              </p:cNvSpPr>
              <p:nvPr/>
            </p:nvSpPr>
            <p:spPr bwMode="auto">
              <a:xfrm>
                <a:off x="1854" y="1835"/>
                <a:ext cx="133" cy="120"/>
              </a:xfrm>
              <a:custGeom>
                <a:avLst/>
                <a:gdLst>
                  <a:gd name="T0" fmla="*/ 0 w 133"/>
                  <a:gd name="T1" fmla="*/ 5 h 120"/>
                  <a:gd name="T2" fmla="*/ 0 w 133"/>
                  <a:gd name="T3" fmla="*/ 5 h 120"/>
                  <a:gd name="T4" fmla="*/ 11 w 133"/>
                  <a:gd name="T5" fmla="*/ 11 h 120"/>
                  <a:gd name="T6" fmla="*/ 19 w 133"/>
                  <a:gd name="T7" fmla="*/ 16 h 120"/>
                  <a:gd name="T8" fmla="*/ 26 w 133"/>
                  <a:gd name="T9" fmla="*/ 22 h 120"/>
                  <a:gd name="T10" fmla="*/ 31 w 133"/>
                  <a:gd name="T11" fmla="*/ 27 h 120"/>
                  <a:gd name="T12" fmla="*/ 41 w 133"/>
                  <a:gd name="T13" fmla="*/ 39 h 120"/>
                  <a:gd name="T14" fmla="*/ 47 w 133"/>
                  <a:gd name="T15" fmla="*/ 51 h 120"/>
                  <a:gd name="T16" fmla="*/ 47 w 133"/>
                  <a:gd name="T17" fmla="*/ 51 h 120"/>
                  <a:gd name="T18" fmla="*/ 54 w 133"/>
                  <a:gd name="T19" fmla="*/ 62 h 120"/>
                  <a:gd name="T20" fmla="*/ 62 w 133"/>
                  <a:gd name="T21" fmla="*/ 72 h 120"/>
                  <a:gd name="T22" fmla="*/ 62 w 133"/>
                  <a:gd name="T23" fmla="*/ 72 h 120"/>
                  <a:gd name="T24" fmla="*/ 69 w 133"/>
                  <a:gd name="T25" fmla="*/ 78 h 120"/>
                  <a:gd name="T26" fmla="*/ 76 w 133"/>
                  <a:gd name="T27" fmla="*/ 82 h 120"/>
                  <a:gd name="T28" fmla="*/ 91 w 133"/>
                  <a:gd name="T29" fmla="*/ 88 h 120"/>
                  <a:gd name="T30" fmla="*/ 91 w 133"/>
                  <a:gd name="T31" fmla="*/ 88 h 120"/>
                  <a:gd name="T32" fmla="*/ 102 w 133"/>
                  <a:gd name="T33" fmla="*/ 93 h 120"/>
                  <a:gd name="T34" fmla="*/ 112 w 133"/>
                  <a:gd name="T35" fmla="*/ 99 h 120"/>
                  <a:gd name="T36" fmla="*/ 117 w 133"/>
                  <a:gd name="T37" fmla="*/ 103 h 120"/>
                  <a:gd name="T38" fmla="*/ 121 w 133"/>
                  <a:gd name="T39" fmla="*/ 107 h 120"/>
                  <a:gd name="T40" fmla="*/ 125 w 133"/>
                  <a:gd name="T41" fmla="*/ 114 h 120"/>
                  <a:gd name="T42" fmla="*/ 127 w 133"/>
                  <a:gd name="T43" fmla="*/ 120 h 120"/>
                  <a:gd name="T44" fmla="*/ 133 w 133"/>
                  <a:gd name="T45" fmla="*/ 119 h 120"/>
                  <a:gd name="T46" fmla="*/ 133 w 133"/>
                  <a:gd name="T47" fmla="*/ 119 h 120"/>
                  <a:gd name="T48" fmla="*/ 129 w 133"/>
                  <a:gd name="T49" fmla="*/ 111 h 120"/>
                  <a:gd name="T50" fmla="*/ 125 w 133"/>
                  <a:gd name="T51" fmla="*/ 104 h 120"/>
                  <a:gd name="T52" fmla="*/ 121 w 133"/>
                  <a:gd name="T53" fmla="*/ 99 h 120"/>
                  <a:gd name="T54" fmla="*/ 115 w 133"/>
                  <a:gd name="T55" fmla="*/ 95 h 120"/>
                  <a:gd name="T56" fmla="*/ 104 w 133"/>
                  <a:gd name="T57" fmla="*/ 88 h 120"/>
                  <a:gd name="T58" fmla="*/ 94 w 133"/>
                  <a:gd name="T59" fmla="*/ 84 h 120"/>
                  <a:gd name="T60" fmla="*/ 94 w 133"/>
                  <a:gd name="T61" fmla="*/ 84 h 120"/>
                  <a:gd name="T62" fmla="*/ 79 w 133"/>
                  <a:gd name="T63" fmla="*/ 77 h 120"/>
                  <a:gd name="T64" fmla="*/ 73 w 133"/>
                  <a:gd name="T65" fmla="*/ 73 h 120"/>
                  <a:gd name="T66" fmla="*/ 66 w 133"/>
                  <a:gd name="T67" fmla="*/ 69 h 120"/>
                  <a:gd name="T68" fmla="*/ 66 w 133"/>
                  <a:gd name="T69" fmla="*/ 69 h 120"/>
                  <a:gd name="T70" fmla="*/ 60 w 133"/>
                  <a:gd name="T71" fmla="*/ 59 h 120"/>
                  <a:gd name="T72" fmla="*/ 53 w 133"/>
                  <a:gd name="T73" fmla="*/ 49 h 120"/>
                  <a:gd name="T74" fmla="*/ 53 w 133"/>
                  <a:gd name="T75" fmla="*/ 49 h 120"/>
                  <a:gd name="T76" fmla="*/ 45 w 133"/>
                  <a:gd name="T77" fmla="*/ 35 h 120"/>
                  <a:gd name="T78" fmla="*/ 35 w 133"/>
                  <a:gd name="T79" fmla="*/ 23 h 120"/>
                  <a:gd name="T80" fmla="*/ 30 w 133"/>
                  <a:gd name="T81" fmla="*/ 17 h 120"/>
                  <a:gd name="T82" fmla="*/ 22 w 133"/>
                  <a:gd name="T83" fmla="*/ 11 h 120"/>
                  <a:gd name="T84" fmla="*/ 14 w 133"/>
                  <a:gd name="T85" fmla="*/ 5 h 120"/>
                  <a:gd name="T86" fmla="*/ 3 w 133"/>
                  <a:gd name="T87" fmla="*/ 0 h 120"/>
                  <a:gd name="T88" fmla="*/ 0 w 133"/>
                  <a:gd name="T89" fmla="*/ 5 h 120"/>
                  <a:gd name="T90" fmla="*/ 0 w 133"/>
                  <a:gd name="T91" fmla="*/ 5 h 120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133" h="120">
                    <a:moveTo>
                      <a:pt x="0" y="5"/>
                    </a:moveTo>
                    <a:lnTo>
                      <a:pt x="0" y="5"/>
                    </a:lnTo>
                    <a:lnTo>
                      <a:pt x="11" y="11"/>
                    </a:lnTo>
                    <a:lnTo>
                      <a:pt x="19" y="16"/>
                    </a:lnTo>
                    <a:lnTo>
                      <a:pt x="26" y="22"/>
                    </a:lnTo>
                    <a:lnTo>
                      <a:pt x="31" y="27"/>
                    </a:lnTo>
                    <a:lnTo>
                      <a:pt x="41" y="39"/>
                    </a:lnTo>
                    <a:lnTo>
                      <a:pt x="47" y="51"/>
                    </a:lnTo>
                    <a:lnTo>
                      <a:pt x="54" y="62"/>
                    </a:lnTo>
                    <a:lnTo>
                      <a:pt x="62" y="72"/>
                    </a:lnTo>
                    <a:lnTo>
                      <a:pt x="69" y="78"/>
                    </a:lnTo>
                    <a:lnTo>
                      <a:pt x="76" y="82"/>
                    </a:lnTo>
                    <a:lnTo>
                      <a:pt x="91" y="88"/>
                    </a:lnTo>
                    <a:lnTo>
                      <a:pt x="102" y="93"/>
                    </a:lnTo>
                    <a:lnTo>
                      <a:pt x="112" y="99"/>
                    </a:lnTo>
                    <a:lnTo>
                      <a:pt x="117" y="103"/>
                    </a:lnTo>
                    <a:lnTo>
                      <a:pt x="121" y="107"/>
                    </a:lnTo>
                    <a:lnTo>
                      <a:pt x="125" y="114"/>
                    </a:lnTo>
                    <a:lnTo>
                      <a:pt x="127" y="120"/>
                    </a:lnTo>
                    <a:lnTo>
                      <a:pt x="133" y="119"/>
                    </a:lnTo>
                    <a:lnTo>
                      <a:pt x="129" y="111"/>
                    </a:lnTo>
                    <a:lnTo>
                      <a:pt x="125" y="104"/>
                    </a:lnTo>
                    <a:lnTo>
                      <a:pt x="121" y="99"/>
                    </a:lnTo>
                    <a:lnTo>
                      <a:pt x="115" y="95"/>
                    </a:lnTo>
                    <a:lnTo>
                      <a:pt x="104" y="88"/>
                    </a:lnTo>
                    <a:lnTo>
                      <a:pt x="94" y="84"/>
                    </a:lnTo>
                    <a:lnTo>
                      <a:pt x="79" y="77"/>
                    </a:lnTo>
                    <a:lnTo>
                      <a:pt x="73" y="73"/>
                    </a:lnTo>
                    <a:lnTo>
                      <a:pt x="66" y="69"/>
                    </a:lnTo>
                    <a:lnTo>
                      <a:pt x="60" y="59"/>
                    </a:lnTo>
                    <a:lnTo>
                      <a:pt x="53" y="49"/>
                    </a:lnTo>
                    <a:lnTo>
                      <a:pt x="45" y="35"/>
                    </a:lnTo>
                    <a:lnTo>
                      <a:pt x="35" y="23"/>
                    </a:lnTo>
                    <a:lnTo>
                      <a:pt x="30" y="17"/>
                    </a:lnTo>
                    <a:lnTo>
                      <a:pt x="22" y="11"/>
                    </a:lnTo>
                    <a:lnTo>
                      <a:pt x="14" y="5"/>
                    </a:lnTo>
                    <a:lnTo>
                      <a:pt x="3" y="0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213E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51" name="Freeform 605"/>
              <p:cNvSpPr>
                <a:spLocks/>
              </p:cNvSpPr>
              <p:nvPr/>
            </p:nvSpPr>
            <p:spPr bwMode="auto">
              <a:xfrm>
                <a:off x="1847" y="1838"/>
                <a:ext cx="136" cy="123"/>
              </a:xfrm>
              <a:custGeom>
                <a:avLst/>
                <a:gdLst>
                  <a:gd name="T0" fmla="*/ 0 w 136"/>
                  <a:gd name="T1" fmla="*/ 9 h 123"/>
                  <a:gd name="T2" fmla="*/ 0 w 136"/>
                  <a:gd name="T3" fmla="*/ 9 h 123"/>
                  <a:gd name="T4" fmla="*/ 10 w 136"/>
                  <a:gd name="T5" fmla="*/ 13 h 123"/>
                  <a:gd name="T6" fmla="*/ 18 w 136"/>
                  <a:gd name="T7" fmla="*/ 19 h 123"/>
                  <a:gd name="T8" fmla="*/ 25 w 136"/>
                  <a:gd name="T9" fmla="*/ 24 h 123"/>
                  <a:gd name="T10" fmla="*/ 30 w 136"/>
                  <a:gd name="T11" fmla="*/ 29 h 123"/>
                  <a:gd name="T12" fmla="*/ 40 w 136"/>
                  <a:gd name="T13" fmla="*/ 42 h 123"/>
                  <a:gd name="T14" fmla="*/ 46 w 136"/>
                  <a:gd name="T15" fmla="*/ 54 h 123"/>
                  <a:gd name="T16" fmla="*/ 46 w 136"/>
                  <a:gd name="T17" fmla="*/ 54 h 123"/>
                  <a:gd name="T18" fmla="*/ 53 w 136"/>
                  <a:gd name="T19" fmla="*/ 65 h 123"/>
                  <a:gd name="T20" fmla="*/ 61 w 136"/>
                  <a:gd name="T21" fmla="*/ 75 h 123"/>
                  <a:gd name="T22" fmla="*/ 61 w 136"/>
                  <a:gd name="T23" fmla="*/ 75 h 123"/>
                  <a:gd name="T24" fmla="*/ 69 w 136"/>
                  <a:gd name="T25" fmla="*/ 81 h 123"/>
                  <a:gd name="T26" fmla="*/ 76 w 136"/>
                  <a:gd name="T27" fmla="*/ 85 h 123"/>
                  <a:gd name="T28" fmla="*/ 91 w 136"/>
                  <a:gd name="T29" fmla="*/ 92 h 123"/>
                  <a:gd name="T30" fmla="*/ 91 w 136"/>
                  <a:gd name="T31" fmla="*/ 92 h 123"/>
                  <a:gd name="T32" fmla="*/ 102 w 136"/>
                  <a:gd name="T33" fmla="*/ 97 h 123"/>
                  <a:gd name="T34" fmla="*/ 111 w 136"/>
                  <a:gd name="T35" fmla="*/ 102 h 123"/>
                  <a:gd name="T36" fmla="*/ 115 w 136"/>
                  <a:gd name="T37" fmla="*/ 105 h 123"/>
                  <a:gd name="T38" fmla="*/ 119 w 136"/>
                  <a:gd name="T39" fmla="*/ 111 h 123"/>
                  <a:gd name="T40" fmla="*/ 124 w 136"/>
                  <a:gd name="T41" fmla="*/ 116 h 123"/>
                  <a:gd name="T42" fmla="*/ 126 w 136"/>
                  <a:gd name="T43" fmla="*/ 123 h 123"/>
                  <a:gd name="T44" fmla="*/ 136 w 136"/>
                  <a:gd name="T45" fmla="*/ 119 h 123"/>
                  <a:gd name="T46" fmla="*/ 136 w 136"/>
                  <a:gd name="T47" fmla="*/ 119 h 123"/>
                  <a:gd name="T48" fmla="*/ 132 w 136"/>
                  <a:gd name="T49" fmla="*/ 111 h 123"/>
                  <a:gd name="T50" fmla="*/ 128 w 136"/>
                  <a:gd name="T51" fmla="*/ 104 h 123"/>
                  <a:gd name="T52" fmla="*/ 122 w 136"/>
                  <a:gd name="T53" fmla="*/ 98 h 123"/>
                  <a:gd name="T54" fmla="*/ 118 w 136"/>
                  <a:gd name="T55" fmla="*/ 93 h 123"/>
                  <a:gd name="T56" fmla="*/ 106 w 136"/>
                  <a:gd name="T57" fmla="*/ 86 h 123"/>
                  <a:gd name="T58" fmla="*/ 95 w 136"/>
                  <a:gd name="T59" fmla="*/ 82 h 123"/>
                  <a:gd name="T60" fmla="*/ 95 w 136"/>
                  <a:gd name="T61" fmla="*/ 82 h 123"/>
                  <a:gd name="T62" fmla="*/ 82 w 136"/>
                  <a:gd name="T63" fmla="*/ 77 h 123"/>
                  <a:gd name="T64" fmla="*/ 75 w 136"/>
                  <a:gd name="T65" fmla="*/ 73 h 123"/>
                  <a:gd name="T66" fmla="*/ 69 w 136"/>
                  <a:gd name="T67" fmla="*/ 67 h 123"/>
                  <a:gd name="T68" fmla="*/ 69 w 136"/>
                  <a:gd name="T69" fmla="*/ 67 h 123"/>
                  <a:gd name="T70" fmla="*/ 63 w 136"/>
                  <a:gd name="T71" fmla="*/ 58 h 123"/>
                  <a:gd name="T72" fmla="*/ 56 w 136"/>
                  <a:gd name="T73" fmla="*/ 48 h 123"/>
                  <a:gd name="T74" fmla="*/ 56 w 136"/>
                  <a:gd name="T75" fmla="*/ 48 h 123"/>
                  <a:gd name="T76" fmla="*/ 48 w 136"/>
                  <a:gd name="T77" fmla="*/ 35 h 123"/>
                  <a:gd name="T78" fmla="*/ 38 w 136"/>
                  <a:gd name="T79" fmla="*/ 23 h 123"/>
                  <a:gd name="T80" fmla="*/ 31 w 136"/>
                  <a:gd name="T81" fmla="*/ 16 h 123"/>
                  <a:gd name="T82" fmla="*/ 25 w 136"/>
                  <a:gd name="T83" fmla="*/ 10 h 123"/>
                  <a:gd name="T84" fmla="*/ 15 w 136"/>
                  <a:gd name="T85" fmla="*/ 5 h 123"/>
                  <a:gd name="T86" fmla="*/ 4 w 136"/>
                  <a:gd name="T87" fmla="*/ 0 h 123"/>
                  <a:gd name="T88" fmla="*/ 0 w 136"/>
                  <a:gd name="T89" fmla="*/ 9 h 123"/>
                  <a:gd name="T90" fmla="*/ 0 w 136"/>
                  <a:gd name="T91" fmla="*/ 9 h 123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136" h="123">
                    <a:moveTo>
                      <a:pt x="0" y="9"/>
                    </a:moveTo>
                    <a:lnTo>
                      <a:pt x="0" y="9"/>
                    </a:lnTo>
                    <a:lnTo>
                      <a:pt x="10" y="13"/>
                    </a:lnTo>
                    <a:lnTo>
                      <a:pt x="18" y="19"/>
                    </a:lnTo>
                    <a:lnTo>
                      <a:pt x="25" y="24"/>
                    </a:lnTo>
                    <a:lnTo>
                      <a:pt x="30" y="29"/>
                    </a:lnTo>
                    <a:lnTo>
                      <a:pt x="40" y="42"/>
                    </a:lnTo>
                    <a:lnTo>
                      <a:pt x="46" y="54"/>
                    </a:lnTo>
                    <a:lnTo>
                      <a:pt x="53" y="65"/>
                    </a:lnTo>
                    <a:lnTo>
                      <a:pt x="61" y="75"/>
                    </a:lnTo>
                    <a:lnTo>
                      <a:pt x="69" y="81"/>
                    </a:lnTo>
                    <a:lnTo>
                      <a:pt x="76" y="85"/>
                    </a:lnTo>
                    <a:lnTo>
                      <a:pt x="91" y="92"/>
                    </a:lnTo>
                    <a:lnTo>
                      <a:pt x="102" y="97"/>
                    </a:lnTo>
                    <a:lnTo>
                      <a:pt x="111" y="102"/>
                    </a:lnTo>
                    <a:lnTo>
                      <a:pt x="115" y="105"/>
                    </a:lnTo>
                    <a:lnTo>
                      <a:pt x="119" y="111"/>
                    </a:lnTo>
                    <a:lnTo>
                      <a:pt x="124" y="116"/>
                    </a:lnTo>
                    <a:lnTo>
                      <a:pt x="126" y="123"/>
                    </a:lnTo>
                    <a:lnTo>
                      <a:pt x="136" y="119"/>
                    </a:lnTo>
                    <a:lnTo>
                      <a:pt x="132" y="111"/>
                    </a:lnTo>
                    <a:lnTo>
                      <a:pt x="128" y="104"/>
                    </a:lnTo>
                    <a:lnTo>
                      <a:pt x="122" y="98"/>
                    </a:lnTo>
                    <a:lnTo>
                      <a:pt x="118" y="93"/>
                    </a:lnTo>
                    <a:lnTo>
                      <a:pt x="106" y="86"/>
                    </a:lnTo>
                    <a:lnTo>
                      <a:pt x="95" y="82"/>
                    </a:lnTo>
                    <a:lnTo>
                      <a:pt x="82" y="77"/>
                    </a:lnTo>
                    <a:lnTo>
                      <a:pt x="75" y="73"/>
                    </a:lnTo>
                    <a:lnTo>
                      <a:pt x="69" y="67"/>
                    </a:lnTo>
                    <a:lnTo>
                      <a:pt x="63" y="58"/>
                    </a:lnTo>
                    <a:lnTo>
                      <a:pt x="56" y="48"/>
                    </a:lnTo>
                    <a:lnTo>
                      <a:pt x="48" y="35"/>
                    </a:lnTo>
                    <a:lnTo>
                      <a:pt x="38" y="23"/>
                    </a:lnTo>
                    <a:lnTo>
                      <a:pt x="31" y="16"/>
                    </a:lnTo>
                    <a:lnTo>
                      <a:pt x="25" y="10"/>
                    </a:lnTo>
                    <a:lnTo>
                      <a:pt x="15" y="5"/>
                    </a:lnTo>
                    <a:lnTo>
                      <a:pt x="4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6696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52" name="Freeform 606"/>
              <p:cNvSpPr>
                <a:spLocks/>
              </p:cNvSpPr>
              <p:nvPr/>
            </p:nvSpPr>
            <p:spPr bwMode="auto">
              <a:xfrm>
                <a:off x="1841" y="1844"/>
                <a:ext cx="136" cy="124"/>
              </a:xfrm>
              <a:custGeom>
                <a:avLst/>
                <a:gdLst>
                  <a:gd name="T0" fmla="*/ 0 w 136"/>
                  <a:gd name="T1" fmla="*/ 10 h 124"/>
                  <a:gd name="T2" fmla="*/ 0 w 136"/>
                  <a:gd name="T3" fmla="*/ 10 h 124"/>
                  <a:gd name="T4" fmla="*/ 9 w 136"/>
                  <a:gd name="T5" fmla="*/ 15 h 124"/>
                  <a:gd name="T6" fmla="*/ 17 w 136"/>
                  <a:gd name="T7" fmla="*/ 19 h 124"/>
                  <a:gd name="T8" fmla="*/ 24 w 136"/>
                  <a:gd name="T9" fmla="*/ 25 h 124"/>
                  <a:gd name="T10" fmla="*/ 31 w 136"/>
                  <a:gd name="T11" fmla="*/ 31 h 124"/>
                  <a:gd name="T12" fmla="*/ 39 w 136"/>
                  <a:gd name="T13" fmla="*/ 42 h 124"/>
                  <a:gd name="T14" fmla="*/ 46 w 136"/>
                  <a:gd name="T15" fmla="*/ 55 h 124"/>
                  <a:gd name="T16" fmla="*/ 46 w 136"/>
                  <a:gd name="T17" fmla="*/ 55 h 124"/>
                  <a:gd name="T18" fmla="*/ 54 w 136"/>
                  <a:gd name="T19" fmla="*/ 65 h 124"/>
                  <a:gd name="T20" fmla="*/ 62 w 136"/>
                  <a:gd name="T21" fmla="*/ 76 h 124"/>
                  <a:gd name="T22" fmla="*/ 62 w 136"/>
                  <a:gd name="T23" fmla="*/ 76 h 124"/>
                  <a:gd name="T24" fmla="*/ 69 w 136"/>
                  <a:gd name="T25" fmla="*/ 82 h 124"/>
                  <a:gd name="T26" fmla="*/ 75 w 136"/>
                  <a:gd name="T27" fmla="*/ 87 h 124"/>
                  <a:gd name="T28" fmla="*/ 90 w 136"/>
                  <a:gd name="T29" fmla="*/ 94 h 124"/>
                  <a:gd name="T30" fmla="*/ 90 w 136"/>
                  <a:gd name="T31" fmla="*/ 94 h 124"/>
                  <a:gd name="T32" fmla="*/ 101 w 136"/>
                  <a:gd name="T33" fmla="*/ 98 h 124"/>
                  <a:gd name="T34" fmla="*/ 111 w 136"/>
                  <a:gd name="T35" fmla="*/ 103 h 124"/>
                  <a:gd name="T36" fmla="*/ 115 w 136"/>
                  <a:gd name="T37" fmla="*/ 107 h 124"/>
                  <a:gd name="T38" fmla="*/ 119 w 136"/>
                  <a:gd name="T39" fmla="*/ 111 h 124"/>
                  <a:gd name="T40" fmla="*/ 123 w 136"/>
                  <a:gd name="T41" fmla="*/ 117 h 124"/>
                  <a:gd name="T42" fmla="*/ 125 w 136"/>
                  <a:gd name="T43" fmla="*/ 124 h 124"/>
                  <a:gd name="T44" fmla="*/ 136 w 136"/>
                  <a:gd name="T45" fmla="*/ 119 h 124"/>
                  <a:gd name="T46" fmla="*/ 136 w 136"/>
                  <a:gd name="T47" fmla="*/ 119 h 124"/>
                  <a:gd name="T48" fmla="*/ 132 w 136"/>
                  <a:gd name="T49" fmla="*/ 111 h 124"/>
                  <a:gd name="T50" fmla="*/ 128 w 136"/>
                  <a:gd name="T51" fmla="*/ 105 h 124"/>
                  <a:gd name="T52" fmla="*/ 123 w 136"/>
                  <a:gd name="T53" fmla="*/ 99 h 124"/>
                  <a:gd name="T54" fmla="*/ 117 w 136"/>
                  <a:gd name="T55" fmla="*/ 95 h 124"/>
                  <a:gd name="T56" fmla="*/ 107 w 136"/>
                  <a:gd name="T57" fmla="*/ 88 h 124"/>
                  <a:gd name="T58" fmla="*/ 94 w 136"/>
                  <a:gd name="T59" fmla="*/ 83 h 124"/>
                  <a:gd name="T60" fmla="*/ 94 w 136"/>
                  <a:gd name="T61" fmla="*/ 83 h 124"/>
                  <a:gd name="T62" fmla="*/ 81 w 136"/>
                  <a:gd name="T63" fmla="*/ 78 h 124"/>
                  <a:gd name="T64" fmla="*/ 75 w 136"/>
                  <a:gd name="T65" fmla="*/ 73 h 124"/>
                  <a:gd name="T66" fmla="*/ 70 w 136"/>
                  <a:gd name="T67" fmla="*/ 69 h 124"/>
                  <a:gd name="T68" fmla="*/ 70 w 136"/>
                  <a:gd name="T69" fmla="*/ 69 h 124"/>
                  <a:gd name="T70" fmla="*/ 62 w 136"/>
                  <a:gd name="T71" fmla="*/ 60 h 124"/>
                  <a:gd name="T72" fmla="*/ 55 w 136"/>
                  <a:gd name="T73" fmla="*/ 49 h 124"/>
                  <a:gd name="T74" fmla="*/ 55 w 136"/>
                  <a:gd name="T75" fmla="*/ 49 h 124"/>
                  <a:gd name="T76" fmla="*/ 48 w 136"/>
                  <a:gd name="T77" fmla="*/ 37 h 124"/>
                  <a:gd name="T78" fmla="*/ 39 w 136"/>
                  <a:gd name="T79" fmla="*/ 23 h 124"/>
                  <a:gd name="T80" fmla="*/ 32 w 136"/>
                  <a:gd name="T81" fmla="*/ 18 h 124"/>
                  <a:gd name="T82" fmla="*/ 24 w 136"/>
                  <a:gd name="T83" fmla="*/ 11 h 124"/>
                  <a:gd name="T84" fmla="*/ 16 w 136"/>
                  <a:gd name="T85" fmla="*/ 6 h 124"/>
                  <a:gd name="T86" fmla="*/ 5 w 136"/>
                  <a:gd name="T87" fmla="*/ 0 h 124"/>
                  <a:gd name="T88" fmla="*/ 0 w 136"/>
                  <a:gd name="T89" fmla="*/ 10 h 124"/>
                  <a:gd name="T90" fmla="*/ 0 w 136"/>
                  <a:gd name="T91" fmla="*/ 10 h 124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136" h="124">
                    <a:moveTo>
                      <a:pt x="0" y="10"/>
                    </a:moveTo>
                    <a:lnTo>
                      <a:pt x="0" y="10"/>
                    </a:lnTo>
                    <a:lnTo>
                      <a:pt x="9" y="15"/>
                    </a:lnTo>
                    <a:lnTo>
                      <a:pt x="17" y="19"/>
                    </a:lnTo>
                    <a:lnTo>
                      <a:pt x="24" y="25"/>
                    </a:lnTo>
                    <a:lnTo>
                      <a:pt x="31" y="31"/>
                    </a:lnTo>
                    <a:lnTo>
                      <a:pt x="39" y="42"/>
                    </a:lnTo>
                    <a:lnTo>
                      <a:pt x="46" y="55"/>
                    </a:lnTo>
                    <a:lnTo>
                      <a:pt x="54" y="65"/>
                    </a:lnTo>
                    <a:lnTo>
                      <a:pt x="62" y="76"/>
                    </a:lnTo>
                    <a:lnTo>
                      <a:pt x="69" y="82"/>
                    </a:lnTo>
                    <a:lnTo>
                      <a:pt x="75" y="87"/>
                    </a:lnTo>
                    <a:lnTo>
                      <a:pt x="90" y="94"/>
                    </a:lnTo>
                    <a:lnTo>
                      <a:pt x="101" y="98"/>
                    </a:lnTo>
                    <a:lnTo>
                      <a:pt x="111" y="103"/>
                    </a:lnTo>
                    <a:lnTo>
                      <a:pt x="115" y="107"/>
                    </a:lnTo>
                    <a:lnTo>
                      <a:pt x="119" y="111"/>
                    </a:lnTo>
                    <a:lnTo>
                      <a:pt x="123" y="117"/>
                    </a:lnTo>
                    <a:lnTo>
                      <a:pt x="125" y="124"/>
                    </a:lnTo>
                    <a:lnTo>
                      <a:pt x="136" y="119"/>
                    </a:lnTo>
                    <a:lnTo>
                      <a:pt x="132" y="111"/>
                    </a:lnTo>
                    <a:lnTo>
                      <a:pt x="128" y="105"/>
                    </a:lnTo>
                    <a:lnTo>
                      <a:pt x="123" y="99"/>
                    </a:lnTo>
                    <a:lnTo>
                      <a:pt x="117" y="95"/>
                    </a:lnTo>
                    <a:lnTo>
                      <a:pt x="107" y="88"/>
                    </a:lnTo>
                    <a:lnTo>
                      <a:pt x="94" y="83"/>
                    </a:lnTo>
                    <a:lnTo>
                      <a:pt x="81" y="78"/>
                    </a:lnTo>
                    <a:lnTo>
                      <a:pt x="75" y="73"/>
                    </a:lnTo>
                    <a:lnTo>
                      <a:pt x="70" y="69"/>
                    </a:lnTo>
                    <a:lnTo>
                      <a:pt x="62" y="60"/>
                    </a:lnTo>
                    <a:lnTo>
                      <a:pt x="55" y="49"/>
                    </a:lnTo>
                    <a:lnTo>
                      <a:pt x="48" y="37"/>
                    </a:lnTo>
                    <a:lnTo>
                      <a:pt x="39" y="23"/>
                    </a:lnTo>
                    <a:lnTo>
                      <a:pt x="32" y="18"/>
                    </a:lnTo>
                    <a:lnTo>
                      <a:pt x="24" y="11"/>
                    </a:lnTo>
                    <a:lnTo>
                      <a:pt x="16" y="6"/>
                    </a:lnTo>
                    <a:lnTo>
                      <a:pt x="5" y="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C1D3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53" name="Freeform 607"/>
              <p:cNvSpPr>
                <a:spLocks/>
              </p:cNvSpPr>
              <p:nvPr/>
            </p:nvSpPr>
            <p:spPr bwMode="auto">
              <a:xfrm>
                <a:off x="1836" y="1852"/>
                <a:ext cx="133" cy="121"/>
              </a:xfrm>
              <a:custGeom>
                <a:avLst/>
                <a:gdLst>
                  <a:gd name="T0" fmla="*/ 0 w 133"/>
                  <a:gd name="T1" fmla="*/ 6 h 121"/>
                  <a:gd name="T2" fmla="*/ 0 w 133"/>
                  <a:gd name="T3" fmla="*/ 6 h 121"/>
                  <a:gd name="T4" fmla="*/ 11 w 133"/>
                  <a:gd name="T5" fmla="*/ 11 h 121"/>
                  <a:gd name="T6" fmla="*/ 19 w 133"/>
                  <a:gd name="T7" fmla="*/ 15 h 121"/>
                  <a:gd name="T8" fmla="*/ 26 w 133"/>
                  <a:gd name="T9" fmla="*/ 22 h 121"/>
                  <a:gd name="T10" fmla="*/ 32 w 133"/>
                  <a:gd name="T11" fmla="*/ 28 h 121"/>
                  <a:gd name="T12" fmla="*/ 41 w 133"/>
                  <a:gd name="T13" fmla="*/ 40 h 121"/>
                  <a:gd name="T14" fmla="*/ 48 w 133"/>
                  <a:gd name="T15" fmla="*/ 51 h 121"/>
                  <a:gd name="T16" fmla="*/ 48 w 133"/>
                  <a:gd name="T17" fmla="*/ 51 h 121"/>
                  <a:gd name="T18" fmla="*/ 56 w 133"/>
                  <a:gd name="T19" fmla="*/ 63 h 121"/>
                  <a:gd name="T20" fmla="*/ 64 w 133"/>
                  <a:gd name="T21" fmla="*/ 72 h 121"/>
                  <a:gd name="T22" fmla="*/ 64 w 133"/>
                  <a:gd name="T23" fmla="*/ 72 h 121"/>
                  <a:gd name="T24" fmla="*/ 70 w 133"/>
                  <a:gd name="T25" fmla="*/ 78 h 121"/>
                  <a:gd name="T26" fmla="*/ 78 w 133"/>
                  <a:gd name="T27" fmla="*/ 83 h 121"/>
                  <a:gd name="T28" fmla="*/ 91 w 133"/>
                  <a:gd name="T29" fmla="*/ 88 h 121"/>
                  <a:gd name="T30" fmla="*/ 91 w 133"/>
                  <a:gd name="T31" fmla="*/ 88 h 121"/>
                  <a:gd name="T32" fmla="*/ 102 w 133"/>
                  <a:gd name="T33" fmla="*/ 94 h 121"/>
                  <a:gd name="T34" fmla="*/ 113 w 133"/>
                  <a:gd name="T35" fmla="*/ 99 h 121"/>
                  <a:gd name="T36" fmla="*/ 117 w 133"/>
                  <a:gd name="T37" fmla="*/ 103 h 121"/>
                  <a:gd name="T38" fmla="*/ 121 w 133"/>
                  <a:gd name="T39" fmla="*/ 107 h 121"/>
                  <a:gd name="T40" fmla="*/ 125 w 133"/>
                  <a:gd name="T41" fmla="*/ 114 h 121"/>
                  <a:gd name="T42" fmla="*/ 128 w 133"/>
                  <a:gd name="T43" fmla="*/ 121 h 121"/>
                  <a:gd name="T44" fmla="*/ 133 w 133"/>
                  <a:gd name="T45" fmla="*/ 118 h 121"/>
                  <a:gd name="T46" fmla="*/ 133 w 133"/>
                  <a:gd name="T47" fmla="*/ 118 h 121"/>
                  <a:gd name="T48" fmla="*/ 129 w 133"/>
                  <a:gd name="T49" fmla="*/ 111 h 121"/>
                  <a:gd name="T50" fmla="*/ 125 w 133"/>
                  <a:gd name="T51" fmla="*/ 105 h 121"/>
                  <a:gd name="T52" fmla="*/ 121 w 133"/>
                  <a:gd name="T53" fmla="*/ 99 h 121"/>
                  <a:gd name="T54" fmla="*/ 116 w 133"/>
                  <a:gd name="T55" fmla="*/ 95 h 121"/>
                  <a:gd name="T56" fmla="*/ 105 w 133"/>
                  <a:gd name="T57" fmla="*/ 88 h 121"/>
                  <a:gd name="T58" fmla="*/ 94 w 133"/>
                  <a:gd name="T59" fmla="*/ 84 h 121"/>
                  <a:gd name="T60" fmla="*/ 94 w 133"/>
                  <a:gd name="T61" fmla="*/ 84 h 121"/>
                  <a:gd name="T62" fmla="*/ 80 w 133"/>
                  <a:gd name="T63" fmla="*/ 78 h 121"/>
                  <a:gd name="T64" fmla="*/ 74 w 133"/>
                  <a:gd name="T65" fmla="*/ 74 h 121"/>
                  <a:gd name="T66" fmla="*/ 67 w 133"/>
                  <a:gd name="T67" fmla="*/ 68 h 121"/>
                  <a:gd name="T68" fmla="*/ 67 w 133"/>
                  <a:gd name="T69" fmla="*/ 68 h 121"/>
                  <a:gd name="T70" fmla="*/ 60 w 133"/>
                  <a:gd name="T71" fmla="*/ 59 h 121"/>
                  <a:gd name="T72" fmla="*/ 53 w 133"/>
                  <a:gd name="T73" fmla="*/ 48 h 121"/>
                  <a:gd name="T74" fmla="*/ 53 w 133"/>
                  <a:gd name="T75" fmla="*/ 48 h 121"/>
                  <a:gd name="T76" fmla="*/ 45 w 133"/>
                  <a:gd name="T77" fmla="*/ 36 h 121"/>
                  <a:gd name="T78" fmla="*/ 36 w 133"/>
                  <a:gd name="T79" fmla="*/ 23 h 121"/>
                  <a:gd name="T80" fmla="*/ 30 w 133"/>
                  <a:gd name="T81" fmla="*/ 18 h 121"/>
                  <a:gd name="T82" fmla="*/ 22 w 133"/>
                  <a:gd name="T83" fmla="*/ 11 h 121"/>
                  <a:gd name="T84" fmla="*/ 14 w 133"/>
                  <a:gd name="T85" fmla="*/ 6 h 121"/>
                  <a:gd name="T86" fmla="*/ 3 w 133"/>
                  <a:gd name="T87" fmla="*/ 0 h 121"/>
                  <a:gd name="T88" fmla="*/ 0 w 133"/>
                  <a:gd name="T89" fmla="*/ 6 h 121"/>
                  <a:gd name="T90" fmla="*/ 0 w 133"/>
                  <a:gd name="T91" fmla="*/ 6 h 121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133" h="121">
                    <a:moveTo>
                      <a:pt x="0" y="6"/>
                    </a:moveTo>
                    <a:lnTo>
                      <a:pt x="0" y="6"/>
                    </a:lnTo>
                    <a:lnTo>
                      <a:pt x="11" y="11"/>
                    </a:lnTo>
                    <a:lnTo>
                      <a:pt x="19" y="15"/>
                    </a:lnTo>
                    <a:lnTo>
                      <a:pt x="26" y="22"/>
                    </a:lnTo>
                    <a:lnTo>
                      <a:pt x="32" y="28"/>
                    </a:lnTo>
                    <a:lnTo>
                      <a:pt x="41" y="40"/>
                    </a:lnTo>
                    <a:lnTo>
                      <a:pt x="48" y="51"/>
                    </a:lnTo>
                    <a:lnTo>
                      <a:pt x="56" y="63"/>
                    </a:lnTo>
                    <a:lnTo>
                      <a:pt x="64" y="72"/>
                    </a:lnTo>
                    <a:lnTo>
                      <a:pt x="70" y="78"/>
                    </a:lnTo>
                    <a:lnTo>
                      <a:pt x="78" y="83"/>
                    </a:lnTo>
                    <a:lnTo>
                      <a:pt x="91" y="88"/>
                    </a:lnTo>
                    <a:lnTo>
                      <a:pt x="102" y="94"/>
                    </a:lnTo>
                    <a:lnTo>
                      <a:pt x="113" y="99"/>
                    </a:lnTo>
                    <a:lnTo>
                      <a:pt x="117" y="103"/>
                    </a:lnTo>
                    <a:lnTo>
                      <a:pt x="121" y="107"/>
                    </a:lnTo>
                    <a:lnTo>
                      <a:pt x="125" y="114"/>
                    </a:lnTo>
                    <a:lnTo>
                      <a:pt x="128" y="121"/>
                    </a:lnTo>
                    <a:lnTo>
                      <a:pt x="133" y="118"/>
                    </a:lnTo>
                    <a:lnTo>
                      <a:pt x="129" y="111"/>
                    </a:lnTo>
                    <a:lnTo>
                      <a:pt x="125" y="105"/>
                    </a:lnTo>
                    <a:lnTo>
                      <a:pt x="121" y="99"/>
                    </a:lnTo>
                    <a:lnTo>
                      <a:pt x="116" y="95"/>
                    </a:lnTo>
                    <a:lnTo>
                      <a:pt x="105" y="88"/>
                    </a:lnTo>
                    <a:lnTo>
                      <a:pt x="94" y="84"/>
                    </a:lnTo>
                    <a:lnTo>
                      <a:pt x="80" y="78"/>
                    </a:lnTo>
                    <a:lnTo>
                      <a:pt x="74" y="74"/>
                    </a:lnTo>
                    <a:lnTo>
                      <a:pt x="67" y="68"/>
                    </a:lnTo>
                    <a:lnTo>
                      <a:pt x="60" y="59"/>
                    </a:lnTo>
                    <a:lnTo>
                      <a:pt x="53" y="48"/>
                    </a:lnTo>
                    <a:lnTo>
                      <a:pt x="45" y="36"/>
                    </a:lnTo>
                    <a:lnTo>
                      <a:pt x="36" y="23"/>
                    </a:lnTo>
                    <a:lnTo>
                      <a:pt x="30" y="18"/>
                    </a:lnTo>
                    <a:lnTo>
                      <a:pt x="22" y="11"/>
                    </a:lnTo>
                    <a:lnTo>
                      <a:pt x="14" y="6"/>
                    </a:lnTo>
                    <a:lnTo>
                      <a:pt x="3" y="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213E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54" name="Freeform 608"/>
              <p:cNvSpPr>
                <a:spLocks/>
              </p:cNvSpPr>
              <p:nvPr/>
            </p:nvSpPr>
            <p:spPr bwMode="auto">
              <a:xfrm>
                <a:off x="1830" y="1854"/>
                <a:ext cx="135" cy="124"/>
              </a:xfrm>
              <a:custGeom>
                <a:avLst/>
                <a:gdLst>
                  <a:gd name="T0" fmla="*/ 0 w 135"/>
                  <a:gd name="T1" fmla="*/ 11 h 124"/>
                  <a:gd name="T2" fmla="*/ 0 w 135"/>
                  <a:gd name="T3" fmla="*/ 11 h 124"/>
                  <a:gd name="T4" fmla="*/ 9 w 135"/>
                  <a:gd name="T5" fmla="*/ 15 h 124"/>
                  <a:gd name="T6" fmla="*/ 17 w 135"/>
                  <a:gd name="T7" fmla="*/ 20 h 124"/>
                  <a:gd name="T8" fmla="*/ 24 w 135"/>
                  <a:gd name="T9" fmla="*/ 26 h 124"/>
                  <a:gd name="T10" fmla="*/ 30 w 135"/>
                  <a:gd name="T11" fmla="*/ 31 h 124"/>
                  <a:gd name="T12" fmla="*/ 39 w 135"/>
                  <a:gd name="T13" fmla="*/ 43 h 124"/>
                  <a:gd name="T14" fmla="*/ 46 w 135"/>
                  <a:gd name="T15" fmla="*/ 54 h 124"/>
                  <a:gd name="T16" fmla="*/ 46 w 135"/>
                  <a:gd name="T17" fmla="*/ 54 h 124"/>
                  <a:gd name="T18" fmla="*/ 53 w 135"/>
                  <a:gd name="T19" fmla="*/ 66 h 124"/>
                  <a:gd name="T20" fmla="*/ 62 w 135"/>
                  <a:gd name="T21" fmla="*/ 77 h 124"/>
                  <a:gd name="T22" fmla="*/ 62 w 135"/>
                  <a:gd name="T23" fmla="*/ 77 h 124"/>
                  <a:gd name="T24" fmla="*/ 69 w 135"/>
                  <a:gd name="T25" fmla="*/ 82 h 124"/>
                  <a:gd name="T26" fmla="*/ 76 w 135"/>
                  <a:gd name="T27" fmla="*/ 86 h 124"/>
                  <a:gd name="T28" fmla="*/ 90 w 135"/>
                  <a:gd name="T29" fmla="*/ 93 h 124"/>
                  <a:gd name="T30" fmla="*/ 90 w 135"/>
                  <a:gd name="T31" fmla="*/ 93 h 124"/>
                  <a:gd name="T32" fmla="*/ 101 w 135"/>
                  <a:gd name="T33" fmla="*/ 97 h 124"/>
                  <a:gd name="T34" fmla="*/ 111 w 135"/>
                  <a:gd name="T35" fmla="*/ 104 h 124"/>
                  <a:gd name="T36" fmla="*/ 115 w 135"/>
                  <a:gd name="T37" fmla="*/ 107 h 124"/>
                  <a:gd name="T38" fmla="*/ 119 w 135"/>
                  <a:gd name="T39" fmla="*/ 112 h 124"/>
                  <a:gd name="T40" fmla="*/ 123 w 135"/>
                  <a:gd name="T41" fmla="*/ 118 h 124"/>
                  <a:gd name="T42" fmla="*/ 126 w 135"/>
                  <a:gd name="T43" fmla="*/ 124 h 124"/>
                  <a:gd name="T44" fmla="*/ 135 w 135"/>
                  <a:gd name="T45" fmla="*/ 120 h 124"/>
                  <a:gd name="T46" fmla="*/ 135 w 135"/>
                  <a:gd name="T47" fmla="*/ 120 h 124"/>
                  <a:gd name="T48" fmla="*/ 132 w 135"/>
                  <a:gd name="T49" fmla="*/ 112 h 124"/>
                  <a:gd name="T50" fmla="*/ 127 w 135"/>
                  <a:gd name="T51" fmla="*/ 105 h 124"/>
                  <a:gd name="T52" fmla="*/ 123 w 135"/>
                  <a:gd name="T53" fmla="*/ 100 h 124"/>
                  <a:gd name="T54" fmla="*/ 118 w 135"/>
                  <a:gd name="T55" fmla="*/ 95 h 124"/>
                  <a:gd name="T56" fmla="*/ 105 w 135"/>
                  <a:gd name="T57" fmla="*/ 88 h 124"/>
                  <a:gd name="T58" fmla="*/ 94 w 135"/>
                  <a:gd name="T59" fmla="*/ 84 h 124"/>
                  <a:gd name="T60" fmla="*/ 94 w 135"/>
                  <a:gd name="T61" fmla="*/ 84 h 124"/>
                  <a:gd name="T62" fmla="*/ 81 w 135"/>
                  <a:gd name="T63" fmla="*/ 77 h 124"/>
                  <a:gd name="T64" fmla="*/ 76 w 135"/>
                  <a:gd name="T65" fmla="*/ 74 h 124"/>
                  <a:gd name="T66" fmla="*/ 69 w 135"/>
                  <a:gd name="T67" fmla="*/ 69 h 124"/>
                  <a:gd name="T68" fmla="*/ 69 w 135"/>
                  <a:gd name="T69" fmla="*/ 69 h 124"/>
                  <a:gd name="T70" fmla="*/ 62 w 135"/>
                  <a:gd name="T71" fmla="*/ 59 h 124"/>
                  <a:gd name="T72" fmla="*/ 55 w 135"/>
                  <a:gd name="T73" fmla="*/ 49 h 124"/>
                  <a:gd name="T74" fmla="*/ 55 w 135"/>
                  <a:gd name="T75" fmla="*/ 49 h 124"/>
                  <a:gd name="T76" fmla="*/ 48 w 135"/>
                  <a:gd name="T77" fmla="*/ 36 h 124"/>
                  <a:gd name="T78" fmla="*/ 38 w 135"/>
                  <a:gd name="T79" fmla="*/ 24 h 124"/>
                  <a:gd name="T80" fmla="*/ 32 w 135"/>
                  <a:gd name="T81" fmla="*/ 17 h 124"/>
                  <a:gd name="T82" fmla="*/ 24 w 135"/>
                  <a:gd name="T83" fmla="*/ 12 h 124"/>
                  <a:gd name="T84" fmla="*/ 15 w 135"/>
                  <a:gd name="T85" fmla="*/ 5 h 124"/>
                  <a:gd name="T86" fmla="*/ 4 w 135"/>
                  <a:gd name="T87" fmla="*/ 0 h 124"/>
                  <a:gd name="T88" fmla="*/ 0 w 135"/>
                  <a:gd name="T89" fmla="*/ 11 h 124"/>
                  <a:gd name="T90" fmla="*/ 0 w 135"/>
                  <a:gd name="T91" fmla="*/ 11 h 124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135" h="124">
                    <a:moveTo>
                      <a:pt x="0" y="11"/>
                    </a:moveTo>
                    <a:lnTo>
                      <a:pt x="0" y="11"/>
                    </a:lnTo>
                    <a:lnTo>
                      <a:pt x="9" y="15"/>
                    </a:lnTo>
                    <a:lnTo>
                      <a:pt x="17" y="20"/>
                    </a:lnTo>
                    <a:lnTo>
                      <a:pt x="24" y="26"/>
                    </a:lnTo>
                    <a:lnTo>
                      <a:pt x="30" y="31"/>
                    </a:lnTo>
                    <a:lnTo>
                      <a:pt x="39" y="43"/>
                    </a:lnTo>
                    <a:lnTo>
                      <a:pt x="46" y="54"/>
                    </a:lnTo>
                    <a:lnTo>
                      <a:pt x="53" y="66"/>
                    </a:lnTo>
                    <a:lnTo>
                      <a:pt x="62" y="77"/>
                    </a:lnTo>
                    <a:lnTo>
                      <a:pt x="69" y="82"/>
                    </a:lnTo>
                    <a:lnTo>
                      <a:pt x="76" y="86"/>
                    </a:lnTo>
                    <a:lnTo>
                      <a:pt x="90" y="93"/>
                    </a:lnTo>
                    <a:lnTo>
                      <a:pt x="101" y="97"/>
                    </a:lnTo>
                    <a:lnTo>
                      <a:pt x="111" y="104"/>
                    </a:lnTo>
                    <a:lnTo>
                      <a:pt x="115" y="107"/>
                    </a:lnTo>
                    <a:lnTo>
                      <a:pt x="119" y="112"/>
                    </a:lnTo>
                    <a:lnTo>
                      <a:pt x="123" y="118"/>
                    </a:lnTo>
                    <a:lnTo>
                      <a:pt x="126" y="124"/>
                    </a:lnTo>
                    <a:lnTo>
                      <a:pt x="135" y="120"/>
                    </a:lnTo>
                    <a:lnTo>
                      <a:pt x="132" y="112"/>
                    </a:lnTo>
                    <a:lnTo>
                      <a:pt x="127" y="105"/>
                    </a:lnTo>
                    <a:lnTo>
                      <a:pt x="123" y="100"/>
                    </a:lnTo>
                    <a:lnTo>
                      <a:pt x="118" y="95"/>
                    </a:lnTo>
                    <a:lnTo>
                      <a:pt x="105" y="88"/>
                    </a:lnTo>
                    <a:lnTo>
                      <a:pt x="94" y="84"/>
                    </a:lnTo>
                    <a:lnTo>
                      <a:pt x="81" y="77"/>
                    </a:lnTo>
                    <a:lnTo>
                      <a:pt x="76" y="74"/>
                    </a:lnTo>
                    <a:lnTo>
                      <a:pt x="69" y="69"/>
                    </a:lnTo>
                    <a:lnTo>
                      <a:pt x="62" y="59"/>
                    </a:lnTo>
                    <a:lnTo>
                      <a:pt x="55" y="49"/>
                    </a:lnTo>
                    <a:lnTo>
                      <a:pt x="48" y="36"/>
                    </a:lnTo>
                    <a:lnTo>
                      <a:pt x="38" y="24"/>
                    </a:lnTo>
                    <a:lnTo>
                      <a:pt x="32" y="17"/>
                    </a:lnTo>
                    <a:lnTo>
                      <a:pt x="24" y="12"/>
                    </a:lnTo>
                    <a:lnTo>
                      <a:pt x="15" y="5"/>
                    </a:lnTo>
                    <a:lnTo>
                      <a:pt x="4" y="0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6696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55" name="Freeform 609"/>
              <p:cNvSpPr>
                <a:spLocks/>
              </p:cNvSpPr>
              <p:nvPr/>
            </p:nvSpPr>
            <p:spPr bwMode="auto">
              <a:xfrm>
                <a:off x="1824" y="1862"/>
                <a:ext cx="136" cy="123"/>
              </a:xfrm>
              <a:custGeom>
                <a:avLst/>
                <a:gdLst>
                  <a:gd name="T0" fmla="*/ 0 w 136"/>
                  <a:gd name="T1" fmla="*/ 9 h 123"/>
                  <a:gd name="T2" fmla="*/ 0 w 136"/>
                  <a:gd name="T3" fmla="*/ 9 h 123"/>
                  <a:gd name="T4" fmla="*/ 10 w 136"/>
                  <a:gd name="T5" fmla="*/ 15 h 123"/>
                  <a:gd name="T6" fmla="*/ 18 w 136"/>
                  <a:gd name="T7" fmla="*/ 19 h 123"/>
                  <a:gd name="T8" fmla="*/ 25 w 136"/>
                  <a:gd name="T9" fmla="*/ 24 h 123"/>
                  <a:gd name="T10" fmla="*/ 30 w 136"/>
                  <a:gd name="T11" fmla="*/ 30 h 123"/>
                  <a:gd name="T12" fmla="*/ 38 w 136"/>
                  <a:gd name="T13" fmla="*/ 42 h 123"/>
                  <a:gd name="T14" fmla="*/ 46 w 136"/>
                  <a:gd name="T15" fmla="*/ 54 h 123"/>
                  <a:gd name="T16" fmla="*/ 46 w 136"/>
                  <a:gd name="T17" fmla="*/ 54 h 123"/>
                  <a:gd name="T18" fmla="*/ 53 w 136"/>
                  <a:gd name="T19" fmla="*/ 65 h 123"/>
                  <a:gd name="T20" fmla="*/ 61 w 136"/>
                  <a:gd name="T21" fmla="*/ 76 h 123"/>
                  <a:gd name="T22" fmla="*/ 61 w 136"/>
                  <a:gd name="T23" fmla="*/ 76 h 123"/>
                  <a:gd name="T24" fmla="*/ 68 w 136"/>
                  <a:gd name="T25" fmla="*/ 81 h 123"/>
                  <a:gd name="T26" fmla="*/ 76 w 136"/>
                  <a:gd name="T27" fmla="*/ 87 h 123"/>
                  <a:gd name="T28" fmla="*/ 91 w 136"/>
                  <a:gd name="T29" fmla="*/ 92 h 123"/>
                  <a:gd name="T30" fmla="*/ 91 w 136"/>
                  <a:gd name="T31" fmla="*/ 92 h 123"/>
                  <a:gd name="T32" fmla="*/ 100 w 136"/>
                  <a:gd name="T33" fmla="*/ 97 h 123"/>
                  <a:gd name="T34" fmla="*/ 110 w 136"/>
                  <a:gd name="T35" fmla="*/ 103 h 123"/>
                  <a:gd name="T36" fmla="*/ 115 w 136"/>
                  <a:gd name="T37" fmla="*/ 107 h 123"/>
                  <a:gd name="T38" fmla="*/ 119 w 136"/>
                  <a:gd name="T39" fmla="*/ 111 h 123"/>
                  <a:gd name="T40" fmla="*/ 122 w 136"/>
                  <a:gd name="T41" fmla="*/ 116 h 123"/>
                  <a:gd name="T42" fmla="*/ 126 w 136"/>
                  <a:gd name="T43" fmla="*/ 123 h 123"/>
                  <a:gd name="T44" fmla="*/ 136 w 136"/>
                  <a:gd name="T45" fmla="*/ 119 h 123"/>
                  <a:gd name="T46" fmla="*/ 136 w 136"/>
                  <a:gd name="T47" fmla="*/ 119 h 123"/>
                  <a:gd name="T48" fmla="*/ 132 w 136"/>
                  <a:gd name="T49" fmla="*/ 111 h 123"/>
                  <a:gd name="T50" fmla="*/ 128 w 136"/>
                  <a:gd name="T51" fmla="*/ 104 h 123"/>
                  <a:gd name="T52" fmla="*/ 122 w 136"/>
                  <a:gd name="T53" fmla="*/ 99 h 123"/>
                  <a:gd name="T54" fmla="*/ 117 w 136"/>
                  <a:gd name="T55" fmla="*/ 93 h 123"/>
                  <a:gd name="T56" fmla="*/ 106 w 136"/>
                  <a:gd name="T57" fmla="*/ 88 h 123"/>
                  <a:gd name="T58" fmla="*/ 95 w 136"/>
                  <a:gd name="T59" fmla="*/ 83 h 123"/>
                  <a:gd name="T60" fmla="*/ 95 w 136"/>
                  <a:gd name="T61" fmla="*/ 83 h 123"/>
                  <a:gd name="T62" fmla="*/ 82 w 136"/>
                  <a:gd name="T63" fmla="*/ 77 h 123"/>
                  <a:gd name="T64" fmla="*/ 75 w 136"/>
                  <a:gd name="T65" fmla="*/ 73 h 123"/>
                  <a:gd name="T66" fmla="*/ 69 w 136"/>
                  <a:gd name="T67" fmla="*/ 68 h 123"/>
                  <a:gd name="T68" fmla="*/ 69 w 136"/>
                  <a:gd name="T69" fmla="*/ 68 h 123"/>
                  <a:gd name="T70" fmla="*/ 61 w 136"/>
                  <a:gd name="T71" fmla="*/ 60 h 123"/>
                  <a:gd name="T72" fmla="*/ 56 w 136"/>
                  <a:gd name="T73" fmla="*/ 49 h 123"/>
                  <a:gd name="T74" fmla="*/ 56 w 136"/>
                  <a:gd name="T75" fmla="*/ 49 h 123"/>
                  <a:gd name="T76" fmla="*/ 48 w 136"/>
                  <a:gd name="T77" fmla="*/ 35 h 123"/>
                  <a:gd name="T78" fmla="*/ 38 w 136"/>
                  <a:gd name="T79" fmla="*/ 23 h 123"/>
                  <a:gd name="T80" fmla="*/ 31 w 136"/>
                  <a:gd name="T81" fmla="*/ 16 h 123"/>
                  <a:gd name="T82" fmla="*/ 23 w 136"/>
                  <a:gd name="T83" fmla="*/ 11 h 123"/>
                  <a:gd name="T84" fmla="*/ 15 w 136"/>
                  <a:gd name="T85" fmla="*/ 5 h 123"/>
                  <a:gd name="T86" fmla="*/ 4 w 136"/>
                  <a:gd name="T87" fmla="*/ 0 h 123"/>
                  <a:gd name="T88" fmla="*/ 0 w 136"/>
                  <a:gd name="T89" fmla="*/ 9 h 123"/>
                  <a:gd name="T90" fmla="*/ 0 w 136"/>
                  <a:gd name="T91" fmla="*/ 9 h 123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136" h="123">
                    <a:moveTo>
                      <a:pt x="0" y="9"/>
                    </a:moveTo>
                    <a:lnTo>
                      <a:pt x="0" y="9"/>
                    </a:lnTo>
                    <a:lnTo>
                      <a:pt x="10" y="15"/>
                    </a:lnTo>
                    <a:lnTo>
                      <a:pt x="18" y="19"/>
                    </a:lnTo>
                    <a:lnTo>
                      <a:pt x="25" y="24"/>
                    </a:lnTo>
                    <a:lnTo>
                      <a:pt x="30" y="30"/>
                    </a:lnTo>
                    <a:lnTo>
                      <a:pt x="38" y="42"/>
                    </a:lnTo>
                    <a:lnTo>
                      <a:pt x="46" y="54"/>
                    </a:lnTo>
                    <a:lnTo>
                      <a:pt x="53" y="65"/>
                    </a:lnTo>
                    <a:lnTo>
                      <a:pt x="61" y="76"/>
                    </a:lnTo>
                    <a:lnTo>
                      <a:pt x="68" y="81"/>
                    </a:lnTo>
                    <a:lnTo>
                      <a:pt x="76" y="87"/>
                    </a:lnTo>
                    <a:lnTo>
                      <a:pt x="91" y="92"/>
                    </a:lnTo>
                    <a:lnTo>
                      <a:pt x="100" y="97"/>
                    </a:lnTo>
                    <a:lnTo>
                      <a:pt x="110" y="103"/>
                    </a:lnTo>
                    <a:lnTo>
                      <a:pt x="115" y="107"/>
                    </a:lnTo>
                    <a:lnTo>
                      <a:pt x="119" y="111"/>
                    </a:lnTo>
                    <a:lnTo>
                      <a:pt x="122" y="116"/>
                    </a:lnTo>
                    <a:lnTo>
                      <a:pt x="126" y="123"/>
                    </a:lnTo>
                    <a:lnTo>
                      <a:pt x="136" y="119"/>
                    </a:lnTo>
                    <a:lnTo>
                      <a:pt x="132" y="111"/>
                    </a:lnTo>
                    <a:lnTo>
                      <a:pt x="128" y="104"/>
                    </a:lnTo>
                    <a:lnTo>
                      <a:pt x="122" y="99"/>
                    </a:lnTo>
                    <a:lnTo>
                      <a:pt x="117" y="93"/>
                    </a:lnTo>
                    <a:lnTo>
                      <a:pt x="106" y="88"/>
                    </a:lnTo>
                    <a:lnTo>
                      <a:pt x="95" y="83"/>
                    </a:lnTo>
                    <a:lnTo>
                      <a:pt x="82" y="77"/>
                    </a:lnTo>
                    <a:lnTo>
                      <a:pt x="75" y="73"/>
                    </a:lnTo>
                    <a:lnTo>
                      <a:pt x="69" y="68"/>
                    </a:lnTo>
                    <a:lnTo>
                      <a:pt x="61" y="60"/>
                    </a:lnTo>
                    <a:lnTo>
                      <a:pt x="56" y="49"/>
                    </a:lnTo>
                    <a:lnTo>
                      <a:pt x="48" y="35"/>
                    </a:lnTo>
                    <a:lnTo>
                      <a:pt x="38" y="23"/>
                    </a:lnTo>
                    <a:lnTo>
                      <a:pt x="31" y="16"/>
                    </a:lnTo>
                    <a:lnTo>
                      <a:pt x="23" y="11"/>
                    </a:lnTo>
                    <a:lnTo>
                      <a:pt x="15" y="5"/>
                    </a:lnTo>
                    <a:lnTo>
                      <a:pt x="4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C1D3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2094" name="Group 705"/>
          <p:cNvGrpSpPr>
            <a:grpSpLocks/>
          </p:cNvGrpSpPr>
          <p:nvPr/>
        </p:nvGrpSpPr>
        <p:grpSpPr bwMode="auto">
          <a:xfrm>
            <a:off x="4326482" y="1035305"/>
            <a:ext cx="969574" cy="208846"/>
            <a:chOff x="2423" y="580"/>
            <a:chExt cx="543" cy="117"/>
          </a:xfrm>
        </p:grpSpPr>
        <p:sp>
          <p:nvSpPr>
            <p:cNvPr id="2643" name="Freeform 647"/>
            <p:cNvSpPr>
              <a:spLocks/>
            </p:cNvSpPr>
            <p:nvPr/>
          </p:nvSpPr>
          <p:spPr bwMode="auto">
            <a:xfrm>
              <a:off x="2443" y="619"/>
              <a:ext cx="523" cy="78"/>
            </a:xfrm>
            <a:custGeom>
              <a:avLst/>
              <a:gdLst>
                <a:gd name="T0" fmla="*/ 0 w 523"/>
                <a:gd name="T1" fmla="*/ 40 h 78"/>
                <a:gd name="T2" fmla="*/ 0 w 523"/>
                <a:gd name="T3" fmla="*/ 40 h 78"/>
                <a:gd name="T4" fmla="*/ 93 w 523"/>
                <a:gd name="T5" fmla="*/ 28 h 78"/>
                <a:gd name="T6" fmla="*/ 93 w 523"/>
                <a:gd name="T7" fmla="*/ 28 h 78"/>
                <a:gd name="T8" fmla="*/ 123 w 523"/>
                <a:gd name="T9" fmla="*/ 24 h 78"/>
                <a:gd name="T10" fmla="*/ 157 w 523"/>
                <a:gd name="T11" fmla="*/ 21 h 78"/>
                <a:gd name="T12" fmla="*/ 198 w 523"/>
                <a:gd name="T13" fmla="*/ 19 h 78"/>
                <a:gd name="T14" fmla="*/ 242 w 523"/>
                <a:gd name="T15" fmla="*/ 21 h 78"/>
                <a:gd name="T16" fmla="*/ 242 w 523"/>
                <a:gd name="T17" fmla="*/ 21 h 78"/>
                <a:gd name="T18" fmla="*/ 275 w 523"/>
                <a:gd name="T19" fmla="*/ 22 h 78"/>
                <a:gd name="T20" fmla="*/ 299 w 523"/>
                <a:gd name="T21" fmla="*/ 25 h 78"/>
                <a:gd name="T22" fmla="*/ 340 w 523"/>
                <a:gd name="T23" fmla="*/ 30 h 78"/>
                <a:gd name="T24" fmla="*/ 340 w 523"/>
                <a:gd name="T25" fmla="*/ 30 h 78"/>
                <a:gd name="T26" fmla="*/ 362 w 523"/>
                <a:gd name="T27" fmla="*/ 36 h 78"/>
                <a:gd name="T28" fmla="*/ 379 w 523"/>
                <a:gd name="T29" fmla="*/ 40 h 78"/>
                <a:gd name="T30" fmla="*/ 397 w 523"/>
                <a:gd name="T31" fmla="*/ 45 h 78"/>
                <a:gd name="T32" fmla="*/ 362 w 523"/>
                <a:gd name="T33" fmla="*/ 71 h 78"/>
                <a:gd name="T34" fmla="*/ 367 w 523"/>
                <a:gd name="T35" fmla="*/ 78 h 78"/>
                <a:gd name="T36" fmla="*/ 367 w 523"/>
                <a:gd name="T37" fmla="*/ 78 h 78"/>
                <a:gd name="T38" fmla="*/ 391 w 523"/>
                <a:gd name="T39" fmla="*/ 70 h 78"/>
                <a:gd name="T40" fmla="*/ 414 w 523"/>
                <a:gd name="T41" fmla="*/ 64 h 78"/>
                <a:gd name="T42" fmla="*/ 437 w 523"/>
                <a:gd name="T43" fmla="*/ 57 h 78"/>
                <a:gd name="T44" fmla="*/ 437 w 523"/>
                <a:gd name="T45" fmla="*/ 57 h 78"/>
                <a:gd name="T46" fmla="*/ 489 w 523"/>
                <a:gd name="T47" fmla="*/ 48 h 78"/>
                <a:gd name="T48" fmla="*/ 523 w 523"/>
                <a:gd name="T49" fmla="*/ 42 h 78"/>
                <a:gd name="T50" fmla="*/ 520 w 523"/>
                <a:gd name="T51" fmla="*/ 37 h 78"/>
                <a:gd name="T52" fmla="*/ 520 w 523"/>
                <a:gd name="T53" fmla="*/ 37 h 78"/>
                <a:gd name="T54" fmla="*/ 440 w 523"/>
                <a:gd name="T55" fmla="*/ 24 h 78"/>
                <a:gd name="T56" fmla="*/ 382 w 523"/>
                <a:gd name="T57" fmla="*/ 14 h 78"/>
                <a:gd name="T58" fmla="*/ 349 w 523"/>
                <a:gd name="T59" fmla="*/ 9 h 78"/>
                <a:gd name="T60" fmla="*/ 349 w 523"/>
                <a:gd name="T61" fmla="*/ 9 h 78"/>
                <a:gd name="T62" fmla="*/ 282 w 523"/>
                <a:gd name="T63" fmla="*/ 3 h 78"/>
                <a:gd name="T64" fmla="*/ 241 w 523"/>
                <a:gd name="T65" fmla="*/ 0 h 78"/>
                <a:gd name="T66" fmla="*/ 214 w 523"/>
                <a:gd name="T67" fmla="*/ 0 h 78"/>
                <a:gd name="T68" fmla="*/ 214 w 523"/>
                <a:gd name="T69" fmla="*/ 0 h 78"/>
                <a:gd name="T70" fmla="*/ 188 w 523"/>
                <a:gd name="T71" fmla="*/ 3 h 78"/>
                <a:gd name="T72" fmla="*/ 149 w 523"/>
                <a:gd name="T73" fmla="*/ 9 h 78"/>
                <a:gd name="T74" fmla="*/ 108 w 523"/>
                <a:gd name="T75" fmla="*/ 14 h 78"/>
                <a:gd name="T76" fmla="*/ 81 w 523"/>
                <a:gd name="T77" fmla="*/ 21 h 78"/>
                <a:gd name="T78" fmla="*/ 81 w 523"/>
                <a:gd name="T79" fmla="*/ 21 h 78"/>
                <a:gd name="T80" fmla="*/ 33 w 523"/>
                <a:gd name="T81" fmla="*/ 33 h 78"/>
                <a:gd name="T82" fmla="*/ 0 w 523"/>
                <a:gd name="T83" fmla="*/ 40 h 78"/>
                <a:gd name="T84" fmla="*/ 0 w 523"/>
                <a:gd name="T85" fmla="*/ 40 h 78"/>
                <a:gd name="T86" fmla="*/ 0 w 523"/>
                <a:gd name="T87" fmla="*/ 40 h 7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523" h="78">
                  <a:moveTo>
                    <a:pt x="0" y="40"/>
                  </a:moveTo>
                  <a:lnTo>
                    <a:pt x="0" y="40"/>
                  </a:lnTo>
                  <a:lnTo>
                    <a:pt x="93" y="28"/>
                  </a:lnTo>
                  <a:lnTo>
                    <a:pt x="123" y="24"/>
                  </a:lnTo>
                  <a:lnTo>
                    <a:pt x="157" y="21"/>
                  </a:lnTo>
                  <a:lnTo>
                    <a:pt x="198" y="19"/>
                  </a:lnTo>
                  <a:lnTo>
                    <a:pt x="242" y="21"/>
                  </a:lnTo>
                  <a:lnTo>
                    <a:pt x="275" y="22"/>
                  </a:lnTo>
                  <a:lnTo>
                    <a:pt x="299" y="25"/>
                  </a:lnTo>
                  <a:lnTo>
                    <a:pt x="340" y="30"/>
                  </a:lnTo>
                  <a:lnTo>
                    <a:pt x="362" y="36"/>
                  </a:lnTo>
                  <a:lnTo>
                    <a:pt x="379" y="40"/>
                  </a:lnTo>
                  <a:lnTo>
                    <a:pt x="397" y="45"/>
                  </a:lnTo>
                  <a:lnTo>
                    <a:pt x="362" y="71"/>
                  </a:lnTo>
                  <a:lnTo>
                    <a:pt x="367" y="78"/>
                  </a:lnTo>
                  <a:lnTo>
                    <a:pt x="391" y="70"/>
                  </a:lnTo>
                  <a:lnTo>
                    <a:pt x="414" y="64"/>
                  </a:lnTo>
                  <a:lnTo>
                    <a:pt x="437" y="57"/>
                  </a:lnTo>
                  <a:lnTo>
                    <a:pt x="489" y="48"/>
                  </a:lnTo>
                  <a:lnTo>
                    <a:pt x="523" y="42"/>
                  </a:lnTo>
                  <a:lnTo>
                    <a:pt x="520" y="37"/>
                  </a:lnTo>
                  <a:lnTo>
                    <a:pt x="440" y="24"/>
                  </a:lnTo>
                  <a:lnTo>
                    <a:pt x="382" y="14"/>
                  </a:lnTo>
                  <a:lnTo>
                    <a:pt x="349" y="9"/>
                  </a:lnTo>
                  <a:lnTo>
                    <a:pt x="282" y="3"/>
                  </a:lnTo>
                  <a:lnTo>
                    <a:pt x="241" y="0"/>
                  </a:lnTo>
                  <a:lnTo>
                    <a:pt x="214" y="0"/>
                  </a:lnTo>
                  <a:lnTo>
                    <a:pt x="188" y="3"/>
                  </a:lnTo>
                  <a:lnTo>
                    <a:pt x="149" y="9"/>
                  </a:lnTo>
                  <a:lnTo>
                    <a:pt x="108" y="14"/>
                  </a:lnTo>
                  <a:lnTo>
                    <a:pt x="81" y="21"/>
                  </a:lnTo>
                  <a:lnTo>
                    <a:pt x="33" y="33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0088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644" name="Freeform 648"/>
            <p:cNvSpPr>
              <a:spLocks/>
            </p:cNvSpPr>
            <p:nvPr/>
          </p:nvSpPr>
          <p:spPr bwMode="auto">
            <a:xfrm>
              <a:off x="2423" y="580"/>
              <a:ext cx="540" cy="110"/>
            </a:xfrm>
            <a:custGeom>
              <a:avLst/>
              <a:gdLst>
                <a:gd name="T0" fmla="*/ 0 w 540"/>
                <a:gd name="T1" fmla="*/ 83 h 110"/>
                <a:gd name="T2" fmla="*/ 0 w 540"/>
                <a:gd name="T3" fmla="*/ 83 h 110"/>
                <a:gd name="T4" fmla="*/ 103 w 540"/>
                <a:gd name="T5" fmla="*/ 65 h 110"/>
                <a:gd name="T6" fmla="*/ 103 w 540"/>
                <a:gd name="T7" fmla="*/ 65 h 110"/>
                <a:gd name="T8" fmla="*/ 135 w 540"/>
                <a:gd name="T9" fmla="*/ 60 h 110"/>
                <a:gd name="T10" fmla="*/ 174 w 540"/>
                <a:gd name="T11" fmla="*/ 56 h 110"/>
                <a:gd name="T12" fmla="*/ 216 w 540"/>
                <a:gd name="T13" fmla="*/ 54 h 110"/>
                <a:gd name="T14" fmla="*/ 257 w 540"/>
                <a:gd name="T15" fmla="*/ 53 h 110"/>
                <a:gd name="T16" fmla="*/ 257 w 540"/>
                <a:gd name="T17" fmla="*/ 53 h 110"/>
                <a:gd name="T18" fmla="*/ 295 w 540"/>
                <a:gd name="T19" fmla="*/ 54 h 110"/>
                <a:gd name="T20" fmla="*/ 333 w 540"/>
                <a:gd name="T21" fmla="*/ 58 h 110"/>
                <a:gd name="T22" fmla="*/ 367 w 540"/>
                <a:gd name="T23" fmla="*/ 63 h 110"/>
                <a:gd name="T24" fmla="*/ 392 w 540"/>
                <a:gd name="T25" fmla="*/ 67 h 110"/>
                <a:gd name="T26" fmla="*/ 392 w 540"/>
                <a:gd name="T27" fmla="*/ 67 h 110"/>
                <a:gd name="T28" fmla="*/ 417 w 540"/>
                <a:gd name="T29" fmla="*/ 71 h 110"/>
                <a:gd name="T30" fmla="*/ 418 w 540"/>
                <a:gd name="T31" fmla="*/ 72 h 110"/>
                <a:gd name="T32" fmla="*/ 382 w 540"/>
                <a:gd name="T33" fmla="*/ 110 h 110"/>
                <a:gd name="T34" fmla="*/ 382 w 540"/>
                <a:gd name="T35" fmla="*/ 110 h 110"/>
                <a:gd name="T36" fmla="*/ 407 w 540"/>
                <a:gd name="T37" fmla="*/ 102 h 110"/>
                <a:gd name="T38" fmla="*/ 430 w 540"/>
                <a:gd name="T39" fmla="*/ 96 h 110"/>
                <a:gd name="T40" fmla="*/ 453 w 540"/>
                <a:gd name="T41" fmla="*/ 91 h 110"/>
                <a:gd name="T42" fmla="*/ 453 w 540"/>
                <a:gd name="T43" fmla="*/ 91 h 110"/>
                <a:gd name="T44" fmla="*/ 505 w 540"/>
                <a:gd name="T45" fmla="*/ 81 h 110"/>
                <a:gd name="T46" fmla="*/ 540 w 540"/>
                <a:gd name="T47" fmla="*/ 76 h 110"/>
                <a:gd name="T48" fmla="*/ 540 w 540"/>
                <a:gd name="T49" fmla="*/ 76 h 110"/>
                <a:gd name="T50" fmla="*/ 487 w 540"/>
                <a:gd name="T51" fmla="*/ 45 h 110"/>
                <a:gd name="T52" fmla="*/ 487 w 540"/>
                <a:gd name="T53" fmla="*/ 45 h 110"/>
                <a:gd name="T54" fmla="*/ 459 w 540"/>
                <a:gd name="T55" fmla="*/ 30 h 110"/>
                <a:gd name="T56" fmla="*/ 442 w 540"/>
                <a:gd name="T57" fmla="*/ 22 h 110"/>
                <a:gd name="T58" fmla="*/ 430 w 540"/>
                <a:gd name="T59" fmla="*/ 16 h 110"/>
                <a:gd name="T60" fmla="*/ 430 w 540"/>
                <a:gd name="T61" fmla="*/ 16 h 110"/>
                <a:gd name="T62" fmla="*/ 413 w 540"/>
                <a:gd name="T63" fmla="*/ 8 h 110"/>
                <a:gd name="T64" fmla="*/ 394 w 540"/>
                <a:gd name="T65" fmla="*/ 0 h 110"/>
                <a:gd name="T66" fmla="*/ 394 w 540"/>
                <a:gd name="T67" fmla="*/ 0 h 110"/>
                <a:gd name="T68" fmla="*/ 406 w 540"/>
                <a:gd name="T69" fmla="*/ 14 h 110"/>
                <a:gd name="T70" fmla="*/ 413 w 540"/>
                <a:gd name="T71" fmla="*/ 23 h 110"/>
                <a:gd name="T72" fmla="*/ 415 w 540"/>
                <a:gd name="T73" fmla="*/ 31 h 110"/>
                <a:gd name="T74" fmla="*/ 417 w 540"/>
                <a:gd name="T75" fmla="*/ 34 h 110"/>
                <a:gd name="T76" fmla="*/ 417 w 540"/>
                <a:gd name="T77" fmla="*/ 34 h 110"/>
                <a:gd name="T78" fmla="*/ 400 w 540"/>
                <a:gd name="T79" fmla="*/ 31 h 110"/>
                <a:gd name="T80" fmla="*/ 372 w 540"/>
                <a:gd name="T81" fmla="*/ 27 h 110"/>
                <a:gd name="T82" fmla="*/ 372 w 540"/>
                <a:gd name="T83" fmla="*/ 27 h 110"/>
                <a:gd name="T84" fmla="*/ 352 w 540"/>
                <a:gd name="T85" fmla="*/ 27 h 110"/>
                <a:gd name="T86" fmla="*/ 318 w 540"/>
                <a:gd name="T87" fmla="*/ 26 h 110"/>
                <a:gd name="T88" fmla="*/ 276 w 540"/>
                <a:gd name="T89" fmla="*/ 27 h 110"/>
                <a:gd name="T90" fmla="*/ 252 w 540"/>
                <a:gd name="T91" fmla="*/ 30 h 110"/>
                <a:gd name="T92" fmla="*/ 227 w 540"/>
                <a:gd name="T93" fmla="*/ 33 h 110"/>
                <a:gd name="T94" fmla="*/ 227 w 540"/>
                <a:gd name="T95" fmla="*/ 33 h 110"/>
                <a:gd name="T96" fmla="*/ 181 w 540"/>
                <a:gd name="T97" fmla="*/ 39 h 110"/>
                <a:gd name="T98" fmla="*/ 141 w 540"/>
                <a:gd name="T99" fmla="*/ 46 h 110"/>
                <a:gd name="T100" fmla="*/ 109 w 540"/>
                <a:gd name="T101" fmla="*/ 53 h 110"/>
                <a:gd name="T102" fmla="*/ 88 w 540"/>
                <a:gd name="T103" fmla="*/ 58 h 110"/>
                <a:gd name="T104" fmla="*/ 88 w 540"/>
                <a:gd name="T105" fmla="*/ 58 h 110"/>
                <a:gd name="T106" fmla="*/ 0 w 540"/>
                <a:gd name="T107" fmla="*/ 83 h 110"/>
                <a:gd name="T108" fmla="*/ 0 w 540"/>
                <a:gd name="T109" fmla="*/ 83 h 110"/>
                <a:gd name="T110" fmla="*/ 0 w 540"/>
                <a:gd name="T111" fmla="*/ 83 h 11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540" h="110">
                  <a:moveTo>
                    <a:pt x="0" y="83"/>
                  </a:moveTo>
                  <a:lnTo>
                    <a:pt x="0" y="83"/>
                  </a:lnTo>
                  <a:lnTo>
                    <a:pt x="103" y="65"/>
                  </a:lnTo>
                  <a:lnTo>
                    <a:pt x="135" y="60"/>
                  </a:lnTo>
                  <a:lnTo>
                    <a:pt x="174" y="56"/>
                  </a:lnTo>
                  <a:lnTo>
                    <a:pt x="216" y="54"/>
                  </a:lnTo>
                  <a:lnTo>
                    <a:pt x="257" y="53"/>
                  </a:lnTo>
                  <a:lnTo>
                    <a:pt x="295" y="54"/>
                  </a:lnTo>
                  <a:lnTo>
                    <a:pt x="333" y="58"/>
                  </a:lnTo>
                  <a:lnTo>
                    <a:pt x="367" y="63"/>
                  </a:lnTo>
                  <a:lnTo>
                    <a:pt x="392" y="67"/>
                  </a:lnTo>
                  <a:lnTo>
                    <a:pt x="417" y="71"/>
                  </a:lnTo>
                  <a:lnTo>
                    <a:pt x="418" y="72"/>
                  </a:lnTo>
                  <a:lnTo>
                    <a:pt x="382" y="110"/>
                  </a:lnTo>
                  <a:lnTo>
                    <a:pt x="407" y="102"/>
                  </a:lnTo>
                  <a:lnTo>
                    <a:pt x="430" y="96"/>
                  </a:lnTo>
                  <a:lnTo>
                    <a:pt x="453" y="91"/>
                  </a:lnTo>
                  <a:lnTo>
                    <a:pt x="505" y="81"/>
                  </a:lnTo>
                  <a:lnTo>
                    <a:pt x="540" y="76"/>
                  </a:lnTo>
                  <a:lnTo>
                    <a:pt x="487" y="45"/>
                  </a:lnTo>
                  <a:lnTo>
                    <a:pt x="459" y="30"/>
                  </a:lnTo>
                  <a:lnTo>
                    <a:pt x="442" y="22"/>
                  </a:lnTo>
                  <a:lnTo>
                    <a:pt x="430" y="16"/>
                  </a:lnTo>
                  <a:lnTo>
                    <a:pt x="413" y="8"/>
                  </a:lnTo>
                  <a:lnTo>
                    <a:pt x="394" y="0"/>
                  </a:lnTo>
                  <a:lnTo>
                    <a:pt x="406" y="14"/>
                  </a:lnTo>
                  <a:lnTo>
                    <a:pt x="413" y="23"/>
                  </a:lnTo>
                  <a:lnTo>
                    <a:pt x="415" y="31"/>
                  </a:lnTo>
                  <a:lnTo>
                    <a:pt x="417" y="34"/>
                  </a:lnTo>
                  <a:lnTo>
                    <a:pt x="400" y="31"/>
                  </a:lnTo>
                  <a:lnTo>
                    <a:pt x="372" y="27"/>
                  </a:lnTo>
                  <a:lnTo>
                    <a:pt x="352" y="27"/>
                  </a:lnTo>
                  <a:lnTo>
                    <a:pt x="318" y="26"/>
                  </a:lnTo>
                  <a:lnTo>
                    <a:pt x="276" y="27"/>
                  </a:lnTo>
                  <a:lnTo>
                    <a:pt x="252" y="30"/>
                  </a:lnTo>
                  <a:lnTo>
                    <a:pt x="227" y="33"/>
                  </a:lnTo>
                  <a:lnTo>
                    <a:pt x="181" y="39"/>
                  </a:lnTo>
                  <a:lnTo>
                    <a:pt x="141" y="46"/>
                  </a:lnTo>
                  <a:lnTo>
                    <a:pt x="109" y="53"/>
                  </a:lnTo>
                  <a:lnTo>
                    <a:pt x="88" y="58"/>
                  </a:lnTo>
                  <a:lnTo>
                    <a:pt x="0" y="83"/>
                  </a:lnTo>
                  <a:close/>
                </a:path>
              </a:pathLst>
            </a:custGeom>
            <a:solidFill>
              <a:srgbClr val="9CBF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grpSp>
        <p:nvGrpSpPr>
          <p:cNvPr id="2095" name="Group 717"/>
          <p:cNvGrpSpPr>
            <a:grpSpLocks/>
          </p:cNvGrpSpPr>
          <p:nvPr/>
        </p:nvGrpSpPr>
        <p:grpSpPr bwMode="auto">
          <a:xfrm>
            <a:off x="6231706" y="2306232"/>
            <a:ext cx="167845" cy="697939"/>
            <a:chOff x="3490" y="1292"/>
            <a:chExt cx="94" cy="391"/>
          </a:xfrm>
        </p:grpSpPr>
        <p:sp>
          <p:nvSpPr>
            <p:cNvPr id="2641" name="Freeform 649"/>
            <p:cNvSpPr>
              <a:spLocks/>
            </p:cNvSpPr>
            <p:nvPr/>
          </p:nvSpPr>
          <p:spPr bwMode="auto">
            <a:xfrm>
              <a:off x="3490" y="1296"/>
              <a:ext cx="54" cy="387"/>
            </a:xfrm>
            <a:custGeom>
              <a:avLst/>
              <a:gdLst>
                <a:gd name="T0" fmla="*/ 25 w 54"/>
                <a:gd name="T1" fmla="*/ 0 h 387"/>
                <a:gd name="T2" fmla="*/ 25 w 54"/>
                <a:gd name="T3" fmla="*/ 0 h 387"/>
                <a:gd name="T4" fmla="*/ 33 w 54"/>
                <a:gd name="T5" fmla="*/ 76 h 387"/>
                <a:gd name="T6" fmla="*/ 33 w 54"/>
                <a:gd name="T7" fmla="*/ 76 h 387"/>
                <a:gd name="T8" fmla="*/ 36 w 54"/>
                <a:gd name="T9" fmla="*/ 107 h 387"/>
                <a:gd name="T10" fmla="*/ 37 w 54"/>
                <a:gd name="T11" fmla="*/ 156 h 387"/>
                <a:gd name="T12" fmla="*/ 37 w 54"/>
                <a:gd name="T13" fmla="*/ 156 h 387"/>
                <a:gd name="T14" fmla="*/ 36 w 54"/>
                <a:gd name="T15" fmla="*/ 201 h 387"/>
                <a:gd name="T16" fmla="*/ 35 w 54"/>
                <a:gd name="T17" fmla="*/ 232 h 387"/>
                <a:gd name="T18" fmla="*/ 35 w 54"/>
                <a:gd name="T19" fmla="*/ 232 h 387"/>
                <a:gd name="T20" fmla="*/ 29 w 54"/>
                <a:gd name="T21" fmla="*/ 291 h 387"/>
                <a:gd name="T22" fmla="*/ 5 w 54"/>
                <a:gd name="T23" fmla="*/ 261 h 387"/>
                <a:gd name="T24" fmla="*/ 0 w 54"/>
                <a:gd name="T25" fmla="*/ 265 h 387"/>
                <a:gd name="T26" fmla="*/ 0 w 54"/>
                <a:gd name="T27" fmla="*/ 265 h 387"/>
                <a:gd name="T28" fmla="*/ 8 w 54"/>
                <a:gd name="T29" fmla="*/ 284 h 387"/>
                <a:gd name="T30" fmla="*/ 21 w 54"/>
                <a:gd name="T31" fmla="*/ 320 h 387"/>
                <a:gd name="T32" fmla="*/ 21 w 54"/>
                <a:gd name="T33" fmla="*/ 320 h 387"/>
                <a:gd name="T34" fmla="*/ 42 w 54"/>
                <a:gd name="T35" fmla="*/ 387 h 387"/>
                <a:gd name="T36" fmla="*/ 46 w 54"/>
                <a:gd name="T37" fmla="*/ 386 h 387"/>
                <a:gd name="T38" fmla="*/ 46 w 54"/>
                <a:gd name="T39" fmla="*/ 386 h 387"/>
                <a:gd name="T40" fmla="*/ 50 w 54"/>
                <a:gd name="T41" fmla="*/ 320 h 387"/>
                <a:gd name="T42" fmla="*/ 52 w 54"/>
                <a:gd name="T43" fmla="*/ 272 h 387"/>
                <a:gd name="T44" fmla="*/ 54 w 54"/>
                <a:gd name="T45" fmla="*/ 245 h 387"/>
                <a:gd name="T46" fmla="*/ 54 w 54"/>
                <a:gd name="T47" fmla="*/ 245 h 387"/>
                <a:gd name="T48" fmla="*/ 52 w 54"/>
                <a:gd name="T49" fmla="*/ 191 h 387"/>
                <a:gd name="T50" fmla="*/ 51 w 54"/>
                <a:gd name="T51" fmla="*/ 157 h 387"/>
                <a:gd name="T52" fmla="*/ 50 w 54"/>
                <a:gd name="T53" fmla="*/ 136 h 387"/>
                <a:gd name="T54" fmla="*/ 50 w 54"/>
                <a:gd name="T55" fmla="*/ 136 h 387"/>
                <a:gd name="T56" fmla="*/ 48 w 54"/>
                <a:gd name="T57" fmla="*/ 122 h 387"/>
                <a:gd name="T58" fmla="*/ 48 w 54"/>
                <a:gd name="T59" fmla="*/ 106 h 387"/>
                <a:gd name="T60" fmla="*/ 47 w 54"/>
                <a:gd name="T61" fmla="*/ 88 h 387"/>
                <a:gd name="T62" fmla="*/ 46 w 54"/>
                <a:gd name="T63" fmla="*/ 80 h 387"/>
                <a:gd name="T64" fmla="*/ 43 w 54"/>
                <a:gd name="T65" fmla="*/ 73 h 387"/>
                <a:gd name="T66" fmla="*/ 43 w 54"/>
                <a:gd name="T67" fmla="*/ 73 h 387"/>
                <a:gd name="T68" fmla="*/ 37 w 54"/>
                <a:gd name="T69" fmla="*/ 56 h 387"/>
                <a:gd name="T70" fmla="*/ 32 w 54"/>
                <a:gd name="T71" fmla="*/ 31 h 387"/>
                <a:gd name="T72" fmla="*/ 25 w 54"/>
                <a:gd name="T73" fmla="*/ 0 h 387"/>
                <a:gd name="T74" fmla="*/ 25 w 54"/>
                <a:gd name="T75" fmla="*/ 0 h 387"/>
                <a:gd name="T76" fmla="*/ 25 w 54"/>
                <a:gd name="T77" fmla="*/ 0 h 38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54" h="387">
                  <a:moveTo>
                    <a:pt x="25" y="0"/>
                  </a:moveTo>
                  <a:lnTo>
                    <a:pt x="25" y="0"/>
                  </a:lnTo>
                  <a:lnTo>
                    <a:pt x="33" y="76"/>
                  </a:lnTo>
                  <a:lnTo>
                    <a:pt x="36" y="107"/>
                  </a:lnTo>
                  <a:lnTo>
                    <a:pt x="37" y="156"/>
                  </a:lnTo>
                  <a:lnTo>
                    <a:pt x="36" y="201"/>
                  </a:lnTo>
                  <a:lnTo>
                    <a:pt x="35" y="232"/>
                  </a:lnTo>
                  <a:lnTo>
                    <a:pt x="29" y="291"/>
                  </a:lnTo>
                  <a:lnTo>
                    <a:pt x="5" y="261"/>
                  </a:lnTo>
                  <a:lnTo>
                    <a:pt x="0" y="265"/>
                  </a:lnTo>
                  <a:lnTo>
                    <a:pt x="8" y="284"/>
                  </a:lnTo>
                  <a:lnTo>
                    <a:pt x="21" y="320"/>
                  </a:lnTo>
                  <a:lnTo>
                    <a:pt x="42" y="387"/>
                  </a:lnTo>
                  <a:lnTo>
                    <a:pt x="46" y="386"/>
                  </a:lnTo>
                  <a:lnTo>
                    <a:pt x="50" y="320"/>
                  </a:lnTo>
                  <a:lnTo>
                    <a:pt x="52" y="272"/>
                  </a:lnTo>
                  <a:lnTo>
                    <a:pt x="54" y="245"/>
                  </a:lnTo>
                  <a:lnTo>
                    <a:pt x="52" y="191"/>
                  </a:lnTo>
                  <a:lnTo>
                    <a:pt x="51" y="157"/>
                  </a:lnTo>
                  <a:lnTo>
                    <a:pt x="50" y="136"/>
                  </a:lnTo>
                  <a:lnTo>
                    <a:pt x="48" y="122"/>
                  </a:lnTo>
                  <a:lnTo>
                    <a:pt x="48" y="106"/>
                  </a:lnTo>
                  <a:lnTo>
                    <a:pt x="47" y="88"/>
                  </a:lnTo>
                  <a:lnTo>
                    <a:pt x="46" y="80"/>
                  </a:lnTo>
                  <a:lnTo>
                    <a:pt x="43" y="73"/>
                  </a:lnTo>
                  <a:lnTo>
                    <a:pt x="37" y="56"/>
                  </a:lnTo>
                  <a:lnTo>
                    <a:pt x="32" y="31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88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642" name="Freeform 650"/>
            <p:cNvSpPr>
              <a:spLocks/>
            </p:cNvSpPr>
            <p:nvPr/>
          </p:nvSpPr>
          <p:spPr bwMode="auto">
            <a:xfrm>
              <a:off x="3495" y="1292"/>
              <a:ext cx="89" cy="390"/>
            </a:xfrm>
            <a:custGeom>
              <a:avLst/>
              <a:gdLst>
                <a:gd name="T0" fmla="*/ 20 w 89"/>
                <a:gd name="T1" fmla="*/ 0 h 390"/>
                <a:gd name="T2" fmla="*/ 20 w 89"/>
                <a:gd name="T3" fmla="*/ 0 h 390"/>
                <a:gd name="T4" fmla="*/ 24 w 89"/>
                <a:gd name="T5" fmla="*/ 26 h 390"/>
                <a:gd name="T6" fmla="*/ 28 w 89"/>
                <a:gd name="T7" fmla="*/ 49 h 390"/>
                <a:gd name="T8" fmla="*/ 31 w 89"/>
                <a:gd name="T9" fmla="*/ 73 h 390"/>
                <a:gd name="T10" fmla="*/ 31 w 89"/>
                <a:gd name="T11" fmla="*/ 73 h 390"/>
                <a:gd name="T12" fmla="*/ 37 w 89"/>
                <a:gd name="T13" fmla="*/ 119 h 390"/>
                <a:gd name="T14" fmla="*/ 38 w 89"/>
                <a:gd name="T15" fmla="*/ 157 h 390"/>
                <a:gd name="T16" fmla="*/ 38 w 89"/>
                <a:gd name="T17" fmla="*/ 157 h 390"/>
                <a:gd name="T18" fmla="*/ 38 w 89"/>
                <a:gd name="T19" fmla="*/ 207 h 390"/>
                <a:gd name="T20" fmla="*/ 37 w 89"/>
                <a:gd name="T21" fmla="*/ 244 h 390"/>
                <a:gd name="T22" fmla="*/ 37 w 89"/>
                <a:gd name="T23" fmla="*/ 244 h 390"/>
                <a:gd name="T24" fmla="*/ 34 w 89"/>
                <a:gd name="T25" fmla="*/ 291 h 390"/>
                <a:gd name="T26" fmla="*/ 0 w 89"/>
                <a:gd name="T27" fmla="*/ 264 h 390"/>
                <a:gd name="T28" fmla="*/ 0 w 89"/>
                <a:gd name="T29" fmla="*/ 264 h 390"/>
                <a:gd name="T30" fmla="*/ 8 w 89"/>
                <a:gd name="T31" fmla="*/ 284 h 390"/>
                <a:gd name="T32" fmla="*/ 22 w 89"/>
                <a:gd name="T33" fmla="*/ 321 h 390"/>
                <a:gd name="T34" fmla="*/ 22 w 89"/>
                <a:gd name="T35" fmla="*/ 321 h 390"/>
                <a:gd name="T36" fmla="*/ 32 w 89"/>
                <a:gd name="T37" fmla="*/ 362 h 390"/>
                <a:gd name="T38" fmla="*/ 39 w 89"/>
                <a:gd name="T39" fmla="*/ 390 h 390"/>
                <a:gd name="T40" fmla="*/ 39 w 89"/>
                <a:gd name="T41" fmla="*/ 390 h 390"/>
                <a:gd name="T42" fmla="*/ 60 w 89"/>
                <a:gd name="T43" fmla="*/ 344 h 390"/>
                <a:gd name="T44" fmla="*/ 60 w 89"/>
                <a:gd name="T45" fmla="*/ 344 h 390"/>
                <a:gd name="T46" fmla="*/ 70 w 89"/>
                <a:gd name="T47" fmla="*/ 321 h 390"/>
                <a:gd name="T48" fmla="*/ 79 w 89"/>
                <a:gd name="T49" fmla="*/ 295 h 390"/>
                <a:gd name="T50" fmla="*/ 79 w 89"/>
                <a:gd name="T51" fmla="*/ 295 h 390"/>
                <a:gd name="T52" fmla="*/ 84 w 89"/>
                <a:gd name="T53" fmla="*/ 282 h 390"/>
                <a:gd name="T54" fmla="*/ 89 w 89"/>
                <a:gd name="T55" fmla="*/ 265 h 390"/>
                <a:gd name="T56" fmla="*/ 89 w 89"/>
                <a:gd name="T57" fmla="*/ 265 h 390"/>
                <a:gd name="T58" fmla="*/ 80 w 89"/>
                <a:gd name="T59" fmla="*/ 276 h 390"/>
                <a:gd name="T60" fmla="*/ 72 w 89"/>
                <a:gd name="T61" fmla="*/ 282 h 390"/>
                <a:gd name="T62" fmla="*/ 64 w 89"/>
                <a:gd name="T63" fmla="*/ 287 h 390"/>
                <a:gd name="T64" fmla="*/ 64 w 89"/>
                <a:gd name="T65" fmla="*/ 287 h 390"/>
                <a:gd name="T66" fmla="*/ 65 w 89"/>
                <a:gd name="T67" fmla="*/ 274 h 390"/>
                <a:gd name="T68" fmla="*/ 65 w 89"/>
                <a:gd name="T69" fmla="*/ 251 h 390"/>
                <a:gd name="T70" fmla="*/ 65 w 89"/>
                <a:gd name="T71" fmla="*/ 251 h 390"/>
                <a:gd name="T72" fmla="*/ 62 w 89"/>
                <a:gd name="T73" fmla="*/ 215 h 390"/>
                <a:gd name="T74" fmla="*/ 56 w 89"/>
                <a:gd name="T75" fmla="*/ 148 h 390"/>
                <a:gd name="T76" fmla="*/ 56 w 89"/>
                <a:gd name="T77" fmla="*/ 148 h 390"/>
                <a:gd name="T78" fmla="*/ 53 w 89"/>
                <a:gd name="T79" fmla="*/ 123 h 390"/>
                <a:gd name="T80" fmla="*/ 49 w 89"/>
                <a:gd name="T81" fmla="*/ 103 h 390"/>
                <a:gd name="T82" fmla="*/ 42 w 89"/>
                <a:gd name="T83" fmla="*/ 71 h 390"/>
                <a:gd name="T84" fmla="*/ 42 w 89"/>
                <a:gd name="T85" fmla="*/ 71 h 390"/>
                <a:gd name="T86" fmla="*/ 30 w 89"/>
                <a:gd name="T87" fmla="*/ 29 h 390"/>
                <a:gd name="T88" fmla="*/ 20 w 89"/>
                <a:gd name="T89" fmla="*/ 0 h 390"/>
                <a:gd name="T90" fmla="*/ 20 w 89"/>
                <a:gd name="T91" fmla="*/ 0 h 390"/>
                <a:gd name="T92" fmla="*/ 20 w 89"/>
                <a:gd name="T93" fmla="*/ 0 h 39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89" h="390">
                  <a:moveTo>
                    <a:pt x="20" y="0"/>
                  </a:moveTo>
                  <a:lnTo>
                    <a:pt x="20" y="0"/>
                  </a:lnTo>
                  <a:lnTo>
                    <a:pt x="24" y="26"/>
                  </a:lnTo>
                  <a:lnTo>
                    <a:pt x="28" y="49"/>
                  </a:lnTo>
                  <a:lnTo>
                    <a:pt x="31" y="73"/>
                  </a:lnTo>
                  <a:lnTo>
                    <a:pt x="37" y="119"/>
                  </a:lnTo>
                  <a:lnTo>
                    <a:pt x="38" y="157"/>
                  </a:lnTo>
                  <a:lnTo>
                    <a:pt x="38" y="207"/>
                  </a:lnTo>
                  <a:lnTo>
                    <a:pt x="37" y="244"/>
                  </a:lnTo>
                  <a:lnTo>
                    <a:pt x="34" y="291"/>
                  </a:lnTo>
                  <a:lnTo>
                    <a:pt x="0" y="264"/>
                  </a:lnTo>
                  <a:lnTo>
                    <a:pt x="8" y="284"/>
                  </a:lnTo>
                  <a:lnTo>
                    <a:pt x="22" y="321"/>
                  </a:lnTo>
                  <a:lnTo>
                    <a:pt x="32" y="362"/>
                  </a:lnTo>
                  <a:lnTo>
                    <a:pt x="39" y="390"/>
                  </a:lnTo>
                  <a:lnTo>
                    <a:pt x="60" y="344"/>
                  </a:lnTo>
                  <a:lnTo>
                    <a:pt x="70" y="321"/>
                  </a:lnTo>
                  <a:lnTo>
                    <a:pt x="79" y="295"/>
                  </a:lnTo>
                  <a:lnTo>
                    <a:pt x="84" y="282"/>
                  </a:lnTo>
                  <a:lnTo>
                    <a:pt x="89" y="265"/>
                  </a:lnTo>
                  <a:lnTo>
                    <a:pt x="80" y="276"/>
                  </a:lnTo>
                  <a:lnTo>
                    <a:pt x="72" y="282"/>
                  </a:lnTo>
                  <a:lnTo>
                    <a:pt x="64" y="287"/>
                  </a:lnTo>
                  <a:lnTo>
                    <a:pt x="65" y="274"/>
                  </a:lnTo>
                  <a:lnTo>
                    <a:pt x="65" y="251"/>
                  </a:lnTo>
                  <a:lnTo>
                    <a:pt x="62" y="215"/>
                  </a:lnTo>
                  <a:lnTo>
                    <a:pt x="56" y="148"/>
                  </a:lnTo>
                  <a:lnTo>
                    <a:pt x="53" y="123"/>
                  </a:lnTo>
                  <a:lnTo>
                    <a:pt x="49" y="103"/>
                  </a:lnTo>
                  <a:lnTo>
                    <a:pt x="42" y="71"/>
                  </a:lnTo>
                  <a:lnTo>
                    <a:pt x="30" y="29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9CBF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grpSp>
        <p:nvGrpSpPr>
          <p:cNvPr id="2096" name="Group 723"/>
          <p:cNvGrpSpPr>
            <a:grpSpLocks/>
          </p:cNvGrpSpPr>
          <p:nvPr/>
        </p:nvGrpSpPr>
        <p:grpSpPr bwMode="auto">
          <a:xfrm>
            <a:off x="5801378" y="4880213"/>
            <a:ext cx="514250" cy="474812"/>
            <a:chOff x="3249" y="2734"/>
            <a:chExt cx="288" cy="266"/>
          </a:xfrm>
        </p:grpSpPr>
        <p:sp>
          <p:nvSpPr>
            <p:cNvPr id="2639" name="Freeform 651"/>
            <p:cNvSpPr>
              <a:spLocks/>
            </p:cNvSpPr>
            <p:nvPr/>
          </p:nvSpPr>
          <p:spPr bwMode="auto">
            <a:xfrm>
              <a:off x="3249" y="2736"/>
              <a:ext cx="285" cy="264"/>
            </a:xfrm>
            <a:custGeom>
              <a:avLst/>
              <a:gdLst>
                <a:gd name="T0" fmla="*/ 285 w 285"/>
                <a:gd name="T1" fmla="*/ 0 h 264"/>
                <a:gd name="T2" fmla="*/ 285 w 285"/>
                <a:gd name="T3" fmla="*/ 0 h 264"/>
                <a:gd name="T4" fmla="*/ 234 w 285"/>
                <a:gd name="T5" fmla="*/ 54 h 264"/>
                <a:gd name="T6" fmla="*/ 234 w 285"/>
                <a:gd name="T7" fmla="*/ 54 h 264"/>
                <a:gd name="T8" fmla="*/ 211 w 285"/>
                <a:gd name="T9" fmla="*/ 76 h 264"/>
                <a:gd name="T10" fmla="*/ 174 w 285"/>
                <a:gd name="T11" fmla="*/ 110 h 264"/>
                <a:gd name="T12" fmla="*/ 174 w 285"/>
                <a:gd name="T13" fmla="*/ 110 h 264"/>
                <a:gd name="T14" fmla="*/ 140 w 285"/>
                <a:gd name="T15" fmla="*/ 137 h 264"/>
                <a:gd name="T16" fmla="*/ 115 w 285"/>
                <a:gd name="T17" fmla="*/ 157 h 264"/>
                <a:gd name="T18" fmla="*/ 115 w 285"/>
                <a:gd name="T19" fmla="*/ 157 h 264"/>
                <a:gd name="T20" fmla="*/ 66 w 285"/>
                <a:gd name="T21" fmla="*/ 191 h 264"/>
                <a:gd name="T22" fmla="*/ 73 w 285"/>
                <a:gd name="T23" fmla="*/ 153 h 264"/>
                <a:gd name="T24" fmla="*/ 67 w 285"/>
                <a:gd name="T25" fmla="*/ 152 h 264"/>
                <a:gd name="T26" fmla="*/ 67 w 285"/>
                <a:gd name="T27" fmla="*/ 152 h 264"/>
                <a:gd name="T28" fmla="*/ 58 w 285"/>
                <a:gd name="T29" fmla="*/ 171 h 264"/>
                <a:gd name="T30" fmla="*/ 39 w 285"/>
                <a:gd name="T31" fmla="*/ 203 h 264"/>
                <a:gd name="T32" fmla="*/ 39 w 285"/>
                <a:gd name="T33" fmla="*/ 203 h 264"/>
                <a:gd name="T34" fmla="*/ 0 w 285"/>
                <a:gd name="T35" fmla="*/ 263 h 264"/>
                <a:gd name="T36" fmla="*/ 4 w 285"/>
                <a:gd name="T37" fmla="*/ 264 h 264"/>
                <a:gd name="T38" fmla="*/ 4 w 285"/>
                <a:gd name="T39" fmla="*/ 264 h 264"/>
                <a:gd name="T40" fmla="*/ 56 w 285"/>
                <a:gd name="T41" fmla="*/ 225 h 264"/>
                <a:gd name="T42" fmla="*/ 96 w 285"/>
                <a:gd name="T43" fmla="*/ 197 h 264"/>
                <a:gd name="T44" fmla="*/ 117 w 285"/>
                <a:gd name="T45" fmla="*/ 180 h 264"/>
                <a:gd name="T46" fmla="*/ 117 w 285"/>
                <a:gd name="T47" fmla="*/ 180 h 264"/>
                <a:gd name="T48" fmla="*/ 157 w 285"/>
                <a:gd name="T49" fmla="*/ 144 h 264"/>
                <a:gd name="T50" fmla="*/ 182 w 285"/>
                <a:gd name="T51" fmla="*/ 121 h 264"/>
                <a:gd name="T52" fmla="*/ 197 w 285"/>
                <a:gd name="T53" fmla="*/ 106 h 264"/>
                <a:gd name="T54" fmla="*/ 197 w 285"/>
                <a:gd name="T55" fmla="*/ 106 h 264"/>
                <a:gd name="T56" fmla="*/ 207 w 285"/>
                <a:gd name="T57" fmla="*/ 96 h 264"/>
                <a:gd name="T58" fmla="*/ 220 w 285"/>
                <a:gd name="T59" fmla="*/ 86 h 264"/>
                <a:gd name="T60" fmla="*/ 232 w 285"/>
                <a:gd name="T61" fmla="*/ 73 h 264"/>
                <a:gd name="T62" fmla="*/ 237 w 285"/>
                <a:gd name="T63" fmla="*/ 67 h 264"/>
                <a:gd name="T64" fmla="*/ 241 w 285"/>
                <a:gd name="T65" fmla="*/ 61 h 264"/>
                <a:gd name="T66" fmla="*/ 241 w 285"/>
                <a:gd name="T67" fmla="*/ 61 h 264"/>
                <a:gd name="T68" fmla="*/ 251 w 285"/>
                <a:gd name="T69" fmla="*/ 45 h 264"/>
                <a:gd name="T70" fmla="*/ 266 w 285"/>
                <a:gd name="T71" fmla="*/ 25 h 264"/>
                <a:gd name="T72" fmla="*/ 285 w 285"/>
                <a:gd name="T73" fmla="*/ 0 h 264"/>
                <a:gd name="T74" fmla="*/ 285 w 285"/>
                <a:gd name="T75" fmla="*/ 0 h 264"/>
                <a:gd name="T76" fmla="*/ 285 w 285"/>
                <a:gd name="T77" fmla="*/ 0 h 26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285" h="264">
                  <a:moveTo>
                    <a:pt x="285" y="0"/>
                  </a:moveTo>
                  <a:lnTo>
                    <a:pt x="285" y="0"/>
                  </a:lnTo>
                  <a:lnTo>
                    <a:pt x="234" y="54"/>
                  </a:lnTo>
                  <a:lnTo>
                    <a:pt x="211" y="76"/>
                  </a:lnTo>
                  <a:lnTo>
                    <a:pt x="174" y="110"/>
                  </a:lnTo>
                  <a:lnTo>
                    <a:pt x="140" y="137"/>
                  </a:lnTo>
                  <a:lnTo>
                    <a:pt x="115" y="157"/>
                  </a:lnTo>
                  <a:lnTo>
                    <a:pt x="66" y="191"/>
                  </a:lnTo>
                  <a:lnTo>
                    <a:pt x="73" y="153"/>
                  </a:lnTo>
                  <a:lnTo>
                    <a:pt x="67" y="152"/>
                  </a:lnTo>
                  <a:lnTo>
                    <a:pt x="58" y="171"/>
                  </a:lnTo>
                  <a:lnTo>
                    <a:pt x="39" y="203"/>
                  </a:lnTo>
                  <a:lnTo>
                    <a:pt x="0" y="263"/>
                  </a:lnTo>
                  <a:lnTo>
                    <a:pt x="4" y="264"/>
                  </a:lnTo>
                  <a:lnTo>
                    <a:pt x="56" y="225"/>
                  </a:lnTo>
                  <a:lnTo>
                    <a:pt x="96" y="197"/>
                  </a:lnTo>
                  <a:lnTo>
                    <a:pt x="117" y="180"/>
                  </a:lnTo>
                  <a:lnTo>
                    <a:pt x="157" y="144"/>
                  </a:lnTo>
                  <a:lnTo>
                    <a:pt x="182" y="121"/>
                  </a:lnTo>
                  <a:lnTo>
                    <a:pt x="197" y="106"/>
                  </a:lnTo>
                  <a:lnTo>
                    <a:pt x="207" y="96"/>
                  </a:lnTo>
                  <a:lnTo>
                    <a:pt x="220" y="86"/>
                  </a:lnTo>
                  <a:lnTo>
                    <a:pt x="232" y="73"/>
                  </a:lnTo>
                  <a:lnTo>
                    <a:pt x="237" y="67"/>
                  </a:lnTo>
                  <a:lnTo>
                    <a:pt x="241" y="61"/>
                  </a:lnTo>
                  <a:lnTo>
                    <a:pt x="251" y="45"/>
                  </a:lnTo>
                  <a:lnTo>
                    <a:pt x="266" y="25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0088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640" name="Freeform 652"/>
            <p:cNvSpPr>
              <a:spLocks/>
            </p:cNvSpPr>
            <p:nvPr/>
          </p:nvSpPr>
          <p:spPr bwMode="auto">
            <a:xfrm>
              <a:off x="3253" y="2734"/>
              <a:ext cx="284" cy="266"/>
            </a:xfrm>
            <a:custGeom>
              <a:avLst/>
              <a:gdLst>
                <a:gd name="T0" fmla="*/ 284 w 284"/>
                <a:gd name="T1" fmla="*/ 0 h 266"/>
                <a:gd name="T2" fmla="*/ 284 w 284"/>
                <a:gd name="T3" fmla="*/ 0 h 266"/>
                <a:gd name="T4" fmla="*/ 268 w 284"/>
                <a:gd name="T5" fmla="*/ 19 h 266"/>
                <a:gd name="T6" fmla="*/ 253 w 284"/>
                <a:gd name="T7" fmla="*/ 37 h 266"/>
                <a:gd name="T8" fmla="*/ 237 w 284"/>
                <a:gd name="T9" fmla="*/ 55 h 266"/>
                <a:gd name="T10" fmla="*/ 237 w 284"/>
                <a:gd name="T11" fmla="*/ 55 h 266"/>
                <a:gd name="T12" fmla="*/ 204 w 284"/>
                <a:gd name="T13" fmla="*/ 89 h 266"/>
                <a:gd name="T14" fmla="*/ 176 w 284"/>
                <a:gd name="T15" fmla="*/ 115 h 266"/>
                <a:gd name="T16" fmla="*/ 176 w 284"/>
                <a:gd name="T17" fmla="*/ 115 h 266"/>
                <a:gd name="T18" fmla="*/ 138 w 284"/>
                <a:gd name="T19" fmla="*/ 147 h 266"/>
                <a:gd name="T20" fmla="*/ 109 w 284"/>
                <a:gd name="T21" fmla="*/ 169 h 266"/>
                <a:gd name="T22" fmla="*/ 109 w 284"/>
                <a:gd name="T23" fmla="*/ 169 h 266"/>
                <a:gd name="T24" fmla="*/ 71 w 284"/>
                <a:gd name="T25" fmla="*/ 197 h 266"/>
                <a:gd name="T26" fmla="*/ 70 w 284"/>
                <a:gd name="T27" fmla="*/ 155 h 266"/>
                <a:gd name="T28" fmla="*/ 70 w 284"/>
                <a:gd name="T29" fmla="*/ 155 h 266"/>
                <a:gd name="T30" fmla="*/ 59 w 284"/>
                <a:gd name="T31" fmla="*/ 173 h 266"/>
                <a:gd name="T32" fmla="*/ 40 w 284"/>
                <a:gd name="T33" fmla="*/ 207 h 266"/>
                <a:gd name="T34" fmla="*/ 40 w 284"/>
                <a:gd name="T35" fmla="*/ 207 h 266"/>
                <a:gd name="T36" fmla="*/ 16 w 284"/>
                <a:gd name="T37" fmla="*/ 243 h 266"/>
                <a:gd name="T38" fmla="*/ 0 w 284"/>
                <a:gd name="T39" fmla="*/ 266 h 266"/>
                <a:gd name="T40" fmla="*/ 0 w 284"/>
                <a:gd name="T41" fmla="*/ 266 h 266"/>
                <a:gd name="T42" fmla="*/ 47 w 284"/>
                <a:gd name="T43" fmla="*/ 253 h 266"/>
                <a:gd name="T44" fmla="*/ 47 w 284"/>
                <a:gd name="T45" fmla="*/ 253 h 266"/>
                <a:gd name="T46" fmla="*/ 73 w 284"/>
                <a:gd name="T47" fmla="*/ 245 h 266"/>
                <a:gd name="T48" fmla="*/ 97 w 284"/>
                <a:gd name="T49" fmla="*/ 235 h 266"/>
                <a:gd name="T50" fmla="*/ 97 w 284"/>
                <a:gd name="T51" fmla="*/ 235 h 266"/>
                <a:gd name="T52" fmla="*/ 112 w 284"/>
                <a:gd name="T53" fmla="*/ 230 h 266"/>
                <a:gd name="T54" fmla="*/ 127 w 284"/>
                <a:gd name="T55" fmla="*/ 223 h 266"/>
                <a:gd name="T56" fmla="*/ 127 w 284"/>
                <a:gd name="T57" fmla="*/ 223 h 266"/>
                <a:gd name="T58" fmla="*/ 112 w 284"/>
                <a:gd name="T59" fmla="*/ 223 h 266"/>
                <a:gd name="T60" fmla="*/ 103 w 284"/>
                <a:gd name="T61" fmla="*/ 220 h 266"/>
                <a:gd name="T62" fmla="*/ 94 w 284"/>
                <a:gd name="T63" fmla="*/ 217 h 266"/>
                <a:gd name="T64" fmla="*/ 94 w 284"/>
                <a:gd name="T65" fmla="*/ 217 h 266"/>
                <a:gd name="T66" fmla="*/ 105 w 284"/>
                <a:gd name="T67" fmla="*/ 209 h 266"/>
                <a:gd name="T68" fmla="*/ 123 w 284"/>
                <a:gd name="T69" fmla="*/ 194 h 266"/>
                <a:gd name="T70" fmla="*/ 123 w 284"/>
                <a:gd name="T71" fmla="*/ 194 h 266"/>
                <a:gd name="T72" fmla="*/ 147 w 284"/>
                <a:gd name="T73" fmla="*/ 170 h 266"/>
                <a:gd name="T74" fmla="*/ 195 w 284"/>
                <a:gd name="T75" fmla="*/ 121 h 266"/>
                <a:gd name="T76" fmla="*/ 195 w 284"/>
                <a:gd name="T77" fmla="*/ 121 h 266"/>
                <a:gd name="T78" fmla="*/ 211 w 284"/>
                <a:gd name="T79" fmla="*/ 102 h 266"/>
                <a:gd name="T80" fmla="*/ 224 w 284"/>
                <a:gd name="T81" fmla="*/ 88 h 266"/>
                <a:gd name="T82" fmla="*/ 245 w 284"/>
                <a:gd name="T83" fmla="*/ 62 h 266"/>
                <a:gd name="T84" fmla="*/ 245 w 284"/>
                <a:gd name="T85" fmla="*/ 62 h 266"/>
                <a:gd name="T86" fmla="*/ 269 w 284"/>
                <a:gd name="T87" fmla="*/ 24 h 266"/>
                <a:gd name="T88" fmla="*/ 284 w 284"/>
                <a:gd name="T89" fmla="*/ 0 h 266"/>
                <a:gd name="T90" fmla="*/ 284 w 284"/>
                <a:gd name="T91" fmla="*/ 0 h 266"/>
                <a:gd name="T92" fmla="*/ 284 w 284"/>
                <a:gd name="T93" fmla="*/ 0 h 26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84" h="266">
                  <a:moveTo>
                    <a:pt x="284" y="0"/>
                  </a:moveTo>
                  <a:lnTo>
                    <a:pt x="284" y="0"/>
                  </a:lnTo>
                  <a:lnTo>
                    <a:pt x="268" y="19"/>
                  </a:lnTo>
                  <a:lnTo>
                    <a:pt x="253" y="37"/>
                  </a:lnTo>
                  <a:lnTo>
                    <a:pt x="237" y="55"/>
                  </a:lnTo>
                  <a:lnTo>
                    <a:pt x="204" y="89"/>
                  </a:lnTo>
                  <a:lnTo>
                    <a:pt x="176" y="115"/>
                  </a:lnTo>
                  <a:lnTo>
                    <a:pt x="138" y="147"/>
                  </a:lnTo>
                  <a:lnTo>
                    <a:pt x="109" y="169"/>
                  </a:lnTo>
                  <a:lnTo>
                    <a:pt x="71" y="197"/>
                  </a:lnTo>
                  <a:lnTo>
                    <a:pt x="70" y="155"/>
                  </a:lnTo>
                  <a:lnTo>
                    <a:pt x="59" y="173"/>
                  </a:lnTo>
                  <a:lnTo>
                    <a:pt x="40" y="207"/>
                  </a:lnTo>
                  <a:lnTo>
                    <a:pt x="16" y="243"/>
                  </a:lnTo>
                  <a:lnTo>
                    <a:pt x="0" y="266"/>
                  </a:lnTo>
                  <a:lnTo>
                    <a:pt x="47" y="253"/>
                  </a:lnTo>
                  <a:lnTo>
                    <a:pt x="73" y="245"/>
                  </a:lnTo>
                  <a:lnTo>
                    <a:pt x="97" y="235"/>
                  </a:lnTo>
                  <a:lnTo>
                    <a:pt x="112" y="230"/>
                  </a:lnTo>
                  <a:lnTo>
                    <a:pt x="127" y="223"/>
                  </a:lnTo>
                  <a:lnTo>
                    <a:pt x="112" y="223"/>
                  </a:lnTo>
                  <a:lnTo>
                    <a:pt x="103" y="220"/>
                  </a:lnTo>
                  <a:lnTo>
                    <a:pt x="94" y="217"/>
                  </a:lnTo>
                  <a:lnTo>
                    <a:pt x="105" y="209"/>
                  </a:lnTo>
                  <a:lnTo>
                    <a:pt x="123" y="194"/>
                  </a:lnTo>
                  <a:lnTo>
                    <a:pt x="147" y="170"/>
                  </a:lnTo>
                  <a:lnTo>
                    <a:pt x="195" y="121"/>
                  </a:lnTo>
                  <a:lnTo>
                    <a:pt x="211" y="102"/>
                  </a:lnTo>
                  <a:lnTo>
                    <a:pt x="224" y="88"/>
                  </a:lnTo>
                  <a:lnTo>
                    <a:pt x="245" y="62"/>
                  </a:lnTo>
                  <a:lnTo>
                    <a:pt x="269" y="24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9CBF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grpSp>
        <p:nvGrpSpPr>
          <p:cNvPr id="2097" name="Group 732"/>
          <p:cNvGrpSpPr>
            <a:grpSpLocks/>
          </p:cNvGrpSpPr>
          <p:nvPr/>
        </p:nvGrpSpPr>
        <p:grpSpPr bwMode="auto">
          <a:xfrm>
            <a:off x="3264056" y="4815953"/>
            <a:ext cx="478538" cy="512298"/>
            <a:chOff x="1828" y="2698"/>
            <a:chExt cx="268" cy="287"/>
          </a:xfrm>
        </p:grpSpPr>
        <p:sp>
          <p:nvSpPr>
            <p:cNvPr id="2637" name="Freeform 653"/>
            <p:cNvSpPr>
              <a:spLocks/>
            </p:cNvSpPr>
            <p:nvPr/>
          </p:nvSpPr>
          <p:spPr bwMode="auto">
            <a:xfrm>
              <a:off x="1828" y="2698"/>
              <a:ext cx="264" cy="285"/>
            </a:xfrm>
            <a:custGeom>
              <a:avLst/>
              <a:gdLst>
                <a:gd name="T0" fmla="*/ 264 w 264"/>
                <a:gd name="T1" fmla="*/ 285 h 285"/>
                <a:gd name="T2" fmla="*/ 264 w 264"/>
                <a:gd name="T3" fmla="*/ 285 h 285"/>
                <a:gd name="T4" fmla="*/ 210 w 264"/>
                <a:gd name="T5" fmla="*/ 233 h 285"/>
                <a:gd name="T6" fmla="*/ 210 w 264"/>
                <a:gd name="T7" fmla="*/ 233 h 285"/>
                <a:gd name="T8" fmla="*/ 189 w 264"/>
                <a:gd name="T9" fmla="*/ 210 h 285"/>
                <a:gd name="T10" fmla="*/ 156 w 264"/>
                <a:gd name="T11" fmla="*/ 174 h 285"/>
                <a:gd name="T12" fmla="*/ 156 w 264"/>
                <a:gd name="T13" fmla="*/ 174 h 285"/>
                <a:gd name="T14" fmla="*/ 128 w 264"/>
                <a:gd name="T15" fmla="*/ 140 h 285"/>
                <a:gd name="T16" fmla="*/ 107 w 264"/>
                <a:gd name="T17" fmla="*/ 114 h 285"/>
                <a:gd name="T18" fmla="*/ 107 w 264"/>
                <a:gd name="T19" fmla="*/ 114 h 285"/>
                <a:gd name="T20" fmla="*/ 73 w 264"/>
                <a:gd name="T21" fmla="*/ 67 h 285"/>
                <a:gd name="T22" fmla="*/ 111 w 264"/>
                <a:gd name="T23" fmla="*/ 73 h 285"/>
                <a:gd name="T24" fmla="*/ 113 w 264"/>
                <a:gd name="T25" fmla="*/ 67 h 285"/>
                <a:gd name="T26" fmla="*/ 113 w 264"/>
                <a:gd name="T27" fmla="*/ 67 h 285"/>
                <a:gd name="T28" fmla="*/ 94 w 264"/>
                <a:gd name="T29" fmla="*/ 57 h 285"/>
                <a:gd name="T30" fmla="*/ 61 w 264"/>
                <a:gd name="T31" fmla="*/ 40 h 285"/>
                <a:gd name="T32" fmla="*/ 61 w 264"/>
                <a:gd name="T33" fmla="*/ 40 h 285"/>
                <a:gd name="T34" fmla="*/ 2 w 264"/>
                <a:gd name="T35" fmla="*/ 0 h 285"/>
                <a:gd name="T36" fmla="*/ 0 w 264"/>
                <a:gd name="T37" fmla="*/ 4 h 285"/>
                <a:gd name="T38" fmla="*/ 0 w 264"/>
                <a:gd name="T39" fmla="*/ 4 h 285"/>
                <a:gd name="T40" fmla="*/ 40 w 264"/>
                <a:gd name="T41" fmla="*/ 57 h 285"/>
                <a:gd name="T42" fmla="*/ 68 w 264"/>
                <a:gd name="T43" fmla="*/ 95 h 285"/>
                <a:gd name="T44" fmla="*/ 84 w 264"/>
                <a:gd name="T45" fmla="*/ 117 h 285"/>
                <a:gd name="T46" fmla="*/ 84 w 264"/>
                <a:gd name="T47" fmla="*/ 117 h 285"/>
                <a:gd name="T48" fmla="*/ 121 w 264"/>
                <a:gd name="T49" fmla="*/ 157 h 285"/>
                <a:gd name="T50" fmla="*/ 144 w 264"/>
                <a:gd name="T51" fmla="*/ 182 h 285"/>
                <a:gd name="T52" fmla="*/ 159 w 264"/>
                <a:gd name="T53" fmla="*/ 198 h 285"/>
                <a:gd name="T54" fmla="*/ 159 w 264"/>
                <a:gd name="T55" fmla="*/ 198 h 285"/>
                <a:gd name="T56" fmla="*/ 168 w 264"/>
                <a:gd name="T57" fmla="*/ 207 h 285"/>
                <a:gd name="T58" fmla="*/ 180 w 264"/>
                <a:gd name="T59" fmla="*/ 220 h 285"/>
                <a:gd name="T60" fmla="*/ 193 w 264"/>
                <a:gd name="T61" fmla="*/ 232 h 285"/>
                <a:gd name="T62" fmla="*/ 198 w 264"/>
                <a:gd name="T63" fmla="*/ 237 h 285"/>
                <a:gd name="T64" fmla="*/ 205 w 264"/>
                <a:gd name="T65" fmla="*/ 240 h 285"/>
                <a:gd name="T66" fmla="*/ 205 w 264"/>
                <a:gd name="T67" fmla="*/ 240 h 285"/>
                <a:gd name="T68" fmla="*/ 221 w 264"/>
                <a:gd name="T69" fmla="*/ 251 h 285"/>
                <a:gd name="T70" fmla="*/ 241 w 264"/>
                <a:gd name="T71" fmla="*/ 266 h 285"/>
                <a:gd name="T72" fmla="*/ 264 w 264"/>
                <a:gd name="T73" fmla="*/ 285 h 285"/>
                <a:gd name="T74" fmla="*/ 264 w 264"/>
                <a:gd name="T75" fmla="*/ 285 h 285"/>
                <a:gd name="T76" fmla="*/ 264 w 264"/>
                <a:gd name="T77" fmla="*/ 285 h 28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264" h="285">
                  <a:moveTo>
                    <a:pt x="264" y="285"/>
                  </a:moveTo>
                  <a:lnTo>
                    <a:pt x="264" y="285"/>
                  </a:lnTo>
                  <a:lnTo>
                    <a:pt x="210" y="233"/>
                  </a:lnTo>
                  <a:lnTo>
                    <a:pt x="189" y="210"/>
                  </a:lnTo>
                  <a:lnTo>
                    <a:pt x="156" y="174"/>
                  </a:lnTo>
                  <a:lnTo>
                    <a:pt x="128" y="140"/>
                  </a:lnTo>
                  <a:lnTo>
                    <a:pt x="107" y="114"/>
                  </a:lnTo>
                  <a:lnTo>
                    <a:pt x="73" y="67"/>
                  </a:lnTo>
                  <a:lnTo>
                    <a:pt x="111" y="73"/>
                  </a:lnTo>
                  <a:lnTo>
                    <a:pt x="113" y="67"/>
                  </a:lnTo>
                  <a:lnTo>
                    <a:pt x="94" y="57"/>
                  </a:lnTo>
                  <a:lnTo>
                    <a:pt x="61" y="40"/>
                  </a:lnTo>
                  <a:lnTo>
                    <a:pt x="2" y="0"/>
                  </a:lnTo>
                  <a:lnTo>
                    <a:pt x="0" y="4"/>
                  </a:lnTo>
                  <a:lnTo>
                    <a:pt x="40" y="57"/>
                  </a:lnTo>
                  <a:lnTo>
                    <a:pt x="68" y="95"/>
                  </a:lnTo>
                  <a:lnTo>
                    <a:pt x="84" y="117"/>
                  </a:lnTo>
                  <a:lnTo>
                    <a:pt x="121" y="157"/>
                  </a:lnTo>
                  <a:lnTo>
                    <a:pt x="144" y="182"/>
                  </a:lnTo>
                  <a:lnTo>
                    <a:pt x="159" y="198"/>
                  </a:lnTo>
                  <a:lnTo>
                    <a:pt x="168" y="207"/>
                  </a:lnTo>
                  <a:lnTo>
                    <a:pt x="180" y="220"/>
                  </a:lnTo>
                  <a:lnTo>
                    <a:pt x="193" y="232"/>
                  </a:lnTo>
                  <a:lnTo>
                    <a:pt x="198" y="237"/>
                  </a:lnTo>
                  <a:lnTo>
                    <a:pt x="205" y="240"/>
                  </a:lnTo>
                  <a:lnTo>
                    <a:pt x="221" y="251"/>
                  </a:lnTo>
                  <a:lnTo>
                    <a:pt x="241" y="266"/>
                  </a:lnTo>
                  <a:lnTo>
                    <a:pt x="264" y="285"/>
                  </a:lnTo>
                  <a:close/>
                </a:path>
              </a:pathLst>
            </a:custGeom>
            <a:solidFill>
              <a:srgbClr val="0088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638" name="Freeform 654"/>
            <p:cNvSpPr>
              <a:spLocks/>
            </p:cNvSpPr>
            <p:nvPr/>
          </p:nvSpPr>
          <p:spPr bwMode="auto">
            <a:xfrm>
              <a:off x="1828" y="2702"/>
              <a:ext cx="268" cy="283"/>
            </a:xfrm>
            <a:custGeom>
              <a:avLst/>
              <a:gdLst>
                <a:gd name="T0" fmla="*/ 268 w 268"/>
                <a:gd name="T1" fmla="*/ 283 h 283"/>
                <a:gd name="T2" fmla="*/ 268 w 268"/>
                <a:gd name="T3" fmla="*/ 283 h 283"/>
                <a:gd name="T4" fmla="*/ 248 w 268"/>
                <a:gd name="T5" fmla="*/ 267 h 283"/>
                <a:gd name="T6" fmla="*/ 231 w 268"/>
                <a:gd name="T7" fmla="*/ 252 h 283"/>
                <a:gd name="T8" fmla="*/ 213 w 268"/>
                <a:gd name="T9" fmla="*/ 236 h 283"/>
                <a:gd name="T10" fmla="*/ 213 w 268"/>
                <a:gd name="T11" fmla="*/ 236 h 283"/>
                <a:gd name="T12" fmla="*/ 179 w 268"/>
                <a:gd name="T13" fmla="*/ 203 h 283"/>
                <a:gd name="T14" fmla="*/ 153 w 268"/>
                <a:gd name="T15" fmla="*/ 175 h 283"/>
                <a:gd name="T16" fmla="*/ 153 w 268"/>
                <a:gd name="T17" fmla="*/ 175 h 283"/>
                <a:gd name="T18" fmla="*/ 120 w 268"/>
                <a:gd name="T19" fmla="*/ 139 h 283"/>
                <a:gd name="T20" fmla="*/ 98 w 268"/>
                <a:gd name="T21" fmla="*/ 110 h 283"/>
                <a:gd name="T22" fmla="*/ 98 w 268"/>
                <a:gd name="T23" fmla="*/ 110 h 283"/>
                <a:gd name="T24" fmla="*/ 69 w 268"/>
                <a:gd name="T25" fmla="*/ 72 h 283"/>
                <a:gd name="T26" fmla="*/ 111 w 268"/>
                <a:gd name="T27" fmla="*/ 69 h 283"/>
                <a:gd name="T28" fmla="*/ 111 w 268"/>
                <a:gd name="T29" fmla="*/ 69 h 283"/>
                <a:gd name="T30" fmla="*/ 94 w 268"/>
                <a:gd name="T31" fmla="*/ 60 h 283"/>
                <a:gd name="T32" fmla="*/ 60 w 268"/>
                <a:gd name="T33" fmla="*/ 41 h 283"/>
                <a:gd name="T34" fmla="*/ 60 w 268"/>
                <a:gd name="T35" fmla="*/ 41 h 283"/>
                <a:gd name="T36" fmla="*/ 23 w 268"/>
                <a:gd name="T37" fmla="*/ 17 h 283"/>
                <a:gd name="T38" fmla="*/ 0 w 268"/>
                <a:gd name="T39" fmla="*/ 0 h 283"/>
                <a:gd name="T40" fmla="*/ 0 w 268"/>
                <a:gd name="T41" fmla="*/ 0 h 283"/>
                <a:gd name="T42" fmla="*/ 14 w 268"/>
                <a:gd name="T43" fmla="*/ 48 h 283"/>
                <a:gd name="T44" fmla="*/ 14 w 268"/>
                <a:gd name="T45" fmla="*/ 48 h 283"/>
                <a:gd name="T46" fmla="*/ 22 w 268"/>
                <a:gd name="T47" fmla="*/ 74 h 283"/>
                <a:gd name="T48" fmla="*/ 32 w 268"/>
                <a:gd name="T49" fmla="*/ 98 h 283"/>
                <a:gd name="T50" fmla="*/ 32 w 268"/>
                <a:gd name="T51" fmla="*/ 98 h 283"/>
                <a:gd name="T52" fmla="*/ 37 w 268"/>
                <a:gd name="T53" fmla="*/ 111 h 283"/>
                <a:gd name="T54" fmla="*/ 44 w 268"/>
                <a:gd name="T55" fmla="*/ 128 h 283"/>
                <a:gd name="T56" fmla="*/ 44 w 268"/>
                <a:gd name="T57" fmla="*/ 128 h 283"/>
                <a:gd name="T58" fmla="*/ 44 w 268"/>
                <a:gd name="T59" fmla="*/ 113 h 283"/>
                <a:gd name="T60" fmla="*/ 46 w 268"/>
                <a:gd name="T61" fmla="*/ 103 h 283"/>
                <a:gd name="T62" fmla="*/ 49 w 268"/>
                <a:gd name="T63" fmla="*/ 95 h 283"/>
                <a:gd name="T64" fmla="*/ 49 w 268"/>
                <a:gd name="T65" fmla="*/ 95 h 283"/>
                <a:gd name="T66" fmla="*/ 57 w 268"/>
                <a:gd name="T67" fmla="*/ 105 h 283"/>
                <a:gd name="T68" fmla="*/ 72 w 268"/>
                <a:gd name="T69" fmla="*/ 122 h 283"/>
                <a:gd name="T70" fmla="*/ 72 w 268"/>
                <a:gd name="T71" fmla="*/ 122 h 283"/>
                <a:gd name="T72" fmla="*/ 96 w 268"/>
                <a:gd name="T73" fmla="*/ 148 h 283"/>
                <a:gd name="T74" fmla="*/ 145 w 268"/>
                <a:gd name="T75" fmla="*/ 194 h 283"/>
                <a:gd name="T76" fmla="*/ 145 w 268"/>
                <a:gd name="T77" fmla="*/ 194 h 283"/>
                <a:gd name="T78" fmla="*/ 164 w 268"/>
                <a:gd name="T79" fmla="*/ 212 h 283"/>
                <a:gd name="T80" fmla="*/ 180 w 268"/>
                <a:gd name="T81" fmla="*/ 225 h 283"/>
                <a:gd name="T82" fmla="*/ 206 w 268"/>
                <a:gd name="T83" fmla="*/ 244 h 283"/>
                <a:gd name="T84" fmla="*/ 206 w 268"/>
                <a:gd name="T85" fmla="*/ 244 h 283"/>
                <a:gd name="T86" fmla="*/ 243 w 268"/>
                <a:gd name="T87" fmla="*/ 268 h 283"/>
                <a:gd name="T88" fmla="*/ 268 w 268"/>
                <a:gd name="T89" fmla="*/ 283 h 283"/>
                <a:gd name="T90" fmla="*/ 268 w 268"/>
                <a:gd name="T91" fmla="*/ 283 h 283"/>
                <a:gd name="T92" fmla="*/ 268 w 268"/>
                <a:gd name="T93" fmla="*/ 283 h 283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68" h="283">
                  <a:moveTo>
                    <a:pt x="268" y="283"/>
                  </a:moveTo>
                  <a:lnTo>
                    <a:pt x="268" y="283"/>
                  </a:lnTo>
                  <a:lnTo>
                    <a:pt x="248" y="267"/>
                  </a:lnTo>
                  <a:lnTo>
                    <a:pt x="231" y="252"/>
                  </a:lnTo>
                  <a:lnTo>
                    <a:pt x="213" y="236"/>
                  </a:lnTo>
                  <a:lnTo>
                    <a:pt x="179" y="203"/>
                  </a:lnTo>
                  <a:lnTo>
                    <a:pt x="153" y="175"/>
                  </a:lnTo>
                  <a:lnTo>
                    <a:pt x="120" y="139"/>
                  </a:lnTo>
                  <a:lnTo>
                    <a:pt x="98" y="110"/>
                  </a:lnTo>
                  <a:lnTo>
                    <a:pt x="69" y="72"/>
                  </a:lnTo>
                  <a:lnTo>
                    <a:pt x="111" y="69"/>
                  </a:lnTo>
                  <a:lnTo>
                    <a:pt x="94" y="60"/>
                  </a:lnTo>
                  <a:lnTo>
                    <a:pt x="60" y="41"/>
                  </a:lnTo>
                  <a:lnTo>
                    <a:pt x="23" y="17"/>
                  </a:lnTo>
                  <a:lnTo>
                    <a:pt x="0" y="0"/>
                  </a:lnTo>
                  <a:lnTo>
                    <a:pt x="14" y="48"/>
                  </a:lnTo>
                  <a:lnTo>
                    <a:pt x="22" y="74"/>
                  </a:lnTo>
                  <a:lnTo>
                    <a:pt x="32" y="98"/>
                  </a:lnTo>
                  <a:lnTo>
                    <a:pt x="37" y="111"/>
                  </a:lnTo>
                  <a:lnTo>
                    <a:pt x="44" y="128"/>
                  </a:lnTo>
                  <a:lnTo>
                    <a:pt x="44" y="113"/>
                  </a:lnTo>
                  <a:lnTo>
                    <a:pt x="46" y="103"/>
                  </a:lnTo>
                  <a:lnTo>
                    <a:pt x="49" y="95"/>
                  </a:lnTo>
                  <a:lnTo>
                    <a:pt x="57" y="105"/>
                  </a:lnTo>
                  <a:lnTo>
                    <a:pt x="72" y="122"/>
                  </a:lnTo>
                  <a:lnTo>
                    <a:pt x="96" y="148"/>
                  </a:lnTo>
                  <a:lnTo>
                    <a:pt x="145" y="194"/>
                  </a:lnTo>
                  <a:lnTo>
                    <a:pt x="164" y="212"/>
                  </a:lnTo>
                  <a:lnTo>
                    <a:pt x="180" y="225"/>
                  </a:lnTo>
                  <a:lnTo>
                    <a:pt x="206" y="244"/>
                  </a:lnTo>
                  <a:lnTo>
                    <a:pt x="243" y="268"/>
                  </a:lnTo>
                  <a:lnTo>
                    <a:pt x="268" y="283"/>
                  </a:lnTo>
                  <a:close/>
                </a:path>
              </a:pathLst>
            </a:custGeom>
            <a:solidFill>
              <a:srgbClr val="9CBF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grpSp>
        <p:nvGrpSpPr>
          <p:cNvPr id="2098" name="Group 733"/>
          <p:cNvGrpSpPr>
            <a:grpSpLocks/>
          </p:cNvGrpSpPr>
          <p:nvPr/>
        </p:nvGrpSpPr>
        <p:grpSpPr bwMode="auto">
          <a:xfrm>
            <a:off x="3165849" y="2407976"/>
            <a:ext cx="169630" cy="697937"/>
            <a:chOff x="1773" y="1349"/>
            <a:chExt cx="95" cy="391"/>
          </a:xfrm>
        </p:grpSpPr>
        <p:sp>
          <p:nvSpPr>
            <p:cNvPr id="2635" name="Freeform 655"/>
            <p:cNvSpPr>
              <a:spLocks/>
            </p:cNvSpPr>
            <p:nvPr/>
          </p:nvSpPr>
          <p:spPr bwMode="auto">
            <a:xfrm>
              <a:off x="1813" y="1349"/>
              <a:ext cx="55" cy="387"/>
            </a:xfrm>
            <a:custGeom>
              <a:avLst/>
              <a:gdLst>
                <a:gd name="T0" fmla="*/ 28 w 55"/>
                <a:gd name="T1" fmla="*/ 387 h 387"/>
                <a:gd name="T2" fmla="*/ 28 w 55"/>
                <a:gd name="T3" fmla="*/ 387 h 387"/>
                <a:gd name="T4" fmla="*/ 21 w 55"/>
                <a:gd name="T5" fmla="*/ 313 h 387"/>
                <a:gd name="T6" fmla="*/ 21 w 55"/>
                <a:gd name="T7" fmla="*/ 313 h 387"/>
                <a:gd name="T8" fmla="*/ 18 w 55"/>
                <a:gd name="T9" fmla="*/ 282 h 387"/>
                <a:gd name="T10" fmla="*/ 17 w 55"/>
                <a:gd name="T11" fmla="*/ 231 h 387"/>
                <a:gd name="T12" fmla="*/ 17 w 55"/>
                <a:gd name="T13" fmla="*/ 231 h 387"/>
                <a:gd name="T14" fmla="*/ 18 w 55"/>
                <a:gd name="T15" fmla="*/ 188 h 387"/>
                <a:gd name="T16" fmla="*/ 19 w 55"/>
                <a:gd name="T17" fmla="*/ 156 h 387"/>
                <a:gd name="T18" fmla="*/ 19 w 55"/>
                <a:gd name="T19" fmla="*/ 156 h 387"/>
                <a:gd name="T20" fmla="*/ 25 w 55"/>
                <a:gd name="T21" fmla="*/ 97 h 387"/>
                <a:gd name="T22" fmla="*/ 49 w 55"/>
                <a:gd name="T23" fmla="*/ 127 h 387"/>
                <a:gd name="T24" fmla="*/ 55 w 55"/>
                <a:gd name="T25" fmla="*/ 122 h 387"/>
                <a:gd name="T26" fmla="*/ 55 w 55"/>
                <a:gd name="T27" fmla="*/ 122 h 387"/>
                <a:gd name="T28" fmla="*/ 47 w 55"/>
                <a:gd name="T29" fmla="*/ 104 h 387"/>
                <a:gd name="T30" fmla="*/ 33 w 55"/>
                <a:gd name="T31" fmla="*/ 68 h 387"/>
                <a:gd name="T32" fmla="*/ 33 w 55"/>
                <a:gd name="T33" fmla="*/ 68 h 387"/>
                <a:gd name="T34" fmla="*/ 13 w 55"/>
                <a:gd name="T35" fmla="*/ 0 h 387"/>
                <a:gd name="T36" fmla="*/ 9 w 55"/>
                <a:gd name="T37" fmla="*/ 3 h 387"/>
                <a:gd name="T38" fmla="*/ 9 w 55"/>
                <a:gd name="T39" fmla="*/ 3 h 387"/>
                <a:gd name="T40" fmla="*/ 5 w 55"/>
                <a:gd name="T41" fmla="*/ 68 h 387"/>
                <a:gd name="T42" fmla="*/ 2 w 55"/>
                <a:gd name="T43" fmla="*/ 115 h 387"/>
                <a:gd name="T44" fmla="*/ 0 w 55"/>
                <a:gd name="T45" fmla="*/ 143 h 387"/>
                <a:gd name="T46" fmla="*/ 0 w 55"/>
                <a:gd name="T47" fmla="*/ 143 h 387"/>
                <a:gd name="T48" fmla="*/ 2 w 55"/>
                <a:gd name="T49" fmla="*/ 198 h 387"/>
                <a:gd name="T50" fmla="*/ 3 w 55"/>
                <a:gd name="T51" fmla="*/ 231 h 387"/>
                <a:gd name="T52" fmla="*/ 5 w 55"/>
                <a:gd name="T53" fmla="*/ 252 h 387"/>
                <a:gd name="T54" fmla="*/ 5 w 55"/>
                <a:gd name="T55" fmla="*/ 252 h 387"/>
                <a:gd name="T56" fmla="*/ 6 w 55"/>
                <a:gd name="T57" fmla="*/ 265 h 387"/>
                <a:gd name="T58" fmla="*/ 6 w 55"/>
                <a:gd name="T59" fmla="*/ 283 h 387"/>
                <a:gd name="T60" fmla="*/ 7 w 55"/>
                <a:gd name="T61" fmla="*/ 299 h 387"/>
                <a:gd name="T62" fmla="*/ 9 w 55"/>
                <a:gd name="T63" fmla="*/ 307 h 387"/>
                <a:gd name="T64" fmla="*/ 11 w 55"/>
                <a:gd name="T65" fmla="*/ 314 h 387"/>
                <a:gd name="T66" fmla="*/ 11 w 55"/>
                <a:gd name="T67" fmla="*/ 314 h 387"/>
                <a:gd name="T68" fmla="*/ 17 w 55"/>
                <a:gd name="T69" fmla="*/ 333 h 387"/>
                <a:gd name="T70" fmla="*/ 22 w 55"/>
                <a:gd name="T71" fmla="*/ 357 h 387"/>
                <a:gd name="T72" fmla="*/ 28 w 55"/>
                <a:gd name="T73" fmla="*/ 387 h 387"/>
                <a:gd name="T74" fmla="*/ 28 w 55"/>
                <a:gd name="T75" fmla="*/ 387 h 387"/>
                <a:gd name="T76" fmla="*/ 28 w 55"/>
                <a:gd name="T77" fmla="*/ 387 h 38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55" h="387">
                  <a:moveTo>
                    <a:pt x="28" y="387"/>
                  </a:moveTo>
                  <a:lnTo>
                    <a:pt x="28" y="387"/>
                  </a:lnTo>
                  <a:lnTo>
                    <a:pt x="21" y="313"/>
                  </a:lnTo>
                  <a:lnTo>
                    <a:pt x="18" y="282"/>
                  </a:lnTo>
                  <a:lnTo>
                    <a:pt x="17" y="231"/>
                  </a:lnTo>
                  <a:lnTo>
                    <a:pt x="18" y="188"/>
                  </a:lnTo>
                  <a:lnTo>
                    <a:pt x="19" y="156"/>
                  </a:lnTo>
                  <a:lnTo>
                    <a:pt x="25" y="97"/>
                  </a:lnTo>
                  <a:lnTo>
                    <a:pt x="49" y="127"/>
                  </a:lnTo>
                  <a:lnTo>
                    <a:pt x="55" y="122"/>
                  </a:lnTo>
                  <a:lnTo>
                    <a:pt x="47" y="104"/>
                  </a:lnTo>
                  <a:lnTo>
                    <a:pt x="33" y="68"/>
                  </a:lnTo>
                  <a:lnTo>
                    <a:pt x="13" y="0"/>
                  </a:lnTo>
                  <a:lnTo>
                    <a:pt x="9" y="3"/>
                  </a:lnTo>
                  <a:lnTo>
                    <a:pt x="5" y="68"/>
                  </a:lnTo>
                  <a:lnTo>
                    <a:pt x="2" y="115"/>
                  </a:lnTo>
                  <a:lnTo>
                    <a:pt x="0" y="143"/>
                  </a:lnTo>
                  <a:lnTo>
                    <a:pt x="2" y="198"/>
                  </a:lnTo>
                  <a:lnTo>
                    <a:pt x="3" y="231"/>
                  </a:lnTo>
                  <a:lnTo>
                    <a:pt x="5" y="252"/>
                  </a:lnTo>
                  <a:lnTo>
                    <a:pt x="6" y="265"/>
                  </a:lnTo>
                  <a:lnTo>
                    <a:pt x="6" y="283"/>
                  </a:lnTo>
                  <a:lnTo>
                    <a:pt x="7" y="299"/>
                  </a:lnTo>
                  <a:lnTo>
                    <a:pt x="9" y="307"/>
                  </a:lnTo>
                  <a:lnTo>
                    <a:pt x="11" y="314"/>
                  </a:lnTo>
                  <a:lnTo>
                    <a:pt x="17" y="333"/>
                  </a:lnTo>
                  <a:lnTo>
                    <a:pt x="22" y="357"/>
                  </a:lnTo>
                  <a:lnTo>
                    <a:pt x="28" y="387"/>
                  </a:lnTo>
                  <a:close/>
                </a:path>
              </a:pathLst>
            </a:custGeom>
            <a:solidFill>
              <a:srgbClr val="0088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636" name="Freeform 656"/>
            <p:cNvSpPr>
              <a:spLocks/>
            </p:cNvSpPr>
            <p:nvPr/>
          </p:nvSpPr>
          <p:spPr bwMode="auto">
            <a:xfrm>
              <a:off x="1773" y="1352"/>
              <a:ext cx="89" cy="388"/>
            </a:xfrm>
            <a:custGeom>
              <a:avLst/>
              <a:gdLst>
                <a:gd name="T0" fmla="*/ 69 w 89"/>
                <a:gd name="T1" fmla="*/ 388 h 388"/>
                <a:gd name="T2" fmla="*/ 69 w 89"/>
                <a:gd name="T3" fmla="*/ 388 h 388"/>
                <a:gd name="T4" fmla="*/ 65 w 89"/>
                <a:gd name="T5" fmla="*/ 364 h 388"/>
                <a:gd name="T6" fmla="*/ 61 w 89"/>
                <a:gd name="T7" fmla="*/ 339 h 388"/>
                <a:gd name="T8" fmla="*/ 57 w 89"/>
                <a:gd name="T9" fmla="*/ 316 h 388"/>
                <a:gd name="T10" fmla="*/ 57 w 89"/>
                <a:gd name="T11" fmla="*/ 316 h 388"/>
                <a:gd name="T12" fmla="*/ 53 w 89"/>
                <a:gd name="T13" fmla="*/ 269 h 388"/>
                <a:gd name="T14" fmla="*/ 51 w 89"/>
                <a:gd name="T15" fmla="*/ 231 h 388"/>
                <a:gd name="T16" fmla="*/ 51 w 89"/>
                <a:gd name="T17" fmla="*/ 231 h 388"/>
                <a:gd name="T18" fmla="*/ 51 w 89"/>
                <a:gd name="T19" fmla="*/ 181 h 388"/>
                <a:gd name="T20" fmla="*/ 53 w 89"/>
                <a:gd name="T21" fmla="*/ 146 h 388"/>
                <a:gd name="T22" fmla="*/ 53 w 89"/>
                <a:gd name="T23" fmla="*/ 146 h 388"/>
                <a:gd name="T24" fmla="*/ 55 w 89"/>
                <a:gd name="T25" fmla="*/ 99 h 388"/>
                <a:gd name="T26" fmla="*/ 89 w 89"/>
                <a:gd name="T27" fmla="*/ 124 h 388"/>
                <a:gd name="T28" fmla="*/ 89 w 89"/>
                <a:gd name="T29" fmla="*/ 124 h 388"/>
                <a:gd name="T30" fmla="*/ 81 w 89"/>
                <a:gd name="T31" fmla="*/ 105 h 388"/>
                <a:gd name="T32" fmla="*/ 68 w 89"/>
                <a:gd name="T33" fmla="*/ 69 h 388"/>
                <a:gd name="T34" fmla="*/ 68 w 89"/>
                <a:gd name="T35" fmla="*/ 69 h 388"/>
                <a:gd name="T36" fmla="*/ 57 w 89"/>
                <a:gd name="T37" fmla="*/ 27 h 388"/>
                <a:gd name="T38" fmla="*/ 50 w 89"/>
                <a:gd name="T39" fmla="*/ 0 h 388"/>
                <a:gd name="T40" fmla="*/ 50 w 89"/>
                <a:gd name="T41" fmla="*/ 0 h 388"/>
                <a:gd name="T42" fmla="*/ 28 w 89"/>
                <a:gd name="T43" fmla="*/ 44 h 388"/>
                <a:gd name="T44" fmla="*/ 28 w 89"/>
                <a:gd name="T45" fmla="*/ 44 h 388"/>
                <a:gd name="T46" fmla="*/ 19 w 89"/>
                <a:gd name="T47" fmla="*/ 69 h 388"/>
                <a:gd name="T48" fmla="*/ 11 w 89"/>
                <a:gd name="T49" fmla="*/ 93 h 388"/>
                <a:gd name="T50" fmla="*/ 11 w 89"/>
                <a:gd name="T51" fmla="*/ 93 h 388"/>
                <a:gd name="T52" fmla="*/ 5 w 89"/>
                <a:gd name="T53" fmla="*/ 108 h 388"/>
                <a:gd name="T54" fmla="*/ 0 w 89"/>
                <a:gd name="T55" fmla="*/ 124 h 388"/>
                <a:gd name="T56" fmla="*/ 0 w 89"/>
                <a:gd name="T57" fmla="*/ 124 h 388"/>
                <a:gd name="T58" fmla="*/ 9 w 89"/>
                <a:gd name="T59" fmla="*/ 113 h 388"/>
                <a:gd name="T60" fmla="*/ 17 w 89"/>
                <a:gd name="T61" fmla="*/ 107 h 388"/>
                <a:gd name="T62" fmla="*/ 26 w 89"/>
                <a:gd name="T63" fmla="*/ 103 h 388"/>
                <a:gd name="T64" fmla="*/ 26 w 89"/>
                <a:gd name="T65" fmla="*/ 103 h 388"/>
                <a:gd name="T66" fmla="*/ 24 w 89"/>
                <a:gd name="T67" fmla="*/ 116 h 388"/>
                <a:gd name="T68" fmla="*/ 24 w 89"/>
                <a:gd name="T69" fmla="*/ 139 h 388"/>
                <a:gd name="T70" fmla="*/ 24 w 89"/>
                <a:gd name="T71" fmla="*/ 139 h 388"/>
                <a:gd name="T72" fmla="*/ 27 w 89"/>
                <a:gd name="T73" fmla="*/ 174 h 388"/>
                <a:gd name="T74" fmla="*/ 34 w 89"/>
                <a:gd name="T75" fmla="*/ 241 h 388"/>
                <a:gd name="T76" fmla="*/ 34 w 89"/>
                <a:gd name="T77" fmla="*/ 241 h 388"/>
                <a:gd name="T78" fmla="*/ 36 w 89"/>
                <a:gd name="T79" fmla="*/ 266 h 388"/>
                <a:gd name="T80" fmla="*/ 40 w 89"/>
                <a:gd name="T81" fmla="*/ 287 h 388"/>
                <a:gd name="T82" fmla="*/ 47 w 89"/>
                <a:gd name="T83" fmla="*/ 318 h 388"/>
                <a:gd name="T84" fmla="*/ 47 w 89"/>
                <a:gd name="T85" fmla="*/ 318 h 388"/>
                <a:gd name="T86" fmla="*/ 59 w 89"/>
                <a:gd name="T87" fmla="*/ 360 h 388"/>
                <a:gd name="T88" fmla="*/ 69 w 89"/>
                <a:gd name="T89" fmla="*/ 388 h 388"/>
                <a:gd name="T90" fmla="*/ 69 w 89"/>
                <a:gd name="T91" fmla="*/ 388 h 388"/>
                <a:gd name="T92" fmla="*/ 69 w 89"/>
                <a:gd name="T93" fmla="*/ 388 h 38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89" h="388">
                  <a:moveTo>
                    <a:pt x="69" y="388"/>
                  </a:moveTo>
                  <a:lnTo>
                    <a:pt x="69" y="388"/>
                  </a:lnTo>
                  <a:lnTo>
                    <a:pt x="65" y="364"/>
                  </a:lnTo>
                  <a:lnTo>
                    <a:pt x="61" y="339"/>
                  </a:lnTo>
                  <a:lnTo>
                    <a:pt x="57" y="316"/>
                  </a:lnTo>
                  <a:lnTo>
                    <a:pt x="53" y="269"/>
                  </a:lnTo>
                  <a:lnTo>
                    <a:pt x="51" y="231"/>
                  </a:lnTo>
                  <a:lnTo>
                    <a:pt x="51" y="181"/>
                  </a:lnTo>
                  <a:lnTo>
                    <a:pt x="53" y="146"/>
                  </a:lnTo>
                  <a:lnTo>
                    <a:pt x="55" y="99"/>
                  </a:lnTo>
                  <a:lnTo>
                    <a:pt x="89" y="124"/>
                  </a:lnTo>
                  <a:lnTo>
                    <a:pt x="81" y="105"/>
                  </a:lnTo>
                  <a:lnTo>
                    <a:pt x="68" y="69"/>
                  </a:lnTo>
                  <a:lnTo>
                    <a:pt x="57" y="27"/>
                  </a:lnTo>
                  <a:lnTo>
                    <a:pt x="50" y="0"/>
                  </a:lnTo>
                  <a:lnTo>
                    <a:pt x="28" y="44"/>
                  </a:lnTo>
                  <a:lnTo>
                    <a:pt x="19" y="69"/>
                  </a:lnTo>
                  <a:lnTo>
                    <a:pt x="11" y="93"/>
                  </a:lnTo>
                  <a:lnTo>
                    <a:pt x="5" y="108"/>
                  </a:lnTo>
                  <a:lnTo>
                    <a:pt x="0" y="124"/>
                  </a:lnTo>
                  <a:lnTo>
                    <a:pt x="9" y="113"/>
                  </a:lnTo>
                  <a:lnTo>
                    <a:pt x="17" y="107"/>
                  </a:lnTo>
                  <a:lnTo>
                    <a:pt x="26" y="103"/>
                  </a:lnTo>
                  <a:lnTo>
                    <a:pt x="24" y="116"/>
                  </a:lnTo>
                  <a:lnTo>
                    <a:pt x="24" y="139"/>
                  </a:lnTo>
                  <a:lnTo>
                    <a:pt x="27" y="174"/>
                  </a:lnTo>
                  <a:lnTo>
                    <a:pt x="34" y="241"/>
                  </a:lnTo>
                  <a:lnTo>
                    <a:pt x="36" y="266"/>
                  </a:lnTo>
                  <a:lnTo>
                    <a:pt x="40" y="287"/>
                  </a:lnTo>
                  <a:lnTo>
                    <a:pt x="47" y="318"/>
                  </a:lnTo>
                  <a:lnTo>
                    <a:pt x="59" y="360"/>
                  </a:lnTo>
                  <a:lnTo>
                    <a:pt x="69" y="388"/>
                  </a:lnTo>
                  <a:close/>
                </a:path>
              </a:pathLst>
            </a:custGeom>
            <a:solidFill>
              <a:srgbClr val="9CBF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grpSp>
        <p:nvGrpSpPr>
          <p:cNvPr id="2099" name="Group 999"/>
          <p:cNvGrpSpPr>
            <a:grpSpLocks/>
          </p:cNvGrpSpPr>
          <p:nvPr/>
        </p:nvGrpSpPr>
        <p:grpSpPr bwMode="auto">
          <a:xfrm>
            <a:off x="2898013" y="3523607"/>
            <a:ext cx="410685" cy="533718"/>
            <a:chOff x="1623" y="1974"/>
            <a:chExt cx="230" cy="299"/>
          </a:xfrm>
        </p:grpSpPr>
        <p:grpSp>
          <p:nvGrpSpPr>
            <p:cNvPr id="2629" name="Group 737"/>
            <p:cNvGrpSpPr>
              <a:grpSpLocks/>
            </p:cNvGrpSpPr>
            <p:nvPr/>
          </p:nvGrpSpPr>
          <p:grpSpPr bwMode="auto">
            <a:xfrm>
              <a:off x="1623" y="2204"/>
              <a:ext cx="125" cy="69"/>
              <a:chOff x="1623" y="2204"/>
              <a:chExt cx="125" cy="69"/>
            </a:xfrm>
          </p:grpSpPr>
          <p:sp>
            <p:nvSpPr>
              <p:cNvPr id="2633" name="Freeform 659"/>
              <p:cNvSpPr>
                <a:spLocks/>
              </p:cNvSpPr>
              <p:nvPr/>
            </p:nvSpPr>
            <p:spPr bwMode="auto">
              <a:xfrm>
                <a:off x="1623" y="2206"/>
                <a:ext cx="125" cy="67"/>
              </a:xfrm>
              <a:custGeom>
                <a:avLst/>
                <a:gdLst>
                  <a:gd name="T0" fmla="*/ 0 w 125"/>
                  <a:gd name="T1" fmla="*/ 0 h 67"/>
                  <a:gd name="T2" fmla="*/ 0 w 125"/>
                  <a:gd name="T3" fmla="*/ 0 h 67"/>
                  <a:gd name="T4" fmla="*/ 1 w 125"/>
                  <a:gd name="T5" fmla="*/ 5 h 67"/>
                  <a:gd name="T6" fmla="*/ 5 w 125"/>
                  <a:gd name="T7" fmla="*/ 12 h 67"/>
                  <a:gd name="T8" fmla="*/ 12 w 125"/>
                  <a:gd name="T9" fmla="*/ 20 h 67"/>
                  <a:gd name="T10" fmla="*/ 21 w 125"/>
                  <a:gd name="T11" fmla="*/ 30 h 67"/>
                  <a:gd name="T12" fmla="*/ 36 w 125"/>
                  <a:gd name="T13" fmla="*/ 39 h 67"/>
                  <a:gd name="T14" fmla="*/ 46 w 125"/>
                  <a:gd name="T15" fmla="*/ 43 h 67"/>
                  <a:gd name="T16" fmla="*/ 56 w 125"/>
                  <a:gd name="T17" fmla="*/ 47 h 67"/>
                  <a:gd name="T18" fmla="*/ 69 w 125"/>
                  <a:gd name="T19" fmla="*/ 51 h 67"/>
                  <a:gd name="T20" fmla="*/ 82 w 125"/>
                  <a:gd name="T21" fmla="*/ 55 h 67"/>
                  <a:gd name="T22" fmla="*/ 82 w 125"/>
                  <a:gd name="T23" fmla="*/ 55 h 67"/>
                  <a:gd name="T24" fmla="*/ 89 w 125"/>
                  <a:gd name="T25" fmla="*/ 57 h 67"/>
                  <a:gd name="T26" fmla="*/ 89 w 125"/>
                  <a:gd name="T27" fmla="*/ 57 h 67"/>
                  <a:gd name="T28" fmla="*/ 78 w 125"/>
                  <a:gd name="T29" fmla="*/ 65 h 67"/>
                  <a:gd name="T30" fmla="*/ 78 w 125"/>
                  <a:gd name="T31" fmla="*/ 67 h 67"/>
                  <a:gd name="T32" fmla="*/ 78 w 125"/>
                  <a:gd name="T33" fmla="*/ 67 h 67"/>
                  <a:gd name="T34" fmla="*/ 98 w 125"/>
                  <a:gd name="T35" fmla="*/ 63 h 67"/>
                  <a:gd name="T36" fmla="*/ 98 w 125"/>
                  <a:gd name="T37" fmla="*/ 63 h 67"/>
                  <a:gd name="T38" fmla="*/ 125 w 125"/>
                  <a:gd name="T39" fmla="*/ 62 h 67"/>
                  <a:gd name="T40" fmla="*/ 124 w 125"/>
                  <a:gd name="T41" fmla="*/ 59 h 67"/>
                  <a:gd name="T42" fmla="*/ 124 w 125"/>
                  <a:gd name="T43" fmla="*/ 59 h 67"/>
                  <a:gd name="T44" fmla="*/ 94 w 125"/>
                  <a:gd name="T45" fmla="*/ 40 h 67"/>
                  <a:gd name="T46" fmla="*/ 94 w 125"/>
                  <a:gd name="T47" fmla="*/ 40 h 67"/>
                  <a:gd name="T48" fmla="*/ 89 w 125"/>
                  <a:gd name="T49" fmla="*/ 38 h 67"/>
                  <a:gd name="T50" fmla="*/ 84 w 125"/>
                  <a:gd name="T51" fmla="*/ 34 h 67"/>
                  <a:gd name="T52" fmla="*/ 85 w 125"/>
                  <a:gd name="T53" fmla="*/ 36 h 67"/>
                  <a:gd name="T54" fmla="*/ 85 w 125"/>
                  <a:gd name="T55" fmla="*/ 36 h 67"/>
                  <a:gd name="T56" fmla="*/ 88 w 125"/>
                  <a:gd name="T57" fmla="*/ 43 h 67"/>
                  <a:gd name="T58" fmla="*/ 89 w 125"/>
                  <a:gd name="T59" fmla="*/ 46 h 67"/>
                  <a:gd name="T60" fmla="*/ 89 w 125"/>
                  <a:gd name="T61" fmla="*/ 46 h 67"/>
                  <a:gd name="T62" fmla="*/ 85 w 125"/>
                  <a:gd name="T63" fmla="*/ 44 h 67"/>
                  <a:gd name="T64" fmla="*/ 77 w 125"/>
                  <a:gd name="T65" fmla="*/ 43 h 67"/>
                  <a:gd name="T66" fmla="*/ 77 w 125"/>
                  <a:gd name="T67" fmla="*/ 43 h 67"/>
                  <a:gd name="T68" fmla="*/ 67 w 125"/>
                  <a:gd name="T69" fmla="*/ 42 h 67"/>
                  <a:gd name="T70" fmla="*/ 58 w 125"/>
                  <a:gd name="T71" fmla="*/ 40 h 67"/>
                  <a:gd name="T72" fmla="*/ 42 w 125"/>
                  <a:gd name="T73" fmla="*/ 35 h 67"/>
                  <a:gd name="T74" fmla="*/ 28 w 125"/>
                  <a:gd name="T75" fmla="*/ 28 h 67"/>
                  <a:gd name="T76" fmla="*/ 17 w 125"/>
                  <a:gd name="T77" fmla="*/ 20 h 67"/>
                  <a:gd name="T78" fmla="*/ 9 w 125"/>
                  <a:gd name="T79" fmla="*/ 12 h 67"/>
                  <a:gd name="T80" fmla="*/ 4 w 125"/>
                  <a:gd name="T81" fmla="*/ 7 h 67"/>
                  <a:gd name="T82" fmla="*/ 0 w 125"/>
                  <a:gd name="T83" fmla="*/ 0 h 67"/>
                  <a:gd name="T84" fmla="*/ 0 w 125"/>
                  <a:gd name="T85" fmla="*/ 0 h 67"/>
                  <a:gd name="T86" fmla="*/ 0 w 125"/>
                  <a:gd name="T87" fmla="*/ 0 h 67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125" h="67">
                    <a:moveTo>
                      <a:pt x="0" y="0"/>
                    </a:moveTo>
                    <a:lnTo>
                      <a:pt x="0" y="0"/>
                    </a:lnTo>
                    <a:lnTo>
                      <a:pt x="1" y="5"/>
                    </a:lnTo>
                    <a:lnTo>
                      <a:pt x="5" y="12"/>
                    </a:lnTo>
                    <a:lnTo>
                      <a:pt x="12" y="20"/>
                    </a:lnTo>
                    <a:lnTo>
                      <a:pt x="21" y="30"/>
                    </a:lnTo>
                    <a:lnTo>
                      <a:pt x="36" y="39"/>
                    </a:lnTo>
                    <a:lnTo>
                      <a:pt x="46" y="43"/>
                    </a:lnTo>
                    <a:lnTo>
                      <a:pt x="56" y="47"/>
                    </a:lnTo>
                    <a:lnTo>
                      <a:pt x="69" y="51"/>
                    </a:lnTo>
                    <a:lnTo>
                      <a:pt x="82" y="55"/>
                    </a:lnTo>
                    <a:lnTo>
                      <a:pt x="89" y="57"/>
                    </a:lnTo>
                    <a:lnTo>
                      <a:pt x="78" y="65"/>
                    </a:lnTo>
                    <a:lnTo>
                      <a:pt x="78" y="67"/>
                    </a:lnTo>
                    <a:lnTo>
                      <a:pt x="98" y="63"/>
                    </a:lnTo>
                    <a:lnTo>
                      <a:pt x="125" y="62"/>
                    </a:lnTo>
                    <a:lnTo>
                      <a:pt x="124" y="59"/>
                    </a:lnTo>
                    <a:lnTo>
                      <a:pt x="94" y="40"/>
                    </a:lnTo>
                    <a:lnTo>
                      <a:pt x="89" y="38"/>
                    </a:lnTo>
                    <a:lnTo>
                      <a:pt x="84" y="34"/>
                    </a:lnTo>
                    <a:lnTo>
                      <a:pt x="85" y="36"/>
                    </a:lnTo>
                    <a:lnTo>
                      <a:pt x="88" y="43"/>
                    </a:lnTo>
                    <a:lnTo>
                      <a:pt x="89" y="46"/>
                    </a:lnTo>
                    <a:lnTo>
                      <a:pt x="85" y="44"/>
                    </a:lnTo>
                    <a:lnTo>
                      <a:pt x="77" y="43"/>
                    </a:lnTo>
                    <a:lnTo>
                      <a:pt x="67" y="42"/>
                    </a:lnTo>
                    <a:lnTo>
                      <a:pt x="58" y="40"/>
                    </a:lnTo>
                    <a:lnTo>
                      <a:pt x="42" y="35"/>
                    </a:lnTo>
                    <a:lnTo>
                      <a:pt x="28" y="28"/>
                    </a:lnTo>
                    <a:lnTo>
                      <a:pt x="17" y="20"/>
                    </a:lnTo>
                    <a:lnTo>
                      <a:pt x="9" y="12"/>
                    </a:lnTo>
                    <a:lnTo>
                      <a:pt x="4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1C3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34" name="Freeform 660"/>
              <p:cNvSpPr>
                <a:spLocks/>
              </p:cNvSpPr>
              <p:nvPr/>
            </p:nvSpPr>
            <p:spPr bwMode="auto">
              <a:xfrm>
                <a:off x="1623" y="2204"/>
                <a:ext cx="125" cy="67"/>
              </a:xfrm>
              <a:custGeom>
                <a:avLst/>
                <a:gdLst>
                  <a:gd name="T0" fmla="*/ 0 w 125"/>
                  <a:gd name="T1" fmla="*/ 0 h 67"/>
                  <a:gd name="T2" fmla="*/ 0 w 125"/>
                  <a:gd name="T3" fmla="*/ 0 h 67"/>
                  <a:gd name="T4" fmla="*/ 0 w 125"/>
                  <a:gd name="T5" fmla="*/ 2 h 67"/>
                  <a:gd name="T6" fmla="*/ 1 w 125"/>
                  <a:gd name="T7" fmla="*/ 7 h 67"/>
                  <a:gd name="T8" fmla="*/ 5 w 125"/>
                  <a:gd name="T9" fmla="*/ 14 h 67"/>
                  <a:gd name="T10" fmla="*/ 13 w 125"/>
                  <a:gd name="T11" fmla="*/ 22 h 67"/>
                  <a:gd name="T12" fmla="*/ 23 w 125"/>
                  <a:gd name="T13" fmla="*/ 30 h 67"/>
                  <a:gd name="T14" fmla="*/ 37 w 125"/>
                  <a:gd name="T15" fmla="*/ 40 h 67"/>
                  <a:gd name="T16" fmla="*/ 58 w 125"/>
                  <a:gd name="T17" fmla="*/ 48 h 67"/>
                  <a:gd name="T18" fmla="*/ 82 w 125"/>
                  <a:gd name="T19" fmla="*/ 55 h 67"/>
                  <a:gd name="T20" fmla="*/ 82 w 125"/>
                  <a:gd name="T21" fmla="*/ 55 h 67"/>
                  <a:gd name="T22" fmla="*/ 89 w 125"/>
                  <a:gd name="T23" fmla="*/ 56 h 67"/>
                  <a:gd name="T24" fmla="*/ 89 w 125"/>
                  <a:gd name="T25" fmla="*/ 56 h 67"/>
                  <a:gd name="T26" fmla="*/ 78 w 125"/>
                  <a:gd name="T27" fmla="*/ 67 h 67"/>
                  <a:gd name="T28" fmla="*/ 78 w 125"/>
                  <a:gd name="T29" fmla="*/ 67 h 67"/>
                  <a:gd name="T30" fmla="*/ 98 w 125"/>
                  <a:gd name="T31" fmla="*/ 63 h 67"/>
                  <a:gd name="T32" fmla="*/ 98 w 125"/>
                  <a:gd name="T33" fmla="*/ 63 h 67"/>
                  <a:gd name="T34" fmla="*/ 125 w 125"/>
                  <a:gd name="T35" fmla="*/ 61 h 67"/>
                  <a:gd name="T36" fmla="*/ 125 w 125"/>
                  <a:gd name="T37" fmla="*/ 61 h 67"/>
                  <a:gd name="T38" fmla="*/ 111 w 125"/>
                  <a:gd name="T39" fmla="*/ 50 h 67"/>
                  <a:gd name="T40" fmla="*/ 111 w 125"/>
                  <a:gd name="T41" fmla="*/ 50 h 67"/>
                  <a:gd name="T42" fmla="*/ 94 w 125"/>
                  <a:gd name="T43" fmla="*/ 41 h 67"/>
                  <a:gd name="T44" fmla="*/ 94 w 125"/>
                  <a:gd name="T45" fmla="*/ 41 h 67"/>
                  <a:gd name="T46" fmla="*/ 84 w 125"/>
                  <a:gd name="T47" fmla="*/ 36 h 67"/>
                  <a:gd name="T48" fmla="*/ 84 w 125"/>
                  <a:gd name="T49" fmla="*/ 36 h 67"/>
                  <a:gd name="T50" fmla="*/ 89 w 125"/>
                  <a:gd name="T51" fmla="*/ 42 h 67"/>
                  <a:gd name="T52" fmla="*/ 90 w 125"/>
                  <a:gd name="T53" fmla="*/ 45 h 67"/>
                  <a:gd name="T54" fmla="*/ 90 w 125"/>
                  <a:gd name="T55" fmla="*/ 45 h 67"/>
                  <a:gd name="T56" fmla="*/ 77 w 125"/>
                  <a:gd name="T57" fmla="*/ 42 h 67"/>
                  <a:gd name="T58" fmla="*/ 77 w 125"/>
                  <a:gd name="T59" fmla="*/ 42 h 67"/>
                  <a:gd name="T60" fmla="*/ 61 w 125"/>
                  <a:gd name="T61" fmla="*/ 38 h 67"/>
                  <a:gd name="T62" fmla="*/ 51 w 125"/>
                  <a:gd name="T63" fmla="*/ 36 h 67"/>
                  <a:gd name="T64" fmla="*/ 39 w 125"/>
                  <a:gd name="T65" fmla="*/ 32 h 67"/>
                  <a:gd name="T66" fmla="*/ 28 w 125"/>
                  <a:gd name="T67" fmla="*/ 26 h 67"/>
                  <a:gd name="T68" fmla="*/ 17 w 125"/>
                  <a:gd name="T69" fmla="*/ 19 h 67"/>
                  <a:gd name="T70" fmla="*/ 8 w 125"/>
                  <a:gd name="T71" fmla="*/ 11 h 67"/>
                  <a:gd name="T72" fmla="*/ 0 w 125"/>
                  <a:gd name="T73" fmla="*/ 0 h 67"/>
                  <a:gd name="T74" fmla="*/ 0 w 125"/>
                  <a:gd name="T75" fmla="*/ 0 h 67"/>
                  <a:gd name="T76" fmla="*/ 0 w 125"/>
                  <a:gd name="T77" fmla="*/ 0 h 67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125" h="67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1" y="7"/>
                    </a:lnTo>
                    <a:lnTo>
                      <a:pt x="5" y="14"/>
                    </a:lnTo>
                    <a:lnTo>
                      <a:pt x="13" y="22"/>
                    </a:lnTo>
                    <a:lnTo>
                      <a:pt x="23" y="30"/>
                    </a:lnTo>
                    <a:lnTo>
                      <a:pt x="37" y="40"/>
                    </a:lnTo>
                    <a:lnTo>
                      <a:pt x="58" y="48"/>
                    </a:lnTo>
                    <a:lnTo>
                      <a:pt x="82" y="55"/>
                    </a:lnTo>
                    <a:lnTo>
                      <a:pt x="89" y="56"/>
                    </a:lnTo>
                    <a:lnTo>
                      <a:pt x="78" y="67"/>
                    </a:lnTo>
                    <a:lnTo>
                      <a:pt x="98" y="63"/>
                    </a:lnTo>
                    <a:lnTo>
                      <a:pt x="125" y="61"/>
                    </a:lnTo>
                    <a:lnTo>
                      <a:pt x="111" y="50"/>
                    </a:lnTo>
                    <a:lnTo>
                      <a:pt x="94" y="41"/>
                    </a:lnTo>
                    <a:lnTo>
                      <a:pt x="84" y="36"/>
                    </a:lnTo>
                    <a:lnTo>
                      <a:pt x="89" y="42"/>
                    </a:lnTo>
                    <a:lnTo>
                      <a:pt x="90" y="45"/>
                    </a:lnTo>
                    <a:lnTo>
                      <a:pt x="77" y="42"/>
                    </a:lnTo>
                    <a:lnTo>
                      <a:pt x="61" y="38"/>
                    </a:lnTo>
                    <a:lnTo>
                      <a:pt x="51" y="36"/>
                    </a:lnTo>
                    <a:lnTo>
                      <a:pt x="39" y="32"/>
                    </a:lnTo>
                    <a:lnTo>
                      <a:pt x="28" y="26"/>
                    </a:lnTo>
                    <a:lnTo>
                      <a:pt x="17" y="19"/>
                    </a:lnTo>
                    <a:lnTo>
                      <a:pt x="8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630" name="Group 742"/>
            <p:cNvGrpSpPr>
              <a:grpSpLocks/>
            </p:cNvGrpSpPr>
            <p:nvPr/>
          </p:nvGrpSpPr>
          <p:grpSpPr bwMode="auto">
            <a:xfrm>
              <a:off x="1801" y="1974"/>
              <a:ext cx="52" cy="102"/>
              <a:chOff x="1801" y="1974"/>
              <a:chExt cx="52" cy="102"/>
            </a:xfrm>
          </p:grpSpPr>
          <p:sp>
            <p:nvSpPr>
              <p:cNvPr id="2631" name="Freeform 646"/>
              <p:cNvSpPr>
                <a:spLocks/>
              </p:cNvSpPr>
              <p:nvPr/>
            </p:nvSpPr>
            <p:spPr bwMode="auto">
              <a:xfrm>
                <a:off x="1801" y="1974"/>
                <a:ext cx="52" cy="102"/>
              </a:xfrm>
              <a:custGeom>
                <a:avLst/>
                <a:gdLst>
                  <a:gd name="T0" fmla="*/ 0 w 52"/>
                  <a:gd name="T1" fmla="*/ 0 h 102"/>
                  <a:gd name="T2" fmla="*/ 2 w 52"/>
                  <a:gd name="T3" fmla="*/ 2 h 102"/>
                  <a:gd name="T4" fmla="*/ 41 w 52"/>
                  <a:gd name="T5" fmla="*/ 67 h 102"/>
                  <a:gd name="T6" fmla="*/ 45 w 52"/>
                  <a:gd name="T7" fmla="*/ 54 h 102"/>
                  <a:gd name="T8" fmla="*/ 48 w 52"/>
                  <a:gd name="T9" fmla="*/ 56 h 102"/>
                  <a:gd name="T10" fmla="*/ 52 w 52"/>
                  <a:gd name="T11" fmla="*/ 102 h 102"/>
                  <a:gd name="T12" fmla="*/ 52 w 52"/>
                  <a:gd name="T13" fmla="*/ 102 h 102"/>
                  <a:gd name="T14" fmla="*/ 49 w 52"/>
                  <a:gd name="T15" fmla="*/ 102 h 102"/>
                  <a:gd name="T16" fmla="*/ 49 w 52"/>
                  <a:gd name="T17" fmla="*/ 102 h 102"/>
                  <a:gd name="T18" fmla="*/ 19 w 52"/>
                  <a:gd name="T19" fmla="*/ 71 h 102"/>
                  <a:gd name="T20" fmla="*/ 19 w 52"/>
                  <a:gd name="T21" fmla="*/ 71 h 102"/>
                  <a:gd name="T22" fmla="*/ 26 w 52"/>
                  <a:gd name="T23" fmla="*/ 72 h 102"/>
                  <a:gd name="T24" fmla="*/ 29 w 52"/>
                  <a:gd name="T25" fmla="*/ 72 h 102"/>
                  <a:gd name="T26" fmla="*/ 0 w 52"/>
                  <a:gd name="T27" fmla="*/ 0 h 102"/>
                  <a:gd name="T28" fmla="*/ 0 w 52"/>
                  <a:gd name="T29" fmla="*/ 0 h 10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52" h="102">
                    <a:moveTo>
                      <a:pt x="0" y="0"/>
                    </a:moveTo>
                    <a:lnTo>
                      <a:pt x="2" y="2"/>
                    </a:lnTo>
                    <a:lnTo>
                      <a:pt x="41" y="67"/>
                    </a:lnTo>
                    <a:lnTo>
                      <a:pt x="45" y="54"/>
                    </a:lnTo>
                    <a:lnTo>
                      <a:pt x="48" y="56"/>
                    </a:lnTo>
                    <a:lnTo>
                      <a:pt x="52" y="102"/>
                    </a:lnTo>
                    <a:lnTo>
                      <a:pt x="49" y="102"/>
                    </a:lnTo>
                    <a:lnTo>
                      <a:pt x="19" y="71"/>
                    </a:lnTo>
                    <a:lnTo>
                      <a:pt x="26" y="72"/>
                    </a:lnTo>
                    <a:lnTo>
                      <a:pt x="29" y="7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1C3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32" name="Freeform 661"/>
              <p:cNvSpPr>
                <a:spLocks/>
              </p:cNvSpPr>
              <p:nvPr/>
            </p:nvSpPr>
            <p:spPr bwMode="auto">
              <a:xfrm>
                <a:off x="1801" y="1974"/>
                <a:ext cx="49" cy="102"/>
              </a:xfrm>
              <a:custGeom>
                <a:avLst/>
                <a:gdLst>
                  <a:gd name="T0" fmla="*/ 0 w 49"/>
                  <a:gd name="T1" fmla="*/ 0 h 102"/>
                  <a:gd name="T2" fmla="*/ 40 w 49"/>
                  <a:gd name="T3" fmla="*/ 65 h 102"/>
                  <a:gd name="T4" fmla="*/ 45 w 49"/>
                  <a:gd name="T5" fmla="*/ 54 h 102"/>
                  <a:gd name="T6" fmla="*/ 49 w 49"/>
                  <a:gd name="T7" fmla="*/ 102 h 102"/>
                  <a:gd name="T8" fmla="*/ 49 w 49"/>
                  <a:gd name="T9" fmla="*/ 102 h 102"/>
                  <a:gd name="T10" fmla="*/ 34 w 49"/>
                  <a:gd name="T11" fmla="*/ 87 h 102"/>
                  <a:gd name="T12" fmla="*/ 17 w 49"/>
                  <a:gd name="T13" fmla="*/ 69 h 102"/>
                  <a:gd name="T14" fmla="*/ 17 w 49"/>
                  <a:gd name="T15" fmla="*/ 69 h 102"/>
                  <a:gd name="T16" fmla="*/ 23 w 49"/>
                  <a:gd name="T17" fmla="*/ 71 h 102"/>
                  <a:gd name="T18" fmla="*/ 27 w 49"/>
                  <a:gd name="T19" fmla="*/ 71 h 102"/>
                  <a:gd name="T20" fmla="*/ 0 w 49"/>
                  <a:gd name="T21" fmla="*/ 0 h 102"/>
                  <a:gd name="T22" fmla="*/ 0 w 49"/>
                  <a:gd name="T23" fmla="*/ 0 h 10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49" h="102">
                    <a:moveTo>
                      <a:pt x="0" y="0"/>
                    </a:moveTo>
                    <a:lnTo>
                      <a:pt x="40" y="65"/>
                    </a:lnTo>
                    <a:lnTo>
                      <a:pt x="45" y="54"/>
                    </a:lnTo>
                    <a:lnTo>
                      <a:pt x="49" y="102"/>
                    </a:lnTo>
                    <a:lnTo>
                      <a:pt x="34" y="87"/>
                    </a:lnTo>
                    <a:lnTo>
                      <a:pt x="17" y="69"/>
                    </a:lnTo>
                    <a:lnTo>
                      <a:pt x="23" y="71"/>
                    </a:lnTo>
                    <a:lnTo>
                      <a:pt x="27" y="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2100" name="Group 15"/>
          <p:cNvGrpSpPr>
            <a:grpSpLocks/>
          </p:cNvGrpSpPr>
          <p:nvPr/>
        </p:nvGrpSpPr>
        <p:grpSpPr bwMode="auto">
          <a:xfrm>
            <a:off x="4144353" y="5608495"/>
            <a:ext cx="758875" cy="565848"/>
            <a:chOff x="2321" y="3142"/>
            <a:chExt cx="425" cy="317"/>
          </a:xfrm>
        </p:grpSpPr>
        <p:grpSp>
          <p:nvGrpSpPr>
            <p:cNvPr id="2620" name="Group 729"/>
            <p:cNvGrpSpPr>
              <a:grpSpLocks/>
            </p:cNvGrpSpPr>
            <p:nvPr/>
          </p:nvGrpSpPr>
          <p:grpSpPr bwMode="auto">
            <a:xfrm>
              <a:off x="2711" y="3320"/>
              <a:ext cx="35" cy="139"/>
              <a:chOff x="2711" y="3320"/>
              <a:chExt cx="35" cy="139"/>
            </a:xfrm>
          </p:grpSpPr>
          <p:sp>
            <p:nvSpPr>
              <p:cNvPr id="2627" name="Freeform 666"/>
              <p:cNvSpPr>
                <a:spLocks/>
              </p:cNvSpPr>
              <p:nvPr/>
            </p:nvSpPr>
            <p:spPr bwMode="auto">
              <a:xfrm>
                <a:off x="2711" y="3321"/>
                <a:ext cx="35" cy="138"/>
              </a:xfrm>
              <a:custGeom>
                <a:avLst/>
                <a:gdLst>
                  <a:gd name="T0" fmla="*/ 22 w 35"/>
                  <a:gd name="T1" fmla="*/ 0 h 138"/>
                  <a:gd name="T2" fmla="*/ 22 w 35"/>
                  <a:gd name="T3" fmla="*/ 0 h 138"/>
                  <a:gd name="T4" fmla="*/ 26 w 35"/>
                  <a:gd name="T5" fmla="*/ 4 h 138"/>
                  <a:gd name="T6" fmla="*/ 30 w 35"/>
                  <a:gd name="T7" fmla="*/ 11 h 138"/>
                  <a:gd name="T8" fmla="*/ 33 w 35"/>
                  <a:gd name="T9" fmla="*/ 20 h 138"/>
                  <a:gd name="T10" fmla="*/ 35 w 35"/>
                  <a:gd name="T11" fmla="*/ 34 h 138"/>
                  <a:gd name="T12" fmla="*/ 34 w 35"/>
                  <a:gd name="T13" fmla="*/ 51 h 138"/>
                  <a:gd name="T14" fmla="*/ 33 w 35"/>
                  <a:gd name="T15" fmla="*/ 61 h 138"/>
                  <a:gd name="T16" fmla="*/ 30 w 35"/>
                  <a:gd name="T17" fmla="*/ 73 h 138"/>
                  <a:gd name="T18" fmla="*/ 26 w 35"/>
                  <a:gd name="T19" fmla="*/ 85 h 138"/>
                  <a:gd name="T20" fmla="*/ 20 w 35"/>
                  <a:gd name="T21" fmla="*/ 99 h 138"/>
                  <a:gd name="T22" fmla="*/ 20 w 35"/>
                  <a:gd name="T23" fmla="*/ 99 h 138"/>
                  <a:gd name="T24" fmla="*/ 19 w 35"/>
                  <a:gd name="T25" fmla="*/ 106 h 138"/>
                  <a:gd name="T26" fmla="*/ 19 w 35"/>
                  <a:gd name="T27" fmla="*/ 106 h 138"/>
                  <a:gd name="T28" fmla="*/ 31 w 35"/>
                  <a:gd name="T29" fmla="*/ 100 h 138"/>
                  <a:gd name="T30" fmla="*/ 34 w 35"/>
                  <a:gd name="T31" fmla="*/ 101 h 138"/>
                  <a:gd name="T32" fmla="*/ 34 w 35"/>
                  <a:gd name="T33" fmla="*/ 101 h 138"/>
                  <a:gd name="T34" fmla="*/ 19 w 35"/>
                  <a:gd name="T35" fmla="*/ 118 h 138"/>
                  <a:gd name="T36" fmla="*/ 19 w 35"/>
                  <a:gd name="T37" fmla="*/ 118 h 138"/>
                  <a:gd name="T38" fmla="*/ 3 w 35"/>
                  <a:gd name="T39" fmla="*/ 138 h 138"/>
                  <a:gd name="T40" fmla="*/ 0 w 35"/>
                  <a:gd name="T41" fmla="*/ 137 h 138"/>
                  <a:gd name="T42" fmla="*/ 0 w 35"/>
                  <a:gd name="T43" fmla="*/ 137 h 138"/>
                  <a:gd name="T44" fmla="*/ 3 w 35"/>
                  <a:gd name="T45" fmla="*/ 100 h 138"/>
                  <a:gd name="T46" fmla="*/ 3 w 35"/>
                  <a:gd name="T47" fmla="*/ 100 h 138"/>
                  <a:gd name="T48" fmla="*/ 3 w 35"/>
                  <a:gd name="T49" fmla="*/ 95 h 138"/>
                  <a:gd name="T50" fmla="*/ 1 w 35"/>
                  <a:gd name="T51" fmla="*/ 88 h 138"/>
                  <a:gd name="T52" fmla="*/ 4 w 35"/>
                  <a:gd name="T53" fmla="*/ 91 h 138"/>
                  <a:gd name="T54" fmla="*/ 4 w 35"/>
                  <a:gd name="T55" fmla="*/ 91 h 138"/>
                  <a:gd name="T56" fmla="*/ 8 w 35"/>
                  <a:gd name="T57" fmla="*/ 96 h 138"/>
                  <a:gd name="T58" fmla="*/ 10 w 35"/>
                  <a:gd name="T59" fmla="*/ 99 h 138"/>
                  <a:gd name="T60" fmla="*/ 10 w 35"/>
                  <a:gd name="T61" fmla="*/ 99 h 138"/>
                  <a:gd name="T62" fmla="*/ 11 w 35"/>
                  <a:gd name="T63" fmla="*/ 95 h 138"/>
                  <a:gd name="T64" fmla="*/ 14 w 35"/>
                  <a:gd name="T65" fmla="*/ 88 h 138"/>
                  <a:gd name="T66" fmla="*/ 14 w 35"/>
                  <a:gd name="T67" fmla="*/ 88 h 138"/>
                  <a:gd name="T68" fmla="*/ 19 w 35"/>
                  <a:gd name="T69" fmla="*/ 78 h 138"/>
                  <a:gd name="T70" fmla="*/ 23 w 35"/>
                  <a:gd name="T71" fmla="*/ 70 h 138"/>
                  <a:gd name="T72" fmla="*/ 27 w 35"/>
                  <a:gd name="T73" fmla="*/ 54 h 138"/>
                  <a:gd name="T74" fmla="*/ 30 w 35"/>
                  <a:gd name="T75" fmla="*/ 39 h 138"/>
                  <a:gd name="T76" fmla="*/ 29 w 35"/>
                  <a:gd name="T77" fmla="*/ 26 h 138"/>
                  <a:gd name="T78" fmla="*/ 27 w 35"/>
                  <a:gd name="T79" fmla="*/ 15 h 138"/>
                  <a:gd name="T80" fmla="*/ 24 w 35"/>
                  <a:gd name="T81" fmla="*/ 7 h 138"/>
                  <a:gd name="T82" fmla="*/ 22 w 35"/>
                  <a:gd name="T83" fmla="*/ 0 h 138"/>
                  <a:gd name="T84" fmla="*/ 22 w 35"/>
                  <a:gd name="T85" fmla="*/ 0 h 138"/>
                  <a:gd name="T86" fmla="*/ 22 w 35"/>
                  <a:gd name="T87" fmla="*/ 0 h 138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35" h="138">
                    <a:moveTo>
                      <a:pt x="22" y="0"/>
                    </a:moveTo>
                    <a:lnTo>
                      <a:pt x="22" y="0"/>
                    </a:lnTo>
                    <a:lnTo>
                      <a:pt x="26" y="4"/>
                    </a:lnTo>
                    <a:lnTo>
                      <a:pt x="30" y="11"/>
                    </a:lnTo>
                    <a:lnTo>
                      <a:pt x="33" y="20"/>
                    </a:lnTo>
                    <a:lnTo>
                      <a:pt x="35" y="34"/>
                    </a:lnTo>
                    <a:lnTo>
                      <a:pt x="34" y="51"/>
                    </a:lnTo>
                    <a:lnTo>
                      <a:pt x="33" y="61"/>
                    </a:lnTo>
                    <a:lnTo>
                      <a:pt x="30" y="73"/>
                    </a:lnTo>
                    <a:lnTo>
                      <a:pt x="26" y="85"/>
                    </a:lnTo>
                    <a:lnTo>
                      <a:pt x="20" y="99"/>
                    </a:lnTo>
                    <a:lnTo>
                      <a:pt x="19" y="106"/>
                    </a:lnTo>
                    <a:lnTo>
                      <a:pt x="31" y="100"/>
                    </a:lnTo>
                    <a:lnTo>
                      <a:pt x="34" y="101"/>
                    </a:lnTo>
                    <a:lnTo>
                      <a:pt x="19" y="118"/>
                    </a:lnTo>
                    <a:lnTo>
                      <a:pt x="3" y="138"/>
                    </a:lnTo>
                    <a:lnTo>
                      <a:pt x="0" y="137"/>
                    </a:lnTo>
                    <a:lnTo>
                      <a:pt x="3" y="100"/>
                    </a:lnTo>
                    <a:lnTo>
                      <a:pt x="3" y="95"/>
                    </a:lnTo>
                    <a:lnTo>
                      <a:pt x="1" y="88"/>
                    </a:lnTo>
                    <a:lnTo>
                      <a:pt x="4" y="91"/>
                    </a:lnTo>
                    <a:lnTo>
                      <a:pt x="8" y="96"/>
                    </a:lnTo>
                    <a:lnTo>
                      <a:pt x="10" y="99"/>
                    </a:lnTo>
                    <a:lnTo>
                      <a:pt x="11" y="95"/>
                    </a:lnTo>
                    <a:lnTo>
                      <a:pt x="14" y="88"/>
                    </a:lnTo>
                    <a:lnTo>
                      <a:pt x="19" y="78"/>
                    </a:lnTo>
                    <a:lnTo>
                      <a:pt x="23" y="70"/>
                    </a:lnTo>
                    <a:lnTo>
                      <a:pt x="27" y="54"/>
                    </a:lnTo>
                    <a:lnTo>
                      <a:pt x="30" y="39"/>
                    </a:lnTo>
                    <a:lnTo>
                      <a:pt x="29" y="26"/>
                    </a:lnTo>
                    <a:lnTo>
                      <a:pt x="27" y="15"/>
                    </a:lnTo>
                    <a:lnTo>
                      <a:pt x="24" y="7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C1C3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28" name="Freeform 667"/>
              <p:cNvSpPr>
                <a:spLocks/>
              </p:cNvSpPr>
              <p:nvPr/>
            </p:nvSpPr>
            <p:spPr bwMode="auto">
              <a:xfrm>
                <a:off x="2711" y="3320"/>
                <a:ext cx="33" cy="138"/>
              </a:xfrm>
              <a:custGeom>
                <a:avLst/>
                <a:gdLst>
                  <a:gd name="T0" fmla="*/ 22 w 33"/>
                  <a:gd name="T1" fmla="*/ 0 h 138"/>
                  <a:gd name="T2" fmla="*/ 22 w 33"/>
                  <a:gd name="T3" fmla="*/ 0 h 138"/>
                  <a:gd name="T4" fmla="*/ 23 w 33"/>
                  <a:gd name="T5" fmla="*/ 1 h 138"/>
                  <a:gd name="T6" fmla="*/ 26 w 33"/>
                  <a:gd name="T7" fmla="*/ 5 h 138"/>
                  <a:gd name="T8" fmla="*/ 29 w 33"/>
                  <a:gd name="T9" fmla="*/ 12 h 138"/>
                  <a:gd name="T10" fmla="*/ 31 w 33"/>
                  <a:gd name="T11" fmla="*/ 23 h 138"/>
                  <a:gd name="T12" fmla="*/ 33 w 33"/>
                  <a:gd name="T13" fmla="*/ 36 h 138"/>
                  <a:gd name="T14" fmla="*/ 31 w 33"/>
                  <a:gd name="T15" fmla="*/ 52 h 138"/>
                  <a:gd name="T16" fmla="*/ 27 w 33"/>
                  <a:gd name="T17" fmla="*/ 74 h 138"/>
                  <a:gd name="T18" fmla="*/ 19 w 33"/>
                  <a:gd name="T19" fmla="*/ 98 h 138"/>
                  <a:gd name="T20" fmla="*/ 19 w 33"/>
                  <a:gd name="T21" fmla="*/ 98 h 138"/>
                  <a:gd name="T22" fmla="*/ 16 w 33"/>
                  <a:gd name="T23" fmla="*/ 105 h 138"/>
                  <a:gd name="T24" fmla="*/ 16 w 33"/>
                  <a:gd name="T25" fmla="*/ 105 h 138"/>
                  <a:gd name="T26" fmla="*/ 31 w 33"/>
                  <a:gd name="T27" fmla="*/ 101 h 138"/>
                  <a:gd name="T28" fmla="*/ 31 w 33"/>
                  <a:gd name="T29" fmla="*/ 101 h 138"/>
                  <a:gd name="T30" fmla="*/ 16 w 33"/>
                  <a:gd name="T31" fmla="*/ 117 h 138"/>
                  <a:gd name="T32" fmla="*/ 16 w 33"/>
                  <a:gd name="T33" fmla="*/ 117 h 138"/>
                  <a:gd name="T34" fmla="*/ 0 w 33"/>
                  <a:gd name="T35" fmla="*/ 138 h 138"/>
                  <a:gd name="T36" fmla="*/ 0 w 33"/>
                  <a:gd name="T37" fmla="*/ 138 h 138"/>
                  <a:gd name="T38" fmla="*/ 0 w 33"/>
                  <a:gd name="T39" fmla="*/ 119 h 138"/>
                  <a:gd name="T40" fmla="*/ 0 w 33"/>
                  <a:gd name="T41" fmla="*/ 119 h 138"/>
                  <a:gd name="T42" fmla="*/ 1 w 33"/>
                  <a:gd name="T43" fmla="*/ 100 h 138"/>
                  <a:gd name="T44" fmla="*/ 1 w 33"/>
                  <a:gd name="T45" fmla="*/ 100 h 138"/>
                  <a:gd name="T46" fmla="*/ 1 w 33"/>
                  <a:gd name="T47" fmla="*/ 89 h 138"/>
                  <a:gd name="T48" fmla="*/ 1 w 33"/>
                  <a:gd name="T49" fmla="*/ 89 h 138"/>
                  <a:gd name="T50" fmla="*/ 6 w 33"/>
                  <a:gd name="T51" fmla="*/ 97 h 138"/>
                  <a:gd name="T52" fmla="*/ 7 w 33"/>
                  <a:gd name="T53" fmla="*/ 100 h 138"/>
                  <a:gd name="T54" fmla="*/ 7 w 33"/>
                  <a:gd name="T55" fmla="*/ 100 h 138"/>
                  <a:gd name="T56" fmla="*/ 12 w 33"/>
                  <a:gd name="T57" fmla="*/ 88 h 138"/>
                  <a:gd name="T58" fmla="*/ 12 w 33"/>
                  <a:gd name="T59" fmla="*/ 88 h 138"/>
                  <a:gd name="T60" fmla="*/ 18 w 33"/>
                  <a:gd name="T61" fmla="*/ 71 h 138"/>
                  <a:gd name="T62" fmla="*/ 22 w 33"/>
                  <a:gd name="T63" fmla="*/ 62 h 138"/>
                  <a:gd name="T64" fmla="*/ 24 w 33"/>
                  <a:gd name="T65" fmla="*/ 50 h 138"/>
                  <a:gd name="T66" fmla="*/ 27 w 33"/>
                  <a:gd name="T67" fmla="*/ 38 h 138"/>
                  <a:gd name="T68" fmla="*/ 27 w 33"/>
                  <a:gd name="T69" fmla="*/ 25 h 138"/>
                  <a:gd name="T70" fmla="*/ 26 w 33"/>
                  <a:gd name="T71" fmla="*/ 12 h 138"/>
                  <a:gd name="T72" fmla="*/ 22 w 33"/>
                  <a:gd name="T73" fmla="*/ 0 h 138"/>
                  <a:gd name="T74" fmla="*/ 22 w 33"/>
                  <a:gd name="T75" fmla="*/ 0 h 138"/>
                  <a:gd name="T76" fmla="*/ 22 w 33"/>
                  <a:gd name="T77" fmla="*/ 0 h 138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33" h="138">
                    <a:moveTo>
                      <a:pt x="22" y="0"/>
                    </a:moveTo>
                    <a:lnTo>
                      <a:pt x="22" y="0"/>
                    </a:lnTo>
                    <a:lnTo>
                      <a:pt x="23" y="1"/>
                    </a:lnTo>
                    <a:lnTo>
                      <a:pt x="26" y="5"/>
                    </a:lnTo>
                    <a:lnTo>
                      <a:pt x="29" y="12"/>
                    </a:lnTo>
                    <a:lnTo>
                      <a:pt x="31" y="23"/>
                    </a:lnTo>
                    <a:lnTo>
                      <a:pt x="33" y="36"/>
                    </a:lnTo>
                    <a:lnTo>
                      <a:pt x="31" y="52"/>
                    </a:lnTo>
                    <a:lnTo>
                      <a:pt x="27" y="74"/>
                    </a:lnTo>
                    <a:lnTo>
                      <a:pt x="19" y="98"/>
                    </a:lnTo>
                    <a:lnTo>
                      <a:pt x="16" y="105"/>
                    </a:lnTo>
                    <a:lnTo>
                      <a:pt x="31" y="101"/>
                    </a:lnTo>
                    <a:lnTo>
                      <a:pt x="16" y="117"/>
                    </a:lnTo>
                    <a:lnTo>
                      <a:pt x="0" y="138"/>
                    </a:lnTo>
                    <a:lnTo>
                      <a:pt x="0" y="119"/>
                    </a:lnTo>
                    <a:lnTo>
                      <a:pt x="1" y="100"/>
                    </a:lnTo>
                    <a:lnTo>
                      <a:pt x="1" y="89"/>
                    </a:lnTo>
                    <a:lnTo>
                      <a:pt x="6" y="97"/>
                    </a:lnTo>
                    <a:lnTo>
                      <a:pt x="7" y="100"/>
                    </a:lnTo>
                    <a:lnTo>
                      <a:pt x="12" y="88"/>
                    </a:lnTo>
                    <a:lnTo>
                      <a:pt x="18" y="71"/>
                    </a:lnTo>
                    <a:lnTo>
                      <a:pt x="22" y="62"/>
                    </a:lnTo>
                    <a:lnTo>
                      <a:pt x="24" y="50"/>
                    </a:lnTo>
                    <a:lnTo>
                      <a:pt x="27" y="38"/>
                    </a:lnTo>
                    <a:lnTo>
                      <a:pt x="27" y="25"/>
                    </a:lnTo>
                    <a:lnTo>
                      <a:pt x="26" y="12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621" name="Group 728"/>
            <p:cNvGrpSpPr>
              <a:grpSpLocks/>
            </p:cNvGrpSpPr>
            <p:nvPr/>
          </p:nvGrpSpPr>
          <p:grpSpPr bwMode="auto">
            <a:xfrm>
              <a:off x="2321" y="3333"/>
              <a:ext cx="96" cy="91"/>
              <a:chOff x="2321" y="3333"/>
              <a:chExt cx="96" cy="91"/>
            </a:xfrm>
          </p:grpSpPr>
          <p:sp>
            <p:nvSpPr>
              <p:cNvPr id="2625" name="Freeform 668"/>
              <p:cNvSpPr>
                <a:spLocks/>
              </p:cNvSpPr>
              <p:nvPr/>
            </p:nvSpPr>
            <p:spPr bwMode="auto">
              <a:xfrm>
                <a:off x="2321" y="3336"/>
                <a:ext cx="95" cy="88"/>
              </a:xfrm>
              <a:custGeom>
                <a:avLst/>
                <a:gdLst>
                  <a:gd name="T0" fmla="*/ 52 w 95"/>
                  <a:gd name="T1" fmla="*/ 58 h 88"/>
                  <a:gd name="T2" fmla="*/ 52 w 95"/>
                  <a:gd name="T3" fmla="*/ 58 h 88"/>
                  <a:gd name="T4" fmla="*/ 46 w 95"/>
                  <a:gd name="T5" fmla="*/ 53 h 88"/>
                  <a:gd name="T6" fmla="*/ 42 w 95"/>
                  <a:gd name="T7" fmla="*/ 49 h 88"/>
                  <a:gd name="T8" fmla="*/ 39 w 95"/>
                  <a:gd name="T9" fmla="*/ 43 h 88"/>
                  <a:gd name="T10" fmla="*/ 37 w 95"/>
                  <a:gd name="T11" fmla="*/ 39 h 88"/>
                  <a:gd name="T12" fmla="*/ 34 w 95"/>
                  <a:gd name="T13" fmla="*/ 30 h 88"/>
                  <a:gd name="T14" fmla="*/ 34 w 95"/>
                  <a:gd name="T15" fmla="*/ 20 h 88"/>
                  <a:gd name="T16" fmla="*/ 35 w 95"/>
                  <a:gd name="T17" fmla="*/ 12 h 88"/>
                  <a:gd name="T18" fmla="*/ 38 w 95"/>
                  <a:gd name="T19" fmla="*/ 5 h 88"/>
                  <a:gd name="T20" fmla="*/ 41 w 95"/>
                  <a:gd name="T21" fmla="*/ 0 h 88"/>
                  <a:gd name="T22" fmla="*/ 41 w 95"/>
                  <a:gd name="T23" fmla="*/ 0 h 88"/>
                  <a:gd name="T24" fmla="*/ 38 w 95"/>
                  <a:gd name="T25" fmla="*/ 4 h 88"/>
                  <a:gd name="T26" fmla="*/ 34 w 95"/>
                  <a:gd name="T27" fmla="*/ 9 h 88"/>
                  <a:gd name="T28" fmla="*/ 31 w 95"/>
                  <a:gd name="T29" fmla="*/ 16 h 88"/>
                  <a:gd name="T30" fmla="*/ 30 w 95"/>
                  <a:gd name="T31" fmla="*/ 24 h 88"/>
                  <a:gd name="T32" fmla="*/ 29 w 95"/>
                  <a:gd name="T33" fmla="*/ 34 h 88"/>
                  <a:gd name="T34" fmla="*/ 30 w 95"/>
                  <a:gd name="T35" fmla="*/ 43 h 88"/>
                  <a:gd name="T36" fmla="*/ 35 w 95"/>
                  <a:gd name="T37" fmla="*/ 54 h 88"/>
                  <a:gd name="T38" fmla="*/ 35 w 95"/>
                  <a:gd name="T39" fmla="*/ 54 h 88"/>
                  <a:gd name="T40" fmla="*/ 26 w 95"/>
                  <a:gd name="T41" fmla="*/ 55 h 88"/>
                  <a:gd name="T42" fmla="*/ 20 w 95"/>
                  <a:gd name="T43" fmla="*/ 57 h 88"/>
                  <a:gd name="T44" fmla="*/ 16 w 95"/>
                  <a:gd name="T45" fmla="*/ 59 h 88"/>
                  <a:gd name="T46" fmla="*/ 11 w 95"/>
                  <a:gd name="T47" fmla="*/ 63 h 88"/>
                  <a:gd name="T48" fmla="*/ 7 w 95"/>
                  <a:gd name="T49" fmla="*/ 69 h 88"/>
                  <a:gd name="T50" fmla="*/ 3 w 95"/>
                  <a:gd name="T51" fmla="*/ 76 h 88"/>
                  <a:gd name="T52" fmla="*/ 0 w 95"/>
                  <a:gd name="T53" fmla="*/ 84 h 88"/>
                  <a:gd name="T54" fmla="*/ 0 w 95"/>
                  <a:gd name="T55" fmla="*/ 84 h 88"/>
                  <a:gd name="T56" fmla="*/ 0 w 95"/>
                  <a:gd name="T57" fmla="*/ 82 h 88"/>
                  <a:gd name="T58" fmla="*/ 3 w 95"/>
                  <a:gd name="T59" fmla="*/ 78 h 88"/>
                  <a:gd name="T60" fmla="*/ 7 w 95"/>
                  <a:gd name="T61" fmla="*/ 73 h 88"/>
                  <a:gd name="T62" fmla="*/ 12 w 95"/>
                  <a:gd name="T63" fmla="*/ 68 h 88"/>
                  <a:gd name="T64" fmla="*/ 20 w 95"/>
                  <a:gd name="T65" fmla="*/ 65 h 88"/>
                  <a:gd name="T66" fmla="*/ 25 w 95"/>
                  <a:gd name="T67" fmla="*/ 63 h 88"/>
                  <a:gd name="T68" fmla="*/ 30 w 95"/>
                  <a:gd name="T69" fmla="*/ 62 h 88"/>
                  <a:gd name="T70" fmla="*/ 35 w 95"/>
                  <a:gd name="T71" fmla="*/ 63 h 88"/>
                  <a:gd name="T72" fmla="*/ 41 w 95"/>
                  <a:gd name="T73" fmla="*/ 65 h 88"/>
                  <a:gd name="T74" fmla="*/ 48 w 95"/>
                  <a:gd name="T75" fmla="*/ 68 h 88"/>
                  <a:gd name="T76" fmla="*/ 54 w 95"/>
                  <a:gd name="T77" fmla="*/ 72 h 88"/>
                  <a:gd name="T78" fmla="*/ 54 w 95"/>
                  <a:gd name="T79" fmla="*/ 72 h 88"/>
                  <a:gd name="T80" fmla="*/ 61 w 95"/>
                  <a:gd name="T81" fmla="*/ 76 h 88"/>
                  <a:gd name="T82" fmla="*/ 48 w 95"/>
                  <a:gd name="T83" fmla="*/ 82 h 88"/>
                  <a:gd name="T84" fmla="*/ 48 w 95"/>
                  <a:gd name="T85" fmla="*/ 82 h 88"/>
                  <a:gd name="T86" fmla="*/ 69 w 95"/>
                  <a:gd name="T87" fmla="*/ 84 h 88"/>
                  <a:gd name="T88" fmla="*/ 69 w 95"/>
                  <a:gd name="T89" fmla="*/ 84 h 88"/>
                  <a:gd name="T90" fmla="*/ 95 w 95"/>
                  <a:gd name="T91" fmla="*/ 88 h 88"/>
                  <a:gd name="T92" fmla="*/ 95 w 95"/>
                  <a:gd name="T93" fmla="*/ 88 h 88"/>
                  <a:gd name="T94" fmla="*/ 83 w 95"/>
                  <a:gd name="T95" fmla="*/ 74 h 88"/>
                  <a:gd name="T96" fmla="*/ 83 w 95"/>
                  <a:gd name="T97" fmla="*/ 74 h 88"/>
                  <a:gd name="T98" fmla="*/ 69 w 95"/>
                  <a:gd name="T99" fmla="*/ 61 h 88"/>
                  <a:gd name="T100" fmla="*/ 69 w 95"/>
                  <a:gd name="T101" fmla="*/ 61 h 88"/>
                  <a:gd name="T102" fmla="*/ 61 w 95"/>
                  <a:gd name="T103" fmla="*/ 53 h 88"/>
                  <a:gd name="T104" fmla="*/ 61 w 95"/>
                  <a:gd name="T105" fmla="*/ 53 h 88"/>
                  <a:gd name="T106" fmla="*/ 64 w 95"/>
                  <a:gd name="T107" fmla="*/ 61 h 88"/>
                  <a:gd name="T108" fmla="*/ 64 w 95"/>
                  <a:gd name="T109" fmla="*/ 65 h 88"/>
                  <a:gd name="T110" fmla="*/ 64 w 95"/>
                  <a:gd name="T111" fmla="*/ 65 h 88"/>
                  <a:gd name="T112" fmla="*/ 61 w 95"/>
                  <a:gd name="T113" fmla="*/ 62 h 88"/>
                  <a:gd name="T114" fmla="*/ 52 w 95"/>
                  <a:gd name="T115" fmla="*/ 58 h 88"/>
                  <a:gd name="T116" fmla="*/ 52 w 95"/>
                  <a:gd name="T117" fmla="*/ 58 h 88"/>
                  <a:gd name="T118" fmla="*/ 52 w 95"/>
                  <a:gd name="T119" fmla="*/ 58 h 88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95" h="88">
                    <a:moveTo>
                      <a:pt x="52" y="58"/>
                    </a:moveTo>
                    <a:lnTo>
                      <a:pt x="52" y="58"/>
                    </a:lnTo>
                    <a:lnTo>
                      <a:pt x="46" y="53"/>
                    </a:lnTo>
                    <a:lnTo>
                      <a:pt x="42" y="49"/>
                    </a:lnTo>
                    <a:lnTo>
                      <a:pt x="39" y="43"/>
                    </a:lnTo>
                    <a:lnTo>
                      <a:pt x="37" y="39"/>
                    </a:lnTo>
                    <a:lnTo>
                      <a:pt x="34" y="30"/>
                    </a:lnTo>
                    <a:lnTo>
                      <a:pt x="34" y="20"/>
                    </a:lnTo>
                    <a:lnTo>
                      <a:pt x="35" y="12"/>
                    </a:lnTo>
                    <a:lnTo>
                      <a:pt x="38" y="5"/>
                    </a:lnTo>
                    <a:lnTo>
                      <a:pt x="41" y="0"/>
                    </a:lnTo>
                    <a:lnTo>
                      <a:pt x="38" y="4"/>
                    </a:lnTo>
                    <a:lnTo>
                      <a:pt x="34" y="9"/>
                    </a:lnTo>
                    <a:lnTo>
                      <a:pt x="31" y="16"/>
                    </a:lnTo>
                    <a:lnTo>
                      <a:pt x="30" y="24"/>
                    </a:lnTo>
                    <a:lnTo>
                      <a:pt x="29" y="34"/>
                    </a:lnTo>
                    <a:lnTo>
                      <a:pt x="30" y="43"/>
                    </a:lnTo>
                    <a:lnTo>
                      <a:pt x="35" y="54"/>
                    </a:lnTo>
                    <a:lnTo>
                      <a:pt x="26" y="55"/>
                    </a:lnTo>
                    <a:lnTo>
                      <a:pt x="20" y="57"/>
                    </a:lnTo>
                    <a:lnTo>
                      <a:pt x="16" y="59"/>
                    </a:lnTo>
                    <a:lnTo>
                      <a:pt x="11" y="63"/>
                    </a:lnTo>
                    <a:lnTo>
                      <a:pt x="7" y="69"/>
                    </a:lnTo>
                    <a:lnTo>
                      <a:pt x="3" y="76"/>
                    </a:lnTo>
                    <a:lnTo>
                      <a:pt x="0" y="84"/>
                    </a:lnTo>
                    <a:lnTo>
                      <a:pt x="0" y="82"/>
                    </a:lnTo>
                    <a:lnTo>
                      <a:pt x="3" y="78"/>
                    </a:lnTo>
                    <a:lnTo>
                      <a:pt x="7" y="73"/>
                    </a:lnTo>
                    <a:lnTo>
                      <a:pt x="12" y="68"/>
                    </a:lnTo>
                    <a:lnTo>
                      <a:pt x="20" y="65"/>
                    </a:lnTo>
                    <a:lnTo>
                      <a:pt x="25" y="63"/>
                    </a:lnTo>
                    <a:lnTo>
                      <a:pt x="30" y="62"/>
                    </a:lnTo>
                    <a:lnTo>
                      <a:pt x="35" y="63"/>
                    </a:lnTo>
                    <a:lnTo>
                      <a:pt x="41" y="65"/>
                    </a:lnTo>
                    <a:lnTo>
                      <a:pt x="48" y="68"/>
                    </a:lnTo>
                    <a:lnTo>
                      <a:pt x="54" y="72"/>
                    </a:lnTo>
                    <a:lnTo>
                      <a:pt x="61" y="76"/>
                    </a:lnTo>
                    <a:lnTo>
                      <a:pt x="48" y="82"/>
                    </a:lnTo>
                    <a:lnTo>
                      <a:pt x="69" y="84"/>
                    </a:lnTo>
                    <a:lnTo>
                      <a:pt x="95" y="88"/>
                    </a:lnTo>
                    <a:lnTo>
                      <a:pt x="83" y="74"/>
                    </a:lnTo>
                    <a:lnTo>
                      <a:pt x="69" y="61"/>
                    </a:lnTo>
                    <a:lnTo>
                      <a:pt x="61" y="53"/>
                    </a:lnTo>
                    <a:lnTo>
                      <a:pt x="64" y="61"/>
                    </a:lnTo>
                    <a:lnTo>
                      <a:pt x="64" y="65"/>
                    </a:lnTo>
                    <a:lnTo>
                      <a:pt x="61" y="62"/>
                    </a:lnTo>
                    <a:lnTo>
                      <a:pt x="52" y="58"/>
                    </a:lnTo>
                    <a:close/>
                  </a:path>
                </a:pathLst>
              </a:custGeom>
              <a:solidFill>
                <a:srgbClr val="C1C3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26" name="Freeform 669"/>
              <p:cNvSpPr>
                <a:spLocks/>
              </p:cNvSpPr>
              <p:nvPr/>
            </p:nvSpPr>
            <p:spPr bwMode="auto">
              <a:xfrm>
                <a:off x="2323" y="3333"/>
                <a:ext cx="94" cy="89"/>
              </a:xfrm>
              <a:custGeom>
                <a:avLst/>
                <a:gdLst>
                  <a:gd name="T0" fmla="*/ 51 w 94"/>
                  <a:gd name="T1" fmla="*/ 58 h 89"/>
                  <a:gd name="T2" fmla="*/ 51 w 94"/>
                  <a:gd name="T3" fmla="*/ 58 h 89"/>
                  <a:gd name="T4" fmla="*/ 46 w 94"/>
                  <a:gd name="T5" fmla="*/ 53 h 89"/>
                  <a:gd name="T6" fmla="*/ 42 w 94"/>
                  <a:gd name="T7" fmla="*/ 49 h 89"/>
                  <a:gd name="T8" fmla="*/ 39 w 94"/>
                  <a:gd name="T9" fmla="*/ 45 h 89"/>
                  <a:gd name="T10" fmla="*/ 36 w 94"/>
                  <a:gd name="T11" fmla="*/ 39 h 89"/>
                  <a:gd name="T12" fmla="*/ 35 w 94"/>
                  <a:gd name="T13" fmla="*/ 30 h 89"/>
                  <a:gd name="T14" fmla="*/ 35 w 94"/>
                  <a:gd name="T15" fmla="*/ 20 h 89"/>
                  <a:gd name="T16" fmla="*/ 36 w 94"/>
                  <a:gd name="T17" fmla="*/ 12 h 89"/>
                  <a:gd name="T18" fmla="*/ 37 w 94"/>
                  <a:gd name="T19" fmla="*/ 7 h 89"/>
                  <a:gd name="T20" fmla="*/ 40 w 94"/>
                  <a:gd name="T21" fmla="*/ 0 h 89"/>
                  <a:gd name="T22" fmla="*/ 40 w 94"/>
                  <a:gd name="T23" fmla="*/ 0 h 89"/>
                  <a:gd name="T24" fmla="*/ 37 w 94"/>
                  <a:gd name="T25" fmla="*/ 6 h 89"/>
                  <a:gd name="T26" fmla="*/ 35 w 94"/>
                  <a:gd name="T27" fmla="*/ 10 h 89"/>
                  <a:gd name="T28" fmla="*/ 32 w 94"/>
                  <a:gd name="T29" fmla="*/ 16 h 89"/>
                  <a:gd name="T30" fmla="*/ 29 w 94"/>
                  <a:gd name="T31" fmla="*/ 26 h 89"/>
                  <a:gd name="T32" fmla="*/ 28 w 94"/>
                  <a:gd name="T33" fmla="*/ 34 h 89"/>
                  <a:gd name="T34" fmla="*/ 31 w 94"/>
                  <a:gd name="T35" fmla="*/ 45 h 89"/>
                  <a:gd name="T36" fmla="*/ 35 w 94"/>
                  <a:gd name="T37" fmla="*/ 54 h 89"/>
                  <a:gd name="T38" fmla="*/ 35 w 94"/>
                  <a:gd name="T39" fmla="*/ 54 h 89"/>
                  <a:gd name="T40" fmla="*/ 25 w 94"/>
                  <a:gd name="T41" fmla="*/ 56 h 89"/>
                  <a:gd name="T42" fmla="*/ 20 w 94"/>
                  <a:gd name="T43" fmla="*/ 58 h 89"/>
                  <a:gd name="T44" fmla="*/ 16 w 94"/>
                  <a:gd name="T45" fmla="*/ 61 h 89"/>
                  <a:gd name="T46" fmla="*/ 12 w 94"/>
                  <a:gd name="T47" fmla="*/ 65 h 89"/>
                  <a:gd name="T48" fmla="*/ 8 w 94"/>
                  <a:gd name="T49" fmla="*/ 69 h 89"/>
                  <a:gd name="T50" fmla="*/ 4 w 94"/>
                  <a:gd name="T51" fmla="*/ 76 h 89"/>
                  <a:gd name="T52" fmla="*/ 0 w 94"/>
                  <a:gd name="T53" fmla="*/ 84 h 89"/>
                  <a:gd name="T54" fmla="*/ 0 w 94"/>
                  <a:gd name="T55" fmla="*/ 84 h 89"/>
                  <a:gd name="T56" fmla="*/ 0 w 94"/>
                  <a:gd name="T57" fmla="*/ 83 h 89"/>
                  <a:gd name="T58" fmla="*/ 2 w 94"/>
                  <a:gd name="T59" fmla="*/ 79 h 89"/>
                  <a:gd name="T60" fmla="*/ 6 w 94"/>
                  <a:gd name="T61" fmla="*/ 73 h 89"/>
                  <a:gd name="T62" fmla="*/ 12 w 94"/>
                  <a:gd name="T63" fmla="*/ 69 h 89"/>
                  <a:gd name="T64" fmla="*/ 20 w 94"/>
                  <a:gd name="T65" fmla="*/ 65 h 89"/>
                  <a:gd name="T66" fmla="*/ 24 w 94"/>
                  <a:gd name="T67" fmla="*/ 64 h 89"/>
                  <a:gd name="T68" fmla="*/ 29 w 94"/>
                  <a:gd name="T69" fmla="*/ 64 h 89"/>
                  <a:gd name="T70" fmla="*/ 35 w 94"/>
                  <a:gd name="T71" fmla="*/ 64 h 89"/>
                  <a:gd name="T72" fmla="*/ 42 w 94"/>
                  <a:gd name="T73" fmla="*/ 65 h 89"/>
                  <a:gd name="T74" fmla="*/ 47 w 94"/>
                  <a:gd name="T75" fmla="*/ 68 h 89"/>
                  <a:gd name="T76" fmla="*/ 54 w 94"/>
                  <a:gd name="T77" fmla="*/ 72 h 89"/>
                  <a:gd name="T78" fmla="*/ 54 w 94"/>
                  <a:gd name="T79" fmla="*/ 72 h 89"/>
                  <a:gd name="T80" fmla="*/ 60 w 94"/>
                  <a:gd name="T81" fmla="*/ 76 h 89"/>
                  <a:gd name="T82" fmla="*/ 47 w 94"/>
                  <a:gd name="T83" fmla="*/ 83 h 89"/>
                  <a:gd name="T84" fmla="*/ 47 w 94"/>
                  <a:gd name="T85" fmla="*/ 83 h 89"/>
                  <a:gd name="T86" fmla="*/ 69 w 94"/>
                  <a:gd name="T87" fmla="*/ 84 h 89"/>
                  <a:gd name="T88" fmla="*/ 69 w 94"/>
                  <a:gd name="T89" fmla="*/ 84 h 89"/>
                  <a:gd name="T90" fmla="*/ 94 w 94"/>
                  <a:gd name="T91" fmla="*/ 89 h 89"/>
                  <a:gd name="T92" fmla="*/ 94 w 94"/>
                  <a:gd name="T93" fmla="*/ 89 h 89"/>
                  <a:gd name="T94" fmla="*/ 82 w 94"/>
                  <a:gd name="T95" fmla="*/ 75 h 89"/>
                  <a:gd name="T96" fmla="*/ 82 w 94"/>
                  <a:gd name="T97" fmla="*/ 75 h 89"/>
                  <a:gd name="T98" fmla="*/ 70 w 94"/>
                  <a:gd name="T99" fmla="*/ 61 h 89"/>
                  <a:gd name="T100" fmla="*/ 70 w 94"/>
                  <a:gd name="T101" fmla="*/ 61 h 89"/>
                  <a:gd name="T102" fmla="*/ 60 w 94"/>
                  <a:gd name="T103" fmla="*/ 53 h 89"/>
                  <a:gd name="T104" fmla="*/ 60 w 94"/>
                  <a:gd name="T105" fmla="*/ 53 h 89"/>
                  <a:gd name="T106" fmla="*/ 65 w 94"/>
                  <a:gd name="T107" fmla="*/ 62 h 89"/>
                  <a:gd name="T108" fmla="*/ 65 w 94"/>
                  <a:gd name="T109" fmla="*/ 65 h 89"/>
                  <a:gd name="T110" fmla="*/ 65 w 94"/>
                  <a:gd name="T111" fmla="*/ 65 h 89"/>
                  <a:gd name="T112" fmla="*/ 60 w 94"/>
                  <a:gd name="T113" fmla="*/ 62 h 89"/>
                  <a:gd name="T114" fmla="*/ 51 w 94"/>
                  <a:gd name="T115" fmla="*/ 58 h 89"/>
                  <a:gd name="T116" fmla="*/ 51 w 94"/>
                  <a:gd name="T117" fmla="*/ 58 h 89"/>
                  <a:gd name="T118" fmla="*/ 51 w 94"/>
                  <a:gd name="T119" fmla="*/ 58 h 89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94" h="89">
                    <a:moveTo>
                      <a:pt x="51" y="58"/>
                    </a:moveTo>
                    <a:lnTo>
                      <a:pt x="51" y="58"/>
                    </a:lnTo>
                    <a:lnTo>
                      <a:pt x="46" y="53"/>
                    </a:lnTo>
                    <a:lnTo>
                      <a:pt x="42" y="49"/>
                    </a:lnTo>
                    <a:lnTo>
                      <a:pt x="39" y="45"/>
                    </a:lnTo>
                    <a:lnTo>
                      <a:pt x="36" y="39"/>
                    </a:lnTo>
                    <a:lnTo>
                      <a:pt x="35" y="30"/>
                    </a:lnTo>
                    <a:lnTo>
                      <a:pt x="35" y="20"/>
                    </a:lnTo>
                    <a:lnTo>
                      <a:pt x="36" y="12"/>
                    </a:lnTo>
                    <a:lnTo>
                      <a:pt x="37" y="7"/>
                    </a:lnTo>
                    <a:lnTo>
                      <a:pt x="40" y="0"/>
                    </a:lnTo>
                    <a:lnTo>
                      <a:pt x="37" y="6"/>
                    </a:lnTo>
                    <a:lnTo>
                      <a:pt x="35" y="10"/>
                    </a:lnTo>
                    <a:lnTo>
                      <a:pt x="32" y="16"/>
                    </a:lnTo>
                    <a:lnTo>
                      <a:pt x="29" y="26"/>
                    </a:lnTo>
                    <a:lnTo>
                      <a:pt x="28" y="34"/>
                    </a:lnTo>
                    <a:lnTo>
                      <a:pt x="31" y="45"/>
                    </a:lnTo>
                    <a:lnTo>
                      <a:pt x="35" y="54"/>
                    </a:lnTo>
                    <a:lnTo>
                      <a:pt x="25" y="56"/>
                    </a:lnTo>
                    <a:lnTo>
                      <a:pt x="20" y="58"/>
                    </a:lnTo>
                    <a:lnTo>
                      <a:pt x="16" y="61"/>
                    </a:lnTo>
                    <a:lnTo>
                      <a:pt x="12" y="65"/>
                    </a:lnTo>
                    <a:lnTo>
                      <a:pt x="8" y="69"/>
                    </a:lnTo>
                    <a:lnTo>
                      <a:pt x="4" y="76"/>
                    </a:lnTo>
                    <a:lnTo>
                      <a:pt x="0" y="84"/>
                    </a:lnTo>
                    <a:lnTo>
                      <a:pt x="0" y="83"/>
                    </a:lnTo>
                    <a:lnTo>
                      <a:pt x="2" y="79"/>
                    </a:lnTo>
                    <a:lnTo>
                      <a:pt x="6" y="73"/>
                    </a:lnTo>
                    <a:lnTo>
                      <a:pt x="12" y="69"/>
                    </a:lnTo>
                    <a:lnTo>
                      <a:pt x="20" y="65"/>
                    </a:lnTo>
                    <a:lnTo>
                      <a:pt x="24" y="64"/>
                    </a:lnTo>
                    <a:lnTo>
                      <a:pt x="29" y="64"/>
                    </a:lnTo>
                    <a:lnTo>
                      <a:pt x="35" y="64"/>
                    </a:lnTo>
                    <a:lnTo>
                      <a:pt x="42" y="65"/>
                    </a:lnTo>
                    <a:lnTo>
                      <a:pt x="47" y="68"/>
                    </a:lnTo>
                    <a:lnTo>
                      <a:pt x="54" y="72"/>
                    </a:lnTo>
                    <a:lnTo>
                      <a:pt x="60" y="76"/>
                    </a:lnTo>
                    <a:lnTo>
                      <a:pt x="47" y="83"/>
                    </a:lnTo>
                    <a:lnTo>
                      <a:pt x="69" y="84"/>
                    </a:lnTo>
                    <a:lnTo>
                      <a:pt x="94" y="89"/>
                    </a:lnTo>
                    <a:lnTo>
                      <a:pt x="82" y="75"/>
                    </a:lnTo>
                    <a:lnTo>
                      <a:pt x="70" y="61"/>
                    </a:lnTo>
                    <a:lnTo>
                      <a:pt x="60" y="53"/>
                    </a:lnTo>
                    <a:lnTo>
                      <a:pt x="65" y="62"/>
                    </a:lnTo>
                    <a:lnTo>
                      <a:pt x="65" y="65"/>
                    </a:lnTo>
                    <a:lnTo>
                      <a:pt x="60" y="62"/>
                    </a:lnTo>
                    <a:lnTo>
                      <a:pt x="51" y="5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622" name="Group 730"/>
            <p:cNvGrpSpPr>
              <a:grpSpLocks/>
            </p:cNvGrpSpPr>
            <p:nvPr/>
          </p:nvGrpSpPr>
          <p:grpSpPr bwMode="auto">
            <a:xfrm>
              <a:off x="2647" y="3142"/>
              <a:ext cx="90" cy="138"/>
              <a:chOff x="2647" y="3142"/>
              <a:chExt cx="90" cy="138"/>
            </a:xfrm>
          </p:grpSpPr>
          <p:sp>
            <p:nvSpPr>
              <p:cNvPr id="2623" name="Freeform 670"/>
              <p:cNvSpPr>
                <a:spLocks/>
              </p:cNvSpPr>
              <p:nvPr/>
            </p:nvSpPr>
            <p:spPr bwMode="auto">
              <a:xfrm>
                <a:off x="2649" y="3142"/>
                <a:ext cx="88" cy="138"/>
              </a:xfrm>
              <a:custGeom>
                <a:avLst/>
                <a:gdLst>
                  <a:gd name="T0" fmla="*/ 68 w 88"/>
                  <a:gd name="T1" fmla="*/ 94 h 138"/>
                  <a:gd name="T2" fmla="*/ 63 w 88"/>
                  <a:gd name="T3" fmla="*/ 73 h 138"/>
                  <a:gd name="T4" fmla="*/ 69 w 88"/>
                  <a:gd name="T5" fmla="*/ 59 h 138"/>
                  <a:gd name="T6" fmla="*/ 78 w 88"/>
                  <a:gd name="T7" fmla="*/ 49 h 138"/>
                  <a:gd name="T8" fmla="*/ 88 w 88"/>
                  <a:gd name="T9" fmla="*/ 44 h 138"/>
                  <a:gd name="T10" fmla="*/ 68 w 88"/>
                  <a:gd name="T11" fmla="*/ 52 h 138"/>
                  <a:gd name="T12" fmla="*/ 63 w 88"/>
                  <a:gd name="T13" fmla="*/ 54 h 138"/>
                  <a:gd name="T14" fmla="*/ 59 w 88"/>
                  <a:gd name="T15" fmla="*/ 59 h 138"/>
                  <a:gd name="T16" fmla="*/ 57 w 88"/>
                  <a:gd name="T17" fmla="*/ 49 h 138"/>
                  <a:gd name="T18" fmla="*/ 54 w 88"/>
                  <a:gd name="T19" fmla="*/ 33 h 138"/>
                  <a:gd name="T20" fmla="*/ 55 w 88"/>
                  <a:gd name="T21" fmla="*/ 15 h 138"/>
                  <a:gd name="T22" fmla="*/ 66 w 88"/>
                  <a:gd name="T23" fmla="*/ 0 h 138"/>
                  <a:gd name="T24" fmla="*/ 62 w 88"/>
                  <a:gd name="T25" fmla="*/ 3 h 138"/>
                  <a:gd name="T26" fmla="*/ 51 w 88"/>
                  <a:gd name="T27" fmla="*/ 18 h 138"/>
                  <a:gd name="T28" fmla="*/ 47 w 88"/>
                  <a:gd name="T29" fmla="*/ 36 h 138"/>
                  <a:gd name="T30" fmla="*/ 47 w 88"/>
                  <a:gd name="T31" fmla="*/ 46 h 138"/>
                  <a:gd name="T32" fmla="*/ 34 w 88"/>
                  <a:gd name="T33" fmla="*/ 33 h 138"/>
                  <a:gd name="T34" fmla="*/ 20 w 88"/>
                  <a:gd name="T35" fmla="*/ 27 h 138"/>
                  <a:gd name="T36" fmla="*/ 5 w 88"/>
                  <a:gd name="T37" fmla="*/ 26 h 138"/>
                  <a:gd name="T38" fmla="*/ 15 w 88"/>
                  <a:gd name="T39" fmla="*/ 27 h 138"/>
                  <a:gd name="T40" fmla="*/ 30 w 88"/>
                  <a:gd name="T41" fmla="*/ 37 h 138"/>
                  <a:gd name="T42" fmla="*/ 39 w 88"/>
                  <a:gd name="T43" fmla="*/ 49 h 138"/>
                  <a:gd name="T44" fmla="*/ 44 w 88"/>
                  <a:gd name="T45" fmla="*/ 64 h 138"/>
                  <a:gd name="T46" fmla="*/ 36 w 88"/>
                  <a:gd name="T47" fmla="*/ 61 h 138"/>
                  <a:gd name="T48" fmla="*/ 21 w 88"/>
                  <a:gd name="T49" fmla="*/ 61 h 138"/>
                  <a:gd name="T50" fmla="*/ 4 w 88"/>
                  <a:gd name="T51" fmla="*/ 65 h 138"/>
                  <a:gd name="T52" fmla="*/ 0 w 88"/>
                  <a:gd name="T53" fmla="*/ 67 h 138"/>
                  <a:gd name="T54" fmla="*/ 13 w 88"/>
                  <a:gd name="T55" fmla="*/ 64 h 138"/>
                  <a:gd name="T56" fmla="*/ 30 w 88"/>
                  <a:gd name="T57" fmla="*/ 67 h 138"/>
                  <a:gd name="T58" fmla="*/ 43 w 88"/>
                  <a:gd name="T59" fmla="*/ 73 h 138"/>
                  <a:gd name="T60" fmla="*/ 51 w 88"/>
                  <a:gd name="T61" fmla="*/ 83 h 138"/>
                  <a:gd name="T62" fmla="*/ 55 w 88"/>
                  <a:gd name="T63" fmla="*/ 88 h 138"/>
                  <a:gd name="T64" fmla="*/ 59 w 88"/>
                  <a:gd name="T65" fmla="*/ 102 h 138"/>
                  <a:gd name="T66" fmla="*/ 57 w 88"/>
                  <a:gd name="T67" fmla="*/ 102 h 138"/>
                  <a:gd name="T68" fmla="*/ 49 w 88"/>
                  <a:gd name="T69" fmla="*/ 96 h 138"/>
                  <a:gd name="T70" fmla="*/ 47 w 88"/>
                  <a:gd name="T71" fmla="*/ 98 h 138"/>
                  <a:gd name="T72" fmla="*/ 55 w 88"/>
                  <a:gd name="T73" fmla="*/ 107 h 138"/>
                  <a:gd name="T74" fmla="*/ 66 w 88"/>
                  <a:gd name="T75" fmla="*/ 122 h 138"/>
                  <a:gd name="T76" fmla="*/ 76 w 88"/>
                  <a:gd name="T77" fmla="*/ 138 h 138"/>
                  <a:gd name="T78" fmla="*/ 77 w 88"/>
                  <a:gd name="T79" fmla="*/ 137 h 138"/>
                  <a:gd name="T80" fmla="*/ 77 w 88"/>
                  <a:gd name="T81" fmla="*/ 110 h 138"/>
                  <a:gd name="T82" fmla="*/ 78 w 88"/>
                  <a:gd name="T83" fmla="*/ 90 h 138"/>
                  <a:gd name="T84" fmla="*/ 70 w 88"/>
                  <a:gd name="T85" fmla="*/ 100 h 138"/>
                  <a:gd name="T86" fmla="*/ 68 w 88"/>
                  <a:gd name="T87" fmla="*/ 94 h 138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88" h="138">
                    <a:moveTo>
                      <a:pt x="68" y="94"/>
                    </a:moveTo>
                    <a:lnTo>
                      <a:pt x="68" y="94"/>
                    </a:lnTo>
                    <a:lnTo>
                      <a:pt x="65" y="83"/>
                    </a:lnTo>
                    <a:lnTo>
                      <a:pt x="63" y="73"/>
                    </a:lnTo>
                    <a:lnTo>
                      <a:pt x="66" y="65"/>
                    </a:lnTo>
                    <a:lnTo>
                      <a:pt x="69" y="59"/>
                    </a:lnTo>
                    <a:lnTo>
                      <a:pt x="73" y="53"/>
                    </a:lnTo>
                    <a:lnTo>
                      <a:pt x="78" y="49"/>
                    </a:lnTo>
                    <a:lnTo>
                      <a:pt x="88" y="44"/>
                    </a:lnTo>
                    <a:lnTo>
                      <a:pt x="77" y="48"/>
                    </a:lnTo>
                    <a:lnTo>
                      <a:pt x="68" y="52"/>
                    </a:lnTo>
                    <a:lnTo>
                      <a:pt x="63" y="54"/>
                    </a:lnTo>
                    <a:lnTo>
                      <a:pt x="59" y="59"/>
                    </a:lnTo>
                    <a:lnTo>
                      <a:pt x="57" y="49"/>
                    </a:lnTo>
                    <a:lnTo>
                      <a:pt x="54" y="42"/>
                    </a:lnTo>
                    <a:lnTo>
                      <a:pt x="54" y="33"/>
                    </a:lnTo>
                    <a:lnTo>
                      <a:pt x="54" y="25"/>
                    </a:lnTo>
                    <a:lnTo>
                      <a:pt x="55" y="15"/>
                    </a:lnTo>
                    <a:lnTo>
                      <a:pt x="59" y="7"/>
                    </a:lnTo>
                    <a:lnTo>
                      <a:pt x="66" y="0"/>
                    </a:lnTo>
                    <a:lnTo>
                      <a:pt x="62" y="3"/>
                    </a:lnTo>
                    <a:lnTo>
                      <a:pt x="55" y="13"/>
                    </a:lnTo>
                    <a:lnTo>
                      <a:pt x="51" y="18"/>
                    </a:lnTo>
                    <a:lnTo>
                      <a:pt x="49" y="26"/>
                    </a:lnTo>
                    <a:lnTo>
                      <a:pt x="47" y="36"/>
                    </a:lnTo>
                    <a:lnTo>
                      <a:pt x="47" y="46"/>
                    </a:lnTo>
                    <a:lnTo>
                      <a:pt x="40" y="38"/>
                    </a:lnTo>
                    <a:lnTo>
                      <a:pt x="34" y="33"/>
                    </a:lnTo>
                    <a:lnTo>
                      <a:pt x="27" y="30"/>
                    </a:lnTo>
                    <a:lnTo>
                      <a:pt x="20" y="27"/>
                    </a:lnTo>
                    <a:lnTo>
                      <a:pt x="9" y="26"/>
                    </a:lnTo>
                    <a:lnTo>
                      <a:pt x="5" y="26"/>
                    </a:lnTo>
                    <a:lnTo>
                      <a:pt x="15" y="27"/>
                    </a:lnTo>
                    <a:lnTo>
                      <a:pt x="23" y="31"/>
                    </a:lnTo>
                    <a:lnTo>
                      <a:pt x="30" y="37"/>
                    </a:lnTo>
                    <a:lnTo>
                      <a:pt x="35" y="42"/>
                    </a:lnTo>
                    <a:lnTo>
                      <a:pt x="39" y="49"/>
                    </a:lnTo>
                    <a:lnTo>
                      <a:pt x="42" y="54"/>
                    </a:lnTo>
                    <a:lnTo>
                      <a:pt x="44" y="64"/>
                    </a:lnTo>
                    <a:lnTo>
                      <a:pt x="36" y="61"/>
                    </a:lnTo>
                    <a:lnTo>
                      <a:pt x="28" y="60"/>
                    </a:lnTo>
                    <a:lnTo>
                      <a:pt x="21" y="61"/>
                    </a:lnTo>
                    <a:lnTo>
                      <a:pt x="15" y="61"/>
                    </a:lnTo>
                    <a:lnTo>
                      <a:pt x="4" y="65"/>
                    </a:lnTo>
                    <a:lnTo>
                      <a:pt x="0" y="67"/>
                    </a:lnTo>
                    <a:lnTo>
                      <a:pt x="7" y="65"/>
                    </a:lnTo>
                    <a:lnTo>
                      <a:pt x="13" y="64"/>
                    </a:lnTo>
                    <a:lnTo>
                      <a:pt x="21" y="64"/>
                    </a:lnTo>
                    <a:lnTo>
                      <a:pt x="30" y="67"/>
                    </a:lnTo>
                    <a:lnTo>
                      <a:pt x="39" y="71"/>
                    </a:lnTo>
                    <a:lnTo>
                      <a:pt x="43" y="73"/>
                    </a:lnTo>
                    <a:lnTo>
                      <a:pt x="47" y="77"/>
                    </a:lnTo>
                    <a:lnTo>
                      <a:pt x="51" y="83"/>
                    </a:lnTo>
                    <a:lnTo>
                      <a:pt x="55" y="88"/>
                    </a:lnTo>
                    <a:lnTo>
                      <a:pt x="58" y="98"/>
                    </a:lnTo>
                    <a:lnTo>
                      <a:pt x="59" y="102"/>
                    </a:lnTo>
                    <a:lnTo>
                      <a:pt x="57" y="102"/>
                    </a:lnTo>
                    <a:lnTo>
                      <a:pt x="49" y="96"/>
                    </a:lnTo>
                    <a:lnTo>
                      <a:pt x="47" y="98"/>
                    </a:lnTo>
                    <a:lnTo>
                      <a:pt x="55" y="107"/>
                    </a:lnTo>
                    <a:lnTo>
                      <a:pt x="66" y="122"/>
                    </a:lnTo>
                    <a:lnTo>
                      <a:pt x="76" y="138"/>
                    </a:lnTo>
                    <a:lnTo>
                      <a:pt x="77" y="137"/>
                    </a:lnTo>
                    <a:lnTo>
                      <a:pt x="77" y="110"/>
                    </a:lnTo>
                    <a:lnTo>
                      <a:pt x="80" y="90"/>
                    </a:lnTo>
                    <a:lnTo>
                      <a:pt x="78" y="90"/>
                    </a:lnTo>
                    <a:lnTo>
                      <a:pt x="70" y="100"/>
                    </a:lnTo>
                    <a:lnTo>
                      <a:pt x="68" y="94"/>
                    </a:lnTo>
                    <a:close/>
                  </a:path>
                </a:pathLst>
              </a:custGeom>
              <a:solidFill>
                <a:srgbClr val="C1C3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24" name="Freeform 672"/>
              <p:cNvSpPr>
                <a:spLocks/>
              </p:cNvSpPr>
              <p:nvPr/>
            </p:nvSpPr>
            <p:spPr bwMode="auto">
              <a:xfrm>
                <a:off x="2647" y="3142"/>
                <a:ext cx="86" cy="137"/>
              </a:xfrm>
              <a:custGeom>
                <a:avLst/>
                <a:gdLst>
                  <a:gd name="T0" fmla="*/ 68 w 86"/>
                  <a:gd name="T1" fmla="*/ 95 h 137"/>
                  <a:gd name="T2" fmla="*/ 64 w 86"/>
                  <a:gd name="T3" fmla="*/ 75 h 137"/>
                  <a:gd name="T4" fmla="*/ 68 w 86"/>
                  <a:gd name="T5" fmla="*/ 60 h 137"/>
                  <a:gd name="T6" fmla="*/ 76 w 86"/>
                  <a:gd name="T7" fmla="*/ 50 h 137"/>
                  <a:gd name="T8" fmla="*/ 86 w 86"/>
                  <a:gd name="T9" fmla="*/ 45 h 137"/>
                  <a:gd name="T10" fmla="*/ 68 w 86"/>
                  <a:gd name="T11" fmla="*/ 52 h 137"/>
                  <a:gd name="T12" fmla="*/ 63 w 86"/>
                  <a:gd name="T13" fmla="*/ 56 h 137"/>
                  <a:gd name="T14" fmla="*/ 60 w 86"/>
                  <a:gd name="T15" fmla="*/ 60 h 137"/>
                  <a:gd name="T16" fmla="*/ 57 w 86"/>
                  <a:gd name="T17" fmla="*/ 50 h 137"/>
                  <a:gd name="T18" fmla="*/ 55 w 86"/>
                  <a:gd name="T19" fmla="*/ 34 h 137"/>
                  <a:gd name="T20" fmla="*/ 56 w 86"/>
                  <a:gd name="T21" fmla="*/ 17 h 137"/>
                  <a:gd name="T22" fmla="*/ 65 w 86"/>
                  <a:gd name="T23" fmla="*/ 0 h 137"/>
                  <a:gd name="T24" fmla="*/ 63 w 86"/>
                  <a:gd name="T25" fmla="*/ 4 h 137"/>
                  <a:gd name="T26" fmla="*/ 52 w 86"/>
                  <a:gd name="T27" fmla="*/ 19 h 137"/>
                  <a:gd name="T28" fmla="*/ 48 w 86"/>
                  <a:gd name="T29" fmla="*/ 37 h 137"/>
                  <a:gd name="T30" fmla="*/ 46 w 86"/>
                  <a:gd name="T31" fmla="*/ 48 h 137"/>
                  <a:gd name="T32" fmla="*/ 34 w 86"/>
                  <a:gd name="T33" fmla="*/ 34 h 137"/>
                  <a:gd name="T34" fmla="*/ 21 w 86"/>
                  <a:gd name="T35" fmla="*/ 27 h 137"/>
                  <a:gd name="T36" fmla="*/ 6 w 86"/>
                  <a:gd name="T37" fmla="*/ 26 h 137"/>
                  <a:gd name="T38" fmla="*/ 15 w 86"/>
                  <a:gd name="T39" fmla="*/ 27 h 137"/>
                  <a:gd name="T40" fmla="*/ 30 w 86"/>
                  <a:gd name="T41" fmla="*/ 37 h 137"/>
                  <a:gd name="T42" fmla="*/ 40 w 86"/>
                  <a:gd name="T43" fmla="*/ 50 h 137"/>
                  <a:gd name="T44" fmla="*/ 45 w 86"/>
                  <a:gd name="T45" fmla="*/ 65 h 137"/>
                  <a:gd name="T46" fmla="*/ 37 w 86"/>
                  <a:gd name="T47" fmla="*/ 63 h 137"/>
                  <a:gd name="T48" fmla="*/ 22 w 86"/>
                  <a:gd name="T49" fmla="*/ 61 h 137"/>
                  <a:gd name="T50" fmla="*/ 5 w 86"/>
                  <a:gd name="T51" fmla="*/ 67 h 137"/>
                  <a:gd name="T52" fmla="*/ 0 w 86"/>
                  <a:gd name="T53" fmla="*/ 68 h 137"/>
                  <a:gd name="T54" fmla="*/ 14 w 86"/>
                  <a:gd name="T55" fmla="*/ 65 h 137"/>
                  <a:gd name="T56" fmla="*/ 30 w 86"/>
                  <a:gd name="T57" fmla="*/ 67 h 137"/>
                  <a:gd name="T58" fmla="*/ 44 w 86"/>
                  <a:gd name="T59" fmla="*/ 75 h 137"/>
                  <a:gd name="T60" fmla="*/ 52 w 86"/>
                  <a:gd name="T61" fmla="*/ 83 h 137"/>
                  <a:gd name="T62" fmla="*/ 55 w 86"/>
                  <a:gd name="T63" fmla="*/ 90 h 137"/>
                  <a:gd name="T64" fmla="*/ 60 w 86"/>
                  <a:gd name="T65" fmla="*/ 103 h 137"/>
                  <a:gd name="T66" fmla="*/ 56 w 86"/>
                  <a:gd name="T67" fmla="*/ 102 h 137"/>
                  <a:gd name="T68" fmla="*/ 49 w 86"/>
                  <a:gd name="T69" fmla="*/ 98 h 137"/>
                  <a:gd name="T70" fmla="*/ 55 w 86"/>
                  <a:gd name="T71" fmla="*/ 109 h 137"/>
                  <a:gd name="T72" fmla="*/ 65 w 86"/>
                  <a:gd name="T73" fmla="*/ 123 h 137"/>
                  <a:gd name="T74" fmla="*/ 78 w 86"/>
                  <a:gd name="T75" fmla="*/ 137 h 137"/>
                  <a:gd name="T76" fmla="*/ 78 w 86"/>
                  <a:gd name="T77" fmla="*/ 111 h 137"/>
                  <a:gd name="T78" fmla="*/ 71 w 86"/>
                  <a:gd name="T79" fmla="*/ 102 h 137"/>
                  <a:gd name="T80" fmla="*/ 68 w 86"/>
                  <a:gd name="T81" fmla="*/ 95 h 137"/>
                  <a:gd name="T82" fmla="*/ 68 w 86"/>
                  <a:gd name="T83" fmla="*/ 95 h 137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86" h="137">
                    <a:moveTo>
                      <a:pt x="68" y="95"/>
                    </a:moveTo>
                    <a:lnTo>
                      <a:pt x="68" y="95"/>
                    </a:lnTo>
                    <a:lnTo>
                      <a:pt x="64" y="84"/>
                    </a:lnTo>
                    <a:lnTo>
                      <a:pt x="64" y="75"/>
                    </a:lnTo>
                    <a:lnTo>
                      <a:pt x="65" y="67"/>
                    </a:lnTo>
                    <a:lnTo>
                      <a:pt x="68" y="60"/>
                    </a:lnTo>
                    <a:lnTo>
                      <a:pt x="72" y="54"/>
                    </a:lnTo>
                    <a:lnTo>
                      <a:pt x="76" y="50"/>
                    </a:lnTo>
                    <a:lnTo>
                      <a:pt x="86" y="45"/>
                    </a:lnTo>
                    <a:lnTo>
                      <a:pt x="76" y="48"/>
                    </a:lnTo>
                    <a:lnTo>
                      <a:pt x="68" y="52"/>
                    </a:lnTo>
                    <a:lnTo>
                      <a:pt x="63" y="56"/>
                    </a:lnTo>
                    <a:lnTo>
                      <a:pt x="60" y="60"/>
                    </a:lnTo>
                    <a:lnTo>
                      <a:pt x="57" y="50"/>
                    </a:lnTo>
                    <a:lnTo>
                      <a:pt x="55" y="42"/>
                    </a:lnTo>
                    <a:lnTo>
                      <a:pt x="55" y="34"/>
                    </a:lnTo>
                    <a:lnTo>
                      <a:pt x="55" y="26"/>
                    </a:lnTo>
                    <a:lnTo>
                      <a:pt x="56" y="17"/>
                    </a:lnTo>
                    <a:lnTo>
                      <a:pt x="60" y="8"/>
                    </a:lnTo>
                    <a:lnTo>
                      <a:pt x="65" y="0"/>
                    </a:lnTo>
                    <a:lnTo>
                      <a:pt x="63" y="4"/>
                    </a:lnTo>
                    <a:lnTo>
                      <a:pt x="56" y="13"/>
                    </a:lnTo>
                    <a:lnTo>
                      <a:pt x="52" y="19"/>
                    </a:lnTo>
                    <a:lnTo>
                      <a:pt x="49" y="27"/>
                    </a:lnTo>
                    <a:lnTo>
                      <a:pt x="48" y="37"/>
                    </a:lnTo>
                    <a:lnTo>
                      <a:pt x="46" y="48"/>
                    </a:lnTo>
                    <a:lnTo>
                      <a:pt x="41" y="40"/>
                    </a:lnTo>
                    <a:lnTo>
                      <a:pt x="34" y="34"/>
                    </a:lnTo>
                    <a:lnTo>
                      <a:pt x="28" y="30"/>
                    </a:lnTo>
                    <a:lnTo>
                      <a:pt x="21" y="27"/>
                    </a:lnTo>
                    <a:lnTo>
                      <a:pt x="10" y="26"/>
                    </a:lnTo>
                    <a:lnTo>
                      <a:pt x="6" y="26"/>
                    </a:lnTo>
                    <a:lnTo>
                      <a:pt x="15" y="27"/>
                    </a:lnTo>
                    <a:lnTo>
                      <a:pt x="23" y="31"/>
                    </a:lnTo>
                    <a:lnTo>
                      <a:pt x="30" y="37"/>
                    </a:lnTo>
                    <a:lnTo>
                      <a:pt x="36" y="44"/>
                    </a:lnTo>
                    <a:lnTo>
                      <a:pt x="40" y="50"/>
                    </a:lnTo>
                    <a:lnTo>
                      <a:pt x="42" y="56"/>
                    </a:lnTo>
                    <a:lnTo>
                      <a:pt x="45" y="65"/>
                    </a:lnTo>
                    <a:lnTo>
                      <a:pt x="37" y="63"/>
                    </a:lnTo>
                    <a:lnTo>
                      <a:pt x="29" y="61"/>
                    </a:lnTo>
                    <a:lnTo>
                      <a:pt x="22" y="61"/>
                    </a:lnTo>
                    <a:lnTo>
                      <a:pt x="15" y="63"/>
                    </a:lnTo>
                    <a:lnTo>
                      <a:pt x="5" y="67"/>
                    </a:lnTo>
                    <a:lnTo>
                      <a:pt x="0" y="68"/>
                    </a:lnTo>
                    <a:lnTo>
                      <a:pt x="7" y="67"/>
                    </a:lnTo>
                    <a:lnTo>
                      <a:pt x="14" y="65"/>
                    </a:lnTo>
                    <a:lnTo>
                      <a:pt x="22" y="65"/>
                    </a:lnTo>
                    <a:lnTo>
                      <a:pt x="30" y="67"/>
                    </a:lnTo>
                    <a:lnTo>
                      <a:pt x="40" y="71"/>
                    </a:lnTo>
                    <a:lnTo>
                      <a:pt x="44" y="75"/>
                    </a:lnTo>
                    <a:lnTo>
                      <a:pt x="48" y="79"/>
                    </a:lnTo>
                    <a:lnTo>
                      <a:pt x="52" y="83"/>
                    </a:lnTo>
                    <a:lnTo>
                      <a:pt x="55" y="90"/>
                    </a:lnTo>
                    <a:lnTo>
                      <a:pt x="59" y="99"/>
                    </a:lnTo>
                    <a:lnTo>
                      <a:pt x="60" y="103"/>
                    </a:lnTo>
                    <a:lnTo>
                      <a:pt x="56" y="102"/>
                    </a:lnTo>
                    <a:lnTo>
                      <a:pt x="49" y="98"/>
                    </a:lnTo>
                    <a:lnTo>
                      <a:pt x="55" y="109"/>
                    </a:lnTo>
                    <a:lnTo>
                      <a:pt x="65" y="123"/>
                    </a:lnTo>
                    <a:lnTo>
                      <a:pt x="78" y="137"/>
                    </a:lnTo>
                    <a:lnTo>
                      <a:pt x="78" y="111"/>
                    </a:lnTo>
                    <a:lnTo>
                      <a:pt x="80" y="90"/>
                    </a:lnTo>
                    <a:lnTo>
                      <a:pt x="71" y="102"/>
                    </a:lnTo>
                    <a:lnTo>
                      <a:pt x="68" y="9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101" name="Text Box 737"/>
          <p:cNvSpPr txBox="1">
            <a:spLocks noChangeArrowheads="1"/>
          </p:cNvSpPr>
          <p:nvPr/>
        </p:nvSpPr>
        <p:spPr bwMode="auto">
          <a:xfrm>
            <a:off x="6667388" y="765771"/>
            <a:ext cx="207128" cy="274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21" tIns="51411" rIns="102821" bIns="51411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100" b="1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102" name="Group 727"/>
          <p:cNvGrpSpPr>
            <a:grpSpLocks/>
          </p:cNvGrpSpPr>
          <p:nvPr/>
        </p:nvGrpSpPr>
        <p:grpSpPr bwMode="auto">
          <a:xfrm>
            <a:off x="4442546" y="5867323"/>
            <a:ext cx="1751663" cy="601548"/>
            <a:chOff x="2488" y="3287"/>
            <a:chExt cx="981" cy="337"/>
          </a:xfrm>
        </p:grpSpPr>
        <p:grpSp>
          <p:nvGrpSpPr>
            <p:cNvPr id="2616" name="Group 726"/>
            <p:cNvGrpSpPr>
              <a:grpSpLocks/>
            </p:cNvGrpSpPr>
            <p:nvPr/>
          </p:nvGrpSpPr>
          <p:grpSpPr bwMode="auto">
            <a:xfrm>
              <a:off x="2488" y="3287"/>
              <a:ext cx="482" cy="146"/>
              <a:chOff x="2488" y="3287"/>
              <a:chExt cx="482" cy="146"/>
            </a:xfrm>
          </p:grpSpPr>
          <p:sp>
            <p:nvSpPr>
              <p:cNvPr id="2618" name="Line 684"/>
              <p:cNvSpPr>
                <a:spLocks noChangeShapeType="1"/>
              </p:cNvSpPr>
              <p:nvPr/>
            </p:nvSpPr>
            <p:spPr bwMode="auto">
              <a:xfrm>
                <a:off x="2488" y="3432"/>
                <a:ext cx="482" cy="1"/>
              </a:xfrm>
              <a:prstGeom prst="line">
                <a:avLst/>
              </a:prstGeom>
              <a:noFill/>
              <a:ln w="19050">
                <a:solidFill>
                  <a:srgbClr val="1D1D1B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19" name="Line 685"/>
              <p:cNvSpPr>
                <a:spLocks noChangeShapeType="1"/>
              </p:cNvSpPr>
              <p:nvPr/>
            </p:nvSpPr>
            <p:spPr bwMode="auto">
              <a:xfrm>
                <a:off x="2718" y="3287"/>
                <a:ext cx="184" cy="145"/>
              </a:xfrm>
              <a:prstGeom prst="line">
                <a:avLst/>
              </a:prstGeom>
              <a:noFill/>
              <a:ln w="19050">
                <a:solidFill>
                  <a:srgbClr val="1D1D1B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617" name="Text Box 738"/>
            <p:cNvSpPr txBox="1">
              <a:spLocks noChangeArrowheads="1"/>
            </p:cNvSpPr>
            <p:nvPr/>
          </p:nvSpPr>
          <p:spPr bwMode="auto">
            <a:xfrm>
              <a:off x="2942" y="3365"/>
              <a:ext cx="527" cy="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000000"/>
                  </a:solidFill>
                  <a:latin typeface="Arial" charset="0"/>
                </a:rPr>
                <a:t>AV valves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000000"/>
                  </a:solidFill>
                  <a:latin typeface="Arial" charset="0"/>
                </a:rPr>
                <a:t>opened</a:t>
              </a:r>
            </a:p>
          </p:txBody>
        </p:sp>
      </p:grpSp>
      <p:grpSp>
        <p:nvGrpSpPr>
          <p:cNvPr id="2103" name="Group 725"/>
          <p:cNvGrpSpPr>
            <a:grpSpLocks/>
          </p:cNvGrpSpPr>
          <p:nvPr/>
        </p:nvGrpSpPr>
        <p:grpSpPr bwMode="auto">
          <a:xfrm>
            <a:off x="4337195" y="5478193"/>
            <a:ext cx="2071281" cy="462317"/>
            <a:chOff x="2429" y="3069"/>
            <a:chExt cx="1160" cy="259"/>
          </a:xfrm>
        </p:grpSpPr>
        <p:grpSp>
          <p:nvGrpSpPr>
            <p:cNvPr id="2612" name="Group 724"/>
            <p:cNvGrpSpPr>
              <a:grpSpLocks/>
            </p:cNvGrpSpPr>
            <p:nvPr/>
          </p:nvGrpSpPr>
          <p:grpSpPr bwMode="auto">
            <a:xfrm>
              <a:off x="2429" y="3141"/>
              <a:ext cx="541" cy="149"/>
              <a:chOff x="2429" y="3141"/>
              <a:chExt cx="541" cy="149"/>
            </a:xfrm>
          </p:grpSpPr>
          <p:sp>
            <p:nvSpPr>
              <p:cNvPr id="2614" name="Line 686"/>
              <p:cNvSpPr>
                <a:spLocks noChangeShapeType="1"/>
              </p:cNvSpPr>
              <p:nvPr/>
            </p:nvSpPr>
            <p:spPr bwMode="auto">
              <a:xfrm flipH="1">
                <a:off x="2429" y="3141"/>
                <a:ext cx="541" cy="1"/>
              </a:xfrm>
              <a:prstGeom prst="line">
                <a:avLst/>
              </a:prstGeom>
              <a:noFill/>
              <a:ln w="19050">
                <a:solidFill>
                  <a:srgbClr val="1D1D1B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15" name="Line 687"/>
              <p:cNvSpPr>
                <a:spLocks noChangeShapeType="1"/>
              </p:cNvSpPr>
              <p:nvPr/>
            </p:nvSpPr>
            <p:spPr bwMode="auto">
              <a:xfrm flipV="1">
                <a:off x="2545" y="3142"/>
                <a:ext cx="232" cy="148"/>
              </a:xfrm>
              <a:prstGeom prst="line">
                <a:avLst/>
              </a:prstGeom>
              <a:noFill/>
              <a:ln w="19050">
                <a:solidFill>
                  <a:srgbClr val="1D1D1B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613" name="Text Box 739"/>
            <p:cNvSpPr txBox="1">
              <a:spLocks noChangeArrowheads="1"/>
            </p:cNvSpPr>
            <p:nvPr/>
          </p:nvSpPr>
          <p:spPr bwMode="auto">
            <a:xfrm>
              <a:off x="2926" y="3069"/>
              <a:ext cx="663" cy="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000000"/>
                  </a:solidFill>
                  <a:latin typeface="Arial" charset="0"/>
                </a:rPr>
                <a:t>Semilunar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000000"/>
                  </a:solidFill>
                  <a:latin typeface="Arial" charset="0"/>
                </a:rPr>
                <a:t>valves closed</a:t>
              </a:r>
            </a:p>
          </p:txBody>
        </p:sp>
      </p:grpSp>
      <p:grpSp>
        <p:nvGrpSpPr>
          <p:cNvPr id="2104" name="Group 721"/>
          <p:cNvGrpSpPr>
            <a:grpSpLocks/>
          </p:cNvGrpSpPr>
          <p:nvPr/>
        </p:nvGrpSpPr>
        <p:grpSpPr bwMode="auto">
          <a:xfrm>
            <a:off x="5867445" y="3596794"/>
            <a:ext cx="1703452" cy="462317"/>
            <a:chOff x="3286" y="2015"/>
            <a:chExt cx="954" cy="259"/>
          </a:xfrm>
        </p:grpSpPr>
        <p:grpSp>
          <p:nvGrpSpPr>
            <p:cNvPr id="2608" name="Group 720"/>
            <p:cNvGrpSpPr>
              <a:grpSpLocks/>
            </p:cNvGrpSpPr>
            <p:nvPr/>
          </p:nvGrpSpPr>
          <p:grpSpPr bwMode="auto">
            <a:xfrm>
              <a:off x="3286" y="2028"/>
              <a:ext cx="466" cy="125"/>
              <a:chOff x="3286" y="2028"/>
              <a:chExt cx="466" cy="125"/>
            </a:xfrm>
          </p:grpSpPr>
          <p:sp>
            <p:nvSpPr>
              <p:cNvPr id="2610" name="Line 680"/>
              <p:cNvSpPr>
                <a:spLocks noChangeShapeType="1"/>
              </p:cNvSpPr>
              <p:nvPr/>
            </p:nvSpPr>
            <p:spPr bwMode="auto">
              <a:xfrm>
                <a:off x="3286" y="2152"/>
                <a:ext cx="466" cy="1"/>
              </a:xfrm>
              <a:prstGeom prst="line">
                <a:avLst/>
              </a:prstGeom>
              <a:noFill/>
              <a:ln w="19050">
                <a:solidFill>
                  <a:srgbClr val="1D1D1B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11" name="Line 681"/>
              <p:cNvSpPr>
                <a:spLocks noChangeShapeType="1"/>
              </p:cNvSpPr>
              <p:nvPr/>
            </p:nvSpPr>
            <p:spPr bwMode="auto">
              <a:xfrm>
                <a:off x="3513" y="2028"/>
                <a:ext cx="172" cy="124"/>
              </a:xfrm>
              <a:prstGeom prst="line">
                <a:avLst/>
              </a:prstGeom>
              <a:noFill/>
              <a:ln w="19050">
                <a:solidFill>
                  <a:srgbClr val="1D1D1B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609" name="Text Box 740"/>
            <p:cNvSpPr txBox="1">
              <a:spLocks noChangeArrowheads="1"/>
            </p:cNvSpPr>
            <p:nvPr/>
          </p:nvSpPr>
          <p:spPr bwMode="auto">
            <a:xfrm>
              <a:off x="3713" y="2015"/>
              <a:ext cx="527" cy="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000000"/>
                  </a:solidFill>
                  <a:latin typeface="Arial" charset="0"/>
                </a:rPr>
                <a:t>AV valves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000000"/>
                  </a:solidFill>
                  <a:latin typeface="Arial" charset="0"/>
                </a:rPr>
                <a:t>closed</a:t>
              </a:r>
            </a:p>
          </p:txBody>
        </p:sp>
      </p:grpSp>
      <p:grpSp>
        <p:nvGrpSpPr>
          <p:cNvPr id="2105" name="Group 719"/>
          <p:cNvGrpSpPr>
            <a:grpSpLocks/>
          </p:cNvGrpSpPr>
          <p:nvPr/>
        </p:nvGrpSpPr>
        <p:grpSpPr bwMode="auto">
          <a:xfrm>
            <a:off x="5763880" y="3179100"/>
            <a:ext cx="2058783" cy="499802"/>
            <a:chOff x="3228" y="1781"/>
            <a:chExt cx="1153" cy="280"/>
          </a:xfrm>
        </p:grpSpPr>
        <p:grpSp>
          <p:nvGrpSpPr>
            <p:cNvPr id="2604" name="Group 718"/>
            <p:cNvGrpSpPr>
              <a:grpSpLocks/>
            </p:cNvGrpSpPr>
            <p:nvPr/>
          </p:nvGrpSpPr>
          <p:grpSpPr bwMode="auto">
            <a:xfrm>
              <a:off x="3228" y="1916"/>
              <a:ext cx="524" cy="145"/>
              <a:chOff x="3228" y="1916"/>
              <a:chExt cx="524" cy="145"/>
            </a:xfrm>
          </p:grpSpPr>
          <p:sp>
            <p:nvSpPr>
              <p:cNvPr id="2606" name="Line 682"/>
              <p:cNvSpPr>
                <a:spLocks noChangeShapeType="1"/>
              </p:cNvSpPr>
              <p:nvPr/>
            </p:nvSpPr>
            <p:spPr bwMode="auto">
              <a:xfrm flipH="1">
                <a:off x="3228" y="1916"/>
                <a:ext cx="524" cy="1"/>
              </a:xfrm>
              <a:prstGeom prst="line">
                <a:avLst/>
              </a:prstGeom>
              <a:noFill/>
              <a:ln w="19050">
                <a:solidFill>
                  <a:srgbClr val="1D1D1B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07" name="Line 683"/>
              <p:cNvSpPr>
                <a:spLocks noChangeShapeType="1"/>
              </p:cNvSpPr>
              <p:nvPr/>
            </p:nvSpPr>
            <p:spPr bwMode="auto">
              <a:xfrm flipV="1">
                <a:off x="3343" y="1917"/>
                <a:ext cx="217" cy="144"/>
              </a:xfrm>
              <a:prstGeom prst="line">
                <a:avLst/>
              </a:prstGeom>
              <a:noFill/>
              <a:ln w="19050">
                <a:solidFill>
                  <a:srgbClr val="1D1D1B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605" name="Text Box 741"/>
            <p:cNvSpPr txBox="1">
              <a:spLocks noChangeArrowheads="1"/>
            </p:cNvSpPr>
            <p:nvPr/>
          </p:nvSpPr>
          <p:spPr bwMode="auto">
            <a:xfrm>
              <a:off x="3718" y="1781"/>
              <a:ext cx="663" cy="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000000"/>
                  </a:solidFill>
                  <a:latin typeface="Arial" charset="0"/>
                </a:rPr>
                <a:t>Semilunar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000000"/>
                  </a:solidFill>
                  <a:latin typeface="Arial" charset="0"/>
                </a:rPr>
                <a:t>valves closed</a:t>
              </a:r>
            </a:p>
          </p:txBody>
        </p:sp>
      </p:grpSp>
      <p:grpSp>
        <p:nvGrpSpPr>
          <p:cNvPr id="2106" name="Group 739"/>
          <p:cNvGrpSpPr>
            <a:grpSpLocks/>
          </p:cNvGrpSpPr>
          <p:nvPr/>
        </p:nvGrpSpPr>
        <p:grpSpPr bwMode="auto">
          <a:xfrm>
            <a:off x="2840871" y="3250503"/>
            <a:ext cx="2139134" cy="462317"/>
            <a:chOff x="1591" y="1821"/>
            <a:chExt cx="1198" cy="259"/>
          </a:xfrm>
        </p:grpSpPr>
        <p:grpSp>
          <p:nvGrpSpPr>
            <p:cNvPr id="2600" name="Group 738"/>
            <p:cNvGrpSpPr>
              <a:grpSpLocks/>
            </p:cNvGrpSpPr>
            <p:nvPr/>
          </p:nvGrpSpPr>
          <p:grpSpPr bwMode="auto">
            <a:xfrm>
              <a:off x="1591" y="1951"/>
              <a:ext cx="570" cy="123"/>
              <a:chOff x="1591" y="1951"/>
              <a:chExt cx="570" cy="123"/>
            </a:xfrm>
          </p:grpSpPr>
          <p:sp>
            <p:nvSpPr>
              <p:cNvPr id="2602" name="Line 690"/>
              <p:cNvSpPr>
                <a:spLocks noChangeShapeType="1"/>
              </p:cNvSpPr>
              <p:nvPr/>
            </p:nvSpPr>
            <p:spPr bwMode="auto">
              <a:xfrm flipH="1">
                <a:off x="1591" y="1951"/>
                <a:ext cx="570" cy="1"/>
              </a:xfrm>
              <a:prstGeom prst="line">
                <a:avLst/>
              </a:prstGeom>
              <a:noFill/>
              <a:ln w="19050">
                <a:solidFill>
                  <a:srgbClr val="1D1D1B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03" name="Line 691"/>
              <p:cNvSpPr>
                <a:spLocks noChangeShapeType="1"/>
              </p:cNvSpPr>
              <p:nvPr/>
            </p:nvSpPr>
            <p:spPr bwMode="auto">
              <a:xfrm flipV="1">
                <a:off x="1697" y="1953"/>
                <a:ext cx="355" cy="121"/>
              </a:xfrm>
              <a:prstGeom prst="line">
                <a:avLst/>
              </a:prstGeom>
              <a:noFill/>
              <a:ln w="19050">
                <a:solidFill>
                  <a:srgbClr val="1D1D1B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601" name="Text Box 743"/>
            <p:cNvSpPr txBox="1">
              <a:spLocks noChangeArrowheads="1"/>
            </p:cNvSpPr>
            <p:nvPr/>
          </p:nvSpPr>
          <p:spPr bwMode="auto">
            <a:xfrm>
              <a:off x="2126" y="1821"/>
              <a:ext cx="663" cy="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000000"/>
                  </a:solidFill>
                  <a:latin typeface="Arial" charset="0"/>
                </a:rPr>
                <a:t>Semilunar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000000"/>
                  </a:solidFill>
                  <a:latin typeface="Arial" charset="0"/>
                </a:rPr>
                <a:t>valves closed</a:t>
              </a:r>
            </a:p>
          </p:txBody>
        </p:sp>
      </p:grpSp>
      <p:sp>
        <p:nvSpPr>
          <p:cNvPr id="2107" name="Text Box 748"/>
          <p:cNvSpPr txBox="1">
            <a:spLocks noChangeArrowheads="1"/>
          </p:cNvSpPr>
          <p:nvPr/>
        </p:nvSpPr>
        <p:spPr bwMode="auto">
          <a:xfrm>
            <a:off x="1348122" y="5560300"/>
            <a:ext cx="2765876" cy="1083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21" tIns="51411" rIns="102821" bIns="51411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 b="1">
                <a:solidFill>
                  <a:srgbClr val="000000"/>
                </a:solidFill>
                <a:latin typeface="Arial" charset="0"/>
              </a:rPr>
              <a:t>4.</a:t>
            </a:r>
            <a:r>
              <a:rPr lang="en-US" sz="1200" b="1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1200" b="1" i="1">
                <a:solidFill>
                  <a:srgbClr val="000000"/>
                </a:solidFill>
                <a:latin typeface="Arial" charset="0"/>
              </a:rPr>
              <a:t>Diastole: Passive ventricular</a:t>
            </a:r>
            <a:br>
              <a:rPr lang="en-US" sz="1200" b="1" i="1">
                <a:solidFill>
                  <a:srgbClr val="000000"/>
                </a:solidFill>
                <a:latin typeface="Arial" charset="0"/>
              </a:rPr>
            </a:br>
            <a:r>
              <a:rPr lang="en-US" sz="1200" b="1" i="1">
                <a:solidFill>
                  <a:srgbClr val="000000"/>
                </a:solidFill>
                <a:latin typeface="Arial" charset="0"/>
              </a:rPr>
              <a:t>    filling.</a:t>
            </a:r>
            <a:r>
              <a:rPr lang="en-US" sz="1200" b="1">
                <a:solidFill>
                  <a:srgbClr val="000000"/>
                </a:solidFill>
                <a:latin typeface="Arial" charset="0"/>
              </a:rPr>
              <a:t> The AV valves open and</a:t>
            </a:r>
            <a:br>
              <a:rPr lang="en-US" sz="1200" b="1">
                <a:solidFill>
                  <a:srgbClr val="000000"/>
                </a:solidFill>
                <a:latin typeface="Arial" charset="0"/>
              </a:rPr>
            </a:br>
            <a:r>
              <a:rPr lang="en-US" sz="1200" b="1">
                <a:solidFill>
                  <a:srgbClr val="000000"/>
                </a:solidFill>
                <a:latin typeface="Arial" charset="0"/>
              </a:rPr>
              <a:t>    blood flows into the relaxed</a:t>
            </a:r>
            <a:br>
              <a:rPr lang="en-US" sz="1200" b="1">
                <a:solidFill>
                  <a:srgbClr val="000000"/>
                </a:solidFill>
                <a:latin typeface="Arial" charset="0"/>
              </a:rPr>
            </a:br>
            <a:r>
              <a:rPr lang="en-US" sz="1200" b="1">
                <a:solidFill>
                  <a:srgbClr val="000000"/>
                </a:solidFill>
                <a:latin typeface="Arial" charset="0"/>
              </a:rPr>
              <a:t>    ventricles, accounting for most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  <a:latin typeface="Arial" charset="0"/>
              </a:rPr>
              <a:t>    of the ventricular filling.</a:t>
            </a:r>
          </a:p>
        </p:txBody>
      </p:sp>
      <p:sp>
        <p:nvSpPr>
          <p:cNvPr id="2108" name="Text Box 749"/>
          <p:cNvSpPr txBox="1">
            <a:spLocks noChangeArrowheads="1"/>
          </p:cNvSpPr>
          <p:nvPr/>
        </p:nvSpPr>
        <p:spPr bwMode="auto">
          <a:xfrm>
            <a:off x="6335270" y="4358991"/>
            <a:ext cx="2808731" cy="1461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21" tIns="51411" rIns="102821" bIns="51411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 b="1">
                <a:solidFill>
                  <a:srgbClr val="000000"/>
                </a:solidFill>
                <a:latin typeface="Arial" charset="0"/>
              </a:rPr>
              <a:t>3.</a:t>
            </a:r>
            <a:r>
              <a:rPr lang="en-US" sz="1200" b="1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1200" b="1" i="1">
                <a:solidFill>
                  <a:srgbClr val="000000"/>
                </a:solidFill>
                <a:latin typeface="Arial" charset="0"/>
              </a:rPr>
              <a:t>Diastole: Period of isovolumic</a:t>
            </a:r>
            <a:br>
              <a:rPr lang="en-US" sz="1200" b="1" i="1">
                <a:solidFill>
                  <a:srgbClr val="000000"/>
                </a:solidFill>
                <a:latin typeface="Arial" charset="0"/>
              </a:rPr>
            </a:br>
            <a:r>
              <a:rPr lang="en-US" sz="1200" b="1" i="1">
                <a:solidFill>
                  <a:srgbClr val="000000"/>
                </a:solidFill>
                <a:latin typeface="Arial" charset="0"/>
              </a:rPr>
              <a:t>    relaxation.</a:t>
            </a:r>
            <a:r>
              <a:rPr lang="en-US" sz="1200" b="1">
                <a:solidFill>
                  <a:srgbClr val="000000"/>
                </a:solidFill>
                <a:latin typeface="Arial" charset="0"/>
              </a:rPr>
              <a:t> Blood flowing back</a:t>
            </a:r>
            <a:br>
              <a:rPr lang="en-US" sz="1200" b="1">
                <a:solidFill>
                  <a:srgbClr val="000000"/>
                </a:solidFill>
                <a:latin typeface="Arial" charset="0"/>
              </a:rPr>
            </a:br>
            <a:r>
              <a:rPr lang="en-US" sz="1200" b="1">
                <a:solidFill>
                  <a:srgbClr val="000000"/>
                </a:solidFill>
                <a:latin typeface="Arial" charset="0"/>
              </a:rPr>
              <a:t>    toward the relaxed ventricles</a:t>
            </a:r>
            <a:br>
              <a:rPr lang="en-US" sz="1200" b="1">
                <a:solidFill>
                  <a:srgbClr val="000000"/>
                </a:solidFill>
                <a:latin typeface="Arial" charset="0"/>
              </a:rPr>
            </a:br>
            <a:r>
              <a:rPr lang="en-US" sz="1200" b="1">
                <a:solidFill>
                  <a:srgbClr val="000000"/>
                </a:solidFill>
                <a:latin typeface="Arial" charset="0"/>
              </a:rPr>
              <a:t>    causes the semilunar valves to</a:t>
            </a:r>
            <a:br>
              <a:rPr lang="en-US" sz="1200" b="1">
                <a:solidFill>
                  <a:srgbClr val="000000"/>
                </a:solidFill>
                <a:latin typeface="Arial" charset="0"/>
              </a:rPr>
            </a:br>
            <a:r>
              <a:rPr lang="en-US" sz="1200" b="1">
                <a:solidFill>
                  <a:srgbClr val="000000"/>
                </a:solidFill>
                <a:latin typeface="Arial" charset="0"/>
              </a:rPr>
              <a:t>    close, which is the beginning of</a:t>
            </a:r>
            <a:br>
              <a:rPr lang="en-US" sz="1200" b="1">
                <a:solidFill>
                  <a:srgbClr val="000000"/>
                </a:solidFill>
                <a:latin typeface="Arial" charset="0"/>
              </a:rPr>
            </a:br>
            <a:r>
              <a:rPr lang="en-US" sz="1200" b="1">
                <a:solidFill>
                  <a:srgbClr val="000000"/>
                </a:solidFill>
                <a:latin typeface="Arial" charset="0"/>
              </a:rPr>
              <a:t>    ventricular diastole. Note that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  <a:latin typeface="Arial" charset="0"/>
              </a:rPr>
              <a:t>    the AV valves closed, also.</a:t>
            </a:r>
          </a:p>
        </p:txBody>
      </p:sp>
      <p:sp>
        <p:nvSpPr>
          <p:cNvPr id="2109" name="Text Box 750"/>
          <p:cNvSpPr txBox="1">
            <a:spLocks noChangeArrowheads="1"/>
          </p:cNvSpPr>
          <p:nvPr/>
        </p:nvSpPr>
        <p:spPr bwMode="auto">
          <a:xfrm>
            <a:off x="941006" y="4405401"/>
            <a:ext cx="2448041" cy="894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21" tIns="51411" rIns="102821" bIns="51411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 b="1">
                <a:solidFill>
                  <a:srgbClr val="000000"/>
                </a:solidFill>
                <a:latin typeface="Arial" charset="0"/>
              </a:rPr>
              <a:t>5.</a:t>
            </a:r>
            <a:r>
              <a:rPr lang="en-US" sz="1200" b="1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1200" b="1" i="1">
                <a:solidFill>
                  <a:srgbClr val="000000"/>
                </a:solidFill>
                <a:latin typeface="Arial" charset="0"/>
              </a:rPr>
              <a:t>Diastole: Active ventricular</a:t>
            </a:r>
            <a:br>
              <a:rPr lang="en-US" sz="1200" b="1" i="1">
                <a:solidFill>
                  <a:srgbClr val="000000"/>
                </a:solidFill>
                <a:latin typeface="Arial" charset="0"/>
              </a:rPr>
            </a:br>
            <a:r>
              <a:rPr lang="en-US" sz="1200" b="1" i="1">
                <a:solidFill>
                  <a:srgbClr val="000000"/>
                </a:solidFill>
                <a:latin typeface="Arial" charset="0"/>
              </a:rPr>
              <a:t>    filling.</a:t>
            </a:r>
            <a:r>
              <a:rPr lang="en-US" sz="1200" b="1">
                <a:solidFill>
                  <a:srgbClr val="000000"/>
                </a:solidFill>
                <a:latin typeface="Arial" charset="0"/>
              </a:rPr>
              <a:t> The atria contract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  <a:latin typeface="Arial" charset="0"/>
              </a:rPr>
              <a:t>    and complete ventricular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  <a:latin typeface="Arial" charset="0"/>
              </a:rPr>
              <a:t>    filling.</a:t>
            </a:r>
          </a:p>
        </p:txBody>
      </p:sp>
      <p:sp>
        <p:nvSpPr>
          <p:cNvPr id="2110" name="Text Box 751"/>
          <p:cNvSpPr txBox="1">
            <a:spLocks noChangeArrowheads="1"/>
          </p:cNvSpPr>
          <p:nvPr/>
        </p:nvSpPr>
        <p:spPr bwMode="auto">
          <a:xfrm>
            <a:off x="6365624" y="1636854"/>
            <a:ext cx="2778376" cy="1083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21" tIns="51411" rIns="102821" bIns="51411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 b="1">
                <a:solidFill>
                  <a:srgbClr val="000000"/>
                </a:solidFill>
                <a:latin typeface="Arial" charset="0"/>
              </a:rPr>
              <a:t>2.</a:t>
            </a:r>
            <a:r>
              <a:rPr lang="en-US" sz="1200" b="1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1200" b="1" i="1">
                <a:solidFill>
                  <a:srgbClr val="000000"/>
                </a:solidFill>
                <a:latin typeface="Arial" charset="0"/>
              </a:rPr>
              <a:t>Systole: Period of ejection.</a:t>
            </a:r>
            <a:r>
              <a:rPr lang="en-US" sz="1200" b="1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sz="1200" b="1">
                <a:solidFill>
                  <a:srgbClr val="000000"/>
                </a:solidFill>
                <a:latin typeface="Arial" charset="0"/>
              </a:rPr>
            </a:br>
            <a:r>
              <a:rPr lang="en-US" sz="1200" b="1">
                <a:solidFill>
                  <a:srgbClr val="000000"/>
                </a:solidFill>
                <a:latin typeface="Arial" charset="0"/>
              </a:rPr>
              <a:t>    Continued ventricular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  <a:latin typeface="Arial" charset="0"/>
              </a:rPr>
              <a:t>    contraction pushes blood out of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  <a:latin typeface="Arial" charset="0"/>
              </a:rPr>
              <a:t>    the ventricles, causing the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  <a:latin typeface="Arial" charset="0"/>
              </a:rPr>
              <a:t>    semilunar valves to open.</a:t>
            </a:r>
          </a:p>
        </p:txBody>
      </p:sp>
      <p:sp>
        <p:nvSpPr>
          <p:cNvPr id="2111" name="Text Box 752"/>
          <p:cNvSpPr txBox="1">
            <a:spLocks noChangeArrowheads="1"/>
          </p:cNvSpPr>
          <p:nvPr/>
        </p:nvSpPr>
        <p:spPr bwMode="auto">
          <a:xfrm>
            <a:off x="-12498" y="1594014"/>
            <a:ext cx="2935509" cy="1651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21" tIns="51411" rIns="102821" bIns="51411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 b="1" dirty="0">
                <a:solidFill>
                  <a:srgbClr val="000000"/>
                </a:solidFill>
                <a:latin typeface="Arial" charset="0"/>
              </a:rPr>
              <a:t>1.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1200" b="1" i="1" dirty="0">
                <a:solidFill>
                  <a:srgbClr val="000000"/>
                </a:solidFill>
                <a:latin typeface="Arial" charset="0"/>
              </a:rPr>
              <a:t>Systole: Period of </a:t>
            </a:r>
            <a:r>
              <a:rPr lang="en-US" sz="1200" b="1" i="1" dirty="0" err="1">
                <a:solidFill>
                  <a:srgbClr val="000000"/>
                </a:solidFill>
                <a:latin typeface="Arial" charset="0"/>
              </a:rPr>
              <a:t>isovolumic</a:t>
            </a:r>
            <a:r>
              <a:rPr lang="en-US" sz="1200" b="1" i="1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sz="1200" b="1" i="1" dirty="0">
                <a:solidFill>
                  <a:srgbClr val="000000"/>
                </a:solidFill>
                <a:latin typeface="Arial" charset="0"/>
              </a:rPr>
            </a:br>
            <a:r>
              <a:rPr lang="en-US" sz="1200" b="1" i="1" dirty="0">
                <a:solidFill>
                  <a:srgbClr val="000000"/>
                </a:solidFill>
                <a:latin typeface="Arial" charset="0"/>
              </a:rPr>
              <a:t>    contraction.</a:t>
            </a: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 Ventricular</a:t>
            </a:r>
            <a:br>
              <a:rPr lang="en-US" sz="1200" b="1" dirty="0">
                <a:solidFill>
                  <a:srgbClr val="000000"/>
                </a:solidFill>
                <a:latin typeface="Arial" charset="0"/>
              </a:rPr>
            </a:b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    contraction causes the AV valves</a:t>
            </a:r>
            <a:br>
              <a:rPr lang="en-US" sz="1200" b="1" dirty="0">
                <a:solidFill>
                  <a:srgbClr val="000000"/>
                </a:solidFill>
                <a:latin typeface="Arial" charset="0"/>
              </a:rPr>
            </a:b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    to close, which is the beginning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    of ventricular systole. The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    semilunar valves were closed in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    the previous diastole and remain</a:t>
            </a:r>
            <a:br>
              <a:rPr lang="en-US" sz="1200" b="1" dirty="0">
                <a:solidFill>
                  <a:srgbClr val="000000"/>
                </a:solidFill>
                <a:latin typeface="Arial" charset="0"/>
              </a:rPr>
            </a:br>
            <a:r>
              <a:rPr lang="en-US" sz="1200" b="1" dirty="0">
                <a:solidFill>
                  <a:srgbClr val="000000"/>
                </a:solidFill>
                <a:latin typeface="Arial" charset="0"/>
              </a:rPr>
              <a:t>    closed during this period.</a:t>
            </a:r>
          </a:p>
        </p:txBody>
      </p:sp>
      <p:grpSp>
        <p:nvGrpSpPr>
          <p:cNvPr id="2112" name="Group 991"/>
          <p:cNvGrpSpPr>
            <a:grpSpLocks/>
          </p:cNvGrpSpPr>
          <p:nvPr/>
        </p:nvGrpSpPr>
        <p:grpSpPr bwMode="auto">
          <a:xfrm>
            <a:off x="2792662" y="3571803"/>
            <a:ext cx="785659" cy="717573"/>
            <a:chOff x="1564" y="2001"/>
            <a:chExt cx="440" cy="402"/>
          </a:xfrm>
        </p:grpSpPr>
        <p:sp>
          <p:nvSpPr>
            <p:cNvPr id="2545" name="Freeform 262"/>
            <p:cNvSpPr>
              <a:spLocks/>
            </p:cNvSpPr>
            <p:nvPr/>
          </p:nvSpPr>
          <p:spPr bwMode="auto">
            <a:xfrm>
              <a:off x="1564" y="2001"/>
              <a:ext cx="440" cy="402"/>
            </a:xfrm>
            <a:custGeom>
              <a:avLst/>
              <a:gdLst>
                <a:gd name="T0" fmla="*/ 29 w 440"/>
                <a:gd name="T1" fmla="*/ 321 h 402"/>
                <a:gd name="T2" fmla="*/ 128 w 440"/>
                <a:gd name="T3" fmla="*/ 382 h 402"/>
                <a:gd name="T4" fmla="*/ 203 w 440"/>
                <a:gd name="T5" fmla="*/ 397 h 402"/>
                <a:gd name="T6" fmla="*/ 254 w 440"/>
                <a:gd name="T7" fmla="*/ 402 h 402"/>
                <a:gd name="T8" fmla="*/ 324 w 440"/>
                <a:gd name="T9" fmla="*/ 396 h 402"/>
                <a:gd name="T10" fmla="*/ 401 w 440"/>
                <a:gd name="T11" fmla="*/ 364 h 402"/>
                <a:gd name="T12" fmla="*/ 430 w 440"/>
                <a:gd name="T13" fmla="*/ 325 h 402"/>
                <a:gd name="T14" fmla="*/ 431 w 440"/>
                <a:gd name="T15" fmla="*/ 282 h 402"/>
                <a:gd name="T16" fmla="*/ 436 w 440"/>
                <a:gd name="T17" fmla="*/ 252 h 402"/>
                <a:gd name="T18" fmla="*/ 439 w 440"/>
                <a:gd name="T19" fmla="*/ 221 h 402"/>
                <a:gd name="T20" fmla="*/ 438 w 440"/>
                <a:gd name="T21" fmla="*/ 183 h 402"/>
                <a:gd name="T22" fmla="*/ 431 w 440"/>
                <a:gd name="T23" fmla="*/ 126 h 402"/>
                <a:gd name="T24" fmla="*/ 421 w 440"/>
                <a:gd name="T25" fmla="*/ 98 h 402"/>
                <a:gd name="T26" fmla="*/ 407 w 440"/>
                <a:gd name="T27" fmla="*/ 72 h 402"/>
                <a:gd name="T28" fmla="*/ 385 w 440"/>
                <a:gd name="T29" fmla="*/ 26 h 402"/>
                <a:gd name="T30" fmla="*/ 348 w 440"/>
                <a:gd name="T31" fmla="*/ 3 h 402"/>
                <a:gd name="T32" fmla="*/ 343 w 440"/>
                <a:gd name="T33" fmla="*/ 40 h 402"/>
                <a:gd name="T34" fmla="*/ 347 w 440"/>
                <a:gd name="T35" fmla="*/ 72 h 402"/>
                <a:gd name="T36" fmla="*/ 369 w 440"/>
                <a:gd name="T37" fmla="*/ 87 h 402"/>
                <a:gd name="T38" fmla="*/ 365 w 440"/>
                <a:gd name="T39" fmla="*/ 115 h 402"/>
                <a:gd name="T40" fmla="*/ 373 w 440"/>
                <a:gd name="T41" fmla="*/ 137 h 402"/>
                <a:gd name="T42" fmla="*/ 382 w 440"/>
                <a:gd name="T43" fmla="*/ 179 h 402"/>
                <a:gd name="T44" fmla="*/ 384 w 440"/>
                <a:gd name="T45" fmla="*/ 210 h 402"/>
                <a:gd name="T46" fmla="*/ 396 w 440"/>
                <a:gd name="T47" fmla="*/ 233 h 402"/>
                <a:gd name="T48" fmla="*/ 386 w 440"/>
                <a:gd name="T49" fmla="*/ 232 h 402"/>
                <a:gd name="T50" fmla="*/ 389 w 440"/>
                <a:gd name="T51" fmla="*/ 259 h 402"/>
                <a:gd name="T52" fmla="*/ 369 w 440"/>
                <a:gd name="T53" fmla="*/ 274 h 402"/>
                <a:gd name="T54" fmla="*/ 365 w 440"/>
                <a:gd name="T55" fmla="*/ 299 h 402"/>
                <a:gd name="T56" fmla="*/ 351 w 440"/>
                <a:gd name="T57" fmla="*/ 290 h 402"/>
                <a:gd name="T58" fmla="*/ 339 w 440"/>
                <a:gd name="T59" fmla="*/ 283 h 402"/>
                <a:gd name="T60" fmla="*/ 304 w 440"/>
                <a:gd name="T61" fmla="*/ 268 h 402"/>
                <a:gd name="T62" fmla="*/ 272 w 440"/>
                <a:gd name="T63" fmla="*/ 217 h 402"/>
                <a:gd name="T64" fmla="*/ 256 w 440"/>
                <a:gd name="T65" fmla="*/ 198 h 402"/>
                <a:gd name="T66" fmla="*/ 240 w 440"/>
                <a:gd name="T67" fmla="*/ 180 h 402"/>
                <a:gd name="T68" fmla="*/ 224 w 440"/>
                <a:gd name="T69" fmla="*/ 161 h 402"/>
                <a:gd name="T70" fmla="*/ 199 w 440"/>
                <a:gd name="T71" fmla="*/ 159 h 402"/>
                <a:gd name="T72" fmla="*/ 198 w 440"/>
                <a:gd name="T73" fmla="*/ 199 h 402"/>
                <a:gd name="T74" fmla="*/ 216 w 440"/>
                <a:gd name="T75" fmla="*/ 220 h 402"/>
                <a:gd name="T76" fmla="*/ 233 w 440"/>
                <a:gd name="T77" fmla="*/ 240 h 402"/>
                <a:gd name="T78" fmla="*/ 252 w 440"/>
                <a:gd name="T79" fmla="*/ 276 h 402"/>
                <a:gd name="T80" fmla="*/ 272 w 440"/>
                <a:gd name="T81" fmla="*/ 304 h 402"/>
                <a:gd name="T82" fmla="*/ 285 w 440"/>
                <a:gd name="T83" fmla="*/ 321 h 402"/>
                <a:gd name="T84" fmla="*/ 302 w 440"/>
                <a:gd name="T85" fmla="*/ 337 h 402"/>
                <a:gd name="T86" fmla="*/ 325 w 440"/>
                <a:gd name="T87" fmla="*/ 354 h 402"/>
                <a:gd name="T88" fmla="*/ 314 w 440"/>
                <a:gd name="T89" fmla="*/ 366 h 402"/>
                <a:gd name="T90" fmla="*/ 291 w 440"/>
                <a:gd name="T91" fmla="*/ 377 h 402"/>
                <a:gd name="T92" fmla="*/ 270 w 440"/>
                <a:gd name="T93" fmla="*/ 374 h 402"/>
                <a:gd name="T94" fmla="*/ 256 w 440"/>
                <a:gd name="T95" fmla="*/ 370 h 402"/>
                <a:gd name="T96" fmla="*/ 239 w 440"/>
                <a:gd name="T97" fmla="*/ 373 h 402"/>
                <a:gd name="T98" fmla="*/ 214 w 440"/>
                <a:gd name="T99" fmla="*/ 371 h 402"/>
                <a:gd name="T100" fmla="*/ 191 w 440"/>
                <a:gd name="T101" fmla="*/ 362 h 402"/>
                <a:gd name="T102" fmla="*/ 170 w 440"/>
                <a:gd name="T103" fmla="*/ 356 h 402"/>
                <a:gd name="T104" fmla="*/ 143 w 440"/>
                <a:gd name="T105" fmla="*/ 363 h 402"/>
                <a:gd name="T106" fmla="*/ 122 w 440"/>
                <a:gd name="T107" fmla="*/ 343 h 402"/>
                <a:gd name="T108" fmla="*/ 110 w 440"/>
                <a:gd name="T109" fmla="*/ 328 h 402"/>
                <a:gd name="T110" fmla="*/ 91 w 440"/>
                <a:gd name="T111" fmla="*/ 329 h 402"/>
                <a:gd name="T112" fmla="*/ 71 w 440"/>
                <a:gd name="T113" fmla="*/ 320 h 402"/>
                <a:gd name="T114" fmla="*/ 61 w 440"/>
                <a:gd name="T115" fmla="*/ 305 h 402"/>
                <a:gd name="T116" fmla="*/ 49 w 440"/>
                <a:gd name="T117" fmla="*/ 293 h 402"/>
                <a:gd name="T118" fmla="*/ 31 w 440"/>
                <a:gd name="T119" fmla="*/ 275 h 402"/>
                <a:gd name="T120" fmla="*/ 21 w 440"/>
                <a:gd name="T121" fmla="*/ 264 h 402"/>
                <a:gd name="T122" fmla="*/ 2 w 440"/>
                <a:gd name="T123" fmla="*/ 268 h 40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440" h="402">
                  <a:moveTo>
                    <a:pt x="2" y="268"/>
                  </a:moveTo>
                  <a:lnTo>
                    <a:pt x="2" y="268"/>
                  </a:lnTo>
                  <a:lnTo>
                    <a:pt x="6" y="281"/>
                  </a:lnTo>
                  <a:lnTo>
                    <a:pt x="13" y="297"/>
                  </a:lnTo>
                  <a:lnTo>
                    <a:pt x="21" y="312"/>
                  </a:lnTo>
                  <a:lnTo>
                    <a:pt x="25" y="318"/>
                  </a:lnTo>
                  <a:lnTo>
                    <a:pt x="29" y="321"/>
                  </a:lnTo>
                  <a:lnTo>
                    <a:pt x="57" y="343"/>
                  </a:lnTo>
                  <a:lnTo>
                    <a:pt x="76" y="356"/>
                  </a:lnTo>
                  <a:lnTo>
                    <a:pt x="84" y="362"/>
                  </a:lnTo>
                  <a:lnTo>
                    <a:pt x="91" y="364"/>
                  </a:lnTo>
                  <a:lnTo>
                    <a:pt x="103" y="369"/>
                  </a:lnTo>
                  <a:lnTo>
                    <a:pt x="115" y="375"/>
                  </a:lnTo>
                  <a:lnTo>
                    <a:pt x="128" y="382"/>
                  </a:lnTo>
                  <a:lnTo>
                    <a:pt x="136" y="386"/>
                  </a:lnTo>
                  <a:lnTo>
                    <a:pt x="166" y="394"/>
                  </a:lnTo>
                  <a:lnTo>
                    <a:pt x="183" y="398"/>
                  </a:lnTo>
                  <a:lnTo>
                    <a:pt x="191" y="398"/>
                  </a:lnTo>
                  <a:lnTo>
                    <a:pt x="195" y="398"/>
                  </a:lnTo>
                  <a:lnTo>
                    <a:pt x="203" y="397"/>
                  </a:lnTo>
                  <a:lnTo>
                    <a:pt x="210" y="397"/>
                  </a:lnTo>
                  <a:lnTo>
                    <a:pt x="224" y="400"/>
                  </a:lnTo>
                  <a:lnTo>
                    <a:pt x="231" y="401"/>
                  </a:lnTo>
                  <a:lnTo>
                    <a:pt x="239" y="401"/>
                  </a:lnTo>
                  <a:lnTo>
                    <a:pt x="247" y="401"/>
                  </a:lnTo>
                  <a:lnTo>
                    <a:pt x="254" y="402"/>
                  </a:lnTo>
                  <a:lnTo>
                    <a:pt x="260" y="402"/>
                  </a:lnTo>
                  <a:lnTo>
                    <a:pt x="267" y="401"/>
                  </a:lnTo>
                  <a:lnTo>
                    <a:pt x="282" y="398"/>
                  </a:lnTo>
                  <a:lnTo>
                    <a:pt x="290" y="397"/>
                  </a:lnTo>
                  <a:lnTo>
                    <a:pt x="302" y="397"/>
                  </a:lnTo>
                  <a:lnTo>
                    <a:pt x="314" y="397"/>
                  </a:lnTo>
                  <a:lnTo>
                    <a:pt x="324" y="396"/>
                  </a:lnTo>
                  <a:lnTo>
                    <a:pt x="373" y="382"/>
                  </a:lnTo>
                  <a:lnTo>
                    <a:pt x="379" y="379"/>
                  </a:lnTo>
                  <a:lnTo>
                    <a:pt x="386" y="375"/>
                  </a:lnTo>
                  <a:lnTo>
                    <a:pt x="397" y="367"/>
                  </a:lnTo>
                  <a:lnTo>
                    <a:pt x="401" y="364"/>
                  </a:lnTo>
                  <a:lnTo>
                    <a:pt x="405" y="364"/>
                  </a:lnTo>
                  <a:lnTo>
                    <a:pt x="409" y="363"/>
                  </a:lnTo>
                  <a:lnTo>
                    <a:pt x="412" y="362"/>
                  </a:lnTo>
                  <a:lnTo>
                    <a:pt x="416" y="355"/>
                  </a:lnTo>
                  <a:lnTo>
                    <a:pt x="423" y="345"/>
                  </a:lnTo>
                  <a:lnTo>
                    <a:pt x="427" y="335"/>
                  </a:lnTo>
                  <a:lnTo>
                    <a:pt x="430" y="325"/>
                  </a:lnTo>
                  <a:lnTo>
                    <a:pt x="431" y="314"/>
                  </a:lnTo>
                  <a:lnTo>
                    <a:pt x="434" y="302"/>
                  </a:lnTo>
                  <a:lnTo>
                    <a:pt x="435" y="295"/>
                  </a:lnTo>
                  <a:lnTo>
                    <a:pt x="434" y="290"/>
                  </a:lnTo>
                  <a:lnTo>
                    <a:pt x="432" y="285"/>
                  </a:lnTo>
                  <a:lnTo>
                    <a:pt x="431" y="282"/>
                  </a:lnTo>
                  <a:lnTo>
                    <a:pt x="432" y="276"/>
                  </a:lnTo>
                  <a:lnTo>
                    <a:pt x="435" y="268"/>
                  </a:lnTo>
                  <a:lnTo>
                    <a:pt x="438" y="262"/>
                  </a:lnTo>
                  <a:lnTo>
                    <a:pt x="438" y="259"/>
                  </a:lnTo>
                  <a:lnTo>
                    <a:pt x="438" y="256"/>
                  </a:lnTo>
                  <a:lnTo>
                    <a:pt x="436" y="252"/>
                  </a:lnTo>
                  <a:lnTo>
                    <a:pt x="438" y="248"/>
                  </a:lnTo>
                  <a:lnTo>
                    <a:pt x="439" y="243"/>
                  </a:lnTo>
                  <a:lnTo>
                    <a:pt x="439" y="240"/>
                  </a:lnTo>
                  <a:lnTo>
                    <a:pt x="439" y="232"/>
                  </a:lnTo>
                  <a:lnTo>
                    <a:pt x="439" y="226"/>
                  </a:lnTo>
                  <a:lnTo>
                    <a:pt x="439" y="221"/>
                  </a:lnTo>
                  <a:lnTo>
                    <a:pt x="439" y="213"/>
                  </a:lnTo>
                  <a:lnTo>
                    <a:pt x="440" y="201"/>
                  </a:lnTo>
                  <a:lnTo>
                    <a:pt x="440" y="191"/>
                  </a:lnTo>
                  <a:lnTo>
                    <a:pt x="440" y="187"/>
                  </a:lnTo>
                  <a:lnTo>
                    <a:pt x="439" y="186"/>
                  </a:lnTo>
                  <a:lnTo>
                    <a:pt x="438" y="184"/>
                  </a:lnTo>
                  <a:lnTo>
                    <a:pt x="438" y="183"/>
                  </a:lnTo>
                  <a:lnTo>
                    <a:pt x="438" y="178"/>
                  </a:lnTo>
                  <a:lnTo>
                    <a:pt x="438" y="172"/>
                  </a:lnTo>
                  <a:lnTo>
                    <a:pt x="438" y="168"/>
                  </a:lnTo>
                  <a:lnTo>
                    <a:pt x="436" y="160"/>
                  </a:lnTo>
                  <a:lnTo>
                    <a:pt x="434" y="147"/>
                  </a:lnTo>
                  <a:lnTo>
                    <a:pt x="432" y="132"/>
                  </a:lnTo>
                  <a:lnTo>
                    <a:pt x="431" y="126"/>
                  </a:lnTo>
                  <a:lnTo>
                    <a:pt x="430" y="124"/>
                  </a:lnTo>
                  <a:lnTo>
                    <a:pt x="428" y="118"/>
                  </a:lnTo>
                  <a:lnTo>
                    <a:pt x="427" y="110"/>
                  </a:lnTo>
                  <a:lnTo>
                    <a:pt x="424" y="102"/>
                  </a:lnTo>
                  <a:lnTo>
                    <a:pt x="423" y="99"/>
                  </a:lnTo>
                  <a:lnTo>
                    <a:pt x="421" y="98"/>
                  </a:lnTo>
                  <a:lnTo>
                    <a:pt x="419" y="96"/>
                  </a:lnTo>
                  <a:lnTo>
                    <a:pt x="417" y="95"/>
                  </a:lnTo>
                  <a:lnTo>
                    <a:pt x="416" y="88"/>
                  </a:lnTo>
                  <a:lnTo>
                    <a:pt x="413" y="80"/>
                  </a:lnTo>
                  <a:lnTo>
                    <a:pt x="409" y="75"/>
                  </a:lnTo>
                  <a:lnTo>
                    <a:pt x="408" y="73"/>
                  </a:lnTo>
                  <a:lnTo>
                    <a:pt x="407" y="72"/>
                  </a:lnTo>
                  <a:lnTo>
                    <a:pt x="405" y="67"/>
                  </a:lnTo>
                  <a:lnTo>
                    <a:pt x="404" y="60"/>
                  </a:lnTo>
                  <a:lnTo>
                    <a:pt x="404" y="57"/>
                  </a:lnTo>
                  <a:lnTo>
                    <a:pt x="401" y="55"/>
                  </a:lnTo>
                  <a:lnTo>
                    <a:pt x="396" y="48"/>
                  </a:lnTo>
                  <a:lnTo>
                    <a:pt x="390" y="37"/>
                  </a:lnTo>
                  <a:lnTo>
                    <a:pt x="385" y="26"/>
                  </a:lnTo>
                  <a:lnTo>
                    <a:pt x="381" y="19"/>
                  </a:lnTo>
                  <a:lnTo>
                    <a:pt x="375" y="14"/>
                  </a:lnTo>
                  <a:lnTo>
                    <a:pt x="367" y="6"/>
                  </a:lnTo>
                  <a:lnTo>
                    <a:pt x="363" y="3"/>
                  </a:lnTo>
                  <a:lnTo>
                    <a:pt x="358" y="2"/>
                  </a:lnTo>
                  <a:lnTo>
                    <a:pt x="352" y="0"/>
                  </a:lnTo>
                  <a:lnTo>
                    <a:pt x="348" y="3"/>
                  </a:lnTo>
                  <a:lnTo>
                    <a:pt x="340" y="8"/>
                  </a:lnTo>
                  <a:lnTo>
                    <a:pt x="336" y="15"/>
                  </a:lnTo>
                  <a:lnTo>
                    <a:pt x="335" y="18"/>
                  </a:lnTo>
                  <a:lnTo>
                    <a:pt x="335" y="22"/>
                  </a:lnTo>
                  <a:lnTo>
                    <a:pt x="337" y="31"/>
                  </a:lnTo>
                  <a:lnTo>
                    <a:pt x="343" y="40"/>
                  </a:lnTo>
                  <a:lnTo>
                    <a:pt x="346" y="46"/>
                  </a:lnTo>
                  <a:lnTo>
                    <a:pt x="348" y="50"/>
                  </a:lnTo>
                  <a:lnTo>
                    <a:pt x="347" y="56"/>
                  </a:lnTo>
                  <a:lnTo>
                    <a:pt x="346" y="61"/>
                  </a:lnTo>
                  <a:lnTo>
                    <a:pt x="346" y="65"/>
                  </a:lnTo>
                  <a:lnTo>
                    <a:pt x="347" y="72"/>
                  </a:lnTo>
                  <a:lnTo>
                    <a:pt x="348" y="76"/>
                  </a:lnTo>
                  <a:lnTo>
                    <a:pt x="351" y="82"/>
                  </a:lnTo>
                  <a:lnTo>
                    <a:pt x="352" y="84"/>
                  </a:lnTo>
                  <a:lnTo>
                    <a:pt x="355" y="87"/>
                  </a:lnTo>
                  <a:lnTo>
                    <a:pt x="358" y="87"/>
                  </a:lnTo>
                  <a:lnTo>
                    <a:pt x="363" y="87"/>
                  </a:lnTo>
                  <a:lnTo>
                    <a:pt x="369" y="87"/>
                  </a:lnTo>
                  <a:lnTo>
                    <a:pt x="370" y="87"/>
                  </a:lnTo>
                  <a:lnTo>
                    <a:pt x="369" y="87"/>
                  </a:lnTo>
                  <a:lnTo>
                    <a:pt x="365" y="90"/>
                  </a:lnTo>
                  <a:lnTo>
                    <a:pt x="362" y="92"/>
                  </a:lnTo>
                  <a:lnTo>
                    <a:pt x="360" y="99"/>
                  </a:lnTo>
                  <a:lnTo>
                    <a:pt x="362" y="107"/>
                  </a:lnTo>
                  <a:lnTo>
                    <a:pt x="365" y="115"/>
                  </a:lnTo>
                  <a:lnTo>
                    <a:pt x="367" y="118"/>
                  </a:lnTo>
                  <a:lnTo>
                    <a:pt x="370" y="118"/>
                  </a:lnTo>
                  <a:lnTo>
                    <a:pt x="367" y="124"/>
                  </a:lnTo>
                  <a:lnTo>
                    <a:pt x="367" y="129"/>
                  </a:lnTo>
                  <a:lnTo>
                    <a:pt x="369" y="134"/>
                  </a:lnTo>
                  <a:lnTo>
                    <a:pt x="373" y="137"/>
                  </a:lnTo>
                  <a:lnTo>
                    <a:pt x="373" y="145"/>
                  </a:lnTo>
                  <a:lnTo>
                    <a:pt x="374" y="156"/>
                  </a:lnTo>
                  <a:lnTo>
                    <a:pt x="377" y="167"/>
                  </a:lnTo>
                  <a:lnTo>
                    <a:pt x="378" y="171"/>
                  </a:lnTo>
                  <a:lnTo>
                    <a:pt x="381" y="174"/>
                  </a:lnTo>
                  <a:lnTo>
                    <a:pt x="382" y="175"/>
                  </a:lnTo>
                  <a:lnTo>
                    <a:pt x="382" y="179"/>
                  </a:lnTo>
                  <a:lnTo>
                    <a:pt x="382" y="186"/>
                  </a:lnTo>
                  <a:lnTo>
                    <a:pt x="382" y="190"/>
                  </a:lnTo>
                  <a:lnTo>
                    <a:pt x="384" y="194"/>
                  </a:lnTo>
                  <a:lnTo>
                    <a:pt x="386" y="197"/>
                  </a:lnTo>
                  <a:lnTo>
                    <a:pt x="392" y="199"/>
                  </a:lnTo>
                  <a:lnTo>
                    <a:pt x="386" y="205"/>
                  </a:lnTo>
                  <a:lnTo>
                    <a:pt x="384" y="210"/>
                  </a:lnTo>
                  <a:lnTo>
                    <a:pt x="382" y="217"/>
                  </a:lnTo>
                  <a:lnTo>
                    <a:pt x="382" y="218"/>
                  </a:lnTo>
                  <a:lnTo>
                    <a:pt x="385" y="220"/>
                  </a:lnTo>
                  <a:lnTo>
                    <a:pt x="389" y="224"/>
                  </a:lnTo>
                  <a:lnTo>
                    <a:pt x="393" y="226"/>
                  </a:lnTo>
                  <a:lnTo>
                    <a:pt x="396" y="232"/>
                  </a:lnTo>
                  <a:lnTo>
                    <a:pt x="396" y="233"/>
                  </a:lnTo>
                  <a:lnTo>
                    <a:pt x="394" y="235"/>
                  </a:lnTo>
                  <a:lnTo>
                    <a:pt x="393" y="235"/>
                  </a:lnTo>
                  <a:lnTo>
                    <a:pt x="392" y="233"/>
                  </a:lnTo>
                  <a:lnTo>
                    <a:pt x="389" y="232"/>
                  </a:lnTo>
                  <a:lnTo>
                    <a:pt x="388" y="232"/>
                  </a:lnTo>
                  <a:lnTo>
                    <a:pt x="386" y="232"/>
                  </a:lnTo>
                  <a:lnTo>
                    <a:pt x="385" y="235"/>
                  </a:lnTo>
                  <a:lnTo>
                    <a:pt x="384" y="237"/>
                  </a:lnTo>
                  <a:lnTo>
                    <a:pt x="384" y="245"/>
                  </a:lnTo>
                  <a:lnTo>
                    <a:pt x="386" y="253"/>
                  </a:lnTo>
                  <a:lnTo>
                    <a:pt x="388" y="258"/>
                  </a:lnTo>
                  <a:lnTo>
                    <a:pt x="389" y="259"/>
                  </a:lnTo>
                  <a:lnTo>
                    <a:pt x="386" y="262"/>
                  </a:lnTo>
                  <a:lnTo>
                    <a:pt x="382" y="263"/>
                  </a:lnTo>
                  <a:lnTo>
                    <a:pt x="378" y="266"/>
                  </a:lnTo>
                  <a:lnTo>
                    <a:pt x="377" y="267"/>
                  </a:lnTo>
                  <a:lnTo>
                    <a:pt x="377" y="270"/>
                  </a:lnTo>
                  <a:lnTo>
                    <a:pt x="371" y="271"/>
                  </a:lnTo>
                  <a:lnTo>
                    <a:pt x="369" y="274"/>
                  </a:lnTo>
                  <a:lnTo>
                    <a:pt x="367" y="278"/>
                  </a:lnTo>
                  <a:lnTo>
                    <a:pt x="367" y="283"/>
                  </a:lnTo>
                  <a:lnTo>
                    <a:pt x="369" y="294"/>
                  </a:lnTo>
                  <a:lnTo>
                    <a:pt x="367" y="298"/>
                  </a:lnTo>
                  <a:lnTo>
                    <a:pt x="366" y="299"/>
                  </a:lnTo>
                  <a:lnTo>
                    <a:pt x="365" y="299"/>
                  </a:lnTo>
                  <a:lnTo>
                    <a:pt x="360" y="299"/>
                  </a:lnTo>
                  <a:lnTo>
                    <a:pt x="360" y="295"/>
                  </a:lnTo>
                  <a:lnTo>
                    <a:pt x="359" y="291"/>
                  </a:lnTo>
                  <a:lnTo>
                    <a:pt x="356" y="289"/>
                  </a:lnTo>
                  <a:lnTo>
                    <a:pt x="354" y="287"/>
                  </a:lnTo>
                  <a:lnTo>
                    <a:pt x="352" y="287"/>
                  </a:lnTo>
                  <a:lnTo>
                    <a:pt x="351" y="290"/>
                  </a:lnTo>
                  <a:lnTo>
                    <a:pt x="350" y="293"/>
                  </a:lnTo>
                  <a:lnTo>
                    <a:pt x="347" y="294"/>
                  </a:lnTo>
                  <a:lnTo>
                    <a:pt x="344" y="293"/>
                  </a:lnTo>
                  <a:lnTo>
                    <a:pt x="343" y="290"/>
                  </a:lnTo>
                  <a:lnTo>
                    <a:pt x="342" y="286"/>
                  </a:lnTo>
                  <a:lnTo>
                    <a:pt x="339" y="283"/>
                  </a:lnTo>
                  <a:lnTo>
                    <a:pt x="333" y="282"/>
                  </a:lnTo>
                  <a:lnTo>
                    <a:pt x="328" y="283"/>
                  </a:lnTo>
                  <a:lnTo>
                    <a:pt x="324" y="276"/>
                  </a:lnTo>
                  <a:lnTo>
                    <a:pt x="317" y="271"/>
                  </a:lnTo>
                  <a:lnTo>
                    <a:pt x="310" y="267"/>
                  </a:lnTo>
                  <a:lnTo>
                    <a:pt x="306" y="267"/>
                  </a:lnTo>
                  <a:lnTo>
                    <a:pt x="304" y="268"/>
                  </a:lnTo>
                  <a:lnTo>
                    <a:pt x="301" y="259"/>
                  </a:lnTo>
                  <a:lnTo>
                    <a:pt x="296" y="247"/>
                  </a:lnTo>
                  <a:lnTo>
                    <a:pt x="289" y="237"/>
                  </a:lnTo>
                  <a:lnTo>
                    <a:pt x="286" y="233"/>
                  </a:lnTo>
                  <a:lnTo>
                    <a:pt x="282" y="230"/>
                  </a:lnTo>
                  <a:lnTo>
                    <a:pt x="272" y="217"/>
                  </a:lnTo>
                  <a:lnTo>
                    <a:pt x="268" y="213"/>
                  </a:lnTo>
                  <a:lnTo>
                    <a:pt x="264" y="210"/>
                  </a:lnTo>
                  <a:lnTo>
                    <a:pt x="260" y="209"/>
                  </a:lnTo>
                  <a:lnTo>
                    <a:pt x="258" y="206"/>
                  </a:lnTo>
                  <a:lnTo>
                    <a:pt x="256" y="202"/>
                  </a:lnTo>
                  <a:lnTo>
                    <a:pt x="256" y="198"/>
                  </a:lnTo>
                  <a:lnTo>
                    <a:pt x="256" y="194"/>
                  </a:lnTo>
                  <a:lnTo>
                    <a:pt x="255" y="188"/>
                  </a:lnTo>
                  <a:lnTo>
                    <a:pt x="251" y="184"/>
                  </a:lnTo>
                  <a:lnTo>
                    <a:pt x="249" y="183"/>
                  </a:lnTo>
                  <a:lnTo>
                    <a:pt x="245" y="183"/>
                  </a:lnTo>
                  <a:lnTo>
                    <a:pt x="243" y="183"/>
                  </a:lnTo>
                  <a:lnTo>
                    <a:pt x="240" y="180"/>
                  </a:lnTo>
                  <a:lnTo>
                    <a:pt x="236" y="175"/>
                  </a:lnTo>
                  <a:lnTo>
                    <a:pt x="233" y="170"/>
                  </a:lnTo>
                  <a:lnTo>
                    <a:pt x="231" y="168"/>
                  </a:lnTo>
                  <a:lnTo>
                    <a:pt x="228" y="167"/>
                  </a:lnTo>
                  <a:lnTo>
                    <a:pt x="225" y="167"/>
                  </a:lnTo>
                  <a:lnTo>
                    <a:pt x="224" y="167"/>
                  </a:lnTo>
                  <a:lnTo>
                    <a:pt x="224" y="161"/>
                  </a:lnTo>
                  <a:lnTo>
                    <a:pt x="222" y="157"/>
                  </a:lnTo>
                  <a:lnTo>
                    <a:pt x="221" y="156"/>
                  </a:lnTo>
                  <a:lnTo>
                    <a:pt x="218" y="155"/>
                  </a:lnTo>
                  <a:lnTo>
                    <a:pt x="208" y="155"/>
                  </a:lnTo>
                  <a:lnTo>
                    <a:pt x="203" y="155"/>
                  </a:lnTo>
                  <a:lnTo>
                    <a:pt x="199" y="159"/>
                  </a:lnTo>
                  <a:lnTo>
                    <a:pt x="194" y="163"/>
                  </a:lnTo>
                  <a:lnTo>
                    <a:pt x="191" y="167"/>
                  </a:lnTo>
                  <a:lnTo>
                    <a:pt x="190" y="168"/>
                  </a:lnTo>
                  <a:lnTo>
                    <a:pt x="189" y="171"/>
                  </a:lnTo>
                  <a:lnTo>
                    <a:pt x="190" y="175"/>
                  </a:lnTo>
                  <a:lnTo>
                    <a:pt x="191" y="180"/>
                  </a:lnTo>
                  <a:lnTo>
                    <a:pt x="198" y="199"/>
                  </a:lnTo>
                  <a:lnTo>
                    <a:pt x="202" y="205"/>
                  </a:lnTo>
                  <a:lnTo>
                    <a:pt x="205" y="207"/>
                  </a:lnTo>
                  <a:lnTo>
                    <a:pt x="208" y="212"/>
                  </a:lnTo>
                  <a:lnTo>
                    <a:pt x="210" y="216"/>
                  </a:lnTo>
                  <a:lnTo>
                    <a:pt x="212" y="218"/>
                  </a:lnTo>
                  <a:lnTo>
                    <a:pt x="214" y="220"/>
                  </a:lnTo>
                  <a:lnTo>
                    <a:pt x="216" y="220"/>
                  </a:lnTo>
                  <a:lnTo>
                    <a:pt x="217" y="226"/>
                  </a:lnTo>
                  <a:lnTo>
                    <a:pt x="220" y="230"/>
                  </a:lnTo>
                  <a:lnTo>
                    <a:pt x="222" y="233"/>
                  </a:lnTo>
                  <a:lnTo>
                    <a:pt x="225" y="235"/>
                  </a:lnTo>
                  <a:lnTo>
                    <a:pt x="229" y="236"/>
                  </a:lnTo>
                  <a:lnTo>
                    <a:pt x="233" y="240"/>
                  </a:lnTo>
                  <a:lnTo>
                    <a:pt x="239" y="245"/>
                  </a:lnTo>
                  <a:lnTo>
                    <a:pt x="240" y="248"/>
                  </a:lnTo>
                  <a:lnTo>
                    <a:pt x="244" y="264"/>
                  </a:lnTo>
                  <a:lnTo>
                    <a:pt x="247" y="272"/>
                  </a:lnTo>
                  <a:lnTo>
                    <a:pt x="249" y="275"/>
                  </a:lnTo>
                  <a:lnTo>
                    <a:pt x="252" y="276"/>
                  </a:lnTo>
                  <a:lnTo>
                    <a:pt x="255" y="278"/>
                  </a:lnTo>
                  <a:lnTo>
                    <a:pt x="258" y="281"/>
                  </a:lnTo>
                  <a:lnTo>
                    <a:pt x="260" y="285"/>
                  </a:lnTo>
                  <a:lnTo>
                    <a:pt x="263" y="291"/>
                  </a:lnTo>
                  <a:lnTo>
                    <a:pt x="266" y="297"/>
                  </a:lnTo>
                  <a:lnTo>
                    <a:pt x="268" y="301"/>
                  </a:lnTo>
                  <a:lnTo>
                    <a:pt x="272" y="304"/>
                  </a:lnTo>
                  <a:lnTo>
                    <a:pt x="277" y="306"/>
                  </a:lnTo>
                  <a:lnTo>
                    <a:pt x="282" y="308"/>
                  </a:lnTo>
                  <a:lnTo>
                    <a:pt x="286" y="310"/>
                  </a:lnTo>
                  <a:lnTo>
                    <a:pt x="286" y="313"/>
                  </a:lnTo>
                  <a:lnTo>
                    <a:pt x="285" y="316"/>
                  </a:lnTo>
                  <a:lnTo>
                    <a:pt x="285" y="321"/>
                  </a:lnTo>
                  <a:lnTo>
                    <a:pt x="287" y="322"/>
                  </a:lnTo>
                  <a:lnTo>
                    <a:pt x="289" y="324"/>
                  </a:lnTo>
                  <a:lnTo>
                    <a:pt x="293" y="325"/>
                  </a:lnTo>
                  <a:lnTo>
                    <a:pt x="297" y="325"/>
                  </a:lnTo>
                  <a:lnTo>
                    <a:pt x="298" y="328"/>
                  </a:lnTo>
                  <a:lnTo>
                    <a:pt x="300" y="329"/>
                  </a:lnTo>
                  <a:lnTo>
                    <a:pt x="302" y="337"/>
                  </a:lnTo>
                  <a:lnTo>
                    <a:pt x="308" y="345"/>
                  </a:lnTo>
                  <a:lnTo>
                    <a:pt x="310" y="348"/>
                  </a:lnTo>
                  <a:lnTo>
                    <a:pt x="313" y="350"/>
                  </a:lnTo>
                  <a:lnTo>
                    <a:pt x="314" y="348"/>
                  </a:lnTo>
                  <a:lnTo>
                    <a:pt x="316" y="345"/>
                  </a:lnTo>
                  <a:lnTo>
                    <a:pt x="323" y="352"/>
                  </a:lnTo>
                  <a:lnTo>
                    <a:pt x="325" y="354"/>
                  </a:lnTo>
                  <a:lnTo>
                    <a:pt x="328" y="354"/>
                  </a:lnTo>
                  <a:lnTo>
                    <a:pt x="323" y="356"/>
                  </a:lnTo>
                  <a:lnTo>
                    <a:pt x="321" y="359"/>
                  </a:lnTo>
                  <a:lnTo>
                    <a:pt x="320" y="362"/>
                  </a:lnTo>
                  <a:lnTo>
                    <a:pt x="319" y="364"/>
                  </a:lnTo>
                  <a:lnTo>
                    <a:pt x="314" y="366"/>
                  </a:lnTo>
                  <a:lnTo>
                    <a:pt x="310" y="369"/>
                  </a:lnTo>
                  <a:lnTo>
                    <a:pt x="305" y="369"/>
                  </a:lnTo>
                  <a:lnTo>
                    <a:pt x="300" y="367"/>
                  </a:lnTo>
                  <a:lnTo>
                    <a:pt x="297" y="369"/>
                  </a:lnTo>
                  <a:lnTo>
                    <a:pt x="294" y="373"/>
                  </a:lnTo>
                  <a:lnTo>
                    <a:pt x="291" y="377"/>
                  </a:lnTo>
                  <a:lnTo>
                    <a:pt x="289" y="377"/>
                  </a:lnTo>
                  <a:lnTo>
                    <a:pt x="286" y="375"/>
                  </a:lnTo>
                  <a:lnTo>
                    <a:pt x="283" y="373"/>
                  </a:lnTo>
                  <a:lnTo>
                    <a:pt x="279" y="370"/>
                  </a:lnTo>
                  <a:lnTo>
                    <a:pt x="275" y="370"/>
                  </a:lnTo>
                  <a:lnTo>
                    <a:pt x="272" y="371"/>
                  </a:lnTo>
                  <a:lnTo>
                    <a:pt x="270" y="374"/>
                  </a:lnTo>
                  <a:lnTo>
                    <a:pt x="267" y="377"/>
                  </a:lnTo>
                  <a:lnTo>
                    <a:pt x="266" y="378"/>
                  </a:lnTo>
                  <a:lnTo>
                    <a:pt x="264" y="377"/>
                  </a:lnTo>
                  <a:lnTo>
                    <a:pt x="262" y="375"/>
                  </a:lnTo>
                  <a:lnTo>
                    <a:pt x="260" y="373"/>
                  </a:lnTo>
                  <a:lnTo>
                    <a:pt x="256" y="370"/>
                  </a:lnTo>
                  <a:lnTo>
                    <a:pt x="254" y="370"/>
                  </a:lnTo>
                  <a:lnTo>
                    <a:pt x="249" y="374"/>
                  </a:lnTo>
                  <a:lnTo>
                    <a:pt x="247" y="377"/>
                  </a:lnTo>
                  <a:lnTo>
                    <a:pt x="243" y="378"/>
                  </a:lnTo>
                  <a:lnTo>
                    <a:pt x="240" y="377"/>
                  </a:lnTo>
                  <a:lnTo>
                    <a:pt x="239" y="373"/>
                  </a:lnTo>
                  <a:lnTo>
                    <a:pt x="236" y="369"/>
                  </a:lnTo>
                  <a:lnTo>
                    <a:pt x="233" y="366"/>
                  </a:lnTo>
                  <a:lnTo>
                    <a:pt x="228" y="366"/>
                  </a:lnTo>
                  <a:lnTo>
                    <a:pt x="224" y="370"/>
                  </a:lnTo>
                  <a:lnTo>
                    <a:pt x="220" y="374"/>
                  </a:lnTo>
                  <a:lnTo>
                    <a:pt x="217" y="374"/>
                  </a:lnTo>
                  <a:lnTo>
                    <a:pt x="214" y="371"/>
                  </a:lnTo>
                  <a:lnTo>
                    <a:pt x="213" y="367"/>
                  </a:lnTo>
                  <a:lnTo>
                    <a:pt x="209" y="363"/>
                  </a:lnTo>
                  <a:lnTo>
                    <a:pt x="203" y="359"/>
                  </a:lnTo>
                  <a:lnTo>
                    <a:pt x="197" y="359"/>
                  </a:lnTo>
                  <a:lnTo>
                    <a:pt x="194" y="359"/>
                  </a:lnTo>
                  <a:lnTo>
                    <a:pt x="191" y="362"/>
                  </a:lnTo>
                  <a:lnTo>
                    <a:pt x="187" y="366"/>
                  </a:lnTo>
                  <a:lnTo>
                    <a:pt x="184" y="367"/>
                  </a:lnTo>
                  <a:lnTo>
                    <a:pt x="182" y="366"/>
                  </a:lnTo>
                  <a:lnTo>
                    <a:pt x="180" y="362"/>
                  </a:lnTo>
                  <a:lnTo>
                    <a:pt x="178" y="358"/>
                  </a:lnTo>
                  <a:lnTo>
                    <a:pt x="174" y="356"/>
                  </a:lnTo>
                  <a:lnTo>
                    <a:pt x="170" y="356"/>
                  </a:lnTo>
                  <a:lnTo>
                    <a:pt x="166" y="360"/>
                  </a:lnTo>
                  <a:lnTo>
                    <a:pt x="161" y="359"/>
                  </a:lnTo>
                  <a:lnTo>
                    <a:pt x="155" y="359"/>
                  </a:lnTo>
                  <a:lnTo>
                    <a:pt x="149" y="360"/>
                  </a:lnTo>
                  <a:lnTo>
                    <a:pt x="144" y="362"/>
                  </a:lnTo>
                  <a:lnTo>
                    <a:pt x="143" y="363"/>
                  </a:lnTo>
                  <a:lnTo>
                    <a:pt x="141" y="362"/>
                  </a:lnTo>
                  <a:lnTo>
                    <a:pt x="138" y="356"/>
                  </a:lnTo>
                  <a:lnTo>
                    <a:pt x="136" y="350"/>
                  </a:lnTo>
                  <a:lnTo>
                    <a:pt x="132" y="344"/>
                  </a:lnTo>
                  <a:lnTo>
                    <a:pt x="129" y="341"/>
                  </a:lnTo>
                  <a:lnTo>
                    <a:pt x="126" y="341"/>
                  </a:lnTo>
                  <a:lnTo>
                    <a:pt x="122" y="343"/>
                  </a:lnTo>
                  <a:lnTo>
                    <a:pt x="120" y="345"/>
                  </a:lnTo>
                  <a:lnTo>
                    <a:pt x="118" y="347"/>
                  </a:lnTo>
                  <a:lnTo>
                    <a:pt x="117" y="345"/>
                  </a:lnTo>
                  <a:lnTo>
                    <a:pt x="114" y="340"/>
                  </a:lnTo>
                  <a:lnTo>
                    <a:pt x="113" y="333"/>
                  </a:lnTo>
                  <a:lnTo>
                    <a:pt x="110" y="328"/>
                  </a:lnTo>
                  <a:lnTo>
                    <a:pt x="106" y="327"/>
                  </a:lnTo>
                  <a:lnTo>
                    <a:pt x="102" y="327"/>
                  </a:lnTo>
                  <a:lnTo>
                    <a:pt x="99" y="328"/>
                  </a:lnTo>
                  <a:lnTo>
                    <a:pt x="96" y="331"/>
                  </a:lnTo>
                  <a:lnTo>
                    <a:pt x="95" y="333"/>
                  </a:lnTo>
                  <a:lnTo>
                    <a:pt x="94" y="333"/>
                  </a:lnTo>
                  <a:lnTo>
                    <a:pt x="91" y="329"/>
                  </a:lnTo>
                  <a:lnTo>
                    <a:pt x="90" y="325"/>
                  </a:lnTo>
                  <a:lnTo>
                    <a:pt x="87" y="320"/>
                  </a:lnTo>
                  <a:lnTo>
                    <a:pt x="83" y="317"/>
                  </a:lnTo>
                  <a:lnTo>
                    <a:pt x="79" y="316"/>
                  </a:lnTo>
                  <a:lnTo>
                    <a:pt x="75" y="317"/>
                  </a:lnTo>
                  <a:lnTo>
                    <a:pt x="71" y="320"/>
                  </a:lnTo>
                  <a:lnTo>
                    <a:pt x="68" y="320"/>
                  </a:lnTo>
                  <a:lnTo>
                    <a:pt x="68" y="317"/>
                  </a:lnTo>
                  <a:lnTo>
                    <a:pt x="69" y="313"/>
                  </a:lnTo>
                  <a:lnTo>
                    <a:pt x="71" y="308"/>
                  </a:lnTo>
                  <a:lnTo>
                    <a:pt x="69" y="305"/>
                  </a:lnTo>
                  <a:lnTo>
                    <a:pt x="67" y="305"/>
                  </a:lnTo>
                  <a:lnTo>
                    <a:pt x="61" y="305"/>
                  </a:lnTo>
                  <a:lnTo>
                    <a:pt x="56" y="306"/>
                  </a:lnTo>
                  <a:lnTo>
                    <a:pt x="52" y="305"/>
                  </a:lnTo>
                  <a:lnTo>
                    <a:pt x="50" y="302"/>
                  </a:lnTo>
                  <a:lnTo>
                    <a:pt x="50" y="299"/>
                  </a:lnTo>
                  <a:lnTo>
                    <a:pt x="50" y="295"/>
                  </a:lnTo>
                  <a:lnTo>
                    <a:pt x="49" y="293"/>
                  </a:lnTo>
                  <a:lnTo>
                    <a:pt x="45" y="291"/>
                  </a:lnTo>
                  <a:lnTo>
                    <a:pt x="40" y="293"/>
                  </a:lnTo>
                  <a:lnTo>
                    <a:pt x="38" y="293"/>
                  </a:lnTo>
                  <a:lnTo>
                    <a:pt x="37" y="290"/>
                  </a:lnTo>
                  <a:lnTo>
                    <a:pt x="34" y="283"/>
                  </a:lnTo>
                  <a:lnTo>
                    <a:pt x="33" y="278"/>
                  </a:lnTo>
                  <a:lnTo>
                    <a:pt x="31" y="275"/>
                  </a:lnTo>
                  <a:lnTo>
                    <a:pt x="30" y="275"/>
                  </a:lnTo>
                  <a:lnTo>
                    <a:pt x="27" y="275"/>
                  </a:lnTo>
                  <a:lnTo>
                    <a:pt x="26" y="275"/>
                  </a:lnTo>
                  <a:lnTo>
                    <a:pt x="25" y="271"/>
                  </a:lnTo>
                  <a:lnTo>
                    <a:pt x="25" y="266"/>
                  </a:lnTo>
                  <a:lnTo>
                    <a:pt x="23" y="264"/>
                  </a:lnTo>
                  <a:lnTo>
                    <a:pt x="21" y="264"/>
                  </a:lnTo>
                  <a:lnTo>
                    <a:pt x="15" y="262"/>
                  </a:lnTo>
                  <a:lnTo>
                    <a:pt x="8" y="260"/>
                  </a:lnTo>
                  <a:lnTo>
                    <a:pt x="4" y="260"/>
                  </a:lnTo>
                  <a:lnTo>
                    <a:pt x="2" y="262"/>
                  </a:lnTo>
                  <a:lnTo>
                    <a:pt x="0" y="264"/>
                  </a:lnTo>
                  <a:lnTo>
                    <a:pt x="2" y="268"/>
                  </a:lnTo>
                  <a:close/>
                </a:path>
              </a:pathLst>
            </a:custGeom>
            <a:solidFill>
              <a:srgbClr val="F7EEF3"/>
            </a:solidFill>
            <a:ln w="1588">
              <a:solidFill>
                <a:srgbClr val="DCA1B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546" name="Freeform 266"/>
            <p:cNvSpPr>
              <a:spLocks/>
            </p:cNvSpPr>
            <p:nvPr/>
          </p:nvSpPr>
          <p:spPr bwMode="auto">
            <a:xfrm>
              <a:off x="1809" y="2211"/>
              <a:ext cx="10" cy="10"/>
            </a:xfrm>
            <a:custGeom>
              <a:avLst/>
              <a:gdLst>
                <a:gd name="T0" fmla="*/ 10 w 10"/>
                <a:gd name="T1" fmla="*/ 0 h 10"/>
                <a:gd name="T2" fmla="*/ 10 w 10"/>
                <a:gd name="T3" fmla="*/ 0 h 10"/>
                <a:gd name="T4" fmla="*/ 6 w 10"/>
                <a:gd name="T5" fmla="*/ 3 h 10"/>
                <a:gd name="T6" fmla="*/ 2 w 10"/>
                <a:gd name="T7" fmla="*/ 7 h 10"/>
                <a:gd name="T8" fmla="*/ 0 w 10"/>
                <a:gd name="T9" fmla="*/ 1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" h="10">
                  <a:moveTo>
                    <a:pt x="10" y="0"/>
                  </a:moveTo>
                  <a:lnTo>
                    <a:pt x="10" y="0"/>
                  </a:lnTo>
                  <a:lnTo>
                    <a:pt x="6" y="3"/>
                  </a:lnTo>
                  <a:lnTo>
                    <a:pt x="2" y="7"/>
                  </a:lnTo>
                  <a:lnTo>
                    <a:pt x="0" y="1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547" name="Freeform 269"/>
            <p:cNvSpPr>
              <a:spLocks/>
            </p:cNvSpPr>
            <p:nvPr/>
          </p:nvSpPr>
          <p:spPr bwMode="auto">
            <a:xfrm>
              <a:off x="1835" y="2223"/>
              <a:ext cx="4" cy="17"/>
            </a:xfrm>
            <a:custGeom>
              <a:avLst/>
              <a:gdLst>
                <a:gd name="T0" fmla="*/ 0 w 4"/>
                <a:gd name="T1" fmla="*/ 17 h 17"/>
                <a:gd name="T2" fmla="*/ 0 w 4"/>
                <a:gd name="T3" fmla="*/ 17 h 17"/>
                <a:gd name="T4" fmla="*/ 3 w 4"/>
                <a:gd name="T5" fmla="*/ 7 h 17"/>
                <a:gd name="T6" fmla="*/ 4 w 4"/>
                <a:gd name="T7" fmla="*/ 0 h 1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" h="17">
                  <a:moveTo>
                    <a:pt x="0" y="17"/>
                  </a:moveTo>
                  <a:lnTo>
                    <a:pt x="0" y="17"/>
                  </a:lnTo>
                  <a:lnTo>
                    <a:pt x="3" y="7"/>
                  </a:lnTo>
                  <a:lnTo>
                    <a:pt x="4" y="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548" name="Freeform 271"/>
            <p:cNvSpPr>
              <a:spLocks/>
            </p:cNvSpPr>
            <p:nvPr/>
          </p:nvSpPr>
          <p:spPr bwMode="auto">
            <a:xfrm>
              <a:off x="1815" y="2265"/>
              <a:ext cx="9" cy="8"/>
            </a:xfrm>
            <a:custGeom>
              <a:avLst/>
              <a:gdLst>
                <a:gd name="T0" fmla="*/ 9 w 9"/>
                <a:gd name="T1" fmla="*/ 0 h 8"/>
                <a:gd name="T2" fmla="*/ 9 w 9"/>
                <a:gd name="T3" fmla="*/ 0 h 8"/>
                <a:gd name="T4" fmla="*/ 5 w 9"/>
                <a:gd name="T5" fmla="*/ 6 h 8"/>
                <a:gd name="T6" fmla="*/ 3 w 9"/>
                <a:gd name="T7" fmla="*/ 8 h 8"/>
                <a:gd name="T8" fmla="*/ 0 w 9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" h="8">
                  <a:moveTo>
                    <a:pt x="9" y="0"/>
                  </a:moveTo>
                  <a:lnTo>
                    <a:pt x="9" y="0"/>
                  </a:lnTo>
                  <a:lnTo>
                    <a:pt x="5" y="6"/>
                  </a:lnTo>
                  <a:lnTo>
                    <a:pt x="3" y="8"/>
                  </a:lnTo>
                  <a:lnTo>
                    <a:pt x="0" y="8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549" name="Freeform 282"/>
            <p:cNvSpPr>
              <a:spLocks/>
            </p:cNvSpPr>
            <p:nvPr/>
          </p:nvSpPr>
          <p:spPr bwMode="auto">
            <a:xfrm>
              <a:off x="1900" y="2299"/>
              <a:ext cx="12" cy="14"/>
            </a:xfrm>
            <a:custGeom>
              <a:avLst/>
              <a:gdLst>
                <a:gd name="T0" fmla="*/ 10 w 12"/>
                <a:gd name="T1" fmla="*/ 0 h 14"/>
                <a:gd name="T2" fmla="*/ 10 w 12"/>
                <a:gd name="T3" fmla="*/ 0 h 14"/>
                <a:gd name="T4" fmla="*/ 11 w 12"/>
                <a:gd name="T5" fmla="*/ 4 h 14"/>
                <a:gd name="T6" fmla="*/ 12 w 12"/>
                <a:gd name="T7" fmla="*/ 7 h 14"/>
                <a:gd name="T8" fmla="*/ 12 w 12"/>
                <a:gd name="T9" fmla="*/ 10 h 14"/>
                <a:gd name="T10" fmla="*/ 11 w 12"/>
                <a:gd name="T11" fmla="*/ 11 h 14"/>
                <a:gd name="T12" fmla="*/ 11 w 12"/>
                <a:gd name="T13" fmla="*/ 11 h 14"/>
                <a:gd name="T14" fmla="*/ 6 w 12"/>
                <a:gd name="T15" fmla="*/ 14 h 14"/>
                <a:gd name="T16" fmla="*/ 3 w 12"/>
                <a:gd name="T17" fmla="*/ 14 h 14"/>
                <a:gd name="T18" fmla="*/ 0 w 12"/>
                <a:gd name="T19" fmla="*/ 12 h 1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" h="14">
                  <a:moveTo>
                    <a:pt x="10" y="0"/>
                  </a:moveTo>
                  <a:lnTo>
                    <a:pt x="10" y="0"/>
                  </a:lnTo>
                  <a:lnTo>
                    <a:pt x="11" y="4"/>
                  </a:lnTo>
                  <a:lnTo>
                    <a:pt x="12" y="7"/>
                  </a:lnTo>
                  <a:lnTo>
                    <a:pt x="12" y="10"/>
                  </a:lnTo>
                  <a:lnTo>
                    <a:pt x="11" y="11"/>
                  </a:lnTo>
                  <a:lnTo>
                    <a:pt x="6" y="14"/>
                  </a:lnTo>
                  <a:lnTo>
                    <a:pt x="3" y="14"/>
                  </a:lnTo>
                  <a:lnTo>
                    <a:pt x="0" y="12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550" name="Freeform 284"/>
            <p:cNvSpPr>
              <a:spLocks/>
            </p:cNvSpPr>
            <p:nvPr/>
          </p:nvSpPr>
          <p:spPr bwMode="auto">
            <a:xfrm>
              <a:off x="1939" y="2273"/>
              <a:ext cx="7" cy="30"/>
            </a:xfrm>
            <a:custGeom>
              <a:avLst/>
              <a:gdLst>
                <a:gd name="T0" fmla="*/ 0 w 7"/>
                <a:gd name="T1" fmla="*/ 0 h 30"/>
                <a:gd name="T2" fmla="*/ 0 w 7"/>
                <a:gd name="T3" fmla="*/ 0 h 30"/>
                <a:gd name="T4" fmla="*/ 3 w 7"/>
                <a:gd name="T5" fmla="*/ 9 h 30"/>
                <a:gd name="T6" fmla="*/ 3 w 7"/>
                <a:gd name="T7" fmla="*/ 17 h 30"/>
                <a:gd name="T8" fmla="*/ 4 w 7"/>
                <a:gd name="T9" fmla="*/ 25 h 30"/>
                <a:gd name="T10" fmla="*/ 7 w 7"/>
                <a:gd name="T11" fmla="*/ 30 h 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" h="30">
                  <a:moveTo>
                    <a:pt x="0" y="0"/>
                  </a:moveTo>
                  <a:lnTo>
                    <a:pt x="0" y="0"/>
                  </a:lnTo>
                  <a:lnTo>
                    <a:pt x="3" y="9"/>
                  </a:lnTo>
                  <a:lnTo>
                    <a:pt x="3" y="17"/>
                  </a:lnTo>
                  <a:lnTo>
                    <a:pt x="4" y="25"/>
                  </a:lnTo>
                  <a:lnTo>
                    <a:pt x="7" y="3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551" name="Freeform 294"/>
            <p:cNvSpPr>
              <a:spLocks/>
            </p:cNvSpPr>
            <p:nvPr/>
          </p:nvSpPr>
          <p:spPr bwMode="auto">
            <a:xfrm>
              <a:off x="1945" y="2141"/>
              <a:ext cx="15" cy="9"/>
            </a:xfrm>
            <a:custGeom>
              <a:avLst/>
              <a:gdLst>
                <a:gd name="T0" fmla="*/ 15 w 15"/>
                <a:gd name="T1" fmla="*/ 9 h 9"/>
                <a:gd name="T2" fmla="*/ 15 w 15"/>
                <a:gd name="T3" fmla="*/ 9 h 9"/>
                <a:gd name="T4" fmla="*/ 12 w 15"/>
                <a:gd name="T5" fmla="*/ 5 h 9"/>
                <a:gd name="T6" fmla="*/ 11 w 15"/>
                <a:gd name="T7" fmla="*/ 2 h 9"/>
                <a:gd name="T8" fmla="*/ 7 w 15"/>
                <a:gd name="T9" fmla="*/ 0 h 9"/>
                <a:gd name="T10" fmla="*/ 0 w 15"/>
                <a:gd name="T11" fmla="*/ 1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" h="9">
                  <a:moveTo>
                    <a:pt x="15" y="9"/>
                  </a:moveTo>
                  <a:lnTo>
                    <a:pt x="15" y="9"/>
                  </a:lnTo>
                  <a:lnTo>
                    <a:pt x="12" y="5"/>
                  </a:lnTo>
                  <a:lnTo>
                    <a:pt x="11" y="2"/>
                  </a:lnTo>
                  <a:lnTo>
                    <a:pt x="7" y="0"/>
                  </a:lnTo>
                  <a:lnTo>
                    <a:pt x="0" y="1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552" name="Freeform 297"/>
            <p:cNvSpPr>
              <a:spLocks/>
            </p:cNvSpPr>
            <p:nvPr/>
          </p:nvSpPr>
          <p:spPr bwMode="auto">
            <a:xfrm>
              <a:off x="1954" y="2089"/>
              <a:ext cx="11" cy="37"/>
            </a:xfrm>
            <a:custGeom>
              <a:avLst/>
              <a:gdLst>
                <a:gd name="T0" fmla="*/ 11 w 11"/>
                <a:gd name="T1" fmla="*/ 0 h 37"/>
                <a:gd name="T2" fmla="*/ 11 w 11"/>
                <a:gd name="T3" fmla="*/ 0 h 37"/>
                <a:gd name="T4" fmla="*/ 11 w 11"/>
                <a:gd name="T5" fmla="*/ 7 h 37"/>
                <a:gd name="T6" fmla="*/ 11 w 11"/>
                <a:gd name="T7" fmla="*/ 13 h 37"/>
                <a:gd name="T8" fmla="*/ 8 w 11"/>
                <a:gd name="T9" fmla="*/ 18 h 37"/>
                <a:gd name="T10" fmla="*/ 6 w 11"/>
                <a:gd name="T11" fmla="*/ 23 h 37"/>
                <a:gd name="T12" fmla="*/ 6 w 11"/>
                <a:gd name="T13" fmla="*/ 23 h 37"/>
                <a:gd name="T14" fmla="*/ 0 w 11"/>
                <a:gd name="T15" fmla="*/ 33 h 37"/>
                <a:gd name="T16" fmla="*/ 0 w 11"/>
                <a:gd name="T17" fmla="*/ 36 h 37"/>
                <a:gd name="T18" fmla="*/ 2 w 11"/>
                <a:gd name="T19" fmla="*/ 37 h 3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1" h="37">
                  <a:moveTo>
                    <a:pt x="11" y="0"/>
                  </a:moveTo>
                  <a:lnTo>
                    <a:pt x="11" y="0"/>
                  </a:lnTo>
                  <a:lnTo>
                    <a:pt x="11" y="7"/>
                  </a:lnTo>
                  <a:lnTo>
                    <a:pt x="11" y="13"/>
                  </a:lnTo>
                  <a:lnTo>
                    <a:pt x="8" y="18"/>
                  </a:lnTo>
                  <a:lnTo>
                    <a:pt x="6" y="23"/>
                  </a:lnTo>
                  <a:lnTo>
                    <a:pt x="0" y="33"/>
                  </a:lnTo>
                  <a:lnTo>
                    <a:pt x="0" y="36"/>
                  </a:lnTo>
                  <a:lnTo>
                    <a:pt x="2" y="37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553" name="Freeform 309"/>
            <p:cNvSpPr>
              <a:spLocks/>
            </p:cNvSpPr>
            <p:nvPr/>
          </p:nvSpPr>
          <p:spPr bwMode="auto">
            <a:xfrm>
              <a:off x="1908" y="2353"/>
              <a:ext cx="12" cy="7"/>
            </a:xfrm>
            <a:custGeom>
              <a:avLst/>
              <a:gdLst>
                <a:gd name="T0" fmla="*/ 0 w 12"/>
                <a:gd name="T1" fmla="*/ 0 h 7"/>
                <a:gd name="T2" fmla="*/ 0 w 12"/>
                <a:gd name="T3" fmla="*/ 0 h 7"/>
                <a:gd name="T4" fmla="*/ 8 w 12"/>
                <a:gd name="T5" fmla="*/ 6 h 7"/>
                <a:gd name="T6" fmla="*/ 10 w 12"/>
                <a:gd name="T7" fmla="*/ 7 h 7"/>
                <a:gd name="T8" fmla="*/ 12 w 12"/>
                <a:gd name="T9" fmla="*/ 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" h="7">
                  <a:moveTo>
                    <a:pt x="0" y="0"/>
                  </a:moveTo>
                  <a:lnTo>
                    <a:pt x="0" y="0"/>
                  </a:lnTo>
                  <a:lnTo>
                    <a:pt x="8" y="6"/>
                  </a:lnTo>
                  <a:lnTo>
                    <a:pt x="10" y="7"/>
                  </a:lnTo>
                  <a:lnTo>
                    <a:pt x="12" y="7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grpSp>
          <p:nvGrpSpPr>
            <p:cNvPr id="2554" name="Group 986"/>
            <p:cNvGrpSpPr>
              <a:grpSpLocks/>
            </p:cNvGrpSpPr>
            <p:nvPr/>
          </p:nvGrpSpPr>
          <p:grpSpPr bwMode="auto">
            <a:xfrm>
              <a:off x="1577" y="2026"/>
              <a:ext cx="422" cy="371"/>
              <a:chOff x="1577" y="2026"/>
              <a:chExt cx="422" cy="371"/>
            </a:xfrm>
          </p:grpSpPr>
          <p:sp>
            <p:nvSpPr>
              <p:cNvPr id="2555" name="Freeform 273"/>
              <p:cNvSpPr>
                <a:spLocks/>
              </p:cNvSpPr>
              <p:nvPr/>
            </p:nvSpPr>
            <p:spPr bwMode="auto">
              <a:xfrm>
                <a:off x="1858" y="2276"/>
                <a:ext cx="6" cy="24"/>
              </a:xfrm>
              <a:custGeom>
                <a:avLst/>
                <a:gdLst>
                  <a:gd name="T0" fmla="*/ 6 w 6"/>
                  <a:gd name="T1" fmla="*/ 0 h 24"/>
                  <a:gd name="T2" fmla="*/ 6 w 6"/>
                  <a:gd name="T3" fmla="*/ 0 h 24"/>
                  <a:gd name="T4" fmla="*/ 4 w 6"/>
                  <a:gd name="T5" fmla="*/ 8 h 24"/>
                  <a:gd name="T6" fmla="*/ 4 w 6"/>
                  <a:gd name="T7" fmla="*/ 16 h 24"/>
                  <a:gd name="T8" fmla="*/ 3 w 6"/>
                  <a:gd name="T9" fmla="*/ 22 h 24"/>
                  <a:gd name="T10" fmla="*/ 2 w 6"/>
                  <a:gd name="T11" fmla="*/ 23 h 24"/>
                  <a:gd name="T12" fmla="*/ 0 w 6"/>
                  <a:gd name="T13" fmla="*/ 24 h 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24">
                    <a:moveTo>
                      <a:pt x="6" y="0"/>
                    </a:moveTo>
                    <a:lnTo>
                      <a:pt x="6" y="0"/>
                    </a:lnTo>
                    <a:lnTo>
                      <a:pt x="4" y="8"/>
                    </a:lnTo>
                    <a:lnTo>
                      <a:pt x="4" y="16"/>
                    </a:lnTo>
                    <a:lnTo>
                      <a:pt x="3" y="22"/>
                    </a:lnTo>
                    <a:lnTo>
                      <a:pt x="2" y="23"/>
                    </a:lnTo>
                    <a:lnTo>
                      <a:pt x="0" y="24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556" name="Group 984"/>
              <p:cNvGrpSpPr>
                <a:grpSpLocks/>
              </p:cNvGrpSpPr>
              <p:nvPr/>
            </p:nvGrpSpPr>
            <p:grpSpPr bwMode="auto">
              <a:xfrm>
                <a:off x="1577" y="2026"/>
                <a:ext cx="422" cy="371"/>
                <a:chOff x="1577" y="2026"/>
                <a:chExt cx="422" cy="371"/>
              </a:xfrm>
            </p:grpSpPr>
            <p:sp>
              <p:nvSpPr>
                <p:cNvPr id="2557" name="Freeform 263"/>
                <p:cNvSpPr>
                  <a:spLocks/>
                </p:cNvSpPr>
                <p:nvPr/>
              </p:nvSpPr>
              <p:spPr bwMode="auto">
                <a:xfrm>
                  <a:off x="1781" y="2166"/>
                  <a:ext cx="4" cy="21"/>
                </a:xfrm>
                <a:custGeom>
                  <a:avLst/>
                  <a:gdLst>
                    <a:gd name="T0" fmla="*/ 4 w 4"/>
                    <a:gd name="T1" fmla="*/ 0 h 21"/>
                    <a:gd name="T2" fmla="*/ 4 w 4"/>
                    <a:gd name="T3" fmla="*/ 0 h 21"/>
                    <a:gd name="T4" fmla="*/ 0 w 4"/>
                    <a:gd name="T5" fmla="*/ 13 h 21"/>
                    <a:gd name="T6" fmla="*/ 0 w 4"/>
                    <a:gd name="T7" fmla="*/ 18 h 21"/>
                    <a:gd name="T8" fmla="*/ 0 w 4"/>
                    <a:gd name="T9" fmla="*/ 21 h 2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" h="21">
                      <a:moveTo>
                        <a:pt x="4" y="0"/>
                      </a:moveTo>
                      <a:lnTo>
                        <a:pt x="4" y="0"/>
                      </a:lnTo>
                      <a:lnTo>
                        <a:pt x="0" y="13"/>
                      </a:lnTo>
                      <a:lnTo>
                        <a:pt x="0" y="18"/>
                      </a:lnTo>
                      <a:lnTo>
                        <a:pt x="0" y="21"/>
                      </a:lnTo>
                    </a:path>
                  </a:pathLst>
                </a:custGeom>
                <a:noFill/>
                <a:ln w="7938">
                  <a:solidFill>
                    <a:srgbClr val="E0AFC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58" name="Freeform 264"/>
                <p:cNvSpPr>
                  <a:spLocks/>
                </p:cNvSpPr>
                <p:nvPr/>
              </p:nvSpPr>
              <p:spPr bwMode="auto">
                <a:xfrm>
                  <a:off x="1757" y="2175"/>
                  <a:ext cx="13" cy="5"/>
                </a:xfrm>
                <a:custGeom>
                  <a:avLst/>
                  <a:gdLst>
                    <a:gd name="T0" fmla="*/ 13 w 13"/>
                    <a:gd name="T1" fmla="*/ 4 h 5"/>
                    <a:gd name="T2" fmla="*/ 13 w 13"/>
                    <a:gd name="T3" fmla="*/ 4 h 5"/>
                    <a:gd name="T4" fmla="*/ 8 w 13"/>
                    <a:gd name="T5" fmla="*/ 5 h 5"/>
                    <a:gd name="T6" fmla="*/ 4 w 13"/>
                    <a:gd name="T7" fmla="*/ 5 h 5"/>
                    <a:gd name="T8" fmla="*/ 1 w 13"/>
                    <a:gd name="T9" fmla="*/ 2 h 5"/>
                    <a:gd name="T10" fmla="*/ 0 w 13"/>
                    <a:gd name="T11" fmla="*/ 0 h 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13" h="5">
                      <a:moveTo>
                        <a:pt x="13" y="4"/>
                      </a:moveTo>
                      <a:lnTo>
                        <a:pt x="13" y="4"/>
                      </a:lnTo>
                      <a:lnTo>
                        <a:pt x="8" y="5"/>
                      </a:lnTo>
                      <a:lnTo>
                        <a:pt x="4" y="5"/>
                      </a:lnTo>
                      <a:lnTo>
                        <a:pt x="1" y="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7938">
                  <a:solidFill>
                    <a:srgbClr val="E0AFC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59" name="Freeform 265"/>
                <p:cNvSpPr>
                  <a:spLocks/>
                </p:cNvSpPr>
                <p:nvPr/>
              </p:nvSpPr>
              <p:spPr bwMode="auto">
                <a:xfrm>
                  <a:off x="1782" y="2196"/>
                  <a:ext cx="6" cy="11"/>
                </a:xfrm>
                <a:custGeom>
                  <a:avLst/>
                  <a:gdLst>
                    <a:gd name="T0" fmla="*/ 6 w 6"/>
                    <a:gd name="T1" fmla="*/ 0 h 11"/>
                    <a:gd name="T2" fmla="*/ 6 w 6"/>
                    <a:gd name="T3" fmla="*/ 0 h 11"/>
                    <a:gd name="T4" fmla="*/ 3 w 6"/>
                    <a:gd name="T5" fmla="*/ 7 h 11"/>
                    <a:gd name="T6" fmla="*/ 0 w 6"/>
                    <a:gd name="T7" fmla="*/ 11 h 1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6" h="11">
                      <a:moveTo>
                        <a:pt x="6" y="0"/>
                      </a:moveTo>
                      <a:lnTo>
                        <a:pt x="6" y="0"/>
                      </a:lnTo>
                      <a:lnTo>
                        <a:pt x="3" y="7"/>
                      </a:lnTo>
                      <a:lnTo>
                        <a:pt x="0" y="11"/>
                      </a:lnTo>
                    </a:path>
                  </a:pathLst>
                </a:custGeom>
                <a:noFill/>
                <a:ln w="7938">
                  <a:solidFill>
                    <a:srgbClr val="E0AFC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0" name="Freeform 267"/>
                <p:cNvSpPr>
                  <a:spLocks/>
                </p:cNvSpPr>
                <p:nvPr/>
              </p:nvSpPr>
              <p:spPr bwMode="auto">
                <a:xfrm>
                  <a:off x="1796" y="2231"/>
                  <a:ext cx="9" cy="10"/>
                </a:xfrm>
                <a:custGeom>
                  <a:avLst/>
                  <a:gdLst>
                    <a:gd name="T0" fmla="*/ 9 w 9"/>
                    <a:gd name="T1" fmla="*/ 0 h 10"/>
                    <a:gd name="T2" fmla="*/ 9 w 9"/>
                    <a:gd name="T3" fmla="*/ 0 h 10"/>
                    <a:gd name="T4" fmla="*/ 5 w 9"/>
                    <a:gd name="T5" fmla="*/ 7 h 10"/>
                    <a:gd name="T6" fmla="*/ 0 w 9"/>
                    <a:gd name="T7" fmla="*/ 10 h 1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9" h="10">
                      <a:moveTo>
                        <a:pt x="9" y="0"/>
                      </a:moveTo>
                      <a:lnTo>
                        <a:pt x="9" y="0"/>
                      </a:lnTo>
                      <a:lnTo>
                        <a:pt x="5" y="7"/>
                      </a:lnTo>
                      <a:lnTo>
                        <a:pt x="0" y="10"/>
                      </a:lnTo>
                    </a:path>
                  </a:pathLst>
                </a:custGeom>
                <a:noFill/>
                <a:ln w="7938">
                  <a:solidFill>
                    <a:srgbClr val="E0AFC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1" name="Freeform 268"/>
                <p:cNvSpPr>
                  <a:spLocks/>
                </p:cNvSpPr>
                <p:nvPr/>
              </p:nvSpPr>
              <p:spPr bwMode="auto">
                <a:xfrm>
                  <a:off x="1819" y="2227"/>
                  <a:ext cx="8" cy="25"/>
                </a:xfrm>
                <a:custGeom>
                  <a:avLst/>
                  <a:gdLst>
                    <a:gd name="T0" fmla="*/ 8 w 8"/>
                    <a:gd name="T1" fmla="*/ 0 h 25"/>
                    <a:gd name="T2" fmla="*/ 8 w 8"/>
                    <a:gd name="T3" fmla="*/ 0 h 25"/>
                    <a:gd name="T4" fmla="*/ 4 w 8"/>
                    <a:gd name="T5" fmla="*/ 6 h 25"/>
                    <a:gd name="T6" fmla="*/ 1 w 8"/>
                    <a:gd name="T7" fmla="*/ 14 h 25"/>
                    <a:gd name="T8" fmla="*/ 0 w 8"/>
                    <a:gd name="T9" fmla="*/ 19 h 25"/>
                    <a:gd name="T10" fmla="*/ 0 w 8"/>
                    <a:gd name="T11" fmla="*/ 25 h 2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8" h="25">
                      <a:moveTo>
                        <a:pt x="8" y="0"/>
                      </a:moveTo>
                      <a:lnTo>
                        <a:pt x="8" y="0"/>
                      </a:lnTo>
                      <a:lnTo>
                        <a:pt x="4" y="6"/>
                      </a:lnTo>
                      <a:lnTo>
                        <a:pt x="1" y="14"/>
                      </a:lnTo>
                      <a:lnTo>
                        <a:pt x="0" y="19"/>
                      </a:lnTo>
                      <a:lnTo>
                        <a:pt x="0" y="25"/>
                      </a:lnTo>
                    </a:path>
                  </a:pathLst>
                </a:custGeom>
                <a:noFill/>
                <a:ln w="7938">
                  <a:solidFill>
                    <a:srgbClr val="E0AFC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" name="Freeform 270"/>
                <p:cNvSpPr>
                  <a:spLocks/>
                </p:cNvSpPr>
                <p:nvPr/>
              </p:nvSpPr>
              <p:spPr bwMode="auto">
                <a:xfrm>
                  <a:off x="1838" y="2252"/>
                  <a:ext cx="3" cy="17"/>
                </a:xfrm>
                <a:custGeom>
                  <a:avLst/>
                  <a:gdLst>
                    <a:gd name="T0" fmla="*/ 3 w 3"/>
                    <a:gd name="T1" fmla="*/ 0 h 17"/>
                    <a:gd name="T2" fmla="*/ 3 w 3"/>
                    <a:gd name="T3" fmla="*/ 0 h 17"/>
                    <a:gd name="T4" fmla="*/ 1 w 3"/>
                    <a:gd name="T5" fmla="*/ 9 h 17"/>
                    <a:gd name="T6" fmla="*/ 1 w 3"/>
                    <a:gd name="T7" fmla="*/ 13 h 17"/>
                    <a:gd name="T8" fmla="*/ 0 w 3"/>
                    <a:gd name="T9" fmla="*/ 17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" h="17">
                      <a:moveTo>
                        <a:pt x="3" y="0"/>
                      </a:moveTo>
                      <a:lnTo>
                        <a:pt x="3" y="0"/>
                      </a:lnTo>
                      <a:lnTo>
                        <a:pt x="1" y="9"/>
                      </a:lnTo>
                      <a:lnTo>
                        <a:pt x="1" y="13"/>
                      </a:lnTo>
                      <a:lnTo>
                        <a:pt x="0" y="17"/>
                      </a:lnTo>
                    </a:path>
                  </a:pathLst>
                </a:custGeom>
                <a:noFill/>
                <a:ln w="7938">
                  <a:solidFill>
                    <a:srgbClr val="E0AFC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3" name="Freeform 272"/>
                <p:cNvSpPr>
                  <a:spLocks/>
                </p:cNvSpPr>
                <p:nvPr/>
              </p:nvSpPr>
              <p:spPr bwMode="auto">
                <a:xfrm>
                  <a:off x="1831" y="2286"/>
                  <a:ext cx="11" cy="6"/>
                </a:xfrm>
                <a:custGeom>
                  <a:avLst/>
                  <a:gdLst>
                    <a:gd name="T0" fmla="*/ 11 w 11"/>
                    <a:gd name="T1" fmla="*/ 0 h 6"/>
                    <a:gd name="T2" fmla="*/ 11 w 11"/>
                    <a:gd name="T3" fmla="*/ 0 h 6"/>
                    <a:gd name="T4" fmla="*/ 7 w 11"/>
                    <a:gd name="T5" fmla="*/ 2 h 6"/>
                    <a:gd name="T6" fmla="*/ 4 w 11"/>
                    <a:gd name="T7" fmla="*/ 5 h 6"/>
                    <a:gd name="T8" fmla="*/ 1 w 11"/>
                    <a:gd name="T9" fmla="*/ 6 h 6"/>
                    <a:gd name="T10" fmla="*/ 0 w 11"/>
                    <a:gd name="T11" fmla="*/ 6 h 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11" h="6">
                      <a:moveTo>
                        <a:pt x="11" y="0"/>
                      </a:moveTo>
                      <a:lnTo>
                        <a:pt x="11" y="0"/>
                      </a:lnTo>
                      <a:lnTo>
                        <a:pt x="7" y="2"/>
                      </a:lnTo>
                      <a:lnTo>
                        <a:pt x="4" y="5"/>
                      </a:lnTo>
                      <a:lnTo>
                        <a:pt x="1" y="6"/>
                      </a:lnTo>
                      <a:lnTo>
                        <a:pt x="0" y="6"/>
                      </a:lnTo>
                    </a:path>
                  </a:pathLst>
                </a:custGeom>
                <a:noFill/>
                <a:ln w="7938">
                  <a:solidFill>
                    <a:srgbClr val="E0AFC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4" name="Freeform 274"/>
                <p:cNvSpPr>
                  <a:spLocks/>
                </p:cNvSpPr>
                <p:nvPr/>
              </p:nvSpPr>
              <p:spPr bwMode="auto">
                <a:xfrm>
                  <a:off x="1857" y="2260"/>
                  <a:ext cx="4" cy="7"/>
                </a:xfrm>
                <a:custGeom>
                  <a:avLst/>
                  <a:gdLst>
                    <a:gd name="T0" fmla="*/ 0 w 4"/>
                    <a:gd name="T1" fmla="*/ 7 h 7"/>
                    <a:gd name="T2" fmla="*/ 0 w 4"/>
                    <a:gd name="T3" fmla="*/ 7 h 7"/>
                    <a:gd name="T4" fmla="*/ 3 w 4"/>
                    <a:gd name="T5" fmla="*/ 4 h 7"/>
                    <a:gd name="T6" fmla="*/ 4 w 4"/>
                    <a:gd name="T7" fmla="*/ 3 h 7"/>
                    <a:gd name="T8" fmla="*/ 4 w 4"/>
                    <a:gd name="T9" fmla="*/ 0 h 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" h="7">
                      <a:moveTo>
                        <a:pt x="0" y="7"/>
                      </a:moveTo>
                      <a:lnTo>
                        <a:pt x="0" y="7"/>
                      </a:lnTo>
                      <a:lnTo>
                        <a:pt x="3" y="4"/>
                      </a:lnTo>
                      <a:lnTo>
                        <a:pt x="4" y="3"/>
                      </a:lnTo>
                      <a:lnTo>
                        <a:pt x="4" y="0"/>
                      </a:lnTo>
                    </a:path>
                  </a:pathLst>
                </a:custGeom>
                <a:noFill/>
                <a:ln w="7938">
                  <a:solidFill>
                    <a:srgbClr val="E0AFC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5" name="Freeform 275"/>
                <p:cNvSpPr>
                  <a:spLocks/>
                </p:cNvSpPr>
                <p:nvPr/>
              </p:nvSpPr>
              <p:spPr bwMode="auto">
                <a:xfrm>
                  <a:off x="1873" y="2287"/>
                  <a:ext cx="14" cy="4"/>
                </a:xfrm>
                <a:custGeom>
                  <a:avLst/>
                  <a:gdLst>
                    <a:gd name="T0" fmla="*/ 14 w 14"/>
                    <a:gd name="T1" fmla="*/ 0 h 4"/>
                    <a:gd name="T2" fmla="*/ 14 w 14"/>
                    <a:gd name="T3" fmla="*/ 0 h 4"/>
                    <a:gd name="T4" fmla="*/ 8 w 14"/>
                    <a:gd name="T5" fmla="*/ 1 h 4"/>
                    <a:gd name="T6" fmla="*/ 5 w 14"/>
                    <a:gd name="T7" fmla="*/ 4 h 4"/>
                    <a:gd name="T8" fmla="*/ 3 w 14"/>
                    <a:gd name="T9" fmla="*/ 4 h 4"/>
                    <a:gd name="T10" fmla="*/ 0 w 14"/>
                    <a:gd name="T11" fmla="*/ 4 h 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14" h="4">
                      <a:moveTo>
                        <a:pt x="14" y="0"/>
                      </a:moveTo>
                      <a:lnTo>
                        <a:pt x="14" y="0"/>
                      </a:lnTo>
                      <a:lnTo>
                        <a:pt x="8" y="1"/>
                      </a:lnTo>
                      <a:lnTo>
                        <a:pt x="5" y="4"/>
                      </a:lnTo>
                      <a:lnTo>
                        <a:pt x="3" y="4"/>
                      </a:lnTo>
                      <a:lnTo>
                        <a:pt x="0" y="4"/>
                      </a:lnTo>
                    </a:path>
                  </a:pathLst>
                </a:custGeom>
                <a:noFill/>
                <a:ln w="7938">
                  <a:solidFill>
                    <a:srgbClr val="E0AFC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6" name="Freeform 277"/>
                <p:cNvSpPr>
                  <a:spLocks/>
                </p:cNvSpPr>
                <p:nvPr/>
              </p:nvSpPr>
              <p:spPr bwMode="auto">
                <a:xfrm>
                  <a:off x="1878" y="2311"/>
                  <a:ext cx="5" cy="18"/>
                </a:xfrm>
                <a:custGeom>
                  <a:avLst/>
                  <a:gdLst>
                    <a:gd name="T0" fmla="*/ 5 w 5"/>
                    <a:gd name="T1" fmla="*/ 18 h 18"/>
                    <a:gd name="T2" fmla="*/ 5 w 5"/>
                    <a:gd name="T3" fmla="*/ 18 h 18"/>
                    <a:gd name="T4" fmla="*/ 3 w 5"/>
                    <a:gd name="T5" fmla="*/ 12 h 18"/>
                    <a:gd name="T6" fmla="*/ 3 w 5"/>
                    <a:gd name="T7" fmla="*/ 7 h 18"/>
                    <a:gd name="T8" fmla="*/ 0 w 5"/>
                    <a:gd name="T9" fmla="*/ 0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5" h="18">
                      <a:moveTo>
                        <a:pt x="5" y="18"/>
                      </a:moveTo>
                      <a:lnTo>
                        <a:pt x="5" y="18"/>
                      </a:lnTo>
                      <a:lnTo>
                        <a:pt x="3" y="12"/>
                      </a:lnTo>
                      <a:lnTo>
                        <a:pt x="3" y="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7938">
                  <a:solidFill>
                    <a:srgbClr val="E0AFC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7" name="Freeform 281"/>
                <p:cNvSpPr>
                  <a:spLocks/>
                </p:cNvSpPr>
                <p:nvPr/>
              </p:nvSpPr>
              <p:spPr bwMode="auto">
                <a:xfrm>
                  <a:off x="1897" y="2326"/>
                  <a:ext cx="14" cy="10"/>
                </a:xfrm>
                <a:custGeom>
                  <a:avLst/>
                  <a:gdLst>
                    <a:gd name="T0" fmla="*/ 14 w 14"/>
                    <a:gd name="T1" fmla="*/ 10 h 10"/>
                    <a:gd name="T2" fmla="*/ 14 w 14"/>
                    <a:gd name="T3" fmla="*/ 10 h 10"/>
                    <a:gd name="T4" fmla="*/ 9 w 14"/>
                    <a:gd name="T5" fmla="*/ 10 h 10"/>
                    <a:gd name="T6" fmla="*/ 4 w 14"/>
                    <a:gd name="T7" fmla="*/ 7 h 10"/>
                    <a:gd name="T8" fmla="*/ 0 w 14"/>
                    <a:gd name="T9" fmla="*/ 4 h 10"/>
                    <a:gd name="T10" fmla="*/ 0 w 14"/>
                    <a:gd name="T11" fmla="*/ 0 h 1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14" h="10">
                      <a:moveTo>
                        <a:pt x="14" y="10"/>
                      </a:moveTo>
                      <a:lnTo>
                        <a:pt x="14" y="10"/>
                      </a:lnTo>
                      <a:lnTo>
                        <a:pt x="9" y="10"/>
                      </a:lnTo>
                      <a:lnTo>
                        <a:pt x="4" y="7"/>
                      </a:lnTo>
                      <a:lnTo>
                        <a:pt x="0" y="4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7938">
                  <a:solidFill>
                    <a:srgbClr val="E0AFC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8" name="Freeform 283"/>
                <p:cNvSpPr>
                  <a:spLocks/>
                </p:cNvSpPr>
                <p:nvPr/>
              </p:nvSpPr>
              <p:spPr bwMode="auto">
                <a:xfrm>
                  <a:off x="1933" y="2319"/>
                  <a:ext cx="4" cy="23"/>
                </a:xfrm>
                <a:custGeom>
                  <a:avLst/>
                  <a:gdLst>
                    <a:gd name="T0" fmla="*/ 4 w 4"/>
                    <a:gd name="T1" fmla="*/ 0 h 23"/>
                    <a:gd name="T2" fmla="*/ 4 w 4"/>
                    <a:gd name="T3" fmla="*/ 0 h 23"/>
                    <a:gd name="T4" fmla="*/ 1 w 4"/>
                    <a:gd name="T5" fmla="*/ 7 h 23"/>
                    <a:gd name="T6" fmla="*/ 0 w 4"/>
                    <a:gd name="T7" fmla="*/ 14 h 23"/>
                    <a:gd name="T8" fmla="*/ 0 w 4"/>
                    <a:gd name="T9" fmla="*/ 19 h 23"/>
                    <a:gd name="T10" fmla="*/ 2 w 4"/>
                    <a:gd name="T11" fmla="*/ 23 h 2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" h="23">
                      <a:moveTo>
                        <a:pt x="4" y="0"/>
                      </a:moveTo>
                      <a:lnTo>
                        <a:pt x="4" y="0"/>
                      </a:lnTo>
                      <a:lnTo>
                        <a:pt x="1" y="7"/>
                      </a:lnTo>
                      <a:lnTo>
                        <a:pt x="0" y="14"/>
                      </a:lnTo>
                      <a:lnTo>
                        <a:pt x="0" y="19"/>
                      </a:lnTo>
                      <a:lnTo>
                        <a:pt x="2" y="23"/>
                      </a:lnTo>
                    </a:path>
                  </a:pathLst>
                </a:custGeom>
                <a:noFill/>
                <a:ln w="7938">
                  <a:solidFill>
                    <a:srgbClr val="E0AFC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9" name="Freeform 285"/>
                <p:cNvSpPr>
                  <a:spLocks/>
                </p:cNvSpPr>
                <p:nvPr/>
              </p:nvSpPr>
              <p:spPr bwMode="auto">
                <a:xfrm>
                  <a:off x="1960" y="2267"/>
                  <a:ext cx="12" cy="23"/>
                </a:xfrm>
                <a:custGeom>
                  <a:avLst/>
                  <a:gdLst>
                    <a:gd name="T0" fmla="*/ 12 w 12"/>
                    <a:gd name="T1" fmla="*/ 0 h 23"/>
                    <a:gd name="T2" fmla="*/ 12 w 12"/>
                    <a:gd name="T3" fmla="*/ 0 h 23"/>
                    <a:gd name="T4" fmla="*/ 5 w 12"/>
                    <a:gd name="T5" fmla="*/ 5 h 23"/>
                    <a:gd name="T6" fmla="*/ 1 w 12"/>
                    <a:gd name="T7" fmla="*/ 12 h 23"/>
                    <a:gd name="T8" fmla="*/ 0 w 12"/>
                    <a:gd name="T9" fmla="*/ 17 h 23"/>
                    <a:gd name="T10" fmla="*/ 1 w 12"/>
                    <a:gd name="T11" fmla="*/ 23 h 2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12" h="23">
                      <a:moveTo>
                        <a:pt x="12" y="0"/>
                      </a:moveTo>
                      <a:lnTo>
                        <a:pt x="12" y="0"/>
                      </a:lnTo>
                      <a:lnTo>
                        <a:pt x="5" y="5"/>
                      </a:lnTo>
                      <a:lnTo>
                        <a:pt x="1" y="12"/>
                      </a:lnTo>
                      <a:lnTo>
                        <a:pt x="0" y="17"/>
                      </a:lnTo>
                      <a:lnTo>
                        <a:pt x="1" y="23"/>
                      </a:lnTo>
                    </a:path>
                  </a:pathLst>
                </a:custGeom>
                <a:noFill/>
                <a:ln w="7938">
                  <a:solidFill>
                    <a:srgbClr val="E0AFC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70" name="Freeform 286"/>
                <p:cNvSpPr>
                  <a:spLocks/>
                </p:cNvSpPr>
                <p:nvPr/>
              </p:nvSpPr>
              <p:spPr bwMode="auto">
                <a:xfrm>
                  <a:off x="1979" y="2227"/>
                  <a:ext cx="20" cy="14"/>
                </a:xfrm>
                <a:custGeom>
                  <a:avLst/>
                  <a:gdLst>
                    <a:gd name="T0" fmla="*/ 0 w 20"/>
                    <a:gd name="T1" fmla="*/ 14 h 14"/>
                    <a:gd name="T2" fmla="*/ 0 w 20"/>
                    <a:gd name="T3" fmla="*/ 14 h 14"/>
                    <a:gd name="T4" fmla="*/ 4 w 20"/>
                    <a:gd name="T5" fmla="*/ 9 h 14"/>
                    <a:gd name="T6" fmla="*/ 10 w 20"/>
                    <a:gd name="T7" fmla="*/ 3 h 14"/>
                    <a:gd name="T8" fmla="*/ 16 w 20"/>
                    <a:gd name="T9" fmla="*/ 0 h 14"/>
                    <a:gd name="T10" fmla="*/ 19 w 20"/>
                    <a:gd name="T11" fmla="*/ 2 h 14"/>
                    <a:gd name="T12" fmla="*/ 20 w 20"/>
                    <a:gd name="T13" fmla="*/ 3 h 1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20" h="14">
                      <a:moveTo>
                        <a:pt x="0" y="14"/>
                      </a:moveTo>
                      <a:lnTo>
                        <a:pt x="0" y="14"/>
                      </a:lnTo>
                      <a:lnTo>
                        <a:pt x="4" y="9"/>
                      </a:lnTo>
                      <a:lnTo>
                        <a:pt x="10" y="3"/>
                      </a:lnTo>
                      <a:lnTo>
                        <a:pt x="16" y="0"/>
                      </a:lnTo>
                      <a:lnTo>
                        <a:pt x="19" y="2"/>
                      </a:lnTo>
                      <a:lnTo>
                        <a:pt x="20" y="3"/>
                      </a:lnTo>
                    </a:path>
                  </a:pathLst>
                </a:custGeom>
                <a:noFill/>
                <a:ln w="7938">
                  <a:solidFill>
                    <a:srgbClr val="E0AFC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71" name="Freeform 287"/>
                <p:cNvSpPr>
                  <a:spLocks/>
                </p:cNvSpPr>
                <p:nvPr/>
              </p:nvSpPr>
              <p:spPr bwMode="auto">
                <a:xfrm>
                  <a:off x="1956" y="2233"/>
                  <a:ext cx="6" cy="17"/>
                </a:xfrm>
                <a:custGeom>
                  <a:avLst/>
                  <a:gdLst>
                    <a:gd name="T0" fmla="*/ 6 w 6"/>
                    <a:gd name="T1" fmla="*/ 17 h 17"/>
                    <a:gd name="T2" fmla="*/ 6 w 6"/>
                    <a:gd name="T3" fmla="*/ 17 h 17"/>
                    <a:gd name="T4" fmla="*/ 6 w 6"/>
                    <a:gd name="T5" fmla="*/ 12 h 17"/>
                    <a:gd name="T6" fmla="*/ 5 w 6"/>
                    <a:gd name="T7" fmla="*/ 7 h 17"/>
                    <a:gd name="T8" fmla="*/ 4 w 6"/>
                    <a:gd name="T9" fmla="*/ 3 h 17"/>
                    <a:gd name="T10" fmla="*/ 0 w 6"/>
                    <a:gd name="T11" fmla="*/ 0 h 1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6" h="17">
                      <a:moveTo>
                        <a:pt x="6" y="17"/>
                      </a:moveTo>
                      <a:lnTo>
                        <a:pt x="6" y="17"/>
                      </a:lnTo>
                      <a:lnTo>
                        <a:pt x="6" y="12"/>
                      </a:lnTo>
                      <a:lnTo>
                        <a:pt x="5" y="7"/>
                      </a:lnTo>
                      <a:lnTo>
                        <a:pt x="4" y="3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7938">
                  <a:solidFill>
                    <a:srgbClr val="E0AFC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72" name="Freeform 290"/>
                <p:cNvSpPr>
                  <a:spLocks/>
                </p:cNvSpPr>
                <p:nvPr/>
              </p:nvSpPr>
              <p:spPr bwMode="auto">
                <a:xfrm>
                  <a:off x="1953" y="2189"/>
                  <a:ext cx="9" cy="7"/>
                </a:xfrm>
                <a:custGeom>
                  <a:avLst/>
                  <a:gdLst>
                    <a:gd name="T0" fmla="*/ 9 w 9"/>
                    <a:gd name="T1" fmla="*/ 0 h 7"/>
                    <a:gd name="T2" fmla="*/ 9 w 9"/>
                    <a:gd name="T3" fmla="*/ 0 h 7"/>
                    <a:gd name="T4" fmla="*/ 5 w 9"/>
                    <a:gd name="T5" fmla="*/ 6 h 7"/>
                    <a:gd name="T6" fmla="*/ 4 w 9"/>
                    <a:gd name="T7" fmla="*/ 7 h 7"/>
                    <a:gd name="T8" fmla="*/ 0 w 9"/>
                    <a:gd name="T9" fmla="*/ 7 h 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9" h="7">
                      <a:moveTo>
                        <a:pt x="9" y="0"/>
                      </a:moveTo>
                      <a:lnTo>
                        <a:pt x="9" y="0"/>
                      </a:lnTo>
                      <a:lnTo>
                        <a:pt x="5" y="6"/>
                      </a:lnTo>
                      <a:lnTo>
                        <a:pt x="4" y="7"/>
                      </a:lnTo>
                      <a:lnTo>
                        <a:pt x="0" y="7"/>
                      </a:lnTo>
                    </a:path>
                  </a:pathLst>
                </a:custGeom>
                <a:noFill/>
                <a:ln w="7938">
                  <a:solidFill>
                    <a:srgbClr val="E0AFC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73" name="Freeform 291"/>
                <p:cNvSpPr>
                  <a:spLocks/>
                </p:cNvSpPr>
                <p:nvPr/>
              </p:nvSpPr>
              <p:spPr bwMode="auto">
                <a:xfrm>
                  <a:off x="1969" y="2160"/>
                  <a:ext cx="15" cy="16"/>
                </a:xfrm>
                <a:custGeom>
                  <a:avLst/>
                  <a:gdLst>
                    <a:gd name="T0" fmla="*/ 0 w 15"/>
                    <a:gd name="T1" fmla="*/ 16 h 16"/>
                    <a:gd name="T2" fmla="*/ 0 w 15"/>
                    <a:gd name="T3" fmla="*/ 16 h 16"/>
                    <a:gd name="T4" fmla="*/ 3 w 15"/>
                    <a:gd name="T5" fmla="*/ 15 h 16"/>
                    <a:gd name="T6" fmla="*/ 6 w 15"/>
                    <a:gd name="T7" fmla="*/ 13 h 16"/>
                    <a:gd name="T8" fmla="*/ 11 w 15"/>
                    <a:gd name="T9" fmla="*/ 8 h 16"/>
                    <a:gd name="T10" fmla="*/ 15 w 15"/>
                    <a:gd name="T11" fmla="*/ 0 h 1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15" h="16">
                      <a:moveTo>
                        <a:pt x="0" y="16"/>
                      </a:moveTo>
                      <a:lnTo>
                        <a:pt x="0" y="16"/>
                      </a:lnTo>
                      <a:lnTo>
                        <a:pt x="3" y="15"/>
                      </a:lnTo>
                      <a:lnTo>
                        <a:pt x="6" y="13"/>
                      </a:lnTo>
                      <a:lnTo>
                        <a:pt x="11" y="8"/>
                      </a:lnTo>
                      <a:lnTo>
                        <a:pt x="15" y="0"/>
                      </a:lnTo>
                    </a:path>
                  </a:pathLst>
                </a:custGeom>
                <a:noFill/>
                <a:ln w="7938">
                  <a:solidFill>
                    <a:srgbClr val="E0AFC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74" name="Freeform 292"/>
                <p:cNvSpPr>
                  <a:spLocks/>
                </p:cNvSpPr>
                <p:nvPr/>
              </p:nvSpPr>
              <p:spPr bwMode="auto">
                <a:xfrm>
                  <a:off x="1992" y="2180"/>
                  <a:ext cx="6" cy="11"/>
                </a:xfrm>
                <a:custGeom>
                  <a:avLst/>
                  <a:gdLst>
                    <a:gd name="T0" fmla="*/ 0 w 6"/>
                    <a:gd name="T1" fmla="*/ 11 h 11"/>
                    <a:gd name="T2" fmla="*/ 0 w 6"/>
                    <a:gd name="T3" fmla="*/ 11 h 11"/>
                    <a:gd name="T4" fmla="*/ 3 w 6"/>
                    <a:gd name="T5" fmla="*/ 8 h 11"/>
                    <a:gd name="T6" fmla="*/ 4 w 6"/>
                    <a:gd name="T7" fmla="*/ 5 h 11"/>
                    <a:gd name="T8" fmla="*/ 6 w 6"/>
                    <a:gd name="T9" fmla="*/ 0 h 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6" h="11">
                      <a:moveTo>
                        <a:pt x="0" y="11"/>
                      </a:moveTo>
                      <a:lnTo>
                        <a:pt x="0" y="11"/>
                      </a:lnTo>
                      <a:lnTo>
                        <a:pt x="3" y="8"/>
                      </a:lnTo>
                      <a:lnTo>
                        <a:pt x="4" y="5"/>
                      </a:lnTo>
                      <a:lnTo>
                        <a:pt x="6" y="0"/>
                      </a:lnTo>
                    </a:path>
                  </a:pathLst>
                </a:custGeom>
                <a:noFill/>
                <a:ln w="7938">
                  <a:solidFill>
                    <a:srgbClr val="E0AFC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75" name="Freeform 293"/>
                <p:cNvSpPr>
                  <a:spLocks/>
                </p:cNvSpPr>
                <p:nvPr/>
              </p:nvSpPr>
              <p:spPr bwMode="auto">
                <a:xfrm>
                  <a:off x="1969" y="2137"/>
                  <a:ext cx="7" cy="19"/>
                </a:xfrm>
                <a:custGeom>
                  <a:avLst/>
                  <a:gdLst>
                    <a:gd name="T0" fmla="*/ 7 w 7"/>
                    <a:gd name="T1" fmla="*/ 0 h 19"/>
                    <a:gd name="T2" fmla="*/ 7 w 7"/>
                    <a:gd name="T3" fmla="*/ 0 h 19"/>
                    <a:gd name="T4" fmla="*/ 3 w 7"/>
                    <a:gd name="T5" fmla="*/ 5 h 19"/>
                    <a:gd name="T6" fmla="*/ 0 w 7"/>
                    <a:gd name="T7" fmla="*/ 11 h 19"/>
                    <a:gd name="T8" fmla="*/ 0 w 7"/>
                    <a:gd name="T9" fmla="*/ 16 h 19"/>
                    <a:gd name="T10" fmla="*/ 2 w 7"/>
                    <a:gd name="T11" fmla="*/ 19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7" h="19">
                      <a:moveTo>
                        <a:pt x="7" y="0"/>
                      </a:moveTo>
                      <a:lnTo>
                        <a:pt x="7" y="0"/>
                      </a:lnTo>
                      <a:lnTo>
                        <a:pt x="3" y="5"/>
                      </a:lnTo>
                      <a:lnTo>
                        <a:pt x="0" y="11"/>
                      </a:lnTo>
                      <a:lnTo>
                        <a:pt x="0" y="16"/>
                      </a:lnTo>
                      <a:lnTo>
                        <a:pt x="2" y="19"/>
                      </a:lnTo>
                    </a:path>
                  </a:pathLst>
                </a:custGeom>
                <a:noFill/>
                <a:ln w="7938">
                  <a:solidFill>
                    <a:srgbClr val="E0AFC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76" name="Freeform 296"/>
                <p:cNvSpPr>
                  <a:spLocks/>
                </p:cNvSpPr>
                <p:nvPr/>
              </p:nvSpPr>
              <p:spPr bwMode="auto">
                <a:xfrm>
                  <a:off x="1935" y="2115"/>
                  <a:ext cx="7" cy="1"/>
                </a:xfrm>
                <a:custGeom>
                  <a:avLst/>
                  <a:gdLst>
                    <a:gd name="T0" fmla="*/ 7 w 7"/>
                    <a:gd name="T1" fmla="*/ 0 h 1"/>
                    <a:gd name="T2" fmla="*/ 7 w 7"/>
                    <a:gd name="T3" fmla="*/ 0 h 1"/>
                    <a:gd name="T4" fmla="*/ 4 w 7"/>
                    <a:gd name="T5" fmla="*/ 0 h 1"/>
                    <a:gd name="T6" fmla="*/ 0 w 7"/>
                    <a:gd name="T7" fmla="*/ 1 h 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7" h="1">
                      <a:moveTo>
                        <a:pt x="7" y="0"/>
                      </a:moveTo>
                      <a:lnTo>
                        <a:pt x="7" y="0"/>
                      </a:lnTo>
                      <a:lnTo>
                        <a:pt x="4" y="0"/>
                      </a:lnTo>
                      <a:lnTo>
                        <a:pt x="0" y="1"/>
                      </a:lnTo>
                    </a:path>
                  </a:pathLst>
                </a:custGeom>
                <a:noFill/>
                <a:ln w="7938">
                  <a:solidFill>
                    <a:srgbClr val="E0AFC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77" name="Freeform 298"/>
                <p:cNvSpPr>
                  <a:spLocks/>
                </p:cNvSpPr>
                <p:nvPr/>
              </p:nvSpPr>
              <p:spPr bwMode="auto">
                <a:xfrm>
                  <a:off x="1979" y="2120"/>
                  <a:ext cx="10" cy="6"/>
                </a:xfrm>
                <a:custGeom>
                  <a:avLst/>
                  <a:gdLst>
                    <a:gd name="T0" fmla="*/ 0 w 10"/>
                    <a:gd name="T1" fmla="*/ 6 h 6"/>
                    <a:gd name="T2" fmla="*/ 0 w 10"/>
                    <a:gd name="T3" fmla="*/ 6 h 6"/>
                    <a:gd name="T4" fmla="*/ 4 w 10"/>
                    <a:gd name="T5" fmla="*/ 6 h 6"/>
                    <a:gd name="T6" fmla="*/ 6 w 10"/>
                    <a:gd name="T7" fmla="*/ 5 h 6"/>
                    <a:gd name="T8" fmla="*/ 9 w 10"/>
                    <a:gd name="T9" fmla="*/ 2 h 6"/>
                    <a:gd name="T10" fmla="*/ 10 w 10"/>
                    <a:gd name="T11" fmla="*/ 0 h 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10" h="6">
                      <a:moveTo>
                        <a:pt x="0" y="6"/>
                      </a:moveTo>
                      <a:lnTo>
                        <a:pt x="0" y="6"/>
                      </a:lnTo>
                      <a:lnTo>
                        <a:pt x="4" y="6"/>
                      </a:lnTo>
                      <a:lnTo>
                        <a:pt x="6" y="5"/>
                      </a:lnTo>
                      <a:lnTo>
                        <a:pt x="9" y="2"/>
                      </a:lnTo>
                      <a:lnTo>
                        <a:pt x="10" y="0"/>
                      </a:lnTo>
                    </a:path>
                  </a:pathLst>
                </a:custGeom>
                <a:noFill/>
                <a:ln w="7938">
                  <a:solidFill>
                    <a:srgbClr val="E0AFC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78" name="Freeform 299"/>
                <p:cNvSpPr>
                  <a:spLocks/>
                </p:cNvSpPr>
                <p:nvPr/>
              </p:nvSpPr>
              <p:spPr bwMode="auto">
                <a:xfrm>
                  <a:off x="1968" y="2076"/>
                  <a:ext cx="3" cy="9"/>
                </a:xfrm>
                <a:custGeom>
                  <a:avLst/>
                  <a:gdLst>
                    <a:gd name="T0" fmla="*/ 0 w 3"/>
                    <a:gd name="T1" fmla="*/ 9 h 9"/>
                    <a:gd name="T2" fmla="*/ 0 w 3"/>
                    <a:gd name="T3" fmla="*/ 9 h 9"/>
                    <a:gd name="T4" fmla="*/ 1 w 3"/>
                    <a:gd name="T5" fmla="*/ 3 h 9"/>
                    <a:gd name="T6" fmla="*/ 3 w 3"/>
                    <a:gd name="T7" fmla="*/ 0 h 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" h="9">
                      <a:moveTo>
                        <a:pt x="0" y="9"/>
                      </a:moveTo>
                      <a:lnTo>
                        <a:pt x="0" y="9"/>
                      </a:lnTo>
                      <a:lnTo>
                        <a:pt x="1" y="3"/>
                      </a:lnTo>
                      <a:lnTo>
                        <a:pt x="3" y="0"/>
                      </a:lnTo>
                    </a:path>
                  </a:pathLst>
                </a:custGeom>
                <a:noFill/>
                <a:ln w="7938">
                  <a:solidFill>
                    <a:srgbClr val="E0AFC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79" name="Freeform 301"/>
                <p:cNvSpPr>
                  <a:spLocks/>
                </p:cNvSpPr>
                <p:nvPr/>
              </p:nvSpPr>
              <p:spPr bwMode="auto">
                <a:xfrm>
                  <a:off x="1930" y="2076"/>
                  <a:ext cx="11" cy="7"/>
                </a:xfrm>
                <a:custGeom>
                  <a:avLst/>
                  <a:gdLst>
                    <a:gd name="T0" fmla="*/ 11 w 11"/>
                    <a:gd name="T1" fmla="*/ 0 h 7"/>
                    <a:gd name="T2" fmla="*/ 11 w 11"/>
                    <a:gd name="T3" fmla="*/ 0 h 7"/>
                    <a:gd name="T4" fmla="*/ 8 w 11"/>
                    <a:gd name="T5" fmla="*/ 3 h 7"/>
                    <a:gd name="T6" fmla="*/ 4 w 11"/>
                    <a:gd name="T7" fmla="*/ 4 h 7"/>
                    <a:gd name="T8" fmla="*/ 0 w 11"/>
                    <a:gd name="T9" fmla="*/ 7 h 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1" h="7">
                      <a:moveTo>
                        <a:pt x="11" y="0"/>
                      </a:moveTo>
                      <a:lnTo>
                        <a:pt x="11" y="0"/>
                      </a:lnTo>
                      <a:lnTo>
                        <a:pt x="8" y="3"/>
                      </a:lnTo>
                      <a:lnTo>
                        <a:pt x="4" y="4"/>
                      </a:lnTo>
                      <a:lnTo>
                        <a:pt x="0" y="7"/>
                      </a:lnTo>
                    </a:path>
                  </a:pathLst>
                </a:custGeom>
                <a:noFill/>
                <a:ln w="7938">
                  <a:solidFill>
                    <a:srgbClr val="E0AFC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80" name="Freeform 302"/>
                <p:cNvSpPr>
                  <a:spLocks/>
                </p:cNvSpPr>
                <p:nvPr/>
              </p:nvSpPr>
              <p:spPr bwMode="auto">
                <a:xfrm>
                  <a:off x="1926" y="2041"/>
                  <a:ext cx="7" cy="23"/>
                </a:xfrm>
                <a:custGeom>
                  <a:avLst/>
                  <a:gdLst>
                    <a:gd name="T0" fmla="*/ 0 w 7"/>
                    <a:gd name="T1" fmla="*/ 23 h 23"/>
                    <a:gd name="T2" fmla="*/ 0 w 7"/>
                    <a:gd name="T3" fmla="*/ 23 h 23"/>
                    <a:gd name="T4" fmla="*/ 4 w 7"/>
                    <a:gd name="T5" fmla="*/ 10 h 23"/>
                    <a:gd name="T6" fmla="*/ 7 w 7"/>
                    <a:gd name="T7" fmla="*/ 4 h 23"/>
                    <a:gd name="T8" fmla="*/ 5 w 7"/>
                    <a:gd name="T9" fmla="*/ 0 h 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" h="23">
                      <a:moveTo>
                        <a:pt x="0" y="23"/>
                      </a:moveTo>
                      <a:lnTo>
                        <a:pt x="0" y="23"/>
                      </a:lnTo>
                      <a:lnTo>
                        <a:pt x="4" y="10"/>
                      </a:lnTo>
                      <a:lnTo>
                        <a:pt x="7" y="4"/>
                      </a:lnTo>
                      <a:lnTo>
                        <a:pt x="5" y="0"/>
                      </a:lnTo>
                    </a:path>
                  </a:pathLst>
                </a:custGeom>
                <a:noFill/>
                <a:ln w="7938">
                  <a:solidFill>
                    <a:srgbClr val="E0AFC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81" name="Freeform 303"/>
                <p:cNvSpPr>
                  <a:spLocks/>
                </p:cNvSpPr>
                <p:nvPr/>
              </p:nvSpPr>
              <p:spPr bwMode="auto">
                <a:xfrm>
                  <a:off x="1912" y="2026"/>
                  <a:ext cx="8" cy="19"/>
                </a:xfrm>
                <a:custGeom>
                  <a:avLst/>
                  <a:gdLst>
                    <a:gd name="T0" fmla="*/ 7 w 8"/>
                    <a:gd name="T1" fmla="*/ 0 h 19"/>
                    <a:gd name="T2" fmla="*/ 7 w 8"/>
                    <a:gd name="T3" fmla="*/ 0 h 19"/>
                    <a:gd name="T4" fmla="*/ 8 w 8"/>
                    <a:gd name="T5" fmla="*/ 6 h 19"/>
                    <a:gd name="T6" fmla="*/ 7 w 8"/>
                    <a:gd name="T7" fmla="*/ 12 h 19"/>
                    <a:gd name="T8" fmla="*/ 4 w 8"/>
                    <a:gd name="T9" fmla="*/ 17 h 19"/>
                    <a:gd name="T10" fmla="*/ 2 w 8"/>
                    <a:gd name="T11" fmla="*/ 19 h 19"/>
                    <a:gd name="T12" fmla="*/ 0 w 8"/>
                    <a:gd name="T13" fmla="*/ 19 h 19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8" h="19">
                      <a:moveTo>
                        <a:pt x="7" y="0"/>
                      </a:moveTo>
                      <a:lnTo>
                        <a:pt x="7" y="0"/>
                      </a:lnTo>
                      <a:lnTo>
                        <a:pt x="8" y="6"/>
                      </a:lnTo>
                      <a:lnTo>
                        <a:pt x="7" y="12"/>
                      </a:lnTo>
                      <a:lnTo>
                        <a:pt x="4" y="17"/>
                      </a:lnTo>
                      <a:lnTo>
                        <a:pt x="2" y="19"/>
                      </a:lnTo>
                      <a:lnTo>
                        <a:pt x="0" y="19"/>
                      </a:lnTo>
                    </a:path>
                  </a:pathLst>
                </a:custGeom>
                <a:noFill/>
                <a:ln w="7938">
                  <a:solidFill>
                    <a:srgbClr val="E0AFC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82" name="Freeform 304"/>
                <p:cNvSpPr>
                  <a:spLocks/>
                </p:cNvSpPr>
                <p:nvPr/>
              </p:nvSpPr>
              <p:spPr bwMode="auto">
                <a:xfrm>
                  <a:off x="1945" y="2037"/>
                  <a:ext cx="4" cy="23"/>
                </a:xfrm>
                <a:custGeom>
                  <a:avLst/>
                  <a:gdLst>
                    <a:gd name="T0" fmla="*/ 4 w 4"/>
                    <a:gd name="T1" fmla="*/ 0 h 23"/>
                    <a:gd name="T2" fmla="*/ 4 w 4"/>
                    <a:gd name="T3" fmla="*/ 0 h 23"/>
                    <a:gd name="T4" fmla="*/ 1 w 4"/>
                    <a:gd name="T5" fmla="*/ 6 h 23"/>
                    <a:gd name="T6" fmla="*/ 0 w 4"/>
                    <a:gd name="T7" fmla="*/ 12 h 23"/>
                    <a:gd name="T8" fmla="*/ 0 w 4"/>
                    <a:gd name="T9" fmla="*/ 19 h 23"/>
                    <a:gd name="T10" fmla="*/ 1 w 4"/>
                    <a:gd name="T11" fmla="*/ 23 h 2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" h="23">
                      <a:moveTo>
                        <a:pt x="4" y="0"/>
                      </a:moveTo>
                      <a:lnTo>
                        <a:pt x="4" y="0"/>
                      </a:lnTo>
                      <a:lnTo>
                        <a:pt x="1" y="6"/>
                      </a:lnTo>
                      <a:lnTo>
                        <a:pt x="0" y="12"/>
                      </a:lnTo>
                      <a:lnTo>
                        <a:pt x="0" y="19"/>
                      </a:lnTo>
                      <a:lnTo>
                        <a:pt x="1" y="23"/>
                      </a:lnTo>
                    </a:path>
                  </a:pathLst>
                </a:custGeom>
                <a:noFill/>
                <a:ln w="7938">
                  <a:solidFill>
                    <a:srgbClr val="E0AFC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83" name="Freeform 305"/>
                <p:cNvSpPr>
                  <a:spLocks/>
                </p:cNvSpPr>
                <p:nvPr/>
              </p:nvSpPr>
              <p:spPr bwMode="auto">
                <a:xfrm>
                  <a:off x="1987" y="2280"/>
                  <a:ext cx="7" cy="4"/>
                </a:xfrm>
                <a:custGeom>
                  <a:avLst/>
                  <a:gdLst>
                    <a:gd name="T0" fmla="*/ 0 w 7"/>
                    <a:gd name="T1" fmla="*/ 0 h 4"/>
                    <a:gd name="T2" fmla="*/ 0 w 7"/>
                    <a:gd name="T3" fmla="*/ 0 h 4"/>
                    <a:gd name="T4" fmla="*/ 4 w 7"/>
                    <a:gd name="T5" fmla="*/ 2 h 4"/>
                    <a:gd name="T6" fmla="*/ 7 w 7"/>
                    <a:gd name="T7" fmla="*/ 4 h 4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7" h="4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2"/>
                      </a:lnTo>
                      <a:lnTo>
                        <a:pt x="7" y="4"/>
                      </a:lnTo>
                    </a:path>
                  </a:pathLst>
                </a:custGeom>
                <a:noFill/>
                <a:ln w="7938">
                  <a:solidFill>
                    <a:srgbClr val="E0AFC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84" name="Freeform 306"/>
                <p:cNvSpPr>
                  <a:spLocks/>
                </p:cNvSpPr>
                <p:nvPr/>
              </p:nvSpPr>
              <p:spPr bwMode="auto">
                <a:xfrm>
                  <a:off x="1973" y="2303"/>
                  <a:ext cx="16" cy="16"/>
                </a:xfrm>
                <a:custGeom>
                  <a:avLst/>
                  <a:gdLst>
                    <a:gd name="T0" fmla="*/ 0 w 16"/>
                    <a:gd name="T1" fmla="*/ 0 h 16"/>
                    <a:gd name="T2" fmla="*/ 0 w 16"/>
                    <a:gd name="T3" fmla="*/ 0 h 16"/>
                    <a:gd name="T4" fmla="*/ 3 w 16"/>
                    <a:gd name="T5" fmla="*/ 6 h 16"/>
                    <a:gd name="T6" fmla="*/ 7 w 16"/>
                    <a:gd name="T7" fmla="*/ 11 h 16"/>
                    <a:gd name="T8" fmla="*/ 12 w 16"/>
                    <a:gd name="T9" fmla="*/ 15 h 16"/>
                    <a:gd name="T10" fmla="*/ 16 w 16"/>
                    <a:gd name="T11" fmla="*/ 16 h 1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16" h="1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3" y="6"/>
                      </a:lnTo>
                      <a:lnTo>
                        <a:pt x="7" y="11"/>
                      </a:lnTo>
                      <a:lnTo>
                        <a:pt x="12" y="15"/>
                      </a:lnTo>
                      <a:lnTo>
                        <a:pt x="16" y="16"/>
                      </a:lnTo>
                    </a:path>
                  </a:pathLst>
                </a:custGeom>
                <a:noFill/>
                <a:ln w="7938">
                  <a:solidFill>
                    <a:srgbClr val="E0AFC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85" name="Freeform 307"/>
                <p:cNvSpPr>
                  <a:spLocks/>
                </p:cNvSpPr>
                <p:nvPr/>
              </p:nvSpPr>
              <p:spPr bwMode="auto">
                <a:xfrm>
                  <a:off x="1956" y="2328"/>
                  <a:ext cx="6" cy="20"/>
                </a:xfrm>
                <a:custGeom>
                  <a:avLst/>
                  <a:gdLst>
                    <a:gd name="T0" fmla="*/ 6 w 6"/>
                    <a:gd name="T1" fmla="*/ 0 h 20"/>
                    <a:gd name="T2" fmla="*/ 6 w 6"/>
                    <a:gd name="T3" fmla="*/ 0 h 20"/>
                    <a:gd name="T4" fmla="*/ 4 w 6"/>
                    <a:gd name="T5" fmla="*/ 1 h 20"/>
                    <a:gd name="T6" fmla="*/ 1 w 6"/>
                    <a:gd name="T7" fmla="*/ 4 h 20"/>
                    <a:gd name="T8" fmla="*/ 0 w 6"/>
                    <a:gd name="T9" fmla="*/ 6 h 20"/>
                    <a:gd name="T10" fmla="*/ 0 w 6"/>
                    <a:gd name="T11" fmla="*/ 10 h 20"/>
                    <a:gd name="T12" fmla="*/ 0 w 6"/>
                    <a:gd name="T13" fmla="*/ 17 h 20"/>
                    <a:gd name="T14" fmla="*/ 2 w 6"/>
                    <a:gd name="T15" fmla="*/ 18 h 20"/>
                    <a:gd name="T16" fmla="*/ 4 w 6"/>
                    <a:gd name="T17" fmla="*/ 20 h 20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" h="20">
                      <a:moveTo>
                        <a:pt x="6" y="0"/>
                      </a:moveTo>
                      <a:lnTo>
                        <a:pt x="6" y="0"/>
                      </a:lnTo>
                      <a:lnTo>
                        <a:pt x="4" y="1"/>
                      </a:lnTo>
                      <a:lnTo>
                        <a:pt x="1" y="4"/>
                      </a:lnTo>
                      <a:lnTo>
                        <a:pt x="0" y="6"/>
                      </a:lnTo>
                      <a:lnTo>
                        <a:pt x="0" y="10"/>
                      </a:lnTo>
                      <a:lnTo>
                        <a:pt x="0" y="17"/>
                      </a:lnTo>
                      <a:lnTo>
                        <a:pt x="2" y="18"/>
                      </a:lnTo>
                      <a:lnTo>
                        <a:pt x="4" y="20"/>
                      </a:lnTo>
                    </a:path>
                  </a:pathLst>
                </a:custGeom>
                <a:noFill/>
                <a:ln w="7938">
                  <a:solidFill>
                    <a:srgbClr val="E0AFC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86" name="Freeform 308"/>
                <p:cNvSpPr>
                  <a:spLocks/>
                </p:cNvSpPr>
                <p:nvPr/>
              </p:nvSpPr>
              <p:spPr bwMode="auto">
                <a:xfrm>
                  <a:off x="1927" y="2363"/>
                  <a:ext cx="10" cy="15"/>
                </a:xfrm>
                <a:custGeom>
                  <a:avLst/>
                  <a:gdLst>
                    <a:gd name="T0" fmla="*/ 10 w 10"/>
                    <a:gd name="T1" fmla="*/ 0 h 15"/>
                    <a:gd name="T2" fmla="*/ 10 w 10"/>
                    <a:gd name="T3" fmla="*/ 0 h 15"/>
                    <a:gd name="T4" fmla="*/ 6 w 10"/>
                    <a:gd name="T5" fmla="*/ 1 h 15"/>
                    <a:gd name="T6" fmla="*/ 2 w 10"/>
                    <a:gd name="T7" fmla="*/ 4 h 15"/>
                    <a:gd name="T8" fmla="*/ 0 w 10"/>
                    <a:gd name="T9" fmla="*/ 9 h 15"/>
                    <a:gd name="T10" fmla="*/ 0 w 10"/>
                    <a:gd name="T11" fmla="*/ 12 h 15"/>
                    <a:gd name="T12" fmla="*/ 2 w 10"/>
                    <a:gd name="T13" fmla="*/ 15 h 1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10" h="15">
                      <a:moveTo>
                        <a:pt x="10" y="0"/>
                      </a:moveTo>
                      <a:lnTo>
                        <a:pt x="10" y="0"/>
                      </a:lnTo>
                      <a:lnTo>
                        <a:pt x="6" y="1"/>
                      </a:lnTo>
                      <a:lnTo>
                        <a:pt x="2" y="4"/>
                      </a:lnTo>
                      <a:lnTo>
                        <a:pt x="0" y="9"/>
                      </a:lnTo>
                      <a:lnTo>
                        <a:pt x="0" y="12"/>
                      </a:lnTo>
                      <a:lnTo>
                        <a:pt x="2" y="15"/>
                      </a:lnTo>
                    </a:path>
                  </a:pathLst>
                </a:custGeom>
                <a:noFill/>
                <a:ln w="7938">
                  <a:solidFill>
                    <a:srgbClr val="E0AFC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87" name="Freeform 311"/>
                <p:cNvSpPr>
                  <a:spLocks/>
                </p:cNvSpPr>
                <p:nvPr/>
              </p:nvSpPr>
              <p:spPr bwMode="auto">
                <a:xfrm>
                  <a:off x="1880" y="2378"/>
                  <a:ext cx="9" cy="4"/>
                </a:xfrm>
                <a:custGeom>
                  <a:avLst/>
                  <a:gdLst>
                    <a:gd name="T0" fmla="*/ 0 w 9"/>
                    <a:gd name="T1" fmla="*/ 0 h 4"/>
                    <a:gd name="T2" fmla="*/ 0 w 9"/>
                    <a:gd name="T3" fmla="*/ 0 h 4"/>
                    <a:gd name="T4" fmla="*/ 5 w 9"/>
                    <a:gd name="T5" fmla="*/ 4 h 4"/>
                    <a:gd name="T6" fmla="*/ 7 w 9"/>
                    <a:gd name="T7" fmla="*/ 4 h 4"/>
                    <a:gd name="T8" fmla="*/ 9 w 9"/>
                    <a:gd name="T9" fmla="*/ 2 h 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9" h="4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5" y="4"/>
                      </a:lnTo>
                      <a:lnTo>
                        <a:pt x="7" y="4"/>
                      </a:lnTo>
                      <a:lnTo>
                        <a:pt x="9" y="2"/>
                      </a:lnTo>
                    </a:path>
                  </a:pathLst>
                </a:custGeom>
                <a:noFill/>
                <a:ln w="7938">
                  <a:solidFill>
                    <a:srgbClr val="E0AFC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88" name="Freeform 313"/>
                <p:cNvSpPr>
                  <a:spLocks/>
                </p:cNvSpPr>
                <p:nvPr/>
              </p:nvSpPr>
              <p:spPr bwMode="auto">
                <a:xfrm>
                  <a:off x="1849" y="2382"/>
                  <a:ext cx="8" cy="12"/>
                </a:xfrm>
                <a:custGeom>
                  <a:avLst/>
                  <a:gdLst>
                    <a:gd name="T0" fmla="*/ 8 w 8"/>
                    <a:gd name="T1" fmla="*/ 0 h 12"/>
                    <a:gd name="T2" fmla="*/ 8 w 8"/>
                    <a:gd name="T3" fmla="*/ 0 h 12"/>
                    <a:gd name="T4" fmla="*/ 2 w 8"/>
                    <a:gd name="T5" fmla="*/ 5 h 12"/>
                    <a:gd name="T6" fmla="*/ 0 w 8"/>
                    <a:gd name="T7" fmla="*/ 9 h 12"/>
                    <a:gd name="T8" fmla="*/ 0 w 8"/>
                    <a:gd name="T9" fmla="*/ 11 h 12"/>
                    <a:gd name="T10" fmla="*/ 0 w 8"/>
                    <a:gd name="T11" fmla="*/ 12 h 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8" h="12">
                      <a:moveTo>
                        <a:pt x="8" y="0"/>
                      </a:moveTo>
                      <a:lnTo>
                        <a:pt x="8" y="0"/>
                      </a:lnTo>
                      <a:lnTo>
                        <a:pt x="2" y="5"/>
                      </a:lnTo>
                      <a:lnTo>
                        <a:pt x="0" y="9"/>
                      </a:lnTo>
                      <a:lnTo>
                        <a:pt x="0" y="11"/>
                      </a:lnTo>
                      <a:lnTo>
                        <a:pt x="0" y="12"/>
                      </a:lnTo>
                    </a:path>
                  </a:pathLst>
                </a:custGeom>
                <a:noFill/>
                <a:ln w="7938">
                  <a:solidFill>
                    <a:srgbClr val="E0AFC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89" name="Freeform 315"/>
                <p:cNvSpPr>
                  <a:spLocks/>
                </p:cNvSpPr>
                <p:nvPr/>
              </p:nvSpPr>
              <p:spPr bwMode="auto">
                <a:xfrm>
                  <a:off x="1820" y="2380"/>
                  <a:ext cx="4" cy="6"/>
                </a:xfrm>
                <a:custGeom>
                  <a:avLst/>
                  <a:gdLst>
                    <a:gd name="T0" fmla="*/ 4 w 4"/>
                    <a:gd name="T1" fmla="*/ 0 h 6"/>
                    <a:gd name="T2" fmla="*/ 4 w 4"/>
                    <a:gd name="T3" fmla="*/ 0 h 6"/>
                    <a:gd name="T4" fmla="*/ 3 w 4"/>
                    <a:gd name="T5" fmla="*/ 4 h 6"/>
                    <a:gd name="T6" fmla="*/ 0 w 4"/>
                    <a:gd name="T7" fmla="*/ 6 h 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" h="6">
                      <a:moveTo>
                        <a:pt x="4" y="0"/>
                      </a:moveTo>
                      <a:lnTo>
                        <a:pt x="4" y="0"/>
                      </a:lnTo>
                      <a:lnTo>
                        <a:pt x="3" y="4"/>
                      </a:lnTo>
                      <a:lnTo>
                        <a:pt x="0" y="6"/>
                      </a:lnTo>
                    </a:path>
                  </a:pathLst>
                </a:custGeom>
                <a:noFill/>
                <a:ln w="7938">
                  <a:solidFill>
                    <a:srgbClr val="E0AFC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90" name="Freeform 316"/>
                <p:cNvSpPr>
                  <a:spLocks/>
                </p:cNvSpPr>
                <p:nvPr/>
              </p:nvSpPr>
              <p:spPr bwMode="auto">
                <a:xfrm>
                  <a:off x="1784" y="2388"/>
                  <a:ext cx="4" cy="9"/>
                </a:xfrm>
                <a:custGeom>
                  <a:avLst/>
                  <a:gdLst>
                    <a:gd name="T0" fmla="*/ 4 w 4"/>
                    <a:gd name="T1" fmla="*/ 0 h 9"/>
                    <a:gd name="T2" fmla="*/ 4 w 4"/>
                    <a:gd name="T3" fmla="*/ 0 h 9"/>
                    <a:gd name="T4" fmla="*/ 0 w 4"/>
                    <a:gd name="T5" fmla="*/ 5 h 9"/>
                    <a:gd name="T6" fmla="*/ 0 w 4"/>
                    <a:gd name="T7" fmla="*/ 9 h 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" h="9">
                      <a:moveTo>
                        <a:pt x="4" y="0"/>
                      </a:moveTo>
                      <a:lnTo>
                        <a:pt x="4" y="0"/>
                      </a:lnTo>
                      <a:lnTo>
                        <a:pt x="0" y="5"/>
                      </a:lnTo>
                      <a:lnTo>
                        <a:pt x="0" y="9"/>
                      </a:lnTo>
                    </a:path>
                  </a:pathLst>
                </a:custGeom>
                <a:noFill/>
                <a:ln w="7938">
                  <a:solidFill>
                    <a:srgbClr val="E0AFC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91" name="Freeform 317"/>
                <p:cNvSpPr>
                  <a:spLocks/>
                </p:cNvSpPr>
                <p:nvPr/>
              </p:nvSpPr>
              <p:spPr bwMode="auto">
                <a:xfrm>
                  <a:off x="1743" y="2370"/>
                  <a:ext cx="23" cy="24"/>
                </a:xfrm>
                <a:custGeom>
                  <a:avLst/>
                  <a:gdLst>
                    <a:gd name="T0" fmla="*/ 23 w 23"/>
                    <a:gd name="T1" fmla="*/ 9 h 24"/>
                    <a:gd name="T2" fmla="*/ 23 w 23"/>
                    <a:gd name="T3" fmla="*/ 9 h 24"/>
                    <a:gd name="T4" fmla="*/ 20 w 23"/>
                    <a:gd name="T5" fmla="*/ 13 h 24"/>
                    <a:gd name="T6" fmla="*/ 19 w 23"/>
                    <a:gd name="T7" fmla="*/ 17 h 24"/>
                    <a:gd name="T8" fmla="*/ 19 w 23"/>
                    <a:gd name="T9" fmla="*/ 21 h 24"/>
                    <a:gd name="T10" fmla="*/ 20 w 23"/>
                    <a:gd name="T11" fmla="*/ 24 h 24"/>
                    <a:gd name="T12" fmla="*/ 20 w 23"/>
                    <a:gd name="T13" fmla="*/ 24 h 24"/>
                    <a:gd name="T14" fmla="*/ 12 w 23"/>
                    <a:gd name="T15" fmla="*/ 17 h 24"/>
                    <a:gd name="T16" fmla="*/ 8 w 23"/>
                    <a:gd name="T17" fmla="*/ 12 h 24"/>
                    <a:gd name="T18" fmla="*/ 5 w 23"/>
                    <a:gd name="T19" fmla="*/ 6 h 24"/>
                    <a:gd name="T20" fmla="*/ 5 w 23"/>
                    <a:gd name="T21" fmla="*/ 0 h 24"/>
                    <a:gd name="T22" fmla="*/ 5 w 23"/>
                    <a:gd name="T23" fmla="*/ 0 h 24"/>
                    <a:gd name="T24" fmla="*/ 0 w 23"/>
                    <a:gd name="T25" fmla="*/ 6 h 24"/>
                    <a:gd name="T26" fmla="*/ 0 w 23"/>
                    <a:gd name="T27" fmla="*/ 9 h 24"/>
                    <a:gd name="T28" fmla="*/ 0 w 23"/>
                    <a:gd name="T29" fmla="*/ 10 h 24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23" h="24">
                      <a:moveTo>
                        <a:pt x="23" y="9"/>
                      </a:moveTo>
                      <a:lnTo>
                        <a:pt x="23" y="9"/>
                      </a:lnTo>
                      <a:lnTo>
                        <a:pt x="20" y="13"/>
                      </a:lnTo>
                      <a:lnTo>
                        <a:pt x="19" y="17"/>
                      </a:lnTo>
                      <a:lnTo>
                        <a:pt x="19" y="21"/>
                      </a:lnTo>
                      <a:lnTo>
                        <a:pt x="20" y="24"/>
                      </a:lnTo>
                      <a:lnTo>
                        <a:pt x="12" y="17"/>
                      </a:lnTo>
                      <a:lnTo>
                        <a:pt x="8" y="12"/>
                      </a:lnTo>
                      <a:lnTo>
                        <a:pt x="5" y="6"/>
                      </a:lnTo>
                      <a:lnTo>
                        <a:pt x="5" y="0"/>
                      </a:lnTo>
                      <a:lnTo>
                        <a:pt x="0" y="6"/>
                      </a:lnTo>
                      <a:lnTo>
                        <a:pt x="0" y="9"/>
                      </a:lnTo>
                      <a:lnTo>
                        <a:pt x="0" y="10"/>
                      </a:lnTo>
                    </a:path>
                  </a:pathLst>
                </a:custGeom>
                <a:noFill/>
                <a:ln w="7938">
                  <a:solidFill>
                    <a:srgbClr val="E0AFC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92" name="Freeform 318"/>
                <p:cNvSpPr>
                  <a:spLocks/>
                </p:cNvSpPr>
                <p:nvPr/>
              </p:nvSpPr>
              <p:spPr bwMode="auto">
                <a:xfrm>
                  <a:off x="1736" y="2380"/>
                  <a:ext cx="4" cy="13"/>
                </a:xfrm>
                <a:custGeom>
                  <a:avLst/>
                  <a:gdLst>
                    <a:gd name="T0" fmla="*/ 4 w 4"/>
                    <a:gd name="T1" fmla="*/ 13 h 13"/>
                    <a:gd name="T2" fmla="*/ 4 w 4"/>
                    <a:gd name="T3" fmla="*/ 13 h 13"/>
                    <a:gd name="T4" fmla="*/ 4 w 4"/>
                    <a:gd name="T5" fmla="*/ 6 h 13"/>
                    <a:gd name="T6" fmla="*/ 0 w 4"/>
                    <a:gd name="T7" fmla="*/ 0 h 1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" h="13">
                      <a:moveTo>
                        <a:pt x="4" y="13"/>
                      </a:moveTo>
                      <a:lnTo>
                        <a:pt x="4" y="13"/>
                      </a:lnTo>
                      <a:lnTo>
                        <a:pt x="4" y="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7938">
                  <a:solidFill>
                    <a:srgbClr val="E0AFC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93" name="Freeform 319"/>
                <p:cNvSpPr>
                  <a:spLocks/>
                </p:cNvSpPr>
                <p:nvPr/>
              </p:nvSpPr>
              <p:spPr bwMode="auto">
                <a:xfrm>
                  <a:off x="1708" y="2372"/>
                  <a:ext cx="8" cy="12"/>
                </a:xfrm>
                <a:custGeom>
                  <a:avLst/>
                  <a:gdLst>
                    <a:gd name="T0" fmla="*/ 0 w 8"/>
                    <a:gd name="T1" fmla="*/ 12 h 12"/>
                    <a:gd name="T2" fmla="*/ 0 w 8"/>
                    <a:gd name="T3" fmla="*/ 12 h 12"/>
                    <a:gd name="T4" fmla="*/ 3 w 8"/>
                    <a:gd name="T5" fmla="*/ 7 h 12"/>
                    <a:gd name="T6" fmla="*/ 5 w 8"/>
                    <a:gd name="T7" fmla="*/ 3 h 12"/>
                    <a:gd name="T8" fmla="*/ 8 w 8"/>
                    <a:gd name="T9" fmla="*/ 0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8" h="12">
                      <a:moveTo>
                        <a:pt x="0" y="12"/>
                      </a:moveTo>
                      <a:lnTo>
                        <a:pt x="0" y="12"/>
                      </a:lnTo>
                      <a:lnTo>
                        <a:pt x="3" y="7"/>
                      </a:lnTo>
                      <a:lnTo>
                        <a:pt x="5" y="3"/>
                      </a:lnTo>
                      <a:lnTo>
                        <a:pt x="8" y="0"/>
                      </a:lnTo>
                    </a:path>
                  </a:pathLst>
                </a:custGeom>
                <a:noFill/>
                <a:ln w="7938">
                  <a:solidFill>
                    <a:srgbClr val="E0AFC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94" name="Freeform 320"/>
                <p:cNvSpPr>
                  <a:spLocks/>
                </p:cNvSpPr>
                <p:nvPr/>
              </p:nvSpPr>
              <p:spPr bwMode="auto">
                <a:xfrm>
                  <a:off x="1678" y="2363"/>
                  <a:ext cx="6" cy="7"/>
                </a:xfrm>
                <a:custGeom>
                  <a:avLst/>
                  <a:gdLst>
                    <a:gd name="T0" fmla="*/ 0 w 6"/>
                    <a:gd name="T1" fmla="*/ 7 h 7"/>
                    <a:gd name="T2" fmla="*/ 0 w 6"/>
                    <a:gd name="T3" fmla="*/ 7 h 7"/>
                    <a:gd name="T4" fmla="*/ 4 w 6"/>
                    <a:gd name="T5" fmla="*/ 5 h 7"/>
                    <a:gd name="T6" fmla="*/ 6 w 6"/>
                    <a:gd name="T7" fmla="*/ 0 h 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6" h="7">
                      <a:moveTo>
                        <a:pt x="0" y="7"/>
                      </a:moveTo>
                      <a:lnTo>
                        <a:pt x="0" y="7"/>
                      </a:lnTo>
                      <a:lnTo>
                        <a:pt x="4" y="5"/>
                      </a:lnTo>
                      <a:lnTo>
                        <a:pt x="6" y="0"/>
                      </a:lnTo>
                    </a:path>
                  </a:pathLst>
                </a:custGeom>
                <a:noFill/>
                <a:ln w="7938">
                  <a:solidFill>
                    <a:srgbClr val="E0AFC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95" name="Freeform 321"/>
                <p:cNvSpPr>
                  <a:spLocks/>
                </p:cNvSpPr>
                <p:nvPr/>
              </p:nvSpPr>
              <p:spPr bwMode="auto">
                <a:xfrm>
                  <a:off x="1671" y="2345"/>
                  <a:ext cx="6" cy="11"/>
                </a:xfrm>
                <a:custGeom>
                  <a:avLst/>
                  <a:gdLst>
                    <a:gd name="T0" fmla="*/ 6 w 6"/>
                    <a:gd name="T1" fmla="*/ 0 h 11"/>
                    <a:gd name="T2" fmla="*/ 6 w 6"/>
                    <a:gd name="T3" fmla="*/ 0 h 11"/>
                    <a:gd name="T4" fmla="*/ 4 w 6"/>
                    <a:gd name="T5" fmla="*/ 7 h 11"/>
                    <a:gd name="T6" fmla="*/ 3 w 6"/>
                    <a:gd name="T7" fmla="*/ 10 h 11"/>
                    <a:gd name="T8" fmla="*/ 0 w 6"/>
                    <a:gd name="T9" fmla="*/ 11 h 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6" h="11">
                      <a:moveTo>
                        <a:pt x="6" y="0"/>
                      </a:moveTo>
                      <a:lnTo>
                        <a:pt x="6" y="0"/>
                      </a:lnTo>
                      <a:lnTo>
                        <a:pt x="4" y="7"/>
                      </a:lnTo>
                      <a:lnTo>
                        <a:pt x="3" y="10"/>
                      </a:lnTo>
                      <a:lnTo>
                        <a:pt x="0" y="11"/>
                      </a:lnTo>
                    </a:path>
                  </a:pathLst>
                </a:custGeom>
                <a:noFill/>
                <a:ln w="7938">
                  <a:solidFill>
                    <a:srgbClr val="E0AFC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96" name="Freeform 322"/>
                <p:cNvSpPr>
                  <a:spLocks/>
                </p:cNvSpPr>
                <p:nvPr/>
              </p:nvSpPr>
              <p:spPr bwMode="auto">
                <a:xfrm>
                  <a:off x="1644" y="2341"/>
                  <a:ext cx="11" cy="12"/>
                </a:xfrm>
                <a:custGeom>
                  <a:avLst/>
                  <a:gdLst>
                    <a:gd name="T0" fmla="*/ 11 w 11"/>
                    <a:gd name="T1" fmla="*/ 5 h 12"/>
                    <a:gd name="T2" fmla="*/ 11 w 11"/>
                    <a:gd name="T3" fmla="*/ 5 h 12"/>
                    <a:gd name="T4" fmla="*/ 7 w 11"/>
                    <a:gd name="T5" fmla="*/ 7 h 12"/>
                    <a:gd name="T6" fmla="*/ 4 w 11"/>
                    <a:gd name="T7" fmla="*/ 12 h 12"/>
                    <a:gd name="T8" fmla="*/ 4 w 11"/>
                    <a:gd name="T9" fmla="*/ 12 h 12"/>
                    <a:gd name="T10" fmla="*/ 2 w 11"/>
                    <a:gd name="T11" fmla="*/ 5 h 12"/>
                    <a:gd name="T12" fmla="*/ 0 w 11"/>
                    <a:gd name="T13" fmla="*/ 0 h 1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11" h="12">
                      <a:moveTo>
                        <a:pt x="11" y="5"/>
                      </a:moveTo>
                      <a:lnTo>
                        <a:pt x="11" y="5"/>
                      </a:lnTo>
                      <a:lnTo>
                        <a:pt x="7" y="7"/>
                      </a:lnTo>
                      <a:lnTo>
                        <a:pt x="4" y="12"/>
                      </a:lnTo>
                      <a:lnTo>
                        <a:pt x="2" y="5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7938">
                  <a:solidFill>
                    <a:srgbClr val="E0AFC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97" name="Freeform 323"/>
                <p:cNvSpPr>
                  <a:spLocks/>
                </p:cNvSpPr>
                <p:nvPr/>
              </p:nvSpPr>
              <p:spPr bwMode="auto">
                <a:xfrm>
                  <a:off x="1621" y="2319"/>
                  <a:ext cx="8" cy="23"/>
                </a:xfrm>
                <a:custGeom>
                  <a:avLst/>
                  <a:gdLst>
                    <a:gd name="T0" fmla="*/ 8 w 8"/>
                    <a:gd name="T1" fmla="*/ 0 h 23"/>
                    <a:gd name="T2" fmla="*/ 8 w 8"/>
                    <a:gd name="T3" fmla="*/ 0 h 23"/>
                    <a:gd name="T4" fmla="*/ 4 w 8"/>
                    <a:gd name="T5" fmla="*/ 4 h 23"/>
                    <a:gd name="T6" fmla="*/ 2 w 8"/>
                    <a:gd name="T7" fmla="*/ 9 h 23"/>
                    <a:gd name="T8" fmla="*/ 0 w 8"/>
                    <a:gd name="T9" fmla="*/ 13 h 23"/>
                    <a:gd name="T10" fmla="*/ 2 w 8"/>
                    <a:gd name="T11" fmla="*/ 15 h 23"/>
                    <a:gd name="T12" fmla="*/ 2 w 8"/>
                    <a:gd name="T13" fmla="*/ 15 h 23"/>
                    <a:gd name="T14" fmla="*/ 2 w 8"/>
                    <a:gd name="T15" fmla="*/ 17 h 23"/>
                    <a:gd name="T16" fmla="*/ 2 w 8"/>
                    <a:gd name="T17" fmla="*/ 21 h 23"/>
                    <a:gd name="T18" fmla="*/ 0 w 8"/>
                    <a:gd name="T19" fmla="*/ 23 h 2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8" h="23">
                      <a:moveTo>
                        <a:pt x="8" y="0"/>
                      </a:moveTo>
                      <a:lnTo>
                        <a:pt x="8" y="0"/>
                      </a:lnTo>
                      <a:lnTo>
                        <a:pt x="4" y="4"/>
                      </a:lnTo>
                      <a:lnTo>
                        <a:pt x="2" y="9"/>
                      </a:lnTo>
                      <a:lnTo>
                        <a:pt x="0" y="13"/>
                      </a:lnTo>
                      <a:lnTo>
                        <a:pt x="2" y="15"/>
                      </a:lnTo>
                      <a:lnTo>
                        <a:pt x="2" y="17"/>
                      </a:lnTo>
                      <a:lnTo>
                        <a:pt x="2" y="21"/>
                      </a:lnTo>
                      <a:lnTo>
                        <a:pt x="0" y="23"/>
                      </a:lnTo>
                    </a:path>
                  </a:pathLst>
                </a:custGeom>
                <a:noFill/>
                <a:ln w="7938">
                  <a:solidFill>
                    <a:srgbClr val="E0AFC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98" name="Freeform 324"/>
                <p:cNvSpPr>
                  <a:spLocks/>
                </p:cNvSpPr>
                <p:nvPr/>
              </p:nvSpPr>
              <p:spPr bwMode="auto">
                <a:xfrm>
                  <a:off x="1601" y="2313"/>
                  <a:ext cx="9" cy="10"/>
                </a:xfrm>
                <a:custGeom>
                  <a:avLst/>
                  <a:gdLst>
                    <a:gd name="T0" fmla="*/ 0 w 9"/>
                    <a:gd name="T1" fmla="*/ 10 h 10"/>
                    <a:gd name="T2" fmla="*/ 0 w 9"/>
                    <a:gd name="T3" fmla="*/ 10 h 10"/>
                    <a:gd name="T4" fmla="*/ 4 w 9"/>
                    <a:gd name="T5" fmla="*/ 9 h 10"/>
                    <a:gd name="T6" fmla="*/ 5 w 9"/>
                    <a:gd name="T7" fmla="*/ 6 h 10"/>
                    <a:gd name="T8" fmla="*/ 9 w 9"/>
                    <a:gd name="T9" fmla="*/ 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9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4" y="9"/>
                      </a:lnTo>
                      <a:lnTo>
                        <a:pt x="5" y="6"/>
                      </a:lnTo>
                      <a:lnTo>
                        <a:pt x="9" y="0"/>
                      </a:lnTo>
                    </a:path>
                  </a:pathLst>
                </a:custGeom>
                <a:noFill/>
                <a:ln w="7938">
                  <a:solidFill>
                    <a:srgbClr val="E0AFC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99" name="Freeform 325"/>
                <p:cNvSpPr>
                  <a:spLocks/>
                </p:cNvSpPr>
                <p:nvPr/>
              </p:nvSpPr>
              <p:spPr bwMode="auto">
                <a:xfrm>
                  <a:off x="1577" y="2284"/>
                  <a:ext cx="9" cy="7"/>
                </a:xfrm>
                <a:custGeom>
                  <a:avLst/>
                  <a:gdLst>
                    <a:gd name="T0" fmla="*/ 0 w 9"/>
                    <a:gd name="T1" fmla="*/ 7 h 7"/>
                    <a:gd name="T2" fmla="*/ 0 w 9"/>
                    <a:gd name="T3" fmla="*/ 7 h 7"/>
                    <a:gd name="T4" fmla="*/ 4 w 9"/>
                    <a:gd name="T5" fmla="*/ 7 h 7"/>
                    <a:gd name="T6" fmla="*/ 5 w 9"/>
                    <a:gd name="T7" fmla="*/ 6 h 7"/>
                    <a:gd name="T8" fmla="*/ 9 w 9"/>
                    <a:gd name="T9" fmla="*/ 0 h 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9" h="7">
                      <a:moveTo>
                        <a:pt x="0" y="7"/>
                      </a:moveTo>
                      <a:lnTo>
                        <a:pt x="0" y="7"/>
                      </a:lnTo>
                      <a:lnTo>
                        <a:pt x="4" y="7"/>
                      </a:lnTo>
                      <a:lnTo>
                        <a:pt x="5" y="6"/>
                      </a:lnTo>
                      <a:lnTo>
                        <a:pt x="9" y="0"/>
                      </a:lnTo>
                    </a:path>
                  </a:pathLst>
                </a:custGeom>
                <a:noFill/>
                <a:ln w="7938">
                  <a:solidFill>
                    <a:srgbClr val="E0AFC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  <p:grpSp>
        <p:nvGrpSpPr>
          <p:cNvPr id="2113" name="Group 741"/>
          <p:cNvGrpSpPr>
            <a:grpSpLocks/>
          </p:cNvGrpSpPr>
          <p:nvPr/>
        </p:nvGrpSpPr>
        <p:grpSpPr bwMode="auto">
          <a:xfrm>
            <a:off x="2926582" y="3657485"/>
            <a:ext cx="1810586" cy="505157"/>
            <a:chOff x="1639" y="2049"/>
            <a:chExt cx="1014" cy="283"/>
          </a:xfrm>
        </p:grpSpPr>
        <p:grpSp>
          <p:nvGrpSpPr>
            <p:cNvPr id="2541" name="Group 740"/>
            <p:cNvGrpSpPr>
              <a:grpSpLocks/>
            </p:cNvGrpSpPr>
            <p:nvPr/>
          </p:nvGrpSpPr>
          <p:grpSpPr bwMode="auto">
            <a:xfrm>
              <a:off x="1639" y="2049"/>
              <a:ext cx="524" cy="162"/>
              <a:chOff x="1639" y="2049"/>
              <a:chExt cx="524" cy="162"/>
            </a:xfrm>
          </p:grpSpPr>
          <p:sp>
            <p:nvSpPr>
              <p:cNvPr id="2543" name="Line 688"/>
              <p:cNvSpPr>
                <a:spLocks noChangeShapeType="1"/>
              </p:cNvSpPr>
              <p:nvPr/>
            </p:nvSpPr>
            <p:spPr bwMode="auto">
              <a:xfrm>
                <a:off x="1639" y="2210"/>
                <a:ext cx="524" cy="1"/>
              </a:xfrm>
              <a:prstGeom prst="line">
                <a:avLst/>
              </a:prstGeom>
              <a:noFill/>
              <a:ln w="19050">
                <a:solidFill>
                  <a:srgbClr val="1D1D1B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544" name="Line 689"/>
              <p:cNvSpPr>
                <a:spLocks noChangeShapeType="1"/>
              </p:cNvSpPr>
              <p:nvPr/>
            </p:nvSpPr>
            <p:spPr bwMode="auto">
              <a:xfrm>
                <a:off x="1861" y="2049"/>
                <a:ext cx="234" cy="161"/>
              </a:xfrm>
              <a:prstGeom prst="line">
                <a:avLst/>
              </a:prstGeom>
              <a:noFill/>
              <a:ln w="19050">
                <a:solidFill>
                  <a:srgbClr val="1D1D1B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542" name="Text Box 742"/>
            <p:cNvSpPr txBox="1">
              <a:spLocks noChangeArrowheads="1"/>
            </p:cNvSpPr>
            <p:nvPr/>
          </p:nvSpPr>
          <p:spPr bwMode="auto">
            <a:xfrm>
              <a:off x="2126" y="2073"/>
              <a:ext cx="527" cy="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000000"/>
                  </a:solidFill>
                  <a:latin typeface="Arial" charset="0"/>
                </a:rPr>
                <a:t>AV valves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000000"/>
                  </a:solidFill>
                  <a:latin typeface="Arial" charset="0"/>
                </a:rPr>
                <a:t>opened</a:t>
              </a:r>
            </a:p>
          </p:txBody>
        </p:sp>
      </p:grpSp>
      <p:grpSp>
        <p:nvGrpSpPr>
          <p:cNvPr id="2114" name="Group 242"/>
          <p:cNvGrpSpPr>
            <a:grpSpLocks/>
          </p:cNvGrpSpPr>
          <p:nvPr/>
        </p:nvGrpSpPr>
        <p:grpSpPr bwMode="auto">
          <a:xfrm>
            <a:off x="5396049" y="528362"/>
            <a:ext cx="371402" cy="1265571"/>
            <a:chOff x="1430" y="316"/>
            <a:chExt cx="198" cy="677"/>
          </a:xfrm>
        </p:grpSpPr>
        <p:sp>
          <p:nvSpPr>
            <p:cNvPr id="2537" name="Freeform 243"/>
            <p:cNvSpPr>
              <a:spLocks/>
            </p:cNvSpPr>
            <p:nvPr/>
          </p:nvSpPr>
          <p:spPr bwMode="auto">
            <a:xfrm>
              <a:off x="1430" y="319"/>
              <a:ext cx="198" cy="674"/>
            </a:xfrm>
            <a:custGeom>
              <a:avLst/>
              <a:gdLst>
                <a:gd name="T0" fmla="*/ 0 w 198"/>
                <a:gd name="T1" fmla="*/ 28 h 674"/>
                <a:gd name="T2" fmla="*/ 27 w 198"/>
                <a:gd name="T3" fmla="*/ 169 h 674"/>
                <a:gd name="T4" fmla="*/ 40 w 198"/>
                <a:gd name="T5" fmla="*/ 261 h 674"/>
                <a:gd name="T6" fmla="*/ 42 w 198"/>
                <a:gd name="T7" fmla="*/ 302 h 674"/>
                <a:gd name="T8" fmla="*/ 41 w 198"/>
                <a:gd name="T9" fmla="*/ 334 h 674"/>
                <a:gd name="T10" fmla="*/ 41 w 198"/>
                <a:gd name="T11" fmla="*/ 341 h 674"/>
                <a:gd name="T12" fmla="*/ 50 w 198"/>
                <a:gd name="T13" fmla="*/ 372 h 674"/>
                <a:gd name="T14" fmla="*/ 73 w 198"/>
                <a:gd name="T15" fmla="*/ 443 h 674"/>
                <a:gd name="T16" fmla="*/ 80 w 198"/>
                <a:gd name="T17" fmla="*/ 468 h 674"/>
                <a:gd name="T18" fmla="*/ 95 w 198"/>
                <a:gd name="T19" fmla="*/ 562 h 674"/>
                <a:gd name="T20" fmla="*/ 105 w 198"/>
                <a:gd name="T21" fmla="*/ 643 h 674"/>
                <a:gd name="T22" fmla="*/ 106 w 198"/>
                <a:gd name="T23" fmla="*/ 652 h 674"/>
                <a:gd name="T24" fmla="*/ 113 w 198"/>
                <a:gd name="T25" fmla="*/ 665 h 674"/>
                <a:gd name="T26" fmla="*/ 125 w 198"/>
                <a:gd name="T27" fmla="*/ 671 h 674"/>
                <a:gd name="T28" fmla="*/ 142 w 198"/>
                <a:gd name="T29" fmla="*/ 674 h 674"/>
                <a:gd name="T30" fmla="*/ 153 w 198"/>
                <a:gd name="T31" fmla="*/ 673 h 674"/>
                <a:gd name="T32" fmla="*/ 175 w 198"/>
                <a:gd name="T33" fmla="*/ 667 h 674"/>
                <a:gd name="T34" fmla="*/ 190 w 198"/>
                <a:gd name="T35" fmla="*/ 658 h 674"/>
                <a:gd name="T36" fmla="*/ 197 w 198"/>
                <a:gd name="T37" fmla="*/ 644 h 674"/>
                <a:gd name="T38" fmla="*/ 198 w 198"/>
                <a:gd name="T39" fmla="*/ 627 h 674"/>
                <a:gd name="T40" fmla="*/ 197 w 198"/>
                <a:gd name="T41" fmla="*/ 604 h 674"/>
                <a:gd name="T42" fmla="*/ 189 w 198"/>
                <a:gd name="T43" fmla="*/ 543 h 674"/>
                <a:gd name="T44" fmla="*/ 186 w 198"/>
                <a:gd name="T45" fmla="*/ 531 h 674"/>
                <a:gd name="T46" fmla="*/ 159 w 198"/>
                <a:gd name="T47" fmla="*/ 437 h 674"/>
                <a:gd name="T48" fmla="*/ 132 w 198"/>
                <a:gd name="T49" fmla="*/ 334 h 674"/>
                <a:gd name="T50" fmla="*/ 128 w 198"/>
                <a:gd name="T51" fmla="*/ 317 h 674"/>
                <a:gd name="T52" fmla="*/ 110 w 198"/>
                <a:gd name="T53" fmla="*/ 120 h 674"/>
                <a:gd name="T54" fmla="*/ 105 w 198"/>
                <a:gd name="T55" fmla="*/ 80 h 674"/>
                <a:gd name="T56" fmla="*/ 92 w 198"/>
                <a:gd name="T57" fmla="*/ 12 h 674"/>
                <a:gd name="T58" fmla="*/ 87 w 198"/>
                <a:gd name="T59" fmla="*/ 5 h 674"/>
                <a:gd name="T60" fmla="*/ 76 w 198"/>
                <a:gd name="T61" fmla="*/ 1 h 674"/>
                <a:gd name="T62" fmla="*/ 42 w 198"/>
                <a:gd name="T63" fmla="*/ 0 h 674"/>
                <a:gd name="T64" fmla="*/ 18 w 198"/>
                <a:gd name="T65" fmla="*/ 7 h 674"/>
                <a:gd name="T66" fmla="*/ 6 w 198"/>
                <a:gd name="T67" fmla="*/ 14 h 674"/>
                <a:gd name="T68" fmla="*/ 0 w 198"/>
                <a:gd name="T69" fmla="*/ 23 h 674"/>
                <a:gd name="T70" fmla="*/ 0 w 198"/>
                <a:gd name="T71" fmla="*/ 28 h 67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98" h="674">
                  <a:moveTo>
                    <a:pt x="0" y="28"/>
                  </a:moveTo>
                  <a:lnTo>
                    <a:pt x="0" y="28"/>
                  </a:lnTo>
                  <a:lnTo>
                    <a:pt x="11" y="83"/>
                  </a:lnTo>
                  <a:lnTo>
                    <a:pt x="27" y="169"/>
                  </a:lnTo>
                  <a:lnTo>
                    <a:pt x="34" y="215"/>
                  </a:lnTo>
                  <a:lnTo>
                    <a:pt x="40" y="261"/>
                  </a:lnTo>
                  <a:lnTo>
                    <a:pt x="41" y="282"/>
                  </a:lnTo>
                  <a:lnTo>
                    <a:pt x="42" y="302"/>
                  </a:lnTo>
                  <a:lnTo>
                    <a:pt x="42" y="319"/>
                  </a:lnTo>
                  <a:lnTo>
                    <a:pt x="41" y="334"/>
                  </a:lnTo>
                  <a:lnTo>
                    <a:pt x="41" y="341"/>
                  </a:lnTo>
                  <a:lnTo>
                    <a:pt x="42" y="349"/>
                  </a:lnTo>
                  <a:lnTo>
                    <a:pt x="50" y="372"/>
                  </a:lnTo>
                  <a:lnTo>
                    <a:pt x="61" y="403"/>
                  </a:lnTo>
                  <a:lnTo>
                    <a:pt x="73" y="443"/>
                  </a:lnTo>
                  <a:lnTo>
                    <a:pt x="80" y="468"/>
                  </a:lnTo>
                  <a:lnTo>
                    <a:pt x="86" y="498"/>
                  </a:lnTo>
                  <a:lnTo>
                    <a:pt x="95" y="562"/>
                  </a:lnTo>
                  <a:lnTo>
                    <a:pt x="102" y="616"/>
                  </a:lnTo>
                  <a:lnTo>
                    <a:pt x="105" y="643"/>
                  </a:lnTo>
                  <a:lnTo>
                    <a:pt x="106" y="652"/>
                  </a:lnTo>
                  <a:lnTo>
                    <a:pt x="109" y="659"/>
                  </a:lnTo>
                  <a:lnTo>
                    <a:pt x="113" y="665"/>
                  </a:lnTo>
                  <a:lnTo>
                    <a:pt x="118" y="669"/>
                  </a:lnTo>
                  <a:lnTo>
                    <a:pt x="125" y="671"/>
                  </a:lnTo>
                  <a:lnTo>
                    <a:pt x="134" y="674"/>
                  </a:lnTo>
                  <a:lnTo>
                    <a:pt x="142" y="674"/>
                  </a:lnTo>
                  <a:lnTo>
                    <a:pt x="153" y="673"/>
                  </a:lnTo>
                  <a:lnTo>
                    <a:pt x="165" y="671"/>
                  </a:lnTo>
                  <a:lnTo>
                    <a:pt x="175" y="667"/>
                  </a:lnTo>
                  <a:lnTo>
                    <a:pt x="183" y="663"/>
                  </a:lnTo>
                  <a:lnTo>
                    <a:pt x="190" y="658"/>
                  </a:lnTo>
                  <a:lnTo>
                    <a:pt x="194" y="651"/>
                  </a:lnTo>
                  <a:lnTo>
                    <a:pt x="197" y="644"/>
                  </a:lnTo>
                  <a:lnTo>
                    <a:pt x="198" y="635"/>
                  </a:lnTo>
                  <a:lnTo>
                    <a:pt x="198" y="627"/>
                  </a:lnTo>
                  <a:lnTo>
                    <a:pt x="197" y="604"/>
                  </a:lnTo>
                  <a:lnTo>
                    <a:pt x="193" y="579"/>
                  </a:lnTo>
                  <a:lnTo>
                    <a:pt x="189" y="543"/>
                  </a:lnTo>
                  <a:lnTo>
                    <a:pt x="186" y="531"/>
                  </a:lnTo>
                  <a:lnTo>
                    <a:pt x="179" y="506"/>
                  </a:lnTo>
                  <a:lnTo>
                    <a:pt x="159" y="437"/>
                  </a:lnTo>
                  <a:lnTo>
                    <a:pt x="138" y="363"/>
                  </a:lnTo>
                  <a:lnTo>
                    <a:pt x="132" y="334"/>
                  </a:lnTo>
                  <a:lnTo>
                    <a:pt x="128" y="317"/>
                  </a:lnTo>
                  <a:lnTo>
                    <a:pt x="117" y="194"/>
                  </a:lnTo>
                  <a:lnTo>
                    <a:pt x="110" y="120"/>
                  </a:lnTo>
                  <a:lnTo>
                    <a:pt x="105" y="80"/>
                  </a:lnTo>
                  <a:lnTo>
                    <a:pt x="92" y="12"/>
                  </a:lnTo>
                  <a:lnTo>
                    <a:pt x="91" y="8"/>
                  </a:lnTo>
                  <a:lnTo>
                    <a:pt x="87" y="5"/>
                  </a:lnTo>
                  <a:lnTo>
                    <a:pt x="82" y="3"/>
                  </a:lnTo>
                  <a:lnTo>
                    <a:pt x="76" y="1"/>
                  </a:lnTo>
                  <a:lnTo>
                    <a:pt x="60" y="0"/>
                  </a:lnTo>
                  <a:lnTo>
                    <a:pt x="42" y="0"/>
                  </a:lnTo>
                  <a:lnTo>
                    <a:pt x="26" y="4"/>
                  </a:lnTo>
                  <a:lnTo>
                    <a:pt x="18" y="7"/>
                  </a:lnTo>
                  <a:lnTo>
                    <a:pt x="11" y="10"/>
                  </a:lnTo>
                  <a:lnTo>
                    <a:pt x="6" y="14"/>
                  </a:lnTo>
                  <a:lnTo>
                    <a:pt x="3" y="19"/>
                  </a:lnTo>
                  <a:lnTo>
                    <a:pt x="0" y="23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394D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538" name="Freeform 244"/>
            <p:cNvSpPr>
              <a:spLocks/>
            </p:cNvSpPr>
            <p:nvPr/>
          </p:nvSpPr>
          <p:spPr bwMode="auto">
            <a:xfrm>
              <a:off x="1449" y="320"/>
              <a:ext cx="67" cy="36"/>
            </a:xfrm>
            <a:custGeom>
              <a:avLst/>
              <a:gdLst>
                <a:gd name="T0" fmla="*/ 41 w 67"/>
                <a:gd name="T1" fmla="*/ 4 h 36"/>
                <a:gd name="T2" fmla="*/ 41 w 67"/>
                <a:gd name="T3" fmla="*/ 4 h 36"/>
                <a:gd name="T4" fmla="*/ 42 w 67"/>
                <a:gd name="T5" fmla="*/ 6 h 36"/>
                <a:gd name="T6" fmla="*/ 45 w 67"/>
                <a:gd name="T7" fmla="*/ 10 h 36"/>
                <a:gd name="T8" fmla="*/ 46 w 67"/>
                <a:gd name="T9" fmla="*/ 13 h 36"/>
                <a:gd name="T10" fmla="*/ 46 w 67"/>
                <a:gd name="T11" fmla="*/ 14 h 36"/>
                <a:gd name="T12" fmla="*/ 45 w 67"/>
                <a:gd name="T13" fmla="*/ 15 h 36"/>
                <a:gd name="T14" fmla="*/ 45 w 67"/>
                <a:gd name="T15" fmla="*/ 15 h 36"/>
                <a:gd name="T16" fmla="*/ 38 w 67"/>
                <a:gd name="T17" fmla="*/ 22 h 36"/>
                <a:gd name="T18" fmla="*/ 30 w 67"/>
                <a:gd name="T19" fmla="*/ 26 h 36"/>
                <a:gd name="T20" fmla="*/ 30 w 67"/>
                <a:gd name="T21" fmla="*/ 26 h 36"/>
                <a:gd name="T22" fmla="*/ 18 w 67"/>
                <a:gd name="T23" fmla="*/ 29 h 36"/>
                <a:gd name="T24" fmla="*/ 7 w 67"/>
                <a:gd name="T25" fmla="*/ 30 h 36"/>
                <a:gd name="T26" fmla="*/ 7 w 67"/>
                <a:gd name="T27" fmla="*/ 30 h 36"/>
                <a:gd name="T28" fmla="*/ 2 w 67"/>
                <a:gd name="T29" fmla="*/ 32 h 36"/>
                <a:gd name="T30" fmla="*/ 0 w 67"/>
                <a:gd name="T31" fmla="*/ 33 h 36"/>
                <a:gd name="T32" fmla="*/ 3 w 67"/>
                <a:gd name="T33" fmla="*/ 34 h 36"/>
                <a:gd name="T34" fmla="*/ 3 w 67"/>
                <a:gd name="T35" fmla="*/ 34 h 36"/>
                <a:gd name="T36" fmla="*/ 18 w 67"/>
                <a:gd name="T37" fmla="*/ 34 h 36"/>
                <a:gd name="T38" fmla="*/ 26 w 67"/>
                <a:gd name="T39" fmla="*/ 36 h 36"/>
                <a:gd name="T40" fmla="*/ 31 w 67"/>
                <a:gd name="T41" fmla="*/ 34 h 36"/>
                <a:gd name="T42" fmla="*/ 31 w 67"/>
                <a:gd name="T43" fmla="*/ 34 h 36"/>
                <a:gd name="T44" fmla="*/ 46 w 67"/>
                <a:gd name="T45" fmla="*/ 30 h 36"/>
                <a:gd name="T46" fmla="*/ 54 w 67"/>
                <a:gd name="T47" fmla="*/ 27 h 36"/>
                <a:gd name="T48" fmla="*/ 60 w 67"/>
                <a:gd name="T49" fmla="*/ 23 h 36"/>
                <a:gd name="T50" fmla="*/ 60 w 67"/>
                <a:gd name="T51" fmla="*/ 23 h 36"/>
                <a:gd name="T52" fmla="*/ 65 w 67"/>
                <a:gd name="T53" fmla="*/ 17 h 36"/>
                <a:gd name="T54" fmla="*/ 67 w 67"/>
                <a:gd name="T55" fmla="*/ 14 h 36"/>
                <a:gd name="T56" fmla="*/ 67 w 67"/>
                <a:gd name="T57" fmla="*/ 10 h 36"/>
                <a:gd name="T58" fmla="*/ 67 w 67"/>
                <a:gd name="T59" fmla="*/ 10 h 36"/>
                <a:gd name="T60" fmla="*/ 63 w 67"/>
                <a:gd name="T61" fmla="*/ 7 h 36"/>
                <a:gd name="T62" fmla="*/ 58 w 67"/>
                <a:gd name="T63" fmla="*/ 3 h 36"/>
                <a:gd name="T64" fmla="*/ 54 w 67"/>
                <a:gd name="T65" fmla="*/ 2 h 36"/>
                <a:gd name="T66" fmla="*/ 50 w 67"/>
                <a:gd name="T67" fmla="*/ 0 h 36"/>
                <a:gd name="T68" fmla="*/ 50 w 67"/>
                <a:gd name="T69" fmla="*/ 0 h 36"/>
                <a:gd name="T70" fmla="*/ 44 w 67"/>
                <a:gd name="T71" fmla="*/ 0 h 36"/>
                <a:gd name="T72" fmla="*/ 37 w 67"/>
                <a:gd name="T73" fmla="*/ 0 h 36"/>
                <a:gd name="T74" fmla="*/ 37 w 67"/>
                <a:gd name="T75" fmla="*/ 0 h 36"/>
                <a:gd name="T76" fmla="*/ 35 w 67"/>
                <a:gd name="T77" fmla="*/ 2 h 36"/>
                <a:gd name="T78" fmla="*/ 37 w 67"/>
                <a:gd name="T79" fmla="*/ 2 h 36"/>
                <a:gd name="T80" fmla="*/ 41 w 67"/>
                <a:gd name="T81" fmla="*/ 4 h 36"/>
                <a:gd name="T82" fmla="*/ 41 w 67"/>
                <a:gd name="T83" fmla="*/ 4 h 36"/>
                <a:gd name="T84" fmla="*/ 41 w 67"/>
                <a:gd name="T85" fmla="*/ 4 h 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7" h="36">
                  <a:moveTo>
                    <a:pt x="41" y="4"/>
                  </a:moveTo>
                  <a:lnTo>
                    <a:pt x="41" y="4"/>
                  </a:lnTo>
                  <a:lnTo>
                    <a:pt x="42" y="6"/>
                  </a:lnTo>
                  <a:lnTo>
                    <a:pt x="45" y="10"/>
                  </a:lnTo>
                  <a:lnTo>
                    <a:pt x="46" y="13"/>
                  </a:lnTo>
                  <a:lnTo>
                    <a:pt x="46" y="14"/>
                  </a:lnTo>
                  <a:lnTo>
                    <a:pt x="45" y="15"/>
                  </a:lnTo>
                  <a:lnTo>
                    <a:pt x="38" y="22"/>
                  </a:lnTo>
                  <a:lnTo>
                    <a:pt x="30" y="26"/>
                  </a:lnTo>
                  <a:lnTo>
                    <a:pt x="18" y="29"/>
                  </a:lnTo>
                  <a:lnTo>
                    <a:pt x="7" y="30"/>
                  </a:lnTo>
                  <a:lnTo>
                    <a:pt x="2" y="32"/>
                  </a:lnTo>
                  <a:lnTo>
                    <a:pt x="0" y="33"/>
                  </a:lnTo>
                  <a:lnTo>
                    <a:pt x="3" y="34"/>
                  </a:lnTo>
                  <a:lnTo>
                    <a:pt x="18" y="34"/>
                  </a:lnTo>
                  <a:lnTo>
                    <a:pt x="26" y="36"/>
                  </a:lnTo>
                  <a:lnTo>
                    <a:pt x="31" y="34"/>
                  </a:lnTo>
                  <a:lnTo>
                    <a:pt x="46" y="30"/>
                  </a:lnTo>
                  <a:lnTo>
                    <a:pt x="54" y="27"/>
                  </a:lnTo>
                  <a:lnTo>
                    <a:pt x="60" y="23"/>
                  </a:lnTo>
                  <a:lnTo>
                    <a:pt x="65" y="17"/>
                  </a:lnTo>
                  <a:lnTo>
                    <a:pt x="67" y="14"/>
                  </a:lnTo>
                  <a:lnTo>
                    <a:pt x="67" y="10"/>
                  </a:lnTo>
                  <a:lnTo>
                    <a:pt x="63" y="7"/>
                  </a:lnTo>
                  <a:lnTo>
                    <a:pt x="58" y="3"/>
                  </a:lnTo>
                  <a:lnTo>
                    <a:pt x="54" y="2"/>
                  </a:lnTo>
                  <a:lnTo>
                    <a:pt x="50" y="0"/>
                  </a:lnTo>
                  <a:lnTo>
                    <a:pt x="44" y="0"/>
                  </a:lnTo>
                  <a:lnTo>
                    <a:pt x="37" y="0"/>
                  </a:lnTo>
                  <a:lnTo>
                    <a:pt x="35" y="2"/>
                  </a:lnTo>
                  <a:lnTo>
                    <a:pt x="37" y="2"/>
                  </a:lnTo>
                  <a:lnTo>
                    <a:pt x="41" y="4"/>
                  </a:lnTo>
                  <a:close/>
                </a:path>
              </a:pathLst>
            </a:custGeom>
            <a:solidFill>
              <a:srgbClr val="2431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539" name="Freeform 245"/>
            <p:cNvSpPr>
              <a:spLocks/>
            </p:cNvSpPr>
            <p:nvPr/>
          </p:nvSpPr>
          <p:spPr bwMode="auto">
            <a:xfrm>
              <a:off x="1491" y="350"/>
              <a:ext cx="129" cy="638"/>
            </a:xfrm>
            <a:custGeom>
              <a:avLst/>
              <a:gdLst>
                <a:gd name="T0" fmla="*/ 0 w 129"/>
                <a:gd name="T1" fmla="*/ 4 h 638"/>
                <a:gd name="T2" fmla="*/ 0 w 129"/>
                <a:gd name="T3" fmla="*/ 4 h 638"/>
                <a:gd name="T4" fmla="*/ 107 w 129"/>
                <a:gd name="T5" fmla="*/ 635 h 638"/>
                <a:gd name="T6" fmla="*/ 107 w 129"/>
                <a:gd name="T7" fmla="*/ 635 h 638"/>
                <a:gd name="T8" fmla="*/ 109 w 129"/>
                <a:gd name="T9" fmla="*/ 636 h 638"/>
                <a:gd name="T10" fmla="*/ 111 w 129"/>
                <a:gd name="T11" fmla="*/ 638 h 638"/>
                <a:gd name="T12" fmla="*/ 119 w 129"/>
                <a:gd name="T13" fmla="*/ 635 h 638"/>
                <a:gd name="T14" fmla="*/ 126 w 129"/>
                <a:gd name="T15" fmla="*/ 631 h 638"/>
                <a:gd name="T16" fmla="*/ 129 w 129"/>
                <a:gd name="T17" fmla="*/ 630 h 638"/>
                <a:gd name="T18" fmla="*/ 129 w 129"/>
                <a:gd name="T19" fmla="*/ 627 h 638"/>
                <a:gd name="T20" fmla="*/ 129 w 129"/>
                <a:gd name="T21" fmla="*/ 627 h 638"/>
                <a:gd name="T22" fmla="*/ 18 w 129"/>
                <a:gd name="T23" fmla="*/ 0 h 638"/>
                <a:gd name="T24" fmla="*/ 18 w 129"/>
                <a:gd name="T25" fmla="*/ 0 h 638"/>
                <a:gd name="T26" fmla="*/ 14 w 129"/>
                <a:gd name="T27" fmla="*/ 0 h 638"/>
                <a:gd name="T28" fmla="*/ 10 w 129"/>
                <a:gd name="T29" fmla="*/ 2 h 638"/>
                <a:gd name="T30" fmla="*/ 0 w 129"/>
                <a:gd name="T31" fmla="*/ 4 h 638"/>
                <a:gd name="T32" fmla="*/ 0 w 129"/>
                <a:gd name="T33" fmla="*/ 4 h 638"/>
                <a:gd name="T34" fmla="*/ 0 w 129"/>
                <a:gd name="T35" fmla="*/ 4 h 63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29" h="638">
                  <a:moveTo>
                    <a:pt x="0" y="4"/>
                  </a:moveTo>
                  <a:lnTo>
                    <a:pt x="0" y="4"/>
                  </a:lnTo>
                  <a:lnTo>
                    <a:pt x="107" y="635"/>
                  </a:lnTo>
                  <a:lnTo>
                    <a:pt x="109" y="636"/>
                  </a:lnTo>
                  <a:lnTo>
                    <a:pt x="111" y="638"/>
                  </a:lnTo>
                  <a:lnTo>
                    <a:pt x="119" y="635"/>
                  </a:lnTo>
                  <a:lnTo>
                    <a:pt x="126" y="631"/>
                  </a:lnTo>
                  <a:lnTo>
                    <a:pt x="129" y="630"/>
                  </a:lnTo>
                  <a:lnTo>
                    <a:pt x="129" y="627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0" y="2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2D40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540" name="Freeform 246"/>
            <p:cNvSpPr>
              <a:spLocks/>
            </p:cNvSpPr>
            <p:nvPr/>
          </p:nvSpPr>
          <p:spPr bwMode="auto">
            <a:xfrm>
              <a:off x="1430" y="316"/>
              <a:ext cx="92" cy="45"/>
            </a:xfrm>
            <a:custGeom>
              <a:avLst/>
              <a:gdLst>
                <a:gd name="T0" fmla="*/ 0 w 92"/>
                <a:gd name="T1" fmla="*/ 27 h 45"/>
                <a:gd name="T2" fmla="*/ 6 w 92"/>
                <a:gd name="T3" fmla="*/ 36 h 45"/>
                <a:gd name="T4" fmla="*/ 18 w 92"/>
                <a:gd name="T5" fmla="*/ 42 h 45"/>
                <a:gd name="T6" fmla="*/ 33 w 92"/>
                <a:gd name="T7" fmla="*/ 45 h 45"/>
                <a:gd name="T8" fmla="*/ 50 w 92"/>
                <a:gd name="T9" fmla="*/ 45 h 45"/>
                <a:gd name="T10" fmla="*/ 61 w 92"/>
                <a:gd name="T11" fmla="*/ 42 h 45"/>
                <a:gd name="T12" fmla="*/ 77 w 92"/>
                <a:gd name="T13" fmla="*/ 36 h 45"/>
                <a:gd name="T14" fmla="*/ 88 w 92"/>
                <a:gd name="T15" fmla="*/ 29 h 45"/>
                <a:gd name="T16" fmla="*/ 92 w 92"/>
                <a:gd name="T17" fmla="*/ 21 h 45"/>
                <a:gd name="T18" fmla="*/ 92 w 92"/>
                <a:gd name="T19" fmla="*/ 17 h 45"/>
                <a:gd name="T20" fmla="*/ 87 w 92"/>
                <a:gd name="T21" fmla="*/ 8 h 45"/>
                <a:gd name="T22" fmla="*/ 75 w 92"/>
                <a:gd name="T23" fmla="*/ 2 h 45"/>
                <a:gd name="T24" fmla="*/ 59 w 92"/>
                <a:gd name="T25" fmla="*/ 0 h 45"/>
                <a:gd name="T26" fmla="*/ 42 w 92"/>
                <a:gd name="T27" fmla="*/ 0 h 45"/>
                <a:gd name="T28" fmla="*/ 26 w 92"/>
                <a:gd name="T29" fmla="*/ 4 h 45"/>
                <a:gd name="T30" fmla="*/ 7 w 92"/>
                <a:gd name="T31" fmla="*/ 14 h 45"/>
                <a:gd name="T32" fmla="*/ 0 w 92"/>
                <a:gd name="T33" fmla="*/ 22 h 45"/>
                <a:gd name="T34" fmla="*/ 0 w 92"/>
                <a:gd name="T35" fmla="*/ 27 h 45"/>
                <a:gd name="T36" fmla="*/ 10 w 92"/>
                <a:gd name="T37" fmla="*/ 25 h 45"/>
                <a:gd name="T38" fmla="*/ 10 w 92"/>
                <a:gd name="T39" fmla="*/ 22 h 45"/>
                <a:gd name="T40" fmla="*/ 14 w 92"/>
                <a:gd name="T41" fmla="*/ 17 h 45"/>
                <a:gd name="T42" fmla="*/ 27 w 92"/>
                <a:gd name="T43" fmla="*/ 10 h 45"/>
                <a:gd name="T44" fmla="*/ 42 w 92"/>
                <a:gd name="T45" fmla="*/ 6 h 45"/>
                <a:gd name="T46" fmla="*/ 60 w 92"/>
                <a:gd name="T47" fmla="*/ 4 h 45"/>
                <a:gd name="T48" fmla="*/ 72 w 92"/>
                <a:gd name="T49" fmla="*/ 7 h 45"/>
                <a:gd name="T50" fmla="*/ 80 w 92"/>
                <a:gd name="T51" fmla="*/ 11 h 45"/>
                <a:gd name="T52" fmla="*/ 84 w 92"/>
                <a:gd name="T53" fmla="*/ 17 h 45"/>
                <a:gd name="T54" fmla="*/ 84 w 92"/>
                <a:gd name="T55" fmla="*/ 19 h 45"/>
                <a:gd name="T56" fmla="*/ 80 w 92"/>
                <a:gd name="T57" fmla="*/ 25 h 45"/>
                <a:gd name="T58" fmla="*/ 64 w 92"/>
                <a:gd name="T59" fmla="*/ 33 h 45"/>
                <a:gd name="T60" fmla="*/ 49 w 92"/>
                <a:gd name="T61" fmla="*/ 37 h 45"/>
                <a:gd name="T62" fmla="*/ 33 w 92"/>
                <a:gd name="T63" fmla="*/ 37 h 45"/>
                <a:gd name="T64" fmla="*/ 21 w 92"/>
                <a:gd name="T65" fmla="*/ 36 h 45"/>
                <a:gd name="T66" fmla="*/ 13 w 92"/>
                <a:gd name="T67" fmla="*/ 30 h 45"/>
                <a:gd name="T68" fmla="*/ 10 w 92"/>
                <a:gd name="T69" fmla="*/ 25 h 45"/>
                <a:gd name="T70" fmla="*/ 10 w 92"/>
                <a:gd name="T71" fmla="*/ 25 h 4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92" h="45">
                  <a:moveTo>
                    <a:pt x="0" y="27"/>
                  </a:moveTo>
                  <a:lnTo>
                    <a:pt x="0" y="27"/>
                  </a:lnTo>
                  <a:lnTo>
                    <a:pt x="2" y="31"/>
                  </a:lnTo>
                  <a:lnTo>
                    <a:pt x="6" y="36"/>
                  </a:lnTo>
                  <a:lnTo>
                    <a:pt x="11" y="40"/>
                  </a:lnTo>
                  <a:lnTo>
                    <a:pt x="18" y="42"/>
                  </a:lnTo>
                  <a:lnTo>
                    <a:pt x="25" y="44"/>
                  </a:lnTo>
                  <a:lnTo>
                    <a:pt x="33" y="45"/>
                  </a:lnTo>
                  <a:lnTo>
                    <a:pt x="42" y="45"/>
                  </a:lnTo>
                  <a:lnTo>
                    <a:pt x="50" y="45"/>
                  </a:lnTo>
                  <a:lnTo>
                    <a:pt x="61" y="42"/>
                  </a:lnTo>
                  <a:lnTo>
                    <a:pt x="69" y="40"/>
                  </a:lnTo>
                  <a:lnTo>
                    <a:pt x="77" y="36"/>
                  </a:lnTo>
                  <a:lnTo>
                    <a:pt x="83" y="33"/>
                  </a:lnTo>
                  <a:lnTo>
                    <a:pt x="88" y="29"/>
                  </a:lnTo>
                  <a:lnTo>
                    <a:pt x="91" y="25"/>
                  </a:lnTo>
                  <a:lnTo>
                    <a:pt x="92" y="21"/>
                  </a:lnTo>
                  <a:lnTo>
                    <a:pt x="92" y="17"/>
                  </a:lnTo>
                  <a:lnTo>
                    <a:pt x="91" y="11"/>
                  </a:lnTo>
                  <a:lnTo>
                    <a:pt x="87" y="8"/>
                  </a:lnTo>
                  <a:lnTo>
                    <a:pt x="82" y="4"/>
                  </a:lnTo>
                  <a:lnTo>
                    <a:pt x="75" y="2"/>
                  </a:lnTo>
                  <a:lnTo>
                    <a:pt x="67" y="0"/>
                  </a:lnTo>
                  <a:lnTo>
                    <a:pt x="59" y="0"/>
                  </a:lnTo>
                  <a:lnTo>
                    <a:pt x="50" y="0"/>
                  </a:lnTo>
                  <a:lnTo>
                    <a:pt x="42" y="0"/>
                  </a:lnTo>
                  <a:lnTo>
                    <a:pt x="26" y="4"/>
                  </a:lnTo>
                  <a:lnTo>
                    <a:pt x="13" y="10"/>
                  </a:lnTo>
                  <a:lnTo>
                    <a:pt x="7" y="14"/>
                  </a:lnTo>
                  <a:lnTo>
                    <a:pt x="3" y="18"/>
                  </a:lnTo>
                  <a:lnTo>
                    <a:pt x="0" y="22"/>
                  </a:lnTo>
                  <a:lnTo>
                    <a:pt x="0" y="27"/>
                  </a:lnTo>
                  <a:lnTo>
                    <a:pt x="10" y="25"/>
                  </a:lnTo>
                  <a:lnTo>
                    <a:pt x="10" y="22"/>
                  </a:lnTo>
                  <a:lnTo>
                    <a:pt x="11" y="19"/>
                  </a:lnTo>
                  <a:lnTo>
                    <a:pt x="14" y="17"/>
                  </a:lnTo>
                  <a:lnTo>
                    <a:pt x="17" y="14"/>
                  </a:lnTo>
                  <a:lnTo>
                    <a:pt x="27" y="10"/>
                  </a:lnTo>
                  <a:lnTo>
                    <a:pt x="42" y="6"/>
                  </a:lnTo>
                  <a:lnTo>
                    <a:pt x="52" y="4"/>
                  </a:lnTo>
                  <a:lnTo>
                    <a:pt x="60" y="4"/>
                  </a:lnTo>
                  <a:lnTo>
                    <a:pt x="67" y="6"/>
                  </a:lnTo>
                  <a:lnTo>
                    <a:pt x="72" y="7"/>
                  </a:lnTo>
                  <a:lnTo>
                    <a:pt x="77" y="8"/>
                  </a:lnTo>
                  <a:lnTo>
                    <a:pt x="80" y="11"/>
                  </a:lnTo>
                  <a:lnTo>
                    <a:pt x="83" y="14"/>
                  </a:lnTo>
                  <a:lnTo>
                    <a:pt x="84" y="17"/>
                  </a:lnTo>
                  <a:lnTo>
                    <a:pt x="84" y="19"/>
                  </a:lnTo>
                  <a:lnTo>
                    <a:pt x="83" y="22"/>
                  </a:lnTo>
                  <a:lnTo>
                    <a:pt x="80" y="25"/>
                  </a:lnTo>
                  <a:lnTo>
                    <a:pt x="76" y="27"/>
                  </a:lnTo>
                  <a:lnTo>
                    <a:pt x="64" y="33"/>
                  </a:lnTo>
                  <a:lnTo>
                    <a:pt x="49" y="37"/>
                  </a:lnTo>
                  <a:lnTo>
                    <a:pt x="41" y="37"/>
                  </a:lnTo>
                  <a:lnTo>
                    <a:pt x="33" y="37"/>
                  </a:lnTo>
                  <a:lnTo>
                    <a:pt x="26" y="37"/>
                  </a:lnTo>
                  <a:lnTo>
                    <a:pt x="21" y="36"/>
                  </a:lnTo>
                  <a:lnTo>
                    <a:pt x="17" y="33"/>
                  </a:lnTo>
                  <a:lnTo>
                    <a:pt x="13" y="30"/>
                  </a:lnTo>
                  <a:lnTo>
                    <a:pt x="11" y="27"/>
                  </a:lnTo>
                  <a:lnTo>
                    <a:pt x="10" y="25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93B7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grpSp>
        <p:nvGrpSpPr>
          <p:cNvPr id="2115" name="Group 247"/>
          <p:cNvGrpSpPr>
            <a:grpSpLocks/>
          </p:cNvGrpSpPr>
          <p:nvPr/>
        </p:nvGrpSpPr>
        <p:grpSpPr bwMode="auto">
          <a:xfrm>
            <a:off x="5587109" y="1206667"/>
            <a:ext cx="530319" cy="467672"/>
            <a:chOff x="3145" y="671"/>
            <a:chExt cx="284" cy="250"/>
          </a:xfrm>
        </p:grpSpPr>
        <p:sp>
          <p:nvSpPr>
            <p:cNvPr id="2535" name="Freeform 248"/>
            <p:cNvSpPr>
              <a:spLocks/>
            </p:cNvSpPr>
            <p:nvPr/>
          </p:nvSpPr>
          <p:spPr bwMode="auto">
            <a:xfrm>
              <a:off x="3145" y="671"/>
              <a:ext cx="284" cy="250"/>
            </a:xfrm>
            <a:custGeom>
              <a:avLst/>
              <a:gdLst>
                <a:gd name="T0" fmla="*/ 35 w 284"/>
                <a:gd name="T1" fmla="*/ 139 h 250"/>
                <a:gd name="T2" fmla="*/ 40 w 284"/>
                <a:gd name="T3" fmla="*/ 145 h 250"/>
                <a:gd name="T4" fmla="*/ 59 w 284"/>
                <a:gd name="T5" fmla="*/ 150 h 250"/>
                <a:gd name="T6" fmla="*/ 96 w 284"/>
                <a:gd name="T7" fmla="*/ 154 h 250"/>
                <a:gd name="T8" fmla="*/ 114 w 284"/>
                <a:gd name="T9" fmla="*/ 157 h 250"/>
                <a:gd name="T10" fmla="*/ 145 w 284"/>
                <a:gd name="T11" fmla="*/ 173 h 250"/>
                <a:gd name="T12" fmla="*/ 173 w 284"/>
                <a:gd name="T13" fmla="*/ 185 h 250"/>
                <a:gd name="T14" fmla="*/ 180 w 284"/>
                <a:gd name="T15" fmla="*/ 187 h 250"/>
                <a:gd name="T16" fmla="*/ 188 w 284"/>
                <a:gd name="T17" fmla="*/ 190 h 250"/>
                <a:gd name="T18" fmla="*/ 223 w 284"/>
                <a:gd name="T19" fmla="*/ 219 h 250"/>
                <a:gd name="T20" fmla="*/ 246 w 284"/>
                <a:gd name="T21" fmla="*/ 241 h 250"/>
                <a:gd name="T22" fmla="*/ 261 w 284"/>
                <a:gd name="T23" fmla="*/ 250 h 250"/>
                <a:gd name="T24" fmla="*/ 264 w 284"/>
                <a:gd name="T25" fmla="*/ 250 h 250"/>
                <a:gd name="T26" fmla="*/ 275 w 284"/>
                <a:gd name="T27" fmla="*/ 248 h 250"/>
                <a:gd name="T28" fmla="*/ 281 w 284"/>
                <a:gd name="T29" fmla="*/ 240 h 250"/>
                <a:gd name="T30" fmla="*/ 284 w 284"/>
                <a:gd name="T31" fmla="*/ 231 h 250"/>
                <a:gd name="T32" fmla="*/ 284 w 284"/>
                <a:gd name="T33" fmla="*/ 223 h 250"/>
                <a:gd name="T34" fmla="*/ 277 w 284"/>
                <a:gd name="T35" fmla="*/ 208 h 250"/>
                <a:gd name="T36" fmla="*/ 260 w 284"/>
                <a:gd name="T37" fmla="*/ 162 h 250"/>
                <a:gd name="T38" fmla="*/ 252 w 284"/>
                <a:gd name="T39" fmla="*/ 148 h 250"/>
                <a:gd name="T40" fmla="*/ 248 w 284"/>
                <a:gd name="T41" fmla="*/ 142 h 250"/>
                <a:gd name="T42" fmla="*/ 238 w 284"/>
                <a:gd name="T43" fmla="*/ 118 h 250"/>
                <a:gd name="T44" fmla="*/ 227 w 284"/>
                <a:gd name="T45" fmla="*/ 85 h 250"/>
                <a:gd name="T46" fmla="*/ 211 w 284"/>
                <a:gd name="T47" fmla="*/ 54 h 250"/>
                <a:gd name="T48" fmla="*/ 202 w 284"/>
                <a:gd name="T49" fmla="*/ 30 h 250"/>
                <a:gd name="T50" fmla="*/ 202 w 284"/>
                <a:gd name="T51" fmla="*/ 23 h 250"/>
                <a:gd name="T52" fmla="*/ 202 w 284"/>
                <a:gd name="T53" fmla="*/ 4 h 250"/>
                <a:gd name="T54" fmla="*/ 200 w 284"/>
                <a:gd name="T55" fmla="*/ 0 h 250"/>
                <a:gd name="T56" fmla="*/ 196 w 284"/>
                <a:gd name="T57" fmla="*/ 1 h 250"/>
                <a:gd name="T58" fmla="*/ 192 w 284"/>
                <a:gd name="T59" fmla="*/ 4 h 250"/>
                <a:gd name="T60" fmla="*/ 180 w 284"/>
                <a:gd name="T61" fmla="*/ 8 h 250"/>
                <a:gd name="T62" fmla="*/ 170 w 284"/>
                <a:gd name="T63" fmla="*/ 5 h 250"/>
                <a:gd name="T64" fmla="*/ 168 w 284"/>
                <a:gd name="T65" fmla="*/ 4 h 250"/>
                <a:gd name="T66" fmla="*/ 156 w 284"/>
                <a:gd name="T67" fmla="*/ 3 h 250"/>
                <a:gd name="T68" fmla="*/ 141 w 284"/>
                <a:gd name="T69" fmla="*/ 7 h 250"/>
                <a:gd name="T70" fmla="*/ 138 w 284"/>
                <a:gd name="T71" fmla="*/ 10 h 250"/>
                <a:gd name="T72" fmla="*/ 131 w 284"/>
                <a:gd name="T73" fmla="*/ 14 h 250"/>
                <a:gd name="T74" fmla="*/ 120 w 284"/>
                <a:gd name="T75" fmla="*/ 11 h 250"/>
                <a:gd name="T76" fmla="*/ 119 w 284"/>
                <a:gd name="T77" fmla="*/ 14 h 250"/>
                <a:gd name="T78" fmla="*/ 118 w 284"/>
                <a:gd name="T79" fmla="*/ 16 h 250"/>
                <a:gd name="T80" fmla="*/ 110 w 284"/>
                <a:gd name="T81" fmla="*/ 26 h 250"/>
                <a:gd name="T82" fmla="*/ 96 w 284"/>
                <a:gd name="T83" fmla="*/ 38 h 250"/>
                <a:gd name="T84" fmla="*/ 91 w 284"/>
                <a:gd name="T85" fmla="*/ 43 h 250"/>
                <a:gd name="T86" fmla="*/ 76 w 284"/>
                <a:gd name="T87" fmla="*/ 58 h 250"/>
                <a:gd name="T88" fmla="*/ 69 w 284"/>
                <a:gd name="T89" fmla="*/ 66 h 250"/>
                <a:gd name="T90" fmla="*/ 57 w 284"/>
                <a:gd name="T91" fmla="*/ 74 h 250"/>
                <a:gd name="T92" fmla="*/ 35 w 284"/>
                <a:gd name="T93" fmla="*/ 79 h 250"/>
                <a:gd name="T94" fmla="*/ 7 w 284"/>
                <a:gd name="T95" fmla="*/ 83 h 250"/>
                <a:gd name="T96" fmla="*/ 1 w 284"/>
                <a:gd name="T97" fmla="*/ 84 h 250"/>
                <a:gd name="T98" fmla="*/ 0 w 284"/>
                <a:gd name="T99" fmla="*/ 88 h 250"/>
                <a:gd name="T100" fmla="*/ 7 w 284"/>
                <a:gd name="T101" fmla="*/ 102 h 250"/>
                <a:gd name="T102" fmla="*/ 27 w 284"/>
                <a:gd name="T103" fmla="*/ 129 h 250"/>
                <a:gd name="T104" fmla="*/ 35 w 284"/>
                <a:gd name="T105" fmla="*/ 139 h 25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284" h="250">
                  <a:moveTo>
                    <a:pt x="35" y="139"/>
                  </a:moveTo>
                  <a:lnTo>
                    <a:pt x="35" y="139"/>
                  </a:lnTo>
                  <a:lnTo>
                    <a:pt x="38" y="142"/>
                  </a:lnTo>
                  <a:lnTo>
                    <a:pt x="40" y="145"/>
                  </a:lnTo>
                  <a:lnTo>
                    <a:pt x="49" y="148"/>
                  </a:lnTo>
                  <a:lnTo>
                    <a:pt x="59" y="150"/>
                  </a:lnTo>
                  <a:lnTo>
                    <a:pt x="73" y="152"/>
                  </a:lnTo>
                  <a:lnTo>
                    <a:pt x="96" y="154"/>
                  </a:lnTo>
                  <a:lnTo>
                    <a:pt x="107" y="156"/>
                  </a:lnTo>
                  <a:lnTo>
                    <a:pt x="114" y="157"/>
                  </a:lnTo>
                  <a:lnTo>
                    <a:pt x="145" y="173"/>
                  </a:lnTo>
                  <a:lnTo>
                    <a:pt x="164" y="183"/>
                  </a:lnTo>
                  <a:lnTo>
                    <a:pt x="173" y="185"/>
                  </a:lnTo>
                  <a:lnTo>
                    <a:pt x="180" y="187"/>
                  </a:lnTo>
                  <a:lnTo>
                    <a:pt x="184" y="188"/>
                  </a:lnTo>
                  <a:lnTo>
                    <a:pt x="188" y="190"/>
                  </a:lnTo>
                  <a:lnTo>
                    <a:pt x="199" y="198"/>
                  </a:lnTo>
                  <a:lnTo>
                    <a:pt x="223" y="219"/>
                  </a:lnTo>
                  <a:lnTo>
                    <a:pt x="235" y="231"/>
                  </a:lnTo>
                  <a:lnTo>
                    <a:pt x="246" y="241"/>
                  </a:lnTo>
                  <a:lnTo>
                    <a:pt x="257" y="248"/>
                  </a:lnTo>
                  <a:lnTo>
                    <a:pt x="261" y="250"/>
                  </a:lnTo>
                  <a:lnTo>
                    <a:pt x="264" y="250"/>
                  </a:lnTo>
                  <a:lnTo>
                    <a:pt x="269" y="249"/>
                  </a:lnTo>
                  <a:lnTo>
                    <a:pt x="275" y="248"/>
                  </a:lnTo>
                  <a:lnTo>
                    <a:pt x="279" y="244"/>
                  </a:lnTo>
                  <a:lnTo>
                    <a:pt x="281" y="240"/>
                  </a:lnTo>
                  <a:lnTo>
                    <a:pt x="284" y="236"/>
                  </a:lnTo>
                  <a:lnTo>
                    <a:pt x="284" y="231"/>
                  </a:lnTo>
                  <a:lnTo>
                    <a:pt x="284" y="227"/>
                  </a:lnTo>
                  <a:lnTo>
                    <a:pt x="284" y="223"/>
                  </a:lnTo>
                  <a:lnTo>
                    <a:pt x="277" y="208"/>
                  </a:lnTo>
                  <a:lnTo>
                    <a:pt x="269" y="185"/>
                  </a:lnTo>
                  <a:lnTo>
                    <a:pt x="260" y="162"/>
                  </a:lnTo>
                  <a:lnTo>
                    <a:pt x="256" y="153"/>
                  </a:lnTo>
                  <a:lnTo>
                    <a:pt x="252" y="148"/>
                  </a:lnTo>
                  <a:lnTo>
                    <a:pt x="248" y="142"/>
                  </a:lnTo>
                  <a:lnTo>
                    <a:pt x="245" y="135"/>
                  </a:lnTo>
                  <a:lnTo>
                    <a:pt x="238" y="118"/>
                  </a:lnTo>
                  <a:lnTo>
                    <a:pt x="227" y="85"/>
                  </a:lnTo>
                  <a:lnTo>
                    <a:pt x="221" y="72"/>
                  </a:lnTo>
                  <a:lnTo>
                    <a:pt x="211" y="54"/>
                  </a:lnTo>
                  <a:lnTo>
                    <a:pt x="204" y="37"/>
                  </a:lnTo>
                  <a:lnTo>
                    <a:pt x="202" y="30"/>
                  </a:lnTo>
                  <a:lnTo>
                    <a:pt x="202" y="23"/>
                  </a:lnTo>
                  <a:lnTo>
                    <a:pt x="202" y="14"/>
                  </a:lnTo>
                  <a:lnTo>
                    <a:pt x="202" y="4"/>
                  </a:lnTo>
                  <a:lnTo>
                    <a:pt x="202" y="1"/>
                  </a:lnTo>
                  <a:lnTo>
                    <a:pt x="200" y="0"/>
                  </a:lnTo>
                  <a:lnTo>
                    <a:pt x="199" y="0"/>
                  </a:lnTo>
                  <a:lnTo>
                    <a:pt x="196" y="1"/>
                  </a:lnTo>
                  <a:lnTo>
                    <a:pt x="192" y="4"/>
                  </a:lnTo>
                  <a:lnTo>
                    <a:pt x="188" y="7"/>
                  </a:lnTo>
                  <a:lnTo>
                    <a:pt x="180" y="8"/>
                  </a:lnTo>
                  <a:lnTo>
                    <a:pt x="175" y="7"/>
                  </a:lnTo>
                  <a:lnTo>
                    <a:pt x="170" y="5"/>
                  </a:lnTo>
                  <a:lnTo>
                    <a:pt x="168" y="4"/>
                  </a:lnTo>
                  <a:lnTo>
                    <a:pt x="165" y="3"/>
                  </a:lnTo>
                  <a:lnTo>
                    <a:pt x="156" y="3"/>
                  </a:lnTo>
                  <a:lnTo>
                    <a:pt x="145" y="5"/>
                  </a:lnTo>
                  <a:lnTo>
                    <a:pt x="141" y="7"/>
                  </a:lnTo>
                  <a:lnTo>
                    <a:pt x="138" y="10"/>
                  </a:lnTo>
                  <a:lnTo>
                    <a:pt x="134" y="12"/>
                  </a:lnTo>
                  <a:lnTo>
                    <a:pt x="131" y="14"/>
                  </a:lnTo>
                  <a:lnTo>
                    <a:pt x="126" y="12"/>
                  </a:lnTo>
                  <a:lnTo>
                    <a:pt x="120" y="11"/>
                  </a:lnTo>
                  <a:lnTo>
                    <a:pt x="119" y="11"/>
                  </a:lnTo>
                  <a:lnTo>
                    <a:pt x="119" y="14"/>
                  </a:lnTo>
                  <a:lnTo>
                    <a:pt x="118" y="16"/>
                  </a:lnTo>
                  <a:lnTo>
                    <a:pt x="116" y="20"/>
                  </a:lnTo>
                  <a:lnTo>
                    <a:pt x="110" y="26"/>
                  </a:lnTo>
                  <a:lnTo>
                    <a:pt x="101" y="33"/>
                  </a:lnTo>
                  <a:lnTo>
                    <a:pt x="96" y="38"/>
                  </a:lnTo>
                  <a:lnTo>
                    <a:pt x="91" y="43"/>
                  </a:lnTo>
                  <a:lnTo>
                    <a:pt x="84" y="50"/>
                  </a:lnTo>
                  <a:lnTo>
                    <a:pt x="76" y="58"/>
                  </a:lnTo>
                  <a:lnTo>
                    <a:pt x="69" y="66"/>
                  </a:lnTo>
                  <a:lnTo>
                    <a:pt x="63" y="70"/>
                  </a:lnTo>
                  <a:lnTo>
                    <a:pt x="57" y="74"/>
                  </a:lnTo>
                  <a:lnTo>
                    <a:pt x="46" y="77"/>
                  </a:lnTo>
                  <a:lnTo>
                    <a:pt x="35" y="79"/>
                  </a:lnTo>
                  <a:lnTo>
                    <a:pt x="15" y="81"/>
                  </a:lnTo>
                  <a:lnTo>
                    <a:pt x="7" y="83"/>
                  </a:lnTo>
                  <a:lnTo>
                    <a:pt x="1" y="84"/>
                  </a:lnTo>
                  <a:lnTo>
                    <a:pt x="0" y="85"/>
                  </a:lnTo>
                  <a:lnTo>
                    <a:pt x="0" y="88"/>
                  </a:lnTo>
                  <a:lnTo>
                    <a:pt x="3" y="93"/>
                  </a:lnTo>
                  <a:lnTo>
                    <a:pt x="7" y="102"/>
                  </a:lnTo>
                  <a:lnTo>
                    <a:pt x="13" y="111"/>
                  </a:lnTo>
                  <a:lnTo>
                    <a:pt x="27" y="129"/>
                  </a:lnTo>
                  <a:lnTo>
                    <a:pt x="35" y="139"/>
                  </a:lnTo>
                  <a:close/>
                </a:path>
              </a:pathLst>
            </a:custGeom>
            <a:solidFill>
              <a:srgbClr val="3045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536" name="Freeform 249"/>
            <p:cNvSpPr>
              <a:spLocks/>
            </p:cNvSpPr>
            <p:nvPr/>
          </p:nvSpPr>
          <p:spPr bwMode="auto">
            <a:xfrm>
              <a:off x="3148" y="717"/>
              <a:ext cx="181" cy="85"/>
            </a:xfrm>
            <a:custGeom>
              <a:avLst/>
              <a:gdLst>
                <a:gd name="T0" fmla="*/ 73 w 181"/>
                <a:gd name="T1" fmla="*/ 64 h 85"/>
                <a:gd name="T2" fmla="*/ 73 w 181"/>
                <a:gd name="T3" fmla="*/ 64 h 85"/>
                <a:gd name="T4" fmla="*/ 84 w 181"/>
                <a:gd name="T5" fmla="*/ 68 h 85"/>
                <a:gd name="T6" fmla="*/ 96 w 181"/>
                <a:gd name="T7" fmla="*/ 73 h 85"/>
                <a:gd name="T8" fmla="*/ 115 w 181"/>
                <a:gd name="T9" fmla="*/ 83 h 85"/>
                <a:gd name="T10" fmla="*/ 119 w 181"/>
                <a:gd name="T11" fmla="*/ 84 h 85"/>
                <a:gd name="T12" fmla="*/ 120 w 181"/>
                <a:gd name="T13" fmla="*/ 84 h 85"/>
                <a:gd name="T14" fmla="*/ 120 w 181"/>
                <a:gd name="T15" fmla="*/ 81 h 85"/>
                <a:gd name="T16" fmla="*/ 116 w 181"/>
                <a:gd name="T17" fmla="*/ 75 h 85"/>
                <a:gd name="T18" fmla="*/ 105 w 181"/>
                <a:gd name="T19" fmla="*/ 62 h 85"/>
                <a:gd name="T20" fmla="*/ 105 w 181"/>
                <a:gd name="T21" fmla="*/ 62 h 85"/>
                <a:gd name="T22" fmla="*/ 107 w 181"/>
                <a:gd name="T23" fmla="*/ 61 h 85"/>
                <a:gd name="T24" fmla="*/ 113 w 181"/>
                <a:gd name="T25" fmla="*/ 64 h 85"/>
                <a:gd name="T26" fmla="*/ 135 w 181"/>
                <a:gd name="T27" fmla="*/ 70 h 85"/>
                <a:gd name="T28" fmla="*/ 180 w 181"/>
                <a:gd name="T29" fmla="*/ 85 h 85"/>
                <a:gd name="T30" fmla="*/ 180 w 181"/>
                <a:gd name="T31" fmla="*/ 85 h 85"/>
                <a:gd name="T32" fmla="*/ 181 w 181"/>
                <a:gd name="T33" fmla="*/ 85 h 85"/>
                <a:gd name="T34" fmla="*/ 181 w 181"/>
                <a:gd name="T35" fmla="*/ 84 h 85"/>
                <a:gd name="T36" fmla="*/ 174 w 181"/>
                <a:gd name="T37" fmla="*/ 77 h 85"/>
                <a:gd name="T38" fmla="*/ 146 w 181"/>
                <a:gd name="T39" fmla="*/ 56 h 85"/>
                <a:gd name="T40" fmla="*/ 115 w 181"/>
                <a:gd name="T41" fmla="*/ 30 h 85"/>
                <a:gd name="T42" fmla="*/ 104 w 181"/>
                <a:gd name="T43" fmla="*/ 20 h 85"/>
                <a:gd name="T44" fmla="*/ 100 w 181"/>
                <a:gd name="T45" fmla="*/ 15 h 85"/>
                <a:gd name="T46" fmla="*/ 100 w 181"/>
                <a:gd name="T47" fmla="*/ 15 h 85"/>
                <a:gd name="T48" fmla="*/ 98 w 181"/>
                <a:gd name="T49" fmla="*/ 8 h 85"/>
                <a:gd name="T50" fmla="*/ 96 w 181"/>
                <a:gd name="T51" fmla="*/ 3 h 85"/>
                <a:gd name="T52" fmla="*/ 94 w 181"/>
                <a:gd name="T53" fmla="*/ 1 h 85"/>
                <a:gd name="T54" fmla="*/ 93 w 181"/>
                <a:gd name="T55" fmla="*/ 0 h 85"/>
                <a:gd name="T56" fmla="*/ 93 w 181"/>
                <a:gd name="T57" fmla="*/ 1 h 85"/>
                <a:gd name="T58" fmla="*/ 93 w 181"/>
                <a:gd name="T59" fmla="*/ 1 h 85"/>
                <a:gd name="T60" fmla="*/ 90 w 181"/>
                <a:gd name="T61" fmla="*/ 4 h 85"/>
                <a:gd name="T62" fmla="*/ 88 w 181"/>
                <a:gd name="T63" fmla="*/ 8 h 85"/>
                <a:gd name="T64" fmla="*/ 78 w 181"/>
                <a:gd name="T65" fmla="*/ 19 h 85"/>
                <a:gd name="T66" fmla="*/ 78 w 181"/>
                <a:gd name="T67" fmla="*/ 19 h 85"/>
                <a:gd name="T68" fmla="*/ 73 w 181"/>
                <a:gd name="T69" fmla="*/ 26 h 85"/>
                <a:gd name="T70" fmla="*/ 67 w 181"/>
                <a:gd name="T71" fmla="*/ 30 h 85"/>
                <a:gd name="T72" fmla="*/ 54 w 181"/>
                <a:gd name="T73" fmla="*/ 35 h 85"/>
                <a:gd name="T74" fmla="*/ 54 w 181"/>
                <a:gd name="T75" fmla="*/ 35 h 85"/>
                <a:gd name="T76" fmla="*/ 48 w 181"/>
                <a:gd name="T77" fmla="*/ 37 h 85"/>
                <a:gd name="T78" fmla="*/ 40 w 181"/>
                <a:gd name="T79" fmla="*/ 38 h 85"/>
                <a:gd name="T80" fmla="*/ 23 w 181"/>
                <a:gd name="T81" fmla="*/ 39 h 85"/>
                <a:gd name="T82" fmla="*/ 6 w 181"/>
                <a:gd name="T83" fmla="*/ 42 h 85"/>
                <a:gd name="T84" fmla="*/ 1 w 181"/>
                <a:gd name="T85" fmla="*/ 43 h 85"/>
                <a:gd name="T86" fmla="*/ 0 w 181"/>
                <a:gd name="T87" fmla="*/ 45 h 85"/>
                <a:gd name="T88" fmla="*/ 0 w 181"/>
                <a:gd name="T89" fmla="*/ 47 h 85"/>
                <a:gd name="T90" fmla="*/ 0 w 181"/>
                <a:gd name="T91" fmla="*/ 47 h 85"/>
                <a:gd name="T92" fmla="*/ 1 w 181"/>
                <a:gd name="T93" fmla="*/ 49 h 85"/>
                <a:gd name="T94" fmla="*/ 2 w 181"/>
                <a:gd name="T95" fmla="*/ 50 h 85"/>
                <a:gd name="T96" fmla="*/ 8 w 181"/>
                <a:gd name="T97" fmla="*/ 51 h 85"/>
                <a:gd name="T98" fmla="*/ 27 w 181"/>
                <a:gd name="T99" fmla="*/ 56 h 85"/>
                <a:gd name="T100" fmla="*/ 50 w 181"/>
                <a:gd name="T101" fmla="*/ 58 h 85"/>
                <a:gd name="T102" fmla="*/ 62 w 181"/>
                <a:gd name="T103" fmla="*/ 61 h 85"/>
                <a:gd name="T104" fmla="*/ 73 w 181"/>
                <a:gd name="T105" fmla="*/ 64 h 85"/>
                <a:gd name="T106" fmla="*/ 73 w 181"/>
                <a:gd name="T107" fmla="*/ 64 h 85"/>
                <a:gd name="T108" fmla="*/ 73 w 181"/>
                <a:gd name="T109" fmla="*/ 64 h 8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81" h="85">
                  <a:moveTo>
                    <a:pt x="73" y="64"/>
                  </a:moveTo>
                  <a:lnTo>
                    <a:pt x="73" y="64"/>
                  </a:lnTo>
                  <a:lnTo>
                    <a:pt x="84" y="68"/>
                  </a:lnTo>
                  <a:lnTo>
                    <a:pt x="96" y="73"/>
                  </a:lnTo>
                  <a:lnTo>
                    <a:pt x="115" y="83"/>
                  </a:lnTo>
                  <a:lnTo>
                    <a:pt x="119" y="84"/>
                  </a:lnTo>
                  <a:lnTo>
                    <a:pt x="120" y="84"/>
                  </a:lnTo>
                  <a:lnTo>
                    <a:pt x="120" y="81"/>
                  </a:lnTo>
                  <a:lnTo>
                    <a:pt x="116" y="75"/>
                  </a:lnTo>
                  <a:lnTo>
                    <a:pt x="105" y="62"/>
                  </a:lnTo>
                  <a:lnTo>
                    <a:pt x="107" y="61"/>
                  </a:lnTo>
                  <a:lnTo>
                    <a:pt x="113" y="64"/>
                  </a:lnTo>
                  <a:lnTo>
                    <a:pt x="135" y="70"/>
                  </a:lnTo>
                  <a:lnTo>
                    <a:pt x="180" y="85"/>
                  </a:lnTo>
                  <a:lnTo>
                    <a:pt x="181" y="85"/>
                  </a:lnTo>
                  <a:lnTo>
                    <a:pt x="181" y="84"/>
                  </a:lnTo>
                  <a:lnTo>
                    <a:pt x="174" y="77"/>
                  </a:lnTo>
                  <a:lnTo>
                    <a:pt x="146" y="56"/>
                  </a:lnTo>
                  <a:lnTo>
                    <a:pt x="115" y="30"/>
                  </a:lnTo>
                  <a:lnTo>
                    <a:pt x="104" y="20"/>
                  </a:lnTo>
                  <a:lnTo>
                    <a:pt x="100" y="15"/>
                  </a:lnTo>
                  <a:lnTo>
                    <a:pt x="98" y="8"/>
                  </a:lnTo>
                  <a:lnTo>
                    <a:pt x="96" y="3"/>
                  </a:lnTo>
                  <a:lnTo>
                    <a:pt x="94" y="1"/>
                  </a:lnTo>
                  <a:lnTo>
                    <a:pt x="93" y="0"/>
                  </a:lnTo>
                  <a:lnTo>
                    <a:pt x="93" y="1"/>
                  </a:lnTo>
                  <a:lnTo>
                    <a:pt x="90" y="4"/>
                  </a:lnTo>
                  <a:lnTo>
                    <a:pt x="88" y="8"/>
                  </a:lnTo>
                  <a:lnTo>
                    <a:pt x="78" y="19"/>
                  </a:lnTo>
                  <a:lnTo>
                    <a:pt x="73" y="26"/>
                  </a:lnTo>
                  <a:lnTo>
                    <a:pt x="67" y="30"/>
                  </a:lnTo>
                  <a:lnTo>
                    <a:pt x="54" y="35"/>
                  </a:lnTo>
                  <a:lnTo>
                    <a:pt x="48" y="37"/>
                  </a:lnTo>
                  <a:lnTo>
                    <a:pt x="40" y="38"/>
                  </a:lnTo>
                  <a:lnTo>
                    <a:pt x="23" y="39"/>
                  </a:lnTo>
                  <a:lnTo>
                    <a:pt x="6" y="42"/>
                  </a:lnTo>
                  <a:lnTo>
                    <a:pt x="1" y="43"/>
                  </a:lnTo>
                  <a:lnTo>
                    <a:pt x="0" y="45"/>
                  </a:lnTo>
                  <a:lnTo>
                    <a:pt x="0" y="47"/>
                  </a:lnTo>
                  <a:lnTo>
                    <a:pt x="1" y="49"/>
                  </a:lnTo>
                  <a:lnTo>
                    <a:pt x="2" y="50"/>
                  </a:lnTo>
                  <a:lnTo>
                    <a:pt x="8" y="51"/>
                  </a:lnTo>
                  <a:lnTo>
                    <a:pt x="27" y="56"/>
                  </a:lnTo>
                  <a:lnTo>
                    <a:pt x="50" y="58"/>
                  </a:lnTo>
                  <a:lnTo>
                    <a:pt x="62" y="61"/>
                  </a:lnTo>
                  <a:lnTo>
                    <a:pt x="73" y="64"/>
                  </a:lnTo>
                  <a:close/>
                </a:path>
              </a:pathLst>
            </a:custGeom>
            <a:solidFill>
              <a:srgbClr val="2B2D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sp>
        <p:nvSpPr>
          <p:cNvPr id="2116" name="Freeform 250"/>
          <p:cNvSpPr>
            <a:spLocks/>
          </p:cNvSpPr>
          <p:nvPr/>
        </p:nvSpPr>
        <p:spPr bwMode="auto">
          <a:xfrm>
            <a:off x="5678173" y="1315552"/>
            <a:ext cx="21427" cy="12494"/>
          </a:xfrm>
          <a:custGeom>
            <a:avLst/>
            <a:gdLst>
              <a:gd name="T0" fmla="*/ 0 w 11"/>
              <a:gd name="T1" fmla="*/ 0 h 7"/>
              <a:gd name="T2" fmla="*/ 0 w 11"/>
              <a:gd name="T3" fmla="*/ 0 h 7"/>
              <a:gd name="T4" fmla="*/ 8659 w 11"/>
              <a:gd name="T5" fmla="*/ 3175 h 7"/>
              <a:gd name="T6" fmla="*/ 13855 w 11"/>
              <a:gd name="T7" fmla="*/ 6350 h 7"/>
              <a:gd name="T8" fmla="*/ 19050 w 11"/>
              <a:gd name="T9" fmla="*/ 11112 h 7"/>
              <a:gd name="T10" fmla="*/ 0 w 11"/>
              <a:gd name="T11" fmla="*/ 0 h 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1" h="7">
                <a:moveTo>
                  <a:pt x="0" y="0"/>
                </a:moveTo>
                <a:lnTo>
                  <a:pt x="0" y="0"/>
                </a:lnTo>
                <a:lnTo>
                  <a:pt x="5" y="2"/>
                </a:lnTo>
                <a:lnTo>
                  <a:pt x="8" y="4"/>
                </a:lnTo>
                <a:lnTo>
                  <a:pt x="11" y="7"/>
                </a:lnTo>
                <a:lnTo>
                  <a:pt x="0" y="0"/>
                </a:lnTo>
                <a:close/>
              </a:path>
            </a:pathLst>
          </a:custGeom>
          <a:solidFill>
            <a:srgbClr val="72576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02821" tIns="51411" rIns="102821" bIns="5141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000000"/>
              </a:solidFill>
            </a:endParaRPr>
          </a:p>
        </p:txBody>
      </p:sp>
      <p:sp>
        <p:nvSpPr>
          <p:cNvPr id="2117" name="Freeform 251"/>
          <p:cNvSpPr>
            <a:spLocks/>
          </p:cNvSpPr>
          <p:nvPr/>
        </p:nvSpPr>
        <p:spPr bwMode="auto">
          <a:xfrm>
            <a:off x="5667458" y="1301271"/>
            <a:ext cx="30356" cy="19635"/>
          </a:xfrm>
          <a:custGeom>
            <a:avLst/>
            <a:gdLst>
              <a:gd name="T0" fmla="*/ 0 w 16"/>
              <a:gd name="T1" fmla="*/ 0 h 11"/>
              <a:gd name="T2" fmla="*/ 0 w 16"/>
              <a:gd name="T3" fmla="*/ 0 h 11"/>
              <a:gd name="T4" fmla="*/ 15181 w 16"/>
              <a:gd name="T5" fmla="*/ 3175 h 11"/>
              <a:gd name="T6" fmla="*/ 21928 w 16"/>
              <a:gd name="T7" fmla="*/ 7937 h 11"/>
              <a:gd name="T8" fmla="*/ 26988 w 16"/>
              <a:gd name="T9" fmla="*/ 17462 h 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6" h="11">
                <a:moveTo>
                  <a:pt x="0" y="0"/>
                </a:moveTo>
                <a:lnTo>
                  <a:pt x="0" y="0"/>
                </a:lnTo>
                <a:lnTo>
                  <a:pt x="9" y="2"/>
                </a:lnTo>
                <a:lnTo>
                  <a:pt x="13" y="5"/>
                </a:lnTo>
                <a:lnTo>
                  <a:pt x="16" y="11"/>
                </a:lnTo>
              </a:path>
            </a:pathLst>
          </a:custGeom>
          <a:noFill/>
          <a:ln w="1588">
            <a:solidFill>
              <a:srgbClr val="D2B4D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2821" tIns="51411" rIns="102821" bIns="5141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000000"/>
              </a:solidFill>
            </a:endParaRPr>
          </a:p>
        </p:txBody>
      </p:sp>
      <p:sp>
        <p:nvSpPr>
          <p:cNvPr id="2118" name="Freeform 252"/>
          <p:cNvSpPr>
            <a:spLocks/>
          </p:cNvSpPr>
          <p:nvPr/>
        </p:nvSpPr>
        <p:spPr bwMode="auto">
          <a:xfrm>
            <a:off x="5683529" y="1317336"/>
            <a:ext cx="21427" cy="12496"/>
          </a:xfrm>
          <a:custGeom>
            <a:avLst/>
            <a:gdLst>
              <a:gd name="T0" fmla="*/ 0 w 11"/>
              <a:gd name="T1" fmla="*/ 0 h 7"/>
              <a:gd name="T2" fmla="*/ 0 w 11"/>
              <a:gd name="T3" fmla="*/ 0 h 7"/>
              <a:gd name="T4" fmla="*/ 8659 w 11"/>
              <a:gd name="T5" fmla="*/ 3175 h 7"/>
              <a:gd name="T6" fmla="*/ 13855 w 11"/>
              <a:gd name="T7" fmla="*/ 6350 h 7"/>
              <a:gd name="T8" fmla="*/ 19050 w 11"/>
              <a:gd name="T9" fmla="*/ 11113 h 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1" h="7">
                <a:moveTo>
                  <a:pt x="0" y="0"/>
                </a:moveTo>
                <a:lnTo>
                  <a:pt x="0" y="0"/>
                </a:lnTo>
                <a:lnTo>
                  <a:pt x="5" y="2"/>
                </a:lnTo>
                <a:lnTo>
                  <a:pt x="8" y="4"/>
                </a:lnTo>
                <a:lnTo>
                  <a:pt x="11" y="7"/>
                </a:lnTo>
              </a:path>
            </a:pathLst>
          </a:custGeom>
          <a:noFill/>
          <a:ln w="1588">
            <a:solidFill>
              <a:srgbClr val="D2B4D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2821" tIns="51411" rIns="102821" bIns="5141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000000"/>
              </a:solidFill>
            </a:endParaRPr>
          </a:p>
        </p:txBody>
      </p:sp>
      <p:grpSp>
        <p:nvGrpSpPr>
          <p:cNvPr id="2119" name="Group 253"/>
          <p:cNvGrpSpPr>
            <a:grpSpLocks/>
          </p:cNvGrpSpPr>
          <p:nvPr/>
        </p:nvGrpSpPr>
        <p:grpSpPr bwMode="auto">
          <a:xfrm>
            <a:off x="6178139" y="817534"/>
            <a:ext cx="289265" cy="190996"/>
            <a:chOff x="1853" y="471"/>
            <a:chExt cx="155" cy="102"/>
          </a:xfrm>
        </p:grpSpPr>
        <p:sp>
          <p:nvSpPr>
            <p:cNvPr id="2533" name="Freeform 254"/>
            <p:cNvSpPr>
              <a:spLocks/>
            </p:cNvSpPr>
            <p:nvPr/>
          </p:nvSpPr>
          <p:spPr bwMode="auto">
            <a:xfrm>
              <a:off x="1853" y="471"/>
              <a:ext cx="123" cy="43"/>
            </a:xfrm>
            <a:custGeom>
              <a:avLst/>
              <a:gdLst>
                <a:gd name="T0" fmla="*/ 34 w 123"/>
                <a:gd name="T1" fmla="*/ 43 h 43"/>
                <a:gd name="T2" fmla="*/ 34 w 123"/>
                <a:gd name="T3" fmla="*/ 43 h 43"/>
                <a:gd name="T4" fmla="*/ 39 w 123"/>
                <a:gd name="T5" fmla="*/ 42 h 43"/>
                <a:gd name="T6" fmla="*/ 47 w 123"/>
                <a:gd name="T7" fmla="*/ 40 h 43"/>
                <a:gd name="T8" fmla="*/ 71 w 123"/>
                <a:gd name="T9" fmla="*/ 39 h 43"/>
                <a:gd name="T10" fmla="*/ 113 w 123"/>
                <a:gd name="T11" fmla="*/ 36 h 43"/>
                <a:gd name="T12" fmla="*/ 113 w 123"/>
                <a:gd name="T13" fmla="*/ 36 h 43"/>
                <a:gd name="T14" fmla="*/ 116 w 123"/>
                <a:gd name="T15" fmla="*/ 36 h 43"/>
                <a:gd name="T16" fmla="*/ 120 w 123"/>
                <a:gd name="T17" fmla="*/ 35 h 43"/>
                <a:gd name="T18" fmla="*/ 122 w 123"/>
                <a:gd name="T19" fmla="*/ 32 h 43"/>
                <a:gd name="T20" fmla="*/ 123 w 123"/>
                <a:gd name="T21" fmla="*/ 29 h 43"/>
                <a:gd name="T22" fmla="*/ 123 w 123"/>
                <a:gd name="T23" fmla="*/ 24 h 43"/>
                <a:gd name="T24" fmla="*/ 122 w 123"/>
                <a:gd name="T25" fmla="*/ 17 h 43"/>
                <a:gd name="T26" fmla="*/ 118 w 123"/>
                <a:gd name="T27" fmla="*/ 10 h 43"/>
                <a:gd name="T28" fmla="*/ 113 w 123"/>
                <a:gd name="T29" fmla="*/ 4 h 43"/>
                <a:gd name="T30" fmla="*/ 109 w 123"/>
                <a:gd name="T31" fmla="*/ 1 h 43"/>
                <a:gd name="T32" fmla="*/ 105 w 123"/>
                <a:gd name="T33" fmla="*/ 0 h 43"/>
                <a:gd name="T34" fmla="*/ 105 w 123"/>
                <a:gd name="T35" fmla="*/ 0 h 43"/>
                <a:gd name="T36" fmla="*/ 86 w 123"/>
                <a:gd name="T37" fmla="*/ 0 h 43"/>
                <a:gd name="T38" fmla="*/ 58 w 123"/>
                <a:gd name="T39" fmla="*/ 1 h 43"/>
                <a:gd name="T40" fmla="*/ 43 w 123"/>
                <a:gd name="T41" fmla="*/ 1 h 43"/>
                <a:gd name="T42" fmla="*/ 28 w 123"/>
                <a:gd name="T43" fmla="*/ 4 h 43"/>
                <a:gd name="T44" fmla="*/ 13 w 123"/>
                <a:gd name="T45" fmla="*/ 6 h 43"/>
                <a:gd name="T46" fmla="*/ 1 w 123"/>
                <a:gd name="T47" fmla="*/ 10 h 43"/>
                <a:gd name="T48" fmla="*/ 1 w 123"/>
                <a:gd name="T49" fmla="*/ 10 h 43"/>
                <a:gd name="T50" fmla="*/ 1 w 123"/>
                <a:gd name="T51" fmla="*/ 12 h 43"/>
                <a:gd name="T52" fmla="*/ 0 w 123"/>
                <a:gd name="T53" fmla="*/ 13 h 43"/>
                <a:gd name="T54" fmla="*/ 2 w 123"/>
                <a:gd name="T55" fmla="*/ 17 h 43"/>
                <a:gd name="T56" fmla="*/ 7 w 123"/>
                <a:gd name="T57" fmla="*/ 23 h 43"/>
                <a:gd name="T58" fmla="*/ 13 w 123"/>
                <a:gd name="T59" fmla="*/ 29 h 43"/>
                <a:gd name="T60" fmla="*/ 25 w 123"/>
                <a:gd name="T61" fmla="*/ 39 h 43"/>
                <a:gd name="T62" fmla="*/ 31 w 123"/>
                <a:gd name="T63" fmla="*/ 43 h 43"/>
                <a:gd name="T64" fmla="*/ 34 w 123"/>
                <a:gd name="T65" fmla="*/ 43 h 43"/>
                <a:gd name="T66" fmla="*/ 34 w 123"/>
                <a:gd name="T67" fmla="*/ 43 h 43"/>
                <a:gd name="T68" fmla="*/ 34 w 123"/>
                <a:gd name="T69" fmla="*/ 43 h 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23" h="43">
                  <a:moveTo>
                    <a:pt x="34" y="43"/>
                  </a:moveTo>
                  <a:lnTo>
                    <a:pt x="34" y="43"/>
                  </a:lnTo>
                  <a:lnTo>
                    <a:pt x="39" y="42"/>
                  </a:lnTo>
                  <a:lnTo>
                    <a:pt x="47" y="40"/>
                  </a:lnTo>
                  <a:lnTo>
                    <a:pt x="71" y="39"/>
                  </a:lnTo>
                  <a:lnTo>
                    <a:pt x="113" y="36"/>
                  </a:lnTo>
                  <a:lnTo>
                    <a:pt x="116" y="36"/>
                  </a:lnTo>
                  <a:lnTo>
                    <a:pt x="120" y="35"/>
                  </a:lnTo>
                  <a:lnTo>
                    <a:pt x="122" y="32"/>
                  </a:lnTo>
                  <a:lnTo>
                    <a:pt x="123" y="29"/>
                  </a:lnTo>
                  <a:lnTo>
                    <a:pt x="123" y="24"/>
                  </a:lnTo>
                  <a:lnTo>
                    <a:pt x="122" y="17"/>
                  </a:lnTo>
                  <a:lnTo>
                    <a:pt x="118" y="10"/>
                  </a:lnTo>
                  <a:lnTo>
                    <a:pt x="113" y="4"/>
                  </a:lnTo>
                  <a:lnTo>
                    <a:pt x="109" y="1"/>
                  </a:lnTo>
                  <a:lnTo>
                    <a:pt x="105" y="0"/>
                  </a:lnTo>
                  <a:lnTo>
                    <a:pt x="86" y="0"/>
                  </a:lnTo>
                  <a:lnTo>
                    <a:pt x="58" y="1"/>
                  </a:lnTo>
                  <a:lnTo>
                    <a:pt x="43" y="1"/>
                  </a:lnTo>
                  <a:lnTo>
                    <a:pt x="28" y="4"/>
                  </a:lnTo>
                  <a:lnTo>
                    <a:pt x="13" y="6"/>
                  </a:lnTo>
                  <a:lnTo>
                    <a:pt x="1" y="10"/>
                  </a:lnTo>
                  <a:lnTo>
                    <a:pt x="1" y="12"/>
                  </a:lnTo>
                  <a:lnTo>
                    <a:pt x="0" y="13"/>
                  </a:lnTo>
                  <a:lnTo>
                    <a:pt x="2" y="17"/>
                  </a:lnTo>
                  <a:lnTo>
                    <a:pt x="7" y="23"/>
                  </a:lnTo>
                  <a:lnTo>
                    <a:pt x="13" y="29"/>
                  </a:lnTo>
                  <a:lnTo>
                    <a:pt x="25" y="39"/>
                  </a:lnTo>
                  <a:lnTo>
                    <a:pt x="31" y="43"/>
                  </a:lnTo>
                  <a:lnTo>
                    <a:pt x="34" y="43"/>
                  </a:lnTo>
                  <a:close/>
                </a:path>
              </a:pathLst>
            </a:custGeom>
            <a:solidFill>
              <a:srgbClr val="A618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534" name="Freeform 255"/>
            <p:cNvSpPr>
              <a:spLocks/>
            </p:cNvSpPr>
            <p:nvPr/>
          </p:nvSpPr>
          <p:spPr bwMode="auto">
            <a:xfrm>
              <a:off x="1897" y="532"/>
              <a:ext cx="111" cy="41"/>
            </a:xfrm>
            <a:custGeom>
              <a:avLst/>
              <a:gdLst>
                <a:gd name="T0" fmla="*/ 9 w 111"/>
                <a:gd name="T1" fmla="*/ 36 h 41"/>
                <a:gd name="T2" fmla="*/ 9 w 111"/>
                <a:gd name="T3" fmla="*/ 36 h 41"/>
                <a:gd name="T4" fmla="*/ 23 w 111"/>
                <a:gd name="T5" fmla="*/ 36 h 41"/>
                <a:gd name="T6" fmla="*/ 51 w 111"/>
                <a:gd name="T7" fmla="*/ 37 h 41"/>
                <a:gd name="T8" fmla="*/ 94 w 111"/>
                <a:gd name="T9" fmla="*/ 41 h 41"/>
                <a:gd name="T10" fmla="*/ 94 w 111"/>
                <a:gd name="T11" fmla="*/ 41 h 41"/>
                <a:gd name="T12" fmla="*/ 99 w 111"/>
                <a:gd name="T13" fmla="*/ 40 h 41"/>
                <a:gd name="T14" fmla="*/ 105 w 111"/>
                <a:gd name="T15" fmla="*/ 37 h 41"/>
                <a:gd name="T16" fmla="*/ 109 w 111"/>
                <a:gd name="T17" fmla="*/ 33 h 41"/>
                <a:gd name="T18" fmla="*/ 111 w 111"/>
                <a:gd name="T19" fmla="*/ 28 h 41"/>
                <a:gd name="T20" fmla="*/ 111 w 111"/>
                <a:gd name="T21" fmla="*/ 21 h 41"/>
                <a:gd name="T22" fmla="*/ 109 w 111"/>
                <a:gd name="T23" fmla="*/ 14 h 41"/>
                <a:gd name="T24" fmla="*/ 103 w 111"/>
                <a:gd name="T25" fmla="*/ 9 h 41"/>
                <a:gd name="T26" fmla="*/ 92 w 111"/>
                <a:gd name="T27" fmla="*/ 2 h 41"/>
                <a:gd name="T28" fmla="*/ 92 w 111"/>
                <a:gd name="T29" fmla="*/ 2 h 41"/>
                <a:gd name="T30" fmla="*/ 87 w 111"/>
                <a:gd name="T31" fmla="*/ 1 h 41"/>
                <a:gd name="T32" fmla="*/ 78 w 111"/>
                <a:gd name="T33" fmla="*/ 0 h 41"/>
                <a:gd name="T34" fmla="*/ 53 w 111"/>
                <a:gd name="T35" fmla="*/ 0 h 41"/>
                <a:gd name="T36" fmla="*/ 26 w 111"/>
                <a:gd name="T37" fmla="*/ 0 h 41"/>
                <a:gd name="T38" fmla="*/ 4 w 111"/>
                <a:gd name="T39" fmla="*/ 1 h 41"/>
                <a:gd name="T40" fmla="*/ 4 w 111"/>
                <a:gd name="T41" fmla="*/ 1 h 41"/>
                <a:gd name="T42" fmla="*/ 3 w 111"/>
                <a:gd name="T43" fmla="*/ 1 h 41"/>
                <a:gd name="T44" fmla="*/ 2 w 111"/>
                <a:gd name="T45" fmla="*/ 2 h 41"/>
                <a:gd name="T46" fmla="*/ 0 w 111"/>
                <a:gd name="T47" fmla="*/ 6 h 41"/>
                <a:gd name="T48" fmla="*/ 0 w 111"/>
                <a:gd name="T49" fmla="*/ 13 h 41"/>
                <a:gd name="T50" fmla="*/ 2 w 111"/>
                <a:gd name="T51" fmla="*/ 20 h 41"/>
                <a:gd name="T52" fmla="*/ 3 w 111"/>
                <a:gd name="T53" fmla="*/ 27 h 41"/>
                <a:gd name="T54" fmla="*/ 4 w 111"/>
                <a:gd name="T55" fmla="*/ 32 h 41"/>
                <a:gd name="T56" fmla="*/ 7 w 111"/>
                <a:gd name="T57" fmla="*/ 36 h 41"/>
                <a:gd name="T58" fmla="*/ 7 w 111"/>
                <a:gd name="T59" fmla="*/ 36 h 41"/>
                <a:gd name="T60" fmla="*/ 9 w 111"/>
                <a:gd name="T61" fmla="*/ 36 h 41"/>
                <a:gd name="T62" fmla="*/ 9 w 111"/>
                <a:gd name="T63" fmla="*/ 36 h 41"/>
                <a:gd name="T64" fmla="*/ 9 w 111"/>
                <a:gd name="T65" fmla="*/ 36 h 4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11" h="41">
                  <a:moveTo>
                    <a:pt x="9" y="36"/>
                  </a:moveTo>
                  <a:lnTo>
                    <a:pt x="9" y="36"/>
                  </a:lnTo>
                  <a:lnTo>
                    <a:pt x="23" y="36"/>
                  </a:lnTo>
                  <a:lnTo>
                    <a:pt x="51" y="37"/>
                  </a:lnTo>
                  <a:lnTo>
                    <a:pt x="94" y="41"/>
                  </a:lnTo>
                  <a:lnTo>
                    <a:pt x="99" y="40"/>
                  </a:lnTo>
                  <a:lnTo>
                    <a:pt x="105" y="37"/>
                  </a:lnTo>
                  <a:lnTo>
                    <a:pt x="109" y="33"/>
                  </a:lnTo>
                  <a:lnTo>
                    <a:pt x="111" y="28"/>
                  </a:lnTo>
                  <a:lnTo>
                    <a:pt x="111" y="21"/>
                  </a:lnTo>
                  <a:lnTo>
                    <a:pt x="109" y="14"/>
                  </a:lnTo>
                  <a:lnTo>
                    <a:pt x="103" y="9"/>
                  </a:lnTo>
                  <a:lnTo>
                    <a:pt x="92" y="2"/>
                  </a:lnTo>
                  <a:lnTo>
                    <a:pt x="87" y="1"/>
                  </a:lnTo>
                  <a:lnTo>
                    <a:pt x="78" y="0"/>
                  </a:lnTo>
                  <a:lnTo>
                    <a:pt x="53" y="0"/>
                  </a:lnTo>
                  <a:lnTo>
                    <a:pt x="26" y="0"/>
                  </a:lnTo>
                  <a:lnTo>
                    <a:pt x="4" y="1"/>
                  </a:lnTo>
                  <a:lnTo>
                    <a:pt x="3" y="1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13"/>
                  </a:lnTo>
                  <a:lnTo>
                    <a:pt x="2" y="20"/>
                  </a:lnTo>
                  <a:lnTo>
                    <a:pt x="3" y="27"/>
                  </a:lnTo>
                  <a:lnTo>
                    <a:pt x="4" y="32"/>
                  </a:lnTo>
                  <a:lnTo>
                    <a:pt x="7" y="36"/>
                  </a:lnTo>
                  <a:lnTo>
                    <a:pt x="9" y="36"/>
                  </a:lnTo>
                  <a:close/>
                </a:path>
              </a:pathLst>
            </a:custGeom>
            <a:solidFill>
              <a:srgbClr val="A618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grpSp>
        <p:nvGrpSpPr>
          <p:cNvPr id="2120" name="Group 256"/>
          <p:cNvGrpSpPr>
            <a:grpSpLocks/>
          </p:cNvGrpSpPr>
          <p:nvPr/>
        </p:nvGrpSpPr>
        <p:grpSpPr bwMode="auto">
          <a:xfrm>
            <a:off x="5965654" y="801471"/>
            <a:ext cx="366045" cy="760413"/>
            <a:chOff x="1734" y="468"/>
            <a:chExt cx="195" cy="407"/>
          </a:xfrm>
        </p:grpSpPr>
        <p:sp>
          <p:nvSpPr>
            <p:cNvPr id="2521" name="Freeform 257"/>
            <p:cNvSpPr>
              <a:spLocks/>
            </p:cNvSpPr>
            <p:nvPr/>
          </p:nvSpPr>
          <p:spPr bwMode="auto">
            <a:xfrm>
              <a:off x="1883" y="569"/>
              <a:ext cx="46" cy="41"/>
            </a:xfrm>
            <a:custGeom>
              <a:avLst/>
              <a:gdLst>
                <a:gd name="T0" fmla="*/ 25 w 46"/>
                <a:gd name="T1" fmla="*/ 0 h 41"/>
                <a:gd name="T2" fmla="*/ 25 w 46"/>
                <a:gd name="T3" fmla="*/ 0 h 41"/>
                <a:gd name="T4" fmla="*/ 28 w 46"/>
                <a:gd name="T5" fmla="*/ 7 h 41"/>
                <a:gd name="T6" fmla="*/ 32 w 46"/>
                <a:gd name="T7" fmla="*/ 14 h 41"/>
                <a:gd name="T8" fmla="*/ 37 w 46"/>
                <a:gd name="T9" fmla="*/ 21 h 41"/>
                <a:gd name="T10" fmla="*/ 44 w 46"/>
                <a:gd name="T11" fmla="*/ 27 h 41"/>
                <a:gd name="T12" fmla="*/ 44 w 46"/>
                <a:gd name="T13" fmla="*/ 27 h 41"/>
                <a:gd name="T14" fmla="*/ 46 w 46"/>
                <a:gd name="T15" fmla="*/ 30 h 41"/>
                <a:gd name="T16" fmla="*/ 44 w 46"/>
                <a:gd name="T17" fmla="*/ 33 h 41"/>
                <a:gd name="T18" fmla="*/ 41 w 46"/>
                <a:gd name="T19" fmla="*/ 36 h 41"/>
                <a:gd name="T20" fmla="*/ 37 w 46"/>
                <a:gd name="T21" fmla="*/ 37 h 41"/>
                <a:gd name="T22" fmla="*/ 25 w 46"/>
                <a:gd name="T23" fmla="*/ 41 h 41"/>
                <a:gd name="T24" fmla="*/ 21 w 46"/>
                <a:gd name="T25" fmla="*/ 41 h 41"/>
                <a:gd name="T26" fmla="*/ 17 w 46"/>
                <a:gd name="T27" fmla="*/ 40 h 41"/>
                <a:gd name="T28" fmla="*/ 17 w 46"/>
                <a:gd name="T29" fmla="*/ 40 h 41"/>
                <a:gd name="T30" fmla="*/ 0 w 46"/>
                <a:gd name="T31" fmla="*/ 33 h 41"/>
                <a:gd name="T32" fmla="*/ 0 w 46"/>
                <a:gd name="T33" fmla="*/ 33 h 41"/>
                <a:gd name="T34" fmla="*/ 0 w 46"/>
                <a:gd name="T35" fmla="*/ 32 h 41"/>
                <a:gd name="T36" fmla="*/ 1 w 46"/>
                <a:gd name="T37" fmla="*/ 27 h 41"/>
                <a:gd name="T38" fmla="*/ 10 w 46"/>
                <a:gd name="T39" fmla="*/ 15 h 41"/>
                <a:gd name="T40" fmla="*/ 21 w 46"/>
                <a:gd name="T41" fmla="*/ 3 h 41"/>
                <a:gd name="T42" fmla="*/ 24 w 46"/>
                <a:gd name="T43" fmla="*/ 0 h 41"/>
                <a:gd name="T44" fmla="*/ 25 w 46"/>
                <a:gd name="T45" fmla="*/ 0 h 41"/>
                <a:gd name="T46" fmla="*/ 25 w 46"/>
                <a:gd name="T47" fmla="*/ 0 h 41"/>
                <a:gd name="T48" fmla="*/ 25 w 46"/>
                <a:gd name="T49" fmla="*/ 0 h 41"/>
                <a:gd name="T50" fmla="*/ 25 w 46"/>
                <a:gd name="T51" fmla="*/ 0 h 4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46" h="41">
                  <a:moveTo>
                    <a:pt x="25" y="0"/>
                  </a:moveTo>
                  <a:lnTo>
                    <a:pt x="25" y="0"/>
                  </a:lnTo>
                  <a:lnTo>
                    <a:pt x="28" y="7"/>
                  </a:lnTo>
                  <a:lnTo>
                    <a:pt x="32" y="14"/>
                  </a:lnTo>
                  <a:lnTo>
                    <a:pt x="37" y="21"/>
                  </a:lnTo>
                  <a:lnTo>
                    <a:pt x="44" y="27"/>
                  </a:lnTo>
                  <a:lnTo>
                    <a:pt x="46" y="30"/>
                  </a:lnTo>
                  <a:lnTo>
                    <a:pt x="44" y="33"/>
                  </a:lnTo>
                  <a:lnTo>
                    <a:pt x="41" y="36"/>
                  </a:lnTo>
                  <a:lnTo>
                    <a:pt x="37" y="37"/>
                  </a:lnTo>
                  <a:lnTo>
                    <a:pt x="25" y="41"/>
                  </a:lnTo>
                  <a:lnTo>
                    <a:pt x="21" y="41"/>
                  </a:lnTo>
                  <a:lnTo>
                    <a:pt x="17" y="40"/>
                  </a:lnTo>
                  <a:lnTo>
                    <a:pt x="0" y="33"/>
                  </a:lnTo>
                  <a:lnTo>
                    <a:pt x="0" y="32"/>
                  </a:lnTo>
                  <a:lnTo>
                    <a:pt x="1" y="27"/>
                  </a:lnTo>
                  <a:lnTo>
                    <a:pt x="10" y="15"/>
                  </a:lnTo>
                  <a:lnTo>
                    <a:pt x="21" y="3"/>
                  </a:lnTo>
                  <a:lnTo>
                    <a:pt x="24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CE2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grpSp>
          <p:nvGrpSpPr>
            <p:cNvPr id="2522" name="Group 258"/>
            <p:cNvGrpSpPr>
              <a:grpSpLocks/>
            </p:cNvGrpSpPr>
            <p:nvPr/>
          </p:nvGrpSpPr>
          <p:grpSpPr bwMode="auto">
            <a:xfrm>
              <a:off x="1734" y="468"/>
              <a:ext cx="186" cy="407"/>
              <a:chOff x="1734" y="468"/>
              <a:chExt cx="186" cy="407"/>
            </a:xfrm>
          </p:grpSpPr>
          <p:sp>
            <p:nvSpPr>
              <p:cNvPr id="2523" name="Freeform 259"/>
              <p:cNvSpPr>
                <a:spLocks/>
              </p:cNvSpPr>
              <p:nvPr/>
            </p:nvSpPr>
            <p:spPr bwMode="auto">
              <a:xfrm>
                <a:off x="1734" y="471"/>
                <a:ext cx="186" cy="404"/>
              </a:xfrm>
              <a:custGeom>
                <a:avLst/>
                <a:gdLst>
                  <a:gd name="T0" fmla="*/ 184 w 186"/>
                  <a:gd name="T1" fmla="*/ 136 h 404"/>
                  <a:gd name="T2" fmla="*/ 169 w 186"/>
                  <a:gd name="T3" fmla="*/ 109 h 404"/>
                  <a:gd name="T4" fmla="*/ 166 w 186"/>
                  <a:gd name="T5" fmla="*/ 107 h 404"/>
                  <a:gd name="T6" fmla="*/ 163 w 186"/>
                  <a:gd name="T7" fmla="*/ 93 h 404"/>
                  <a:gd name="T8" fmla="*/ 161 w 186"/>
                  <a:gd name="T9" fmla="*/ 74 h 404"/>
                  <a:gd name="T10" fmla="*/ 158 w 186"/>
                  <a:gd name="T11" fmla="*/ 67 h 404"/>
                  <a:gd name="T12" fmla="*/ 143 w 186"/>
                  <a:gd name="T13" fmla="*/ 46 h 404"/>
                  <a:gd name="T14" fmla="*/ 117 w 186"/>
                  <a:gd name="T15" fmla="*/ 21 h 404"/>
                  <a:gd name="T16" fmla="*/ 100 w 186"/>
                  <a:gd name="T17" fmla="*/ 10 h 404"/>
                  <a:gd name="T18" fmla="*/ 81 w 186"/>
                  <a:gd name="T19" fmla="*/ 4 h 404"/>
                  <a:gd name="T20" fmla="*/ 58 w 186"/>
                  <a:gd name="T21" fmla="*/ 0 h 404"/>
                  <a:gd name="T22" fmla="*/ 48 w 186"/>
                  <a:gd name="T23" fmla="*/ 1 h 404"/>
                  <a:gd name="T24" fmla="*/ 31 w 186"/>
                  <a:gd name="T25" fmla="*/ 5 h 404"/>
                  <a:gd name="T26" fmla="*/ 19 w 186"/>
                  <a:gd name="T27" fmla="*/ 12 h 404"/>
                  <a:gd name="T28" fmla="*/ 10 w 186"/>
                  <a:gd name="T29" fmla="*/ 23 h 404"/>
                  <a:gd name="T30" fmla="*/ 2 w 186"/>
                  <a:gd name="T31" fmla="*/ 40 h 404"/>
                  <a:gd name="T32" fmla="*/ 1 w 186"/>
                  <a:gd name="T33" fmla="*/ 63 h 404"/>
                  <a:gd name="T34" fmla="*/ 2 w 186"/>
                  <a:gd name="T35" fmla="*/ 71 h 404"/>
                  <a:gd name="T36" fmla="*/ 2 w 186"/>
                  <a:gd name="T37" fmla="*/ 101 h 404"/>
                  <a:gd name="T38" fmla="*/ 0 w 186"/>
                  <a:gd name="T39" fmla="*/ 197 h 404"/>
                  <a:gd name="T40" fmla="*/ 2 w 186"/>
                  <a:gd name="T41" fmla="*/ 227 h 404"/>
                  <a:gd name="T42" fmla="*/ 5 w 186"/>
                  <a:gd name="T43" fmla="*/ 235 h 404"/>
                  <a:gd name="T44" fmla="*/ 23 w 186"/>
                  <a:gd name="T45" fmla="*/ 259 h 404"/>
                  <a:gd name="T46" fmla="*/ 47 w 186"/>
                  <a:gd name="T47" fmla="*/ 289 h 404"/>
                  <a:gd name="T48" fmla="*/ 58 w 186"/>
                  <a:gd name="T49" fmla="*/ 308 h 404"/>
                  <a:gd name="T50" fmla="*/ 86 w 186"/>
                  <a:gd name="T51" fmla="*/ 354 h 404"/>
                  <a:gd name="T52" fmla="*/ 107 w 186"/>
                  <a:gd name="T53" fmla="*/ 381 h 404"/>
                  <a:gd name="T54" fmla="*/ 116 w 186"/>
                  <a:gd name="T55" fmla="*/ 389 h 404"/>
                  <a:gd name="T56" fmla="*/ 135 w 186"/>
                  <a:gd name="T57" fmla="*/ 403 h 404"/>
                  <a:gd name="T58" fmla="*/ 142 w 186"/>
                  <a:gd name="T59" fmla="*/ 403 h 404"/>
                  <a:gd name="T60" fmla="*/ 144 w 186"/>
                  <a:gd name="T61" fmla="*/ 396 h 404"/>
                  <a:gd name="T62" fmla="*/ 146 w 186"/>
                  <a:gd name="T63" fmla="*/ 373 h 404"/>
                  <a:gd name="T64" fmla="*/ 144 w 186"/>
                  <a:gd name="T65" fmla="*/ 353 h 404"/>
                  <a:gd name="T66" fmla="*/ 149 w 186"/>
                  <a:gd name="T67" fmla="*/ 314 h 404"/>
                  <a:gd name="T68" fmla="*/ 159 w 186"/>
                  <a:gd name="T69" fmla="*/ 261 h 404"/>
                  <a:gd name="T70" fmla="*/ 178 w 186"/>
                  <a:gd name="T71" fmla="*/ 200 h 404"/>
                  <a:gd name="T72" fmla="*/ 186 w 186"/>
                  <a:gd name="T73" fmla="*/ 165 h 404"/>
                  <a:gd name="T74" fmla="*/ 186 w 186"/>
                  <a:gd name="T75" fmla="*/ 148 h 404"/>
                  <a:gd name="T76" fmla="*/ 184 w 186"/>
                  <a:gd name="T77" fmla="*/ 136 h 404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186" h="404">
                    <a:moveTo>
                      <a:pt x="184" y="136"/>
                    </a:moveTo>
                    <a:lnTo>
                      <a:pt x="184" y="136"/>
                    </a:lnTo>
                    <a:lnTo>
                      <a:pt x="177" y="121"/>
                    </a:lnTo>
                    <a:lnTo>
                      <a:pt x="169" y="109"/>
                    </a:lnTo>
                    <a:lnTo>
                      <a:pt x="166" y="107"/>
                    </a:lnTo>
                    <a:lnTo>
                      <a:pt x="165" y="102"/>
                    </a:lnTo>
                    <a:lnTo>
                      <a:pt x="163" y="93"/>
                    </a:lnTo>
                    <a:lnTo>
                      <a:pt x="162" y="84"/>
                    </a:lnTo>
                    <a:lnTo>
                      <a:pt x="161" y="74"/>
                    </a:lnTo>
                    <a:lnTo>
                      <a:pt x="158" y="67"/>
                    </a:lnTo>
                    <a:lnTo>
                      <a:pt x="151" y="58"/>
                    </a:lnTo>
                    <a:lnTo>
                      <a:pt x="143" y="46"/>
                    </a:lnTo>
                    <a:lnTo>
                      <a:pt x="131" y="33"/>
                    </a:lnTo>
                    <a:lnTo>
                      <a:pt x="117" y="21"/>
                    </a:lnTo>
                    <a:lnTo>
                      <a:pt x="109" y="16"/>
                    </a:lnTo>
                    <a:lnTo>
                      <a:pt x="100" y="10"/>
                    </a:lnTo>
                    <a:lnTo>
                      <a:pt x="90" y="6"/>
                    </a:lnTo>
                    <a:lnTo>
                      <a:pt x="81" y="4"/>
                    </a:lnTo>
                    <a:lnTo>
                      <a:pt x="70" y="1"/>
                    </a:lnTo>
                    <a:lnTo>
                      <a:pt x="58" y="0"/>
                    </a:lnTo>
                    <a:lnTo>
                      <a:pt x="48" y="1"/>
                    </a:lnTo>
                    <a:lnTo>
                      <a:pt x="39" y="2"/>
                    </a:lnTo>
                    <a:lnTo>
                      <a:pt x="31" y="5"/>
                    </a:lnTo>
                    <a:lnTo>
                      <a:pt x="24" y="8"/>
                    </a:lnTo>
                    <a:lnTo>
                      <a:pt x="19" y="12"/>
                    </a:lnTo>
                    <a:lnTo>
                      <a:pt x="13" y="17"/>
                    </a:lnTo>
                    <a:lnTo>
                      <a:pt x="10" y="23"/>
                    </a:lnTo>
                    <a:lnTo>
                      <a:pt x="6" y="28"/>
                    </a:lnTo>
                    <a:lnTo>
                      <a:pt x="2" y="40"/>
                    </a:lnTo>
                    <a:lnTo>
                      <a:pt x="1" y="52"/>
                    </a:lnTo>
                    <a:lnTo>
                      <a:pt x="1" y="63"/>
                    </a:lnTo>
                    <a:lnTo>
                      <a:pt x="2" y="71"/>
                    </a:lnTo>
                    <a:lnTo>
                      <a:pt x="2" y="82"/>
                    </a:lnTo>
                    <a:lnTo>
                      <a:pt x="2" y="101"/>
                    </a:lnTo>
                    <a:lnTo>
                      <a:pt x="1" y="148"/>
                    </a:lnTo>
                    <a:lnTo>
                      <a:pt x="0" y="197"/>
                    </a:lnTo>
                    <a:lnTo>
                      <a:pt x="0" y="216"/>
                    </a:lnTo>
                    <a:lnTo>
                      <a:pt x="2" y="227"/>
                    </a:lnTo>
                    <a:lnTo>
                      <a:pt x="5" y="235"/>
                    </a:lnTo>
                    <a:lnTo>
                      <a:pt x="10" y="243"/>
                    </a:lnTo>
                    <a:lnTo>
                      <a:pt x="23" y="259"/>
                    </a:lnTo>
                    <a:lnTo>
                      <a:pt x="36" y="276"/>
                    </a:lnTo>
                    <a:lnTo>
                      <a:pt x="47" y="289"/>
                    </a:lnTo>
                    <a:lnTo>
                      <a:pt x="58" y="308"/>
                    </a:lnTo>
                    <a:lnTo>
                      <a:pt x="75" y="338"/>
                    </a:lnTo>
                    <a:lnTo>
                      <a:pt x="86" y="354"/>
                    </a:lnTo>
                    <a:lnTo>
                      <a:pt x="96" y="369"/>
                    </a:lnTo>
                    <a:lnTo>
                      <a:pt x="107" y="381"/>
                    </a:lnTo>
                    <a:lnTo>
                      <a:pt x="116" y="389"/>
                    </a:lnTo>
                    <a:lnTo>
                      <a:pt x="130" y="400"/>
                    </a:lnTo>
                    <a:lnTo>
                      <a:pt x="135" y="403"/>
                    </a:lnTo>
                    <a:lnTo>
                      <a:pt x="140" y="404"/>
                    </a:lnTo>
                    <a:lnTo>
                      <a:pt x="142" y="403"/>
                    </a:lnTo>
                    <a:lnTo>
                      <a:pt x="143" y="402"/>
                    </a:lnTo>
                    <a:lnTo>
                      <a:pt x="144" y="396"/>
                    </a:lnTo>
                    <a:lnTo>
                      <a:pt x="146" y="387"/>
                    </a:lnTo>
                    <a:lnTo>
                      <a:pt x="146" y="373"/>
                    </a:lnTo>
                    <a:lnTo>
                      <a:pt x="144" y="353"/>
                    </a:lnTo>
                    <a:lnTo>
                      <a:pt x="146" y="333"/>
                    </a:lnTo>
                    <a:lnTo>
                      <a:pt x="149" y="314"/>
                    </a:lnTo>
                    <a:lnTo>
                      <a:pt x="151" y="296"/>
                    </a:lnTo>
                    <a:lnTo>
                      <a:pt x="159" y="261"/>
                    </a:lnTo>
                    <a:lnTo>
                      <a:pt x="169" y="228"/>
                    </a:lnTo>
                    <a:lnTo>
                      <a:pt x="178" y="200"/>
                    </a:lnTo>
                    <a:lnTo>
                      <a:pt x="185" y="176"/>
                    </a:lnTo>
                    <a:lnTo>
                      <a:pt x="186" y="165"/>
                    </a:lnTo>
                    <a:lnTo>
                      <a:pt x="186" y="157"/>
                    </a:lnTo>
                    <a:lnTo>
                      <a:pt x="186" y="148"/>
                    </a:lnTo>
                    <a:lnTo>
                      <a:pt x="184" y="142"/>
                    </a:lnTo>
                    <a:lnTo>
                      <a:pt x="184" y="136"/>
                    </a:lnTo>
                    <a:close/>
                  </a:path>
                </a:pathLst>
              </a:custGeom>
              <a:solidFill>
                <a:srgbClr val="BB013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524" name="Freeform 260"/>
              <p:cNvSpPr>
                <a:spLocks/>
              </p:cNvSpPr>
              <p:nvPr/>
            </p:nvSpPr>
            <p:spPr bwMode="auto">
              <a:xfrm>
                <a:off x="1758" y="588"/>
                <a:ext cx="129" cy="63"/>
              </a:xfrm>
              <a:custGeom>
                <a:avLst/>
                <a:gdLst>
                  <a:gd name="T0" fmla="*/ 93 w 129"/>
                  <a:gd name="T1" fmla="*/ 59 h 63"/>
                  <a:gd name="T2" fmla="*/ 93 w 129"/>
                  <a:gd name="T3" fmla="*/ 59 h 63"/>
                  <a:gd name="T4" fmla="*/ 92 w 129"/>
                  <a:gd name="T5" fmla="*/ 50 h 63"/>
                  <a:gd name="T6" fmla="*/ 93 w 129"/>
                  <a:gd name="T7" fmla="*/ 42 h 63"/>
                  <a:gd name="T8" fmla="*/ 96 w 129"/>
                  <a:gd name="T9" fmla="*/ 36 h 63"/>
                  <a:gd name="T10" fmla="*/ 102 w 129"/>
                  <a:gd name="T11" fmla="*/ 27 h 63"/>
                  <a:gd name="T12" fmla="*/ 114 w 129"/>
                  <a:gd name="T13" fmla="*/ 14 h 63"/>
                  <a:gd name="T14" fmla="*/ 129 w 129"/>
                  <a:gd name="T15" fmla="*/ 0 h 63"/>
                  <a:gd name="T16" fmla="*/ 129 w 129"/>
                  <a:gd name="T17" fmla="*/ 0 h 63"/>
                  <a:gd name="T18" fmla="*/ 129 w 129"/>
                  <a:gd name="T19" fmla="*/ 0 h 63"/>
                  <a:gd name="T20" fmla="*/ 127 w 129"/>
                  <a:gd name="T21" fmla="*/ 0 h 63"/>
                  <a:gd name="T22" fmla="*/ 120 w 129"/>
                  <a:gd name="T23" fmla="*/ 0 h 63"/>
                  <a:gd name="T24" fmla="*/ 108 w 129"/>
                  <a:gd name="T25" fmla="*/ 3 h 63"/>
                  <a:gd name="T26" fmla="*/ 95 w 129"/>
                  <a:gd name="T27" fmla="*/ 6 h 63"/>
                  <a:gd name="T28" fmla="*/ 95 w 129"/>
                  <a:gd name="T29" fmla="*/ 6 h 63"/>
                  <a:gd name="T30" fmla="*/ 83 w 129"/>
                  <a:gd name="T31" fmla="*/ 7 h 63"/>
                  <a:gd name="T32" fmla="*/ 70 w 129"/>
                  <a:gd name="T33" fmla="*/ 11 h 63"/>
                  <a:gd name="T34" fmla="*/ 60 w 129"/>
                  <a:gd name="T35" fmla="*/ 15 h 63"/>
                  <a:gd name="T36" fmla="*/ 57 w 129"/>
                  <a:gd name="T37" fmla="*/ 18 h 63"/>
                  <a:gd name="T38" fmla="*/ 55 w 129"/>
                  <a:gd name="T39" fmla="*/ 19 h 63"/>
                  <a:gd name="T40" fmla="*/ 55 w 129"/>
                  <a:gd name="T41" fmla="*/ 19 h 63"/>
                  <a:gd name="T42" fmla="*/ 53 w 129"/>
                  <a:gd name="T43" fmla="*/ 26 h 63"/>
                  <a:gd name="T44" fmla="*/ 50 w 129"/>
                  <a:gd name="T45" fmla="*/ 30 h 63"/>
                  <a:gd name="T46" fmla="*/ 46 w 129"/>
                  <a:gd name="T47" fmla="*/ 33 h 63"/>
                  <a:gd name="T48" fmla="*/ 41 w 129"/>
                  <a:gd name="T49" fmla="*/ 36 h 63"/>
                  <a:gd name="T50" fmla="*/ 31 w 129"/>
                  <a:gd name="T51" fmla="*/ 38 h 63"/>
                  <a:gd name="T52" fmla="*/ 20 w 129"/>
                  <a:gd name="T53" fmla="*/ 38 h 63"/>
                  <a:gd name="T54" fmla="*/ 5 w 129"/>
                  <a:gd name="T55" fmla="*/ 38 h 63"/>
                  <a:gd name="T56" fmla="*/ 5 w 129"/>
                  <a:gd name="T57" fmla="*/ 38 h 63"/>
                  <a:gd name="T58" fmla="*/ 1 w 129"/>
                  <a:gd name="T59" fmla="*/ 38 h 63"/>
                  <a:gd name="T60" fmla="*/ 0 w 129"/>
                  <a:gd name="T61" fmla="*/ 38 h 63"/>
                  <a:gd name="T62" fmla="*/ 1 w 129"/>
                  <a:gd name="T63" fmla="*/ 38 h 63"/>
                  <a:gd name="T64" fmla="*/ 12 w 129"/>
                  <a:gd name="T65" fmla="*/ 42 h 63"/>
                  <a:gd name="T66" fmla="*/ 39 w 129"/>
                  <a:gd name="T67" fmla="*/ 49 h 63"/>
                  <a:gd name="T68" fmla="*/ 39 w 129"/>
                  <a:gd name="T69" fmla="*/ 49 h 63"/>
                  <a:gd name="T70" fmla="*/ 47 w 129"/>
                  <a:gd name="T71" fmla="*/ 50 h 63"/>
                  <a:gd name="T72" fmla="*/ 53 w 129"/>
                  <a:gd name="T73" fmla="*/ 50 h 63"/>
                  <a:gd name="T74" fmla="*/ 62 w 129"/>
                  <a:gd name="T75" fmla="*/ 48 h 63"/>
                  <a:gd name="T76" fmla="*/ 66 w 129"/>
                  <a:gd name="T77" fmla="*/ 46 h 63"/>
                  <a:gd name="T78" fmla="*/ 72 w 129"/>
                  <a:gd name="T79" fmla="*/ 46 h 63"/>
                  <a:gd name="T80" fmla="*/ 77 w 129"/>
                  <a:gd name="T81" fmla="*/ 50 h 63"/>
                  <a:gd name="T82" fmla="*/ 84 w 129"/>
                  <a:gd name="T83" fmla="*/ 56 h 63"/>
                  <a:gd name="T84" fmla="*/ 84 w 129"/>
                  <a:gd name="T85" fmla="*/ 56 h 63"/>
                  <a:gd name="T86" fmla="*/ 91 w 129"/>
                  <a:gd name="T87" fmla="*/ 61 h 63"/>
                  <a:gd name="T88" fmla="*/ 93 w 129"/>
                  <a:gd name="T89" fmla="*/ 63 h 63"/>
                  <a:gd name="T90" fmla="*/ 95 w 129"/>
                  <a:gd name="T91" fmla="*/ 63 h 63"/>
                  <a:gd name="T92" fmla="*/ 93 w 129"/>
                  <a:gd name="T93" fmla="*/ 59 h 63"/>
                  <a:gd name="T94" fmla="*/ 93 w 129"/>
                  <a:gd name="T95" fmla="*/ 59 h 63"/>
                  <a:gd name="T96" fmla="*/ 93 w 129"/>
                  <a:gd name="T97" fmla="*/ 59 h 63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129" h="63">
                    <a:moveTo>
                      <a:pt x="93" y="59"/>
                    </a:moveTo>
                    <a:lnTo>
                      <a:pt x="93" y="59"/>
                    </a:lnTo>
                    <a:lnTo>
                      <a:pt x="92" y="50"/>
                    </a:lnTo>
                    <a:lnTo>
                      <a:pt x="93" y="42"/>
                    </a:lnTo>
                    <a:lnTo>
                      <a:pt x="96" y="36"/>
                    </a:lnTo>
                    <a:lnTo>
                      <a:pt x="102" y="27"/>
                    </a:lnTo>
                    <a:lnTo>
                      <a:pt x="114" y="14"/>
                    </a:lnTo>
                    <a:lnTo>
                      <a:pt x="129" y="0"/>
                    </a:lnTo>
                    <a:lnTo>
                      <a:pt x="127" y="0"/>
                    </a:lnTo>
                    <a:lnTo>
                      <a:pt x="120" y="0"/>
                    </a:lnTo>
                    <a:lnTo>
                      <a:pt x="108" y="3"/>
                    </a:lnTo>
                    <a:lnTo>
                      <a:pt x="95" y="6"/>
                    </a:lnTo>
                    <a:lnTo>
                      <a:pt x="83" y="7"/>
                    </a:lnTo>
                    <a:lnTo>
                      <a:pt x="70" y="11"/>
                    </a:lnTo>
                    <a:lnTo>
                      <a:pt x="60" y="15"/>
                    </a:lnTo>
                    <a:lnTo>
                      <a:pt x="57" y="18"/>
                    </a:lnTo>
                    <a:lnTo>
                      <a:pt x="55" y="19"/>
                    </a:lnTo>
                    <a:lnTo>
                      <a:pt x="53" y="26"/>
                    </a:lnTo>
                    <a:lnTo>
                      <a:pt x="50" y="30"/>
                    </a:lnTo>
                    <a:lnTo>
                      <a:pt x="46" y="33"/>
                    </a:lnTo>
                    <a:lnTo>
                      <a:pt x="41" y="36"/>
                    </a:lnTo>
                    <a:lnTo>
                      <a:pt x="31" y="38"/>
                    </a:lnTo>
                    <a:lnTo>
                      <a:pt x="20" y="38"/>
                    </a:lnTo>
                    <a:lnTo>
                      <a:pt x="5" y="38"/>
                    </a:lnTo>
                    <a:lnTo>
                      <a:pt x="1" y="38"/>
                    </a:lnTo>
                    <a:lnTo>
                      <a:pt x="0" y="38"/>
                    </a:lnTo>
                    <a:lnTo>
                      <a:pt x="1" y="38"/>
                    </a:lnTo>
                    <a:lnTo>
                      <a:pt x="12" y="42"/>
                    </a:lnTo>
                    <a:lnTo>
                      <a:pt x="39" y="49"/>
                    </a:lnTo>
                    <a:lnTo>
                      <a:pt x="47" y="50"/>
                    </a:lnTo>
                    <a:lnTo>
                      <a:pt x="53" y="50"/>
                    </a:lnTo>
                    <a:lnTo>
                      <a:pt x="62" y="48"/>
                    </a:lnTo>
                    <a:lnTo>
                      <a:pt x="66" y="46"/>
                    </a:lnTo>
                    <a:lnTo>
                      <a:pt x="72" y="46"/>
                    </a:lnTo>
                    <a:lnTo>
                      <a:pt x="77" y="50"/>
                    </a:lnTo>
                    <a:lnTo>
                      <a:pt x="84" y="56"/>
                    </a:lnTo>
                    <a:lnTo>
                      <a:pt x="91" y="61"/>
                    </a:lnTo>
                    <a:lnTo>
                      <a:pt x="93" y="63"/>
                    </a:lnTo>
                    <a:lnTo>
                      <a:pt x="95" y="63"/>
                    </a:lnTo>
                    <a:lnTo>
                      <a:pt x="93" y="59"/>
                    </a:lnTo>
                    <a:close/>
                  </a:path>
                </a:pathLst>
              </a:custGeom>
              <a:solidFill>
                <a:srgbClr val="D2B4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525" name="Group 261"/>
              <p:cNvGrpSpPr>
                <a:grpSpLocks/>
              </p:cNvGrpSpPr>
              <p:nvPr/>
            </p:nvGrpSpPr>
            <p:grpSpPr bwMode="auto">
              <a:xfrm>
                <a:off x="1736" y="468"/>
                <a:ext cx="175" cy="345"/>
                <a:chOff x="1736" y="468"/>
                <a:chExt cx="175" cy="345"/>
              </a:xfrm>
            </p:grpSpPr>
            <p:sp>
              <p:nvSpPr>
                <p:cNvPr id="2526" name="Freeform 262"/>
                <p:cNvSpPr>
                  <a:spLocks/>
                </p:cNvSpPr>
                <p:nvPr/>
              </p:nvSpPr>
              <p:spPr bwMode="auto">
                <a:xfrm>
                  <a:off x="1738" y="473"/>
                  <a:ext cx="78" cy="148"/>
                </a:xfrm>
                <a:custGeom>
                  <a:avLst/>
                  <a:gdLst>
                    <a:gd name="T0" fmla="*/ 77 w 78"/>
                    <a:gd name="T1" fmla="*/ 10 h 148"/>
                    <a:gd name="T2" fmla="*/ 77 w 78"/>
                    <a:gd name="T3" fmla="*/ 10 h 148"/>
                    <a:gd name="T4" fmla="*/ 78 w 78"/>
                    <a:gd name="T5" fmla="*/ 13 h 148"/>
                    <a:gd name="T6" fmla="*/ 78 w 78"/>
                    <a:gd name="T7" fmla="*/ 15 h 148"/>
                    <a:gd name="T8" fmla="*/ 75 w 78"/>
                    <a:gd name="T9" fmla="*/ 21 h 148"/>
                    <a:gd name="T10" fmla="*/ 70 w 78"/>
                    <a:gd name="T11" fmla="*/ 27 h 148"/>
                    <a:gd name="T12" fmla="*/ 62 w 78"/>
                    <a:gd name="T13" fmla="*/ 34 h 148"/>
                    <a:gd name="T14" fmla="*/ 54 w 78"/>
                    <a:gd name="T15" fmla="*/ 42 h 148"/>
                    <a:gd name="T16" fmla="*/ 46 w 78"/>
                    <a:gd name="T17" fmla="*/ 52 h 148"/>
                    <a:gd name="T18" fmla="*/ 39 w 78"/>
                    <a:gd name="T19" fmla="*/ 63 h 148"/>
                    <a:gd name="T20" fmla="*/ 32 w 78"/>
                    <a:gd name="T21" fmla="*/ 75 h 148"/>
                    <a:gd name="T22" fmla="*/ 32 w 78"/>
                    <a:gd name="T23" fmla="*/ 75 h 148"/>
                    <a:gd name="T24" fmla="*/ 31 w 78"/>
                    <a:gd name="T25" fmla="*/ 86 h 148"/>
                    <a:gd name="T26" fmla="*/ 31 w 78"/>
                    <a:gd name="T27" fmla="*/ 100 h 148"/>
                    <a:gd name="T28" fmla="*/ 31 w 78"/>
                    <a:gd name="T29" fmla="*/ 130 h 148"/>
                    <a:gd name="T30" fmla="*/ 29 w 78"/>
                    <a:gd name="T31" fmla="*/ 141 h 148"/>
                    <a:gd name="T32" fmla="*/ 27 w 78"/>
                    <a:gd name="T33" fmla="*/ 145 h 148"/>
                    <a:gd name="T34" fmla="*/ 25 w 78"/>
                    <a:gd name="T35" fmla="*/ 146 h 148"/>
                    <a:gd name="T36" fmla="*/ 21 w 78"/>
                    <a:gd name="T37" fmla="*/ 148 h 148"/>
                    <a:gd name="T38" fmla="*/ 17 w 78"/>
                    <a:gd name="T39" fmla="*/ 146 h 148"/>
                    <a:gd name="T40" fmla="*/ 12 w 78"/>
                    <a:gd name="T41" fmla="*/ 142 h 148"/>
                    <a:gd name="T42" fmla="*/ 6 w 78"/>
                    <a:gd name="T43" fmla="*/ 137 h 148"/>
                    <a:gd name="T44" fmla="*/ 6 w 78"/>
                    <a:gd name="T45" fmla="*/ 137 h 148"/>
                    <a:gd name="T46" fmla="*/ 4 w 78"/>
                    <a:gd name="T47" fmla="*/ 133 h 148"/>
                    <a:gd name="T48" fmla="*/ 1 w 78"/>
                    <a:gd name="T49" fmla="*/ 128 h 148"/>
                    <a:gd name="T50" fmla="*/ 0 w 78"/>
                    <a:gd name="T51" fmla="*/ 114 h 148"/>
                    <a:gd name="T52" fmla="*/ 0 w 78"/>
                    <a:gd name="T53" fmla="*/ 95 h 148"/>
                    <a:gd name="T54" fmla="*/ 1 w 78"/>
                    <a:gd name="T55" fmla="*/ 75 h 148"/>
                    <a:gd name="T56" fmla="*/ 5 w 78"/>
                    <a:gd name="T57" fmla="*/ 56 h 148"/>
                    <a:gd name="T58" fmla="*/ 9 w 78"/>
                    <a:gd name="T59" fmla="*/ 37 h 148"/>
                    <a:gd name="T60" fmla="*/ 15 w 78"/>
                    <a:gd name="T61" fmla="*/ 22 h 148"/>
                    <a:gd name="T62" fmla="*/ 19 w 78"/>
                    <a:gd name="T63" fmla="*/ 15 h 148"/>
                    <a:gd name="T64" fmla="*/ 21 w 78"/>
                    <a:gd name="T65" fmla="*/ 11 h 148"/>
                    <a:gd name="T66" fmla="*/ 21 w 78"/>
                    <a:gd name="T67" fmla="*/ 11 h 148"/>
                    <a:gd name="T68" fmla="*/ 27 w 78"/>
                    <a:gd name="T69" fmla="*/ 7 h 148"/>
                    <a:gd name="T70" fmla="*/ 35 w 78"/>
                    <a:gd name="T71" fmla="*/ 3 h 148"/>
                    <a:gd name="T72" fmla="*/ 43 w 78"/>
                    <a:gd name="T73" fmla="*/ 2 h 148"/>
                    <a:gd name="T74" fmla="*/ 51 w 78"/>
                    <a:gd name="T75" fmla="*/ 0 h 148"/>
                    <a:gd name="T76" fmla="*/ 59 w 78"/>
                    <a:gd name="T77" fmla="*/ 0 h 148"/>
                    <a:gd name="T78" fmla="*/ 66 w 78"/>
                    <a:gd name="T79" fmla="*/ 2 h 148"/>
                    <a:gd name="T80" fmla="*/ 73 w 78"/>
                    <a:gd name="T81" fmla="*/ 6 h 148"/>
                    <a:gd name="T82" fmla="*/ 77 w 78"/>
                    <a:gd name="T83" fmla="*/ 10 h 148"/>
                    <a:gd name="T84" fmla="*/ 77 w 78"/>
                    <a:gd name="T85" fmla="*/ 10 h 148"/>
                    <a:gd name="T86" fmla="*/ 77 w 78"/>
                    <a:gd name="T87" fmla="*/ 10 h 14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78" h="148">
                      <a:moveTo>
                        <a:pt x="77" y="10"/>
                      </a:moveTo>
                      <a:lnTo>
                        <a:pt x="77" y="10"/>
                      </a:lnTo>
                      <a:lnTo>
                        <a:pt x="78" y="13"/>
                      </a:lnTo>
                      <a:lnTo>
                        <a:pt x="78" y="15"/>
                      </a:lnTo>
                      <a:lnTo>
                        <a:pt x="75" y="21"/>
                      </a:lnTo>
                      <a:lnTo>
                        <a:pt x="70" y="27"/>
                      </a:lnTo>
                      <a:lnTo>
                        <a:pt x="62" y="34"/>
                      </a:lnTo>
                      <a:lnTo>
                        <a:pt x="54" y="42"/>
                      </a:lnTo>
                      <a:lnTo>
                        <a:pt x="46" y="52"/>
                      </a:lnTo>
                      <a:lnTo>
                        <a:pt x="39" y="63"/>
                      </a:lnTo>
                      <a:lnTo>
                        <a:pt x="32" y="75"/>
                      </a:lnTo>
                      <a:lnTo>
                        <a:pt x="31" y="86"/>
                      </a:lnTo>
                      <a:lnTo>
                        <a:pt x="31" y="100"/>
                      </a:lnTo>
                      <a:lnTo>
                        <a:pt x="31" y="130"/>
                      </a:lnTo>
                      <a:lnTo>
                        <a:pt x="29" y="141"/>
                      </a:lnTo>
                      <a:lnTo>
                        <a:pt x="27" y="145"/>
                      </a:lnTo>
                      <a:lnTo>
                        <a:pt x="25" y="146"/>
                      </a:lnTo>
                      <a:lnTo>
                        <a:pt x="21" y="148"/>
                      </a:lnTo>
                      <a:lnTo>
                        <a:pt x="17" y="146"/>
                      </a:lnTo>
                      <a:lnTo>
                        <a:pt x="12" y="142"/>
                      </a:lnTo>
                      <a:lnTo>
                        <a:pt x="6" y="137"/>
                      </a:lnTo>
                      <a:lnTo>
                        <a:pt x="4" y="133"/>
                      </a:lnTo>
                      <a:lnTo>
                        <a:pt x="1" y="128"/>
                      </a:lnTo>
                      <a:lnTo>
                        <a:pt x="0" y="114"/>
                      </a:lnTo>
                      <a:lnTo>
                        <a:pt x="0" y="95"/>
                      </a:lnTo>
                      <a:lnTo>
                        <a:pt x="1" y="75"/>
                      </a:lnTo>
                      <a:lnTo>
                        <a:pt x="5" y="56"/>
                      </a:lnTo>
                      <a:lnTo>
                        <a:pt x="9" y="37"/>
                      </a:lnTo>
                      <a:lnTo>
                        <a:pt x="15" y="22"/>
                      </a:lnTo>
                      <a:lnTo>
                        <a:pt x="19" y="15"/>
                      </a:lnTo>
                      <a:lnTo>
                        <a:pt x="21" y="11"/>
                      </a:lnTo>
                      <a:lnTo>
                        <a:pt x="27" y="7"/>
                      </a:lnTo>
                      <a:lnTo>
                        <a:pt x="35" y="3"/>
                      </a:lnTo>
                      <a:lnTo>
                        <a:pt x="43" y="2"/>
                      </a:lnTo>
                      <a:lnTo>
                        <a:pt x="51" y="0"/>
                      </a:lnTo>
                      <a:lnTo>
                        <a:pt x="59" y="0"/>
                      </a:lnTo>
                      <a:lnTo>
                        <a:pt x="66" y="2"/>
                      </a:lnTo>
                      <a:lnTo>
                        <a:pt x="73" y="6"/>
                      </a:lnTo>
                      <a:lnTo>
                        <a:pt x="77" y="10"/>
                      </a:lnTo>
                      <a:close/>
                    </a:path>
                  </a:pathLst>
                </a:custGeom>
                <a:solidFill>
                  <a:srgbClr val="8B142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27" name="Freeform 263"/>
                <p:cNvSpPr>
                  <a:spLocks/>
                </p:cNvSpPr>
                <p:nvPr/>
              </p:nvSpPr>
              <p:spPr bwMode="auto">
                <a:xfrm>
                  <a:off x="1747" y="569"/>
                  <a:ext cx="14" cy="37"/>
                </a:xfrm>
                <a:custGeom>
                  <a:avLst/>
                  <a:gdLst>
                    <a:gd name="T0" fmla="*/ 10 w 14"/>
                    <a:gd name="T1" fmla="*/ 19 h 37"/>
                    <a:gd name="T2" fmla="*/ 10 w 14"/>
                    <a:gd name="T3" fmla="*/ 19 h 37"/>
                    <a:gd name="T4" fmla="*/ 8 w 14"/>
                    <a:gd name="T5" fmla="*/ 23 h 37"/>
                    <a:gd name="T6" fmla="*/ 10 w 14"/>
                    <a:gd name="T7" fmla="*/ 26 h 37"/>
                    <a:gd name="T8" fmla="*/ 11 w 14"/>
                    <a:gd name="T9" fmla="*/ 32 h 37"/>
                    <a:gd name="T10" fmla="*/ 14 w 14"/>
                    <a:gd name="T11" fmla="*/ 36 h 37"/>
                    <a:gd name="T12" fmla="*/ 14 w 14"/>
                    <a:gd name="T13" fmla="*/ 37 h 37"/>
                    <a:gd name="T14" fmla="*/ 12 w 14"/>
                    <a:gd name="T15" fmla="*/ 37 h 37"/>
                    <a:gd name="T16" fmla="*/ 12 w 14"/>
                    <a:gd name="T17" fmla="*/ 37 h 37"/>
                    <a:gd name="T18" fmla="*/ 10 w 14"/>
                    <a:gd name="T19" fmla="*/ 36 h 37"/>
                    <a:gd name="T20" fmla="*/ 6 w 14"/>
                    <a:gd name="T21" fmla="*/ 33 h 37"/>
                    <a:gd name="T22" fmla="*/ 3 w 14"/>
                    <a:gd name="T23" fmla="*/ 27 h 37"/>
                    <a:gd name="T24" fmla="*/ 0 w 14"/>
                    <a:gd name="T25" fmla="*/ 21 h 37"/>
                    <a:gd name="T26" fmla="*/ 0 w 14"/>
                    <a:gd name="T27" fmla="*/ 21 h 37"/>
                    <a:gd name="T28" fmla="*/ 0 w 14"/>
                    <a:gd name="T29" fmla="*/ 14 h 37"/>
                    <a:gd name="T30" fmla="*/ 1 w 14"/>
                    <a:gd name="T31" fmla="*/ 7 h 37"/>
                    <a:gd name="T32" fmla="*/ 3 w 14"/>
                    <a:gd name="T33" fmla="*/ 2 h 37"/>
                    <a:gd name="T34" fmla="*/ 4 w 14"/>
                    <a:gd name="T35" fmla="*/ 0 h 37"/>
                    <a:gd name="T36" fmla="*/ 4 w 14"/>
                    <a:gd name="T37" fmla="*/ 0 h 37"/>
                    <a:gd name="T38" fmla="*/ 7 w 14"/>
                    <a:gd name="T39" fmla="*/ 2 h 37"/>
                    <a:gd name="T40" fmla="*/ 10 w 14"/>
                    <a:gd name="T41" fmla="*/ 6 h 37"/>
                    <a:gd name="T42" fmla="*/ 10 w 14"/>
                    <a:gd name="T43" fmla="*/ 11 h 37"/>
                    <a:gd name="T44" fmla="*/ 10 w 14"/>
                    <a:gd name="T45" fmla="*/ 19 h 37"/>
                    <a:gd name="T46" fmla="*/ 10 w 14"/>
                    <a:gd name="T47" fmla="*/ 19 h 37"/>
                    <a:gd name="T48" fmla="*/ 10 w 14"/>
                    <a:gd name="T49" fmla="*/ 19 h 37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4" h="37">
                      <a:moveTo>
                        <a:pt x="10" y="19"/>
                      </a:moveTo>
                      <a:lnTo>
                        <a:pt x="10" y="19"/>
                      </a:lnTo>
                      <a:lnTo>
                        <a:pt x="8" y="23"/>
                      </a:lnTo>
                      <a:lnTo>
                        <a:pt x="10" y="26"/>
                      </a:lnTo>
                      <a:lnTo>
                        <a:pt x="11" y="32"/>
                      </a:lnTo>
                      <a:lnTo>
                        <a:pt x="14" y="36"/>
                      </a:lnTo>
                      <a:lnTo>
                        <a:pt x="14" y="37"/>
                      </a:lnTo>
                      <a:lnTo>
                        <a:pt x="12" y="37"/>
                      </a:lnTo>
                      <a:lnTo>
                        <a:pt x="10" y="36"/>
                      </a:lnTo>
                      <a:lnTo>
                        <a:pt x="6" y="33"/>
                      </a:lnTo>
                      <a:lnTo>
                        <a:pt x="3" y="27"/>
                      </a:lnTo>
                      <a:lnTo>
                        <a:pt x="0" y="21"/>
                      </a:lnTo>
                      <a:lnTo>
                        <a:pt x="0" y="14"/>
                      </a:lnTo>
                      <a:lnTo>
                        <a:pt x="1" y="7"/>
                      </a:lnTo>
                      <a:lnTo>
                        <a:pt x="3" y="2"/>
                      </a:lnTo>
                      <a:lnTo>
                        <a:pt x="4" y="0"/>
                      </a:lnTo>
                      <a:lnTo>
                        <a:pt x="7" y="2"/>
                      </a:lnTo>
                      <a:lnTo>
                        <a:pt x="10" y="6"/>
                      </a:lnTo>
                      <a:lnTo>
                        <a:pt x="10" y="11"/>
                      </a:lnTo>
                      <a:lnTo>
                        <a:pt x="10" y="19"/>
                      </a:lnTo>
                      <a:close/>
                    </a:path>
                  </a:pathLst>
                </a:custGeom>
                <a:solidFill>
                  <a:srgbClr val="521D1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28" name="Freeform 264"/>
                <p:cNvSpPr>
                  <a:spLocks/>
                </p:cNvSpPr>
                <p:nvPr/>
              </p:nvSpPr>
              <p:spPr bwMode="auto">
                <a:xfrm>
                  <a:off x="1753" y="513"/>
                  <a:ext cx="13" cy="32"/>
                </a:xfrm>
                <a:custGeom>
                  <a:avLst/>
                  <a:gdLst>
                    <a:gd name="T0" fmla="*/ 6 w 13"/>
                    <a:gd name="T1" fmla="*/ 16 h 32"/>
                    <a:gd name="T2" fmla="*/ 6 w 13"/>
                    <a:gd name="T3" fmla="*/ 16 h 32"/>
                    <a:gd name="T4" fmla="*/ 6 w 13"/>
                    <a:gd name="T5" fmla="*/ 27 h 32"/>
                    <a:gd name="T6" fmla="*/ 5 w 13"/>
                    <a:gd name="T7" fmla="*/ 31 h 32"/>
                    <a:gd name="T8" fmla="*/ 5 w 13"/>
                    <a:gd name="T9" fmla="*/ 32 h 32"/>
                    <a:gd name="T10" fmla="*/ 4 w 13"/>
                    <a:gd name="T11" fmla="*/ 32 h 32"/>
                    <a:gd name="T12" fmla="*/ 4 w 13"/>
                    <a:gd name="T13" fmla="*/ 32 h 32"/>
                    <a:gd name="T14" fmla="*/ 1 w 13"/>
                    <a:gd name="T15" fmla="*/ 32 h 32"/>
                    <a:gd name="T16" fmla="*/ 1 w 13"/>
                    <a:gd name="T17" fmla="*/ 31 h 32"/>
                    <a:gd name="T18" fmla="*/ 0 w 13"/>
                    <a:gd name="T19" fmla="*/ 27 h 32"/>
                    <a:gd name="T20" fmla="*/ 0 w 13"/>
                    <a:gd name="T21" fmla="*/ 14 h 32"/>
                    <a:gd name="T22" fmla="*/ 0 w 13"/>
                    <a:gd name="T23" fmla="*/ 14 h 32"/>
                    <a:gd name="T24" fmla="*/ 0 w 13"/>
                    <a:gd name="T25" fmla="*/ 9 h 32"/>
                    <a:gd name="T26" fmla="*/ 1 w 13"/>
                    <a:gd name="T27" fmla="*/ 4 h 32"/>
                    <a:gd name="T28" fmla="*/ 4 w 13"/>
                    <a:gd name="T29" fmla="*/ 1 h 32"/>
                    <a:gd name="T30" fmla="*/ 6 w 13"/>
                    <a:gd name="T31" fmla="*/ 0 h 32"/>
                    <a:gd name="T32" fmla="*/ 6 w 13"/>
                    <a:gd name="T33" fmla="*/ 0 h 32"/>
                    <a:gd name="T34" fmla="*/ 10 w 13"/>
                    <a:gd name="T35" fmla="*/ 1 h 32"/>
                    <a:gd name="T36" fmla="*/ 13 w 13"/>
                    <a:gd name="T37" fmla="*/ 2 h 32"/>
                    <a:gd name="T38" fmla="*/ 13 w 13"/>
                    <a:gd name="T39" fmla="*/ 4 h 32"/>
                    <a:gd name="T40" fmla="*/ 12 w 13"/>
                    <a:gd name="T41" fmla="*/ 6 h 32"/>
                    <a:gd name="T42" fmla="*/ 9 w 13"/>
                    <a:gd name="T43" fmla="*/ 10 h 32"/>
                    <a:gd name="T44" fmla="*/ 6 w 13"/>
                    <a:gd name="T45" fmla="*/ 13 h 32"/>
                    <a:gd name="T46" fmla="*/ 6 w 13"/>
                    <a:gd name="T47" fmla="*/ 16 h 32"/>
                    <a:gd name="T48" fmla="*/ 6 w 13"/>
                    <a:gd name="T49" fmla="*/ 16 h 32"/>
                    <a:gd name="T50" fmla="*/ 6 w 13"/>
                    <a:gd name="T51" fmla="*/ 16 h 32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3" h="32">
                      <a:moveTo>
                        <a:pt x="6" y="16"/>
                      </a:moveTo>
                      <a:lnTo>
                        <a:pt x="6" y="16"/>
                      </a:lnTo>
                      <a:lnTo>
                        <a:pt x="6" y="27"/>
                      </a:lnTo>
                      <a:lnTo>
                        <a:pt x="5" y="31"/>
                      </a:lnTo>
                      <a:lnTo>
                        <a:pt x="5" y="32"/>
                      </a:lnTo>
                      <a:lnTo>
                        <a:pt x="4" y="32"/>
                      </a:lnTo>
                      <a:lnTo>
                        <a:pt x="1" y="32"/>
                      </a:lnTo>
                      <a:lnTo>
                        <a:pt x="1" y="31"/>
                      </a:lnTo>
                      <a:lnTo>
                        <a:pt x="0" y="27"/>
                      </a:lnTo>
                      <a:lnTo>
                        <a:pt x="0" y="14"/>
                      </a:lnTo>
                      <a:lnTo>
                        <a:pt x="0" y="9"/>
                      </a:lnTo>
                      <a:lnTo>
                        <a:pt x="1" y="4"/>
                      </a:lnTo>
                      <a:lnTo>
                        <a:pt x="4" y="1"/>
                      </a:lnTo>
                      <a:lnTo>
                        <a:pt x="6" y="0"/>
                      </a:lnTo>
                      <a:lnTo>
                        <a:pt x="10" y="1"/>
                      </a:lnTo>
                      <a:lnTo>
                        <a:pt x="13" y="2"/>
                      </a:lnTo>
                      <a:lnTo>
                        <a:pt x="13" y="4"/>
                      </a:lnTo>
                      <a:lnTo>
                        <a:pt x="12" y="6"/>
                      </a:lnTo>
                      <a:lnTo>
                        <a:pt x="9" y="10"/>
                      </a:lnTo>
                      <a:lnTo>
                        <a:pt x="6" y="13"/>
                      </a:lnTo>
                      <a:lnTo>
                        <a:pt x="6" y="16"/>
                      </a:lnTo>
                      <a:close/>
                    </a:path>
                  </a:pathLst>
                </a:custGeom>
                <a:solidFill>
                  <a:srgbClr val="521D1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29" name="Freeform 265"/>
                <p:cNvSpPr>
                  <a:spLocks/>
                </p:cNvSpPr>
                <p:nvPr/>
              </p:nvSpPr>
              <p:spPr bwMode="auto">
                <a:xfrm>
                  <a:off x="1827" y="496"/>
                  <a:ext cx="27" cy="25"/>
                </a:xfrm>
                <a:custGeom>
                  <a:avLst/>
                  <a:gdLst>
                    <a:gd name="T0" fmla="*/ 27 w 27"/>
                    <a:gd name="T1" fmla="*/ 23 h 25"/>
                    <a:gd name="T2" fmla="*/ 27 w 27"/>
                    <a:gd name="T3" fmla="*/ 23 h 25"/>
                    <a:gd name="T4" fmla="*/ 26 w 27"/>
                    <a:gd name="T5" fmla="*/ 25 h 25"/>
                    <a:gd name="T6" fmla="*/ 24 w 27"/>
                    <a:gd name="T7" fmla="*/ 23 h 25"/>
                    <a:gd name="T8" fmla="*/ 20 w 27"/>
                    <a:gd name="T9" fmla="*/ 21 h 25"/>
                    <a:gd name="T10" fmla="*/ 12 w 27"/>
                    <a:gd name="T11" fmla="*/ 11 h 25"/>
                    <a:gd name="T12" fmla="*/ 12 w 27"/>
                    <a:gd name="T13" fmla="*/ 11 h 25"/>
                    <a:gd name="T14" fmla="*/ 8 w 27"/>
                    <a:gd name="T15" fmla="*/ 8 h 25"/>
                    <a:gd name="T16" fmla="*/ 4 w 27"/>
                    <a:gd name="T17" fmla="*/ 6 h 25"/>
                    <a:gd name="T18" fmla="*/ 1 w 27"/>
                    <a:gd name="T19" fmla="*/ 3 h 25"/>
                    <a:gd name="T20" fmla="*/ 0 w 27"/>
                    <a:gd name="T21" fmla="*/ 2 h 25"/>
                    <a:gd name="T22" fmla="*/ 1 w 27"/>
                    <a:gd name="T23" fmla="*/ 2 h 25"/>
                    <a:gd name="T24" fmla="*/ 1 w 27"/>
                    <a:gd name="T25" fmla="*/ 2 h 25"/>
                    <a:gd name="T26" fmla="*/ 4 w 27"/>
                    <a:gd name="T27" fmla="*/ 0 h 25"/>
                    <a:gd name="T28" fmla="*/ 7 w 27"/>
                    <a:gd name="T29" fmla="*/ 0 h 25"/>
                    <a:gd name="T30" fmla="*/ 11 w 27"/>
                    <a:gd name="T31" fmla="*/ 2 h 25"/>
                    <a:gd name="T32" fmla="*/ 16 w 27"/>
                    <a:gd name="T33" fmla="*/ 6 h 25"/>
                    <a:gd name="T34" fmla="*/ 16 w 27"/>
                    <a:gd name="T35" fmla="*/ 6 h 25"/>
                    <a:gd name="T36" fmla="*/ 24 w 27"/>
                    <a:gd name="T37" fmla="*/ 15 h 25"/>
                    <a:gd name="T38" fmla="*/ 27 w 27"/>
                    <a:gd name="T39" fmla="*/ 21 h 25"/>
                    <a:gd name="T40" fmla="*/ 27 w 27"/>
                    <a:gd name="T41" fmla="*/ 22 h 25"/>
                    <a:gd name="T42" fmla="*/ 27 w 27"/>
                    <a:gd name="T43" fmla="*/ 23 h 25"/>
                    <a:gd name="T44" fmla="*/ 27 w 27"/>
                    <a:gd name="T45" fmla="*/ 23 h 25"/>
                    <a:gd name="T46" fmla="*/ 27 w 27"/>
                    <a:gd name="T47" fmla="*/ 23 h 25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0" t="0" r="r" b="b"/>
                  <a:pathLst>
                    <a:path w="27" h="25">
                      <a:moveTo>
                        <a:pt x="27" y="23"/>
                      </a:moveTo>
                      <a:lnTo>
                        <a:pt x="27" y="23"/>
                      </a:lnTo>
                      <a:lnTo>
                        <a:pt x="26" y="25"/>
                      </a:lnTo>
                      <a:lnTo>
                        <a:pt x="24" y="23"/>
                      </a:lnTo>
                      <a:lnTo>
                        <a:pt x="20" y="21"/>
                      </a:lnTo>
                      <a:lnTo>
                        <a:pt x="12" y="11"/>
                      </a:lnTo>
                      <a:lnTo>
                        <a:pt x="8" y="8"/>
                      </a:lnTo>
                      <a:lnTo>
                        <a:pt x="4" y="6"/>
                      </a:lnTo>
                      <a:lnTo>
                        <a:pt x="1" y="3"/>
                      </a:lnTo>
                      <a:lnTo>
                        <a:pt x="0" y="2"/>
                      </a:lnTo>
                      <a:lnTo>
                        <a:pt x="1" y="2"/>
                      </a:lnTo>
                      <a:lnTo>
                        <a:pt x="4" y="0"/>
                      </a:lnTo>
                      <a:lnTo>
                        <a:pt x="7" y="0"/>
                      </a:lnTo>
                      <a:lnTo>
                        <a:pt x="11" y="2"/>
                      </a:lnTo>
                      <a:lnTo>
                        <a:pt x="16" y="6"/>
                      </a:lnTo>
                      <a:lnTo>
                        <a:pt x="24" y="15"/>
                      </a:lnTo>
                      <a:lnTo>
                        <a:pt x="27" y="21"/>
                      </a:lnTo>
                      <a:lnTo>
                        <a:pt x="27" y="22"/>
                      </a:lnTo>
                      <a:lnTo>
                        <a:pt x="27" y="23"/>
                      </a:lnTo>
                      <a:close/>
                    </a:path>
                  </a:pathLst>
                </a:custGeom>
                <a:solidFill>
                  <a:srgbClr val="521D1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30" name="Freeform 266"/>
                <p:cNvSpPr>
                  <a:spLocks/>
                </p:cNvSpPr>
                <p:nvPr/>
              </p:nvSpPr>
              <p:spPr bwMode="auto">
                <a:xfrm>
                  <a:off x="1736" y="601"/>
                  <a:ext cx="114" cy="212"/>
                </a:xfrm>
                <a:custGeom>
                  <a:avLst/>
                  <a:gdLst>
                    <a:gd name="T0" fmla="*/ 0 w 114"/>
                    <a:gd name="T1" fmla="*/ 20 h 212"/>
                    <a:gd name="T2" fmla="*/ 17 w 114"/>
                    <a:gd name="T3" fmla="*/ 28 h 212"/>
                    <a:gd name="T4" fmla="*/ 53 w 114"/>
                    <a:gd name="T5" fmla="*/ 40 h 212"/>
                    <a:gd name="T6" fmla="*/ 63 w 114"/>
                    <a:gd name="T7" fmla="*/ 43 h 212"/>
                    <a:gd name="T8" fmla="*/ 77 w 114"/>
                    <a:gd name="T9" fmla="*/ 42 h 212"/>
                    <a:gd name="T10" fmla="*/ 90 w 114"/>
                    <a:gd name="T11" fmla="*/ 39 h 212"/>
                    <a:gd name="T12" fmla="*/ 98 w 114"/>
                    <a:gd name="T13" fmla="*/ 40 h 212"/>
                    <a:gd name="T14" fmla="*/ 100 w 114"/>
                    <a:gd name="T15" fmla="*/ 44 h 212"/>
                    <a:gd name="T16" fmla="*/ 102 w 114"/>
                    <a:gd name="T17" fmla="*/ 73 h 212"/>
                    <a:gd name="T18" fmla="*/ 98 w 114"/>
                    <a:gd name="T19" fmla="*/ 93 h 212"/>
                    <a:gd name="T20" fmla="*/ 91 w 114"/>
                    <a:gd name="T21" fmla="*/ 117 h 212"/>
                    <a:gd name="T22" fmla="*/ 91 w 114"/>
                    <a:gd name="T23" fmla="*/ 124 h 212"/>
                    <a:gd name="T24" fmla="*/ 88 w 114"/>
                    <a:gd name="T25" fmla="*/ 152 h 212"/>
                    <a:gd name="T26" fmla="*/ 79 w 114"/>
                    <a:gd name="T27" fmla="*/ 178 h 212"/>
                    <a:gd name="T28" fmla="*/ 77 w 114"/>
                    <a:gd name="T29" fmla="*/ 182 h 212"/>
                    <a:gd name="T30" fmla="*/ 80 w 114"/>
                    <a:gd name="T31" fmla="*/ 185 h 212"/>
                    <a:gd name="T32" fmla="*/ 82 w 114"/>
                    <a:gd name="T33" fmla="*/ 184 h 212"/>
                    <a:gd name="T34" fmla="*/ 92 w 114"/>
                    <a:gd name="T35" fmla="*/ 158 h 212"/>
                    <a:gd name="T36" fmla="*/ 106 w 114"/>
                    <a:gd name="T37" fmla="*/ 106 h 212"/>
                    <a:gd name="T38" fmla="*/ 107 w 114"/>
                    <a:gd name="T39" fmla="*/ 101 h 212"/>
                    <a:gd name="T40" fmla="*/ 109 w 114"/>
                    <a:gd name="T41" fmla="*/ 101 h 212"/>
                    <a:gd name="T42" fmla="*/ 105 w 114"/>
                    <a:gd name="T43" fmla="*/ 152 h 212"/>
                    <a:gd name="T44" fmla="*/ 103 w 114"/>
                    <a:gd name="T45" fmla="*/ 197 h 212"/>
                    <a:gd name="T46" fmla="*/ 105 w 114"/>
                    <a:gd name="T47" fmla="*/ 209 h 212"/>
                    <a:gd name="T48" fmla="*/ 107 w 114"/>
                    <a:gd name="T49" fmla="*/ 212 h 212"/>
                    <a:gd name="T50" fmla="*/ 107 w 114"/>
                    <a:gd name="T51" fmla="*/ 211 h 212"/>
                    <a:gd name="T52" fmla="*/ 113 w 114"/>
                    <a:gd name="T53" fmla="*/ 129 h 212"/>
                    <a:gd name="T54" fmla="*/ 113 w 114"/>
                    <a:gd name="T55" fmla="*/ 70 h 212"/>
                    <a:gd name="T56" fmla="*/ 107 w 114"/>
                    <a:gd name="T57" fmla="*/ 35 h 212"/>
                    <a:gd name="T58" fmla="*/ 105 w 114"/>
                    <a:gd name="T59" fmla="*/ 28 h 212"/>
                    <a:gd name="T60" fmla="*/ 98 w 114"/>
                    <a:gd name="T61" fmla="*/ 23 h 212"/>
                    <a:gd name="T62" fmla="*/ 90 w 114"/>
                    <a:gd name="T63" fmla="*/ 25 h 212"/>
                    <a:gd name="T64" fmla="*/ 76 w 114"/>
                    <a:gd name="T65" fmla="*/ 29 h 212"/>
                    <a:gd name="T66" fmla="*/ 56 w 114"/>
                    <a:gd name="T67" fmla="*/ 27 h 212"/>
                    <a:gd name="T68" fmla="*/ 38 w 114"/>
                    <a:gd name="T69" fmla="*/ 23 h 212"/>
                    <a:gd name="T70" fmla="*/ 17 w 114"/>
                    <a:gd name="T71" fmla="*/ 10 h 212"/>
                    <a:gd name="T72" fmla="*/ 4 w 114"/>
                    <a:gd name="T73" fmla="*/ 0 h 212"/>
                    <a:gd name="T74" fmla="*/ 2 w 114"/>
                    <a:gd name="T75" fmla="*/ 2 h 212"/>
                    <a:gd name="T76" fmla="*/ 0 w 114"/>
                    <a:gd name="T77" fmla="*/ 16 h 212"/>
                    <a:gd name="T78" fmla="*/ 0 w 114"/>
                    <a:gd name="T79" fmla="*/ 20 h 212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114" h="212">
                      <a:moveTo>
                        <a:pt x="0" y="20"/>
                      </a:moveTo>
                      <a:lnTo>
                        <a:pt x="0" y="20"/>
                      </a:lnTo>
                      <a:lnTo>
                        <a:pt x="8" y="24"/>
                      </a:lnTo>
                      <a:lnTo>
                        <a:pt x="17" y="28"/>
                      </a:lnTo>
                      <a:lnTo>
                        <a:pt x="34" y="35"/>
                      </a:lnTo>
                      <a:lnTo>
                        <a:pt x="53" y="40"/>
                      </a:lnTo>
                      <a:lnTo>
                        <a:pt x="63" y="43"/>
                      </a:lnTo>
                      <a:lnTo>
                        <a:pt x="71" y="43"/>
                      </a:lnTo>
                      <a:lnTo>
                        <a:pt x="77" y="42"/>
                      </a:lnTo>
                      <a:lnTo>
                        <a:pt x="84" y="40"/>
                      </a:lnTo>
                      <a:lnTo>
                        <a:pt x="90" y="39"/>
                      </a:lnTo>
                      <a:lnTo>
                        <a:pt x="95" y="37"/>
                      </a:lnTo>
                      <a:lnTo>
                        <a:pt x="98" y="40"/>
                      </a:lnTo>
                      <a:lnTo>
                        <a:pt x="100" y="44"/>
                      </a:lnTo>
                      <a:lnTo>
                        <a:pt x="102" y="59"/>
                      </a:lnTo>
                      <a:lnTo>
                        <a:pt x="102" y="73"/>
                      </a:lnTo>
                      <a:lnTo>
                        <a:pt x="100" y="83"/>
                      </a:lnTo>
                      <a:lnTo>
                        <a:pt x="98" y="93"/>
                      </a:lnTo>
                      <a:lnTo>
                        <a:pt x="94" y="109"/>
                      </a:lnTo>
                      <a:lnTo>
                        <a:pt x="91" y="117"/>
                      </a:lnTo>
                      <a:lnTo>
                        <a:pt x="91" y="124"/>
                      </a:lnTo>
                      <a:lnTo>
                        <a:pt x="91" y="139"/>
                      </a:lnTo>
                      <a:lnTo>
                        <a:pt x="88" y="152"/>
                      </a:lnTo>
                      <a:lnTo>
                        <a:pt x="84" y="167"/>
                      </a:lnTo>
                      <a:lnTo>
                        <a:pt x="79" y="178"/>
                      </a:lnTo>
                      <a:lnTo>
                        <a:pt x="77" y="182"/>
                      </a:lnTo>
                      <a:lnTo>
                        <a:pt x="79" y="184"/>
                      </a:lnTo>
                      <a:lnTo>
                        <a:pt x="80" y="185"/>
                      </a:lnTo>
                      <a:lnTo>
                        <a:pt x="82" y="184"/>
                      </a:lnTo>
                      <a:lnTo>
                        <a:pt x="87" y="173"/>
                      </a:lnTo>
                      <a:lnTo>
                        <a:pt x="92" y="158"/>
                      </a:lnTo>
                      <a:lnTo>
                        <a:pt x="100" y="129"/>
                      </a:lnTo>
                      <a:lnTo>
                        <a:pt x="106" y="106"/>
                      </a:lnTo>
                      <a:lnTo>
                        <a:pt x="107" y="101"/>
                      </a:lnTo>
                      <a:lnTo>
                        <a:pt x="109" y="101"/>
                      </a:lnTo>
                      <a:lnTo>
                        <a:pt x="107" y="124"/>
                      </a:lnTo>
                      <a:lnTo>
                        <a:pt x="105" y="152"/>
                      </a:lnTo>
                      <a:lnTo>
                        <a:pt x="103" y="182"/>
                      </a:lnTo>
                      <a:lnTo>
                        <a:pt x="103" y="197"/>
                      </a:lnTo>
                      <a:lnTo>
                        <a:pt x="105" y="209"/>
                      </a:lnTo>
                      <a:lnTo>
                        <a:pt x="106" y="212"/>
                      </a:lnTo>
                      <a:lnTo>
                        <a:pt x="107" y="212"/>
                      </a:lnTo>
                      <a:lnTo>
                        <a:pt x="107" y="211"/>
                      </a:lnTo>
                      <a:lnTo>
                        <a:pt x="110" y="184"/>
                      </a:lnTo>
                      <a:lnTo>
                        <a:pt x="113" y="129"/>
                      </a:lnTo>
                      <a:lnTo>
                        <a:pt x="114" y="98"/>
                      </a:lnTo>
                      <a:lnTo>
                        <a:pt x="113" y="70"/>
                      </a:lnTo>
                      <a:lnTo>
                        <a:pt x="110" y="46"/>
                      </a:lnTo>
                      <a:lnTo>
                        <a:pt x="107" y="35"/>
                      </a:lnTo>
                      <a:lnTo>
                        <a:pt x="105" y="28"/>
                      </a:lnTo>
                      <a:lnTo>
                        <a:pt x="102" y="24"/>
                      </a:lnTo>
                      <a:lnTo>
                        <a:pt x="98" y="23"/>
                      </a:lnTo>
                      <a:lnTo>
                        <a:pt x="94" y="24"/>
                      </a:lnTo>
                      <a:lnTo>
                        <a:pt x="90" y="25"/>
                      </a:lnTo>
                      <a:lnTo>
                        <a:pt x="83" y="28"/>
                      </a:lnTo>
                      <a:lnTo>
                        <a:pt x="76" y="29"/>
                      </a:lnTo>
                      <a:lnTo>
                        <a:pt x="67" y="29"/>
                      </a:lnTo>
                      <a:lnTo>
                        <a:pt x="56" y="27"/>
                      </a:lnTo>
                      <a:lnTo>
                        <a:pt x="38" y="23"/>
                      </a:lnTo>
                      <a:lnTo>
                        <a:pt x="26" y="17"/>
                      </a:lnTo>
                      <a:lnTo>
                        <a:pt x="17" y="10"/>
                      </a:lnTo>
                      <a:lnTo>
                        <a:pt x="4" y="0"/>
                      </a:lnTo>
                      <a:lnTo>
                        <a:pt x="3" y="1"/>
                      </a:lnTo>
                      <a:lnTo>
                        <a:pt x="2" y="2"/>
                      </a:lnTo>
                      <a:lnTo>
                        <a:pt x="0" y="9"/>
                      </a:lnTo>
                      <a:lnTo>
                        <a:pt x="0" y="16"/>
                      </a:lnTo>
                      <a:lnTo>
                        <a:pt x="0" y="20"/>
                      </a:lnTo>
                      <a:close/>
                    </a:path>
                  </a:pathLst>
                </a:custGeom>
                <a:solidFill>
                  <a:srgbClr val="F9F0FB"/>
                </a:solidFill>
                <a:ln w="1588">
                  <a:solidFill>
                    <a:srgbClr val="A98EB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31" name="Freeform 267"/>
                <p:cNvSpPr>
                  <a:spLocks/>
                </p:cNvSpPr>
                <p:nvPr/>
              </p:nvSpPr>
              <p:spPr bwMode="auto">
                <a:xfrm>
                  <a:off x="1842" y="583"/>
                  <a:ext cx="53" cy="211"/>
                </a:xfrm>
                <a:custGeom>
                  <a:avLst/>
                  <a:gdLst>
                    <a:gd name="T0" fmla="*/ 45 w 53"/>
                    <a:gd name="T1" fmla="*/ 0 h 211"/>
                    <a:gd name="T2" fmla="*/ 45 w 53"/>
                    <a:gd name="T3" fmla="*/ 0 h 211"/>
                    <a:gd name="T4" fmla="*/ 36 w 53"/>
                    <a:gd name="T5" fmla="*/ 9 h 211"/>
                    <a:gd name="T6" fmla="*/ 31 w 53"/>
                    <a:gd name="T7" fmla="*/ 15 h 211"/>
                    <a:gd name="T8" fmla="*/ 24 w 53"/>
                    <a:gd name="T9" fmla="*/ 20 h 211"/>
                    <a:gd name="T10" fmla="*/ 24 w 53"/>
                    <a:gd name="T11" fmla="*/ 20 h 211"/>
                    <a:gd name="T12" fmla="*/ 13 w 53"/>
                    <a:gd name="T13" fmla="*/ 28 h 211"/>
                    <a:gd name="T14" fmla="*/ 5 w 53"/>
                    <a:gd name="T15" fmla="*/ 35 h 211"/>
                    <a:gd name="T16" fmla="*/ 1 w 53"/>
                    <a:gd name="T17" fmla="*/ 38 h 211"/>
                    <a:gd name="T18" fmla="*/ 0 w 53"/>
                    <a:gd name="T19" fmla="*/ 42 h 211"/>
                    <a:gd name="T20" fmla="*/ 0 w 53"/>
                    <a:gd name="T21" fmla="*/ 46 h 211"/>
                    <a:gd name="T22" fmla="*/ 0 w 53"/>
                    <a:gd name="T23" fmla="*/ 50 h 211"/>
                    <a:gd name="T24" fmla="*/ 0 w 53"/>
                    <a:gd name="T25" fmla="*/ 50 h 211"/>
                    <a:gd name="T26" fmla="*/ 3 w 53"/>
                    <a:gd name="T27" fmla="*/ 60 h 211"/>
                    <a:gd name="T28" fmla="*/ 5 w 53"/>
                    <a:gd name="T29" fmla="*/ 76 h 211"/>
                    <a:gd name="T30" fmla="*/ 9 w 53"/>
                    <a:gd name="T31" fmla="*/ 122 h 211"/>
                    <a:gd name="T32" fmla="*/ 13 w 53"/>
                    <a:gd name="T33" fmla="*/ 170 h 211"/>
                    <a:gd name="T34" fmla="*/ 16 w 53"/>
                    <a:gd name="T35" fmla="*/ 191 h 211"/>
                    <a:gd name="T36" fmla="*/ 18 w 53"/>
                    <a:gd name="T37" fmla="*/ 206 h 211"/>
                    <a:gd name="T38" fmla="*/ 18 w 53"/>
                    <a:gd name="T39" fmla="*/ 206 h 211"/>
                    <a:gd name="T40" fmla="*/ 20 w 53"/>
                    <a:gd name="T41" fmla="*/ 211 h 211"/>
                    <a:gd name="T42" fmla="*/ 19 w 53"/>
                    <a:gd name="T43" fmla="*/ 202 h 211"/>
                    <a:gd name="T44" fmla="*/ 19 w 53"/>
                    <a:gd name="T45" fmla="*/ 202 h 211"/>
                    <a:gd name="T46" fmla="*/ 16 w 53"/>
                    <a:gd name="T47" fmla="*/ 131 h 211"/>
                    <a:gd name="T48" fmla="*/ 13 w 53"/>
                    <a:gd name="T49" fmla="*/ 73 h 211"/>
                    <a:gd name="T50" fmla="*/ 13 w 53"/>
                    <a:gd name="T51" fmla="*/ 73 h 211"/>
                    <a:gd name="T52" fmla="*/ 13 w 53"/>
                    <a:gd name="T53" fmla="*/ 58 h 211"/>
                    <a:gd name="T54" fmla="*/ 13 w 53"/>
                    <a:gd name="T55" fmla="*/ 53 h 211"/>
                    <a:gd name="T56" fmla="*/ 15 w 53"/>
                    <a:gd name="T57" fmla="*/ 46 h 211"/>
                    <a:gd name="T58" fmla="*/ 18 w 53"/>
                    <a:gd name="T59" fmla="*/ 41 h 211"/>
                    <a:gd name="T60" fmla="*/ 22 w 53"/>
                    <a:gd name="T61" fmla="*/ 36 h 211"/>
                    <a:gd name="T62" fmla="*/ 26 w 53"/>
                    <a:gd name="T63" fmla="*/ 31 h 211"/>
                    <a:gd name="T64" fmla="*/ 30 w 53"/>
                    <a:gd name="T65" fmla="*/ 28 h 211"/>
                    <a:gd name="T66" fmla="*/ 30 w 53"/>
                    <a:gd name="T67" fmla="*/ 28 h 211"/>
                    <a:gd name="T68" fmla="*/ 38 w 53"/>
                    <a:gd name="T69" fmla="*/ 24 h 211"/>
                    <a:gd name="T70" fmla="*/ 43 w 53"/>
                    <a:gd name="T71" fmla="*/ 19 h 211"/>
                    <a:gd name="T72" fmla="*/ 49 w 53"/>
                    <a:gd name="T73" fmla="*/ 13 h 211"/>
                    <a:gd name="T74" fmla="*/ 53 w 53"/>
                    <a:gd name="T75" fmla="*/ 7 h 211"/>
                    <a:gd name="T76" fmla="*/ 53 w 53"/>
                    <a:gd name="T77" fmla="*/ 7 h 211"/>
                    <a:gd name="T78" fmla="*/ 50 w 53"/>
                    <a:gd name="T79" fmla="*/ 7 h 211"/>
                    <a:gd name="T80" fmla="*/ 49 w 53"/>
                    <a:gd name="T81" fmla="*/ 7 h 211"/>
                    <a:gd name="T82" fmla="*/ 46 w 53"/>
                    <a:gd name="T83" fmla="*/ 4 h 211"/>
                    <a:gd name="T84" fmla="*/ 45 w 53"/>
                    <a:gd name="T85" fmla="*/ 0 h 211"/>
                    <a:gd name="T86" fmla="*/ 45 w 53"/>
                    <a:gd name="T87" fmla="*/ 0 h 211"/>
                    <a:gd name="T88" fmla="*/ 45 w 53"/>
                    <a:gd name="T89" fmla="*/ 0 h 211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0" t="0" r="r" b="b"/>
                  <a:pathLst>
                    <a:path w="53" h="211">
                      <a:moveTo>
                        <a:pt x="45" y="0"/>
                      </a:moveTo>
                      <a:lnTo>
                        <a:pt x="45" y="0"/>
                      </a:lnTo>
                      <a:lnTo>
                        <a:pt x="36" y="9"/>
                      </a:lnTo>
                      <a:lnTo>
                        <a:pt x="31" y="15"/>
                      </a:lnTo>
                      <a:lnTo>
                        <a:pt x="24" y="20"/>
                      </a:lnTo>
                      <a:lnTo>
                        <a:pt x="13" y="28"/>
                      </a:lnTo>
                      <a:lnTo>
                        <a:pt x="5" y="35"/>
                      </a:lnTo>
                      <a:lnTo>
                        <a:pt x="1" y="38"/>
                      </a:lnTo>
                      <a:lnTo>
                        <a:pt x="0" y="42"/>
                      </a:lnTo>
                      <a:lnTo>
                        <a:pt x="0" y="46"/>
                      </a:lnTo>
                      <a:lnTo>
                        <a:pt x="0" y="50"/>
                      </a:lnTo>
                      <a:lnTo>
                        <a:pt x="3" y="60"/>
                      </a:lnTo>
                      <a:lnTo>
                        <a:pt x="5" y="76"/>
                      </a:lnTo>
                      <a:lnTo>
                        <a:pt x="9" y="122"/>
                      </a:lnTo>
                      <a:lnTo>
                        <a:pt x="13" y="170"/>
                      </a:lnTo>
                      <a:lnTo>
                        <a:pt x="16" y="191"/>
                      </a:lnTo>
                      <a:lnTo>
                        <a:pt x="18" y="206"/>
                      </a:lnTo>
                      <a:lnTo>
                        <a:pt x="20" y="211"/>
                      </a:lnTo>
                      <a:lnTo>
                        <a:pt x="19" y="202"/>
                      </a:lnTo>
                      <a:lnTo>
                        <a:pt x="16" y="131"/>
                      </a:lnTo>
                      <a:lnTo>
                        <a:pt x="13" y="73"/>
                      </a:lnTo>
                      <a:lnTo>
                        <a:pt x="13" y="58"/>
                      </a:lnTo>
                      <a:lnTo>
                        <a:pt x="13" y="53"/>
                      </a:lnTo>
                      <a:lnTo>
                        <a:pt x="15" y="46"/>
                      </a:lnTo>
                      <a:lnTo>
                        <a:pt x="18" y="41"/>
                      </a:lnTo>
                      <a:lnTo>
                        <a:pt x="22" y="36"/>
                      </a:lnTo>
                      <a:lnTo>
                        <a:pt x="26" y="31"/>
                      </a:lnTo>
                      <a:lnTo>
                        <a:pt x="30" y="28"/>
                      </a:lnTo>
                      <a:lnTo>
                        <a:pt x="38" y="24"/>
                      </a:lnTo>
                      <a:lnTo>
                        <a:pt x="43" y="19"/>
                      </a:lnTo>
                      <a:lnTo>
                        <a:pt x="49" y="13"/>
                      </a:lnTo>
                      <a:lnTo>
                        <a:pt x="53" y="7"/>
                      </a:lnTo>
                      <a:lnTo>
                        <a:pt x="50" y="7"/>
                      </a:lnTo>
                      <a:lnTo>
                        <a:pt x="49" y="7"/>
                      </a:lnTo>
                      <a:lnTo>
                        <a:pt x="46" y="4"/>
                      </a:lnTo>
                      <a:lnTo>
                        <a:pt x="45" y="0"/>
                      </a:lnTo>
                      <a:close/>
                    </a:path>
                  </a:pathLst>
                </a:custGeom>
                <a:solidFill>
                  <a:srgbClr val="F9F0FB"/>
                </a:solidFill>
                <a:ln w="1588">
                  <a:solidFill>
                    <a:srgbClr val="A98EB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32" name="Freeform 268"/>
                <p:cNvSpPr>
                  <a:spLocks/>
                </p:cNvSpPr>
                <p:nvPr/>
              </p:nvSpPr>
              <p:spPr bwMode="auto">
                <a:xfrm>
                  <a:off x="1757" y="468"/>
                  <a:ext cx="154" cy="120"/>
                </a:xfrm>
                <a:custGeom>
                  <a:avLst/>
                  <a:gdLst>
                    <a:gd name="T0" fmla="*/ 151 w 154"/>
                    <a:gd name="T1" fmla="*/ 74 h 120"/>
                    <a:gd name="T2" fmla="*/ 138 w 154"/>
                    <a:gd name="T3" fmla="*/ 49 h 120"/>
                    <a:gd name="T4" fmla="*/ 116 w 154"/>
                    <a:gd name="T5" fmla="*/ 26 h 120"/>
                    <a:gd name="T6" fmla="*/ 104 w 154"/>
                    <a:gd name="T7" fmla="*/ 18 h 120"/>
                    <a:gd name="T8" fmla="*/ 81 w 154"/>
                    <a:gd name="T9" fmla="*/ 5 h 120"/>
                    <a:gd name="T10" fmla="*/ 62 w 154"/>
                    <a:gd name="T11" fmla="*/ 0 h 120"/>
                    <a:gd name="T12" fmla="*/ 52 w 154"/>
                    <a:gd name="T13" fmla="*/ 0 h 120"/>
                    <a:gd name="T14" fmla="*/ 28 w 154"/>
                    <a:gd name="T15" fmla="*/ 0 h 120"/>
                    <a:gd name="T16" fmla="*/ 5 w 154"/>
                    <a:gd name="T17" fmla="*/ 5 h 120"/>
                    <a:gd name="T18" fmla="*/ 2 w 154"/>
                    <a:gd name="T19" fmla="*/ 8 h 120"/>
                    <a:gd name="T20" fmla="*/ 0 w 154"/>
                    <a:gd name="T21" fmla="*/ 11 h 120"/>
                    <a:gd name="T22" fmla="*/ 2 w 154"/>
                    <a:gd name="T23" fmla="*/ 15 h 120"/>
                    <a:gd name="T24" fmla="*/ 5 w 154"/>
                    <a:gd name="T25" fmla="*/ 15 h 120"/>
                    <a:gd name="T26" fmla="*/ 31 w 154"/>
                    <a:gd name="T27" fmla="*/ 13 h 120"/>
                    <a:gd name="T28" fmla="*/ 50 w 154"/>
                    <a:gd name="T29" fmla="*/ 13 h 120"/>
                    <a:gd name="T30" fmla="*/ 67 w 154"/>
                    <a:gd name="T31" fmla="*/ 16 h 120"/>
                    <a:gd name="T32" fmla="*/ 86 w 154"/>
                    <a:gd name="T33" fmla="*/ 24 h 120"/>
                    <a:gd name="T34" fmla="*/ 103 w 154"/>
                    <a:gd name="T35" fmla="*/ 36 h 120"/>
                    <a:gd name="T36" fmla="*/ 115 w 154"/>
                    <a:gd name="T37" fmla="*/ 50 h 120"/>
                    <a:gd name="T38" fmla="*/ 124 w 154"/>
                    <a:gd name="T39" fmla="*/ 64 h 120"/>
                    <a:gd name="T40" fmla="*/ 135 w 154"/>
                    <a:gd name="T41" fmla="*/ 85 h 120"/>
                    <a:gd name="T42" fmla="*/ 136 w 154"/>
                    <a:gd name="T43" fmla="*/ 101 h 120"/>
                    <a:gd name="T44" fmla="*/ 134 w 154"/>
                    <a:gd name="T45" fmla="*/ 110 h 120"/>
                    <a:gd name="T46" fmla="*/ 132 w 154"/>
                    <a:gd name="T47" fmla="*/ 112 h 120"/>
                    <a:gd name="T48" fmla="*/ 135 w 154"/>
                    <a:gd name="T49" fmla="*/ 119 h 120"/>
                    <a:gd name="T50" fmla="*/ 140 w 154"/>
                    <a:gd name="T51" fmla="*/ 120 h 120"/>
                    <a:gd name="T52" fmla="*/ 142 w 154"/>
                    <a:gd name="T53" fmla="*/ 119 h 120"/>
                    <a:gd name="T54" fmla="*/ 147 w 154"/>
                    <a:gd name="T55" fmla="*/ 115 h 120"/>
                    <a:gd name="T56" fmla="*/ 153 w 154"/>
                    <a:gd name="T57" fmla="*/ 104 h 120"/>
                    <a:gd name="T58" fmla="*/ 154 w 154"/>
                    <a:gd name="T59" fmla="*/ 93 h 120"/>
                    <a:gd name="T60" fmla="*/ 151 w 154"/>
                    <a:gd name="T61" fmla="*/ 74 h 120"/>
                    <a:gd name="T62" fmla="*/ 151 w 154"/>
                    <a:gd name="T63" fmla="*/ 74 h 120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0" t="0" r="r" b="b"/>
                  <a:pathLst>
                    <a:path w="154" h="120">
                      <a:moveTo>
                        <a:pt x="151" y="74"/>
                      </a:moveTo>
                      <a:lnTo>
                        <a:pt x="151" y="74"/>
                      </a:lnTo>
                      <a:lnTo>
                        <a:pt x="146" y="62"/>
                      </a:lnTo>
                      <a:lnTo>
                        <a:pt x="138" y="49"/>
                      </a:lnTo>
                      <a:lnTo>
                        <a:pt x="127" y="36"/>
                      </a:lnTo>
                      <a:lnTo>
                        <a:pt x="116" y="26"/>
                      </a:lnTo>
                      <a:lnTo>
                        <a:pt x="104" y="18"/>
                      </a:lnTo>
                      <a:lnTo>
                        <a:pt x="89" y="9"/>
                      </a:lnTo>
                      <a:lnTo>
                        <a:pt x="81" y="5"/>
                      </a:lnTo>
                      <a:lnTo>
                        <a:pt x="71" y="3"/>
                      </a:lnTo>
                      <a:lnTo>
                        <a:pt x="62" y="0"/>
                      </a:lnTo>
                      <a:lnTo>
                        <a:pt x="52" y="0"/>
                      </a:lnTo>
                      <a:lnTo>
                        <a:pt x="39" y="0"/>
                      </a:lnTo>
                      <a:lnTo>
                        <a:pt x="28" y="0"/>
                      </a:lnTo>
                      <a:lnTo>
                        <a:pt x="17" y="1"/>
                      </a:lnTo>
                      <a:lnTo>
                        <a:pt x="5" y="5"/>
                      </a:lnTo>
                      <a:lnTo>
                        <a:pt x="2" y="8"/>
                      </a:lnTo>
                      <a:lnTo>
                        <a:pt x="1" y="9"/>
                      </a:lnTo>
                      <a:lnTo>
                        <a:pt x="0" y="11"/>
                      </a:lnTo>
                      <a:lnTo>
                        <a:pt x="1" y="12"/>
                      </a:lnTo>
                      <a:lnTo>
                        <a:pt x="2" y="15"/>
                      </a:lnTo>
                      <a:lnTo>
                        <a:pt x="5" y="15"/>
                      </a:lnTo>
                      <a:lnTo>
                        <a:pt x="20" y="13"/>
                      </a:lnTo>
                      <a:lnTo>
                        <a:pt x="31" y="13"/>
                      </a:lnTo>
                      <a:lnTo>
                        <a:pt x="50" y="13"/>
                      </a:lnTo>
                      <a:lnTo>
                        <a:pt x="59" y="13"/>
                      </a:lnTo>
                      <a:lnTo>
                        <a:pt x="67" y="16"/>
                      </a:lnTo>
                      <a:lnTo>
                        <a:pt x="77" y="20"/>
                      </a:lnTo>
                      <a:lnTo>
                        <a:pt x="86" y="24"/>
                      </a:lnTo>
                      <a:lnTo>
                        <a:pt x="94" y="30"/>
                      </a:lnTo>
                      <a:lnTo>
                        <a:pt x="103" y="36"/>
                      </a:lnTo>
                      <a:lnTo>
                        <a:pt x="109" y="43"/>
                      </a:lnTo>
                      <a:lnTo>
                        <a:pt x="115" y="50"/>
                      </a:lnTo>
                      <a:lnTo>
                        <a:pt x="124" y="64"/>
                      </a:lnTo>
                      <a:lnTo>
                        <a:pt x="132" y="78"/>
                      </a:lnTo>
                      <a:lnTo>
                        <a:pt x="135" y="85"/>
                      </a:lnTo>
                      <a:lnTo>
                        <a:pt x="136" y="93"/>
                      </a:lnTo>
                      <a:lnTo>
                        <a:pt x="136" y="101"/>
                      </a:lnTo>
                      <a:lnTo>
                        <a:pt x="134" y="110"/>
                      </a:lnTo>
                      <a:lnTo>
                        <a:pt x="132" y="112"/>
                      </a:lnTo>
                      <a:lnTo>
                        <a:pt x="134" y="116"/>
                      </a:lnTo>
                      <a:lnTo>
                        <a:pt x="135" y="119"/>
                      </a:lnTo>
                      <a:lnTo>
                        <a:pt x="138" y="119"/>
                      </a:lnTo>
                      <a:lnTo>
                        <a:pt x="140" y="120"/>
                      </a:lnTo>
                      <a:lnTo>
                        <a:pt x="142" y="119"/>
                      </a:lnTo>
                      <a:lnTo>
                        <a:pt x="147" y="115"/>
                      </a:lnTo>
                      <a:lnTo>
                        <a:pt x="150" y="110"/>
                      </a:lnTo>
                      <a:lnTo>
                        <a:pt x="153" y="104"/>
                      </a:lnTo>
                      <a:lnTo>
                        <a:pt x="154" y="99"/>
                      </a:lnTo>
                      <a:lnTo>
                        <a:pt x="154" y="93"/>
                      </a:lnTo>
                      <a:lnTo>
                        <a:pt x="154" y="87"/>
                      </a:lnTo>
                      <a:lnTo>
                        <a:pt x="151" y="74"/>
                      </a:lnTo>
                      <a:close/>
                    </a:path>
                  </a:pathLst>
                </a:custGeom>
                <a:solidFill>
                  <a:srgbClr val="EACFE8"/>
                </a:solidFill>
                <a:ln w="1588">
                  <a:solidFill>
                    <a:srgbClr val="72576D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  <p:grpSp>
        <p:nvGrpSpPr>
          <p:cNvPr id="2121" name="Group 269"/>
          <p:cNvGrpSpPr>
            <a:grpSpLocks/>
          </p:cNvGrpSpPr>
          <p:nvPr/>
        </p:nvGrpSpPr>
        <p:grpSpPr bwMode="auto">
          <a:xfrm>
            <a:off x="5351410" y="712220"/>
            <a:ext cx="121420" cy="171361"/>
            <a:chOff x="1390" y="419"/>
            <a:chExt cx="65" cy="92"/>
          </a:xfrm>
        </p:grpSpPr>
        <p:sp>
          <p:nvSpPr>
            <p:cNvPr id="2516" name="Freeform 270"/>
            <p:cNvSpPr>
              <a:spLocks/>
            </p:cNvSpPr>
            <p:nvPr/>
          </p:nvSpPr>
          <p:spPr bwMode="auto">
            <a:xfrm>
              <a:off x="1391" y="419"/>
              <a:ext cx="64" cy="92"/>
            </a:xfrm>
            <a:custGeom>
              <a:avLst/>
              <a:gdLst>
                <a:gd name="T0" fmla="*/ 3 w 64"/>
                <a:gd name="T1" fmla="*/ 15 h 92"/>
                <a:gd name="T2" fmla="*/ 3 w 64"/>
                <a:gd name="T3" fmla="*/ 15 h 92"/>
                <a:gd name="T4" fmla="*/ 1 w 64"/>
                <a:gd name="T5" fmla="*/ 18 h 92"/>
                <a:gd name="T6" fmla="*/ 0 w 64"/>
                <a:gd name="T7" fmla="*/ 22 h 92"/>
                <a:gd name="T8" fmla="*/ 0 w 64"/>
                <a:gd name="T9" fmla="*/ 31 h 92"/>
                <a:gd name="T10" fmla="*/ 0 w 64"/>
                <a:gd name="T11" fmla="*/ 35 h 92"/>
                <a:gd name="T12" fmla="*/ 3 w 64"/>
                <a:gd name="T13" fmla="*/ 39 h 92"/>
                <a:gd name="T14" fmla="*/ 5 w 64"/>
                <a:gd name="T15" fmla="*/ 42 h 92"/>
                <a:gd name="T16" fmla="*/ 10 w 64"/>
                <a:gd name="T17" fmla="*/ 43 h 92"/>
                <a:gd name="T18" fmla="*/ 10 w 64"/>
                <a:gd name="T19" fmla="*/ 43 h 92"/>
                <a:gd name="T20" fmla="*/ 19 w 64"/>
                <a:gd name="T21" fmla="*/ 42 h 92"/>
                <a:gd name="T22" fmla="*/ 28 w 64"/>
                <a:gd name="T23" fmla="*/ 41 h 92"/>
                <a:gd name="T24" fmla="*/ 37 w 64"/>
                <a:gd name="T25" fmla="*/ 41 h 92"/>
                <a:gd name="T26" fmla="*/ 38 w 64"/>
                <a:gd name="T27" fmla="*/ 42 h 92"/>
                <a:gd name="T28" fmla="*/ 39 w 64"/>
                <a:gd name="T29" fmla="*/ 43 h 92"/>
                <a:gd name="T30" fmla="*/ 39 w 64"/>
                <a:gd name="T31" fmla="*/ 43 h 92"/>
                <a:gd name="T32" fmla="*/ 39 w 64"/>
                <a:gd name="T33" fmla="*/ 46 h 92"/>
                <a:gd name="T34" fmla="*/ 37 w 64"/>
                <a:gd name="T35" fmla="*/ 50 h 92"/>
                <a:gd name="T36" fmla="*/ 30 w 64"/>
                <a:gd name="T37" fmla="*/ 57 h 92"/>
                <a:gd name="T38" fmla="*/ 16 w 64"/>
                <a:gd name="T39" fmla="*/ 69 h 92"/>
                <a:gd name="T40" fmla="*/ 16 w 64"/>
                <a:gd name="T41" fmla="*/ 69 h 92"/>
                <a:gd name="T42" fmla="*/ 15 w 64"/>
                <a:gd name="T43" fmla="*/ 72 h 92"/>
                <a:gd name="T44" fmla="*/ 15 w 64"/>
                <a:gd name="T45" fmla="*/ 75 h 92"/>
                <a:gd name="T46" fmla="*/ 16 w 64"/>
                <a:gd name="T47" fmla="*/ 80 h 92"/>
                <a:gd name="T48" fmla="*/ 18 w 64"/>
                <a:gd name="T49" fmla="*/ 84 h 92"/>
                <a:gd name="T50" fmla="*/ 20 w 64"/>
                <a:gd name="T51" fmla="*/ 88 h 92"/>
                <a:gd name="T52" fmla="*/ 23 w 64"/>
                <a:gd name="T53" fmla="*/ 91 h 92"/>
                <a:gd name="T54" fmla="*/ 27 w 64"/>
                <a:gd name="T55" fmla="*/ 92 h 92"/>
                <a:gd name="T56" fmla="*/ 31 w 64"/>
                <a:gd name="T57" fmla="*/ 91 h 92"/>
                <a:gd name="T58" fmla="*/ 31 w 64"/>
                <a:gd name="T59" fmla="*/ 91 h 92"/>
                <a:gd name="T60" fmla="*/ 39 w 64"/>
                <a:gd name="T61" fmla="*/ 85 h 92"/>
                <a:gd name="T62" fmla="*/ 46 w 64"/>
                <a:gd name="T63" fmla="*/ 80 h 92"/>
                <a:gd name="T64" fmla="*/ 58 w 64"/>
                <a:gd name="T65" fmla="*/ 71 h 92"/>
                <a:gd name="T66" fmla="*/ 58 w 64"/>
                <a:gd name="T67" fmla="*/ 71 h 92"/>
                <a:gd name="T68" fmla="*/ 60 w 64"/>
                <a:gd name="T69" fmla="*/ 69 h 92"/>
                <a:gd name="T70" fmla="*/ 61 w 64"/>
                <a:gd name="T71" fmla="*/ 65 h 92"/>
                <a:gd name="T72" fmla="*/ 64 w 64"/>
                <a:gd name="T73" fmla="*/ 56 h 92"/>
                <a:gd name="T74" fmla="*/ 64 w 64"/>
                <a:gd name="T75" fmla="*/ 45 h 92"/>
                <a:gd name="T76" fmla="*/ 64 w 64"/>
                <a:gd name="T77" fmla="*/ 31 h 92"/>
                <a:gd name="T78" fmla="*/ 62 w 64"/>
                <a:gd name="T79" fmla="*/ 19 h 92"/>
                <a:gd name="T80" fmla="*/ 61 w 64"/>
                <a:gd name="T81" fmla="*/ 10 h 92"/>
                <a:gd name="T82" fmla="*/ 58 w 64"/>
                <a:gd name="T83" fmla="*/ 3 h 92"/>
                <a:gd name="T84" fmla="*/ 56 w 64"/>
                <a:gd name="T85" fmla="*/ 0 h 92"/>
                <a:gd name="T86" fmla="*/ 54 w 64"/>
                <a:gd name="T87" fmla="*/ 0 h 92"/>
                <a:gd name="T88" fmla="*/ 54 w 64"/>
                <a:gd name="T89" fmla="*/ 0 h 92"/>
                <a:gd name="T90" fmla="*/ 27 w 64"/>
                <a:gd name="T91" fmla="*/ 7 h 92"/>
                <a:gd name="T92" fmla="*/ 14 w 64"/>
                <a:gd name="T93" fmla="*/ 12 h 92"/>
                <a:gd name="T94" fmla="*/ 3 w 64"/>
                <a:gd name="T95" fmla="*/ 15 h 92"/>
                <a:gd name="T96" fmla="*/ 3 w 64"/>
                <a:gd name="T97" fmla="*/ 15 h 92"/>
                <a:gd name="T98" fmla="*/ 3 w 64"/>
                <a:gd name="T99" fmla="*/ 15 h 9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64" h="92">
                  <a:moveTo>
                    <a:pt x="3" y="15"/>
                  </a:moveTo>
                  <a:lnTo>
                    <a:pt x="3" y="15"/>
                  </a:lnTo>
                  <a:lnTo>
                    <a:pt x="1" y="18"/>
                  </a:lnTo>
                  <a:lnTo>
                    <a:pt x="0" y="22"/>
                  </a:lnTo>
                  <a:lnTo>
                    <a:pt x="0" y="31"/>
                  </a:lnTo>
                  <a:lnTo>
                    <a:pt x="0" y="35"/>
                  </a:lnTo>
                  <a:lnTo>
                    <a:pt x="3" y="39"/>
                  </a:lnTo>
                  <a:lnTo>
                    <a:pt x="5" y="42"/>
                  </a:lnTo>
                  <a:lnTo>
                    <a:pt x="10" y="43"/>
                  </a:lnTo>
                  <a:lnTo>
                    <a:pt x="19" y="42"/>
                  </a:lnTo>
                  <a:lnTo>
                    <a:pt x="28" y="41"/>
                  </a:lnTo>
                  <a:lnTo>
                    <a:pt x="37" y="41"/>
                  </a:lnTo>
                  <a:lnTo>
                    <a:pt x="38" y="42"/>
                  </a:lnTo>
                  <a:lnTo>
                    <a:pt x="39" y="43"/>
                  </a:lnTo>
                  <a:lnTo>
                    <a:pt x="39" y="46"/>
                  </a:lnTo>
                  <a:lnTo>
                    <a:pt x="37" y="50"/>
                  </a:lnTo>
                  <a:lnTo>
                    <a:pt x="30" y="57"/>
                  </a:lnTo>
                  <a:lnTo>
                    <a:pt x="16" y="69"/>
                  </a:lnTo>
                  <a:lnTo>
                    <a:pt x="15" y="72"/>
                  </a:lnTo>
                  <a:lnTo>
                    <a:pt x="15" y="75"/>
                  </a:lnTo>
                  <a:lnTo>
                    <a:pt x="16" y="80"/>
                  </a:lnTo>
                  <a:lnTo>
                    <a:pt x="18" y="84"/>
                  </a:lnTo>
                  <a:lnTo>
                    <a:pt x="20" y="88"/>
                  </a:lnTo>
                  <a:lnTo>
                    <a:pt x="23" y="91"/>
                  </a:lnTo>
                  <a:lnTo>
                    <a:pt x="27" y="92"/>
                  </a:lnTo>
                  <a:lnTo>
                    <a:pt x="31" y="91"/>
                  </a:lnTo>
                  <a:lnTo>
                    <a:pt x="39" y="85"/>
                  </a:lnTo>
                  <a:lnTo>
                    <a:pt x="46" y="80"/>
                  </a:lnTo>
                  <a:lnTo>
                    <a:pt x="58" y="71"/>
                  </a:lnTo>
                  <a:lnTo>
                    <a:pt x="60" y="69"/>
                  </a:lnTo>
                  <a:lnTo>
                    <a:pt x="61" y="65"/>
                  </a:lnTo>
                  <a:lnTo>
                    <a:pt x="64" y="56"/>
                  </a:lnTo>
                  <a:lnTo>
                    <a:pt x="64" y="45"/>
                  </a:lnTo>
                  <a:lnTo>
                    <a:pt x="64" y="31"/>
                  </a:lnTo>
                  <a:lnTo>
                    <a:pt x="62" y="19"/>
                  </a:lnTo>
                  <a:lnTo>
                    <a:pt x="61" y="10"/>
                  </a:lnTo>
                  <a:lnTo>
                    <a:pt x="58" y="3"/>
                  </a:lnTo>
                  <a:lnTo>
                    <a:pt x="56" y="0"/>
                  </a:lnTo>
                  <a:lnTo>
                    <a:pt x="54" y="0"/>
                  </a:lnTo>
                  <a:lnTo>
                    <a:pt x="27" y="7"/>
                  </a:lnTo>
                  <a:lnTo>
                    <a:pt x="14" y="12"/>
                  </a:lnTo>
                  <a:lnTo>
                    <a:pt x="3" y="15"/>
                  </a:lnTo>
                  <a:close/>
                </a:path>
              </a:pathLst>
            </a:custGeom>
            <a:solidFill>
              <a:srgbClr val="912E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517" name="Freeform 271"/>
            <p:cNvSpPr>
              <a:spLocks/>
            </p:cNvSpPr>
            <p:nvPr/>
          </p:nvSpPr>
          <p:spPr bwMode="auto">
            <a:xfrm>
              <a:off x="1403" y="448"/>
              <a:ext cx="26" cy="10"/>
            </a:xfrm>
            <a:custGeom>
              <a:avLst/>
              <a:gdLst>
                <a:gd name="T0" fmla="*/ 2 w 26"/>
                <a:gd name="T1" fmla="*/ 0 h 10"/>
                <a:gd name="T2" fmla="*/ 2 w 26"/>
                <a:gd name="T3" fmla="*/ 0 h 10"/>
                <a:gd name="T4" fmla="*/ 6 w 26"/>
                <a:gd name="T5" fmla="*/ 1 h 10"/>
                <a:gd name="T6" fmla="*/ 14 w 26"/>
                <a:gd name="T7" fmla="*/ 1 h 10"/>
                <a:gd name="T8" fmla="*/ 21 w 26"/>
                <a:gd name="T9" fmla="*/ 0 h 10"/>
                <a:gd name="T10" fmla="*/ 25 w 26"/>
                <a:gd name="T11" fmla="*/ 1 h 10"/>
                <a:gd name="T12" fmla="*/ 25 w 26"/>
                <a:gd name="T13" fmla="*/ 1 h 10"/>
                <a:gd name="T14" fmla="*/ 26 w 26"/>
                <a:gd name="T15" fmla="*/ 4 h 10"/>
                <a:gd name="T16" fmla="*/ 26 w 26"/>
                <a:gd name="T17" fmla="*/ 5 h 10"/>
                <a:gd name="T18" fmla="*/ 25 w 26"/>
                <a:gd name="T19" fmla="*/ 6 h 10"/>
                <a:gd name="T20" fmla="*/ 25 w 26"/>
                <a:gd name="T21" fmla="*/ 6 h 10"/>
                <a:gd name="T22" fmla="*/ 12 w 26"/>
                <a:gd name="T23" fmla="*/ 9 h 10"/>
                <a:gd name="T24" fmla="*/ 0 w 26"/>
                <a:gd name="T25" fmla="*/ 10 h 10"/>
                <a:gd name="T26" fmla="*/ 0 w 26"/>
                <a:gd name="T27" fmla="*/ 10 h 10"/>
                <a:gd name="T28" fmla="*/ 0 w 26"/>
                <a:gd name="T29" fmla="*/ 9 h 10"/>
                <a:gd name="T30" fmla="*/ 0 w 26"/>
                <a:gd name="T31" fmla="*/ 5 h 10"/>
                <a:gd name="T32" fmla="*/ 0 w 26"/>
                <a:gd name="T33" fmla="*/ 1 h 10"/>
                <a:gd name="T34" fmla="*/ 2 w 26"/>
                <a:gd name="T35" fmla="*/ 0 h 10"/>
                <a:gd name="T36" fmla="*/ 2 w 26"/>
                <a:gd name="T37" fmla="*/ 0 h 10"/>
                <a:gd name="T38" fmla="*/ 2 w 26"/>
                <a:gd name="T39" fmla="*/ 0 h 1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6" h="10">
                  <a:moveTo>
                    <a:pt x="2" y="0"/>
                  </a:moveTo>
                  <a:lnTo>
                    <a:pt x="2" y="0"/>
                  </a:lnTo>
                  <a:lnTo>
                    <a:pt x="6" y="1"/>
                  </a:lnTo>
                  <a:lnTo>
                    <a:pt x="14" y="1"/>
                  </a:lnTo>
                  <a:lnTo>
                    <a:pt x="21" y="0"/>
                  </a:lnTo>
                  <a:lnTo>
                    <a:pt x="25" y="1"/>
                  </a:lnTo>
                  <a:lnTo>
                    <a:pt x="26" y="4"/>
                  </a:lnTo>
                  <a:lnTo>
                    <a:pt x="26" y="5"/>
                  </a:lnTo>
                  <a:lnTo>
                    <a:pt x="25" y="6"/>
                  </a:lnTo>
                  <a:lnTo>
                    <a:pt x="12" y="9"/>
                  </a:lnTo>
                  <a:lnTo>
                    <a:pt x="0" y="10"/>
                  </a:lnTo>
                  <a:lnTo>
                    <a:pt x="0" y="9"/>
                  </a:lnTo>
                  <a:lnTo>
                    <a:pt x="0" y="5"/>
                  </a:lnTo>
                  <a:lnTo>
                    <a:pt x="0" y="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6520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518" name="Freeform 272"/>
            <p:cNvSpPr>
              <a:spLocks/>
            </p:cNvSpPr>
            <p:nvPr/>
          </p:nvSpPr>
          <p:spPr bwMode="auto">
            <a:xfrm>
              <a:off x="1421" y="473"/>
              <a:ext cx="31" cy="33"/>
            </a:xfrm>
            <a:custGeom>
              <a:avLst/>
              <a:gdLst>
                <a:gd name="T0" fmla="*/ 0 w 31"/>
                <a:gd name="T1" fmla="*/ 26 h 33"/>
                <a:gd name="T2" fmla="*/ 0 w 31"/>
                <a:gd name="T3" fmla="*/ 26 h 33"/>
                <a:gd name="T4" fmla="*/ 5 w 31"/>
                <a:gd name="T5" fmla="*/ 22 h 33"/>
                <a:gd name="T6" fmla="*/ 15 w 31"/>
                <a:gd name="T7" fmla="*/ 13 h 33"/>
                <a:gd name="T8" fmla="*/ 27 w 31"/>
                <a:gd name="T9" fmla="*/ 0 h 33"/>
                <a:gd name="T10" fmla="*/ 27 w 31"/>
                <a:gd name="T11" fmla="*/ 0 h 33"/>
                <a:gd name="T12" fmla="*/ 28 w 31"/>
                <a:gd name="T13" fmla="*/ 0 h 33"/>
                <a:gd name="T14" fmla="*/ 31 w 31"/>
                <a:gd name="T15" fmla="*/ 4 h 33"/>
                <a:gd name="T16" fmla="*/ 31 w 31"/>
                <a:gd name="T17" fmla="*/ 8 h 33"/>
                <a:gd name="T18" fmla="*/ 28 w 31"/>
                <a:gd name="T19" fmla="*/ 11 h 33"/>
                <a:gd name="T20" fmla="*/ 28 w 31"/>
                <a:gd name="T21" fmla="*/ 11 h 33"/>
                <a:gd name="T22" fmla="*/ 4 w 31"/>
                <a:gd name="T23" fmla="*/ 33 h 33"/>
                <a:gd name="T24" fmla="*/ 4 w 31"/>
                <a:gd name="T25" fmla="*/ 33 h 33"/>
                <a:gd name="T26" fmla="*/ 3 w 31"/>
                <a:gd name="T27" fmla="*/ 33 h 33"/>
                <a:gd name="T28" fmla="*/ 1 w 31"/>
                <a:gd name="T29" fmla="*/ 30 h 33"/>
                <a:gd name="T30" fmla="*/ 0 w 31"/>
                <a:gd name="T31" fmla="*/ 26 h 33"/>
                <a:gd name="T32" fmla="*/ 0 w 31"/>
                <a:gd name="T33" fmla="*/ 26 h 33"/>
                <a:gd name="T34" fmla="*/ 0 w 31"/>
                <a:gd name="T35" fmla="*/ 26 h 3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1" h="33">
                  <a:moveTo>
                    <a:pt x="0" y="26"/>
                  </a:moveTo>
                  <a:lnTo>
                    <a:pt x="0" y="26"/>
                  </a:lnTo>
                  <a:lnTo>
                    <a:pt x="5" y="22"/>
                  </a:lnTo>
                  <a:lnTo>
                    <a:pt x="15" y="13"/>
                  </a:lnTo>
                  <a:lnTo>
                    <a:pt x="27" y="0"/>
                  </a:lnTo>
                  <a:lnTo>
                    <a:pt x="28" y="0"/>
                  </a:lnTo>
                  <a:lnTo>
                    <a:pt x="31" y="4"/>
                  </a:lnTo>
                  <a:lnTo>
                    <a:pt x="31" y="8"/>
                  </a:lnTo>
                  <a:lnTo>
                    <a:pt x="28" y="11"/>
                  </a:lnTo>
                  <a:lnTo>
                    <a:pt x="4" y="33"/>
                  </a:lnTo>
                  <a:lnTo>
                    <a:pt x="3" y="33"/>
                  </a:lnTo>
                  <a:lnTo>
                    <a:pt x="1" y="3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6520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519" name="Freeform 273"/>
            <p:cNvSpPr>
              <a:spLocks/>
            </p:cNvSpPr>
            <p:nvPr/>
          </p:nvSpPr>
          <p:spPr bwMode="auto">
            <a:xfrm>
              <a:off x="1390" y="433"/>
              <a:ext cx="16" cy="29"/>
            </a:xfrm>
            <a:custGeom>
              <a:avLst/>
              <a:gdLst>
                <a:gd name="T0" fmla="*/ 0 w 16"/>
                <a:gd name="T1" fmla="*/ 15 h 29"/>
                <a:gd name="T2" fmla="*/ 0 w 16"/>
                <a:gd name="T3" fmla="*/ 15 h 29"/>
                <a:gd name="T4" fmla="*/ 1 w 16"/>
                <a:gd name="T5" fmla="*/ 20 h 29"/>
                <a:gd name="T6" fmla="*/ 4 w 16"/>
                <a:gd name="T7" fmla="*/ 25 h 29"/>
                <a:gd name="T8" fmla="*/ 6 w 16"/>
                <a:gd name="T9" fmla="*/ 28 h 29"/>
                <a:gd name="T10" fmla="*/ 11 w 16"/>
                <a:gd name="T11" fmla="*/ 29 h 29"/>
                <a:gd name="T12" fmla="*/ 11 w 16"/>
                <a:gd name="T13" fmla="*/ 29 h 29"/>
                <a:gd name="T14" fmla="*/ 12 w 16"/>
                <a:gd name="T15" fmla="*/ 29 h 29"/>
                <a:gd name="T16" fmla="*/ 15 w 16"/>
                <a:gd name="T17" fmla="*/ 27 h 29"/>
                <a:gd name="T18" fmla="*/ 16 w 16"/>
                <a:gd name="T19" fmla="*/ 23 h 29"/>
                <a:gd name="T20" fmla="*/ 16 w 16"/>
                <a:gd name="T21" fmla="*/ 13 h 29"/>
                <a:gd name="T22" fmla="*/ 16 w 16"/>
                <a:gd name="T23" fmla="*/ 13 h 29"/>
                <a:gd name="T24" fmla="*/ 15 w 16"/>
                <a:gd name="T25" fmla="*/ 8 h 29"/>
                <a:gd name="T26" fmla="*/ 12 w 16"/>
                <a:gd name="T27" fmla="*/ 4 h 29"/>
                <a:gd name="T28" fmla="*/ 9 w 16"/>
                <a:gd name="T29" fmla="*/ 1 h 29"/>
                <a:gd name="T30" fmla="*/ 5 w 16"/>
                <a:gd name="T31" fmla="*/ 0 h 29"/>
                <a:gd name="T32" fmla="*/ 5 w 16"/>
                <a:gd name="T33" fmla="*/ 0 h 29"/>
                <a:gd name="T34" fmla="*/ 2 w 16"/>
                <a:gd name="T35" fmla="*/ 1 h 29"/>
                <a:gd name="T36" fmla="*/ 1 w 16"/>
                <a:gd name="T37" fmla="*/ 5 h 29"/>
                <a:gd name="T38" fmla="*/ 0 w 16"/>
                <a:gd name="T39" fmla="*/ 9 h 29"/>
                <a:gd name="T40" fmla="*/ 0 w 16"/>
                <a:gd name="T41" fmla="*/ 15 h 29"/>
                <a:gd name="T42" fmla="*/ 0 w 16"/>
                <a:gd name="T43" fmla="*/ 15 h 29"/>
                <a:gd name="T44" fmla="*/ 0 w 16"/>
                <a:gd name="T45" fmla="*/ 15 h 29"/>
                <a:gd name="T46" fmla="*/ 5 w 16"/>
                <a:gd name="T47" fmla="*/ 15 h 29"/>
                <a:gd name="T48" fmla="*/ 5 w 16"/>
                <a:gd name="T49" fmla="*/ 15 h 29"/>
                <a:gd name="T50" fmla="*/ 5 w 16"/>
                <a:gd name="T51" fmla="*/ 8 h 29"/>
                <a:gd name="T52" fmla="*/ 6 w 16"/>
                <a:gd name="T53" fmla="*/ 5 h 29"/>
                <a:gd name="T54" fmla="*/ 6 w 16"/>
                <a:gd name="T55" fmla="*/ 5 h 29"/>
                <a:gd name="T56" fmla="*/ 9 w 16"/>
                <a:gd name="T57" fmla="*/ 8 h 29"/>
                <a:gd name="T58" fmla="*/ 11 w 16"/>
                <a:gd name="T59" fmla="*/ 11 h 29"/>
                <a:gd name="T60" fmla="*/ 12 w 16"/>
                <a:gd name="T61" fmla="*/ 15 h 29"/>
                <a:gd name="T62" fmla="*/ 12 w 16"/>
                <a:gd name="T63" fmla="*/ 15 h 29"/>
                <a:gd name="T64" fmla="*/ 12 w 16"/>
                <a:gd name="T65" fmla="*/ 21 h 29"/>
                <a:gd name="T66" fmla="*/ 11 w 16"/>
                <a:gd name="T67" fmla="*/ 23 h 29"/>
                <a:gd name="T68" fmla="*/ 9 w 16"/>
                <a:gd name="T69" fmla="*/ 24 h 29"/>
                <a:gd name="T70" fmla="*/ 9 w 16"/>
                <a:gd name="T71" fmla="*/ 24 h 29"/>
                <a:gd name="T72" fmla="*/ 8 w 16"/>
                <a:gd name="T73" fmla="*/ 24 h 29"/>
                <a:gd name="T74" fmla="*/ 6 w 16"/>
                <a:gd name="T75" fmla="*/ 21 h 29"/>
                <a:gd name="T76" fmla="*/ 5 w 16"/>
                <a:gd name="T77" fmla="*/ 15 h 29"/>
                <a:gd name="T78" fmla="*/ 5 w 16"/>
                <a:gd name="T79" fmla="*/ 15 h 29"/>
                <a:gd name="T80" fmla="*/ 5 w 16"/>
                <a:gd name="T81" fmla="*/ 15 h 29"/>
                <a:gd name="T82" fmla="*/ 0 w 16"/>
                <a:gd name="T83" fmla="*/ 15 h 2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6" h="29">
                  <a:moveTo>
                    <a:pt x="0" y="15"/>
                  </a:moveTo>
                  <a:lnTo>
                    <a:pt x="0" y="15"/>
                  </a:lnTo>
                  <a:lnTo>
                    <a:pt x="1" y="20"/>
                  </a:lnTo>
                  <a:lnTo>
                    <a:pt x="4" y="25"/>
                  </a:lnTo>
                  <a:lnTo>
                    <a:pt x="6" y="28"/>
                  </a:lnTo>
                  <a:lnTo>
                    <a:pt x="11" y="29"/>
                  </a:lnTo>
                  <a:lnTo>
                    <a:pt x="12" y="29"/>
                  </a:lnTo>
                  <a:lnTo>
                    <a:pt x="15" y="27"/>
                  </a:lnTo>
                  <a:lnTo>
                    <a:pt x="16" y="23"/>
                  </a:lnTo>
                  <a:lnTo>
                    <a:pt x="16" y="13"/>
                  </a:lnTo>
                  <a:lnTo>
                    <a:pt x="15" y="8"/>
                  </a:lnTo>
                  <a:lnTo>
                    <a:pt x="12" y="4"/>
                  </a:lnTo>
                  <a:lnTo>
                    <a:pt x="9" y="1"/>
                  </a:lnTo>
                  <a:lnTo>
                    <a:pt x="5" y="0"/>
                  </a:lnTo>
                  <a:lnTo>
                    <a:pt x="2" y="1"/>
                  </a:lnTo>
                  <a:lnTo>
                    <a:pt x="1" y="5"/>
                  </a:lnTo>
                  <a:lnTo>
                    <a:pt x="0" y="9"/>
                  </a:lnTo>
                  <a:lnTo>
                    <a:pt x="0" y="15"/>
                  </a:lnTo>
                  <a:lnTo>
                    <a:pt x="5" y="15"/>
                  </a:lnTo>
                  <a:lnTo>
                    <a:pt x="5" y="8"/>
                  </a:lnTo>
                  <a:lnTo>
                    <a:pt x="6" y="5"/>
                  </a:lnTo>
                  <a:lnTo>
                    <a:pt x="9" y="8"/>
                  </a:lnTo>
                  <a:lnTo>
                    <a:pt x="11" y="11"/>
                  </a:lnTo>
                  <a:lnTo>
                    <a:pt x="12" y="15"/>
                  </a:lnTo>
                  <a:lnTo>
                    <a:pt x="12" y="21"/>
                  </a:lnTo>
                  <a:lnTo>
                    <a:pt x="11" y="23"/>
                  </a:lnTo>
                  <a:lnTo>
                    <a:pt x="9" y="24"/>
                  </a:lnTo>
                  <a:lnTo>
                    <a:pt x="8" y="24"/>
                  </a:lnTo>
                  <a:lnTo>
                    <a:pt x="6" y="21"/>
                  </a:lnTo>
                  <a:lnTo>
                    <a:pt x="5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CE83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520" name="Freeform 274"/>
            <p:cNvSpPr>
              <a:spLocks/>
            </p:cNvSpPr>
            <p:nvPr/>
          </p:nvSpPr>
          <p:spPr bwMode="auto">
            <a:xfrm>
              <a:off x="1405" y="488"/>
              <a:ext cx="19" cy="23"/>
            </a:xfrm>
            <a:custGeom>
              <a:avLst/>
              <a:gdLst>
                <a:gd name="T0" fmla="*/ 1 w 19"/>
                <a:gd name="T1" fmla="*/ 0 h 23"/>
                <a:gd name="T2" fmla="*/ 1 w 19"/>
                <a:gd name="T3" fmla="*/ 0 h 23"/>
                <a:gd name="T4" fmla="*/ 0 w 19"/>
                <a:gd name="T5" fmla="*/ 3 h 23"/>
                <a:gd name="T6" fmla="*/ 0 w 19"/>
                <a:gd name="T7" fmla="*/ 7 h 23"/>
                <a:gd name="T8" fmla="*/ 0 w 19"/>
                <a:gd name="T9" fmla="*/ 7 h 23"/>
                <a:gd name="T10" fmla="*/ 1 w 19"/>
                <a:gd name="T11" fmla="*/ 12 h 23"/>
                <a:gd name="T12" fmla="*/ 4 w 19"/>
                <a:gd name="T13" fmla="*/ 18 h 23"/>
                <a:gd name="T14" fmla="*/ 4 w 19"/>
                <a:gd name="T15" fmla="*/ 18 h 23"/>
                <a:gd name="T16" fmla="*/ 8 w 19"/>
                <a:gd name="T17" fmla="*/ 22 h 23"/>
                <a:gd name="T18" fmla="*/ 12 w 19"/>
                <a:gd name="T19" fmla="*/ 23 h 23"/>
                <a:gd name="T20" fmla="*/ 14 w 19"/>
                <a:gd name="T21" fmla="*/ 23 h 23"/>
                <a:gd name="T22" fmla="*/ 17 w 19"/>
                <a:gd name="T23" fmla="*/ 22 h 23"/>
                <a:gd name="T24" fmla="*/ 17 w 19"/>
                <a:gd name="T25" fmla="*/ 22 h 23"/>
                <a:gd name="T26" fmla="*/ 19 w 19"/>
                <a:gd name="T27" fmla="*/ 19 h 23"/>
                <a:gd name="T28" fmla="*/ 19 w 19"/>
                <a:gd name="T29" fmla="*/ 16 h 23"/>
                <a:gd name="T30" fmla="*/ 17 w 19"/>
                <a:gd name="T31" fmla="*/ 12 h 23"/>
                <a:gd name="T32" fmla="*/ 14 w 19"/>
                <a:gd name="T33" fmla="*/ 8 h 23"/>
                <a:gd name="T34" fmla="*/ 14 w 19"/>
                <a:gd name="T35" fmla="*/ 8 h 23"/>
                <a:gd name="T36" fmla="*/ 10 w 19"/>
                <a:gd name="T37" fmla="*/ 4 h 23"/>
                <a:gd name="T38" fmla="*/ 8 w 19"/>
                <a:gd name="T39" fmla="*/ 2 h 23"/>
                <a:gd name="T40" fmla="*/ 4 w 19"/>
                <a:gd name="T41" fmla="*/ 0 h 23"/>
                <a:gd name="T42" fmla="*/ 1 w 19"/>
                <a:gd name="T43" fmla="*/ 0 h 23"/>
                <a:gd name="T44" fmla="*/ 1 w 19"/>
                <a:gd name="T45" fmla="*/ 0 h 23"/>
                <a:gd name="T46" fmla="*/ 1 w 19"/>
                <a:gd name="T47" fmla="*/ 0 h 23"/>
                <a:gd name="T48" fmla="*/ 8 w 19"/>
                <a:gd name="T49" fmla="*/ 15 h 23"/>
                <a:gd name="T50" fmla="*/ 8 w 19"/>
                <a:gd name="T51" fmla="*/ 15 h 23"/>
                <a:gd name="T52" fmla="*/ 8 w 19"/>
                <a:gd name="T53" fmla="*/ 15 h 23"/>
                <a:gd name="T54" fmla="*/ 5 w 19"/>
                <a:gd name="T55" fmla="*/ 10 h 23"/>
                <a:gd name="T56" fmla="*/ 4 w 19"/>
                <a:gd name="T57" fmla="*/ 7 h 23"/>
                <a:gd name="T58" fmla="*/ 4 w 19"/>
                <a:gd name="T59" fmla="*/ 7 h 23"/>
                <a:gd name="T60" fmla="*/ 5 w 19"/>
                <a:gd name="T61" fmla="*/ 4 h 23"/>
                <a:gd name="T62" fmla="*/ 5 w 19"/>
                <a:gd name="T63" fmla="*/ 4 h 23"/>
                <a:gd name="T64" fmla="*/ 6 w 19"/>
                <a:gd name="T65" fmla="*/ 4 h 23"/>
                <a:gd name="T66" fmla="*/ 8 w 19"/>
                <a:gd name="T67" fmla="*/ 6 h 23"/>
                <a:gd name="T68" fmla="*/ 12 w 19"/>
                <a:gd name="T69" fmla="*/ 10 h 23"/>
                <a:gd name="T70" fmla="*/ 12 w 19"/>
                <a:gd name="T71" fmla="*/ 10 h 23"/>
                <a:gd name="T72" fmla="*/ 14 w 19"/>
                <a:gd name="T73" fmla="*/ 14 h 23"/>
                <a:gd name="T74" fmla="*/ 14 w 19"/>
                <a:gd name="T75" fmla="*/ 16 h 23"/>
                <a:gd name="T76" fmla="*/ 14 w 19"/>
                <a:gd name="T77" fmla="*/ 16 h 23"/>
                <a:gd name="T78" fmla="*/ 14 w 19"/>
                <a:gd name="T79" fmla="*/ 18 h 23"/>
                <a:gd name="T80" fmla="*/ 14 w 19"/>
                <a:gd name="T81" fmla="*/ 18 h 23"/>
                <a:gd name="T82" fmla="*/ 12 w 19"/>
                <a:gd name="T83" fmla="*/ 19 h 23"/>
                <a:gd name="T84" fmla="*/ 10 w 19"/>
                <a:gd name="T85" fmla="*/ 18 h 23"/>
                <a:gd name="T86" fmla="*/ 8 w 19"/>
                <a:gd name="T87" fmla="*/ 15 h 23"/>
                <a:gd name="T88" fmla="*/ 8 w 19"/>
                <a:gd name="T89" fmla="*/ 15 h 23"/>
                <a:gd name="T90" fmla="*/ 1 w 19"/>
                <a:gd name="T91" fmla="*/ 0 h 23"/>
                <a:gd name="T92" fmla="*/ 4 w 19"/>
                <a:gd name="T93" fmla="*/ 18 h 23"/>
                <a:gd name="T94" fmla="*/ 4 w 19"/>
                <a:gd name="T95" fmla="*/ 18 h 23"/>
                <a:gd name="T96" fmla="*/ 4 w 19"/>
                <a:gd name="T97" fmla="*/ 18 h 23"/>
                <a:gd name="T98" fmla="*/ 4 w 19"/>
                <a:gd name="T99" fmla="*/ 18 h 23"/>
                <a:gd name="T100" fmla="*/ 1 w 19"/>
                <a:gd name="T101" fmla="*/ 0 h 23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9" h="23">
                  <a:moveTo>
                    <a:pt x="1" y="0"/>
                  </a:moveTo>
                  <a:lnTo>
                    <a:pt x="1" y="0"/>
                  </a:lnTo>
                  <a:lnTo>
                    <a:pt x="0" y="3"/>
                  </a:lnTo>
                  <a:lnTo>
                    <a:pt x="0" y="7"/>
                  </a:lnTo>
                  <a:lnTo>
                    <a:pt x="1" y="12"/>
                  </a:lnTo>
                  <a:lnTo>
                    <a:pt x="4" y="18"/>
                  </a:lnTo>
                  <a:lnTo>
                    <a:pt x="8" y="22"/>
                  </a:lnTo>
                  <a:lnTo>
                    <a:pt x="12" y="23"/>
                  </a:lnTo>
                  <a:lnTo>
                    <a:pt x="14" y="23"/>
                  </a:lnTo>
                  <a:lnTo>
                    <a:pt x="17" y="22"/>
                  </a:lnTo>
                  <a:lnTo>
                    <a:pt x="19" y="19"/>
                  </a:lnTo>
                  <a:lnTo>
                    <a:pt x="19" y="16"/>
                  </a:lnTo>
                  <a:lnTo>
                    <a:pt x="17" y="12"/>
                  </a:lnTo>
                  <a:lnTo>
                    <a:pt x="14" y="8"/>
                  </a:lnTo>
                  <a:lnTo>
                    <a:pt x="10" y="4"/>
                  </a:lnTo>
                  <a:lnTo>
                    <a:pt x="8" y="2"/>
                  </a:lnTo>
                  <a:lnTo>
                    <a:pt x="4" y="0"/>
                  </a:lnTo>
                  <a:lnTo>
                    <a:pt x="1" y="0"/>
                  </a:lnTo>
                  <a:lnTo>
                    <a:pt x="8" y="15"/>
                  </a:lnTo>
                  <a:lnTo>
                    <a:pt x="5" y="10"/>
                  </a:lnTo>
                  <a:lnTo>
                    <a:pt x="4" y="7"/>
                  </a:lnTo>
                  <a:lnTo>
                    <a:pt x="5" y="4"/>
                  </a:lnTo>
                  <a:lnTo>
                    <a:pt x="6" y="4"/>
                  </a:lnTo>
                  <a:lnTo>
                    <a:pt x="8" y="6"/>
                  </a:lnTo>
                  <a:lnTo>
                    <a:pt x="12" y="10"/>
                  </a:lnTo>
                  <a:lnTo>
                    <a:pt x="14" y="14"/>
                  </a:lnTo>
                  <a:lnTo>
                    <a:pt x="14" y="16"/>
                  </a:lnTo>
                  <a:lnTo>
                    <a:pt x="14" y="18"/>
                  </a:lnTo>
                  <a:lnTo>
                    <a:pt x="12" y="19"/>
                  </a:lnTo>
                  <a:lnTo>
                    <a:pt x="10" y="18"/>
                  </a:lnTo>
                  <a:lnTo>
                    <a:pt x="8" y="15"/>
                  </a:lnTo>
                  <a:lnTo>
                    <a:pt x="1" y="0"/>
                  </a:lnTo>
                  <a:lnTo>
                    <a:pt x="4" y="1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E83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sp>
        <p:nvSpPr>
          <p:cNvPr id="2122" name="Freeform 275"/>
          <p:cNvSpPr>
            <a:spLocks/>
          </p:cNvSpPr>
          <p:nvPr/>
        </p:nvSpPr>
        <p:spPr bwMode="auto">
          <a:xfrm>
            <a:off x="5878158" y="1138835"/>
            <a:ext cx="78566" cy="94606"/>
          </a:xfrm>
          <a:custGeom>
            <a:avLst/>
            <a:gdLst>
              <a:gd name="T0" fmla="*/ 1663 w 42"/>
              <a:gd name="T1" fmla="*/ 0 h 50"/>
              <a:gd name="T2" fmla="*/ 1663 w 42"/>
              <a:gd name="T3" fmla="*/ 0 h 50"/>
              <a:gd name="T4" fmla="*/ 4989 w 42"/>
              <a:gd name="T5" fmla="*/ 15145 h 50"/>
              <a:gd name="T6" fmla="*/ 6652 w 42"/>
              <a:gd name="T7" fmla="*/ 35338 h 50"/>
              <a:gd name="T8" fmla="*/ 13305 w 42"/>
              <a:gd name="T9" fmla="*/ 53848 h 50"/>
              <a:gd name="T10" fmla="*/ 18294 w 42"/>
              <a:gd name="T11" fmla="*/ 62262 h 50"/>
              <a:gd name="T12" fmla="*/ 24946 w 42"/>
              <a:gd name="T13" fmla="*/ 67310 h 50"/>
              <a:gd name="T14" fmla="*/ 24946 w 42"/>
              <a:gd name="T15" fmla="*/ 67310 h 50"/>
              <a:gd name="T16" fmla="*/ 36588 w 42"/>
              <a:gd name="T17" fmla="*/ 72359 h 50"/>
              <a:gd name="T18" fmla="*/ 44904 w 42"/>
              <a:gd name="T19" fmla="*/ 74041 h 50"/>
              <a:gd name="T20" fmla="*/ 51556 w 42"/>
              <a:gd name="T21" fmla="*/ 74041 h 50"/>
              <a:gd name="T22" fmla="*/ 56545 w 42"/>
              <a:gd name="T23" fmla="*/ 68993 h 50"/>
              <a:gd name="T24" fmla="*/ 56545 w 42"/>
              <a:gd name="T25" fmla="*/ 68993 h 50"/>
              <a:gd name="T26" fmla="*/ 68187 w 42"/>
              <a:gd name="T27" fmla="*/ 55531 h 50"/>
              <a:gd name="T28" fmla="*/ 69850 w 42"/>
              <a:gd name="T29" fmla="*/ 53848 h 50"/>
              <a:gd name="T30" fmla="*/ 69850 w 42"/>
              <a:gd name="T31" fmla="*/ 60579 h 50"/>
              <a:gd name="T32" fmla="*/ 69850 w 42"/>
              <a:gd name="T33" fmla="*/ 60579 h 50"/>
              <a:gd name="T34" fmla="*/ 64861 w 42"/>
              <a:gd name="T35" fmla="*/ 68993 h 50"/>
              <a:gd name="T36" fmla="*/ 61535 w 42"/>
              <a:gd name="T37" fmla="*/ 77407 h 50"/>
              <a:gd name="T38" fmla="*/ 51556 w 42"/>
              <a:gd name="T39" fmla="*/ 80772 h 50"/>
              <a:gd name="T40" fmla="*/ 39914 w 42"/>
              <a:gd name="T41" fmla="*/ 84138 h 50"/>
              <a:gd name="T42" fmla="*/ 39914 w 42"/>
              <a:gd name="T43" fmla="*/ 84138 h 50"/>
              <a:gd name="T44" fmla="*/ 29936 w 42"/>
              <a:gd name="T45" fmla="*/ 80772 h 50"/>
              <a:gd name="T46" fmla="*/ 19957 w 42"/>
              <a:gd name="T47" fmla="*/ 77407 h 50"/>
              <a:gd name="T48" fmla="*/ 13305 w 42"/>
              <a:gd name="T49" fmla="*/ 72359 h 50"/>
              <a:gd name="T50" fmla="*/ 8315 w 42"/>
              <a:gd name="T51" fmla="*/ 62262 h 50"/>
              <a:gd name="T52" fmla="*/ 1663 w 42"/>
              <a:gd name="T53" fmla="*/ 48800 h 50"/>
              <a:gd name="T54" fmla="*/ 1663 w 42"/>
              <a:gd name="T55" fmla="*/ 38703 h 50"/>
              <a:gd name="T56" fmla="*/ 1663 w 42"/>
              <a:gd name="T57" fmla="*/ 38703 h 50"/>
              <a:gd name="T58" fmla="*/ 1663 w 42"/>
              <a:gd name="T59" fmla="*/ 28607 h 50"/>
              <a:gd name="T60" fmla="*/ 1663 w 42"/>
              <a:gd name="T61" fmla="*/ 20193 h 50"/>
              <a:gd name="T62" fmla="*/ 0 w 42"/>
              <a:gd name="T63" fmla="*/ 10097 h 50"/>
              <a:gd name="T64" fmla="*/ 1663 w 42"/>
              <a:gd name="T65" fmla="*/ 0 h 50"/>
              <a:gd name="T66" fmla="*/ 1663 w 42"/>
              <a:gd name="T67" fmla="*/ 0 h 50"/>
              <a:gd name="T68" fmla="*/ 1663 w 42"/>
              <a:gd name="T69" fmla="*/ 0 h 5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42" h="50">
                <a:moveTo>
                  <a:pt x="1" y="0"/>
                </a:moveTo>
                <a:lnTo>
                  <a:pt x="1" y="0"/>
                </a:lnTo>
                <a:lnTo>
                  <a:pt x="3" y="9"/>
                </a:lnTo>
                <a:lnTo>
                  <a:pt x="4" y="21"/>
                </a:lnTo>
                <a:lnTo>
                  <a:pt x="8" y="32"/>
                </a:lnTo>
                <a:lnTo>
                  <a:pt x="11" y="37"/>
                </a:lnTo>
                <a:lnTo>
                  <a:pt x="15" y="40"/>
                </a:lnTo>
                <a:lnTo>
                  <a:pt x="22" y="43"/>
                </a:lnTo>
                <a:lnTo>
                  <a:pt x="27" y="44"/>
                </a:lnTo>
                <a:lnTo>
                  <a:pt x="31" y="44"/>
                </a:lnTo>
                <a:lnTo>
                  <a:pt x="34" y="41"/>
                </a:lnTo>
                <a:lnTo>
                  <a:pt x="41" y="33"/>
                </a:lnTo>
                <a:lnTo>
                  <a:pt x="42" y="32"/>
                </a:lnTo>
                <a:lnTo>
                  <a:pt x="42" y="36"/>
                </a:lnTo>
                <a:lnTo>
                  <a:pt x="39" y="41"/>
                </a:lnTo>
                <a:lnTo>
                  <a:pt x="37" y="46"/>
                </a:lnTo>
                <a:lnTo>
                  <a:pt x="31" y="48"/>
                </a:lnTo>
                <a:lnTo>
                  <a:pt x="24" y="50"/>
                </a:lnTo>
                <a:lnTo>
                  <a:pt x="18" y="48"/>
                </a:lnTo>
                <a:lnTo>
                  <a:pt x="12" y="46"/>
                </a:lnTo>
                <a:lnTo>
                  <a:pt x="8" y="43"/>
                </a:lnTo>
                <a:lnTo>
                  <a:pt x="5" y="37"/>
                </a:lnTo>
                <a:lnTo>
                  <a:pt x="1" y="29"/>
                </a:lnTo>
                <a:lnTo>
                  <a:pt x="1" y="23"/>
                </a:lnTo>
                <a:lnTo>
                  <a:pt x="1" y="17"/>
                </a:lnTo>
                <a:lnTo>
                  <a:pt x="1" y="12"/>
                </a:lnTo>
                <a:lnTo>
                  <a:pt x="0" y="6"/>
                </a:lnTo>
                <a:lnTo>
                  <a:pt x="1" y="0"/>
                </a:lnTo>
                <a:close/>
              </a:path>
            </a:pathLst>
          </a:custGeom>
          <a:solidFill>
            <a:srgbClr val="40173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02821" tIns="51411" rIns="102821" bIns="5141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000000"/>
              </a:solidFill>
            </a:endParaRPr>
          </a:p>
        </p:txBody>
      </p:sp>
      <p:grpSp>
        <p:nvGrpSpPr>
          <p:cNvPr id="2123" name="Group 276"/>
          <p:cNvGrpSpPr>
            <a:grpSpLocks/>
          </p:cNvGrpSpPr>
          <p:nvPr/>
        </p:nvGrpSpPr>
        <p:grpSpPr bwMode="auto">
          <a:xfrm>
            <a:off x="5542467" y="1213805"/>
            <a:ext cx="485680" cy="242761"/>
            <a:chOff x="3113" y="675"/>
            <a:chExt cx="260" cy="130"/>
          </a:xfrm>
        </p:grpSpPr>
        <p:grpSp>
          <p:nvGrpSpPr>
            <p:cNvPr id="2511" name="Group 277"/>
            <p:cNvGrpSpPr>
              <a:grpSpLocks/>
            </p:cNvGrpSpPr>
            <p:nvPr/>
          </p:nvGrpSpPr>
          <p:grpSpPr bwMode="auto">
            <a:xfrm>
              <a:off x="3113" y="675"/>
              <a:ext cx="260" cy="130"/>
              <a:chOff x="3113" y="675"/>
              <a:chExt cx="260" cy="130"/>
            </a:xfrm>
          </p:grpSpPr>
          <p:sp>
            <p:nvSpPr>
              <p:cNvPr id="2513" name="Freeform 278"/>
              <p:cNvSpPr>
                <a:spLocks/>
              </p:cNvSpPr>
              <p:nvPr/>
            </p:nvSpPr>
            <p:spPr bwMode="auto">
              <a:xfrm>
                <a:off x="3113" y="675"/>
                <a:ext cx="260" cy="130"/>
              </a:xfrm>
              <a:custGeom>
                <a:avLst/>
                <a:gdLst>
                  <a:gd name="T0" fmla="*/ 241 w 260"/>
                  <a:gd name="T1" fmla="*/ 88 h 130"/>
                  <a:gd name="T2" fmla="*/ 177 w 260"/>
                  <a:gd name="T3" fmla="*/ 86 h 130"/>
                  <a:gd name="T4" fmla="*/ 163 w 260"/>
                  <a:gd name="T5" fmla="*/ 85 h 130"/>
                  <a:gd name="T6" fmla="*/ 126 w 260"/>
                  <a:gd name="T7" fmla="*/ 77 h 130"/>
                  <a:gd name="T8" fmla="*/ 110 w 260"/>
                  <a:gd name="T9" fmla="*/ 67 h 130"/>
                  <a:gd name="T10" fmla="*/ 110 w 260"/>
                  <a:gd name="T11" fmla="*/ 61 h 130"/>
                  <a:gd name="T12" fmla="*/ 130 w 260"/>
                  <a:gd name="T13" fmla="*/ 36 h 130"/>
                  <a:gd name="T14" fmla="*/ 135 w 260"/>
                  <a:gd name="T15" fmla="*/ 20 h 130"/>
                  <a:gd name="T16" fmla="*/ 134 w 260"/>
                  <a:gd name="T17" fmla="*/ 9 h 130"/>
                  <a:gd name="T18" fmla="*/ 131 w 260"/>
                  <a:gd name="T19" fmla="*/ 0 h 130"/>
                  <a:gd name="T20" fmla="*/ 130 w 260"/>
                  <a:gd name="T21" fmla="*/ 7 h 130"/>
                  <a:gd name="T22" fmla="*/ 126 w 260"/>
                  <a:gd name="T23" fmla="*/ 13 h 130"/>
                  <a:gd name="T24" fmla="*/ 98 w 260"/>
                  <a:gd name="T25" fmla="*/ 19 h 130"/>
                  <a:gd name="T26" fmla="*/ 87 w 260"/>
                  <a:gd name="T27" fmla="*/ 27 h 130"/>
                  <a:gd name="T28" fmla="*/ 79 w 260"/>
                  <a:gd name="T29" fmla="*/ 36 h 130"/>
                  <a:gd name="T30" fmla="*/ 43 w 260"/>
                  <a:gd name="T31" fmla="*/ 53 h 130"/>
                  <a:gd name="T32" fmla="*/ 26 w 260"/>
                  <a:gd name="T33" fmla="*/ 57 h 130"/>
                  <a:gd name="T34" fmla="*/ 8 w 260"/>
                  <a:gd name="T35" fmla="*/ 53 h 130"/>
                  <a:gd name="T36" fmla="*/ 0 w 260"/>
                  <a:gd name="T37" fmla="*/ 57 h 130"/>
                  <a:gd name="T38" fmla="*/ 3 w 260"/>
                  <a:gd name="T39" fmla="*/ 74 h 130"/>
                  <a:gd name="T40" fmla="*/ 14 w 260"/>
                  <a:gd name="T41" fmla="*/ 81 h 130"/>
                  <a:gd name="T42" fmla="*/ 41 w 260"/>
                  <a:gd name="T43" fmla="*/ 86 h 130"/>
                  <a:gd name="T44" fmla="*/ 77 w 260"/>
                  <a:gd name="T45" fmla="*/ 81 h 130"/>
                  <a:gd name="T46" fmla="*/ 96 w 260"/>
                  <a:gd name="T47" fmla="*/ 78 h 130"/>
                  <a:gd name="T48" fmla="*/ 129 w 260"/>
                  <a:gd name="T49" fmla="*/ 90 h 130"/>
                  <a:gd name="T50" fmla="*/ 152 w 260"/>
                  <a:gd name="T51" fmla="*/ 109 h 130"/>
                  <a:gd name="T52" fmla="*/ 160 w 260"/>
                  <a:gd name="T53" fmla="*/ 116 h 130"/>
                  <a:gd name="T54" fmla="*/ 160 w 260"/>
                  <a:gd name="T55" fmla="*/ 113 h 130"/>
                  <a:gd name="T56" fmla="*/ 148 w 260"/>
                  <a:gd name="T57" fmla="*/ 97 h 130"/>
                  <a:gd name="T58" fmla="*/ 182 w 260"/>
                  <a:gd name="T59" fmla="*/ 118 h 130"/>
                  <a:gd name="T60" fmla="*/ 207 w 260"/>
                  <a:gd name="T61" fmla="*/ 130 h 130"/>
                  <a:gd name="T62" fmla="*/ 206 w 260"/>
                  <a:gd name="T63" fmla="*/ 126 h 130"/>
                  <a:gd name="T64" fmla="*/ 177 w 260"/>
                  <a:gd name="T65" fmla="*/ 108 h 130"/>
                  <a:gd name="T66" fmla="*/ 172 w 260"/>
                  <a:gd name="T67" fmla="*/ 103 h 130"/>
                  <a:gd name="T68" fmla="*/ 173 w 260"/>
                  <a:gd name="T69" fmla="*/ 103 h 130"/>
                  <a:gd name="T70" fmla="*/ 196 w 260"/>
                  <a:gd name="T71" fmla="*/ 115 h 130"/>
                  <a:gd name="T72" fmla="*/ 221 w 260"/>
                  <a:gd name="T73" fmla="*/ 127 h 130"/>
                  <a:gd name="T74" fmla="*/ 228 w 260"/>
                  <a:gd name="T75" fmla="*/ 124 h 130"/>
                  <a:gd name="T76" fmla="*/ 210 w 260"/>
                  <a:gd name="T77" fmla="*/ 113 h 130"/>
                  <a:gd name="T78" fmla="*/ 176 w 260"/>
                  <a:gd name="T79" fmla="*/ 97 h 130"/>
                  <a:gd name="T80" fmla="*/ 182 w 260"/>
                  <a:gd name="T81" fmla="*/ 100 h 130"/>
                  <a:gd name="T82" fmla="*/ 219 w 260"/>
                  <a:gd name="T83" fmla="*/ 107 h 130"/>
                  <a:gd name="T84" fmla="*/ 253 w 260"/>
                  <a:gd name="T85" fmla="*/ 119 h 130"/>
                  <a:gd name="T86" fmla="*/ 259 w 260"/>
                  <a:gd name="T87" fmla="*/ 120 h 130"/>
                  <a:gd name="T88" fmla="*/ 257 w 260"/>
                  <a:gd name="T89" fmla="*/ 116 h 130"/>
                  <a:gd name="T90" fmla="*/ 222 w 260"/>
                  <a:gd name="T91" fmla="*/ 100 h 130"/>
                  <a:gd name="T92" fmla="*/ 180 w 260"/>
                  <a:gd name="T93" fmla="*/ 93 h 130"/>
                  <a:gd name="T94" fmla="*/ 175 w 260"/>
                  <a:gd name="T95" fmla="*/ 90 h 130"/>
                  <a:gd name="T96" fmla="*/ 192 w 260"/>
                  <a:gd name="T97" fmla="*/ 90 h 130"/>
                  <a:gd name="T98" fmla="*/ 241 w 260"/>
                  <a:gd name="T99" fmla="*/ 90 h 130"/>
                  <a:gd name="T100" fmla="*/ 246 w 260"/>
                  <a:gd name="T101" fmla="*/ 89 h 13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260" h="130">
                    <a:moveTo>
                      <a:pt x="246" y="89"/>
                    </a:moveTo>
                    <a:lnTo>
                      <a:pt x="246" y="89"/>
                    </a:lnTo>
                    <a:lnTo>
                      <a:pt x="241" y="88"/>
                    </a:lnTo>
                    <a:lnTo>
                      <a:pt x="230" y="86"/>
                    </a:lnTo>
                    <a:lnTo>
                      <a:pt x="203" y="86"/>
                    </a:lnTo>
                    <a:lnTo>
                      <a:pt x="177" y="86"/>
                    </a:lnTo>
                    <a:lnTo>
                      <a:pt x="167" y="86"/>
                    </a:lnTo>
                    <a:lnTo>
                      <a:pt x="163" y="85"/>
                    </a:lnTo>
                    <a:lnTo>
                      <a:pt x="152" y="82"/>
                    </a:lnTo>
                    <a:lnTo>
                      <a:pt x="134" y="80"/>
                    </a:lnTo>
                    <a:lnTo>
                      <a:pt x="126" y="77"/>
                    </a:lnTo>
                    <a:lnTo>
                      <a:pt x="118" y="74"/>
                    </a:lnTo>
                    <a:lnTo>
                      <a:pt x="112" y="70"/>
                    </a:lnTo>
                    <a:lnTo>
                      <a:pt x="110" y="67"/>
                    </a:lnTo>
                    <a:lnTo>
                      <a:pt x="110" y="63"/>
                    </a:lnTo>
                    <a:lnTo>
                      <a:pt x="110" y="61"/>
                    </a:lnTo>
                    <a:lnTo>
                      <a:pt x="114" y="55"/>
                    </a:lnTo>
                    <a:lnTo>
                      <a:pt x="125" y="43"/>
                    </a:lnTo>
                    <a:lnTo>
                      <a:pt x="130" y="36"/>
                    </a:lnTo>
                    <a:lnTo>
                      <a:pt x="134" y="30"/>
                    </a:lnTo>
                    <a:lnTo>
                      <a:pt x="135" y="25"/>
                    </a:lnTo>
                    <a:lnTo>
                      <a:pt x="135" y="20"/>
                    </a:lnTo>
                    <a:lnTo>
                      <a:pt x="135" y="16"/>
                    </a:lnTo>
                    <a:lnTo>
                      <a:pt x="134" y="9"/>
                    </a:lnTo>
                    <a:lnTo>
                      <a:pt x="133" y="4"/>
                    </a:lnTo>
                    <a:lnTo>
                      <a:pt x="131" y="0"/>
                    </a:lnTo>
                    <a:lnTo>
                      <a:pt x="131" y="4"/>
                    </a:lnTo>
                    <a:lnTo>
                      <a:pt x="130" y="7"/>
                    </a:lnTo>
                    <a:lnTo>
                      <a:pt x="130" y="9"/>
                    </a:lnTo>
                    <a:lnTo>
                      <a:pt x="129" y="12"/>
                    </a:lnTo>
                    <a:lnTo>
                      <a:pt x="126" y="13"/>
                    </a:lnTo>
                    <a:lnTo>
                      <a:pt x="119" y="15"/>
                    </a:lnTo>
                    <a:lnTo>
                      <a:pt x="112" y="16"/>
                    </a:lnTo>
                    <a:lnTo>
                      <a:pt x="98" y="19"/>
                    </a:lnTo>
                    <a:lnTo>
                      <a:pt x="91" y="21"/>
                    </a:lnTo>
                    <a:lnTo>
                      <a:pt x="88" y="24"/>
                    </a:lnTo>
                    <a:lnTo>
                      <a:pt x="87" y="27"/>
                    </a:lnTo>
                    <a:lnTo>
                      <a:pt x="83" y="31"/>
                    </a:lnTo>
                    <a:lnTo>
                      <a:pt x="79" y="36"/>
                    </a:lnTo>
                    <a:lnTo>
                      <a:pt x="73" y="39"/>
                    </a:lnTo>
                    <a:lnTo>
                      <a:pt x="68" y="43"/>
                    </a:lnTo>
                    <a:lnTo>
                      <a:pt x="43" y="53"/>
                    </a:lnTo>
                    <a:lnTo>
                      <a:pt x="34" y="57"/>
                    </a:lnTo>
                    <a:lnTo>
                      <a:pt x="26" y="57"/>
                    </a:lnTo>
                    <a:lnTo>
                      <a:pt x="18" y="55"/>
                    </a:lnTo>
                    <a:lnTo>
                      <a:pt x="8" y="53"/>
                    </a:lnTo>
                    <a:lnTo>
                      <a:pt x="4" y="53"/>
                    </a:lnTo>
                    <a:lnTo>
                      <a:pt x="1" y="54"/>
                    </a:lnTo>
                    <a:lnTo>
                      <a:pt x="0" y="57"/>
                    </a:lnTo>
                    <a:lnTo>
                      <a:pt x="0" y="61"/>
                    </a:lnTo>
                    <a:lnTo>
                      <a:pt x="0" y="69"/>
                    </a:lnTo>
                    <a:lnTo>
                      <a:pt x="3" y="74"/>
                    </a:lnTo>
                    <a:lnTo>
                      <a:pt x="8" y="78"/>
                    </a:lnTo>
                    <a:lnTo>
                      <a:pt x="14" y="81"/>
                    </a:lnTo>
                    <a:lnTo>
                      <a:pt x="20" y="84"/>
                    </a:lnTo>
                    <a:lnTo>
                      <a:pt x="27" y="85"/>
                    </a:lnTo>
                    <a:lnTo>
                      <a:pt x="41" y="86"/>
                    </a:lnTo>
                    <a:lnTo>
                      <a:pt x="54" y="85"/>
                    </a:lnTo>
                    <a:lnTo>
                      <a:pt x="68" y="84"/>
                    </a:lnTo>
                    <a:lnTo>
                      <a:pt x="77" y="81"/>
                    </a:lnTo>
                    <a:lnTo>
                      <a:pt x="91" y="78"/>
                    </a:lnTo>
                    <a:lnTo>
                      <a:pt x="96" y="78"/>
                    </a:lnTo>
                    <a:lnTo>
                      <a:pt x="103" y="80"/>
                    </a:lnTo>
                    <a:lnTo>
                      <a:pt x="119" y="86"/>
                    </a:lnTo>
                    <a:lnTo>
                      <a:pt x="129" y="90"/>
                    </a:lnTo>
                    <a:lnTo>
                      <a:pt x="137" y="96"/>
                    </a:lnTo>
                    <a:lnTo>
                      <a:pt x="145" y="103"/>
                    </a:lnTo>
                    <a:lnTo>
                      <a:pt x="152" y="109"/>
                    </a:lnTo>
                    <a:lnTo>
                      <a:pt x="156" y="113"/>
                    </a:lnTo>
                    <a:lnTo>
                      <a:pt x="160" y="116"/>
                    </a:lnTo>
                    <a:lnTo>
                      <a:pt x="161" y="116"/>
                    </a:lnTo>
                    <a:lnTo>
                      <a:pt x="160" y="113"/>
                    </a:lnTo>
                    <a:lnTo>
                      <a:pt x="150" y="101"/>
                    </a:lnTo>
                    <a:lnTo>
                      <a:pt x="148" y="97"/>
                    </a:lnTo>
                    <a:lnTo>
                      <a:pt x="149" y="97"/>
                    </a:lnTo>
                    <a:lnTo>
                      <a:pt x="182" y="118"/>
                    </a:lnTo>
                    <a:lnTo>
                      <a:pt x="200" y="127"/>
                    </a:lnTo>
                    <a:lnTo>
                      <a:pt x="206" y="130"/>
                    </a:lnTo>
                    <a:lnTo>
                      <a:pt x="207" y="130"/>
                    </a:lnTo>
                    <a:lnTo>
                      <a:pt x="209" y="130"/>
                    </a:lnTo>
                    <a:lnTo>
                      <a:pt x="206" y="126"/>
                    </a:lnTo>
                    <a:lnTo>
                      <a:pt x="202" y="123"/>
                    </a:lnTo>
                    <a:lnTo>
                      <a:pt x="190" y="115"/>
                    </a:lnTo>
                    <a:lnTo>
                      <a:pt x="177" y="108"/>
                    </a:lnTo>
                    <a:lnTo>
                      <a:pt x="173" y="105"/>
                    </a:lnTo>
                    <a:lnTo>
                      <a:pt x="172" y="103"/>
                    </a:lnTo>
                    <a:lnTo>
                      <a:pt x="173" y="103"/>
                    </a:lnTo>
                    <a:lnTo>
                      <a:pt x="172" y="103"/>
                    </a:lnTo>
                    <a:lnTo>
                      <a:pt x="173" y="103"/>
                    </a:lnTo>
                    <a:lnTo>
                      <a:pt x="183" y="107"/>
                    </a:lnTo>
                    <a:lnTo>
                      <a:pt x="196" y="115"/>
                    </a:lnTo>
                    <a:lnTo>
                      <a:pt x="209" y="122"/>
                    </a:lnTo>
                    <a:lnTo>
                      <a:pt x="221" y="127"/>
                    </a:lnTo>
                    <a:lnTo>
                      <a:pt x="225" y="127"/>
                    </a:lnTo>
                    <a:lnTo>
                      <a:pt x="228" y="127"/>
                    </a:lnTo>
                    <a:lnTo>
                      <a:pt x="228" y="124"/>
                    </a:lnTo>
                    <a:lnTo>
                      <a:pt x="223" y="122"/>
                    </a:lnTo>
                    <a:lnTo>
                      <a:pt x="210" y="113"/>
                    </a:lnTo>
                    <a:lnTo>
                      <a:pt x="194" y="105"/>
                    </a:lnTo>
                    <a:lnTo>
                      <a:pt x="180" y="99"/>
                    </a:lnTo>
                    <a:lnTo>
                      <a:pt x="176" y="97"/>
                    </a:lnTo>
                    <a:lnTo>
                      <a:pt x="177" y="99"/>
                    </a:lnTo>
                    <a:lnTo>
                      <a:pt x="182" y="100"/>
                    </a:lnTo>
                    <a:lnTo>
                      <a:pt x="188" y="101"/>
                    </a:lnTo>
                    <a:lnTo>
                      <a:pt x="207" y="104"/>
                    </a:lnTo>
                    <a:lnTo>
                      <a:pt x="219" y="107"/>
                    </a:lnTo>
                    <a:lnTo>
                      <a:pt x="230" y="109"/>
                    </a:lnTo>
                    <a:lnTo>
                      <a:pt x="242" y="113"/>
                    </a:lnTo>
                    <a:lnTo>
                      <a:pt x="253" y="119"/>
                    </a:lnTo>
                    <a:lnTo>
                      <a:pt x="257" y="120"/>
                    </a:lnTo>
                    <a:lnTo>
                      <a:pt x="259" y="120"/>
                    </a:lnTo>
                    <a:lnTo>
                      <a:pt x="260" y="118"/>
                    </a:lnTo>
                    <a:lnTo>
                      <a:pt x="257" y="116"/>
                    </a:lnTo>
                    <a:lnTo>
                      <a:pt x="246" y="109"/>
                    </a:lnTo>
                    <a:lnTo>
                      <a:pt x="234" y="104"/>
                    </a:lnTo>
                    <a:lnTo>
                      <a:pt x="222" y="100"/>
                    </a:lnTo>
                    <a:lnTo>
                      <a:pt x="210" y="97"/>
                    </a:lnTo>
                    <a:lnTo>
                      <a:pt x="190" y="94"/>
                    </a:lnTo>
                    <a:lnTo>
                      <a:pt x="180" y="93"/>
                    </a:lnTo>
                    <a:lnTo>
                      <a:pt x="175" y="92"/>
                    </a:lnTo>
                    <a:lnTo>
                      <a:pt x="175" y="90"/>
                    </a:lnTo>
                    <a:lnTo>
                      <a:pt x="182" y="89"/>
                    </a:lnTo>
                    <a:lnTo>
                      <a:pt x="192" y="90"/>
                    </a:lnTo>
                    <a:lnTo>
                      <a:pt x="225" y="90"/>
                    </a:lnTo>
                    <a:lnTo>
                      <a:pt x="241" y="90"/>
                    </a:lnTo>
                    <a:lnTo>
                      <a:pt x="245" y="90"/>
                    </a:lnTo>
                    <a:lnTo>
                      <a:pt x="246" y="89"/>
                    </a:lnTo>
                    <a:close/>
                  </a:path>
                </a:pathLst>
              </a:custGeom>
              <a:solidFill>
                <a:srgbClr val="D2B4D6"/>
              </a:solidFill>
              <a:ln w="1588">
                <a:solidFill>
                  <a:srgbClr val="72576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514" name="Freeform 279"/>
              <p:cNvSpPr>
                <a:spLocks/>
              </p:cNvSpPr>
              <p:nvPr/>
            </p:nvSpPr>
            <p:spPr bwMode="auto">
              <a:xfrm>
                <a:off x="3133" y="746"/>
                <a:ext cx="120" cy="29"/>
              </a:xfrm>
              <a:custGeom>
                <a:avLst/>
                <a:gdLst>
                  <a:gd name="T0" fmla="*/ 75 w 120"/>
                  <a:gd name="T1" fmla="*/ 0 h 29"/>
                  <a:gd name="T2" fmla="*/ 75 w 120"/>
                  <a:gd name="T3" fmla="*/ 0 h 29"/>
                  <a:gd name="T4" fmla="*/ 63 w 120"/>
                  <a:gd name="T5" fmla="*/ 2 h 29"/>
                  <a:gd name="T6" fmla="*/ 45 w 120"/>
                  <a:gd name="T7" fmla="*/ 6 h 29"/>
                  <a:gd name="T8" fmla="*/ 29 w 120"/>
                  <a:gd name="T9" fmla="*/ 9 h 29"/>
                  <a:gd name="T10" fmla="*/ 22 w 120"/>
                  <a:gd name="T11" fmla="*/ 10 h 29"/>
                  <a:gd name="T12" fmla="*/ 17 w 120"/>
                  <a:gd name="T13" fmla="*/ 10 h 29"/>
                  <a:gd name="T14" fmla="*/ 17 w 120"/>
                  <a:gd name="T15" fmla="*/ 10 h 29"/>
                  <a:gd name="T16" fmla="*/ 7 w 120"/>
                  <a:gd name="T17" fmla="*/ 7 h 29"/>
                  <a:gd name="T18" fmla="*/ 2 w 120"/>
                  <a:gd name="T19" fmla="*/ 7 h 29"/>
                  <a:gd name="T20" fmla="*/ 0 w 120"/>
                  <a:gd name="T21" fmla="*/ 7 h 29"/>
                  <a:gd name="T22" fmla="*/ 0 w 120"/>
                  <a:gd name="T23" fmla="*/ 7 h 29"/>
                  <a:gd name="T24" fmla="*/ 0 w 120"/>
                  <a:gd name="T25" fmla="*/ 10 h 29"/>
                  <a:gd name="T26" fmla="*/ 3 w 120"/>
                  <a:gd name="T27" fmla="*/ 14 h 29"/>
                  <a:gd name="T28" fmla="*/ 7 w 120"/>
                  <a:gd name="T29" fmla="*/ 18 h 29"/>
                  <a:gd name="T30" fmla="*/ 10 w 120"/>
                  <a:gd name="T31" fmla="*/ 21 h 29"/>
                  <a:gd name="T32" fmla="*/ 10 w 120"/>
                  <a:gd name="T33" fmla="*/ 21 h 29"/>
                  <a:gd name="T34" fmla="*/ 18 w 120"/>
                  <a:gd name="T35" fmla="*/ 21 h 29"/>
                  <a:gd name="T36" fmla="*/ 26 w 120"/>
                  <a:gd name="T37" fmla="*/ 19 h 29"/>
                  <a:gd name="T38" fmla="*/ 44 w 120"/>
                  <a:gd name="T39" fmla="*/ 17 h 29"/>
                  <a:gd name="T40" fmla="*/ 60 w 120"/>
                  <a:gd name="T41" fmla="*/ 13 h 29"/>
                  <a:gd name="T42" fmla="*/ 72 w 120"/>
                  <a:gd name="T43" fmla="*/ 11 h 29"/>
                  <a:gd name="T44" fmla="*/ 72 w 120"/>
                  <a:gd name="T45" fmla="*/ 11 h 29"/>
                  <a:gd name="T46" fmla="*/ 82 w 120"/>
                  <a:gd name="T47" fmla="*/ 14 h 29"/>
                  <a:gd name="T48" fmla="*/ 94 w 120"/>
                  <a:gd name="T49" fmla="*/ 18 h 29"/>
                  <a:gd name="T50" fmla="*/ 105 w 120"/>
                  <a:gd name="T51" fmla="*/ 23 h 29"/>
                  <a:gd name="T52" fmla="*/ 111 w 120"/>
                  <a:gd name="T53" fmla="*/ 28 h 29"/>
                  <a:gd name="T54" fmla="*/ 111 w 120"/>
                  <a:gd name="T55" fmla="*/ 28 h 29"/>
                  <a:gd name="T56" fmla="*/ 115 w 120"/>
                  <a:gd name="T57" fmla="*/ 29 h 29"/>
                  <a:gd name="T58" fmla="*/ 120 w 120"/>
                  <a:gd name="T59" fmla="*/ 28 h 29"/>
                  <a:gd name="T60" fmla="*/ 120 w 120"/>
                  <a:gd name="T61" fmla="*/ 28 h 29"/>
                  <a:gd name="T62" fmla="*/ 120 w 120"/>
                  <a:gd name="T63" fmla="*/ 26 h 29"/>
                  <a:gd name="T64" fmla="*/ 120 w 120"/>
                  <a:gd name="T65" fmla="*/ 25 h 29"/>
                  <a:gd name="T66" fmla="*/ 117 w 120"/>
                  <a:gd name="T67" fmla="*/ 22 h 29"/>
                  <a:gd name="T68" fmla="*/ 117 w 120"/>
                  <a:gd name="T69" fmla="*/ 22 h 29"/>
                  <a:gd name="T70" fmla="*/ 109 w 120"/>
                  <a:gd name="T71" fmla="*/ 17 h 29"/>
                  <a:gd name="T72" fmla="*/ 98 w 120"/>
                  <a:gd name="T73" fmla="*/ 10 h 29"/>
                  <a:gd name="T74" fmla="*/ 86 w 120"/>
                  <a:gd name="T75" fmla="*/ 3 h 29"/>
                  <a:gd name="T76" fmla="*/ 80 w 120"/>
                  <a:gd name="T77" fmla="*/ 2 h 29"/>
                  <a:gd name="T78" fmla="*/ 75 w 120"/>
                  <a:gd name="T79" fmla="*/ 0 h 29"/>
                  <a:gd name="T80" fmla="*/ 75 w 120"/>
                  <a:gd name="T81" fmla="*/ 0 h 29"/>
                  <a:gd name="T82" fmla="*/ 75 w 120"/>
                  <a:gd name="T83" fmla="*/ 0 h 29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20" h="29">
                    <a:moveTo>
                      <a:pt x="75" y="0"/>
                    </a:moveTo>
                    <a:lnTo>
                      <a:pt x="75" y="0"/>
                    </a:lnTo>
                    <a:lnTo>
                      <a:pt x="63" y="2"/>
                    </a:lnTo>
                    <a:lnTo>
                      <a:pt x="45" y="6"/>
                    </a:lnTo>
                    <a:lnTo>
                      <a:pt x="29" y="9"/>
                    </a:lnTo>
                    <a:lnTo>
                      <a:pt x="22" y="10"/>
                    </a:lnTo>
                    <a:lnTo>
                      <a:pt x="17" y="10"/>
                    </a:lnTo>
                    <a:lnTo>
                      <a:pt x="7" y="7"/>
                    </a:lnTo>
                    <a:lnTo>
                      <a:pt x="2" y="7"/>
                    </a:lnTo>
                    <a:lnTo>
                      <a:pt x="0" y="7"/>
                    </a:lnTo>
                    <a:lnTo>
                      <a:pt x="0" y="10"/>
                    </a:lnTo>
                    <a:lnTo>
                      <a:pt x="3" y="14"/>
                    </a:lnTo>
                    <a:lnTo>
                      <a:pt x="7" y="18"/>
                    </a:lnTo>
                    <a:lnTo>
                      <a:pt x="10" y="21"/>
                    </a:lnTo>
                    <a:lnTo>
                      <a:pt x="18" y="21"/>
                    </a:lnTo>
                    <a:lnTo>
                      <a:pt x="26" y="19"/>
                    </a:lnTo>
                    <a:lnTo>
                      <a:pt x="44" y="17"/>
                    </a:lnTo>
                    <a:lnTo>
                      <a:pt x="60" y="13"/>
                    </a:lnTo>
                    <a:lnTo>
                      <a:pt x="72" y="11"/>
                    </a:lnTo>
                    <a:lnTo>
                      <a:pt x="82" y="14"/>
                    </a:lnTo>
                    <a:lnTo>
                      <a:pt x="94" y="18"/>
                    </a:lnTo>
                    <a:lnTo>
                      <a:pt x="105" y="23"/>
                    </a:lnTo>
                    <a:lnTo>
                      <a:pt x="111" y="28"/>
                    </a:lnTo>
                    <a:lnTo>
                      <a:pt x="115" y="29"/>
                    </a:lnTo>
                    <a:lnTo>
                      <a:pt x="120" y="28"/>
                    </a:lnTo>
                    <a:lnTo>
                      <a:pt x="120" y="26"/>
                    </a:lnTo>
                    <a:lnTo>
                      <a:pt x="120" y="25"/>
                    </a:lnTo>
                    <a:lnTo>
                      <a:pt x="117" y="22"/>
                    </a:lnTo>
                    <a:lnTo>
                      <a:pt x="109" y="17"/>
                    </a:lnTo>
                    <a:lnTo>
                      <a:pt x="98" y="10"/>
                    </a:lnTo>
                    <a:lnTo>
                      <a:pt x="86" y="3"/>
                    </a:lnTo>
                    <a:lnTo>
                      <a:pt x="80" y="2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FDFC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515" name="Freeform 280"/>
              <p:cNvSpPr>
                <a:spLocks/>
              </p:cNvSpPr>
              <p:nvPr/>
            </p:nvSpPr>
            <p:spPr bwMode="auto">
              <a:xfrm>
                <a:off x="3217" y="705"/>
                <a:ext cx="38" cy="59"/>
              </a:xfrm>
              <a:custGeom>
                <a:avLst/>
                <a:gdLst>
                  <a:gd name="T0" fmla="*/ 29 w 38"/>
                  <a:gd name="T1" fmla="*/ 0 h 59"/>
                  <a:gd name="T2" fmla="*/ 29 w 38"/>
                  <a:gd name="T3" fmla="*/ 0 h 59"/>
                  <a:gd name="T4" fmla="*/ 25 w 38"/>
                  <a:gd name="T5" fmla="*/ 1 h 59"/>
                  <a:gd name="T6" fmla="*/ 23 w 38"/>
                  <a:gd name="T7" fmla="*/ 1 h 59"/>
                  <a:gd name="T8" fmla="*/ 23 w 38"/>
                  <a:gd name="T9" fmla="*/ 2 h 59"/>
                  <a:gd name="T10" fmla="*/ 23 w 38"/>
                  <a:gd name="T11" fmla="*/ 2 h 59"/>
                  <a:gd name="T12" fmla="*/ 23 w 38"/>
                  <a:gd name="T13" fmla="*/ 4 h 59"/>
                  <a:gd name="T14" fmla="*/ 21 w 38"/>
                  <a:gd name="T15" fmla="*/ 6 h 59"/>
                  <a:gd name="T16" fmla="*/ 11 w 38"/>
                  <a:gd name="T17" fmla="*/ 14 h 59"/>
                  <a:gd name="T18" fmla="*/ 7 w 38"/>
                  <a:gd name="T19" fmla="*/ 18 h 59"/>
                  <a:gd name="T20" fmla="*/ 3 w 38"/>
                  <a:gd name="T21" fmla="*/ 24 h 59"/>
                  <a:gd name="T22" fmla="*/ 0 w 38"/>
                  <a:gd name="T23" fmla="*/ 29 h 59"/>
                  <a:gd name="T24" fmla="*/ 0 w 38"/>
                  <a:gd name="T25" fmla="*/ 35 h 59"/>
                  <a:gd name="T26" fmla="*/ 0 w 38"/>
                  <a:gd name="T27" fmla="*/ 35 h 59"/>
                  <a:gd name="T28" fmla="*/ 2 w 38"/>
                  <a:gd name="T29" fmla="*/ 39 h 59"/>
                  <a:gd name="T30" fmla="*/ 4 w 38"/>
                  <a:gd name="T31" fmla="*/ 43 h 59"/>
                  <a:gd name="T32" fmla="*/ 8 w 38"/>
                  <a:gd name="T33" fmla="*/ 47 h 59"/>
                  <a:gd name="T34" fmla="*/ 14 w 38"/>
                  <a:gd name="T35" fmla="*/ 50 h 59"/>
                  <a:gd name="T36" fmla="*/ 25 w 38"/>
                  <a:gd name="T37" fmla="*/ 55 h 59"/>
                  <a:gd name="T38" fmla="*/ 34 w 38"/>
                  <a:gd name="T39" fmla="*/ 59 h 59"/>
                  <a:gd name="T40" fmla="*/ 34 w 38"/>
                  <a:gd name="T41" fmla="*/ 59 h 59"/>
                  <a:gd name="T42" fmla="*/ 36 w 38"/>
                  <a:gd name="T43" fmla="*/ 59 h 59"/>
                  <a:gd name="T44" fmla="*/ 37 w 38"/>
                  <a:gd name="T45" fmla="*/ 58 h 59"/>
                  <a:gd name="T46" fmla="*/ 38 w 38"/>
                  <a:gd name="T47" fmla="*/ 55 h 59"/>
                  <a:gd name="T48" fmla="*/ 38 w 38"/>
                  <a:gd name="T49" fmla="*/ 55 h 59"/>
                  <a:gd name="T50" fmla="*/ 38 w 38"/>
                  <a:gd name="T51" fmla="*/ 51 h 59"/>
                  <a:gd name="T52" fmla="*/ 37 w 38"/>
                  <a:gd name="T53" fmla="*/ 48 h 59"/>
                  <a:gd name="T54" fmla="*/ 30 w 38"/>
                  <a:gd name="T55" fmla="*/ 46 h 59"/>
                  <a:gd name="T56" fmla="*/ 30 w 38"/>
                  <a:gd name="T57" fmla="*/ 46 h 59"/>
                  <a:gd name="T58" fmla="*/ 18 w 38"/>
                  <a:gd name="T59" fmla="*/ 43 h 59"/>
                  <a:gd name="T60" fmla="*/ 11 w 38"/>
                  <a:gd name="T61" fmla="*/ 40 h 59"/>
                  <a:gd name="T62" fmla="*/ 10 w 38"/>
                  <a:gd name="T63" fmla="*/ 37 h 59"/>
                  <a:gd name="T64" fmla="*/ 8 w 38"/>
                  <a:gd name="T65" fmla="*/ 35 h 59"/>
                  <a:gd name="T66" fmla="*/ 8 w 38"/>
                  <a:gd name="T67" fmla="*/ 35 h 59"/>
                  <a:gd name="T68" fmla="*/ 10 w 38"/>
                  <a:gd name="T69" fmla="*/ 29 h 59"/>
                  <a:gd name="T70" fmla="*/ 13 w 38"/>
                  <a:gd name="T71" fmla="*/ 25 h 59"/>
                  <a:gd name="T72" fmla="*/ 22 w 38"/>
                  <a:gd name="T73" fmla="*/ 16 h 59"/>
                  <a:gd name="T74" fmla="*/ 31 w 38"/>
                  <a:gd name="T75" fmla="*/ 8 h 59"/>
                  <a:gd name="T76" fmla="*/ 34 w 38"/>
                  <a:gd name="T77" fmla="*/ 4 h 59"/>
                  <a:gd name="T78" fmla="*/ 34 w 38"/>
                  <a:gd name="T79" fmla="*/ 1 h 59"/>
                  <a:gd name="T80" fmla="*/ 34 w 38"/>
                  <a:gd name="T81" fmla="*/ 1 h 59"/>
                  <a:gd name="T82" fmla="*/ 34 w 38"/>
                  <a:gd name="T83" fmla="*/ 0 h 59"/>
                  <a:gd name="T84" fmla="*/ 33 w 38"/>
                  <a:gd name="T85" fmla="*/ 0 h 59"/>
                  <a:gd name="T86" fmla="*/ 29 w 38"/>
                  <a:gd name="T87" fmla="*/ 0 h 59"/>
                  <a:gd name="T88" fmla="*/ 29 w 38"/>
                  <a:gd name="T89" fmla="*/ 0 h 59"/>
                  <a:gd name="T90" fmla="*/ 29 w 38"/>
                  <a:gd name="T91" fmla="*/ 0 h 59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38" h="59">
                    <a:moveTo>
                      <a:pt x="29" y="0"/>
                    </a:moveTo>
                    <a:lnTo>
                      <a:pt x="29" y="0"/>
                    </a:lnTo>
                    <a:lnTo>
                      <a:pt x="25" y="1"/>
                    </a:lnTo>
                    <a:lnTo>
                      <a:pt x="23" y="1"/>
                    </a:lnTo>
                    <a:lnTo>
                      <a:pt x="23" y="2"/>
                    </a:lnTo>
                    <a:lnTo>
                      <a:pt x="23" y="4"/>
                    </a:lnTo>
                    <a:lnTo>
                      <a:pt x="21" y="6"/>
                    </a:lnTo>
                    <a:lnTo>
                      <a:pt x="11" y="14"/>
                    </a:lnTo>
                    <a:lnTo>
                      <a:pt x="7" y="18"/>
                    </a:lnTo>
                    <a:lnTo>
                      <a:pt x="3" y="24"/>
                    </a:lnTo>
                    <a:lnTo>
                      <a:pt x="0" y="29"/>
                    </a:lnTo>
                    <a:lnTo>
                      <a:pt x="0" y="35"/>
                    </a:lnTo>
                    <a:lnTo>
                      <a:pt x="2" y="39"/>
                    </a:lnTo>
                    <a:lnTo>
                      <a:pt x="4" y="43"/>
                    </a:lnTo>
                    <a:lnTo>
                      <a:pt x="8" y="47"/>
                    </a:lnTo>
                    <a:lnTo>
                      <a:pt x="14" y="50"/>
                    </a:lnTo>
                    <a:lnTo>
                      <a:pt x="25" y="55"/>
                    </a:lnTo>
                    <a:lnTo>
                      <a:pt x="34" y="59"/>
                    </a:lnTo>
                    <a:lnTo>
                      <a:pt x="36" y="59"/>
                    </a:lnTo>
                    <a:lnTo>
                      <a:pt x="37" y="58"/>
                    </a:lnTo>
                    <a:lnTo>
                      <a:pt x="38" y="55"/>
                    </a:lnTo>
                    <a:lnTo>
                      <a:pt x="38" y="51"/>
                    </a:lnTo>
                    <a:lnTo>
                      <a:pt x="37" y="48"/>
                    </a:lnTo>
                    <a:lnTo>
                      <a:pt x="30" y="46"/>
                    </a:lnTo>
                    <a:lnTo>
                      <a:pt x="18" y="43"/>
                    </a:lnTo>
                    <a:lnTo>
                      <a:pt x="11" y="40"/>
                    </a:lnTo>
                    <a:lnTo>
                      <a:pt x="10" y="37"/>
                    </a:lnTo>
                    <a:lnTo>
                      <a:pt x="8" y="35"/>
                    </a:lnTo>
                    <a:lnTo>
                      <a:pt x="10" y="29"/>
                    </a:lnTo>
                    <a:lnTo>
                      <a:pt x="13" y="25"/>
                    </a:lnTo>
                    <a:lnTo>
                      <a:pt x="22" y="16"/>
                    </a:lnTo>
                    <a:lnTo>
                      <a:pt x="31" y="8"/>
                    </a:lnTo>
                    <a:lnTo>
                      <a:pt x="34" y="4"/>
                    </a:lnTo>
                    <a:lnTo>
                      <a:pt x="34" y="1"/>
                    </a:lnTo>
                    <a:lnTo>
                      <a:pt x="34" y="0"/>
                    </a:lnTo>
                    <a:lnTo>
                      <a:pt x="33" y="0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FDFC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512" name="Freeform 281"/>
            <p:cNvSpPr>
              <a:spLocks/>
            </p:cNvSpPr>
            <p:nvPr/>
          </p:nvSpPr>
          <p:spPr bwMode="auto">
            <a:xfrm>
              <a:off x="3232" y="752"/>
              <a:ext cx="24" cy="44"/>
            </a:xfrm>
            <a:custGeom>
              <a:avLst/>
              <a:gdLst>
                <a:gd name="T0" fmla="*/ 0 w 24"/>
                <a:gd name="T1" fmla="*/ 0 h 44"/>
                <a:gd name="T2" fmla="*/ 0 w 24"/>
                <a:gd name="T3" fmla="*/ 0 h 44"/>
                <a:gd name="T4" fmla="*/ 0 w 24"/>
                <a:gd name="T5" fmla="*/ 2 h 44"/>
                <a:gd name="T6" fmla="*/ 0 w 24"/>
                <a:gd name="T7" fmla="*/ 3 h 44"/>
                <a:gd name="T8" fmla="*/ 3 w 24"/>
                <a:gd name="T9" fmla="*/ 6 h 44"/>
                <a:gd name="T10" fmla="*/ 3 w 24"/>
                <a:gd name="T11" fmla="*/ 6 h 44"/>
                <a:gd name="T12" fmla="*/ 13 w 24"/>
                <a:gd name="T13" fmla="*/ 26 h 44"/>
                <a:gd name="T14" fmla="*/ 22 w 24"/>
                <a:gd name="T15" fmla="*/ 42 h 44"/>
                <a:gd name="T16" fmla="*/ 22 w 24"/>
                <a:gd name="T17" fmla="*/ 42 h 44"/>
                <a:gd name="T18" fmla="*/ 23 w 24"/>
                <a:gd name="T19" fmla="*/ 42 h 44"/>
                <a:gd name="T20" fmla="*/ 24 w 24"/>
                <a:gd name="T21" fmla="*/ 44 h 44"/>
                <a:gd name="T22" fmla="*/ 24 w 24"/>
                <a:gd name="T23" fmla="*/ 44 h 44"/>
                <a:gd name="T24" fmla="*/ 24 w 24"/>
                <a:gd name="T25" fmla="*/ 42 h 44"/>
                <a:gd name="T26" fmla="*/ 24 w 24"/>
                <a:gd name="T27" fmla="*/ 41 h 44"/>
                <a:gd name="T28" fmla="*/ 24 w 24"/>
                <a:gd name="T29" fmla="*/ 41 h 44"/>
                <a:gd name="T30" fmla="*/ 18 w 24"/>
                <a:gd name="T31" fmla="*/ 25 h 44"/>
                <a:gd name="T32" fmla="*/ 11 w 24"/>
                <a:gd name="T33" fmla="*/ 12 h 44"/>
                <a:gd name="T34" fmla="*/ 5 w 24"/>
                <a:gd name="T35" fmla="*/ 4 h 44"/>
                <a:gd name="T36" fmla="*/ 3 w 24"/>
                <a:gd name="T37" fmla="*/ 0 h 44"/>
                <a:gd name="T38" fmla="*/ 3 w 24"/>
                <a:gd name="T39" fmla="*/ 0 h 44"/>
                <a:gd name="T40" fmla="*/ 1 w 24"/>
                <a:gd name="T41" fmla="*/ 0 h 44"/>
                <a:gd name="T42" fmla="*/ 0 w 24"/>
                <a:gd name="T43" fmla="*/ 0 h 44"/>
                <a:gd name="T44" fmla="*/ 0 w 24"/>
                <a:gd name="T45" fmla="*/ 0 h 44"/>
                <a:gd name="T46" fmla="*/ 0 w 24"/>
                <a:gd name="T47" fmla="*/ 0 h 4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4" h="44">
                  <a:moveTo>
                    <a:pt x="0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3" y="6"/>
                  </a:lnTo>
                  <a:lnTo>
                    <a:pt x="13" y="26"/>
                  </a:lnTo>
                  <a:lnTo>
                    <a:pt x="22" y="42"/>
                  </a:lnTo>
                  <a:lnTo>
                    <a:pt x="23" y="42"/>
                  </a:lnTo>
                  <a:lnTo>
                    <a:pt x="24" y="44"/>
                  </a:lnTo>
                  <a:lnTo>
                    <a:pt x="24" y="42"/>
                  </a:lnTo>
                  <a:lnTo>
                    <a:pt x="24" y="41"/>
                  </a:lnTo>
                  <a:lnTo>
                    <a:pt x="18" y="25"/>
                  </a:lnTo>
                  <a:lnTo>
                    <a:pt x="11" y="12"/>
                  </a:lnTo>
                  <a:lnTo>
                    <a:pt x="5" y="4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ACFE8"/>
            </a:solidFill>
            <a:ln w="1588">
              <a:solidFill>
                <a:srgbClr val="72576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grpSp>
        <p:nvGrpSpPr>
          <p:cNvPr id="2124" name="Group 282"/>
          <p:cNvGrpSpPr>
            <a:grpSpLocks/>
          </p:cNvGrpSpPr>
          <p:nvPr/>
        </p:nvGrpSpPr>
        <p:grpSpPr bwMode="auto">
          <a:xfrm>
            <a:off x="5583538" y="1029950"/>
            <a:ext cx="760661" cy="721143"/>
            <a:chOff x="3143" y="576"/>
            <a:chExt cx="407" cy="386"/>
          </a:xfrm>
        </p:grpSpPr>
        <p:sp>
          <p:nvSpPr>
            <p:cNvPr id="2411" name="Freeform 283"/>
            <p:cNvSpPr>
              <a:spLocks/>
            </p:cNvSpPr>
            <p:nvPr/>
          </p:nvSpPr>
          <p:spPr bwMode="auto">
            <a:xfrm>
              <a:off x="3143" y="576"/>
              <a:ext cx="407" cy="386"/>
            </a:xfrm>
            <a:custGeom>
              <a:avLst/>
              <a:gdLst>
                <a:gd name="T0" fmla="*/ 8 w 407"/>
                <a:gd name="T1" fmla="*/ 243 h 386"/>
                <a:gd name="T2" fmla="*/ 32 w 407"/>
                <a:gd name="T3" fmla="*/ 259 h 386"/>
                <a:gd name="T4" fmla="*/ 82 w 407"/>
                <a:gd name="T5" fmla="*/ 274 h 386"/>
                <a:gd name="T6" fmla="*/ 132 w 407"/>
                <a:gd name="T7" fmla="*/ 281 h 386"/>
                <a:gd name="T8" fmla="*/ 184 w 407"/>
                <a:gd name="T9" fmla="*/ 327 h 386"/>
                <a:gd name="T10" fmla="*/ 226 w 407"/>
                <a:gd name="T11" fmla="*/ 370 h 386"/>
                <a:gd name="T12" fmla="*/ 266 w 407"/>
                <a:gd name="T13" fmla="*/ 385 h 386"/>
                <a:gd name="T14" fmla="*/ 303 w 407"/>
                <a:gd name="T15" fmla="*/ 386 h 386"/>
                <a:gd name="T16" fmla="*/ 364 w 407"/>
                <a:gd name="T17" fmla="*/ 370 h 386"/>
                <a:gd name="T18" fmla="*/ 384 w 407"/>
                <a:gd name="T19" fmla="*/ 345 h 386"/>
                <a:gd name="T20" fmla="*/ 392 w 407"/>
                <a:gd name="T21" fmla="*/ 313 h 386"/>
                <a:gd name="T22" fmla="*/ 392 w 407"/>
                <a:gd name="T23" fmla="*/ 286 h 386"/>
                <a:gd name="T24" fmla="*/ 388 w 407"/>
                <a:gd name="T25" fmla="*/ 256 h 386"/>
                <a:gd name="T26" fmla="*/ 381 w 407"/>
                <a:gd name="T27" fmla="*/ 224 h 386"/>
                <a:gd name="T28" fmla="*/ 368 w 407"/>
                <a:gd name="T29" fmla="*/ 197 h 386"/>
                <a:gd name="T30" fmla="*/ 366 w 407"/>
                <a:gd name="T31" fmla="*/ 176 h 386"/>
                <a:gd name="T32" fmla="*/ 384 w 407"/>
                <a:gd name="T33" fmla="*/ 124 h 386"/>
                <a:gd name="T34" fmla="*/ 400 w 407"/>
                <a:gd name="T35" fmla="*/ 80 h 386"/>
                <a:gd name="T36" fmla="*/ 406 w 407"/>
                <a:gd name="T37" fmla="*/ 25 h 386"/>
                <a:gd name="T38" fmla="*/ 385 w 407"/>
                <a:gd name="T39" fmla="*/ 3 h 386"/>
                <a:gd name="T40" fmla="*/ 364 w 407"/>
                <a:gd name="T41" fmla="*/ 6 h 386"/>
                <a:gd name="T42" fmla="*/ 364 w 407"/>
                <a:gd name="T43" fmla="*/ 36 h 386"/>
                <a:gd name="T44" fmla="*/ 368 w 407"/>
                <a:gd name="T45" fmla="*/ 57 h 386"/>
                <a:gd name="T46" fmla="*/ 358 w 407"/>
                <a:gd name="T47" fmla="*/ 75 h 386"/>
                <a:gd name="T48" fmla="*/ 338 w 407"/>
                <a:gd name="T49" fmla="*/ 124 h 386"/>
                <a:gd name="T50" fmla="*/ 326 w 407"/>
                <a:gd name="T51" fmla="*/ 172 h 386"/>
                <a:gd name="T52" fmla="*/ 329 w 407"/>
                <a:gd name="T53" fmla="*/ 229 h 386"/>
                <a:gd name="T54" fmla="*/ 326 w 407"/>
                <a:gd name="T55" fmla="*/ 267 h 386"/>
                <a:gd name="T56" fmla="*/ 316 w 407"/>
                <a:gd name="T57" fmla="*/ 259 h 386"/>
                <a:gd name="T58" fmla="*/ 304 w 407"/>
                <a:gd name="T59" fmla="*/ 243 h 386"/>
                <a:gd name="T60" fmla="*/ 287 w 407"/>
                <a:gd name="T61" fmla="*/ 224 h 386"/>
                <a:gd name="T62" fmla="*/ 273 w 407"/>
                <a:gd name="T63" fmla="*/ 201 h 386"/>
                <a:gd name="T64" fmla="*/ 255 w 407"/>
                <a:gd name="T65" fmla="*/ 175 h 386"/>
                <a:gd name="T66" fmla="*/ 243 w 407"/>
                <a:gd name="T67" fmla="*/ 159 h 386"/>
                <a:gd name="T68" fmla="*/ 232 w 407"/>
                <a:gd name="T69" fmla="*/ 144 h 386"/>
                <a:gd name="T70" fmla="*/ 215 w 407"/>
                <a:gd name="T71" fmla="*/ 115 h 386"/>
                <a:gd name="T72" fmla="*/ 200 w 407"/>
                <a:gd name="T73" fmla="*/ 106 h 386"/>
                <a:gd name="T74" fmla="*/ 197 w 407"/>
                <a:gd name="T75" fmla="*/ 132 h 386"/>
                <a:gd name="T76" fmla="*/ 211 w 407"/>
                <a:gd name="T77" fmla="*/ 172 h 386"/>
                <a:gd name="T78" fmla="*/ 223 w 407"/>
                <a:gd name="T79" fmla="*/ 199 h 386"/>
                <a:gd name="T80" fmla="*/ 232 w 407"/>
                <a:gd name="T81" fmla="*/ 224 h 386"/>
                <a:gd name="T82" fmla="*/ 241 w 407"/>
                <a:gd name="T83" fmla="*/ 243 h 386"/>
                <a:gd name="T84" fmla="*/ 251 w 407"/>
                <a:gd name="T85" fmla="*/ 267 h 386"/>
                <a:gd name="T86" fmla="*/ 258 w 407"/>
                <a:gd name="T87" fmla="*/ 290 h 386"/>
                <a:gd name="T88" fmla="*/ 270 w 407"/>
                <a:gd name="T89" fmla="*/ 308 h 386"/>
                <a:gd name="T90" fmla="*/ 268 w 407"/>
                <a:gd name="T91" fmla="*/ 331 h 386"/>
                <a:gd name="T92" fmla="*/ 243 w 407"/>
                <a:gd name="T93" fmla="*/ 322 h 386"/>
                <a:gd name="T94" fmla="*/ 230 w 407"/>
                <a:gd name="T95" fmla="*/ 306 h 386"/>
                <a:gd name="T96" fmla="*/ 218 w 407"/>
                <a:gd name="T97" fmla="*/ 293 h 386"/>
                <a:gd name="T98" fmla="*/ 203 w 407"/>
                <a:gd name="T99" fmla="*/ 278 h 386"/>
                <a:gd name="T100" fmla="*/ 180 w 407"/>
                <a:gd name="T101" fmla="*/ 259 h 386"/>
                <a:gd name="T102" fmla="*/ 169 w 407"/>
                <a:gd name="T103" fmla="*/ 249 h 386"/>
                <a:gd name="T104" fmla="*/ 150 w 407"/>
                <a:gd name="T105" fmla="*/ 241 h 386"/>
                <a:gd name="T106" fmla="*/ 130 w 407"/>
                <a:gd name="T107" fmla="*/ 210 h 386"/>
                <a:gd name="T108" fmla="*/ 111 w 407"/>
                <a:gd name="T109" fmla="*/ 199 h 386"/>
                <a:gd name="T110" fmla="*/ 112 w 407"/>
                <a:gd name="T111" fmla="*/ 230 h 386"/>
                <a:gd name="T112" fmla="*/ 97 w 407"/>
                <a:gd name="T113" fmla="*/ 239 h 386"/>
                <a:gd name="T114" fmla="*/ 85 w 407"/>
                <a:gd name="T115" fmla="*/ 228 h 386"/>
                <a:gd name="T116" fmla="*/ 56 w 407"/>
                <a:gd name="T117" fmla="*/ 229 h 386"/>
                <a:gd name="T118" fmla="*/ 42 w 407"/>
                <a:gd name="T119" fmla="*/ 228 h 386"/>
                <a:gd name="T120" fmla="*/ 32 w 407"/>
                <a:gd name="T121" fmla="*/ 210 h 386"/>
                <a:gd name="T122" fmla="*/ 24 w 407"/>
                <a:gd name="T123" fmla="*/ 199 h 386"/>
                <a:gd name="T124" fmla="*/ 0 w 407"/>
                <a:gd name="T125" fmla="*/ 203 h 38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407" h="386">
                  <a:moveTo>
                    <a:pt x="0" y="203"/>
                  </a:moveTo>
                  <a:lnTo>
                    <a:pt x="0" y="203"/>
                  </a:lnTo>
                  <a:lnTo>
                    <a:pt x="1" y="217"/>
                  </a:lnTo>
                  <a:lnTo>
                    <a:pt x="2" y="225"/>
                  </a:lnTo>
                  <a:lnTo>
                    <a:pt x="4" y="235"/>
                  </a:lnTo>
                  <a:lnTo>
                    <a:pt x="8" y="243"/>
                  </a:lnTo>
                  <a:lnTo>
                    <a:pt x="13" y="251"/>
                  </a:lnTo>
                  <a:lnTo>
                    <a:pt x="17" y="253"/>
                  </a:lnTo>
                  <a:lnTo>
                    <a:pt x="21" y="256"/>
                  </a:lnTo>
                  <a:lnTo>
                    <a:pt x="25" y="259"/>
                  </a:lnTo>
                  <a:lnTo>
                    <a:pt x="32" y="259"/>
                  </a:lnTo>
                  <a:lnTo>
                    <a:pt x="36" y="263"/>
                  </a:lnTo>
                  <a:lnTo>
                    <a:pt x="40" y="266"/>
                  </a:lnTo>
                  <a:lnTo>
                    <a:pt x="46" y="270"/>
                  </a:lnTo>
                  <a:lnTo>
                    <a:pt x="55" y="272"/>
                  </a:lnTo>
                  <a:lnTo>
                    <a:pt x="66" y="274"/>
                  </a:lnTo>
                  <a:lnTo>
                    <a:pt x="82" y="274"/>
                  </a:lnTo>
                  <a:lnTo>
                    <a:pt x="101" y="271"/>
                  </a:lnTo>
                  <a:lnTo>
                    <a:pt x="108" y="271"/>
                  </a:lnTo>
                  <a:lnTo>
                    <a:pt x="116" y="272"/>
                  </a:lnTo>
                  <a:lnTo>
                    <a:pt x="124" y="276"/>
                  </a:lnTo>
                  <a:lnTo>
                    <a:pt x="132" y="281"/>
                  </a:lnTo>
                  <a:lnTo>
                    <a:pt x="147" y="289"/>
                  </a:lnTo>
                  <a:lnTo>
                    <a:pt x="157" y="297"/>
                  </a:lnTo>
                  <a:lnTo>
                    <a:pt x="166" y="305"/>
                  </a:lnTo>
                  <a:lnTo>
                    <a:pt x="176" y="316"/>
                  </a:lnTo>
                  <a:lnTo>
                    <a:pt x="184" y="327"/>
                  </a:lnTo>
                  <a:lnTo>
                    <a:pt x="190" y="336"/>
                  </a:lnTo>
                  <a:lnTo>
                    <a:pt x="195" y="343"/>
                  </a:lnTo>
                  <a:lnTo>
                    <a:pt x="200" y="350"/>
                  </a:lnTo>
                  <a:lnTo>
                    <a:pt x="209" y="359"/>
                  </a:lnTo>
                  <a:lnTo>
                    <a:pt x="226" y="370"/>
                  </a:lnTo>
                  <a:lnTo>
                    <a:pt x="232" y="375"/>
                  </a:lnTo>
                  <a:lnTo>
                    <a:pt x="241" y="378"/>
                  </a:lnTo>
                  <a:lnTo>
                    <a:pt x="254" y="381"/>
                  </a:lnTo>
                  <a:lnTo>
                    <a:pt x="266" y="385"/>
                  </a:lnTo>
                  <a:lnTo>
                    <a:pt x="273" y="386"/>
                  </a:lnTo>
                  <a:lnTo>
                    <a:pt x="280" y="386"/>
                  </a:lnTo>
                  <a:lnTo>
                    <a:pt x="287" y="386"/>
                  </a:lnTo>
                  <a:lnTo>
                    <a:pt x="295" y="386"/>
                  </a:lnTo>
                  <a:lnTo>
                    <a:pt x="303" y="386"/>
                  </a:lnTo>
                  <a:lnTo>
                    <a:pt x="311" y="386"/>
                  </a:lnTo>
                  <a:lnTo>
                    <a:pt x="356" y="377"/>
                  </a:lnTo>
                  <a:lnTo>
                    <a:pt x="360" y="374"/>
                  </a:lnTo>
                  <a:lnTo>
                    <a:pt x="364" y="370"/>
                  </a:lnTo>
                  <a:lnTo>
                    <a:pt x="368" y="364"/>
                  </a:lnTo>
                  <a:lnTo>
                    <a:pt x="372" y="360"/>
                  </a:lnTo>
                  <a:lnTo>
                    <a:pt x="376" y="356"/>
                  </a:lnTo>
                  <a:lnTo>
                    <a:pt x="379" y="352"/>
                  </a:lnTo>
                  <a:lnTo>
                    <a:pt x="384" y="345"/>
                  </a:lnTo>
                  <a:lnTo>
                    <a:pt x="387" y="340"/>
                  </a:lnTo>
                  <a:lnTo>
                    <a:pt x="388" y="333"/>
                  </a:lnTo>
                  <a:lnTo>
                    <a:pt x="392" y="318"/>
                  </a:lnTo>
                  <a:lnTo>
                    <a:pt x="392" y="313"/>
                  </a:lnTo>
                  <a:lnTo>
                    <a:pt x="394" y="308"/>
                  </a:lnTo>
                  <a:lnTo>
                    <a:pt x="395" y="302"/>
                  </a:lnTo>
                  <a:lnTo>
                    <a:pt x="392" y="297"/>
                  </a:lnTo>
                  <a:lnTo>
                    <a:pt x="391" y="291"/>
                  </a:lnTo>
                  <a:lnTo>
                    <a:pt x="392" y="286"/>
                  </a:lnTo>
                  <a:lnTo>
                    <a:pt x="394" y="276"/>
                  </a:lnTo>
                  <a:lnTo>
                    <a:pt x="392" y="267"/>
                  </a:lnTo>
                  <a:lnTo>
                    <a:pt x="391" y="262"/>
                  </a:lnTo>
                  <a:lnTo>
                    <a:pt x="388" y="256"/>
                  </a:lnTo>
                  <a:lnTo>
                    <a:pt x="385" y="252"/>
                  </a:lnTo>
                  <a:lnTo>
                    <a:pt x="385" y="247"/>
                  </a:lnTo>
                  <a:lnTo>
                    <a:pt x="384" y="237"/>
                  </a:lnTo>
                  <a:lnTo>
                    <a:pt x="383" y="233"/>
                  </a:lnTo>
                  <a:lnTo>
                    <a:pt x="381" y="224"/>
                  </a:lnTo>
                  <a:lnTo>
                    <a:pt x="380" y="220"/>
                  </a:lnTo>
                  <a:lnTo>
                    <a:pt x="376" y="216"/>
                  </a:lnTo>
                  <a:lnTo>
                    <a:pt x="372" y="209"/>
                  </a:lnTo>
                  <a:lnTo>
                    <a:pt x="369" y="203"/>
                  </a:lnTo>
                  <a:lnTo>
                    <a:pt x="368" y="197"/>
                  </a:lnTo>
                  <a:lnTo>
                    <a:pt x="368" y="187"/>
                  </a:lnTo>
                  <a:lnTo>
                    <a:pt x="368" y="182"/>
                  </a:lnTo>
                  <a:lnTo>
                    <a:pt x="366" y="179"/>
                  </a:lnTo>
                  <a:lnTo>
                    <a:pt x="366" y="176"/>
                  </a:lnTo>
                  <a:lnTo>
                    <a:pt x="368" y="170"/>
                  </a:lnTo>
                  <a:lnTo>
                    <a:pt x="375" y="153"/>
                  </a:lnTo>
                  <a:lnTo>
                    <a:pt x="380" y="136"/>
                  </a:lnTo>
                  <a:lnTo>
                    <a:pt x="383" y="129"/>
                  </a:lnTo>
                  <a:lnTo>
                    <a:pt x="384" y="124"/>
                  </a:lnTo>
                  <a:lnTo>
                    <a:pt x="385" y="119"/>
                  </a:lnTo>
                  <a:lnTo>
                    <a:pt x="388" y="113"/>
                  </a:lnTo>
                  <a:lnTo>
                    <a:pt x="391" y="106"/>
                  </a:lnTo>
                  <a:lnTo>
                    <a:pt x="395" y="98"/>
                  </a:lnTo>
                  <a:lnTo>
                    <a:pt x="400" y="80"/>
                  </a:lnTo>
                  <a:lnTo>
                    <a:pt x="403" y="69"/>
                  </a:lnTo>
                  <a:lnTo>
                    <a:pt x="406" y="59"/>
                  </a:lnTo>
                  <a:lnTo>
                    <a:pt x="407" y="45"/>
                  </a:lnTo>
                  <a:lnTo>
                    <a:pt x="407" y="34"/>
                  </a:lnTo>
                  <a:lnTo>
                    <a:pt x="406" y="25"/>
                  </a:lnTo>
                  <a:lnTo>
                    <a:pt x="403" y="19"/>
                  </a:lnTo>
                  <a:lnTo>
                    <a:pt x="399" y="11"/>
                  </a:lnTo>
                  <a:lnTo>
                    <a:pt x="395" y="8"/>
                  </a:lnTo>
                  <a:lnTo>
                    <a:pt x="391" y="6"/>
                  </a:lnTo>
                  <a:lnTo>
                    <a:pt x="385" y="3"/>
                  </a:lnTo>
                  <a:lnTo>
                    <a:pt x="380" y="2"/>
                  </a:lnTo>
                  <a:lnTo>
                    <a:pt x="375" y="0"/>
                  </a:lnTo>
                  <a:lnTo>
                    <a:pt x="371" y="2"/>
                  </a:lnTo>
                  <a:lnTo>
                    <a:pt x="366" y="3"/>
                  </a:lnTo>
                  <a:lnTo>
                    <a:pt x="364" y="6"/>
                  </a:lnTo>
                  <a:lnTo>
                    <a:pt x="362" y="10"/>
                  </a:lnTo>
                  <a:lnTo>
                    <a:pt x="361" y="14"/>
                  </a:lnTo>
                  <a:lnTo>
                    <a:pt x="361" y="25"/>
                  </a:lnTo>
                  <a:lnTo>
                    <a:pt x="362" y="30"/>
                  </a:lnTo>
                  <a:lnTo>
                    <a:pt x="364" y="36"/>
                  </a:lnTo>
                  <a:lnTo>
                    <a:pt x="368" y="42"/>
                  </a:lnTo>
                  <a:lnTo>
                    <a:pt x="371" y="48"/>
                  </a:lnTo>
                  <a:lnTo>
                    <a:pt x="371" y="50"/>
                  </a:lnTo>
                  <a:lnTo>
                    <a:pt x="371" y="53"/>
                  </a:lnTo>
                  <a:lnTo>
                    <a:pt x="368" y="57"/>
                  </a:lnTo>
                  <a:lnTo>
                    <a:pt x="368" y="60"/>
                  </a:lnTo>
                  <a:lnTo>
                    <a:pt x="368" y="63"/>
                  </a:lnTo>
                  <a:lnTo>
                    <a:pt x="368" y="64"/>
                  </a:lnTo>
                  <a:lnTo>
                    <a:pt x="362" y="69"/>
                  </a:lnTo>
                  <a:lnTo>
                    <a:pt x="358" y="75"/>
                  </a:lnTo>
                  <a:lnTo>
                    <a:pt x="356" y="80"/>
                  </a:lnTo>
                  <a:lnTo>
                    <a:pt x="354" y="86"/>
                  </a:lnTo>
                  <a:lnTo>
                    <a:pt x="350" y="98"/>
                  </a:lnTo>
                  <a:lnTo>
                    <a:pt x="343" y="111"/>
                  </a:lnTo>
                  <a:lnTo>
                    <a:pt x="338" y="124"/>
                  </a:lnTo>
                  <a:lnTo>
                    <a:pt x="337" y="129"/>
                  </a:lnTo>
                  <a:lnTo>
                    <a:pt x="335" y="133"/>
                  </a:lnTo>
                  <a:lnTo>
                    <a:pt x="334" y="142"/>
                  </a:lnTo>
                  <a:lnTo>
                    <a:pt x="330" y="157"/>
                  </a:lnTo>
                  <a:lnTo>
                    <a:pt x="326" y="172"/>
                  </a:lnTo>
                  <a:lnTo>
                    <a:pt x="325" y="183"/>
                  </a:lnTo>
                  <a:lnTo>
                    <a:pt x="327" y="194"/>
                  </a:lnTo>
                  <a:lnTo>
                    <a:pt x="329" y="202"/>
                  </a:lnTo>
                  <a:lnTo>
                    <a:pt x="329" y="229"/>
                  </a:lnTo>
                  <a:lnTo>
                    <a:pt x="330" y="251"/>
                  </a:lnTo>
                  <a:lnTo>
                    <a:pt x="330" y="262"/>
                  </a:lnTo>
                  <a:lnTo>
                    <a:pt x="330" y="266"/>
                  </a:lnTo>
                  <a:lnTo>
                    <a:pt x="329" y="267"/>
                  </a:lnTo>
                  <a:lnTo>
                    <a:pt x="326" y="267"/>
                  </a:lnTo>
                  <a:lnTo>
                    <a:pt x="323" y="267"/>
                  </a:lnTo>
                  <a:lnTo>
                    <a:pt x="322" y="267"/>
                  </a:lnTo>
                  <a:lnTo>
                    <a:pt x="319" y="262"/>
                  </a:lnTo>
                  <a:lnTo>
                    <a:pt x="316" y="259"/>
                  </a:lnTo>
                  <a:lnTo>
                    <a:pt x="314" y="258"/>
                  </a:lnTo>
                  <a:lnTo>
                    <a:pt x="310" y="256"/>
                  </a:lnTo>
                  <a:lnTo>
                    <a:pt x="308" y="253"/>
                  </a:lnTo>
                  <a:lnTo>
                    <a:pt x="307" y="248"/>
                  </a:lnTo>
                  <a:lnTo>
                    <a:pt x="304" y="243"/>
                  </a:lnTo>
                  <a:lnTo>
                    <a:pt x="300" y="240"/>
                  </a:lnTo>
                  <a:lnTo>
                    <a:pt x="297" y="239"/>
                  </a:lnTo>
                  <a:lnTo>
                    <a:pt x="295" y="240"/>
                  </a:lnTo>
                  <a:lnTo>
                    <a:pt x="289" y="226"/>
                  </a:lnTo>
                  <a:lnTo>
                    <a:pt x="287" y="224"/>
                  </a:lnTo>
                  <a:lnTo>
                    <a:pt x="285" y="222"/>
                  </a:lnTo>
                  <a:lnTo>
                    <a:pt x="283" y="224"/>
                  </a:lnTo>
                  <a:lnTo>
                    <a:pt x="281" y="216"/>
                  </a:lnTo>
                  <a:lnTo>
                    <a:pt x="277" y="207"/>
                  </a:lnTo>
                  <a:lnTo>
                    <a:pt x="273" y="201"/>
                  </a:lnTo>
                  <a:lnTo>
                    <a:pt x="269" y="198"/>
                  </a:lnTo>
                  <a:lnTo>
                    <a:pt x="266" y="197"/>
                  </a:lnTo>
                  <a:lnTo>
                    <a:pt x="262" y="188"/>
                  </a:lnTo>
                  <a:lnTo>
                    <a:pt x="258" y="180"/>
                  </a:lnTo>
                  <a:lnTo>
                    <a:pt x="255" y="175"/>
                  </a:lnTo>
                  <a:lnTo>
                    <a:pt x="254" y="172"/>
                  </a:lnTo>
                  <a:lnTo>
                    <a:pt x="253" y="172"/>
                  </a:lnTo>
                  <a:lnTo>
                    <a:pt x="249" y="171"/>
                  </a:lnTo>
                  <a:lnTo>
                    <a:pt x="247" y="167"/>
                  </a:lnTo>
                  <a:lnTo>
                    <a:pt x="243" y="159"/>
                  </a:lnTo>
                  <a:lnTo>
                    <a:pt x="241" y="156"/>
                  </a:lnTo>
                  <a:lnTo>
                    <a:pt x="241" y="152"/>
                  </a:lnTo>
                  <a:lnTo>
                    <a:pt x="238" y="149"/>
                  </a:lnTo>
                  <a:lnTo>
                    <a:pt x="232" y="144"/>
                  </a:lnTo>
                  <a:lnTo>
                    <a:pt x="227" y="140"/>
                  </a:lnTo>
                  <a:lnTo>
                    <a:pt x="224" y="134"/>
                  </a:lnTo>
                  <a:lnTo>
                    <a:pt x="222" y="129"/>
                  </a:lnTo>
                  <a:lnTo>
                    <a:pt x="218" y="121"/>
                  </a:lnTo>
                  <a:lnTo>
                    <a:pt x="215" y="115"/>
                  </a:lnTo>
                  <a:lnTo>
                    <a:pt x="213" y="111"/>
                  </a:lnTo>
                  <a:lnTo>
                    <a:pt x="212" y="109"/>
                  </a:lnTo>
                  <a:lnTo>
                    <a:pt x="208" y="107"/>
                  </a:lnTo>
                  <a:lnTo>
                    <a:pt x="203" y="107"/>
                  </a:lnTo>
                  <a:lnTo>
                    <a:pt x="200" y="106"/>
                  </a:lnTo>
                  <a:lnTo>
                    <a:pt x="200" y="105"/>
                  </a:lnTo>
                  <a:lnTo>
                    <a:pt x="199" y="107"/>
                  </a:lnTo>
                  <a:lnTo>
                    <a:pt x="196" y="113"/>
                  </a:lnTo>
                  <a:lnTo>
                    <a:pt x="195" y="118"/>
                  </a:lnTo>
                  <a:lnTo>
                    <a:pt x="197" y="132"/>
                  </a:lnTo>
                  <a:lnTo>
                    <a:pt x="200" y="145"/>
                  </a:lnTo>
                  <a:lnTo>
                    <a:pt x="203" y="159"/>
                  </a:lnTo>
                  <a:lnTo>
                    <a:pt x="207" y="168"/>
                  </a:lnTo>
                  <a:lnTo>
                    <a:pt x="208" y="171"/>
                  </a:lnTo>
                  <a:lnTo>
                    <a:pt x="211" y="172"/>
                  </a:lnTo>
                  <a:lnTo>
                    <a:pt x="212" y="179"/>
                  </a:lnTo>
                  <a:lnTo>
                    <a:pt x="213" y="183"/>
                  </a:lnTo>
                  <a:lnTo>
                    <a:pt x="219" y="188"/>
                  </a:lnTo>
                  <a:lnTo>
                    <a:pt x="223" y="199"/>
                  </a:lnTo>
                  <a:lnTo>
                    <a:pt x="227" y="207"/>
                  </a:lnTo>
                  <a:lnTo>
                    <a:pt x="228" y="214"/>
                  </a:lnTo>
                  <a:lnTo>
                    <a:pt x="230" y="218"/>
                  </a:lnTo>
                  <a:lnTo>
                    <a:pt x="232" y="224"/>
                  </a:lnTo>
                  <a:lnTo>
                    <a:pt x="234" y="228"/>
                  </a:lnTo>
                  <a:lnTo>
                    <a:pt x="235" y="233"/>
                  </a:lnTo>
                  <a:lnTo>
                    <a:pt x="237" y="237"/>
                  </a:lnTo>
                  <a:lnTo>
                    <a:pt x="238" y="240"/>
                  </a:lnTo>
                  <a:lnTo>
                    <a:pt x="241" y="243"/>
                  </a:lnTo>
                  <a:lnTo>
                    <a:pt x="241" y="245"/>
                  </a:lnTo>
                  <a:lnTo>
                    <a:pt x="242" y="252"/>
                  </a:lnTo>
                  <a:lnTo>
                    <a:pt x="242" y="256"/>
                  </a:lnTo>
                  <a:lnTo>
                    <a:pt x="243" y="260"/>
                  </a:lnTo>
                  <a:lnTo>
                    <a:pt x="247" y="264"/>
                  </a:lnTo>
                  <a:lnTo>
                    <a:pt x="251" y="267"/>
                  </a:lnTo>
                  <a:lnTo>
                    <a:pt x="253" y="270"/>
                  </a:lnTo>
                  <a:lnTo>
                    <a:pt x="255" y="272"/>
                  </a:lnTo>
                  <a:lnTo>
                    <a:pt x="257" y="282"/>
                  </a:lnTo>
                  <a:lnTo>
                    <a:pt x="258" y="289"/>
                  </a:lnTo>
                  <a:lnTo>
                    <a:pt x="258" y="290"/>
                  </a:lnTo>
                  <a:lnTo>
                    <a:pt x="257" y="289"/>
                  </a:lnTo>
                  <a:lnTo>
                    <a:pt x="257" y="286"/>
                  </a:lnTo>
                  <a:lnTo>
                    <a:pt x="260" y="290"/>
                  </a:lnTo>
                  <a:lnTo>
                    <a:pt x="270" y="308"/>
                  </a:lnTo>
                  <a:lnTo>
                    <a:pt x="273" y="314"/>
                  </a:lnTo>
                  <a:lnTo>
                    <a:pt x="273" y="320"/>
                  </a:lnTo>
                  <a:lnTo>
                    <a:pt x="272" y="325"/>
                  </a:lnTo>
                  <a:lnTo>
                    <a:pt x="270" y="329"/>
                  </a:lnTo>
                  <a:lnTo>
                    <a:pt x="268" y="331"/>
                  </a:lnTo>
                  <a:lnTo>
                    <a:pt x="262" y="331"/>
                  </a:lnTo>
                  <a:lnTo>
                    <a:pt x="250" y="329"/>
                  </a:lnTo>
                  <a:lnTo>
                    <a:pt x="247" y="329"/>
                  </a:lnTo>
                  <a:lnTo>
                    <a:pt x="246" y="328"/>
                  </a:lnTo>
                  <a:lnTo>
                    <a:pt x="243" y="322"/>
                  </a:lnTo>
                  <a:lnTo>
                    <a:pt x="239" y="317"/>
                  </a:lnTo>
                  <a:lnTo>
                    <a:pt x="237" y="313"/>
                  </a:lnTo>
                  <a:lnTo>
                    <a:pt x="232" y="310"/>
                  </a:lnTo>
                  <a:lnTo>
                    <a:pt x="231" y="309"/>
                  </a:lnTo>
                  <a:lnTo>
                    <a:pt x="230" y="306"/>
                  </a:lnTo>
                  <a:lnTo>
                    <a:pt x="227" y="301"/>
                  </a:lnTo>
                  <a:lnTo>
                    <a:pt x="226" y="297"/>
                  </a:lnTo>
                  <a:lnTo>
                    <a:pt x="224" y="295"/>
                  </a:lnTo>
                  <a:lnTo>
                    <a:pt x="222" y="293"/>
                  </a:lnTo>
                  <a:lnTo>
                    <a:pt x="218" y="293"/>
                  </a:lnTo>
                  <a:lnTo>
                    <a:pt x="215" y="293"/>
                  </a:lnTo>
                  <a:lnTo>
                    <a:pt x="213" y="290"/>
                  </a:lnTo>
                  <a:lnTo>
                    <a:pt x="211" y="285"/>
                  </a:lnTo>
                  <a:lnTo>
                    <a:pt x="209" y="282"/>
                  </a:lnTo>
                  <a:lnTo>
                    <a:pt x="207" y="279"/>
                  </a:lnTo>
                  <a:lnTo>
                    <a:pt x="203" y="278"/>
                  </a:lnTo>
                  <a:lnTo>
                    <a:pt x="196" y="278"/>
                  </a:lnTo>
                  <a:lnTo>
                    <a:pt x="192" y="274"/>
                  </a:lnTo>
                  <a:lnTo>
                    <a:pt x="186" y="266"/>
                  </a:lnTo>
                  <a:lnTo>
                    <a:pt x="181" y="260"/>
                  </a:lnTo>
                  <a:lnTo>
                    <a:pt x="180" y="259"/>
                  </a:lnTo>
                  <a:lnTo>
                    <a:pt x="178" y="259"/>
                  </a:lnTo>
                  <a:lnTo>
                    <a:pt x="176" y="260"/>
                  </a:lnTo>
                  <a:lnTo>
                    <a:pt x="176" y="259"/>
                  </a:lnTo>
                  <a:lnTo>
                    <a:pt x="172" y="255"/>
                  </a:lnTo>
                  <a:lnTo>
                    <a:pt x="169" y="249"/>
                  </a:lnTo>
                  <a:lnTo>
                    <a:pt x="166" y="247"/>
                  </a:lnTo>
                  <a:lnTo>
                    <a:pt x="162" y="244"/>
                  </a:lnTo>
                  <a:lnTo>
                    <a:pt x="158" y="243"/>
                  </a:lnTo>
                  <a:lnTo>
                    <a:pt x="154" y="243"/>
                  </a:lnTo>
                  <a:lnTo>
                    <a:pt x="150" y="241"/>
                  </a:lnTo>
                  <a:lnTo>
                    <a:pt x="144" y="239"/>
                  </a:lnTo>
                  <a:lnTo>
                    <a:pt x="142" y="236"/>
                  </a:lnTo>
                  <a:lnTo>
                    <a:pt x="139" y="230"/>
                  </a:lnTo>
                  <a:lnTo>
                    <a:pt x="134" y="217"/>
                  </a:lnTo>
                  <a:lnTo>
                    <a:pt x="130" y="210"/>
                  </a:lnTo>
                  <a:lnTo>
                    <a:pt x="125" y="205"/>
                  </a:lnTo>
                  <a:lnTo>
                    <a:pt x="121" y="199"/>
                  </a:lnTo>
                  <a:lnTo>
                    <a:pt x="116" y="198"/>
                  </a:lnTo>
                  <a:lnTo>
                    <a:pt x="113" y="198"/>
                  </a:lnTo>
                  <a:lnTo>
                    <a:pt x="111" y="199"/>
                  </a:lnTo>
                  <a:lnTo>
                    <a:pt x="108" y="201"/>
                  </a:lnTo>
                  <a:lnTo>
                    <a:pt x="108" y="202"/>
                  </a:lnTo>
                  <a:lnTo>
                    <a:pt x="107" y="207"/>
                  </a:lnTo>
                  <a:lnTo>
                    <a:pt x="108" y="213"/>
                  </a:lnTo>
                  <a:lnTo>
                    <a:pt x="111" y="226"/>
                  </a:lnTo>
                  <a:lnTo>
                    <a:pt x="112" y="230"/>
                  </a:lnTo>
                  <a:lnTo>
                    <a:pt x="113" y="235"/>
                  </a:lnTo>
                  <a:lnTo>
                    <a:pt x="112" y="236"/>
                  </a:lnTo>
                  <a:lnTo>
                    <a:pt x="109" y="237"/>
                  </a:lnTo>
                  <a:lnTo>
                    <a:pt x="104" y="239"/>
                  </a:lnTo>
                  <a:lnTo>
                    <a:pt x="97" y="239"/>
                  </a:lnTo>
                  <a:lnTo>
                    <a:pt x="96" y="237"/>
                  </a:lnTo>
                  <a:lnTo>
                    <a:pt x="94" y="235"/>
                  </a:lnTo>
                  <a:lnTo>
                    <a:pt x="93" y="232"/>
                  </a:lnTo>
                  <a:lnTo>
                    <a:pt x="90" y="229"/>
                  </a:lnTo>
                  <a:lnTo>
                    <a:pt x="85" y="228"/>
                  </a:lnTo>
                  <a:lnTo>
                    <a:pt x="79" y="228"/>
                  </a:lnTo>
                  <a:lnTo>
                    <a:pt x="73" y="229"/>
                  </a:lnTo>
                  <a:lnTo>
                    <a:pt x="63" y="232"/>
                  </a:lnTo>
                  <a:lnTo>
                    <a:pt x="60" y="232"/>
                  </a:lnTo>
                  <a:lnTo>
                    <a:pt x="56" y="229"/>
                  </a:lnTo>
                  <a:lnTo>
                    <a:pt x="50" y="226"/>
                  </a:lnTo>
                  <a:lnTo>
                    <a:pt x="47" y="226"/>
                  </a:lnTo>
                  <a:lnTo>
                    <a:pt x="43" y="228"/>
                  </a:lnTo>
                  <a:lnTo>
                    <a:pt x="42" y="228"/>
                  </a:lnTo>
                  <a:lnTo>
                    <a:pt x="40" y="225"/>
                  </a:lnTo>
                  <a:lnTo>
                    <a:pt x="37" y="220"/>
                  </a:lnTo>
                  <a:lnTo>
                    <a:pt x="36" y="213"/>
                  </a:lnTo>
                  <a:lnTo>
                    <a:pt x="35" y="210"/>
                  </a:lnTo>
                  <a:lnTo>
                    <a:pt x="32" y="210"/>
                  </a:lnTo>
                  <a:lnTo>
                    <a:pt x="31" y="212"/>
                  </a:lnTo>
                  <a:lnTo>
                    <a:pt x="29" y="210"/>
                  </a:lnTo>
                  <a:lnTo>
                    <a:pt x="28" y="207"/>
                  </a:lnTo>
                  <a:lnTo>
                    <a:pt x="27" y="203"/>
                  </a:lnTo>
                  <a:lnTo>
                    <a:pt x="24" y="199"/>
                  </a:lnTo>
                  <a:lnTo>
                    <a:pt x="19" y="195"/>
                  </a:lnTo>
                  <a:lnTo>
                    <a:pt x="9" y="194"/>
                  </a:lnTo>
                  <a:lnTo>
                    <a:pt x="5" y="195"/>
                  </a:lnTo>
                  <a:lnTo>
                    <a:pt x="1" y="197"/>
                  </a:lnTo>
                  <a:lnTo>
                    <a:pt x="0" y="199"/>
                  </a:lnTo>
                  <a:lnTo>
                    <a:pt x="0" y="203"/>
                  </a:lnTo>
                  <a:close/>
                </a:path>
              </a:pathLst>
            </a:custGeom>
            <a:solidFill>
              <a:srgbClr val="F7EEF3"/>
            </a:solidFill>
            <a:ln w="1588">
              <a:solidFill>
                <a:srgbClr val="DCA1B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412" name="Freeform 284"/>
            <p:cNvSpPr>
              <a:spLocks/>
            </p:cNvSpPr>
            <p:nvPr/>
          </p:nvSpPr>
          <p:spPr bwMode="auto">
            <a:xfrm>
              <a:off x="3518" y="671"/>
              <a:ext cx="13" cy="14"/>
            </a:xfrm>
            <a:custGeom>
              <a:avLst/>
              <a:gdLst>
                <a:gd name="T0" fmla="*/ 0 w 13"/>
                <a:gd name="T1" fmla="*/ 14 h 14"/>
                <a:gd name="T2" fmla="*/ 0 w 13"/>
                <a:gd name="T3" fmla="*/ 14 h 14"/>
                <a:gd name="T4" fmla="*/ 4 w 13"/>
                <a:gd name="T5" fmla="*/ 8 h 14"/>
                <a:gd name="T6" fmla="*/ 6 w 13"/>
                <a:gd name="T7" fmla="*/ 3 h 14"/>
                <a:gd name="T8" fmla="*/ 9 w 13"/>
                <a:gd name="T9" fmla="*/ 0 h 14"/>
                <a:gd name="T10" fmla="*/ 12 w 13"/>
                <a:gd name="T11" fmla="*/ 0 h 14"/>
                <a:gd name="T12" fmla="*/ 13 w 13"/>
                <a:gd name="T13" fmla="*/ 0 h 1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" h="14">
                  <a:moveTo>
                    <a:pt x="0" y="14"/>
                  </a:moveTo>
                  <a:lnTo>
                    <a:pt x="0" y="14"/>
                  </a:lnTo>
                  <a:lnTo>
                    <a:pt x="4" y="8"/>
                  </a:lnTo>
                  <a:lnTo>
                    <a:pt x="6" y="3"/>
                  </a:lnTo>
                  <a:lnTo>
                    <a:pt x="9" y="0"/>
                  </a:lnTo>
                  <a:lnTo>
                    <a:pt x="12" y="0"/>
                  </a:lnTo>
                  <a:lnTo>
                    <a:pt x="13" y="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413" name="Freeform 285"/>
            <p:cNvSpPr>
              <a:spLocks/>
            </p:cNvSpPr>
            <p:nvPr/>
          </p:nvSpPr>
          <p:spPr bwMode="auto">
            <a:xfrm>
              <a:off x="3499" y="660"/>
              <a:ext cx="13" cy="7"/>
            </a:xfrm>
            <a:custGeom>
              <a:avLst/>
              <a:gdLst>
                <a:gd name="T0" fmla="*/ 13 w 13"/>
                <a:gd name="T1" fmla="*/ 0 h 7"/>
                <a:gd name="T2" fmla="*/ 13 w 13"/>
                <a:gd name="T3" fmla="*/ 0 h 7"/>
                <a:gd name="T4" fmla="*/ 5 w 13"/>
                <a:gd name="T5" fmla="*/ 6 h 7"/>
                <a:gd name="T6" fmla="*/ 2 w 13"/>
                <a:gd name="T7" fmla="*/ 7 h 7"/>
                <a:gd name="T8" fmla="*/ 0 w 13"/>
                <a:gd name="T9" fmla="*/ 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" h="7">
                  <a:moveTo>
                    <a:pt x="13" y="0"/>
                  </a:moveTo>
                  <a:lnTo>
                    <a:pt x="13" y="0"/>
                  </a:lnTo>
                  <a:lnTo>
                    <a:pt x="5" y="6"/>
                  </a:lnTo>
                  <a:lnTo>
                    <a:pt x="2" y="7"/>
                  </a:lnTo>
                  <a:lnTo>
                    <a:pt x="0" y="7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414" name="Freeform 286"/>
            <p:cNvSpPr>
              <a:spLocks/>
            </p:cNvSpPr>
            <p:nvPr/>
          </p:nvSpPr>
          <p:spPr bwMode="auto">
            <a:xfrm>
              <a:off x="3508" y="582"/>
              <a:ext cx="8" cy="28"/>
            </a:xfrm>
            <a:custGeom>
              <a:avLst/>
              <a:gdLst>
                <a:gd name="T0" fmla="*/ 8 w 8"/>
                <a:gd name="T1" fmla="*/ 0 h 28"/>
                <a:gd name="T2" fmla="*/ 8 w 8"/>
                <a:gd name="T3" fmla="*/ 0 h 28"/>
                <a:gd name="T4" fmla="*/ 6 w 8"/>
                <a:gd name="T5" fmla="*/ 4 h 28"/>
                <a:gd name="T6" fmla="*/ 3 w 8"/>
                <a:gd name="T7" fmla="*/ 7 h 28"/>
                <a:gd name="T8" fmla="*/ 1 w 8"/>
                <a:gd name="T9" fmla="*/ 9 h 28"/>
                <a:gd name="T10" fmla="*/ 1 w 8"/>
                <a:gd name="T11" fmla="*/ 13 h 28"/>
                <a:gd name="T12" fmla="*/ 1 w 8"/>
                <a:gd name="T13" fmla="*/ 13 h 28"/>
                <a:gd name="T14" fmla="*/ 1 w 8"/>
                <a:gd name="T15" fmla="*/ 21 h 28"/>
                <a:gd name="T16" fmla="*/ 1 w 8"/>
                <a:gd name="T17" fmla="*/ 25 h 28"/>
                <a:gd name="T18" fmla="*/ 0 w 8"/>
                <a:gd name="T19" fmla="*/ 28 h 2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" h="28">
                  <a:moveTo>
                    <a:pt x="8" y="0"/>
                  </a:moveTo>
                  <a:lnTo>
                    <a:pt x="8" y="0"/>
                  </a:lnTo>
                  <a:lnTo>
                    <a:pt x="6" y="4"/>
                  </a:lnTo>
                  <a:lnTo>
                    <a:pt x="3" y="7"/>
                  </a:lnTo>
                  <a:lnTo>
                    <a:pt x="1" y="9"/>
                  </a:lnTo>
                  <a:lnTo>
                    <a:pt x="1" y="13"/>
                  </a:lnTo>
                  <a:lnTo>
                    <a:pt x="1" y="21"/>
                  </a:lnTo>
                  <a:lnTo>
                    <a:pt x="1" y="25"/>
                  </a:lnTo>
                  <a:lnTo>
                    <a:pt x="0" y="28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415" name="Freeform 287"/>
            <p:cNvSpPr>
              <a:spLocks/>
            </p:cNvSpPr>
            <p:nvPr/>
          </p:nvSpPr>
          <p:spPr bwMode="auto">
            <a:xfrm>
              <a:off x="3528" y="624"/>
              <a:ext cx="3" cy="17"/>
            </a:xfrm>
            <a:custGeom>
              <a:avLst/>
              <a:gdLst>
                <a:gd name="T0" fmla="*/ 3 w 3"/>
                <a:gd name="T1" fmla="*/ 0 h 17"/>
                <a:gd name="T2" fmla="*/ 3 w 3"/>
                <a:gd name="T3" fmla="*/ 0 h 17"/>
                <a:gd name="T4" fmla="*/ 0 w 3"/>
                <a:gd name="T5" fmla="*/ 17 h 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" h="17">
                  <a:moveTo>
                    <a:pt x="3" y="0"/>
                  </a:moveTo>
                  <a:lnTo>
                    <a:pt x="3" y="0"/>
                  </a:lnTo>
                  <a:lnTo>
                    <a:pt x="0" y="17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416" name="Freeform 288"/>
            <p:cNvSpPr>
              <a:spLocks/>
            </p:cNvSpPr>
            <p:nvPr/>
          </p:nvSpPr>
          <p:spPr bwMode="auto">
            <a:xfrm>
              <a:off x="3530" y="594"/>
              <a:ext cx="11" cy="8"/>
            </a:xfrm>
            <a:custGeom>
              <a:avLst/>
              <a:gdLst>
                <a:gd name="T0" fmla="*/ 11 w 11"/>
                <a:gd name="T1" fmla="*/ 0 h 8"/>
                <a:gd name="T2" fmla="*/ 11 w 11"/>
                <a:gd name="T3" fmla="*/ 0 h 8"/>
                <a:gd name="T4" fmla="*/ 8 w 11"/>
                <a:gd name="T5" fmla="*/ 4 h 8"/>
                <a:gd name="T6" fmla="*/ 5 w 11"/>
                <a:gd name="T7" fmla="*/ 7 h 8"/>
                <a:gd name="T8" fmla="*/ 2 w 11"/>
                <a:gd name="T9" fmla="*/ 8 h 8"/>
                <a:gd name="T10" fmla="*/ 0 w 11"/>
                <a:gd name="T11" fmla="*/ 5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" h="8">
                  <a:moveTo>
                    <a:pt x="11" y="0"/>
                  </a:moveTo>
                  <a:lnTo>
                    <a:pt x="11" y="0"/>
                  </a:lnTo>
                  <a:lnTo>
                    <a:pt x="8" y="4"/>
                  </a:lnTo>
                  <a:lnTo>
                    <a:pt x="5" y="7"/>
                  </a:lnTo>
                  <a:lnTo>
                    <a:pt x="2" y="8"/>
                  </a:lnTo>
                  <a:lnTo>
                    <a:pt x="0" y="5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417" name="Freeform 289"/>
            <p:cNvSpPr>
              <a:spLocks/>
            </p:cNvSpPr>
            <p:nvPr/>
          </p:nvSpPr>
          <p:spPr bwMode="auto">
            <a:xfrm>
              <a:off x="3212" y="813"/>
              <a:ext cx="1" cy="27"/>
            </a:xfrm>
            <a:custGeom>
              <a:avLst/>
              <a:gdLst>
                <a:gd name="T0" fmla="*/ 0 w 1"/>
                <a:gd name="T1" fmla="*/ 0 h 27"/>
                <a:gd name="T2" fmla="*/ 0 w 1"/>
                <a:gd name="T3" fmla="*/ 0 h 27"/>
                <a:gd name="T4" fmla="*/ 1 w 1"/>
                <a:gd name="T5" fmla="*/ 7 h 27"/>
                <a:gd name="T6" fmla="*/ 1 w 1"/>
                <a:gd name="T7" fmla="*/ 15 h 27"/>
                <a:gd name="T8" fmla="*/ 1 w 1"/>
                <a:gd name="T9" fmla="*/ 22 h 27"/>
                <a:gd name="T10" fmla="*/ 0 w 1"/>
                <a:gd name="T11" fmla="*/ 27 h 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" h="27">
                  <a:moveTo>
                    <a:pt x="0" y="0"/>
                  </a:moveTo>
                  <a:lnTo>
                    <a:pt x="0" y="0"/>
                  </a:lnTo>
                  <a:lnTo>
                    <a:pt x="1" y="7"/>
                  </a:lnTo>
                  <a:lnTo>
                    <a:pt x="1" y="15"/>
                  </a:lnTo>
                  <a:lnTo>
                    <a:pt x="1" y="22"/>
                  </a:lnTo>
                  <a:lnTo>
                    <a:pt x="0" y="27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418" name="Freeform 290"/>
            <p:cNvSpPr>
              <a:spLocks/>
            </p:cNvSpPr>
            <p:nvPr/>
          </p:nvSpPr>
          <p:spPr bwMode="auto">
            <a:xfrm>
              <a:off x="3187" y="820"/>
              <a:ext cx="12" cy="18"/>
            </a:xfrm>
            <a:custGeom>
              <a:avLst/>
              <a:gdLst>
                <a:gd name="T0" fmla="*/ 12 w 12"/>
                <a:gd name="T1" fmla="*/ 0 h 18"/>
                <a:gd name="T2" fmla="*/ 12 w 12"/>
                <a:gd name="T3" fmla="*/ 0 h 18"/>
                <a:gd name="T4" fmla="*/ 8 w 12"/>
                <a:gd name="T5" fmla="*/ 4 h 18"/>
                <a:gd name="T6" fmla="*/ 6 w 12"/>
                <a:gd name="T7" fmla="*/ 7 h 18"/>
                <a:gd name="T8" fmla="*/ 0 w 12"/>
                <a:gd name="T9" fmla="*/ 7 h 18"/>
                <a:gd name="T10" fmla="*/ 0 w 12"/>
                <a:gd name="T11" fmla="*/ 7 h 18"/>
                <a:gd name="T12" fmla="*/ 2 w 12"/>
                <a:gd name="T13" fmla="*/ 14 h 18"/>
                <a:gd name="T14" fmla="*/ 3 w 12"/>
                <a:gd name="T15" fmla="*/ 16 h 18"/>
                <a:gd name="T16" fmla="*/ 4 w 12"/>
                <a:gd name="T17" fmla="*/ 18 h 18"/>
                <a:gd name="T18" fmla="*/ 10 w 12"/>
                <a:gd name="T19" fmla="*/ 18 h 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" h="18">
                  <a:moveTo>
                    <a:pt x="12" y="0"/>
                  </a:moveTo>
                  <a:lnTo>
                    <a:pt x="12" y="0"/>
                  </a:lnTo>
                  <a:lnTo>
                    <a:pt x="8" y="4"/>
                  </a:lnTo>
                  <a:lnTo>
                    <a:pt x="6" y="7"/>
                  </a:lnTo>
                  <a:lnTo>
                    <a:pt x="0" y="7"/>
                  </a:lnTo>
                  <a:lnTo>
                    <a:pt x="2" y="14"/>
                  </a:lnTo>
                  <a:lnTo>
                    <a:pt x="3" y="16"/>
                  </a:lnTo>
                  <a:lnTo>
                    <a:pt x="4" y="18"/>
                  </a:lnTo>
                  <a:lnTo>
                    <a:pt x="10" y="18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419" name="Freeform 291"/>
            <p:cNvSpPr>
              <a:spLocks/>
            </p:cNvSpPr>
            <p:nvPr/>
          </p:nvSpPr>
          <p:spPr bwMode="auto">
            <a:xfrm>
              <a:off x="3149" y="778"/>
              <a:ext cx="10" cy="30"/>
            </a:xfrm>
            <a:custGeom>
              <a:avLst/>
              <a:gdLst>
                <a:gd name="T0" fmla="*/ 6 w 10"/>
                <a:gd name="T1" fmla="*/ 0 h 30"/>
                <a:gd name="T2" fmla="*/ 6 w 10"/>
                <a:gd name="T3" fmla="*/ 0 h 30"/>
                <a:gd name="T4" fmla="*/ 2 w 10"/>
                <a:gd name="T5" fmla="*/ 1 h 30"/>
                <a:gd name="T6" fmla="*/ 0 w 10"/>
                <a:gd name="T7" fmla="*/ 3 h 30"/>
                <a:gd name="T8" fmla="*/ 2 w 10"/>
                <a:gd name="T9" fmla="*/ 5 h 30"/>
                <a:gd name="T10" fmla="*/ 2 w 10"/>
                <a:gd name="T11" fmla="*/ 5 h 30"/>
                <a:gd name="T12" fmla="*/ 4 w 10"/>
                <a:gd name="T13" fmla="*/ 10 h 30"/>
                <a:gd name="T14" fmla="*/ 7 w 10"/>
                <a:gd name="T15" fmla="*/ 16 h 30"/>
                <a:gd name="T16" fmla="*/ 10 w 10"/>
                <a:gd name="T17" fmla="*/ 24 h 30"/>
                <a:gd name="T18" fmla="*/ 8 w 10"/>
                <a:gd name="T19" fmla="*/ 27 h 30"/>
                <a:gd name="T20" fmla="*/ 8 w 10"/>
                <a:gd name="T21" fmla="*/ 30 h 3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" h="30">
                  <a:moveTo>
                    <a:pt x="6" y="0"/>
                  </a:moveTo>
                  <a:lnTo>
                    <a:pt x="6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2" y="5"/>
                  </a:lnTo>
                  <a:lnTo>
                    <a:pt x="4" y="10"/>
                  </a:lnTo>
                  <a:lnTo>
                    <a:pt x="7" y="16"/>
                  </a:lnTo>
                  <a:lnTo>
                    <a:pt x="10" y="24"/>
                  </a:lnTo>
                  <a:lnTo>
                    <a:pt x="8" y="27"/>
                  </a:lnTo>
                  <a:lnTo>
                    <a:pt x="8" y="3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420" name="Freeform 292"/>
            <p:cNvSpPr>
              <a:spLocks/>
            </p:cNvSpPr>
            <p:nvPr/>
          </p:nvSpPr>
          <p:spPr bwMode="auto">
            <a:xfrm>
              <a:off x="3155" y="811"/>
              <a:ext cx="7" cy="16"/>
            </a:xfrm>
            <a:custGeom>
              <a:avLst/>
              <a:gdLst>
                <a:gd name="T0" fmla="*/ 0 w 7"/>
                <a:gd name="T1" fmla="*/ 0 h 16"/>
                <a:gd name="T2" fmla="*/ 0 w 7"/>
                <a:gd name="T3" fmla="*/ 0 h 16"/>
                <a:gd name="T4" fmla="*/ 4 w 7"/>
                <a:gd name="T5" fmla="*/ 9 h 16"/>
                <a:gd name="T6" fmla="*/ 7 w 7"/>
                <a:gd name="T7" fmla="*/ 13 h 16"/>
                <a:gd name="T8" fmla="*/ 7 w 7"/>
                <a:gd name="T9" fmla="*/ 16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" h="16">
                  <a:moveTo>
                    <a:pt x="0" y="0"/>
                  </a:moveTo>
                  <a:lnTo>
                    <a:pt x="0" y="0"/>
                  </a:lnTo>
                  <a:lnTo>
                    <a:pt x="4" y="9"/>
                  </a:lnTo>
                  <a:lnTo>
                    <a:pt x="7" y="13"/>
                  </a:lnTo>
                  <a:lnTo>
                    <a:pt x="7" y="16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421" name="Line 293"/>
            <p:cNvSpPr>
              <a:spLocks noChangeShapeType="1"/>
            </p:cNvSpPr>
            <p:nvPr/>
          </p:nvSpPr>
          <p:spPr bwMode="auto">
            <a:xfrm>
              <a:off x="3229" y="812"/>
              <a:ext cx="6" cy="7"/>
            </a:xfrm>
            <a:prstGeom prst="line">
              <a:avLst/>
            </a:prstGeom>
            <a:noFill/>
            <a:ln w="7938">
              <a:solidFill>
                <a:srgbClr val="E0AFC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422" name="Freeform 294"/>
            <p:cNvSpPr>
              <a:spLocks/>
            </p:cNvSpPr>
            <p:nvPr/>
          </p:nvSpPr>
          <p:spPr bwMode="auto">
            <a:xfrm>
              <a:off x="3225" y="825"/>
              <a:ext cx="14" cy="4"/>
            </a:xfrm>
            <a:custGeom>
              <a:avLst/>
              <a:gdLst>
                <a:gd name="T0" fmla="*/ 0 w 14"/>
                <a:gd name="T1" fmla="*/ 4 h 4"/>
                <a:gd name="T2" fmla="*/ 0 w 14"/>
                <a:gd name="T3" fmla="*/ 4 h 4"/>
                <a:gd name="T4" fmla="*/ 10 w 14"/>
                <a:gd name="T5" fmla="*/ 3 h 4"/>
                <a:gd name="T6" fmla="*/ 14 w 14"/>
                <a:gd name="T7" fmla="*/ 0 h 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" h="4">
                  <a:moveTo>
                    <a:pt x="0" y="4"/>
                  </a:moveTo>
                  <a:lnTo>
                    <a:pt x="0" y="4"/>
                  </a:lnTo>
                  <a:lnTo>
                    <a:pt x="10" y="3"/>
                  </a:lnTo>
                  <a:lnTo>
                    <a:pt x="14" y="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grpSp>
          <p:nvGrpSpPr>
            <p:cNvPr id="2423" name="Group 295"/>
            <p:cNvGrpSpPr>
              <a:grpSpLocks/>
            </p:cNvGrpSpPr>
            <p:nvPr/>
          </p:nvGrpSpPr>
          <p:grpSpPr bwMode="auto">
            <a:xfrm>
              <a:off x="3241" y="681"/>
              <a:ext cx="289" cy="276"/>
              <a:chOff x="1633" y="693"/>
              <a:chExt cx="289" cy="276"/>
            </a:xfrm>
          </p:grpSpPr>
          <p:sp>
            <p:nvSpPr>
              <p:cNvPr id="2424" name="Freeform 296"/>
              <p:cNvSpPr>
                <a:spLocks/>
              </p:cNvSpPr>
              <p:nvPr/>
            </p:nvSpPr>
            <p:spPr bwMode="auto">
              <a:xfrm>
                <a:off x="1795" y="840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328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25" name="Freeform 297"/>
              <p:cNvSpPr>
                <a:spLocks/>
              </p:cNvSpPr>
              <p:nvPr/>
            </p:nvSpPr>
            <p:spPr bwMode="auto">
              <a:xfrm>
                <a:off x="1776" y="83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328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26" name="Freeform 298"/>
              <p:cNvSpPr>
                <a:spLocks/>
              </p:cNvSpPr>
              <p:nvPr/>
            </p:nvSpPr>
            <p:spPr bwMode="auto">
              <a:xfrm>
                <a:off x="1717" y="693"/>
                <a:ext cx="15" cy="14"/>
              </a:xfrm>
              <a:custGeom>
                <a:avLst/>
                <a:gdLst>
                  <a:gd name="T0" fmla="*/ 2 w 15"/>
                  <a:gd name="T1" fmla="*/ 4 h 14"/>
                  <a:gd name="T2" fmla="*/ 2 w 15"/>
                  <a:gd name="T3" fmla="*/ 4 h 14"/>
                  <a:gd name="T4" fmla="*/ 0 w 15"/>
                  <a:gd name="T5" fmla="*/ 4 h 14"/>
                  <a:gd name="T6" fmla="*/ 2 w 15"/>
                  <a:gd name="T7" fmla="*/ 5 h 14"/>
                  <a:gd name="T8" fmla="*/ 4 w 15"/>
                  <a:gd name="T9" fmla="*/ 5 h 14"/>
                  <a:gd name="T10" fmla="*/ 10 w 15"/>
                  <a:gd name="T11" fmla="*/ 8 h 14"/>
                  <a:gd name="T12" fmla="*/ 11 w 15"/>
                  <a:gd name="T13" fmla="*/ 10 h 14"/>
                  <a:gd name="T14" fmla="*/ 13 w 15"/>
                  <a:gd name="T15" fmla="*/ 13 h 14"/>
                  <a:gd name="T16" fmla="*/ 13 w 15"/>
                  <a:gd name="T17" fmla="*/ 13 h 14"/>
                  <a:gd name="T18" fmla="*/ 14 w 15"/>
                  <a:gd name="T19" fmla="*/ 14 h 14"/>
                  <a:gd name="T20" fmla="*/ 14 w 15"/>
                  <a:gd name="T21" fmla="*/ 14 h 14"/>
                  <a:gd name="T22" fmla="*/ 15 w 15"/>
                  <a:gd name="T23" fmla="*/ 13 h 14"/>
                  <a:gd name="T24" fmla="*/ 15 w 15"/>
                  <a:gd name="T25" fmla="*/ 8 h 14"/>
                  <a:gd name="T26" fmla="*/ 15 w 15"/>
                  <a:gd name="T27" fmla="*/ 4 h 14"/>
                  <a:gd name="T28" fmla="*/ 15 w 15"/>
                  <a:gd name="T29" fmla="*/ 4 h 14"/>
                  <a:gd name="T30" fmla="*/ 13 w 15"/>
                  <a:gd name="T31" fmla="*/ 0 h 14"/>
                  <a:gd name="T32" fmla="*/ 10 w 15"/>
                  <a:gd name="T33" fmla="*/ 0 h 14"/>
                  <a:gd name="T34" fmla="*/ 6 w 15"/>
                  <a:gd name="T35" fmla="*/ 1 h 14"/>
                  <a:gd name="T36" fmla="*/ 2 w 15"/>
                  <a:gd name="T37" fmla="*/ 4 h 14"/>
                  <a:gd name="T38" fmla="*/ 2 w 15"/>
                  <a:gd name="T39" fmla="*/ 4 h 14"/>
                  <a:gd name="T40" fmla="*/ 2 w 15"/>
                  <a:gd name="T41" fmla="*/ 4 h 1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5" h="14">
                    <a:moveTo>
                      <a:pt x="2" y="4"/>
                    </a:moveTo>
                    <a:lnTo>
                      <a:pt x="2" y="4"/>
                    </a:lnTo>
                    <a:lnTo>
                      <a:pt x="0" y="4"/>
                    </a:lnTo>
                    <a:lnTo>
                      <a:pt x="2" y="5"/>
                    </a:lnTo>
                    <a:lnTo>
                      <a:pt x="4" y="5"/>
                    </a:lnTo>
                    <a:lnTo>
                      <a:pt x="10" y="8"/>
                    </a:lnTo>
                    <a:lnTo>
                      <a:pt x="11" y="10"/>
                    </a:lnTo>
                    <a:lnTo>
                      <a:pt x="13" y="13"/>
                    </a:lnTo>
                    <a:lnTo>
                      <a:pt x="14" y="14"/>
                    </a:lnTo>
                    <a:lnTo>
                      <a:pt x="15" y="13"/>
                    </a:lnTo>
                    <a:lnTo>
                      <a:pt x="15" y="8"/>
                    </a:lnTo>
                    <a:lnTo>
                      <a:pt x="15" y="4"/>
                    </a:lnTo>
                    <a:lnTo>
                      <a:pt x="13" y="0"/>
                    </a:lnTo>
                    <a:lnTo>
                      <a:pt x="10" y="0"/>
                    </a:lnTo>
                    <a:lnTo>
                      <a:pt x="6" y="1"/>
                    </a:lnTo>
                    <a:lnTo>
                      <a:pt x="2" y="4"/>
                    </a:lnTo>
                    <a:close/>
                  </a:path>
                </a:pathLst>
              </a:custGeom>
              <a:solidFill>
                <a:srgbClr val="1E21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27" name="Freeform 299"/>
              <p:cNvSpPr>
                <a:spLocks/>
              </p:cNvSpPr>
              <p:nvPr/>
            </p:nvSpPr>
            <p:spPr bwMode="auto">
              <a:xfrm>
                <a:off x="1633" y="766"/>
                <a:ext cx="18" cy="36"/>
              </a:xfrm>
              <a:custGeom>
                <a:avLst/>
                <a:gdLst>
                  <a:gd name="T0" fmla="*/ 2 w 18"/>
                  <a:gd name="T1" fmla="*/ 0 h 36"/>
                  <a:gd name="T2" fmla="*/ 2 w 18"/>
                  <a:gd name="T3" fmla="*/ 0 h 36"/>
                  <a:gd name="T4" fmla="*/ 0 w 18"/>
                  <a:gd name="T5" fmla="*/ 1 h 36"/>
                  <a:gd name="T6" fmla="*/ 0 w 18"/>
                  <a:gd name="T7" fmla="*/ 2 h 36"/>
                  <a:gd name="T8" fmla="*/ 3 w 18"/>
                  <a:gd name="T9" fmla="*/ 9 h 36"/>
                  <a:gd name="T10" fmla="*/ 3 w 18"/>
                  <a:gd name="T11" fmla="*/ 9 h 36"/>
                  <a:gd name="T12" fmla="*/ 10 w 18"/>
                  <a:gd name="T13" fmla="*/ 24 h 36"/>
                  <a:gd name="T14" fmla="*/ 14 w 18"/>
                  <a:gd name="T15" fmla="*/ 35 h 36"/>
                  <a:gd name="T16" fmla="*/ 14 w 18"/>
                  <a:gd name="T17" fmla="*/ 35 h 36"/>
                  <a:gd name="T18" fmla="*/ 15 w 18"/>
                  <a:gd name="T19" fmla="*/ 36 h 36"/>
                  <a:gd name="T20" fmla="*/ 17 w 18"/>
                  <a:gd name="T21" fmla="*/ 36 h 36"/>
                  <a:gd name="T22" fmla="*/ 17 w 18"/>
                  <a:gd name="T23" fmla="*/ 36 h 36"/>
                  <a:gd name="T24" fmla="*/ 18 w 18"/>
                  <a:gd name="T25" fmla="*/ 36 h 36"/>
                  <a:gd name="T26" fmla="*/ 18 w 18"/>
                  <a:gd name="T27" fmla="*/ 35 h 36"/>
                  <a:gd name="T28" fmla="*/ 18 w 18"/>
                  <a:gd name="T29" fmla="*/ 35 h 36"/>
                  <a:gd name="T30" fmla="*/ 14 w 18"/>
                  <a:gd name="T31" fmla="*/ 24 h 36"/>
                  <a:gd name="T32" fmla="*/ 7 w 18"/>
                  <a:gd name="T33" fmla="*/ 8 h 36"/>
                  <a:gd name="T34" fmla="*/ 4 w 18"/>
                  <a:gd name="T35" fmla="*/ 1 h 36"/>
                  <a:gd name="T36" fmla="*/ 4 w 18"/>
                  <a:gd name="T37" fmla="*/ 1 h 36"/>
                  <a:gd name="T38" fmla="*/ 3 w 18"/>
                  <a:gd name="T39" fmla="*/ 0 h 36"/>
                  <a:gd name="T40" fmla="*/ 2 w 18"/>
                  <a:gd name="T41" fmla="*/ 0 h 36"/>
                  <a:gd name="T42" fmla="*/ 2 w 18"/>
                  <a:gd name="T43" fmla="*/ 0 h 36"/>
                  <a:gd name="T44" fmla="*/ 2 w 18"/>
                  <a:gd name="T45" fmla="*/ 0 h 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8" h="36">
                    <a:moveTo>
                      <a:pt x="2" y="0"/>
                    </a:moveTo>
                    <a:lnTo>
                      <a:pt x="2" y="0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3" y="9"/>
                    </a:lnTo>
                    <a:lnTo>
                      <a:pt x="10" y="24"/>
                    </a:lnTo>
                    <a:lnTo>
                      <a:pt x="14" y="35"/>
                    </a:lnTo>
                    <a:lnTo>
                      <a:pt x="15" y="36"/>
                    </a:lnTo>
                    <a:lnTo>
                      <a:pt x="17" y="36"/>
                    </a:lnTo>
                    <a:lnTo>
                      <a:pt x="18" y="36"/>
                    </a:lnTo>
                    <a:lnTo>
                      <a:pt x="18" y="35"/>
                    </a:lnTo>
                    <a:lnTo>
                      <a:pt x="14" y="24"/>
                    </a:lnTo>
                    <a:lnTo>
                      <a:pt x="7" y="8"/>
                    </a:lnTo>
                    <a:lnTo>
                      <a:pt x="4" y="1"/>
                    </a:lnTo>
                    <a:lnTo>
                      <a:pt x="3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EACFE8"/>
              </a:solidFill>
              <a:ln w="1588">
                <a:solidFill>
                  <a:srgbClr val="72576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28" name="Freeform 300"/>
              <p:cNvSpPr>
                <a:spLocks/>
              </p:cNvSpPr>
              <p:nvPr/>
            </p:nvSpPr>
            <p:spPr bwMode="auto">
              <a:xfrm>
                <a:off x="1658" y="774"/>
                <a:ext cx="16" cy="11"/>
              </a:xfrm>
              <a:custGeom>
                <a:avLst/>
                <a:gdLst>
                  <a:gd name="T0" fmla="*/ 0 w 16"/>
                  <a:gd name="T1" fmla="*/ 0 h 11"/>
                  <a:gd name="T2" fmla="*/ 0 w 16"/>
                  <a:gd name="T3" fmla="*/ 0 h 11"/>
                  <a:gd name="T4" fmla="*/ 8 w 16"/>
                  <a:gd name="T5" fmla="*/ 7 h 11"/>
                  <a:gd name="T6" fmla="*/ 16 w 16"/>
                  <a:gd name="T7" fmla="*/ 11 h 1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" h="11">
                    <a:moveTo>
                      <a:pt x="0" y="0"/>
                    </a:moveTo>
                    <a:lnTo>
                      <a:pt x="0" y="0"/>
                    </a:lnTo>
                    <a:lnTo>
                      <a:pt x="8" y="7"/>
                    </a:lnTo>
                    <a:lnTo>
                      <a:pt x="16" y="11"/>
                    </a:lnTo>
                  </a:path>
                </a:pathLst>
              </a:custGeom>
              <a:noFill/>
              <a:ln w="1588">
                <a:solidFill>
                  <a:srgbClr val="72576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29" name="Freeform 301"/>
              <p:cNvSpPr>
                <a:spLocks/>
              </p:cNvSpPr>
              <p:nvPr/>
            </p:nvSpPr>
            <p:spPr bwMode="auto">
              <a:xfrm>
                <a:off x="1665" y="772"/>
                <a:ext cx="14" cy="7"/>
              </a:xfrm>
              <a:custGeom>
                <a:avLst/>
                <a:gdLst>
                  <a:gd name="T0" fmla="*/ 0 w 14"/>
                  <a:gd name="T1" fmla="*/ 0 h 7"/>
                  <a:gd name="T2" fmla="*/ 0 w 14"/>
                  <a:gd name="T3" fmla="*/ 0 h 7"/>
                  <a:gd name="T4" fmla="*/ 2 w 14"/>
                  <a:gd name="T5" fmla="*/ 2 h 7"/>
                  <a:gd name="T6" fmla="*/ 6 w 14"/>
                  <a:gd name="T7" fmla="*/ 3 h 7"/>
                  <a:gd name="T8" fmla="*/ 14 w 14"/>
                  <a:gd name="T9" fmla="*/ 7 h 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7">
                    <a:moveTo>
                      <a:pt x="0" y="0"/>
                    </a:moveTo>
                    <a:lnTo>
                      <a:pt x="0" y="0"/>
                    </a:lnTo>
                    <a:lnTo>
                      <a:pt x="2" y="2"/>
                    </a:lnTo>
                    <a:lnTo>
                      <a:pt x="6" y="3"/>
                    </a:lnTo>
                    <a:lnTo>
                      <a:pt x="14" y="7"/>
                    </a:lnTo>
                  </a:path>
                </a:pathLst>
              </a:custGeom>
              <a:noFill/>
              <a:ln w="1588">
                <a:solidFill>
                  <a:srgbClr val="72576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30" name="Freeform 302"/>
              <p:cNvSpPr>
                <a:spLocks/>
              </p:cNvSpPr>
              <p:nvPr/>
            </p:nvSpPr>
            <p:spPr bwMode="auto">
              <a:xfrm>
                <a:off x="1895" y="720"/>
                <a:ext cx="9" cy="23"/>
              </a:xfrm>
              <a:custGeom>
                <a:avLst/>
                <a:gdLst>
                  <a:gd name="T0" fmla="*/ 9 w 9"/>
                  <a:gd name="T1" fmla="*/ 0 h 23"/>
                  <a:gd name="T2" fmla="*/ 9 w 9"/>
                  <a:gd name="T3" fmla="*/ 0 h 23"/>
                  <a:gd name="T4" fmla="*/ 4 w 9"/>
                  <a:gd name="T5" fmla="*/ 4 h 23"/>
                  <a:gd name="T6" fmla="*/ 1 w 9"/>
                  <a:gd name="T7" fmla="*/ 8 h 23"/>
                  <a:gd name="T8" fmla="*/ 0 w 9"/>
                  <a:gd name="T9" fmla="*/ 10 h 23"/>
                  <a:gd name="T10" fmla="*/ 0 w 9"/>
                  <a:gd name="T11" fmla="*/ 15 h 23"/>
                  <a:gd name="T12" fmla="*/ 2 w 9"/>
                  <a:gd name="T13" fmla="*/ 23 h 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" h="23">
                    <a:moveTo>
                      <a:pt x="9" y="0"/>
                    </a:moveTo>
                    <a:lnTo>
                      <a:pt x="9" y="0"/>
                    </a:lnTo>
                    <a:lnTo>
                      <a:pt x="4" y="4"/>
                    </a:lnTo>
                    <a:lnTo>
                      <a:pt x="1" y="8"/>
                    </a:lnTo>
                    <a:lnTo>
                      <a:pt x="0" y="10"/>
                    </a:lnTo>
                    <a:lnTo>
                      <a:pt x="0" y="15"/>
                    </a:lnTo>
                    <a:lnTo>
                      <a:pt x="2" y="23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31" name="Freeform 303"/>
              <p:cNvSpPr>
                <a:spLocks/>
              </p:cNvSpPr>
              <p:nvPr/>
            </p:nvSpPr>
            <p:spPr bwMode="auto">
              <a:xfrm>
                <a:off x="1877" y="699"/>
                <a:ext cx="3" cy="10"/>
              </a:xfrm>
              <a:custGeom>
                <a:avLst/>
                <a:gdLst>
                  <a:gd name="T0" fmla="*/ 0 w 3"/>
                  <a:gd name="T1" fmla="*/ 0 h 10"/>
                  <a:gd name="T2" fmla="*/ 0 w 3"/>
                  <a:gd name="T3" fmla="*/ 0 h 10"/>
                  <a:gd name="T4" fmla="*/ 0 w 3"/>
                  <a:gd name="T5" fmla="*/ 4 h 10"/>
                  <a:gd name="T6" fmla="*/ 1 w 3"/>
                  <a:gd name="T7" fmla="*/ 7 h 10"/>
                  <a:gd name="T8" fmla="*/ 3 w 3"/>
                  <a:gd name="T9" fmla="*/ 1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10">
                    <a:moveTo>
                      <a:pt x="0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1" y="7"/>
                    </a:lnTo>
                    <a:lnTo>
                      <a:pt x="3" y="10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32" name="Freeform 304"/>
              <p:cNvSpPr>
                <a:spLocks/>
              </p:cNvSpPr>
              <p:nvPr/>
            </p:nvSpPr>
            <p:spPr bwMode="auto">
              <a:xfrm>
                <a:off x="1864" y="743"/>
                <a:ext cx="6" cy="1"/>
              </a:xfrm>
              <a:custGeom>
                <a:avLst/>
                <a:gdLst>
                  <a:gd name="T0" fmla="*/ 6 w 6"/>
                  <a:gd name="T1" fmla="*/ 1 h 1"/>
                  <a:gd name="T2" fmla="*/ 6 w 6"/>
                  <a:gd name="T3" fmla="*/ 1 h 1"/>
                  <a:gd name="T4" fmla="*/ 4 w 6"/>
                  <a:gd name="T5" fmla="*/ 0 h 1"/>
                  <a:gd name="T6" fmla="*/ 2 w 6"/>
                  <a:gd name="T7" fmla="*/ 0 h 1"/>
                  <a:gd name="T8" fmla="*/ 0 w 6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">
                    <a:moveTo>
                      <a:pt x="6" y="1"/>
                    </a:moveTo>
                    <a:lnTo>
                      <a:pt x="6" y="1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33" name="Freeform 305"/>
              <p:cNvSpPr>
                <a:spLocks/>
              </p:cNvSpPr>
              <p:nvPr/>
            </p:nvSpPr>
            <p:spPr bwMode="auto">
              <a:xfrm>
                <a:off x="1878" y="743"/>
                <a:ext cx="2" cy="13"/>
              </a:xfrm>
              <a:custGeom>
                <a:avLst/>
                <a:gdLst>
                  <a:gd name="T0" fmla="*/ 2 w 2"/>
                  <a:gd name="T1" fmla="*/ 0 h 13"/>
                  <a:gd name="T2" fmla="*/ 2 w 2"/>
                  <a:gd name="T3" fmla="*/ 0 h 13"/>
                  <a:gd name="T4" fmla="*/ 0 w 2"/>
                  <a:gd name="T5" fmla="*/ 6 h 13"/>
                  <a:gd name="T6" fmla="*/ 0 w 2"/>
                  <a:gd name="T7" fmla="*/ 9 h 13"/>
                  <a:gd name="T8" fmla="*/ 2 w 2"/>
                  <a:gd name="T9" fmla="*/ 13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13">
                    <a:moveTo>
                      <a:pt x="2" y="0"/>
                    </a:moveTo>
                    <a:lnTo>
                      <a:pt x="2" y="0"/>
                    </a:lnTo>
                    <a:lnTo>
                      <a:pt x="0" y="6"/>
                    </a:lnTo>
                    <a:lnTo>
                      <a:pt x="0" y="9"/>
                    </a:lnTo>
                    <a:lnTo>
                      <a:pt x="2" y="13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34" name="Freeform 306"/>
              <p:cNvSpPr>
                <a:spLocks/>
              </p:cNvSpPr>
              <p:nvPr/>
            </p:nvSpPr>
            <p:spPr bwMode="auto">
              <a:xfrm>
                <a:off x="1864" y="755"/>
                <a:ext cx="14" cy="32"/>
              </a:xfrm>
              <a:custGeom>
                <a:avLst/>
                <a:gdLst>
                  <a:gd name="T0" fmla="*/ 0 w 14"/>
                  <a:gd name="T1" fmla="*/ 32 h 32"/>
                  <a:gd name="T2" fmla="*/ 0 w 14"/>
                  <a:gd name="T3" fmla="*/ 32 h 32"/>
                  <a:gd name="T4" fmla="*/ 4 w 14"/>
                  <a:gd name="T5" fmla="*/ 27 h 32"/>
                  <a:gd name="T6" fmla="*/ 6 w 14"/>
                  <a:gd name="T7" fmla="*/ 21 h 32"/>
                  <a:gd name="T8" fmla="*/ 6 w 14"/>
                  <a:gd name="T9" fmla="*/ 17 h 32"/>
                  <a:gd name="T10" fmla="*/ 5 w 14"/>
                  <a:gd name="T11" fmla="*/ 15 h 32"/>
                  <a:gd name="T12" fmla="*/ 5 w 14"/>
                  <a:gd name="T13" fmla="*/ 15 h 32"/>
                  <a:gd name="T14" fmla="*/ 9 w 14"/>
                  <a:gd name="T15" fmla="*/ 11 h 32"/>
                  <a:gd name="T16" fmla="*/ 13 w 14"/>
                  <a:gd name="T17" fmla="*/ 7 h 32"/>
                  <a:gd name="T18" fmla="*/ 14 w 14"/>
                  <a:gd name="T19" fmla="*/ 3 h 32"/>
                  <a:gd name="T20" fmla="*/ 14 w 14"/>
                  <a:gd name="T21" fmla="*/ 1 h 32"/>
                  <a:gd name="T22" fmla="*/ 13 w 14"/>
                  <a:gd name="T23" fmla="*/ 0 h 3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" h="32">
                    <a:moveTo>
                      <a:pt x="0" y="32"/>
                    </a:moveTo>
                    <a:lnTo>
                      <a:pt x="0" y="32"/>
                    </a:lnTo>
                    <a:lnTo>
                      <a:pt x="4" y="27"/>
                    </a:lnTo>
                    <a:lnTo>
                      <a:pt x="6" y="21"/>
                    </a:lnTo>
                    <a:lnTo>
                      <a:pt x="6" y="17"/>
                    </a:lnTo>
                    <a:lnTo>
                      <a:pt x="5" y="15"/>
                    </a:lnTo>
                    <a:lnTo>
                      <a:pt x="9" y="11"/>
                    </a:lnTo>
                    <a:lnTo>
                      <a:pt x="13" y="7"/>
                    </a:lnTo>
                    <a:lnTo>
                      <a:pt x="14" y="3"/>
                    </a:lnTo>
                    <a:lnTo>
                      <a:pt x="14" y="1"/>
                    </a:lnTo>
                    <a:lnTo>
                      <a:pt x="13" y="0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35" name="Freeform 307"/>
              <p:cNvSpPr>
                <a:spLocks/>
              </p:cNvSpPr>
              <p:nvPr/>
            </p:nvSpPr>
            <p:spPr bwMode="auto">
              <a:xfrm>
                <a:off x="1865" y="791"/>
                <a:ext cx="9" cy="2"/>
              </a:xfrm>
              <a:custGeom>
                <a:avLst/>
                <a:gdLst>
                  <a:gd name="T0" fmla="*/ 9 w 9"/>
                  <a:gd name="T1" fmla="*/ 2 h 2"/>
                  <a:gd name="T2" fmla="*/ 9 w 9"/>
                  <a:gd name="T3" fmla="*/ 2 h 2"/>
                  <a:gd name="T4" fmla="*/ 4 w 9"/>
                  <a:gd name="T5" fmla="*/ 2 h 2"/>
                  <a:gd name="T6" fmla="*/ 0 w 9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" h="2">
                    <a:moveTo>
                      <a:pt x="9" y="2"/>
                    </a:moveTo>
                    <a:lnTo>
                      <a:pt x="9" y="2"/>
                    </a:lnTo>
                    <a:lnTo>
                      <a:pt x="4" y="2"/>
                    </a:lnTo>
                    <a:lnTo>
                      <a:pt x="0" y="0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36" name="Freeform 308"/>
              <p:cNvSpPr>
                <a:spLocks/>
              </p:cNvSpPr>
              <p:nvPr/>
            </p:nvSpPr>
            <p:spPr bwMode="auto">
              <a:xfrm>
                <a:off x="1880" y="774"/>
                <a:ext cx="17" cy="54"/>
              </a:xfrm>
              <a:custGeom>
                <a:avLst/>
                <a:gdLst>
                  <a:gd name="T0" fmla="*/ 13 w 17"/>
                  <a:gd name="T1" fmla="*/ 0 h 54"/>
                  <a:gd name="T2" fmla="*/ 13 w 17"/>
                  <a:gd name="T3" fmla="*/ 0 h 54"/>
                  <a:gd name="T4" fmla="*/ 8 w 17"/>
                  <a:gd name="T5" fmla="*/ 1 h 54"/>
                  <a:gd name="T6" fmla="*/ 7 w 17"/>
                  <a:gd name="T7" fmla="*/ 1 h 54"/>
                  <a:gd name="T8" fmla="*/ 8 w 17"/>
                  <a:gd name="T9" fmla="*/ 4 h 54"/>
                  <a:gd name="T10" fmla="*/ 8 w 17"/>
                  <a:gd name="T11" fmla="*/ 4 h 54"/>
                  <a:gd name="T12" fmla="*/ 9 w 17"/>
                  <a:gd name="T13" fmla="*/ 8 h 54"/>
                  <a:gd name="T14" fmla="*/ 9 w 17"/>
                  <a:gd name="T15" fmla="*/ 13 h 54"/>
                  <a:gd name="T16" fmla="*/ 11 w 17"/>
                  <a:gd name="T17" fmla="*/ 17 h 54"/>
                  <a:gd name="T18" fmla="*/ 13 w 17"/>
                  <a:gd name="T19" fmla="*/ 21 h 54"/>
                  <a:gd name="T20" fmla="*/ 13 w 17"/>
                  <a:gd name="T21" fmla="*/ 21 h 54"/>
                  <a:gd name="T22" fmla="*/ 16 w 17"/>
                  <a:gd name="T23" fmla="*/ 24 h 54"/>
                  <a:gd name="T24" fmla="*/ 17 w 17"/>
                  <a:gd name="T25" fmla="*/ 28 h 54"/>
                  <a:gd name="T26" fmla="*/ 16 w 17"/>
                  <a:gd name="T27" fmla="*/ 31 h 54"/>
                  <a:gd name="T28" fmla="*/ 15 w 17"/>
                  <a:gd name="T29" fmla="*/ 32 h 54"/>
                  <a:gd name="T30" fmla="*/ 12 w 17"/>
                  <a:gd name="T31" fmla="*/ 34 h 54"/>
                  <a:gd name="T32" fmla="*/ 12 w 17"/>
                  <a:gd name="T33" fmla="*/ 34 h 54"/>
                  <a:gd name="T34" fmla="*/ 7 w 17"/>
                  <a:gd name="T35" fmla="*/ 36 h 54"/>
                  <a:gd name="T36" fmla="*/ 1 w 17"/>
                  <a:gd name="T37" fmla="*/ 42 h 54"/>
                  <a:gd name="T38" fmla="*/ 0 w 17"/>
                  <a:gd name="T39" fmla="*/ 49 h 54"/>
                  <a:gd name="T40" fmla="*/ 0 w 17"/>
                  <a:gd name="T41" fmla="*/ 51 h 54"/>
                  <a:gd name="T42" fmla="*/ 0 w 17"/>
                  <a:gd name="T43" fmla="*/ 54 h 5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17" h="54">
                    <a:moveTo>
                      <a:pt x="13" y="0"/>
                    </a:moveTo>
                    <a:lnTo>
                      <a:pt x="13" y="0"/>
                    </a:lnTo>
                    <a:lnTo>
                      <a:pt x="8" y="1"/>
                    </a:lnTo>
                    <a:lnTo>
                      <a:pt x="7" y="1"/>
                    </a:lnTo>
                    <a:lnTo>
                      <a:pt x="8" y="4"/>
                    </a:lnTo>
                    <a:lnTo>
                      <a:pt x="9" y="8"/>
                    </a:lnTo>
                    <a:lnTo>
                      <a:pt x="9" y="13"/>
                    </a:lnTo>
                    <a:lnTo>
                      <a:pt x="11" y="17"/>
                    </a:lnTo>
                    <a:lnTo>
                      <a:pt x="13" y="21"/>
                    </a:lnTo>
                    <a:lnTo>
                      <a:pt x="16" y="24"/>
                    </a:lnTo>
                    <a:lnTo>
                      <a:pt x="17" y="28"/>
                    </a:lnTo>
                    <a:lnTo>
                      <a:pt x="16" y="31"/>
                    </a:lnTo>
                    <a:lnTo>
                      <a:pt x="15" y="32"/>
                    </a:lnTo>
                    <a:lnTo>
                      <a:pt x="12" y="34"/>
                    </a:lnTo>
                    <a:lnTo>
                      <a:pt x="7" y="36"/>
                    </a:lnTo>
                    <a:lnTo>
                      <a:pt x="1" y="42"/>
                    </a:lnTo>
                    <a:lnTo>
                      <a:pt x="0" y="49"/>
                    </a:lnTo>
                    <a:lnTo>
                      <a:pt x="0" y="51"/>
                    </a:lnTo>
                    <a:lnTo>
                      <a:pt x="0" y="54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37" name="Freeform 309"/>
              <p:cNvSpPr>
                <a:spLocks/>
              </p:cNvSpPr>
              <p:nvPr/>
            </p:nvSpPr>
            <p:spPr bwMode="auto">
              <a:xfrm>
                <a:off x="1862" y="808"/>
                <a:ext cx="7" cy="12"/>
              </a:xfrm>
              <a:custGeom>
                <a:avLst/>
                <a:gdLst>
                  <a:gd name="T0" fmla="*/ 0 w 7"/>
                  <a:gd name="T1" fmla="*/ 0 h 12"/>
                  <a:gd name="T2" fmla="*/ 0 w 7"/>
                  <a:gd name="T3" fmla="*/ 0 h 12"/>
                  <a:gd name="T4" fmla="*/ 4 w 7"/>
                  <a:gd name="T5" fmla="*/ 5 h 12"/>
                  <a:gd name="T6" fmla="*/ 6 w 7"/>
                  <a:gd name="T7" fmla="*/ 8 h 12"/>
                  <a:gd name="T8" fmla="*/ 7 w 7"/>
                  <a:gd name="T9" fmla="*/ 12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" h="12">
                    <a:moveTo>
                      <a:pt x="0" y="0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6" y="8"/>
                    </a:lnTo>
                    <a:lnTo>
                      <a:pt x="7" y="12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38" name="Freeform 310"/>
              <p:cNvSpPr>
                <a:spLocks/>
              </p:cNvSpPr>
              <p:nvPr/>
            </p:nvSpPr>
            <p:spPr bwMode="auto">
              <a:xfrm>
                <a:off x="1904" y="828"/>
                <a:ext cx="7" cy="3"/>
              </a:xfrm>
              <a:custGeom>
                <a:avLst/>
                <a:gdLst>
                  <a:gd name="T0" fmla="*/ 7 w 7"/>
                  <a:gd name="T1" fmla="*/ 0 h 3"/>
                  <a:gd name="T2" fmla="*/ 7 w 7"/>
                  <a:gd name="T3" fmla="*/ 0 h 3"/>
                  <a:gd name="T4" fmla="*/ 3 w 7"/>
                  <a:gd name="T5" fmla="*/ 0 h 3"/>
                  <a:gd name="T6" fmla="*/ 0 w 7"/>
                  <a:gd name="T7" fmla="*/ 3 h 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" h="3">
                    <a:moveTo>
                      <a:pt x="7" y="0"/>
                    </a:move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39" name="Freeform 311"/>
              <p:cNvSpPr>
                <a:spLocks/>
              </p:cNvSpPr>
              <p:nvPr/>
            </p:nvSpPr>
            <p:spPr bwMode="auto">
              <a:xfrm>
                <a:off x="1893" y="843"/>
                <a:ext cx="4" cy="20"/>
              </a:xfrm>
              <a:custGeom>
                <a:avLst/>
                <a:gdLst>
                  <a:gd name="T0" fmla="*/ 4 w 4"/>
                  <a:gd name="T1" fmla="*/ 0 h 20"/>
                  <a:gd name="T2" fmla="*/ 4 w 4"/>
                  <a:gd name="T3" fmla="*/ 0 h 20"/>
                  <a:gd name="T4" fmla="*/ 2 w 4"/>
                  <a:gd name="T5" fmla="*/ 5 h 20"/>
                  <a:gd name="T6" fmla="*/ 0 w 4"/>
                  <a:gd name="T7" fmla="*/ 11 h 20"/>
                  <a:gd name="T8" fmla="*/ 0 w 4"/>
                  <a:gd name="T9" fmla="*/ 15 h 20"/>
                  <a:gd name="T10" fmla="*/ 3 w 4"/>
                  <a:gd name="T11" fmla="*/ 20 h 2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" h="20">
                    <a:moveTo>
                      <a:pt x="4" y="0"/>
                    </a:moveTo>
                    <a:lnTo>
                      <a:pt x="4" y="0"/>
                    </a:lnTo>
                    <a:lnTo>
                      <a:pt x="2" y="5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3" y="20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40" name="Freeform 312"/>
              <p:cNvSpPr>
                <a:spLocks/>
              </p:cNvSpPr>
              <p:nvPr/>
            </p:nvSpPr>
            <p:spPr bwMode="auto">
              <a:xfrm>
                <a:off x="1865" y="846"/>
                <a:ext cx="19" cy="6"/>
              </a:xfrm>
              <a:custGeom>
                <a:avLst/>
                <a:gdLst>
                  <a:gd name="T0" fmla="*/ 0 w 19"/>
                  <a:gd name="T1" fmla="*/ 0 h 6"/>
                  <a:gd name="T2" fmla="*/ 0 w 19"/>
                  <a:gd name="T3" fmla="*/ 0 h 6"/>
                  <a:gd name="T4" fmla="*/ 9 w 19"/>
                  <a:gd name="T5" fmla="*/ 0 h 6"/>
                  <a:gd name="T6" fmla="*/ 15 w 19"/>
                  <a:gd name="T7" fmla="*/ 2 h 6"/>
                  <a:gd name="T8" fmla="*/ 18 w 19"/>
                  <a:gd name="T9" fmla="*/ 4 h 6"/>
                  <a:gd name="T10" fmla="*/ 19 w 19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9" h="6">
                    <a:moveTo>
                      <a:pt x="0" y="0"/>
                    </a:moveTo>
                    <a:lnTo>
                      <a:pt x="0" y="0"/>
                    </a:lnTo>
                    <a:lnTo>
                      <a:pt x="9" y="0"/>
                    </a:lnTo>
                    <a:lnTo>
                      <a:pt x="15" y="2"/>
                    </a:lnTo>
                    <a:lnTo>
                      <a:pt x="18" y="4"/>
                    </a:lnTo>
                    <a:lnTo>
                      <a:pt x="19" y="6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41" name="Freeform 313"/>
              <p:cNvSpPr>
                <a:spLocks/>
              </p:cNvSpPr>
              <p:nvPr/>
            </p:nvSpPr>
            <p:spPr bwMode="auto">
              <a:xfrm>
                <a:off x="1900" y="856"/>
                <a:ext cx="22" cy="23"/>
              </a:xfrm>
              <a:custGeom>
                <a:avLst/>
                <a:gdLst>
                  <a:gd name="T0" fmla="*/ 22 w 22"/>
                  <a:gd name="T1" fmla="*/ 0 h 23"/>
                  <a:gd name="T2" fmla="*/ 22 w 22"/>
                  <a:gd name="T3" fmla="*/ 0 h 23"/>
                  <a:gd name="T4" fmla="*/ 19 w 22"/>
                  <a:gd name="T5" fmla="*/ 2 h 23"/>
                  <a:gd name="T6" fmla="*/ 16 w 22"/>
                  <a:gd name="T7" fmla="*/ 4 h 23"/>
                  <a:gd name="T8" fmla="*/ 11 w 22"/>
                  <a:gd name="T9" fmla="*/ 13 h 23"/>
                  <a:gd name="T10" fmla="*/ 6 w 22"/>
                  <a:gd name="T11" fmla="*/ 19 h 23"/>
                  <a:gd name="T12" fmla="*/ 3 w 22"/>
                  <a:gd name="T13" fmla="*/ 22 h 23"/>
                  <a:gd name="T14" fmla="*/ 0 w 22"/>
                  <a:gd name="T15" fmla="*/ 23 h 2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2" h="23">
                    <a:moveTo>
                      <a:pt x="22" y="0"/>
                    </a:moveTo>
                    <a:lnTo>
                      <a:pt x="22" y="0"/>
                    </a:lnTo>
                    <a:lnTo>
                      <a:pt x="19" y="2"/>
                    </a:lnTo>
                    <a:lnTo>
                      <a:pt x="16" y="4"/>
                    </a:lnTo>
                    <a:lnTo>
                      <a:pt x="11" y="13"/>
                    </a:lnTo>
                    <a:lnTo>
                      <a:pt x="6" y="19"/>
                    </a:lnTo>
                    <a:lnTo>
                      <a:pt x="3" y="22"/>
                    </a:lnTo>
                    <a:lnTo>
                      <a:pt x="0" y="23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42" name="Freeform 314"/>
              <p:cNvSpPr>
                <a:spLocks/>
              </p:cNvSpPr>
              <p:nvPr/>
            </p:nvSpPr>
            <p:spPr bwMode="auto">
              <a:xfrm>
                <a:off x="1911" y="871"/>
                <a:ext cx="1" cy="15"/>
              </a:xfrm>
              <a:custGeom>
                <a:avLst/>
                <a:gdLst>
                  <a:gd name="T0" fmla="*/ 1 w 1"/>
                  <a:gd name="T1" fmla="*/ 15 h 15"/>
                  <a:gd name="T2" fmla="*/ 1 w 1"/>
                  <a:gd name="T3" fmla="*/ 15 h 15"/>
                  <a:gd name="T4" fmla="*/ 0 w 1"/>
                  <a:gd name="T5" fmla="*/ 7 h 15"/>
                  <a:gd name="T6" fmla="*/ 0 w 1"/>
                  <a:gd name="T7" fmla="*/ 0 h 1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" h="15">
                    <a:moveTo>
                      <a:pt x="1" y="15"/>
                    </a:moveTo>
                    <a:lnTo>
                      <a:pt x="1" y="15"/>
                    </a:lnTo>
                    <a:lnTo>
                      <a:pt x="0" y="7"/>
                    </a:lnTo>
                    <a:lnTo>
                      <a:pt x="0" y="0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43" name="Freeform 315"/>
              <p:cNvSpPr>
                <a:spLocks/>
              </p:cNvSpPr>
              <p:nvPr/>
            </p:nvSpPr>
            <p:spPr bwMode="auto">
              <a:xfrm>
                <a:off x="1910" y="887"/>
                <a:ext cx="9" cy="5"/>
              </a:xfrm>
              <a:custGeom>
                <a:avLst/>
                <a:gdLst>
                  <a:gd name="T0" fmla="*/ 9 w 9"/>
                  <a:gd name="T1" fmla="*/ 0 h 5"/>
                  <a:gd name="T2" fmla="*/ 9 w 9"/>
                  <a:gd name="T3" fmla="*/ 0 h 5"/>
                  <a:gd name="T4" fmla="*/ 5 w 9"/>
                  <a:gd name="T5" fmla="*/ 5 h 5"/>
                  <a:gd name="T6" fmla="*/ 0 w 9"/>
                  <a:gd name="T7" fmla="*/ 5 h 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" h="5">
                    <a:moveTo>
                      <a:pt x="9" y="0"/>
                    </a:moveTo>
                    <a:lnTo>
                      <a:pt x="9" y="0"/>
                    </a:lnTo>
                    <a:lnTo>
                      <a:pt x="5" y="5"/>
                    </a:lnTo>
                    <a:lnTo>
                      <a:pt x="0" y="5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44" name="Freeform 316"/>
              <p:cNvSpPr>
                <a:spLocks/>
              </p:cNvSpPr>
              <p:nvPr/>
            </p:nvSpPr>
            <p:spPr bwMode="auto">
              <a:xfrm>
                <a:off x="1907" y="902"/>
                <a:ext cx="4" cy="11"/>
              </a:xfrm>
              <a:custGeom>
                <a:avLst/>
                <a:gdLst>
                  <a:gd name="T0" fmla="*/ 4 w 4"/>
                  <a:gd name="T1" fmla="*/ 0 h 11"/>
                  <a:gd name="T2" fmla="*/ 4 w 4"/>
                  <a:gd name="T3" fmla="*/ 0 h 11"/>
                  <a:gd name="T4" fmla="*/ 3 w 4"/>
                  <a:gd name="T5" fmla="*/ 4 h 11"/>
                  <a:gd name="T6" fmla="*/ 3 w 4"/>
                  <a:gd name="T7" fmla="*/ 7 h 11"/>
                  <a:gd name="T8" fmla="*/ 3 w 4"/>
                  <a:gd name="T9" fmla="*/ 10 h 11"/>
                  <a:gd name="T10" fmla="*/ 0 w 4"/>
                  <a:gd name="T11" fmla="*/ 11 h 1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" h="11">
                    <a:moveTo>
                      <a:pt x="4" y="0"/>
                    </a:moveTo>
                    <a:lnTo>
                      <a:pt x="4" y="0"/>
                    </a:lnTo>
                    <a:lnTo>
                      <a:pt x="3" y="4"/>
                    </a:lnTo>
                    <a:lnTo>
                      <a:pt x="3" y="7"/>
                    </a:lnTo>
                    <a:lnTo>
                      <a:pt x="3" y="10"/>
                    </a:lnTo>
                    <a:lnTo>
                      <a:pt x="0" y="11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45" name="Freeform 317"/>
              <p:cNvSpPr>
                <a:spLocks/>
              </p:cNvSpPr>
              <p:nvPr/>
            </p:nvSpPr>
            <p:spPr bwMode="auto">
              <a:xfrm>
                <a:off x="1891" y="892"/>
                <a:ext cx="4" cy="12"/>
              </a:xfrm>
              <a:custGeom>
                <a:avLst/>
                <a:gdLst>
                  <a:gd name="T0" fmla="*/ 4 w 4"/>
                  <a:gd name="T1" fmla="*/ 0 h 12"/>
                  <a:gd name="T2" fmla="*/ 4 w 4"/>
                  <a:gd name="T3" fmla="*/ 0 h 12"/>
                  <a:gd name="T4" fmla="*/ 1 w 4"/>
                  <a:gd name="T5" fmla="*/ 4 h 12"/>
                  <a:gd name="T6" fmla="*/ 0 w 4"/>
                  <a:gd name="T7" fmla="*/ 8 h 12"/>
                  <a:gd name="T8" fmla="*/ 1 w 4"/>
                  <a:gd name="T9" fmla="*/ 12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12">
                    <a:moveTo>
                      <a:pt x="4" y="0"/>
                    </a:moveTo>
                    <a:lnTo>
                      <a:pt x="4" y="0"/>
                    </a:lnTo>
                    <a:lnTo>
                      <a:pt x="1" y="4"/>
                    </a:lnTo>
                    <a:lnTo>
                      <a:pt x="0" y="8"/>
                    </a:lnTo>
                    <a:lnTo>
                      <a:pt x="1" y="12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46" name="Freeform 318"/>
              <p:cNvSpPr>
                <a:spLocks/>
              </p:cNvSpPr>
              <p:nvPr/>
            </p:nvSpPr>
            <p:spPr bwMode="auto">
              <a:xfrm>
                <a:off x="1883" y="915"/>
                <a:ext cx="10" cy="2"/>
              </a:xfrm>
              <a:custGeom>
                <a:avLst/>
                <a:gdLst>
                  <a:gd name="T0" fmla="*/ 10 w 10"/>
                  <a:gd name="T1" fmla="*/ 0 h 2"/>
                  <a:gd name="T2" fmla="*/ 10 w 10"/>
                  <a:gd name="T3" fmla="*/ 0 h 2"/>
                  <a:gd name="T4" fmla="*/ 5 w 10"/>
                  <a:gd name="T5" fmla="*/ 2 h 2"/>
                  <a:gd name="T6" fmla="*/ 2 w 10"/>
                  <a:gd name="T7" fmla="*/ 2 h 2"/>
                  <a:gd name="T8" fmla="*/ 0 w 10"/>
                  <a:gd name="T9" fmla="*/ 1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2">
                    <a:moveTo>
                      <a:pt x="10" y="0"/>
                    </a:moveTo>
                    <a:lnTo>
                      <a:pt x="10" y="0"/>
                    </a:lnTo>
                    <a:lnTo>
                      <a:pt x="5" y="2"/>
                    </a:lnTo>
                    <a:lnTo>
                      <a:pt x="2" y="2"/>
                    </a:lnTo>
                    <a:lnTo>
                      <a:pt x="0" y="1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47" name="Freeform 319"/>
              <p:cNvSpPr>
                <a:spLocks/>
              </p:cNvSpPr>
              <p:nvPr/>
            </p:nvSpPr>
            <p:spPr bwMode="auto">
              <a:xfrm>
                <a:off x="1907" y="927"/>
                <a:ext cx="1" cy="11"/>
              </a:xfrm>
              <a:custGeom>
                <a:avLst/>
                <a:gdLst>
                  <a:gd name="T0" fmla="*/ 0 w 1"/>
                  <a:gd name="T1" fmla="*/ 0 h 11"/>
                  <a:gd name="T2" fmla="*/ 0 w 1"/>
                  <a:gd name="T3" fmla="*/ 0 h 11"/>
                  <a:gd name="T4" fmla="*/ 0 w 1"/>
                  <a:gd name="T5" fmla="*/ 2 h 11"/>
                  <a:gd name="T6" fmla="*/ 1 w 1"/>
                  <a:gd name="T7" fmla="*/ 5 h 11"/>
                  <a:gd name="T8" fmla="*/ 1 w 1"/>
                  <a:gd name="T9" fmla="*/ 8 h 11"/>
                  <a:gd name="T10" fmla="*/ 1 w 1"/>
                  <a:gd name="T11" fmla="*/ 11 h 1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" h="11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1" y="5"/>
                    </a:lnTo>
                    <a:lnTo>
                      <a:pt x="1" y="8"/>
                    </a:lnTo>
                    <a:lnTo>
                      <a:pt x="1" y="11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48" name="Freeform 320"/>
              <p:cNvSpPr>
                <a:spLocks/>
              </p:cNvSpPr>
              <p:nvPr/>
            </p:nvSpPr>
            <p:spPr bwMode="auto">
              <a:xfrm>
                <a:off x="1880" y="925"/>
                <a:ext cx="11" cy="23"/>
              </a:xfrm>
              <a:custGeom>
                <a:avLst/>
                <a:gdLst>
                  <a:gd name="T0" fmla="*/ 11 w 11"/>
                  <a:gd name="T1" fmla="*/ 0 h 23"/>
                  <a:gd name="T2" fmla="*/ 11 w 11"/>
                  <a:gd name="T3" fmla="*/ 0 h 23"/>
                  <a:gd name="T4" fmla="*/ 9 w 11"/>
                  <a:gd name="T5" fmla="*/ 4 h 23"/>
                  <a:gd name="T6" fmla="*/ 8 w 11"/>
                  <a:gd name="T7" fmla="*/ 10 h 23"/>
                  <a:gd name="T8" fmla="*/ 8 w 11"/>
                  <a:gd name="T9" fmla="*/ 18 h 23"/>
                  <a:gd name="T10" fmla="*/ 8 w 11"/>
                  <a:gd name="T11" fmla="*/ 18 h 23"/>
                  <a:gd name="T12" fmla="*/ 5 w 11"/>
                  <a:gd name="T13" fmla="*/ 19 h 23"/>
                  <a:gd name="T14" fmla="*/ 3 w 11"/>
                  <a:gd name="T15" fmla="*/ 21 h 23"/>
                  <a:gd name="T16" fmla="*/ 1 w 11"/>
                  <a:gd name="T17" fmla="*/ 22 h 23"/>
                  <a:gd name="T18" fmla="*/ 0 w 11"/>
                  <a:gd name="T19" fmla="*/ 23 h 2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1" h="23">
                    <a:moveTo>
                      <a:pt x="11" y="0"/>
                    </a:moveTo>
                    <a:lnTo>
                      <a:pt x="11" y="0"/>
                    </a:lnTo>
                    <a:lnTo>
                      <a:pt x="9" y="4"/>
                    </a:lnTo>
                    <a:lnTo>
                      <a:pt x="8" y="10"/>
                    </a:lnTo>
                    <a:lnTo>
                      <a:pt x="8" y="18"/>
                    </a:lnTo>
                    <a:lnTo>
                      <a:pt x="5" y="19"/>
                    </a:lnTo>
                    <a:lnTo>
                      <a:pt x="3" y="21"/>
                    </a:lnTo>
                    <a:lnTo>
                      <a:pt x="1" y="22"/>
                    </a:lnTo>
                    <a:lnTo>
                      <a:pt x="0" y="23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49" name="Freeform 321"/>
              <p:cNvSpPr>
                <a:spLocks/>
              </p:cNvSpPr>
              <p:nvPr/>
            </p:nvSpPr>
            <p:spPr bwMode="auto">
              <a:xfrm>
                <a:off x="1862" y="931"/>
                <a:ext cx="12" cy="13"/>
              </a:xfrm>
              <a:custGeom>
                <a:avLst/>
                <a:gdLst>
                  <a:gd name="T0" fmla="*/ 12 w 12"/>
                  <a:gd name="T1" fmla="*/ 0 h 13"/>
                  <a:gd name="T2" fmla="*/ 12 w 12"/>
                  <a:gd name="T3" fmla="*/ 0 h 13"/>
                  <a:gd name="T4" fmla="*/ 11 w 12"/>
                  <a:gd name="T5" fmla="*/ 7 h 13"/>
                  <a:gd name="T6" fmla="*/ 11 w 12"/>
                  <a:gd name="T7" fmla="*/ 9 h 13"/>
                  <a:gd name="T8" fmla="*/ 11 w 12"/>
                  <a:gd name="T9" fmla="*/ 13 h 13"/>
                  <a:gd name="T10" fmla="*/ 11 w 12"/>
                  <a:gd name="T11" fmla="*/ 13 h 13"/>
                  <a:gd name="T12" fmla="*/ 10 w 12"/>
                  <a:gd name="T13" fmla="*/ 11 h 13"/>
                  <a:gd name="T14" fmla="*/ 7 w 12"/>
                  <a:gd name="T15" fmla="*/ 7 h 13"/>
                  <a:gd name="T16" fmla="*/ 4 w 12"/>
                  <a:gd name="T17" fmla="*/ 4 h 13"/>
                  <a:gd name="T18" fmla="*/ 2 w 12"/>
                  <a:gd name="T19" fmla="*/ 2 h 13"/>
                  <a:gd name="T20" fmla="*/ 0 w 12"/>
                  <a:gd name="T21" fmla="*/ 2 h 1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2" h="13">
                    <a:moveTo>
                      <a:pt x="12" y="0"/>
                    </a:moveTo>
                    <a:lnTo>
                      <a:pt x="12" y="0"/>
                    </a:lnTo>
                    <a:lnTo>
                      <a:pt x="11" y="7"/>
                    </a:lnTo>
                    <a:lnTo>
                      <a:pt x="11" y="9"/>
                    </a:lnTo>
                    <a:lnTo>
                      <a:pt x="11" y="13"/>
                    </a:lnTo>
                    <a:lnTo>
                      <a:pt x="10" y="11"/>
                    </a:lnTo>
                    <a:lnTo>
                      <a:pt x="7" y="7"/>
                    </a:lnTo>
                    <a:lnTo>
                      <a:pt x="4" y="4"/>
                    </a:lnTo>
                    <a:lnTo>
                      <a:pt x="2" y="2"/>
                    </a:lnTo>
                    <a:lnTo>
                      <a:pt x="0" y="2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50" name="Freeform 322"/>
              <p:cNvSpPr>
                <a:spLocks/>
              </p:cNvSpPr>
              <p:nvPr/>
            </p:nvSpPr>
            <p:spPr bwMode="auto">
              <a:xfrm>
                <a:off x="1862" y="943"/>
                <a:ext cx="3" cy="18"/>
              </a:xfrm>
              <a:custGeom>
                <a:avLst/>
                <a:gdLst>
                  <a:gd name="T0" fmla="*/ 0 w 3"/>
                  <a:gd name="T1" fmla="*/ 0 h 18"/>
                  <a:gd name="T2" fmla="*/ 0 w 3"/>
                  <a:gd name="T3" fmla="*/ 0 h 18"/>
                  <a:gd name="T4" fmla="*/ 3 w 3"/>
                  <a:gd name="T5" fmla="*/ 8 h 18"/>
                  <a:gd name="T6" fmla="*/ 3 w 3"/>
                  <a:gd name="T7" fmla="*/ 14 h 18"/>
                  <a:gd name="T8" fmla="*/ 0 w 3"/>
                  <a:gd name="T9" fmla="*/ 18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18">
                    <a:moveTo>
                      <a:pt x="0" y="0"/>
                    </a:moveTo>
                    <a:lnTo>
                      <a:pt x="0" y="0"/>
                    </a:lnTo>
                    <a:lnTo>
                      <a:pt x="3" y="8"/>
                    </a:lnTo>
                    <a:lnTo>
                      <a:pt x="3" y="14"/>
                    </a:lnTo>
                    <a:lnTo>
                      <a:pt x="0" y="18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51" name="Freeform 323"/>
              <p:cNvSpPr>
                <a:spLocks/>
              </p:cNvSpPr>
              <p:nvPr/>
            </p:nvSpPr>
            <p:spPr bwMode="auto">
              <a:xfrm>
                <a:off x="1843" y="966"/>
                <a:ext cx="12" cy="1"/>
              </a:xfrm>
              <a:custGeom>
                <a:avLst/>
                <a:gdLst>
                  <a:gd name="T0" fmla="*/ 0 w 12"/>
                  <a:gd name="T1" fmla="*/ 0 h 1"/>
                  <a:gd name="T2" fmla="*/ 0 w 12"/>
                  <a:gd name="T3" fmla="*/ 0 h 1"/>
                  <a:gd name="T4" fmla="*/ 3 w 12"/>
                  <a:gd name="T5" fmla="*/ 0 h 1"/>
                  <a:gd name="T6" fmla="*/ 6 w 12"/>
                  <a:gd name="T7" fmla="*/ 0 h 1"/>
                  <a:gd name="T8" fmla="*/ 12 w 12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" h="1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6" y="0"/>
                    </a:lnTo>
                    <a:lnTo>
                      <a:pt x="12" y="0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52" name="Freeform 324"/>
              <p:cNvSpPr>
                <a:spLocks/>
              </p:cNvSpPr>
              <p:nvPr/>
            </p:nvSpPr>
            <p:spPr bwMode="auto">
              <a:xfrm>
                <a:off x="1824" y="936"/>
                <a:ext cx="21" cy="15"/>
              </a:xfrm>
              <a:custGeom>
                <a:avLst/>
                <a:gdLst>
                  <a:gd name="T0" fmla="*/ 21 w 21"/>
                  <a:gd name="T1" fmla="*/ 2 h 15"/>
                  <a:gd name="T2" fmla="*/ 21 w 21"/>
                  <a:gd name="T3" fmla="*/ 2 h 15"/>
                  <a:gd name="T4" fmla="*/ 17 w 21"/>
                  <a:gd name="T5" fmla="*/ 4 h 15"/>
                  <a:gd name="T6" fmla="*/ 14 w 21"/>
                  <a:gd name="T7" fmla="*/ 6 h 15"/>
                  <a:gd name="T8" fmla="*/ 11 w 21"/>
                  <a:gd name="T9" fmla="*/ 3 h 15"/>
                  <a:gd name="T10" fmla="*/ 11 w 21"/>
                  <a:gd name="T11" fmla="*/ 0 h 15"/>
                  <a:gd name="T12" fmla="*/ 11 w 21"/>
                  <a:gd name="T13" fmla="*/ 0 h 15"/>
                  <a:gd name="T14" fmla="*/ 7 w 21"/>
                  <a:gd name="T15" fmla="*/ 6 h 15"/>
                  <a:gd name="T16" fmla="*/ 6 w 21"/>
                  <a:gd name="T17" fmla="*/ 10 h 15"/>
                  <a:gd name="T18" fmla="*/ 3 w 21"/>
                  <a:gd name="T19" fmla="*/ 12 h 15"/>
                  <a:gd name="T20" fmla="*/ 0 w 21"/>
                  <a:gd name="T21" fmla="*/ 15 h 1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" h="15">
                    <a:moveTo>
                      <a:pt x="21" y="2"/>
                    </a:moveTo>
                    <a:lnTo>
                      <a:pt x="21" y="2"/>
                    </a:lnTo>
                    <a:lnTo>
                      <a:pt x="17" y="4"/>
                    </a:lnTo>
                    <a:lnTo>
                      <a:pt x="14" y="6"/>
                    </a:lnTo>
                    <a:lnTo>
                      <a:pt x="11" y="3"/>
                    </a:lnTo>
                    <a:lnTo>
                      <a:pt x="11" y="0"/>
                    </a:lnTo>
                    <a:lnTo>
                      <a:pt x="7" y="6"/>
                    </a:lnTo>
                    <a:lnTo>
                      <a:pt x="6" y="10"/>
                    </a:lnTo>
                    <a:lnTo>
                      <a:pt x="3" y="12"/>
                    </a:lnTo>
                    <a:lnTo>
                      <a:pt x="0" y="15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53" name="Freeform 325"/>
              <p:cNvSpPr>
                <a:spLocks/>
              </p:cNvSpPr>
              <p:nvPr/>
            </p:nvSpPr>
            <p:spPr bwMode="auto">
              <a:xfrm>
                <a:off x="1839" y="944"/>
                <a:ext cx="3" cy="11"/>
              </a:xfrm>
              <a:custGeom>
                <a:avLst/>
                <a:gdLst>
                  <a:gd name="T0" fmla="*/ 0 w 3"/>
                  <a:gd name="T1" fmla="*/ 0 h 11"/>
                  <a:gd name="T2" fmla="*/ 0 w 3"/>
                  <a:gd name="T3" fmla="*/ 0 h 11"/>
                  <a:gd name="T4" fmla="*/ 0 w 3"/>
                  <a:gd name="T5" fmla="*/ 3 h 11"/>
                  <a:gd name="T6" fmla="*/ 0 w 3"/>
                  <a:gd name="T7" fmla="*/ 6 h 11"/>
                  <a:gd name="T8" fmla="*/ 3 w 3"/>
                  <a:gd name="T9" fmla="*/ 11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11">
                    <a:moveTo>
                      <a:pt x="0" y="0"/>
                    </a:moveTo>
                    <a:lnTo>
                      <a:pt x="0" y="0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3" y="11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54" name="Freeform 326"/>
              <p:cNvSpPr>
                <a:spLocks/>
              </p:cNvSpPr>
              <p:nvPr/>
            </p:nvSpPr>
            <p:spPr bwMode="auto">
              <a:xfrm>
                <a:off x="1842" y="910"/>
                <a:ext cx="8" cy="7"/>
              </a:xfrm>
              <a:custGeom>
                <a:avLst/>
                <a:gdLst>
                  <a:gd name="T0" fmla="*/ 8 w 8"/>
                  <a:gd name="T1" fmla="*/ 0 h 7"/>
                  <a:gd name="T2" fmla="*/ 8 w 8"/>
                  <a:gd name="T3" fmla="*/ 0 h 7"/>
                  <a:gd name="T4" fmla="*/ 7 w 8"/>
                  <a:gd name="T5" fmla="*/ 3 h 7"/>
                  <a:gd name="T6" fmla="*/ 5 w 8"/>
                  <a:gd name="T7" fmla="*/ 5 h 7"/>
                  <a:gd name="T8" fmla="*/ 0 w 8"/>
                  <a:gd name="T9" fmla="*/ 7 h 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" h="7">
                    <a:moveTo>
                      <a:pt x="8" y="0"/>
                    </a:moveTo>
                    <a:lnTo>
                      <a:pt x="8" y="0"/>
                    </a:lnTo>
                    <a:lnTo>
                      <a:pt x="7" y="3"/>
                    </a:lnTo>
                    <a:lnTo>
                      <a:pt x="5" y="5"/>
                    </a:lnTo>
                    <a:lnTo>
                      <a:pt x="0" y="7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55" name="Freeform 327"/>
              <p:cNvSpPr>
                <a:spLocks/>
              </p:cNvSpPr>
              <p:nvPr/>
            </p:nvSpPr>
            <p:spPr bwMode="auto">
              <a:xfrm>
                <a:off x="1847" y="924"/>
                <a:ext cx="11" cy="3"/>
              </a:xfrm>
              <a:custGeom>
                <a:avLst/>
                <a:gdLst>
                  <a:gd name="T0" fmla="*/ 0 w 11"/>
                  <a:gd name="T1" fmla="*/ 0 h 3"/>
                  <a:gd name="T2" fmla="*/ 0 w 11"/>
                  <a:gd name="T3" fmla="*/ 0 h 3"/>
                  <a:gd name="T4" fmla="*/ 7 w 11"/>
                  <a:gd name="T5" fmla="*/ 0 h 3"/>
                  <a:gd name="T6" fmla="*/ 10 w 11"/>
                  <a:gd name="T7" fmla="*/ 1 h 3"/>
                  <a:gd name="T8" fmla="*/ 11 w 11"/>
                  <a:gd name="T9" fmla="*/ 3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" h="3">
                    <a:moveTo>
                      <a:pt x="0" y="0"/>
                    </a:moveTo>
                    <a:lnTo>
                      <a:pt x="0" y="0"/>
                    </a:lnTo>
                    <a:lnTo>
                      <a:pt x="7" y="0"/>
                    </a:lnTo>
                    <a:lnTo>
                      <a:pt x="10" y="1"/>
                    </a:lnTo>
                    <a:lnTo>
                      <a:pt x="11" y="3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56" name="Freeform 328"/>
              <p:cNvSpPr>
                <a:spLocks/>
              </p:cNvSpPr>
              <p:nvPr/>
            </p:nvSpPr>
            <p:spPr bwMode="auto">
              <a:xfrm>
                <a:off x="1862" y="905"/>
                <a:ext cx="11" cy="23"/>
              </a:xfrm>
              <a:custGeom>
                <a:avLst/>
                <a:gdLst>
                  <a:gd name="T0" fmla="*/ 0 w 11"/>
                  <a:gd name="T1" fmla="*/ 23 h 23"/>
                  <a:gd name="T2" fmla="*/ 0 w 11"/>
                  <a:gd name="T3" fmla="*/ 23 h 23"/>
                  <a:gd name="T4" fmla="*/ 6 w 11"/>
                  <a:gd name="T5" fmla="*/ 19 h 23"/>
                  <a:gd name="T6" fmla="*/ 10 w 11"/>
                  <a:gd name="T7" fmla="*/ 12 h 23"/>
                  <a:gd name="T8" fmla="*/ 11 w 11"/>
                  <a:gd name="T9" fmla="*/ 10 h 23"/>
                  <a:gd name="T10" fmla="*/ 11 w 11"/>
                  <a:gd name="T11" fmla="*/ 5 h 23"/>
                  <a:gd name="T12" fmla="*/ 11 w 11"/>
                  <a:gd name="T13" fmla="*/ 3 h 23"/>
                  <a:gd name="T14" fmla="*/ 8 w 11"/>
                  <a:gd name="T15" fmla="*/ 0 h 2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1" h="23">
                    <a:moveTo>
                      <a:pt x="0" y="23"/>
                    </a:moveTo>
                    <a:lnTo>
                      <a:pt x="0" y="23"/>
                    </a:lnTo>
                    <a:lnTo>
                      <a:pt x="6" y="19"/>
                    </a:lnTo>
                    <a:lnTo>
                      <a:pt x="10" y="12"/>
                    </a:lnTo>
                    <a:lnTo>
                      <a:pt x="11" y="10"/>
                    </a:lnTo>
                    <a:lnTo>
                      <a:pt x="11" y="5"/>
                    </a:lnTo>
                    <a:lnTo>
                      <a:pt x="11" y="3"/>
                    </a:lnTo>
                    <a:lnTo>
                      <a:pt x="8" y="0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57" name="Freeform 329"/>
              <p:cNvSpPr>
                <a:spLocks/>
              </p:cNvSpPr>
              <p:nvPr/>
            </p:nvSpPr>
            <p:spPr bwMode="auto">
              <a:xfrm>
                <a:off x="1866" y="897"/>
                <a:ext cx="10" cy="5"/>
              </a:xfrm>
              <a:custGeom>
                <a:avLst/>
                <a:gdLst>
                  <a:gd name="T0" fmla="*/ 10 w 10"/>
                  <a:gd name="T1" fmla="*/ 5 h 5"/>
                  <a:gd name="T2" fmla="*/ 10 w 10"/>
                  <a:gd name="T3" fmla="*/ 5 h 5"/>
                  <a:gd name="T4" fmla="*/ 7 w 10"/>
                  <a:gd name="T5" fmla="*/ 3 h 5"/>
                  <a:gd name="T6" fmla="*/ 6 w 10"/>
                  <a:gd name="T7" fmla="*/ 0 h 5"/>
                  <a:gd name="T8" fmla="*/ 4 w 10"/>
                  <a:gd name="T9" fmla="*/ 0 h 5"/>
                  <a:gd name="T10" fmla="*/ 0 w 10"/>
                  <a:gd name="T11" fmla="*/ 0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0" h="5">
                    <a:moveTo>
                      <a:pt x="10" y="5"/>
                    </a:moveTo>
                    <a:lnTo>
                      <a:pt x="10" y="5"/>
                    </a:lnTo>
                    <a:lnTo>
                      <a:pt x="7" y="3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0" y="0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58" name="Freeform 330"/>
              <p:cNvSpPr>
                <a:spLocks/>
              </p:cNvSpPr>
              <p:nvPr/>
            </p:nvSpPr>
            <p:spPr bwMode="auto">
              <a:xfrm>
                <a:off x="1862" y="870"/>
                <a:ext cx="8" cy="20"/>
              </a:xfrm>
              <a:custGeom>
                <a:avLst/>
                <a:gdLst>
                  <a:gd name="T0" fmla="*/ 0 w 8"/>
                  <a:gd name="T1" fmla="*/ 0 h 20"/>
                  <a:gd name="T2" fmla="*/ 0 w 8"/>
                  <a:gd name="T3" fmla="*/ 0 h 20"/>
                  <a:gd name="T4" fmla="*/ 0 w 8"/>
                  <a:gd name="T5" fmla="*/ 3 h 20"/>
                  <a:gd name="T6" fmla="*/ 0 w 8"/>
                  <a:gd name="T7" fmla="*/ 7 h 20"/>
                  <a:gd name="T8" fmla="*/ 4 w 8"/>
                  <a:gd name="T9" fmla="*/ 9 h 20"/>
                  <a:gd name="T10" fmla="*/ 7 w 8"/>
                  <a:gd name="T11" fmla="*/ 11 h 20"/>
                  <a:gd name="T12" fmla="*/ 8 w 8"/>
                  <a:gd name="T13" fmla="*/ 11 h 20"/>
                  <a:gd name="T14" fmla="*/ 8 w 8"/>
                  <a:gd name="T15" fmla="*/ 11 h 20"/>
                  <a:gd name="T16" fmla="*/ 3 w 8"/>
                  <a:gd name="T17" fmla="*/ 15 h 20"/>
                  <a:gd name="T18" fmla="*/ 3 w 8"/>
                  <a:gd name="T19" fmla="*/ 20 h 2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8" h="20">
                    <a:moveTo>
                      <a:pt x="0" y="0"/>
                    </a:moveTo>
                    <a:lnTo>
                      <a:pt x="0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4" y="9"/>
                    </a:lnTo>
                    <a:lnTo>
                      <a:pt x="7" y="11"/>
                    </a:lnTo>
                    <a:lnTo>
                      <a:pt x="8" y="11"/>
                    </a:lnTo>
                    <a:lnTo>
                      <a:pt x="3" y="15"/>
                    </a:lnTo>
                    <a:lnTo>
                      <a:pt x="3" y="20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59" name="Freeform 331"/>
              <p:cNvSpPr>
                <a:spLocks/>
              </p:cNvSpPr>
              <p:nvPr/>
            </p:nvSpPr>
            <p:spPr bwMode="auto">
              <a:xfrm>
                <a:off x="1873" y="874"/>
                <a:ext cx="10" cy="3"/>
              </a:xfrm>
              <a:custGeom>
                <a:avLst/>
                <a:gdLst>
                  <a:gd name="T0" fmla="*/ 10 w 10"/>
                  <a:gd name="T1" fmla="*/ 0 h 3"/>
                  <a:gd name="T2" fmla="*/ 10 w 10"/>
                  <a:gd name="T3" fmla="*/ 0 h 3"/>
                  <a:gd name="T4" fmla="*/ 3 w 10"/>
                  <a:gd name="T5" fmla="*/ 3 h 3"/>
                  <a:gd name="T6" fmla="*/ 0 w 10"/>
                  <a:gd name="T7" fmla="*/ 3 h 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3">
                    <a:moveTo>
                      <a:pt x="10" y="0"/>
                    </a:moveTo>
                    <a:lnTo>
                      <a:pt x="10" y="0"/>
                    </a:lnTo>
                    <a:lnTo>
                      <a:pt x="3" y="3"/>
                    </a:lnTo>
                    <a:lnTo>
                      <a:pt x="0" y="3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60" name="Freeform 332"/>
              <p:cNvSpPr>
                <a:spLocks/>
              </p:cNvSpPr>
              <p:nvPr/>
            </p:nvSpPr>
            <p:spPr bwMode="auto">
              <a:xfrm>
                <a:off x="1847" y="854"/>
                <a:ext cx="3" cy="13"/>
              </a:xfrm>
              <a:custGeom>
                <a:avLst/>
                <a:gdLst>
                  <a:gd name="T0" fmla="*/ 0 w 3"/>
                  <a:gd name="T1" fmla="*/ 0 h 13"/>
                  <a:gd name="T2" fmla="*/ 0 w 3"/>
                  <a:gd name="T3" fmla="*/ 0 h 13"/>
                  <a:gd name="T4" fmla="*/ 3 w 3"/>
                  <a:gd name="T5" fmla="*/ 8 h 13"/>
                  <a:gd name="T6" fmla="*/ 3 w 3"/>
                  <a:gd name="T7" fmla="*/ 10 h 13"/>
                  <a:gd name="T8" fmla="*/ 2 w 3"/>
                  <a:gd name="T9" fmla="*/ 13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13">
                    <a:moveTo>
                      <a:pt x="0" y="0"/>
                    </a:moveTo>
                    <a:lnTo>
                      <a:pt x="0" y="0"/>
                    </a:lnTo>
                    <a:lnTo>
                      <a:pt x="3" y="8"/>
                    </a:lnTo>
                    <a:lnTo>
                      <a:pt x="3" y="10"/>
                    </a:lnTo>
                    <a:lnTo>
                      <a:pt x="2" y="13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61" name="Freeform 333"/>
              <p:cNvSpPr>
                <a:spLocks/>
              </p:cNvSpPr>
              <p:nvPr/>
            </p:nvSpPr>
            <p:spPr bwMode="auto">
              <a:xfrm>
                <a:off x="1846" y="881"/>
                <a:ext cx="1" cy="11"/>
              </a:xfrm>
              <a:custGeom>
                <a:avLst/>
                <a:gdLst>
                  <a:gd name="T0" fmla="*/ 0 w 1"/>
                  <a:gd name="T1" fmla="*/ 0 h 11"/>
                  <a:gd name="T2" fmla="*/ 0 w 1"/>
                  <a:gd name="T3" fmla="*/ 0 h 11"/>
                  <a:gd name="T4" fmla="*/ 1 w 1"/>
                  <a:gd name="T5" fmla="*/ 6 h 11"/>
                  <a:gd name="T6" fmla="*/ 1 w 1"/>
                  <a:gd name="T7" fmla="*/ 9 h 11"/>
                  <a:gd name="T8" fmla="*/ 0 w 1"/>
                  <a:gd name="T9" fmla="*/ 11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11">
                    <a:moveTo>
                      <a:pt x="0" y="0"/>
                    </a:moveTo>
                    <a:lnTo>
                      <a:pt x="0" y="0"/>
                    </a:lnTo>
                    <a:lnTo>
                      <a:pt x="1" y="6"/>
                    </a:lnTo>
                    <a:lnTo>
                      <a:pt x="1" y="9"/>
                    </a:lnTo>
                    <a:lnTo>
                      <a:pt x="0" y="11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62" name="Freeform 334"/>
              <p:cNvSpPr>
                <a:spLocks/>
              </p:cNvSpPr>
              <p:nvPr/>
            </p:nvSpPr>
            <p:spPr bwMode="auto">
              <a:xfrm>
                <a:off x="1826" y="854"/>
                <a:ext cx="9" cy="21"/>
              </a:xfrm>
              <a:custGeom>
                <a:avLst/>
                <a:gdLst>
                  <a:gd name="T0" fmla="*/ 9 w 9"/>
                  <a:gd name="T1" fmla="*/ 0 h 21"/>
                  <a:gd name="T2" fmla="*/ 9 w 9"/>
                  <a:gd name="T3" fmla="*/ 0 h 21"/>
                  <a:gd name="T4" fmla="*/ 5 w 9"/>
                  <a:gd name="T5" fmla="*/ 5 h 21"/>
                  <a:gd name="T6" fmla="*/ 2 w 9"/>
                  <a:gd name="T7" fmla="*/ 9 h 21"/>
                  <a:gd name="T8" fmla="*/ 0 w 9"/>
                  <a:gd name="T9" fmla="*/ 16 h 21"/>
                  <a:gd name="T10" fmla="*/ 1 w 9"/>
                  <a:gd name="T11" fmla="*/ 21 h 2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9" h="21">
                    <a:moveTo>
                      <a:pt x="9" y="0"/>
                    </a:moveTo>
                    <a:lnTo>
                      <a:pt x="9" y="0"/>
                    </a:lnTo>
                    <a:lnTo>
                      <a:pt x="5" y="5"/>
                    </a:lnTo>
                    <a:lnTo>
                      <a:pt x="2" y="9"/>
                    </a:lnTo>
                    <a:lnTo>
                      <a:pt x="0" y="16"/>
                    </a:lnTo>
                    <a:lnTo>
                      <a:pt x="1" y="21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63" name="Freeform 335"/>
              <p:cNvSpPr>
                <a:spLocks/>
              </p:cNvSpPr>
              <p:nvPr/>
            </p:nvSpPr>
            <p:spPr bwMode="auto">
              <a:xfrm>
                <a:off x="1805" y="856"/>
                <a:ext cx="7" cy="8"/>
              </a:xfrm>
              <a:custGeom>
                <a:avLst/>
                <a:gdLst>
                  <a:gd name="T0" fmla="*/ 7 w 7"/>
                  <a:gd name="T1" fmla="*/ 0 h 8"/>
                  <a:gd name="T2" fmla="*/ 7 w 7"/>
                  <a:gd name="T3" fmla="*/ 0 h 8"/>
                  <a:gd name="T4" fmla="*/ 4 w 7"/>
                  <a:gd name="T5" fmla="*/ 6 h 8"/>
                  <a:gd name="T6" fmla="*/ 0 w 7"/>
                  <a:gd name="T7" fmla="*/ 8 h 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" h="8">
                    <a:moveTo>
                      <a:pt x="7" y="0"/>
                    </a:moveTo>
                    <a:lnTo>
                      <a:pt x="7" y="0"/>
                    </a:lnTo>
                    <a:lnTo>
                      <a:pt x="4" y="6"/>
                    </a:lnTo>
                    <a:lnTo>
                      <a:pt x="0" y="8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64" name="Freeform 336"/>
              <p:cNvSpPr>
                <a:spLocks/>
              </p:cNvSpPr>
              <p:nvPr/>
            </p:nvSpPr>
            <p:spPr bwMode="auto">
              <a:xfrm>
                <a:off x="1808" y="875"/>
                <a:ext cx="3" cy="22"/>
              </a:xfrm>
              <a:custGeom>
                <a:avLst/>
                <a:gdLst>
                  <a:gd name="T0" fmla="*/ 0 w 3"/>
                  <a:gd name="T1" fmla="*/ 22 h 22"/>
                  <a:gd name="T2" fmla="*/ 0 w 3"/>
                  <a:gd name="T3" fmla="*/ 22 h 22"/>
                  <a:gd name="T4" fmla="*/ 3 w 3"/>
                  <a:gd name="T5" fmla="*/ 11 h 22"/>
                  <a:gd name="T6" fmla="*/ 3 w 3"/>
                  <a:gd name="T7" fmla="*/ 6 h 22"/>
                  <a:gd name="T8" fmla="*/ 0 w 3"/>
                  <a:gd name="T9" fmla="*/ 0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22">
                    <a:moveTo>
                      <a:pt x="0" y="22"/>
                    </a:moveTo>
                    <a:lnTo>
                      <a:pt x="0" y="22"/>
                    </a:lnTo>
                    <a:lnTo>
                      <a:pt x="3" y="11"/>
                    </a:lnTo>
                    <a:lnTo>
                      <a:pt x="3" y="6"/>
                    </a:lnTo>
                    <a:lnTo>
                      <a:pt x="0" y="0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65" name="Line 337"/>
              <p:cNvSpPr>
                <a:spLocks noChangeShapeType="1"/>
              </p:cNvSpPr>
              <p:nvPr/>
            </p:nvSpPr>
            <p:spPr bwMode="auto">
              <a:xfrm>
                <a:off x="1795" y="854"/>
                <a:ext cx="1" cy="9"/>
              </a:xfrm>
              <a:prstGeom prst="line">
                <a:avLst/>
              </a:prstGeom>
              <a:noFill/>
              <a:ln w="7938">
                <a:solidFill>
                  <a:srgbClr val="E0AFC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66" name="Freeform 338"/>
              <p:cNvSpPr>
                <a:spLocks/>
              </p:cNvSpPr>
              <p:nvPr/>
            </p:nvSpPr>
            <p:spPr bwMode="auto">
              <a:xfrm>
                <a:off x="1800" y="844"/>
                <a:ext cx="13" cy="4"/>
              </a:xfrm>
              <a:custGeom>
                <a:avLst/>
                <a:gdLst>
                  <a:gd name="T0" fmla="*/ 13 w 13"/>
                  <a:gd name="T1" fmla="*/ 3 h 4"/>
                  <a:gd name="T2" fmla="*/ 13 w 13"/>
                  <a:gd name="T3" fmla="*/ 3 h 4"/>
                  <a:gd name="T4" fmla="*/ 9 w 13"/>
                  <a:gd name="T5" fmla="*/ 4 h 4"/>
                  <a:gd name="T6" fmla="*/ 5 w 13"/>
                  <a:gd name="T7" fmla="*/ 3 h 4"/>
                  <a:gd name="T8" fmla="*/ 3 w 13"/>
                  <a:gd name="T9" fmla="*/ 2 h 4"/>
                  <a:gd name="T10" fmla="*/ 0 w 13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3" h="4">
                    <a:moveTo>
                      <a:pt x="13" y="3"/>
                    </a:moveTo>
                    <a:lnTo>
                      <a:pt x="13" y="3"/>
                    </a:lnTo>
                    <a:lnTo>
                      <a:pt x="9" y="4"/>
                    </a:lnTo>
                    <a:lnTo>
                      <a:pt x="5" y="3"/>
                    </a:lnTo>
                    <a:lnTo>
                      <a:pt x="3" y="2"/>
                    </a:lnTo>
                    <a:lnTo>
                      <a:pt x="0" y="0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67" name="Freeform 339"/>
              <p:cNvSpPr>
                <a:spLocks/>
              </p:cNvSpPr>
              <p:nvPr/>
            </p:nvSpPr>
            <p:spPr bwMode="auto">
              <a:xfrm>
                <a:off x="1762" y="729"/>
                <a:ext cx="1" cy="14"/>
              </a:xfrm>
              <a:custGeom>
                <a:avLst/>
                <a:gdLst>
                  <a:gd name="T0" fmla="*/ 0 w 1"/>
                  <a:gd name="T1" fmla="*/ 0 h 14"/>
                  <a:gd name="T2" fmla="*/ 0 w 1"/>
                  <a:gd name="T3" fmla="*/ 0 h 14"/>
                  <a:gd name="T4" fmla="*/ 0 w 1"/>
                  <a:gd name="T5" fmla="*/ 4 h 14"/>
                  <a:gd name="T6" fmla="*/ 1 w 1"/>
                  <a:gd name="T7" fmla="*/ 7 h 14"/>
                  <a:gd name="T8" fmla="*/ 1 w 1"/>
                  <a:gd name="T9" fmla="*/ 10 h 14"/>
                  <a:gd name="T10" fmla="*/ 0 w 1"/>
                  <a:gd name="T11" fmla="*/ 14 h 1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" h="14">
                    <a:moveTo>
                      <a:pt x="0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1" y="7"/>
                    </a:lnTo>
                    <a:lnTo>
                      <a:pt x="1" y="10"/>
                    </a:lnTo>
                    <a:lnTo>
                      <a:pt x="0" y="14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68" name="Freeform 340"/>
              <p:cNvSpPr>
                <a:spLocks/>
              </p:cNvSpPr>
              <p:nvPr/>
            </p:nvSpPr>
            <p:spPr bwMode="auto">
              <a:xfrm>
                <a:off x="1738" y="714"/>
                <a:ext cx="1" cy="11"/>
              </a:xfrm>
              <a:custGeom>
                <a:avLst/>
                <a:gdLst>
                  <a:gd name="T0" fmla="*/ 0 w 1"/>
                  <a:gd name="T1" fmla="*/ 0 h 11"/>
                  <a:gd name="T2" fmla="*/ 0 w 1"/>
                  <a:gd name="T3" fmla="*/ 0 h 11"/>
                  <a:gd name="T4" fmla="*/ 0 w 1"/>
                  <a:gd name="T5" fmla="*/ 7 h 11"/>
                  <a:gd name="T6" fmla="*/ 0 w 1"/>
                  <a:gd name="T7" fmla="*/ 11 h 1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" h="11">
                    <a:moveTo>
                      <a:pt x="0" y="0"/>
                    </a:moveTo>
                    <a:lnTo>
                      <a:pt x="0" y="0"/>
                    </a:lnTo>
                    <a:lnTo>
                      <a:pt x="0" y="7"/>
                    </a:lnTo>
                    <a:lnTo>
                      <a:pt x="0" y="11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69" name="Line 341"/>
              <p:cNvSpPr>
                <a:spLocks noChangeShapeType="1"/>
              </p:cNvSpPr>
              <p:nvPr/>
            </p:nvSpPr>
            <p:spPr bwMode="auto">
              <a:xfrm>
                <a:off x="1748" y="714"/>
                <a:ext cx="1" cy="1"/>
              </a:xfrm>
              <a:prstGeom prst="line">
                <a:avLst/>
              </a:prstGeom>
              <a:noFill/>
              <a:ln w="7938">
                <a:solidFill>
                  <a:srgbClr val="E0AFC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70" name="Freeform 342"/>
              <p:cNvSpPr>
                <a:spLocks/>
              </p:cNvSpPr>
              <p:nvPr/>
            </p:nvSpPr>
            <p:spPr bwMode="auto">
              <a:xfrm>
                <a:off x="1742" y="747"/>
                <a:ext cx="11" cy="8"/>
              </a:xfrm>
              <a:custGeom>
                <a:avLst/>
                <a:gdLst>
                  <a:gd name="T0" fmla="*/ 0 w 11"/>
                  <a:gd name="T1" fmla="*/ 0 h 8"/>
                  <a:gd name="T2" fmla="*/ 0 w 11"/>
                  <a:gd name="T3" fmla="*/ 0 h 8"/>
                  <a:gd name="T4" fmla="*/ 4 w 11"/>
                  <a:gd name="T5" fmla="*/ 2 h 8"/>
                  <a:gd name="T6" fmla="*/ 6 w 11"/>
                  <a:gd name="T7" fmla="*/ 5 h 8"/>
                  <a:gd name="T8" fmla="*/ 11 w 11"/>
                  <a:gd name="T9" fmla="*/ 8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" h="8">
                    <a:moveTo>
                      <a:pt x="0" y="0"/>
                    </a:moveTo>
                    <a:lnTo>
                      <a:pt x="0" y="0"/>
                    </a:lnTo>
                    <a:lnTo>
                      <a:pt x="4" y="2"/>
                    </a:lnTo>
                    <a:lnTo>
                      <a:pt x="6" y="5"/>
                    </a:lnTo>
                    <a:lnTo>
                      <a:pt x="11" y="8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71" name="Freeform 343"/>
              <p:cNvSpPr>
                <a:spLocks/>
              </p:cNvSpPr>
              <p:nvPr/>
            </p:nvSpPr>
            <p:spPr bwMode="auto">
              <a:xfrm>
                <a:off x="1776" y="764"/>
                <a:ext cx="10" cy="8"/>
              </a:xfrm>
              <a:custGeom>
                <a:avLst/>
                <a:gdLst>
                  <a:gd name="T0" fmla="*/ 10 w 10"/>
                  <a:gd name="T1" fmla="*/ 0 h 8"/>
                  <a:gd name="T2" fmla="*/ 10 w 10"/>
                  <a:gd name="T3" fmla="*/ 0 h 8"/>
                  <a:gd name="T4" fmla="*/ 4 w 10"/>
                  <a:gd name="T5" fmla="*/ 4 h 8"/>
                  <a:gd name="T6" fmla="*/ 1 w 10"/>
                  <a:gd name="T7" fmla="*/ 6 h 8"/>
                  <a:gd name="T8" fmla="*/ 0 w 10"/>
                  <a:gd name="T9" fmla="*/ 8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8">
                    <a:moveTo>
                      <a:pt x="10" y="0"/>
                    </a:moveTo>
                    <a:lnTo>
                      <a:pt x="10" y="0"/>
                    </a:lnTo>
                    <a:lnTo>
                      <a:pt x="4" y="4"/>
                    </a:lnTo>
                    <a:lnTo>
                      <a:pt x="1" y="6"/>
                    </a:lnTo>
                    <a:lnTo>
                      <a:pt x="0" y="8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72" name="Freeform 344"/>
              <p:cNvSpPr>
                <a:spLocks/>
              </p:cNvSpPr>
              <p:nvPr/>
            </p:nvSpPr>
            <p:spPr bwMode="auto">
              <a:xfrm>
                <a:off x="1763" y="752"/>
                <a:ext cx="6" cy="10"/>
              </a:xfrm>
              <a:custGeom>
                <a:avLst/>
                <a:gdLst>
                  <a:gd name="T0" fmla="*/ 0 w 6"/>
                  <a:gd name="T1" fmla="*/ 10 h 10"/>
                  <a:gd name="T2" fmla="*/ 0 w 6"/>
                  <a:gd name="T3" fmla="*/ 10 h 10"/>
                  <a:gd name="T4" fmla="*/ 4 w 6"/>
                  <a:gd name="T5" fmla="*/ 6 h 10"/>
                  <a:gd name="T6" fmla="*/ 6 w 6"/>
                  <a:gd name="T7" fmla="*/ 3 h 10"/>
                  <a:gd name="T8" fmla="*/ 6 w 6"/>
                  <a:gd name="T9" fmla="*/ 1 h 10"/>
                  <a:gd name="T10" fmla="*/ 6 w 6"/>
                  <a:gd name="T11" fmla="*/ 0 h 1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" h="10">
                    <a:moveTo>
                      <a:pt x="0" y="10"/>
                    </a:moveTo>
                    <a:lnTo>
                      <a:pt x="0" y="10"/>
                    </a:lnTo>
                    <a:lnTo>
                      <a:pt x="4" y="6"/>
                    </a:lnTo>
                    <a:lnTo>
                      <a:pt x="6" y="3"/>
                    </a:lnTo>
                    <a:lnTo>
                      <a:pt x="6" y="1"/>
                    </a:lnTo>
                    <a:lnTo>
                      <a:pt x="6" y="0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73" name="Freeform 345"/>
              <p:cNvSpPr>
                <a:spLocks/>
              </p:cNvSpPr>
              <p:nvPr/>
            </p:nvSpPr>
            <p:spPr bwMode="auto">
              <a:xfrm>
                <a:off x="1788" y="779"/>
                <a:ext cx="7" cy="12"/>
              </a:xfrm>
              <a:custGeom>
                <a:avLst/>
                <a:gdLst>
                  <a:gd name="T0" fmla="*/ 7 w 7"/>
                  <a:gd name="T1" fmla="*/ 0 h 12"/>
                  <a:gd name="T2" fmla="*/ 7 w 7"/>
                  <a:gd name="T3" fmla="*/ 0 h 12"/>
                  <a:gd name="T4" fmla="*/ 1 w 7"/>
                  <a:gd name="T5" fmla="*/ 3 h 12"/>
                  <a:gd name="T6" fmla="*/ 0 w 7"/>
                  <a:gd name="T7" fmla="*/ 6 h 12"/>
                  <a:gd name="T8" fmla="*/ 0 w 7"/>
                  <a:gd name="T9" fmla="*/ 8 h 12"/>
                  <a:gd name="T10" fmla="*/ 0 w 7"/>
                  <a:gd name="T11" fmla="*/ 12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" h="12">
                    <a:moveTo>
                      <a:pt x="7" y="0"/>
                    </a:moveTo>
                    <a:lnTo>
                      <a:pt x="7" y="0"/>
                    </a:lnTo>
                    <a:lnTo>
                      <a:pt x="1" y="3"/>
                    </a:lnTo>
                    <a:lnTo>
                      <a:pt x="0" y="6"/>
                    </a:lnTo>
                    <a:lnTo>
                      <a:pt x="0" y="8"/>
                    </a:lnTo>
                    <a:lnTo>
                      <a:pt x="0" y="12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74" name="Freeform 346"/>
              <p:cNvSpPr>
                <a:spLocks/>
              </p:cNvSpPr>
              <p:nvPr/>
            </p:nvSpPr>
            <p:spPr bwMode="auto">
              <a:xfrm>
                <a:off x="1788" y="817"/>
                <a:ext cx="5" cy="16"/>
              </a:xfrm>
              <a:custGeom>
                <a:avLst/>
                <a:gdLst>
                  <a:gd name="T0" fmla="*/ 0 w 5"/>
                  <a:gd name="T1" fmla="*/ 0 h 16"/>
                  <a:gd name="T2" fmla="*/ 0 w 5"/>
                  <a:gd name="T3" fmla="*/ 0 h 16"/>
                  <a:gd name="T4" fmla="*/ 1 w 5"/>
                  <a:gd name="T5" fmla="*/ 4 h 16"/>
                  <a:gd name="T6" fmla="*/ 4 w 5"/>
                  <a:gd name="T7" fmla="*/ 7 h 16"/>
                  <a:gd name="T8" fmla="*/ 5 w 5"/>
                  <a:gd name="T9" fmla="*/ 11 h 16"/>
                  <a:gd name="T10" fmla="*/ 5 w 5"/>
                  <a:gd name="T11" fmla="*/ 14 h 16"/>
                  <a:gd name="T12" fmla="*/ 2 w 5"/>
                  <a:gd name="T13" fmla="*/ 16 h 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" h="16">
                    <a:moveTo>
                      <a:pt x="0" y="0"/>
                    </a:moveTo>
                    <a:lnTo>
                      <a:pt x="0" y="0"/>
                    </a:lnTo>
                    <a:lnTo>
                      <a:pt x="1" y="4"/>
                    </a:lnTo>
                    <a:lnTo>
                      <a:pt x="4" y="7"/>
                    </a:lnTo>
                    <a:lnTo>
                      <a:pt x="5" y="11"/>
                    </a:lnTo>
                    <a:lnTo>
                      <a:pt x="5" y="14"/>
                    </a:lnTo>
                    <a:lnTo>
                      <a:pt x="2" y="16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75" name="Freeform 347"/>
              <p:cNvSpPr>
                <a:spLocks/>
              </p:cNvSpPr>
              <p:nvPr/>
            </p:nvSpPr>
            <p:spPr bwMode="auto">
              <a:xfrm>
                <a:off x="1759" y="764"/>
                <a:ext cx="6" cy="6"/>
              </a:xfrm>
              <a:custGeom>
                <a:avLst/>
                <a:gdLst>
                  <a:gd name="T0" fmla="*/ 0 w 6"/>
                  <a:gd name="T1" fmla="*/ 0 h 6"/>
                  <a:gd name="T2" fmla="*/ 0 w 6"/>
                  <a:gd name="T3" fmla="*/ 0 h 6"/>
                  <a:gd name="T4" fmla="*/ 4 w 6"/>
                  <a:gd name="T5" fmla="*/ 0 h 6"/>
                  <a:gd name="T6" fmla="*/ 6 w 6"/>
                  <a:gd name="T7" fmla="*/ 2 h 6"/>
                  <a:gd name="T8" fmla="*/ 6 w 6"/>
                  <a:gd name="T9" fmla="*/ 3 h 6"/>
                  <a:gd name="T10" fmla="*/ 6 w 6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" h="6">
                    <a:moveTo>
                      <a:pt x="0" y="0"/>
                    </a:moveTo>
                    <a:lnTo>
                      <a:pt x="0" y="0"/>
                    </a:lnTo>
                    <a:lnTo>
                      <a:pt x="4" y="0"/>
                    </a:lnTo>
                    <a:lnTo>
                      <a:pt x="6" y="2"/>
                    </a:lnTo>
                    <a:lnTo>
                      <a:pt x="6" y="3"/>
                    </a:lnTo>
                    <a:lnTo>
                      <a:pt x="6" y="6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76" name="Freeform 348"/>
              <p:cNvSpPr>
                <a:spLocks/>
              </p:cNvSpPr>
              <p:nvPr/>
            </p:nvSpPr>
            <p:spPr bwMode="auto">
              <a:xfrm>
                <a:off x="1792" y="791"/>
                <a:ext cx="5" cy="11"/>
              </a:xfrm>
              <a:custGeom>
                <a:avLst/>
                <a:gdLst>
                  <a:gd name="T0" fmla="*/ 5 w 5"/>
                  <a:gd name="T1" fmla="*/ 0 h 11"/>
                  <a:gd name="T2" fmla="*/ 5 w 5"/>
                  <a:gd name="T3" fmla="*/ 0 h 11"/>
                  <a:gd name="T4" fmla="*/ 3 w 5"/>
                  <a:gd name="T5" fmla="*/ 3 h 11"/>
                  <a:gd name="T6" fmla="*/ 1 w 5"/>
                  <a:gd name="T7" fmla="*/ 4 h 11"/>
                  <a:gd name="T8" fmla="*/ 0 w 5"/>
                  <a:gd name="T9" fmla="*/ 9 h 11"/>
                  <a:gd name="T10" fmla="*/ 0 w 5"/>
                  <a:gd name="T11" fmla="*/ 11 h 1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" h="11">
                    <a:moveTo>
                      <a:pt x="5" y="0"/>
                    </a:moveTo>
                    <a:lnTo>
                      <a:pt x="5" y="0"/>
                    </a:lnTo>
                    <a:lnTo>
                      <a:pt x="3" y="3"/>
                    </a:lnTo>
                    <a:lnTo>
                      <a:pt x="1" y="4"/>
                    </a:lnTo>
                    <a:lnTo>
                      <a:pt x="0" y="9"/>
                    </a:lnTo>
                    <a:lnTo>
                      <a:pt x="0" y="11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77" name="Freeform 349"/>
              <p:cNvSpPr>
                <a:spLocks/>
              </p:cNvSpPr>
              <p:nvPr/>
            </p:nvSpPr>
            <p:spPr bwMode="auto">
              <a:xfrm>
                <a:off x="1770" y="785"/>
                <a:ext cx="8" cy="19"/>
              </a:xfrm>
              <a:custGeom>
                <a:avLst/>
                <a:gdLst>
                  <a:gd name="T0" fmla="*/ 0 w 8"/>
                  <a:gd name="T1" fmla="*/ 0 h 19"/>
                  <a:gd name="T2" fmla="*/ 0 w 8"/>
                  <a:gd name="T3" fmla="*/ 0 h 19"/>
                  <a:gd name="T4" fmla="*/ 6 w 8"/>
                  <a:gd name="T5" fmla="*/ 2 h 19"/>
                  <a:gd name="T6" fmla="*/ 8 w 8"/>
                  <a:gd name="T7" fmla="*/ 5 h 19"/>
                  <a:gd name="T8" fmla="*/ 7 w 8"/>
                  <a:gd name="T9" fmla="*/ 6 h 19"/>
                  <a:gd name="T10" fmla="*/ 7 w 8"/>
                  <a:gd name="T11" fmla="*/ 6 h 19"/>
                  <a:gd name="T12" fmla="*/ 7 w 8"/>
                  <a:gd name="T13" fmla="*/ 10 h 19"/>
                  <a:gd name="T14" fmla="*/ 6 w 8"/>
                  <a:gd name="T15" fmla="*/ 15 h 19"/>
                  <a:gd name="T16" fmla="*/ 7 w 8"/>
                  <a:gd name="T17" fmla="*/ 19 h 1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19">
                    <a:moveTo>
                      <a:pt x="0" y="0"/>
                    </a:moveTo>
                    <a:lnTo>
                      <a:pt x="0" y="0"/>
                    </a:lnTo>
                    <a:lnTo>
                      <a:pt x="6" y="2"/>
                    </a:lnTo>
                    <a:lnTo>
                      <a:pt x="8" y="5"/>
                    </a:lnTo>
                    <a:lnTo>
                      <a:pt x="7" y="6"/>
                    </a:lnTo>
                    <a:lnTo>
                      <a:pt x="7" y="10"/>
                    </a:lnTo>
                    <a:lnTo>
                      <a:pt x="6" y="15"/>
                    </a:lnTo>
                    <a:lnTo>
                      <a:pt x="7" y="19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78" name="Freeform 350"/>
              <p:cNvSpPr>
                <a:spLocks/>
              </p:cNvSpPr>
              <p:nvPr/>
            </p:nvSpPr>
            <p:spPr bwMode="auto">
              <a:xfrm>
                <a:off x="1818" y="824"/>
                <a:ext cx="4" cy="16"/>
              </a:xfrm>
              <a:custGeom>
                <a:avLst/>
                <a:gdLst>
                  <a:gd name="T0" fmla="*/ 4 w 4"/>
                  <a:gd name="T1" fmla="*/ 0 h 16"/>
                  <a:gd name="T2" fmla="*/ 4 w 4"/>
                  <a:gd name="T3" fmla="*/ 0 h 16"/>
                  <a:gd name="T4" fmla="*/ 2 w 4"/>
                  <a:gd name="T5" fmla="*/ 8 h 16"/>
                  <a:gd name="T6" fmla="*/ 2 w 4"/>
                  <a:gd name="T7" fmla="*/ 12 h 16"/>
                  <a:gd name="T8" fmla="*/ 2 w 4"/>
                  <a:gd name="T9" fmla="*/ 15 h 16"/>
                  <a:gd name="T10" fmla="*/ 0 w 4"/>
                  <a:gd name="T11" fmla="*/ 16 h 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" h="16">
                    <a:moveTo>
                      <a:pt x="4" y="0"/>
                    </a:moveTo>
                    <a:lnTo>
                      <a:pt x="4" y="0"/>
                    </a:lnTo>
                    <a:lnTo>
                      <a:pt x="2" y="8"/>
                    </a:lnTo>
                    <a:lnTo>
                      <a:pt x="2" y="12"/>
                    </a:lnTo>
                    <a:lnTo>
                      <a:pt x="2" y="15"/>
                    </a:lnTo>
                    <a:lnTo>
                      <a:pt x="0" y="16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79" name="Freeform 351"/>
              <p:cNvSpPr>
                <a:spLocks/>
              </p:cNvSpPr>
              <p:nvPr/>
            </p:nvSpPr>
            <p:spPr bwMode="auto">
              <a:xfrm>
                <a:off x="1828" y="835"/>
                <a:ext cx="11" cy="12"/>
              </a:xfrm>
              <a:custGeom>
                <a:avLst/>
                <a:gdLst>
                  <a:gd name="T0" fmla="*/ 0 w 11"/>
                  <a:gd name="T1" fmla="*/ 0 h 12"/>
                  <a:gd name="T2" fmla="*/ 0 w 11"/>
                  <a:gd name="T3" fmla="*/ 0 h 12"/>
                  <a:gd name="T4" fmla="*/ 3 w 11"/>
                  <a:gd name="T5" fmla="*/ 6 h 12"/>
                  <a:gd name="T6" fmla="*/ 3 w 11"/>
                  <a:gd name="T7" fmla="*/ 9 h 12"/>
                  <a:gd name="T8" fmla="*/ 2 w 11"/>
                  <a:gd name="T9" fmla="*/ 12 h 12"/>
                  <a:gd name="T10" fmla="*/ 2 w 11"/>
                  <a:gd name="T11" fmla="*/ 12 h 12"/>
                  <a:gd name="T12" fmla="*/ 6 w 11"/>
                  <a:gd name="T13" fmla="*/ 9 h 12"/>
                  <a:gd name="T14" fmla="*/ 8 w 11"/>
                  <a:gd name="T15" fmla="*/ 9 h 12"/>
                  <a:gd name="T16" fmla="*/ 10 w 11"/>
                  <a:gd name="T17" fmla="*/ 9 h 12"/>
                  <a:gd name="T18" fmla="*/ 11 w 11"/>
                  <a:gd name="T19" fmla="*/ 11 h 1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1" h="12">
                    <a:moveTo>
                      <a:pt x="0" y="0"/>
                    </a:moveTo>
                    <a:lnTo>
                      <a:pt x="0" y="0"/>
                    </a:lnTo>
                    <a:lnTo>
                      <a:pt x="3" y="6"/>
                    </a:lnTo>
                    <a:lnTo>
                      <a:pt x="3" y="9"/>
                    </a:lnTo>
                    <a:lnTo>
                      <a:pt x="2" y="12"/>
                    </a:lnTo>
                    <a:lnTo>
                      <a:pt x="6" y="9"/>
                    </a:lnTo>
                    <a:lnTo>
                      <a:pt x="8" y="9"/>
                    </a:lnTo>
                    <a:lnTo>
                      <a:pt x="10" y="9"/>
                    </a:lnTo>
                    <a:lnTo>
                      <a:pt x="11" y="11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80" name="Freeform 352"/>
              <p:cNvSpPr>
                <a:spLocks/>
              </p:cNvSpPr>
              <p:nvPr/>
            </p:nvSpPr>
            <p:spPr bwMode="auto">
              <a:xfrm>
                <a:off x="1809" y="908"/>
                <a:ext cx="7" cy="5"/>
              </a:xfrm>
              <a:custGeom>
                <a:avLst/>
                <a:gdLst>
                  <a:gd name="T0" fmla="*/ 0 w 7"/>
                  <a:gd name="T1" fmla="*/ 0 h 5"/>
                  <a:gd name="T2" fmla="*/ 0 w 7"/>
                  <a:gd name="T3" fmla="*/ 0 h 5"/>
                  <a:gd name="T4" fmla="*/ 4 w 7"/>
                  <a:gd name="T5" fmla="*/ 0 h 5"/>
                  <a:gd name="T6" fmla="*/ 6 w 7"/>
                  <a:gd name="T7" fmla="*/ 1 h 5"/>
                  <a:gd name="T8" fmla="*/ 7 w 7"/>
                  <a:gd name="T9" fmla="*/ 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" h="5">
                    <a:moveTo>
                      <a:pt x="0" y="0"/>
                    </a:moveTo>
                    <a:lnTo>
                      <a:pt x="0" y="0"/>
                    </a:lnTo>
                    <a:lnTo>
                      <a:pt x="4" y="0"/>
                    </a:lnTo>
                    <a:lnTo>
                      <a:pt x="6" y="1"/>
                    </a:lnTo>
                    <a:lnTo>
                      <a:pt x="7" y="5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81" name="Freeform 353"/>
              <p:cNvSpPr>
                <a:spLocks/>
              </p:cNvSpPr>
              <p:nvPr/>
            </p:nvSpPr>
            <p:spPr bwMode="auto">
              <a:xfrm>
                <a:off x="1824" y="902"/>
                <a:ext cx="7" cy="18"/>
              </a:xfrm>
              <a:custGeom>
                <a:avLst/>
                <a:gdLst>
                  <a:gd name="T0" fmla="*/ 7 w 7"/>
                  <a:gd name="T1" fmla="*/ 0 h 18"/>
                  <a:gd name="T2" fmla="*/ 7 w 7"/>
                  <a:gd name="T3" fmla="*/ 0 h 18"/>
                  <a:gd name="T4" fmla="*/ 3 w 7"/>
                  <a:gd name="T5" fmla="*/ 8 h 18"/>
                  <a:gd name="T6" fmla="*/ 0 w 7"/>
                  <a:gd name="T7" fmla="*/ 13 h 18"/>
                  <a:gd name="T8" fmla="*/ 0 w 7"/>
                  <a:gd name="T9" fmla="*/ 18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" h="18">
                    <a:moveTo>
                      <a:pt x="7" y="0"/>
                    </a:moveTo>
                    <a:lnTo>
                      <a:pt x="7" y="0"/>
                    </a:lnTo>
                    <a:lnTo>
                      <a:pt x="3" y="8"/>
                    </a:lnTo>
                    <a:lnTo>
                      <a:pt x="0" y="13"/>
                    </a:lnTo>
                    <a:lnTo>
                      <a:pt x="0" y="18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82" name="Freeform 354"/>
              <p:cNvSpPr>
                <a:spLocks/>
              </p:cNvSpPr>
              <p:nvPr/>
            </p:nvSpPr>
            <p:spPr bwMode="auto">
              <a:xfrm>
                <a:off x="1832" y="883"/>
                <a:ext cx="2" cy="11"/>
              </a:xfrm>
              <a:custGeom>
                <a:avLst/>
                <a:gdLst>
                  <a:gd name="T0" fmla="*/ 0 w 2"/>
                  <a:gd name="T1" fmla="*/ 0 h 11"/>
                  <a:gd name="T2" fmla="*/ 0 w 2"/>
                  <a:gd name="T3" fmla="*/ 0 h 11"/>
                  <a:gd name="T4" fmla="*/ 2 w 2"/>
                  <a:gd name="T5" fmla="*/ 4 h 11"/>
                  <a:gd name="T6" fmla="*/ 2 w 2"/>
                  <a:gd name="T7" fmla="*/ 7 h 11"/>
                  <a:gd name="T8" fmla="*/ 2 w 2"/>
                  <a:gd name="T9" fmla="*/ 11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11">
                    <a:moveTo>
                      <a:pt x="0" y="0"/>
                    </a:moveTo>
                    <a:lnTo>
                      <a:pt x="0" y="0"/>
                    </a:lnTo>
                    <a:lnTo>
                      <a:pt x="2" y="4"/>
                    </a:lnTo>
                    <a:lnTo>
                      <a:pt x="2" y="7"/>
                    </a:lnTo>
                    <a:lnTo>
                      <a:pt x="2" y="11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83" name="Freeform 355"/>
              <p:cNvSpPr>
                <a:spLocks/>
              </p:cNvSpPr>
              <p:nvPr/>
            </p:nvSpPr>
            <p:spPr bwMode="auto">
              <a:xfrm>
                <a:off x="1822" y="892"/>
                <a:ext cx="9" cy="6"/>
              </a:xfrm>
              <a:custGeom>
                <a:avLst/>
                <a:gdLst>
                  <a:gd name="T0" fmla="*/ 1 w 9"/>
                  <a:gd name="T1" fmla="*/ 0 h 6"/>
                  <a:gd name="T2" fmla="*/ 1 w 9"/>
                  <a:gd name="T3" fmla="*/ 0 h 6"/>
                  <a:gd name="T4" fmla="*/ 0 w 9"/>
                  <a:gd name="T5" fmla="*/ 0 h 6"/>
                  <a:gd name="T6" fmla="*/ 0 w 9"/>
                  <a:gd name="T7" fmla="*/ 1 h 6"/>
                  <a:gd name="T8" fmla="*/ 4 w 9"/>
                  <a:gd name="T9" fmla="*/ 2 h 6"/>
                  <a:gd name="T10" fmla="*/ 8 w 9"/>
                  <a:gd name="T11" fmla="*/ 4 h 6"/>
                  <a:gd name="T12" fmla="*/ 9 w 9"/>
                  <a:gd name="T13" fmla="*/ 5 h 6"/>
                  <a:gd name="T14" fmla="*/ 9 w 9"/>
                  <a:gd name="T15" fmla="*/ 6 h 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9" h="6">
                    <a:moveTo>
                      <a:pt x="1" y="0"/>
                    </a:move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4" y="2"/>
                    </a:lnTo>
                    <a:lnTo>
                      <a:pt x="8" y="4"/>
                    </a:lnTo>
                    <a:lnTo>
                      <a:pt x="9" y="5"/>
                    </a:lnTo>
                    <a:lnTo>
                      <a:pt x="9" y="6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84" name="Freeform 356"/>
              <p:cNvSpPr>
                <a:spLocks/>
              </p:cNvSpPr>
              <p:nvPr/>
            </p:nvSpPr>
            <p:spPr bwMode="auto">
              <a:xfrm>
                <a:off x="1804" y="923"/>
                <a:ext cx="14" cy="21"/>
              </a:xfrm>
              <a:custGeom>
                <a:avLst/>
                <a:gdLst>
                  <a:gd name="T0" fmla="*/ 0 w 14"/>
                  <a:gd name="T1" fmla="*/ 0 h 21"/>
                  <a:gd name="T2" fmla="*/ 0 w 14"/>
                  <a:gd name="T3" fmla="*/ 0 h 21"/>
                  <a:gd name="T4" fmla="*/ 3 w 14"/>
                  <a:gd name="T5" fmla="*/ 2 h 21"/>
                  <a:gd name="T6" fmla="*/ 4 w 14"/>
                  <a:gd name="T7" fmla="*/ 2 h 21"/>
                  <a:gd name="T8" fmla="*/ 9 w 14"/>
                  <a:gd name="T9" fmla="*/ 2 h 21"/>
                  <a:gd name="T10" fmla="*/ 12 w 14"/>
                  <a:gd name="T11" fmla="*/ 1 h 21"/>
                  <a:gd name="T12" fmla="*/ 14 w 14"/>
                  <a:gd name="T13" fmla="*/ 1 h 21"/>
                  <a:gd name="T14" fmla="*/ 12 w 14"/>
                  <a:gd name="T15" fmla="*/ 4 h 21"/>
                  <a:gd name="T16" fmla="*/ 12 w 14"/>
                  <a:gd name="T17" fmla="*/ 4 h 21"/>
                  <a:gd name="T18" fmla="*/ 7 w 14"/>
                  <a:gd name="T19" fmla="*/ 12 h 21"/>
                  <a:gd name="T20" fmla="*/ 5 w 14"/>
                  <a:gd name="T21" fmla="*/ 16 h 21"/>
                  <a:gd name="T22" fmla="*/ 4 w 14"/>
                  <a:gd name="T23" fmla="*/ 21 h 2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" h="21">
                    <a:moveTo>
                      <a:pt x="0" y="0"/>
                    </a:moveTo>
                    <a:lnTo>
                      <a:pt x="0" y="0"/>
                    </a:lnTo>
                    <a:lnTo>
                      <a:pt x="3" y="2"/>
                    </a:lnTo>
                    <a:lnTo>
                      <a:pt x="4" y="2"/>
                    </a:lnTo>
                    <a:lnTo>
                      <a:pt x="9" y="2"/>
                    </a:lnTo>
                    <a:lnTo>
                      <a:pt x="12" y="1"/>
                    </a:lnTo>
                    <a:lnTo>
                      <a:pt x="14" y="1"/>
                    </a:lnTo>
                    <a:lnTo>
                      <a:pt x="12" y="4"/>
                    </a:lnTo>
                    <a:lnTo>
                      <a:pt x="7" y="12"/>
                    </a:lnTo>
                    <a:lnTo>
                      <a:pt x="5" y="16"/>
                    </a:lnTo>
                    <a:lnTo>
                      <a:pt x="4" y="21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85" name="Freeform 357"/>
              <p:cNvSpPr>
                <a:spLocks/>
              </p:cNvSpPr>
              <p:nvPr/>
            </p:nvSpPr>
            <p:spPr bwMode="auto">
              <a:xfrm>
                <a:off x="1763" y="936"/>
                <a:ext cx="27" cy="23"/>
              </a:xfrm>
              <a:custGeom>
                <a:avLst/>
                <a:gdLst>
                  <a:gd name="T0" fmla="*/ 0 w 27"/>
                  <a:gd name="T1" fmla="*/ 6 h 23"/>
                  <a:gd name="T2" fmla="*/ 0 w 27"/>
                  <a:gd name="T3" fmla="*/ 6 h 23"/>
                  <a:gd name="T4" fmla="*/ 6 w 27"/>
                  <a:gd name="T5" fmla="*/ 7 h 23"/>
                  <a:gd name="T6" fmla="*/ 9 w 27"/>
                  <a:gd name="T7" fmla="*/ 7 h 23"/>
                  <a:gd name="T8" fmla="*/ 11 w 27"/>
                  <a:gd name="T9" fmla="*/ 8 h 23"/>
                  <a:gd name="T10" fmla="*/ 14 w 27"/>
                  <a:gd name="T11" fmla="*/ 12 h 23"/>
                  <a:gd name="T12" fmla="*/ 14 w 27"/>
                  <a:gd name="T13" fmla="*/ 12 h 23"/>
                  <a:gd name="T14" fmla="*/ 17 w 27"/>
                  <a:gd name="T15" fmla="*/ 18 h 23"/>
                  <a:gd name="T16" fmla="*/ 19 w 27"/>
                  <a:gd name="T17" fmla="*/ 22 h 23"/>
                  <a:gd name="T18" fmla="*/ 21 w 27"/>
                  <a:gd name="T19" fmla="*/ 23 h 23"/>
                  <a:gd name="T20" fmla="*/ 23 w 27"/>
                  <a:gd name="T21" fmla="*/ 22 h 23"/>
                  <a:gd name="T22" fmla="*/ 25 w 27"/>
                  <a:gd name="T23" fmla="*/ 21 h 23"/>
                  <a:gd name="T24" fmla="*/ 26 w 27"/>
                  <a:gd name="T25" fmla="*/ 18 h 23"/>
                  <a:gd name="T26" fmla="*/ 26 w 27"/>
                  <a:gd name="T27" fmla="*/ 18 h 23"/>
                  <a:gd name="T28" fmla="*/ 27 w 27"/>
                  <a:gd name="T29" fmla="*/ 14 h 23"/>
                  <a:gd name="T30" fmla="*/ 27 w 27"/>
                  <a:gd name="T31" fmla="*/ 11 h 23"/>
                  <a:gd name="T32" fmla="*/ 27 w 27"/>
                  <a:gd name="T33" fmla="*/ 0 h 2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7" h="23">
                    <a:moveTo>
                      <a:pt x="0" y="6"/>
                    </a:moveTo>
                    <a:lnTo>
                      <a:pt x="0" y="6"/>
                    </a:lnTo>
                    <a:lnTo>
                      <a:pt x="6" y="7"/>
                    </a:lnTo>
                    <a:lnTo>
                      <a:pt x="9" y="7"/>
                    </a:lnTo>
                    <a:lnTo>
                      <a:pt x="11" y="8"/>
                    </a:lnTo>
                    <a:lnTo>
                      <a:pt x="14" y="12"/>
                    </a:lnTo>
                    <a:lnTo>
                      <a:pt x="17" y="18"/>
                    </a:lnTo>
                    <a:lnTo>
                      <a:pt x="19" y="22"/>
                    </a:lnTo>
                    <a:lnTo>
                      <a:pt x="21" y="23"/>
                    </a:lnTo>
                    <a:lnTo>
                      <a:pt x="23" y="22"/>
                    </a:lnTo>
                    <a:lnTo>
                      <a:pt x="25" y="21"/>
                    </a:lnTo>
                    <a:lnTo>
                      <a:pt x="26" y="18"/>
                    </a:lnTo>
                    <a:lnTo>
                      <a:pt x="27" y="14"/>
                    </a:lnTo>
                    <a:lnTo>
                      <a:pt x="27" y="11"/>
                    </a:lnTo>
                    <a:lnTo>
                      <a:pt x="27" y="0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86" name="Freeform 358"/>
              <p:cNvSpPr>
                <a:spLocks/>
              </p:cNvSpPr>
              <p:nvPr/>
            </p:nvSpPr>
            <p:spPr bwMode="auto">
              <a:xfrm>
                <a:off x="1790" y="955"/>
                <a:ext cx="5" cy="10"/>
              </a:xfrm>
              <a:custGeom>
                <a:avLst/>
                <a:gdLst>
                  <a:gd name="T0" fmla="*/ 5 w 5"/>
                  <a:gd name="T1" fmla="*/ 0 h 10"/>
                  <a:gd name="T2" fmla="*/ 5 w 5"/>
                  <a:gd name="T3" fmla="*/ 0 h 10"/>
                  <a:gd name="T4" fmla="*/ 3 w 5"/>
                  <a:gd name="T5" fmla="*/ 2 h 10"/>
                  <a:gd name="T6" fmla="*/ 3 w 5"/>
                  <a:gd name="T7" fmla="*/ 4 h 10"/>
                  <a:gd name="T8" fmla="*/ 2 w 5"/>
                  <a:gd name="T9" fmla="*/ 6 h 10"/>
                  <a:gd name="T10" fmla="*/ 0 w 5"/>
                  <a:gd name="T11" fmla="*/ 10 h 1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" h="10">
                    <a:moveTo>
                      <a:pt x="5" y="0"/>
                    </a:moveTo>
                    <a:lnTo>
                      <a:pt x="5" y="0"/>
                    </a:lnTo>
                    <a:lnTo>
                      <a:pt x="3" y="2"/>
                    </a:lnTo>
                    <a:lnTo>
                      <a:pt x="3" y="4"/>
                    </a:lnTo>
                    <a:lnTo>
                      <a:pt x="2" y="6"/>
                    </a:lnTo>
                    <a:lnTo>
                      <a:pt x="0" y="10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87" name="Freeform 359"/>
              <p:cNvSpPr>
                <a:spLocks/>
              </p:cNvSpPr>
              <p:nvPr/>
            </p:nvSpPr>
            <p:spPr bwMode="auto">
              <a:xfrm>
                <a:off x="1770" y="902"/>
                <a:ext cx="3" cy="29"/>
              </a:xfrm>
              <a:custGeom>
                <a:avLst/>
                <a:gdLst>
                  <a:gd name="T0" fmla="*/ 0 w 3"/>
                  <a:gd name="T1" fmla="*/ 0 h 29"/>
                  <a:gd name="T2" fmla="*/ 0 w 3"/>
                  <a:gd name="T3" fmla="*/ 0 h 29"/>
                  <a:gd name="T4" fmla="*/ 3 w 3"/>
                  <a:gd name="T5" fmla="*/ 17 h 29"/>
                  <a:gd name="T6" fmla="*/ 3 w 3"/>
                  <a:gd name="T7" fmla="*/ 23 h 29"/>
                  <a:gd name="T8" fmla="*/ 0 w 3"/>
                  <a:gd name="T9" fmla="*/ 29 h 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29">
                    <a:moveTo>
                      <a:pt x="0" y="0"/>
                    </a:moveTo>
                    <a:lnTo>
                      <a:pt x="0" y="0"/>
                    </a:lnTo>
                    <a:lnTo>
                      <a:pt x="3" y="17"/>
                    </a:lnTo>
                    <a:lnTo>
                      <a:pt x="3" y="23"/>
                    </a:lnTo>
                    <a:lnTo>
                      <a:pt x="0" y="29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88" name="Freeform 360"/>
              <p:cNvSpPr>
                <a:spLocks/>
              </p:cNvSpPr>
              <p:nvPr/>
            </p:nvSpPr>
            <p:spPr bwMode="auto">
              <a:xfrm>
                <a:off x="1782" y="920"/>
                <a:ext cx="13" cy="1"/>
              </a:xfrm>
              <a:custGeom>
                <a:avLst/>
                <a:gdLst>
                  <a:gd name="T0" fmla="*/ 0 w 13"/>
                  <a:gd name="T1" fmla="*/ 0 h 1"/>
                  <a:gd name="T2" fmla="*/ 0 w 13"/>
                  <a:gd name="T3" fmla="*/ 0 h 1"/>
                  <a:gd name="T4" fmla="*/ 4 w 13"/>
                  <a:gd name="T5" fmla="*/ 1 h 1"/>
                  <a:gd name="T6" fmla="*/ 8 w 13"/>
                  <a:gd name="T7" fmla="*/ 1 h 1"/>
                  <a:gd name="T8" fmla="*/ 13 w 13"/>
                  <a:gd name="T9" fmla="*/ 1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1">
                    <a:moveTo>
                      <a:pt x="0" y="0"/>
                    </a:moveTo>
                    <a:lnTo>
                      <a:pt x="0" y="0"/>
                    </a:lnTo>
                    <a:lnTo>
                      <a:pt x="4" y="1"/>
                    </a:lnTo>
                    <a:lnTo>
                      <a:pt x="8" y="1"/>
                    </a:lnTo>
                    <a:lnTo>
                      <a:pt x="13" y="1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89" name="Freeform 361"/>
              <p:cNvSpPr>
                <a:spLocks/>
              </p:cNvSpPr>
              <p:nvPr/>
            </p:nvSpPr>
            <p:spPr bwMode="auto">
              <a:xfrm>
                <a:off x="1812" y="955"/>
                <a:ext cx="14" cy="14"/>
              </a:xfrm>
              <a:custGeom>
                <a:avLst/>
                <a:gdLst>
                  <a:gd name="T0" fmla="*/ 0 w 14"/>
                  <a:gd name="T1" fmla="*/ 0 h 14"/>
                  <a:gd name="T2" fmla="*/ 0 w 14"/>
                  <a:gd name="T3" fmla="*/ 0 h 14"/>
                  <a:gd name="T4" fmla="*/ 0 w 14"/>
                  <a:gd name="T5" fmla="*/ 7 h 14"/>
                  <a:gd name="T6" fmla="*/ 1 w 14"/>
                  <a:gd name="T7" fmla="*/ 10 h 14"/>
                  <a:gd name="T8" fmla="*/ 4 w 14"/>
                  <a:gd name="T9" fmla="*/ 11 h 14"/>
                  <a:gd name="T10" fmla="*/ 4 w 14"/>
                  <a:gd name="T11" fmla="*/ 11 h 14"/>
                  <a:gd name="T12" fmla="*/ 8 w 14"/>
                  <a:gd name="T13" fmla="*/ 11 h 14"/>
                  <a:gd name="T14" fmla="*/ 11 w 14"/>
                  <a:gd name="T15" fmla="*/ 11 h 14"/>
                  <a:gd name="T16" fmla="*/ 12 w 14"/>
                  <a:gd name="T17" fmla="*/ 11 h 14"/>
                  <a:gd name="T18" fmla="*/ 14 w 14"/>
                  <a:gd name="T19" fmla="*/ 14 h 1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4" h="14">
                    <a:moveTo>
                      <a:pt x="0" y="0"/>
                    </a:moveTo>
                    <a:lnTo>
                      <a:pt x="0" y="0"/>
                    </a:lnTo>
                    <a:lnTo>
                      <a:pt x="0" y="7"/>
                    </a:lnTo>
                    <a:lnTo>
                      <a:pt x="1" y="10"/>
                    </a:lnTo>
                    <a:lnTo>
                      <a:pt x="4" y="11"/>
                    </a:lnTo>
                    <a:lnTo>
                      <a:pt x="8" y="11"/>
                    </a:lnTo>
                    <a:lnTo>
                      <a:pt x="11" y="11"/>
                    </a:lnTo>
                    <a:lnTo>
                      <a:pt x="12" y="11"/>
                    </a:lnTo>
                    <a:lnTo>
                      <a:pt x="14" y="14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90" name="Freeform 362"/>
              <p:cNvSpPr>
                <a:spLocks/>
              </p:cNvSpPr>
              <p:nvPr/>
            </p:nvSpPr>
            <p:spPr bwMode="auto">
              <a:xfrm>
                <a:off x="1748" y="929"/>
                <a:ext cx="17" cy="29"/>
              </a:xfrm>
              <a:custGeom>
                <a:avLst/>
                <a:gdLst>
                  <a:gd name="T0" fmla="*/ 17 w 17"/>
                  <a:gd name="T1" fmla="*/ 29 h 29"/>
                  <a:gd name="T2" fmla="*/ 17 w 17"/>
                  <a:gd name="T3" fmla="*/ 29 h 29"/>
                  <a:gd name="T4" fmla="*/ 15 w 17"/>
                  <a:gd name="T5" fmla="*/ 17 h 29"/>
                  <a:gd name="T6" fmla="*/ 15 w 17"/>
                  <a:gd name="T7" fmla="*/ 11 h 29"/>
                  <a:gd name="T8" fmla="*/ 13 w 17"/>
                  <a:gd name="T9" fmla="*/ 7 h 29"/>
                  <a:gd name="T10" fmla="*/ 13 w 17"/>
                  <a:gd name="T11" fmla="*/ 7 h 29"/>
                  <a:gd name="T12" fmla="*/ 7 w 17"/>
                  <a:gd name="T13" fmla="*/ 2 h 29"/>
                  <a:gd name="T14" fmla="*/ 5 w 17"/>
                  <a:gd name="T15" fmla="*/ 0 h 29"/>
                  <a:gd name="T16" fmla="*/ 0 w 17"/>
                  <a:gd name="T17" fmla="*/ 2 h 2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7" h="29">
                    <a:moveTo>
                      <a:pt x="17" y="29"/>
                    </a:moveTo>
                    <a:lnTo>
                      <a:pt x="17" y="29"/>
                    </a:lnTo>
                    <a:lnTo>
                      <a:pt x="15" y="17"/>
                    </a:lnTo>
                    <a:lnTo>
                      <a:pt x="15" y="11"/>
                    </a:lnTo>
                    <a:lnTo>
                      <a:pt x="13" y="7"/>
                    </a:lnTo>
                    <a:lnTo>
                      <a:pt x="7" y="2"/>
                    </a:lnTo>
                    <a:lnTo>
                      <a:pt x="5" y="0"/>
                    </a:lnTo>
                    <a:lnTo>
                      <a:pt x="0" y="2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91" name="Freeform 363"/>
              <p:cNvSpPr>
                <a:spLocks/>
              </p:cNvSpPr>
              <p:nvPr/>
            </p:nvSpPr>
            <p:spPr bwMode="auto">
              <a:xfrm>
                <a:off x="1744" y="910"/>
                <a:ext cx="9" cy="13"/>
              </a:xfrm>
              <a:custGeom>
                <a:avLst/>
                <a:gdLst>
                  <a:gd name="T0" fmla="*/ 9 w 9"/>
                  <a:gd name="T1" fmla="*/ 6 h 13"/>
                  <a:gd name="T2" fmla="*/ 9 w 9"/>
                  <a:gd name="T3" fmla="*/ 6 h 13"/>
                  <a:gd name="T4" fmla="*/ 7 w 9"/>
                  <a:gd name="T5" fmla="*/ 7 h 13"/>
                  <a:gd name="T6" fmla="*/ 3 w 9"/>
                  <a:gd name="T7" fmla="*/ 13 h 13"/>
                  <a:gd name="T8" fmla="*/ 3 w 9"/>
                  <a:gd name="T9" fmla="*/ 13 h 13"/>
                  <a:gd name="T10" fmla="*/ 2 w 9"/>
                  <a:gd name="T11" fmla="*/ 10 h 13"/>
                  <a:gd name="T12" fmla="*/ 2 w 9"/>
                  <a:gd name="T13" fmla="*/ 6 h 13"/>
                  <a:gd name="T14" fmla="*/ 2 w 9"/>
                  <a:gd name="T15" fmla="*/ 2 h 13"/>
                  <a:gd name="T16" fmla="*/ 2 w 9"/>
                  <a:gd name="T17" fmla="*/ 2 h 13"/>
                  <a:gd name="T18" fmla="*/ 0 w 9"/>
                  <a:gd name="T19" fmla="*/ 0 h 1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9" h="13">
                    <a:moveTo>
                      <a:pt x="9" y="6"/>
                    </a:moveTo>
                    <a:lnTo>
                      <a:pt x="9" y="6"/>
                    </a:lnTo>
                    <a:lnTo>
                      <a:pt x="7" y="7"/>
                    </a:lnTo>
                    <a:lnTo>
                      <a:pt x="3" y="13"/>
                    </a:lnTo>
                    <a:lnTo>
                      <a:pt x="2" y="10"/>
                    </a:lnTo>
                    <a:lnTo>
                      <a:pt x="2" y="6"/>
                    </a:lnTo>
                    <a:lnTo>
                      <a:pt x="2" y="2"/>
                    </a:lnTo>
                    <a:lnTo>
                      <a:pt x="0" y="0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92" name="Freeform 364"/>
              <p:cNvSpPr>
                <a:spLocks/>
              </p:cNvSpPr>
              <p:nvPr/>
            </p:nvSpPr>
            <p:spPr bwMode="auto">
              <a:xfrm>
                <a:off x="1731" y="898"/>
                <a:ext cx="7" cy="25"/>
              </a:xfrm>
              <a:custGeom>
                <a:avLst/>
                <a:gdLst>
                  <a:gd name="T0" fmla="*/ 1 w 7"/>
                  <a:gd name="T1" fmla="*/ 25 h 25"/>
                  <a:gd name="T2" fmla="*/ 1 w 7"/>
                  <a:gd name="T3" fmla="*/ 25 h 25"/>
                  <a:gd name="T4" fmla="*/ 0 w 7"/>
                  <a:gd name="T5" fmla="*/ 23 h 25"/>
                  <a:gd name="T6" fmla="*/ 0 w 7"/>
                  <a:gd name="T7" fmla="*/ 21 h 25"/>
                  <a:gd name="T8" fmla="*/ 1 w 7"/>
                  <a:gd name="T9" fmla="*/ 17 h 25"/>
                  <a:gd name="T10" fmla="*/ 4 w 7"/>
                  <a:gd name="T11" fmla="*/ 11 h 25"/>
                  <a:gd name="T12" fmla="*/ 4 w 7"/>
                  <a:gd name="T13" fmla="*/ 11 h 25"/>
                  <a:gd name="T14" fmla="*/ 7 w 7"/>
                  <a:gd name="T15" fmla="*/ 7 h 25"/>
                  <a:gd name="T16" fmla="*/ 7 w 7"/>
                  <a:gd name="T17" fmla="*/ 3 h 25"/>
                  <a:gd name="T18" fmla="*/ 5 w 7"/>
                  <a:gd name="T19" fmla="*/ 2 h 25"/>
                  <a:gd name="T20" fmla="*/ 4 w 7"/>
                  <a:gd name="T21" fmla="*/ 0 h 2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" h="25">
                    <a:moveTo>
                      <a:pt x="1" y="25"/>
                    </a:moveTo>
                    <a:lnTo>
                      <a:pt x="1" y="25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1" y="17"/>
                    </a:lnTo>
                    <a:lnTo>
                      <a:pt x="4" y="11"/>
                    </a:lnTo>
                    <a:lnTo>
                      <a:pt x="7" y="7"/>
                    </a:lnTo>
                    <a:lnTo>
                      <a:pt x="7" y="3"/>
                    </a:lnTo>
                    <a:lnTo>
                      <a:pt x="5" y="2"/>
                    </a:lnTo>
                    <a:lnTo>
                      <a:pt x="4" y="0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93" name="Freeform 365"/>
              <p:cNvSpPr>
                <a:spLocks/>
              </p:cNvSpPr>
              <p:nvPr/>
            </p:nvSpPr>
            <p:spPr bwMode="auto">
              <a:xfrm>
                <a:off x="1748" y="885"/>
                <a:ext cx="2" cy="13"/>
              </a:xfrm>
              <a:custGeom>
                <a:avLst/>
                <a:gdLst>
                  <a:gd name="T0" fmla="*/ 2 w 2"/>
                  <a:gd name="T1" fmla="*/ 0 h 13"/>
                  <a:gd name="T2" fmla="*/ 2 w 2"/>
                  <a:gd name="T3" fmla="*/ 0 h 13"/>
                  <a:gd name="T4" fmla="*/ 2 w 2"/>
                  <a:gd name="T5" fmla="*/ 7 h 13"/>
                  <a:gd name="T6" fmla="*/ 2 w 2"/>
                  <a:gd name="T7" fmla="*/ 9 h 13"/>
                  <a:gd name="T8" fmla="*/ 0 w 2"/>
                  <a:gd name="T9" fmla="*/ 13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13">
                    <a:moveTo>
                      <a:pt x="2" y="0"/>
                    </a:moveTo>
                    <a:lnTo>
                      <a:pt x="2" y="0"/>
                    </a:lnTo>
                    <a:lnTo>
                      <a:pt x="2" y="7"/>
                    </a:lnTo>
                    <a:lnTo>
                      <a:pt x="2" y="9"/>
                    </a:lnTo>
                    <a:lnTo>
                      <a:pt x="0" y="13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94" name="Freeform 366"/>
              <p:cNvSpPr>
                <a:spLocks/>
              </p:cNvSpPr>
              <p:nvPr/>
            </p:nvSpPr>
            <p:spPr bwMode="auto">
              <a:xfrm>
                <a:off x="1759" y="778"/>
                <a:ext cx="10" cy="13"/>
              </a:xfrm>
              <a:custGeom>
                <a:avLst/>
                <a:gdLst>
                  <a:gd name="T0" fmla="*/ 0 w 10"/>
                  <a:gd name="T1" fmla="*/ 9 h 13"/>
                  <a:gd name="T2" fmla="*/ 0 w 10"/>
                  <a:gd name="T3" fmla="*/ 9 h 13"/>
                  <a:gd name="T4" fmla="*/ 4 w 10"/>
                  <a:gd name="T5" fmla="*/ 4 h 13"/>
                  <a:gd name="T6" fmla="*/ 6 w 10"/>
                  <a:gd name="T7" fmla="*/ 0 h 13"/>
                  <a:gd name="T8" fmla="*/ 6 w 10"/>
                  <a:gd name="T9" fmla="*/ 0 h 13"/>
                  <a:gd name="T10" fmla="*/ 8 w 10"/>
                  <a:gd name="T11" fmla="*/ 4 h 13"/>
                  <a:gd name="T12" fmla="*/ 8 w 10"/>
                  <a:gd name="T13" fmla="*/ 8 h 13"/>
                  <a:gd name="T14" fmla="*/ 7 w 10"/>
                  <a:gd name="T15" fmla="*/ 12 h 13"/>
                  <a:gd name="T16" fmla="*/ 10 w 10"/>
                  <a:gd name="T17" fmla="*/ 13 h 1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0" h="13">
                    <a:moveTo>
                      <a:pt x="0" y="9"/>
                    </a:moveTo>
                    <a:lnTo>
                      <a:pt x="0" y="9"/>
                    </a:lnTo>
                    <a:lnTo>
                      <a:pt x="4" y="4"/>
                    </a:lnTo>
                    <a:lnTo>
                      <a:pt x="6" y="0"/>
                    </a:lnTo>
                    <a:lnTo>
                      <a:pt x="8" y="4"/>
                    </a:lnTo>
                    <a:lnTo>
                      <a:pt x="8" y="8"/>
                    </a:lnTo>
                    <a:lnTo>
                      <a:pt x="7" y="12"/>
                    </a:lnTo>
                    <a:lnTo>
                      <a:pt x="10" y="13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95" name="Freeform 367"/>
              <p:cNvSpPr>
                <a:spLocks/>
              </p:cNvSpPr>
              <p:nvPr/>
            </p:nvSpPr>
            <p:spPr bwMode="auto">
              <a:xfrm>
                <a:off x="1639" y="829"/>
                <a:ext cx="5" cy="14"/>
              </a:xfrm>
              <a:custGeom>
                <a:avLst/>
                <a:gdLst>
                  <a:gd name="T0" fmla="*/ 5 w 5"/>
                  <a:gd name="T1" fmla="*/ 0 h 14"/>
                  <a:gd name="T2" fmla="*/ 5 w 5"/>
                  <a:gd name="T3" fmla="*/ 0 h 14"/>
                  <a:gd name="T4" fmla="*/ 4 w 5"/>
                  <a:gd name="T5" fmla="*/ 4 h 14"/>
                  <a:gd name="T6" fmla="*/ 3 w 5"/>
                  <a:gd name="T7" fmla="*/ 8 h 14"/>
                  <a:gd name="T8" fmla="*/ 0 w 5"/>
                  <a:gd name="T9" fmla="*/ 14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14">
                    <a:moveTo>
                      <a:pt x="5" y="0"/>
                    </a:moveTo>
                    <a:lnTo>
                      <a:pt x="5" y="0"/>
                    </a:lnTo>
                    <a:lnTo>
                      <a:pt x="4" y="4"/>
                    </a:lnTo>
                    <a:lnTo>
                      <a:pt x="3" y="8"/>
                    </a:lnTo>
                    <a:lnTo>
                      <a:pt x="0" y="14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96" name="Freeform 368"/>
              <p:cNvSpPr>
                <a:spLocks/>
              </p:cNvSpPr>
              <p:nvPr/>
            </p:nvSpPr>
            <p:spPr bwMode="auto">
              <a:xfrm>
                <a:off x="1647" y="805"/>
                <a:ext cx="3" cy="13"/>
              </a:xfrm>
              <a:custGeom>
                <a:avLst/>
                <a:gdLst>
                  <a:gd name="T0" fmla="*/ 0 w 3"/>
                  <a:gd name="T1" fmla="*/ 0 h 13"/>
                  <a:gd name="T2" fmla="*/ 0 w 3"/>
                  <a:gd name="T3" fmla="*/ 0 h 13"/>
                  <a:gd name="T4" fmla="*/ 3 w 3"/>
                  <a:gd name="T5" fmla="*/ 13 h 1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" h="13">
                    <a:moveTo>
                      <a:pt x="0" y="0"/>
                    </a:moveTo>
                    <a:lnTo>
                      <a:pt x="0" y="0"/>
                    </a:lnTo>
                    <a:lnTo>
                      <a:pt x="3" y="13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97" name="Freeform 369"/>
              <p:cNvSpPr>
                <a:spLocks/>
              </p:cNvSpPr>
              <p:nvPr/>
            </p:nvSpPr>
            <p:spPr bwMode="auto">
              <a:xfrm>
                <a:off x="1654" y="790"/>
                <a:ext cx="2" cy="5"/>
              </a:xfrm>
              <a:custGeom>
                <a:avLst/>
                <a:gdLst>
                  <a:gd name="T0" fmla="*/ 0 w 2"/>
                  <a:gd name="T1" fmla="*/ 0 h 5"/>
                  <a:gd name="T2" fmla="*/ 0 w 2"/>
                  <a:gd name="T3" fmla="*/ 0 h 5"/>
                  <a:gd name="T4" fmla="*/ 1 w 2"/>
                  <a:gd name="T5" fmla="*/ 3 h 5"/>
                  <a:gd name="T6" fmla="*/ 2 w 2"/>
                  <a:gd name="T7" fmla="*/ 3 h 5"/>
                  <a:gd name="T8" fmla="*/ 1 w 2"/>
                  <a:gd name="T9" fmla="*/ 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5">
                    <a:moveTo>
                      <a:pt x="0" y="0"/>
                    </a:moveTo>
                    <a:lnTo>
                      <a:pt x="0" y="0"/>
                    </a:lnTo>
                    <a:lnTo>
                      <a:pt x="1" y="3"/>
                    </a:lnTo>
                    <a:lnTo>
                      <a:pt x="2" y="3"/>
                    </a:lnTo>
                    <a:lnTo>
                      <a:pt x="1" y="5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98" name="Freeform 370"/>
              <p:cNvSpPr>
                <a:spLocks/>
              </p:cNvSpPr>
              <p:nvPr/>
            </p:nvSpPr>
            <p:spPr bwMode="auto">
              <a:xfrm>
                <a:off x="1659" y="816"/>
                <a:ext cx="10" cy="11"/>
              </a:xfrm>
              <a:custGeom>
                <a:avLst/>
                <a:gdLst>
                  <a:gd name="T0" fmla="*/ 10 w 10"/>
                  <a:gd name="T1" fmla="*/ 0 h 11"/>
                  <a:gd name="T2" fmla="*/ 10 w 10"/>
                  <a:gd name="T3" fmla="*/ 0 h 11"/>
                  <a:gd name="T4" fmla="*/ 6 w 10"/>
                  <a:gd name="T5" fmla="*/ 7 h 11"/>
                  <a:gd name="T6" fmla="*/ 3 w 10"/>
                  <a:gd name="T7" fmla="*/ 9 h 11"/>
                  <a:gd name="T8" fmla="*/ 0 w 10"/>
                  <a:gd name="T9" fmla="*/ 11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11">
                    <a:moveTo>
                      <a:pt x="10" y="0"/>
                    </a:moveTo>
                    <a:lnTo>
                      <a:pt x="10" y="0"/>
                    </a:lnTo>
                    <a:lnTo>
                      <a:pt x="6" y="7"/>
                    </a:lnTo>
                    <a:lnTo>
                      <a:pt x="3" y="9"/>
                    </a:lnTo>
                    <a:lnTo>
                      <a:pt x="0" y="11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99" name="Freeform 371"/>
              <p:cNvSpPr>
                <a:spLocks/>
              </p:cNvSpPr>
              <p:nvPr/>
            </p:nvSpPr>
            <p:spPr bwMode="auto">
              <a:xfrm>
                <a:off x="1681" y="837"/>
                <a:ext cx="15" cy="6"/>
              </a:xfrm>
              <a:custGeom>
                <a:avLst/>
                <a:gdLst>
                  <a:gd name="T0" fmla="*/ 15 w 15"/>
                  <a:gd name="T1" fmla="*/ 0 h 6"/>
                  <a:gd name="T2" fmla="*/ 15 w 15"/>
                  <a:gd name="T3" fmla="*/ 0 h 6"/>
                  <a:gd name="T4" fmla="*/ 11 w 15"/>
                  <a:gd name="T5" fmla="*/ 4 h 6"/>
                  <a:gd name="T6" fmla="*/ 7 w 15"/>
                  <a:gd name="T7" fmla="*/ 6 h 6"/>
                  <a:gd name="T8" fmla="*/ 3 w 15"/>
                  <a:gd name="T9" fmla="*/ 4 h 6"/>
                  <a:gd name="T10" fmla="*/ 0 w 15"/>
                  <a:gd name="T11" fmla="*/ 0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" h="6">
                    <a:moveTo>
                      <a:pt x="15" y="0"/>
                    </a:moveTo>
                    <a:lnTo>
                      <a:pt x="15" y="0"/>
                    </a:lnTo>
                    <a:lnTo>
                      <a:pt x="11" y="4"/>
                    </a:lnTo>
                    <a:lnTo>
                      <a:pt x="7" y="6"/>
                    </a:lnTo>
                    <a:lnTo>
                      <a:pt x="3" y="4"/>
                    </a:lnTo>
                    <a:lnTo>
                      <a:pt x="0" y="0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500" name="Freeform 372"/>
              <p:cNvSpPr>
                <a:spLocks/>
              </p:cNvSpPr>
              <p:nvPr/>
            </p:nvSpPr>
            <p:spPr bwMode="auto">
              <a:xfrm>
                <a:off x="1685" y="846"/>
                <a:ext cx="3" cy="12"/>
              </a:xfrm>
              <a:custGeom>
                <a:avLst/>
                <a:gdLst>
                  <a:gd name="T0" fmla="*/ 3 w 3"/>
                  <a:gd name="T1" fmla="*/ 0 h 12"/>
                  <a:gd name="T2" fmla="*/ 3 w 3"/>
                  <a:gd name="T3" fmla="*/ 0 h 12"/>
                  <a:gd name="T4" fmla="*/ 1 w 3"/>
                  <a:gd name="T5" fmla="*/ 4 h 12"/>
                  <a:gd name="T6" fmla="*/ 0 w 3"/>
                  <a:gd name="T7" fmla="*/ 12 h 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" h="12">
                    <a:moveTo>
                      <a:pt x="3" y="0"/>
                    </a:moveTo>
                    <a:lnTo>
                      <a:pt x="3" y="0"/>
                    </a:lnTo>
                    <a:lnTo>
                      <a:pt x="1" y="4"/>
                    </a:lnTo>
                    <a:lnTo>
                      <a:pt x="0" y="12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501" name="Freeform 373"/>
              <p:cNvSpPr>
                <a:spLocks/>
              </p:cNvSpPr>
              <p:nvPr/>
            </p:nvSpPr>
            <p:spPr bwMode="auto">
              <a:xfrm>
                <a:off x="1654" y="841"/>
                <a:ext cx="12" cy="14"/>
              </a:xfrm>
              <a:custGeom>
                <a:avLst/>
                <a:gdLst>
                  <a:gd name="T0" fmla="*/ 0 w 12"/>
                  <a:gd name="T1" fmla="*/ 0 h 14"/>
                  <a:gd name="T2" fmla="*/ 0 w 12"/>
                  <a:gd name="T3" fmla="*/ 0 h 14"/>
                  <a:gd name="T4" fmla="*/ 4 w 12"/>
                  <a:gd name="T5" fmla="*/ 7 h 14"/>
                  <a:gd name="T6" fmla="*/ 6 w 12"/>
                  <a:gd name="T7" fmla="*/ 11 h 14"/>
                  <a:gd name="T8" fmla="*/ 8 w 12"/>
                  <a:gd name="T9" fmla="*/ 13 h 14"/>
                  <a:gd name="T10" fmla="*/ 8 w 12"/>
                  <a:gd name="T11" fmla="*/ 14 h 14"/>
                  <a:gd name="T12" fmla="*/ 12 w 12"/>
                  <a:gd name="T13" fmla="*/ 11 h 1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2" h="14">
                    <a:moveTo>
                      <a:pt x="0" y="0"/>
                    </a:moveTo>
                    <a:lnTo>
                      <a:pt x="0" y="0"/>
                    </a:lnTo>
                    <a:lnTo>
                      <a:pt x="4" y="7"/>
                    </a:lnTo>
                    <a:lnTo>
                      <a:pt x="6" y="11"/>
                    </a:lnTo>
                    <a:lnTo>
                      <a:pt x="8" y="13"/>
                    </a:lnTo>
                    <a:lnTo>
                      <a:pt x="8" y="14"/>
                    </a:lnTo>
                    <a:lnTo>
                      <a:pt x="12" y="11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502" name="Freeform 374"/>
              <p:cNvSpPr>
                <a:spLocks/>
              </p:cNvSpPr>
              <p:nvPr/>
            </p:nvSpPr>
            <p:spPr bwMode="auto">
              <a:xfrm>
                <a:off x="1663" y="854"/>
                <a:ext cx="2" cy="9"/>
              </a:xfrm>
              <a:custGeom>
                <a:avLst/>
                <a:gdLst>
                  <a:gd name="T0" fmla="*/ 0 w 2"/>
                  <a:gd name="T1" fmla="*/ 0 h 9"/>
                  <a:gd name="T2" fmla="*/ 0 w 2"/>
                  <a:gd name="T3" fmla="*/ 0 h 9"/>
                  <a:gd name="T4" fmla="*/ 0 w 2"/>
                  <a:gd name="T5" fmla="*/ 2 h 9"/>
                  <a:gd name="T6" fmla="*/ 0 w 2"/>
                  <a:gd name="T7" fmla="*/ 6 h 9"/>
                  <a:gd name="T8" fmla="*/ 2 w 2"/>
                  <a:gd name="T9" fmla="*/ 9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9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6"/>
                    </a:lnTo>
                    <a:lnTo>
                      <a:pt x="2" y="9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503" name="Freeform 375"/>
              <p:cNvSpPr>
                <a:spLocks/>
              </p:cNvSpPr>
              <p:nvPr/>
            </p:nvSpPr>
            <p:spPr bwMode="auto">
              <a:xfrm>
                <a:off x="1673" y="837"/>
                <a:ext cx="4" cy="17"/>
              </a:xfrm>
              <a:custGeom>
                <a:avLst/>
                <a:gdLst>
                  <a:gd name="T0" fmla="*/ 4 w 4"/>
                  <a:gd name="T1" fmla="*/ 0 h 17"/>
                  <a:gd name="T2" fmla="*/ 4 w 4"/>
                  <a:gd name="T3" fmla="*/ 0 h 17"/>
                  <a:gd name="T4" fmla="*/ 0 w 4"/>
                  <a:gd name="T5" fmla="*/ 17 h 1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" h="17">
                    <a:moveTo>
                      <a:pt x="4" y="0"/>
                    </a:moveTo>
                    <a:lnTo>
                      <a:pt x="4" y="0"/>
                    </a:lnTo>
                    <a:lnTo>
                      <a:pt x="0" y="17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504" name="Freeform 376"/>
              <p:cNvSpPr>
                <a:spLocks/>
              </p:cNvSpPr>
              <p:nvPr/>
            </p:nvSpPr>
            <p:spPr bwMode="auto">
              <a:xfrm>
                <a:off x="1701" y="856"/>
                <a:ext cx="12" cy="4"/>
              </a:xfrm>
              <a:custGeom>
                <a:avLst/>
                <a:gdLst>
                  <a:gd name="T0" fmla="*/ 0 w 12"/>
                  <a:gd name="T1" fmla="*/ 3 h 4"/>
                  <a:gd name="T2" fmla="*/ 0 w 12"/>
                  <a:gd name="T3" fmla="*/ 3 h 4"/>
                  <a:gd name="T4" fmla="*/ 4 w 12"/>
                  <a:gd name="T5" fmla="*/ 4 h 4"/>
                  <a:gd name="T6" fmla="*/ 8 w 12"/>
                  <a:gd name="T7" fmla="*/ 3 h 4"/>
                  <a:gd name="T8" fmla="*/ 12 w 12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" h="4">
                    <a:moveTo>
                      <a:pt x="0" y="3"/>
                    </a:moveTo>
                    <a:lnTo>
                      <a:pt x="0" y="3"/>
                    </a:lnTo>
                    <a:lnTo>
                      <a:pt x="4" y="4"/>
                    </a:lnTo>
                    <a:lnTo>
                      <a:pt x="8" y="3"/>
                    </a:lnTo>
                    <a:lnTo>
                      <a:pt x="12" y="0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505" name="Freeform 377"/>
              <p:cNvSpPr>
                <a:spLocks/>
              </p:cNvSpPr>
              <p:nvPr/>
            </p:nvSpPr>
            <p:spPr bwMode="auto">
              <a:xfrm>
                <a:off x="1705" y="862"/>
                <a:ext cx="3" cy="9"/>
              </a:xfrm>
              <a:custGeom>
                <a:avLst/>
                <a:gdLst>
                  <a:gd name="T0" fmla="*/ 3 w 3"/>
                  <a:gd name="T1" fmla="*/ 0 h 9"/>
                  <a:gd name="T2" fmla="*/ 3 w 3"/>
                  <a:gd name="T3" fmla="*/ 0 h 9"/>
                  <a:gd name="T4" fmla="*/ 2 w 3"/>
                  <a:gd name="T5" fmla="*/ 2 h 9"/>
                  <a:gd name="T6" fmla="*/ 0 w 3"/>
                  <a:gd name="T7" fmla="*/ 9 h 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" h="9">
                    <a:moveTo>
                      <a:pt x="3" y="0"/>
                    </a:moveTo>
                    <a:lnTo>
                      <a:pt x="3" y="0"/>
                    </a:lnTo>
                    <a:lnTo>
                      <a:pt x="2" y="2"/>
                    </a:lnTo>
                    <a:lnTo>
                      <a:pt x="0" y="9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506" name="Line 378"/>
              <p:cNvSpPr>
                <a:spLocks noChangeShapeType="1"/>
              </p:cNvSpPr>
              <p:nvPr/>
            </p:nvSpPr>
            <p:spPr bwMode="auto">
              <a:xfrm flipH="1">
                <a:off x="1694" y="878"/>
                <a:ext cx="3" cy="5"/>
              </a:xfrm>
              <a:prstGeom prst="line">
                <a:avLst/>
              </a:prstGeom>
              <a:noFill/>
              <a:ln w="7938">
                <a:solidFill>
                  <a:srgbClr val="E0AFC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507" name="Freeform 379"/>
              <p:cNvSpPr>
                <a:spLocks/>
              </p:cNvSpPr>
              <p:nvPr/>
            </p:nvSpPr>
            <p:spPr bwMode="auto">
              <a:xfrm>
                <a:off x="1716" y="878"/>
                <a:ext cx="18" cy="8"/>
              </a:xfrm>
              <a:custGeom>
                <a:avLst/>
                <a:gdLst>
                  <a:gd name="T0" fmla="*/ 0 w 18"/>
                  <a:gd name="T1" fmla="*/ 1 h 8"/>
                  <a:gd name="T2" fmla="*/ 0 w 18"/>
                  <a:gd name="T3" fmla="*/ 1 h 8"/>
                  <a:gd name="T4" fmla="*/ 1 w 18"/>
                  <a:gd name="T5" fmla="*/ 5 h 8"/>
                  <a:gd name="T6" fmla="*/ 3 w 18"/>
                  <a:gd name="T7" fmla="*/ 8 h 8"/>
                  <a:gd name="T8" fmla="*/ 5 w 18"/>
                  <a:gd name="T9" fmla="*/ 8 h 8"/>
                  <a:gd name="T10" fmla="*/ 8 w 18"/>
                  <a:gd name="T11" fmla="*/ 5 h 8"/>
                  <a:gd name="T12" fmla="*/ 8 w 18"/>
                  <a:gd name="T13" fmla="*/ 5 h 8"/>
                  <a:gd name="T14" fmla="*/ 12 w 18"/>
                  <a:gd name="T15" fmla="*/ 3 h 8"/>
                  <a:gd name="T16" fmla="*/ 15 w 18"/>
                  <a:gd name="T17" fmla="*/ 1 h 8"/>
                  <a:gd name="T18" fmla="*/ 18 w 18"/>
                  <a:gd name="T19" fmla="*/ 0 h 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8" h="8">
                    <a:moveTo>
                      <a:pt x="0" y="1"/>
                    </a:moveTo>
                    <a:lnTo>
                      <a:pt x="0" y="1"/>
                    </a:lnTo>
                    <a:lnTo>
                      <a:pt x="1" y="5"/>
                    </a:lnTo>
                    <a:lnTo>
                      <a:pt x="3" y="8"/>
                    </a:lnTo>
                    <a:lnTo>
                      <a:pt x="5" y="8"/>
                    </a:lnTo>
                    <a:lnTo>
                      <a:pt x="8" y="5"/>
                    </a:lnTo>
                    <a:lnTo>
                      <a:pt x="12" y="3"/>
                    </a:lnTo>
                    <a:lnTo>
                      <a:pt x="15" y="1"/>
                    </a:lnTo>
                    <a:lnTo>
                      <a:pt x="18" y="0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508" name="Freeform 380"/>
              <p:cNvSpPr>
                <a:spLocks/>
              </p:cNvSpPr>
              <p:nvPr/>
            </p:nvSpPr>
            <p:spPr bwMode="auto">
              <a:xfrm>
                <a:off x="1742" y="875"/>
                <a:ext cx="1" cy="12"/>
              </a:xfrm>
              <a:custGeom>
                <a:avLst/>
                <a:gdLst>
                  <a:gd name="T0" fmla="*/ 0 w 1"/>
                  <a:gd name="T1" fmla="*/ 0 h 12"/>
                  <a:gd name="T2" fmla="*/ 0 w 1"/>
                  <a:gd name="T3" fmla="*/ 0 h 12"/>
                  <a:gd name="T4" fmla="*/ 1 w 1"/>
                  <a:gd name="T5" fmla="*/ 7 h 12"/>
                  <a:gd name="T6" fmla="*/ 1 w 1"/>
                  <a:gd name="T7" fmla="*/ 10 h 12"/>
                  <a:gd name="T8" fmla="*/ 0 w 1"/>
                  <a:gd name="T9" fmla="*/ 12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12">
                    <a:moveTo>
                      <a:pt x="0" y="0"/>
                    </a:moveTo>
                    <a:lnTo>
                      <a:pt x="0" y="0"/>
                    </a:lnTo>
                    <a:lnTo>
                      <a:pt x="1" y="7"/>
                    </a:lnTo>
                    <a:lnTo>
                      <a:pt x="1" y="10"/>
                    </a:lnTo>
                    <a:lnTo>
                      <a:pt x="0" y="12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509" name="Freeform 381"/>
              <p:cNvSpPr>
                <a:spLocks/>
              </p:cNvSpPr>
              <p:nvPr/>
            </p:nvSpPr>
            <p:spPr bwMode="auto">
              <a:xfrm>
                <a:off x="1719" y="859"/>
                <a:ext cx="1" cy="8"/>
              </a:xfrm>
              <a:custGeom>
                <a:avLst/>
                <a:gdLst>
                  <a:gd name="T0" fmla="*/ 1 w 1"/>
                  <a:gd name="T1" fmla="*/ 0 h 8"/>
                  <a:gd name="T2" fmla="*/ 1 w 1"/>
                  <a:gd name="T3" fmla="*/ 0 h 8"/>
                  <a:gd name="T4" fmla="*/ 0 w 1"/>
                  <a:gd name="T5" fmla="*/ 3 h 8"/>
                  <a:gd name="T6" fmla="*/ 0 w 1"/>
                  <a:gd name="T7" fmla="*/ 5 h 8"/>
                  <a:gd name="T8" fmla="*/ 1 w 1"/>
                  <a:gd name="T9" fmla="*/ 7 h 8"/>
                  <a:gd name="T10" fmla="*/ 1 w 1"/>
                  <a:gd name="T11" fmla="*/ 8 h 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" h="8">
                    <a:moveTo>
                      <a:pt x="1" y="0"/>
                    </a:moveTo>
                    <a:lnTo>
                      <a:pt x="1" y="0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1" y="7"/>
                    </a:lnTo>
                    <a:lnTo>
                      <a:pt x="1" y="8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510" name="Freeform 382"/>
              <p:cNvSpPr>
                <a:spLocks/>
              </p:cNvSpPr>
              <p:nvPr/>
            </p:nvSpPr>
            <p:spPr bwMode="auto">
              <a:xfrm>
                <a:off x="1716" y="898"/>
                <a:ext cx="1" cy="7"/>
              </a:xfrm>
              <a:custGeom>
                <a:avLst/>
                <a:gdLst>
                  <a:gd name="T0" fmla="*/ 0 w 1"/>
                  <a:gd name="T1" fmla="*/ 0 h 7"/>
                  <a:gd name="T2" fmla="*/ 0 w 1"/>
                  <a:gd name="T3" fmla="*/ 0 h 7"/>
                  <a:gd name="T4" fmla="*/ 0 w 1"/>
                  <a:gd name="T5" fmla="*/ 2 h 7"/>
                  <a:gd name="T6" fmla="*/ 0 w 1"/>
                  <a:gd name="T7" fmla="*/ 4 h 7"/>
                  <a:gd name="T8" fmla="*/ 0 w 1"/>
                  <a:gd name="T9" fmla="*/ 7 h 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7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7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2125" name="Group 383"/>
          <p:cNvGrpSpPr>
            <a:grpSpLocks/>
          </p:cNvGrpSpPr>
          <p:nvPr/>
        </p:nvGrpSpPr>
        <p:grpSpPr bwMode="auto">
          <a:xfrm>
            <a:off x="5790666" y="1187031"/>
            <a:ext cx="705307" cy="722928"/>
            <a:chOff x="1646" y="668"/>
            <a:chExt cx="377" cy="387"/>
          </a:xfrm>
        </p:grpSpPr>
        <p:grpSp>
          <p:nvGrpSpPr>
            <p:cNvPr id="2391" name="Group 384"/>
            <p:cNvGrpSpPr>
              <a:grpSpLocks/>
            </p:cNvGrpSpPr>
            <p:nvPr/>
          </p:nvGrpSpPr>
          <p:grpSpPr bwMode="auto">
            <a:xfrm>
              <a:off x="1646" y="900"/>
              <a:ext cx="151" cy="155"/>
              <a:chOff x="1646" y="900"/>
              <a:chExt cx="151" cy="155"/>
            </a:xfrm>
          </p:grpSpPr>
          <p:sp>
            <p:nvSpPr>
              <p:cNvPr id="2402" name="Freeform 385"/>
              <p:cNvSpPr>
                <a:spLocks/>
              </p:cNvSpPr>
              <p:nvPr/>
            </p:nvSpPr>
            <p:spPr bwMode="auto">
              <a:xfrm>
                <a:off x="1652" y="975"/>
                <a:ext cx="113" cy="80"/>
              </a:xfrm>
              <a:custGeom>
                <a:avLst/>
                <a:gdLst>
                  <a:gd name="T0" fmla="*/ 0 w 113"/>
                  <a:gd name="T1" fmla="*/ 5 h 80"/>
                  <a:gd name="T2" fmla="*/ 0 w 113"/>
                  <a:gd name="T3" fmla="*/ 5 h 80"/>
                  <a:gd name="T4" fmla="*/ 10 w 113"/>
                  <a:gd name="T5" fmla="*/ 13 h 80"/>
                  <a:gd name="T6" fmla="*/ 15 w 113"/>
                  <a:gd name="T7" fmla="*/ 21 h 80"/>
                  <a:gd name="T8" fmla="*/ 18 w 113"/>
                  <a:gd name="T9" fmla="*/ 26 h 80"/>
                  <a:gd name="T10" fmla="*/ 19 w 113"/>
                  <a:gd name="T11" fmla="*/ 32 h 80"/>
                  <a:gd name="T12" fmla="*/ 19 w 113"/>
                  <a:gd name="T13" fmla="*/ 32 h 80"/>
                  <a:gd name="T14" fmla="*/ 22 w 113"/>
                  <a:gd name="T15" fmla="*/ 40 h 80"/>
                  <a:gd name="T16" fmla="*/ 23 w 113"/>
                  <a:gd name="T17" fmla="*/ 44 h 80"/>
                  <a:gd name="T18" fmla="*/ 29 w 113"/>
                  <a:gd name="T19" fmla="*/ 49 h 80"/>
                  <a:gd name="T20" fmla="*/ 29 w 113"/>
                  <a:gd name="T21" fmla="*/ 49 h 80"/>
                  <a:gd name="T22" fmla="*/ 40 w 113"/>
                  <a:gd name="T23" fmla="*/ 59 h 80"/>
                  <a:gd name="T24" fmla="*/ 53 w 113"/>
                  <a:gd name="T25" fmla="*/ 65 h 80"/>
                  <a:gd name="T26" fmla="*/ 67 w 113"/>
                  <a:gd name="T27" fmla="*/ 69 h 80"/>
                  <a:gd name="T28" fmla="*/ 82 w 113"/>
                  <a:gd name="T29" fmla="*/ 72 h 80"/>
                  <a:gd name="T30" fmla="*/ 110 w 113"/>
                  <a:gd name="T31" fmla="*/ 80 h 80"/>
                  <a:gd name="T32" fmla="*/ 113 w 113"/>
                  <a:gd name="T33" fmla="*/ 75 h 80"/>
                  <a:gd name="T34" fmla="*/ 83 w 113"/>
                  <a:gd name="T35" fmla="*/ 68 h 80"/>
                  <a:gd name="T36" fmla="*/ 83 w 113"/>
                  <a:gd name="T37" fmla="*/ 68 h 80"/>
                  <a:gd name="T38" fmla="*/ 68 w 113"/>
                  <a:gd name="T39" fmla="*/ 64 h 80"/>
                  <a:gd name="T40" fmla="*/ 55 w 113"/>
                  <a:gd name="T41" fmla="*/ 60 h 80"/>
                  <a:gd name="T42" fmla="*/ 44 w 113"/>
                  <a:gd name="T43" fmla="*/ 55 h 80"/>
                  <a:gd name="T44" fmla="*/ 32 w 113"/>
                  <a:gd name="T45" fmla="*/ 45 h 80"/>
                  <a:gd name="T46" fmla="*/ 32 w 113"/>
                  <a:gd name="T47" fmla="*/ 45 h 80"/>
                  <a:gd name="T48" fmla="*/ 29 w 113"/>
                  <a:gd name="T49" fmla="*/ 41 h 80"/>
                  <a:gd name="T50" fmla="*/ 26 w 113"/>
                  <a:gd name="T51" fmla="*/ 37 h 80"/>
                  <a:gd name="T52" fmla="*/ 25 w 113"/>
                  <a:gd name="T53" fmla="*/ 30 h 80"/>
                  <a:gd name="T54" fmla="*/ 25 w 113"/>
                  <a:gd name="T55" fmla="*/ 30 h 80"/>
                  <a:gd name="T56" fmla="*/ 23 w 113"/>
                  <a:gd name="T57" fmla="*/ 25 h 80"/>
                  <a:gd name="T58" fmla="*/ 21 w 113"/>
                  <a:gd name="T59" fmla="*/ 18 h 80"/>
                  <a:gd name="T60" fmla="*/ 14 w 113"/>
                  <a:gd name="T61" fmla="*/ 10 h 80"/>
                  <a:gd name="T62" fmla="*/ 3 w 113"/>
                  <a:gd name="T63" fmla="*/ 0 h 80"/>
                  <a:gd name="T64" fmla="*/ 0 w 113"/>
                  <a:gd name="T65" fmla="*/ 5 h 80"/>
                  <a:gd name="T66" fmla="*/ 0 w 113"/>
                  <a:gd name="T67" fmla="*/ 5 h 80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113" h="80">
                    <a:moveTo>
                      <a:pt x="0" y="5"/>
                    </a:moveTo>
                    <a:lnTo>
                      <a:pt x="0" y="5"/>
                    </a:lnTo>
                    <a:lnTo>
                      <a:pt x="10" y="13"/>
                    </a:lnTo>
                    <a:lnTo>
                      <a:pt x="15" y="21"/>
                    </a:lnTo>
                    <a:lnTo>
                      <a:pt x="18" y="26"/>
                    </a:lnTo>
                    <a:lnTo>
                      <a:pt x="19" y="32"/>
                    </a:lnTo>
                    <a:lnTo>
                      <a:pt x="22" y="40"/>
                    </a:lnTo>
                    <a:lnTo>
                      <a:pt x="23" y="44"/>
                    </a:lnTo>
                    <a:lnTo>
                      <a:pt x="29" y="49"/>
                    </a:lnTo>
                    <a:lnTo>
                      <a:pt x="40" y="59"/>
                    </a:lnTo>
                    <a:lnTo>
                      <a:pt x="53" y="65"/>
                    </a:lnTo>
                    <a:lnTo>
                      <a:pt x="67" y="69"/>
                    </a:lnTo>
                    <a:lnTo>
                      <a:pt x="82" y="72"/>
                    </a:lnTo>
                    <a:lnTo>
                      <a:pt x="110" y="80"/>
                    </a:lnTo>
                    <a:lnTo>
                      <a:pt x="113" y="75"/>
                    </a:lnTo>
                    <a:lnTo>
                      <a:pt x="83" y="68"/>
                    </a:lnTo>
                    <a:lnTo>
                      <a:pt x="68" y="64"/>
                    </a:lnTo>
                    <a:lnTo>
                      <a:pt x="55" y="60"/>
                    </a:lnTo>
                    <a:lnTo>
                      <a:pt x="44" y="55"/>
                    </a:lnTo>
                    <a:lnTo>
                      <a:pt x="32" y="45"/>
                    </a:lnTo>
                    <a:lnTo>
                      <a:pt x="29" y="41"/>
                    </a:lnTo>
                    <a:lnTo>
                      <a:pt x="26" y="37"/>
                    </a:lnTo>
                    <a:lnTo>
                      <a:pt x="25" y="30"/>
                    </a:lnTo>
                    <a:lnTo>
                      <a:pt x="23" y="25"/>
                    </a:lnTo>
                    <a:lnTo>
                      <a:pt x="21" y="18"/>
                    </a:lnTo>
                    <a:lnTo>
                      <a:pt x="14" y="10"/>
                    </a:lnTo>
                    <a:lnTo>
                      <a:pt x="3" y="0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213E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03" name="Freeform 386"/>
              <p:cNvSpPr>
                <a:spLocks/>
              </p:cNvSpPr>
              <p:nvPr/>
            </p:nvSpPr>
            <p:spPr bwMode="auto">
              <a:xfrm>
                <a:off x="1655" y="965"/>
                <a:ext cx="108" cy="84"/>
              </a:xfrm>
              <a:custGeom>
                <a:avLst/>
                <a:gdLst>
                  <a:gd name="T0" fmla="*/ 0 w 108"/>
                  <a:gd name="T1" fmla="*/ 9 h 84"/>
                  <a:gd name="T2" fmla="*/ 0 w 108"/>
                  <a:gd name="T3" fmla="*/ 9 h 84"/>
                  <a:gd name="T4" fmla="*/ 10 w 108"/>
                  <a:gd name="T5" fmla="*/ 17 h 84"/>
                  <a:gd name="T6" fmla="*/ 15 w 108"/>
                  <a:gd name="T7" fmla="*/ 24 h 84"/>
                  <a:gd name="T8" fmla="*/ 18 w 108"/>
                  <a:gd name="T9" fmla="*/ 29 h 84"/>
                  <a:gd name="T10" fmla="*/ 19 w 108"/>
                  <a:gd name="T11" fmla="*/ 36 h 84"/>
                  <a:gd name="T12" fmla="*/ 19 w 108"/>
                  <a:gd name="T13" fmla="*/ 36 h 84"/>
                  <a:gd name="T14" fmla="*/ 23 w 108"/>
                  <a:gd name="T15" fmla="*/ 46 h 84"/>
                  <a:gd name="T16" fmla="*/ 26 w 108"/>
                  <a:gd name="T17" fmla="*/ 51 h 84"/>
                  <a:gd name="T18" fmla="*/ 30 w 108"/>
                  <a:gd name="T19" fmla="*/ 56 h 84"/>
                  <a:gd name="T20" fmla="*/ 30 w 108"/>
                  <a:gd name="T21" fmla="*/ 56 h 84"/>
                  <a:gd name="T22" fmla="*/ 42 w 108"/>
                  <a:gd name="T23" fmla="*/ 65 h 84"/>
                  <a:gd name="T24" fmla="*/ 52 w 108"/>
                  <a:gd name="T25" fmla="*/ 70 h 84"/>
                  <a:gd name="T26" fmla="*/ 62 w 108"/>
                  <a:gd name="T27" fmla="*/ 74 h 84"/>
                  <a:gd name="T28" fmla="*/ 75 w 108"/>
                  <a:gd name="T29" fmla="*/ 75 h 84"/>
                  <a:gd name="T30" fmla="*/ 75 w 108"/>
                  <a:gd name="T31" fmla="*/ 75 h 84"/>
                  <a:gd name="T32" fmla="*/ 88 w 108"/>
                  <a:gd name="T33" fmla="*/ 78 h 84"/>
                  <a:gd name="T34" fmla="*/ 106 w 108"/>
                  <a:gd name="T35" fmla="*/ 84 h 84"/>
                  <a:gd name="T36" fmla="*/ 108 w 108"/>
                  <a:gd name="T37" fmla="*/ 73 h 84"/>
                  <a:gd name="T38" fmla="*/ 108 w 108"/>
                  <a:gd name="T39" fmla="*/ 73 h 84"/>
                  <a:gd name="T40" fmla="*/ 91 w 108"/>
                  <a:gd name="T41" fmla="*/ 69 h 84"/>
                  <a:gd name="T42" fmla="*/ 76 w 108"/>
                  <a:gd name="T43" fmla="*/ 65 h 84"/>
                  <a:gd name="T44" fmla="*/ 76 w 108"/>
                  <a:gd name="T45" fmla="*/ 65 h 84"/>
                  <a:gd name="T46" fmla="*/ 65 w 108"/>
                  <a:gd name="T47" fmla="*/ 63 h 84"/>
                  <a:gd name="T48" fmla="*/ 56 w 108"/>
                  <a:gd name="T49" fmla="*/ 61 h 84"/>
                  <a:gd name="T50" fmla="*/ 47 w 108"/>
                  <a:gd name="T51" fmla="*/ 55 h 84"/>
                  <a:gd name="T52" fmla="*/ 38 w 108"/>
                  <a:gd name="T53" fmla="*/ 48 h 84"/>
                  <a:gd name="T54" fmla="*/ 38 w 108"/>
                  <a:gd name="T55" fmla="*/ 48 h 84"/>
                  <a:gd name="T56" fmla="*/ 34 w 108"/>
                  <a:gd name="T57" fmla="*/ 44 h 84"/>
                  <a:gd name="T58" fmla="*/ 33 w 108"/>
                  <a:gd name="T59" fmla="*/ 40 h 84"/>
                  <a:gd name="T60" fmla="*/ 30 w 108"/>
                  <a:gd name="T61" fmla="*/ 33 h 84"/>
                  <a:gd name="T62" fmla="*/ 30 w 108"/>
                  <a:gd name="T63" fmla="*/ 33 h 84"/>
                  <a:gd name="T64" fmla="*/ 29 w 108"/>
                  <a:gd name="T65" fmla="*/ 27 h 84"/>
                  <a:gd name="T66" fmla="*/ 24 w 108"/>
                  <a:gd name="T67" fmla="*/ 19 h 84"/>
                  <a:gd name="T68" fmla="*/ 18 w 108"/>
                  <a:gd name="T69" fmla="*/ 9 h 84"/>
                  <a:gd name="T70" fmla="*/ 5 w 108"/>
                  <a:gd name="T71" fmla="*/ 0 h 84"/>
                  <a:gd name="T72" fmla="*/ 0 w 108"/>
                  <a:gd name="T73" fmla="*/ 9 h 84"/>
                  <a:gd name="T74" fmla="*/ 0 w 108"/>
                  <a:gd name="T75" fmla="*/ 9 h 84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08" h="84">
                    <a:moveTo>
                      <a:pt x="0" y="9"/>
                    </a:moveTo>
                    <a:lnTo>
                      <a:pt x="0" y="9"/>
                    </a:lnTo>
                    <a:lnTo>
                      <a:pt x="10" y="17"/>
                    </a:lnTo>
                    <a:lnTo>
                      <a:pt x="15" y="24"/>
                    </a:lnTo>
                    <a:lnTo>
                      <a:pt x="18" y="29"/>
                    </a:lnTo>
                    <a:lnTo>
                      <a:pt x="19" y="36"/>
                    </a:lnTo>
                    <a:lnTo>
                      <a:pt x="23" y="46"/>
                    </a:lnTo>
                    <a:lnTo>
                      <a:pt x="26" y="51"/>
                    </a:lnTo>
                    <a:lnTo>
                      <a:pt x="30" y="56"/>
                    </a:lnTo>
                    <a:lnTo>
                      <a:pt x="42" y="65"/>
                    </a:lnTo>
                    <a:lnTo>
                      <a:pt x="52" y="70"/>
                    </a:lnTo>
                    <a:lnTo>
                      <a:pt x="62" y="74"/>
                    </a:lnTo>
                    <a:lnTo>
                      <a:pt x="75" y="75"/>
                    </a:lnTo>
                    <a:lnTo>
                      <a:pt x="88" y="78"/>
                    </a:lnTo>
                    <a:lnTo>
                      <a:pt x="106" y="84"/>
                    </a:lnTo>
                    <a:lnTo>
                      <a:pt x="108" y="73"/>
                    </a:lnTo>
                    <a:lnTo>
                      <a:pt x="91" y="69"/>
                    </a:lnTo>
                    <a:lnTo>
                      <a:pt x="76" y="65"/>
                    </a:lnTo>
                    <a:lnTo>
                      <a:pt x="65" y="63"/>
                    </a:lnTo>
                    <a:lnTo>
                      <a:pt x="56" y="61"/>
                    </a:lnTo>
                    <a:lnTo>
                      <a:pt x="47" y="55"/>
                    </a:lnTo>
                    <a:lnTo>
                      <a:pt x="38" y="48"/>
                    </a:lnTo>
                    <a:lnTo>
                      <a:pt x="34" y="44"/>
                    </a:lnTo>
                    <a:lnTo>
                      <a:pt x="33" y="40"/>
                    </a:lnTo>
                    <a:lnTo>
                      <a:pt x="30" y="33"/>
                    </a:lnTo>
                    <a:lnTo>
                      <a:pt x="29" y="27"/>
                    </a:lnTo>
                    <a:lnTo>
                      <a:pt x="24" y="19"/>
                    </a:lnTo>
                    <a:lnTo>
                      <a:pt x="18" y="9"/>
                    </a:lnTo>
                    <a:lnTo>
                      <a:pt x="5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6696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04" name="Freeform 387"/>
              <p:cNvSpPr>
                <a:spLocks/>
              </p:cNvSpPr>
              <p:nvPr/>
            </p:nvSpPr>
            <p:spPr bwMode="auto">
              <a:xfrm>
                <a:off x="1658" y="959"/>
                <a:ext cx="111" cy="83"/>
              </a:xfrm>
              <a:custGeom>
                <a:avLst/>
                <a:gdLst>
                  <a:gd name="T0" fmla="*/ 0 w 111"/>
                  <a:gd name="T1" fmla="*/ 8 h 83"/>
                  <a:gd name="T2" fmla="*/ 0 w 111"/>
                  <a:gd name="T3" fmla="*/ 8 h 83"/>
                  <a:gd name="T4" fmla="*/ 9 w 111"/>
                  <a:gd name="T5" fmla="*/ 16 h 83"/>
                  <a:gd name="T6" fmla="*/ 16 w 111"/>
                  <a:gd name="T7" fmla="*/ 25 h 83"/>
                  <a:gd name="T8" fmla="*/ 19 w 111"/>
                  <a:gd name="T9" fmla="*/ 30 h 83"/>
                  <a:gd name="T10" fmla="*/ 21 w 111"/>
                  <a:gd name="T11" fmla="*/ 37 h 83"/>
                  <a:gd name="T12" fmla="*/ 21 w 111"/>
                  <a:gd name="T13" fmla="*/ 37 h 83"/>
                  <a:gd name="T14" fmla="*/ 26 w 111"/>
                  <a:gd name="T15" fmla="*/ 46 h 83"/>
                  <a:gd name="T16" fmla="*/ 28 w 111"/>
                  <a:gd name="T17" fmla="*/ 50 h 83"/>
                  <a:gd name="T18" fmla="*/ 32 w 111"/>
                  <a:gd name="T19" fmla="*/ 56 h 83"/>
                  <a:gd name="T20" fmla="*/ 32 w 111"/>
                  <a:gd name="T21" fmla="*/ 56 h 83"/>
                  <a:gd name="T22" fmla="*/ 43 w 111"/>
                  <a:gd name="T23" fmla="*/ 64 h 83"/>
                  <a:gd name="T24" fmla="*/ 54 w 111"/>
                  <a:gd name="T25" fmla="*/ 69 h 83"/>
                  <a:gd name="T26" fmla="*/ 63 w 111"/>
                  <a:gd name="T27" fmla="*/ 73 h 83"/>
                  <a:gd name="T28" fmla="*/ 76 w 111"/>
                  <a:gd name="T29" fmla="*/ 75 h 83"/>
                  <a:gd name="T30" fmla="*/ 76 w 111"/>
                  <a:gd name="T31" fmla="*/ 75 h 83"/>
                  <a:gd name="T32" fmla="*/ 89 w 111"/>
                  <a:gd name="T33" fmla="*/ 77 h 83"/>
                  <a:gd name="T34" fmla="*/ 108 w 111"/>
                  <a:gd name="T35" fmla="*/ 83 h 83"/>
                  <a:gd name="T36" fmla="*/ 111 w 111"/>
                  <a:gd name="T37" fmla="*/ 72 h 83"/>
                  <a:gd name="T38" fmla="*/ 111 w 111"/>
                  <a:gd name="T39" fmla="*/ 72 h 83"/>
                  <a:gd name="T40" fmla="*/ 92 w 111"/>
                  <a:gd name="T41" fmla="*/ 68 h 83"/>
                  <a:gd name="T42" fmla="*/ 77 w 111"/>
                  <a:gd name="T43" fmla="*/ 64 h 83"/>
                  <a:gd name="T44" fmla="*/ 77 w 111"/>
                  <a:gd name="T45" fmla="*/ 64 h 83"/>
                  <a:gd name="T46" fmla="*/ 66 w 111"/>
                  <a:gd name="T47" fmla="*/ 62 h 83"/>
                  <a:gd name="T48" fmla="*/ 58 w 111"/>
                  <a:gd name="T49" fmla="*/ 60 h 83"/>
                  <a:gd name="T50" fmla="*/ 50 w 111"/>
                  <a:gd name="T51" fmla="*/ 56 h 83"/>
                  <a:gd name="T52" fmla="*/ 40 w 111"/>
                  <a:gd name="T53" fmla="*/ 48 h 83"/>
                  <a:gd name="T54" fmla="*/ 40 w 111"/>
                  <a:gd name="T55" fmla="*/ 48 h 83"/>
                  <a:gd name="T56" fmla="*/ 36 w 111"/>
                  <a:gd name="T57" fmla="*/ 44 h 83"/>
                  <a:gd name="T58" fmla="*/ 35 w 111"/>
                  <a:gd name="T59" fmla="*/ 41 h 83"/>
                  <a:gd name="T60" fmla="*/ 31 w 111"/>
                  <a:gd name="T61" fmla="*/ 33 h 83"/>
                  <a:gd name="T62" fmla="*/ 31 w 111"/>
                  <a:gd name="T63" fmla="*/ 33 h 83"/>
                  <a:gd name="T64" fmla="*/ 30 w 111"/>
                  <a:gd name="T65" fmla="*/ 26 h 83"/>
                  <a:gd name="T66" fmla="*/ 24 w 111"/>
                  <a:gd name="T67" fmla="*/ 18 h 83"/>
                  <a:gd name="T68" fmla="*/ 17 w 111"/>
                  <a:gd name="T69" fmla="*/ 10 h 83"/>
                  <a:gd name="T70" fmla="*/ 5 w 111"/>
                  <a:gd name="T71" fmla="*/ 0 h 83"/>
                  <a:gd name="T72" fmla="*/ 0 w 111"/>
                  <a:gd name="T73" fmla="*/ 8 h 83"/>
                  <a:gd name="T74" fmla="*/ 0 w 111"/>
                  <a:gd name="T75" fmla="*/ 8 h 83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11" h="83">
                    <a:moveTo>
                      <a:pt x="0" y="8"/>
                    </a:moveTo>
                    <a:lnTo>
                      <a:pt x="0" y="8"/>
                    </a:lnTo>
                    <a:lnTo>
                      <a:pt x="9" y="16"/>
                    </a:lnTo>
                    <a:lnTo>
                      <a:pt x="16" y="25"/>
                    </a:lnTo>
                    <a:lnTo>
                      <a:pt x="19" y="30"/>
                    </a:lnTo>
                    <a:lnTo>
                      <a:pt x="21" y="37"/>
                    </a:lnTo>
                    <a:lnTo>
                      <a:pt x="26" y="46"/>
                    </a:lnTo>
                    <a:lnTo>
                      <a:pt x="28" y="50"/>
                    </a:lnTo>
                    <a:lnTo>
                      <a:pt x="32" y="56"/>
                    </a:lnTo>
                    <a:lnTo>
                      <a:pt x="43" y="64"/>
                    </a:lnTo>
                    <a:lnTo>
                      <a:pt x="54" y="69"/>
                    </a:lnTo>
                    <a:lnTo>
                      <a:pt x="63" y="73"/>
                    </a:lnTo>
                    <a:lnTo>
                      <a:pt x="76" y="75"/>
                    </a:lnTo>
                    <a:lnTo>
                      <a:pt x="89" y="77"/>
                    </a:lnTo>
                    <a:lnTo>
                      <a:pt x="108" y="83"/>
                    </a:lnTo>
                    <a:lnTo>
                      <a:pt x="111" y="72"/>
                    </a:lnTo>
                    <a:lnTo>
                      <a:pt x="92" y="68"/>
                    </a:lnTo>
                    <a:lnTo>
                      <a:pt x="77" y="64"/>
                    </a:lnTo>
                    <a:lnTo>
                      <a:pt x="66" y="62"/>
                    </a:lnTo>
                    <a:lnTo>
                      <a:pt x="58" y="60"/>
                    </a:lnTo>
                    <a:lnTo>
                      <a:pt x="50" y="56"/>
                    </a:lnTo>
                    <a:lnTo>
                      <a:pt x="40" y="48"/>
                    </a:lnTo>
                    <a:lnTo>
                      <a:pt x="36" y="44"/>
                    </a:lnTo>
                    <a:lnTo>
                      <a:pt x="35" y="41"/>
                    </a:lnTo>
                    <a:lnTo>
                      <a:pt x="31" y="33"/>
                    </a:lnTo>
                    <a:lnTo>
                      <a:pt x="30" y="26"/>
                    </a:lnTo>
                    <a:lnTo>
                      <a:pt x="24" y="18"/>
                    </a:lnTo>
                    <a:lnTo>
                      <a:pt x="17" y="10"/>
                    </a:lnTo>
                    <a:lnTo>
                      <a:pt x="5" y="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C1D3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05" name="Freeform 388"/>
              <p:cNvSpPr>
                <a:spLocks/>
              </p:cNvSpPr>
              <p:nvPr/>
            </p:nvSpPr>
            <p:spPr bwMode="auto">
              <a:xfrm>
                <a:off x="1648" y="940"/>
                <a:ext cx="145" cy="98"/>
              </a:xfrm>
              <a:custGeom>
                <a:avLst/>
                <a:gdLst>
                  <a:gd name="T0" fmla="*/ 0 w 145"/>
                  <a:gd name="T1" fmla="*/ 6 h 98"/>
                  <a:gd name="T2" fmla="*/ 0 w 145"/>
                  <a:gd name="T3" fmla="*/ 6 h 98"/>
                  <a:gd name="T4" fmla="*/ 12 w 145"/>
                  <a:gd name="T5" fmla="*/ 17 h 98"/>
                  <a:gd name="T6" fmla="*/ 22 w 145"/>
                  <a:gd name="T7" fmla="*/ 26 h 98"/>
                  <a:gd name="T8" fmla="*/ 29 w 145"/>
                  <a:gd name="T9" fmla="*/ 37 h 98"/>
                  <a:gd name="T10" fmla="*/ 34 w 145"/>
                  <a:gd name="T11" fmla="*/ 46 h 98"/>
                  <a:gd name="T12" fmla="*/ 34 w 145"/>
                  <a:gd name="T13" fmla="*/ 46 h 98"/>
                  <a:gd name="T14" fmla="*/ 42 w 145"/>
                  <a:gd name="T15" fmla="*/ 57 h 98"/>
                  <a:gd name="T16" fmla="*/ 50 w 145"/>
                  <a:gd name="T17" fmla="*/ 68 h 98"/>
                  <a:gd name="T18" fmla="*/ 50 w 145"/>
                  <a:gd name="T19" fmla="*/ 68 h 98"/>
                  <a:gd name="T20" fmla="*/ 56 w 145"/>
                  <a:gd name="T21" fmla="*/ 73 h 98"/>
                  <a:gd name="T22" fmla="*/ 63 w 145"/>
                  <a:gd name="T23" fmla="*/ 77 h 98"/>
                  <a:gd name="T24" fmla="*/ 76 w 145"/>
                  <a:gd name="T25" fmla="*/ 83 h 98"/>
                  <a:gd name="T26" fmla="*/ 91 w 145"/>
                  <a:gd name="T27" fmla="*/ 87 h 98"/>
                  <a:gd name="T28" fmla="*/ 107 w 145"/>
                  <a:gd name="T29" fmla="*/ 91 h 98"/>
                  <a:gd name="T30" fmla="*/ 107 w 145"/>
                  <a:gd name="T31" fmla="*/ 91 h 98"/>
                  <a:gd name="T32" fmla="*/ 125 w 145"/>
                  <a:gd name="T33" fmla="*/ 94 h 98"/>
                  <a:gd name="T34" fmla="*/ 142 w 145"/>
                  <a:gd name="T35" fmla="*/ 98 h 98"/>
                  <a:gd name="T36" fmla="*/ 145 w 145"/>
                  <a:gd name="T37" fmla="*/ 94 h 98"/>
                  <a:gd name="T38" fmla="*/ 145 w 145"/>
                  <a:gd name="T39" fmla="*/ 94 h 98"/>
                  <a:gd name="T40" fmla="*/ 126 w 145"/>
                  <a:gd name="T41" fmla="*/ 88 h 98"/>
                  <a:gd name="T42" fmla="*/ 109 w 145"/>
                  <a:gd name="T43" fmla="*/ 86 h 98"/>
                  <a:gd name="T44" fmla="*/ 109 w 145"/>
                  <a:gd name="T45" fmla="*/ 86 h 98"/>
                  <a:gd name="T46" fmla="*/ 92 w 145"/>
                  <a:gd name="T47" fmla="*/ 81 h 98"/>
                  <a:gd name="T48" fmla="*/ 79 w 145"/>
                  <a:gd name="T49" fmla="*/ 77 h 98"/>
                  <a:gd name="T50" fmla="*/ 65 w 145"/>
                  <a:gd name="T51" fmla="*/ 72 h 98"/>
                  <a:gd name="T52" fmla="*/ 60 w 145"/>
                  <a:gd name="T53" fmla="*/ 68 h 98"/>
                  <a:gd name="T54" fmla="*/ 54 w 145"/>
                  <a:gd name="T55" fmla="*/ 64 h 98"/>
                  <a:gd name="T56" fmla="*/ 54 w 145"/>
                  <a:gd name="T57" fmla="*/ 64 h 98"/>
                  <a:gd name="T58" fmla="*/ 46 w 145"/>
                  <a:gd name="T59" fmla="*/ 54 h 98"/>
                  <a:gd name="T60" fmla="*/ 40 w 145"/>
                  <a:gd name="T61" fmla="*/ 44 h 98"/>
                  <a:gd name="T62" fmla="*/ 40 w 145"/>
                  <a:gd name="T63" fmla="*/ 44 h 98"/>
                  <a:gd name="T64" fmla="*/ 33 w 145"/>
                  <a:gd name="T65" fmla="*/ 33 h 98"/>
                  <a:gd name="T66" fmla="*/ 26 w 145"/>
                  <a:gd name="T67" fmla="*/ 23 h 98"/>
                  <a:gd name="T68" fmla="*/ 17 w 145"/>
                  <a:gd name="T69" fmla="*/ 12 h 98"/>
                  <a:gd name="T70" fmla="*/ 4 w 145"/>
                  <a:gd name="T71" fmla="*/ 0 h 98"/>
                  <a:gd name="T72" fmla="*/ 0 w 145"/>
                  <a:gd name="T73" fmla="*/ 6 h 98"/>
                  <a:gd name="T74" fmla="*/ 0 w 145"/>
                  <a:gd name="T75" fmla="*/ 6 h 9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5" h="98">
                    <a:moveTo>
                      <a:pt x="0" y="6"/>
                    </a:moveTo>
                    <a:lnTo>
                      <a:pt x="0" y="6"/>
                    </a:lnTo>
                    <a:lnTo>
                      <a:pt x="12" y="17"/>
                    </a:lnTo>
                    <a:lnTo>
                      <a:pt x="22" y="26"/>
                    </a:lnTo>
                    <a:lnTo>
                      <a:pt x="29" y="37"/>
                    </a:lnTo>
                    <a:lnTo>
                      <a:pt x="34" y="46"/>
                    </a:lnTo>
                    <a:lnTo>
                      <a:pt x="42" y="57"/>
                    </a:lnTo>
                    <a:lnTo>
                      <a:pt x="50" y="68"/>
                    </a:lnTo>
                    <a:lnTo>
                      <a:pt x="56" y="73"/>
                    </a:lnTo>
                    <a:lnTo>
                      <a:pt x="63" y="77"/>
                    </a:lnTo>
                    <a:lnTo>
                      <a:pt x="76" y="83"/>
                    </a:lnTo>
                    <a:lnTo>
                      <a:pt x="91" y="87"/>
                    </a:lnTo>
                    <a:lnTo>
                      <a:pt x="107" y="91"/>
                    </a:lnTo>
                    <a:lnTo>
                      <a:pt x="125" y="94"/>
                    </a:lnTo>
                    <a:lnTo>
                      <a:pt x="142" y="98"/>
                    </a:lnTo>
                    <a:lnTo>
                      <a:pt x="145" y="94"/>
                    </a:lnTo>
                    <a:lnTo>
                      <a:pt x="126" y="88"/>
                    </a:lnTo>
                    <a:lnTo>
                      <a:pt x="109" y="86"/>
                    </a:lnTo>
                    <a:lnTo>
                      <a:pt x="92" y="81"/>
                    </a:lnTo>
                    <a:lnTo>
                      <a:pt x="79" y="77"/>
                    </a:lnTo>
                    <a:lnTo>
                      <a:pt x="65" y="72"/>
                    </a:lnTo>
                    <a:lnTo>
                      <a:pt x="60" y="68"/>
                    </a:lnTo>
                    <a:lnTo>
                      <a:pt x="54" y="64"/>
                    </a:lnTo>
                    <a:lnTo>
                      <a:pt x="46" y="54"/>
                    </a:lnTo>
                    <a:lnTo>
                      <a:pt x="40" y="44"/>
                    </a:lnTo>
                    <a:lnTo>
                      <a:pt x="33" y="33"/>
                    </a:lnTo>
                    <a:lnTo>
                      <a:pt x="26" y="23"/>
                    </a:lnTo>
                    <a:lnTo>
                      <a:pt x="17" y="12"/>
                    </a:lnTo>
                    <a:lnTo>
                      <a:pt x="4" y="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213E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06" name="Freeform 389"/>
              <p:cNvSpPr>
                <a:spLocks/>
              </p:cNvSpPr>
              <p:nvPr/>
            </p:nvSpPr>
            <p:spPr bwMode="auto">
              <a:xfrm>
                <a:off x="1650" y="931"/>
                <a:ext cx="140" cy="101"/>
              </a:xfrm>
              <a:custGeom>
                <a:avLst/>
                <a:gdLst>
                  <a:gd name="T0" fmla="*/ 0 w 140"/>
                  <a:gd name="T1" fmla="*/ 9 h 101"/>
                  <a:gd name="T2" fmla="*/ 0 w 140"/>
                  <a:gd name="T3" fmla="*/ 9 h 101"/>
                  <a:gd name="T4" fmla="*/ 12 w 140"/>
                  <a:gd name="T5" fmla="*/ 19 h 101"/>
                  <a:gd name="T6" fmla="*/ 21 w 140"/>
                  <a:gd name="T7" fmla="*/ 30 h 101"/>
                  <a:gd name="T8" fmla="*/ 29 w 140"/>
                  <a:gd name="T9" fmla="*/ 40 h 101"/>
                  <a:gd name="T10" fmla="*/ 36 w 140"/>
                  <a:gd name="T11" fmla="*/ 51 h 101"/>
                  <a:gd name="T12" fmla="*/ 36 w 140"/>
                  <a:gd name="T13" fmla="*/ 51 h 101"/>
                  <a:gd name="T14" fmla="*/ 44 w 140"/>
                  <a:gd name="T15" fmla="*/ 63 h 101"/>
                  <a:gd name="T16" fmla="*/ 54 w 140"/>
                  <a:gd name="T17" fmla="*/ 74 h 101"/>
                  <a:gd name="T18" fmla="*/ 54 w 140"/>
                  <a:gd name="T19" fmla="*/ 74 h 101"/>
                  <a:gd name="T20" fmla="*/ 65 w 140"/>
                  <a:gd name="T21" fmla="*/ 82 h 101"/>
                  <a:gd name="T22" fmla="*/ 77 w 140"/>
                  <a:gd name="T23" fmla="*/ 88 h 101"/>
                  <a:gd name="T24" fmla="*/ 89 w 140"/>
                  <a:gd name="T25" fmla="*/ 90 h 101"/>
                  <a:gd name="T26" fmla="*/ 101 w 140"/>
                  <a:gd name="T27" fmla="*/ 93 h 101"/>
                  <a:gd name="T28" fmla="*/ 101 w 140"/>
                  <a:gd name="T29" fmla="*/ 93 h 101"/>
                  <a:gd name="T30" fmla="*/ 117 w 140"/>
                  <a:gd name="T31" fmla="*/ 96 h 101"/>
                  <a:gd name="T32" fmla="*/ 138 w 140"/>
                  <a:gd name="T33" fmla="*/ 101 h 101"/>
                  <a:gd name="T34" fmla="*/ 140 w 140"/>
                  <a:gd name="T35" fmla="*/ 90 h 101"/>
                  <a:gd name="T36" fmla="*/ 140 w 140"/>
                  <a:gd name="T37" fmla="*/ 90 h 101"/>
                  <a:gd name="T38" fmla="*/ 120 w 140"/>
                  <a:gd name="T39" fmla="*/ 85 h 101"/>
                  <a:gd name="T40" fmla="*/ 104 w 140"/>
                  <a:gd name="T41" fmla="*/ 82 h 101"/>
                  <a:gd name="T42" fmla="*/ 104 w 140"/>
                  <a:gd name="T43" fmla="*/ 82 h 101"/>
                  <a:gd name="T44" fmla="*/ 90 w 140"/>
                  <a:gd name="T45" fmla="*/ 81 h 101"/>
                  <a:gd name="T46" fmla="*/ 81 w 140"/>
                  <a:gd name="T47" fmla="*/ 78 h 101"/>
                  <a:gd name="T48" fmla="*/ 70 w 140"/>
                  <a:gd name="T49" fmla="*/ 73 h 101"/>
                  <a:gd name="T50" fmla="*/ 61 w 140"/>
                  <a:gd name="T51" fmla="*/ 66 h 101"/>
                  <a:gd name="T52" fmla="*/ 61 w 140"/>
                  <a:gd name="T53" fmla="*/ 66 h 101"/>
                  <a:gd name="T54" fmla="*/ 52 w 140"/>
                  <a:gd name="T55" fmla="*/ 57 h 101"/>
                  <a:gd name="T56" fmla="*/ 46 w 140"/>
                  <a:gd name="T57" fmla="*/ 44 h 101"/>
                  <a:gd name="T58" fmla="*/ 46 w 140"/>
                  <a:gd name="T59" fmla="*/ 44 h 101"/>
                  <a:gd name="T60" fmla="*/ 38 w 140"/>
                  <a:gd name="T61" fmla="*/ 34 h 101"/>
                  <a:gd name="T62" fmla="*/ 29 w 140"/>
                  <a:gd name="T63" fmla="*/ 23 h 101"/>
                  <a:gd name="T64" fmla="*/ 19 w 140"/>
                  <a:gd name="T65" fmla="*/ 11 h 101"/>
                  <a:gd name="T66" fmla="*/ 6 w 140"/>
                  <a:gd name="T67" fmla="*/ 0 h 101"/>
                  <a:gd name="T68" fmla="*/ 0 w 140"/>
                  <a:gd name="T69" fmla="*/ 9 h 101"/>
                  <a:gd name="T70" fmla="*/ 0 w 140"/>
                  <a:gd name="T71" fmla="*/ 9 h 101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140" h="101">
                    <a:moveTo>
                      <a:pt x="0" y="9"/>
                    </a:moveTo>
                    <a:lnTo>
                      <a:pt x="0" y="9"/>
                    </a:lnTo>
                    <a:lnTo>
                      <a:pt x="12" y="19"/>
                    </a:lnTo>
                    <a:lnTo>
                      <a:pt x="21" y="30"/>
                    </a:lnTo>
                    <a:lnTo>
                      <a:pt x="29" y="40"/>
                    </a:lnTo>
                    <a:lnTo>
                      <a:pt x="36" y="51"/>
                    </a:lnTo>
                    <a:lnTo>
                      <a:pt x="44" y="63"/>
                    </a:lnTo>
                    <a:lnTo>
                      <a:pt x="54" y="74"/>
                    </a:lnTo>
                    <a:lnTo>
                      <a:pt x="65" y="82"/>
                    </a:lnTo>
                    <a:lnTo>
                      <a:pt x="77" y="88"/>
                    </a:lnTo>
                    <a:lnTo>
                      <a:pt x="89" y="90"/>
                    </a:lnTo>
                    <a:lnTo>
                      <a:pt x="101" y="93"/>
                    </a:lnTo>
                    <a:lnTo>
                      <a:pt x="117" y="96"/>
                    </a:lnTo>
                    <a:lnTo>
                      <a:pt x="138" y="101"/>
                    </a:lnTo>
                    <a:lnTo>
                      <a:pt x="140" y="90"/>
                    </a:lnTo>
                    <a:lnTo>
                      <a:pt x="120" y="85"/>
                    </a:lnTo>
                    <a:lnTo>
                      <a:pt x="104" y="82"/>
                    </a:lnTo>
                    <a:lnTo>
                      <a:pt x="90" y="81"/>
                    </a:lnTo>
                    <a:lnTo>
                      <a:pt x="81" y="78"/>
                    </a:lnTo>
                    <a:lnTo>
                      <a:pt x="70" y="73"/>
                    </a:lnTo>
                    <a:lnTo>
                      <a:pt x="61" y="66"/>
                    </a:lnTo>
                    <a:lnTo>
                      <a:pt x="52" y="57"/>
                    </a:lnTo>
                    <a:lnTo>
                      <a:pt x="46" y="44"/>
                    </a:lnTo>
                    <a:lnTo>
                      <a:pt x="38" y="34"/>
                    </a:lnTo>
                    <a:lnTo>
                      <a:pt x="29" y="23"/>
                    </a:lnTo>
                    <a:lnTo>
                      <a:pt x="19" y="11"/>
                    </a:lnTo>
                    <a:lnTo>
                      <a:pt x="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6696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07" name="Freeform 390"/>
              <p:cNvSpPr>
                <a:spLocks/>
              </p:cNvSpPr>
              <p:nvPr/>
            </p:nvSpPr>
            <p:spPr bwMode="auto">
              <a:xfrm>
                <a:off x="1651" y="923"/>
                <a:ext cx="134" cy="101"/>
              </a:xfrm>
              <a:custGeom>
                <a:avLst/>
                <a:gdLst>
                  <a:gd name="T0" fmla="*/ 0 w 134"/>
                  <a:gd name="T1" fmla="*/ 9 h 101"/>
                  <a:gd name="T2" fmla="*/ 0 w 134"/>
                  <a:gd name="T3" fmla="*/ 9 h 101"/>
                  <a:gd name="T4" fmla="*/ 12 w 134"/>
                  <a:gd name="T5" fmla="*/ 19 h 101"/>
                  <a:gd name="T6" fmla="*/ 23 w 134"/>
                  <a:gd name="T7" fmla="*/ 31 h 101"/>
                  <a:gd name="T8" fmla="*/ 31 w 134"/>
                  <a:gd name="T9" fmla="*/ 42 h 101"/>
                  <a:gd name="T10" fmla="*/ 39 w 134"/>
                  <a:gd name="T11" fmla="*/ 52 h 101"/>
                  <a:gd name="T12" fmla="*/ 39 w 134"/>
                  <a:gd name="T13" fmla="*/ 52 h 101"/>
                  <a:gd name="T14" fmla="*/ 49 w 134"/>
                  <a:gd name="T15" fmla="*/ 65 h 101"/>
                  <a:gd name="T16" fmla="*/ 58 w 134"/>
                  <a:gd name="T17" fmla="*/ 75 h 101"/>
                  <a:gd name="T18" fmla="*/ 58 w 134"/>
                  <a:gd name="T19" fmla="*/ 75 h 101"/>
                  <a:gd name="T20" fmla="*/ 68 w 134"/>
                  <a:gd name="T21" fmla="*/ 84 h 101"/>
                  <a:gd name="T22" fmla="*/ 79 w 134"/>
                  <a:gd name="T23" fmla="*/ 89 h 101"/>
                  <a:gd name="T24" fmla="*/ 88 w 134"/>
                  <a:gd name="T25" fmla="*/ 92 h 101"/>
                  <a:gd name="T26" fmla="*/ 97 w 134"/>
                  <a:gd name="T27" fmla="*/ 93 h 101"/>
                  <a:gd name="T28" fmla="*/ 97 w 134"/>
                  <a:gd name="T29" fmla="*/ 93 h 101"/>
                  <a:gd name="T30" fmla="*/ 112 w 134"/>
                  <a:gd name="T31" fmla="*/ 96 h 101"/>
                  <a:gd name="T32" fmla="*/ 131 w 134"/>
                  <a:gd name="T33" fmla="*/ 101 h 101"/>
                  <a:gd name="T34" fmla="*/ 134 w 134"/>
                  <a:gd name="T35" fmla="*/ 90 h 101"/>
                  <a:gd name="T36" fmla="*/ 134 w 134"/>
                  <a:gd name="T37" fmla="*/ 90 h 101"/>
                  <a:gd name="T38" fmla="*/ 115 w 134"/>
                  <a:gd name="T39" fmla="*/ 85 h 101"/>
                  <a:gd name="T40" fmla="*/ 100 w 134"/>
                  <a:gd name="T41" fmla="*/ 82 h 101"/>
                  <a:gd name="T42" fmla="*/ 100 w 134"/>
                  <a:gd name="T43" fmla="*/ 82 h 101"/>
                  <a:gd name="T44" fmla="*/ 89 w 134"/>
                  <a:gd name="T45" fmla="*/ 81 h 101"/>
                  <a:gd name="T46" fmla="*/ 81 w 134"/>
                  <a:gd name="T47" fmla="*/ 78 h 101"/>
                  <a:gd name="T48" fmla="*/ 74 w 134"/>
                  <a:gd name="T49" fmla="*/ 74 h 101"/>
                  <a:gd name="T50" fmla="*/ 65 w 134"/>
                  <a:gd name="T51" fmla="*/ 67 h 101"/>
                  <a:gd name="T52" fmla="*/ 65 w 134"/>
                  <a:gd name="T53" fmla="*/ 67 h 101"/>
                  <a:gd name="T54" fmla="*/ 57 w 134"/>
                  <a:gd name="T55" fmla="*/ 58 h 101"/>
                  <a:gd name="T56" fmla="*/ 49 w 134"/>
                  <a:gd name="T57" fmla="*/ 47 h 101"/>
                  <a:gd name="T58" fmla="*/ 49 w 134"/>
                  <a:gd name="T59" fmla="*/ 47 h 101"/>
                  <a:gd name="T60" fmla="*/ 41 w 134"/>
                  <a:gd name="T61" fmla="*/ 35 h 101"/>
                  <a:gd name="T62" fmla="*/ 31 w 134"/>
                  <a:gd name="T63" fmla="*/ 23 h 101"/>
                  <a:gd name="T64" fmla="*/ 19 w 134"/>
                  <a:gd name="T65" fmla="*/ 12 h 101"/>
                  <a:gd name="T66" fmla="*/ 5 w 134"/>
                  <a:gd name="T67" fmla="*/ 0 h 101"/>
                  <a:gd name="T68" fmla="*/ 0 w 134"/>
                  <a:gd name="T69" fmla="*/ 9 h 101"/>
                  <a:gd name="T70" fmla="*/ 0 w 134"/>
                  <a:gd name="T71" fmla="*/ 9 h 101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134" h="101">
                    <a:moveTo>
                      <a:pt x="0" y="9"/>
                    </a:moveTo>
                    <a:lnTo>
                      <a:pt x="0" y="9"/>
                    </a:lnTo>
                    <a:lnTo>
                      <a:pt x="12" y="19"/>
                    </a:lnTo>
                    <a:lnTo>
                      <a:pt x="23" y="31"/>
                    </a:lnTo>
                    <a:lnTo>
                      <a:pt x="31" y="42"/>
                    </a:lnTo>
                    <a:lnTo>
                      <a:pt x="39" y="52"/>
                    </a:lnTo>
                    <a:lnTo>
                      <a:pt x="49" y="65"/>
                    </a:lnTo>
                    <a:lnTo>
                      <a:pt x="58" y="75"/>
                    </a:lnTo>
                    <a:lnTo>
                      <a:pt x="68" y="84"/>
                    </a:lnTo>
                    <a:lnTo>
                      <a:pt x="79" y="89"/>
                    </a:lnTo>
                    <a:lnTo>
                      <a:pt x="88" y="92"/>
                    </a:lnTo>
                    <a:lnTo>
                      <a:pt x="97" y="93"/>
                    </a:lnTo>
                    <a:lnTo>
                      <a:pt x="112" y="96"/>
                    </a:lnTo>
                    <a:lnTo>
                      <a:pt x="131" y="101"/>
                    </a:lnTo>
                    <a:lnTo>
                      <a:pt x="134" y="90"/>
                    </a:lnTo>
                    <a:lnTo>
                      <a:pt x="115" y="85"/>
                    </a:lnTo>
                    <a:lnTo>
                      <a:pt x="100" y="82"/>
                    </a:lnTo>
                    <a:lnTo>
                      <a:pt x="89" y="81"/>
                    </a:lnTo>
                    <a:lnTo>
                      <a:pt x="81" y="78"/>
                    </a:lnTo>
                    <a:lnTo>
                      <a:pt x="74" y="74"/>
                    </a:lnTo>
                    <a:lnTo>
                      <a:pt x="65" y="67"/>
                    </a:lnTo>
                    <a:lnTo>
                      <a:pt x="57" y="58"/>
                    </a:lnTo>
                    <a:lnTo>
                      <a:pt x="49" y="47"/>
                    </a:lnTo>
                    <a:lnTo>
                      <a:pt x="41" y="35"/>
                    </a:lnTo>
                    <a:lnTo>
                      <a:pt x="31" y="23"/>
                    </a:lnTo>
                    <a:lnTo>
                      <a:pt x="19" y="12"/>
                    </a:lnTo>
                    <a:lnTo>
                      <a:pt x="5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C1D3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08" name="Freeform 391"/>
              <p:cNvSpPr>
                <a:spLocks/>
              </p:cNvSpPr>
              <p:nvPr/>
            </p:nvSpPr>
            <p:spPr bwMode="auto">
              <a:xfrm>
                <a:off x="1646" y="910"/>
                <a:ext cx="143" cy="107"/>
              </a:xfrm>
              <a:custGeom>
                <a:avLst/>
                <a:gdLst>
                  <a:gd name="T0" fmla="*/ 0 w 143"/>
                  <a:gd name="T1" fmla="*/ 5 h 107"/>
                  <a:gd name="T2" fmla="*/ 0 w 143"/>
                  <a:gd name="T3" fmla="*/ 5 h 107"/>
                  <a:gd name="T4" fmla="*/ 14 w 143"/>
                  <a:gd name="T5" fmla="*/ 17 h 107"/>
                  <a:gd name="T6" fmla="*/ 27 w 143"/>
                  <a:gd name="T7" fmla="*/ 30 h 107"/>
                  <a:gd name="T8" fmla="*/ 50 w 143"/>
                  <a:gd name="T9" fmla="*/ 57 h 107"/>
                  <a:gd name="T10" fmla="*/ 50 w 143"/>
                  <a:gd name="T11" fmla="*/ 57 h 107"/>
                  <a:gd name="T12" fmla="*/ 61 w 143"/>
                  <a:gd name="T13" fmla="*/ 71 h 107"/>
                  <a:gd name="T14" fmla="*/ 70 w 143"/>
                  <a:gd name="T15" fmla="*/ 82 h 107"/>
                  <a:gd name="T16" fmla="*/ 70 w 143"/>
                  <a:gd name="T17" fmla="*/ 82 h 107"/>
                  <a:gd name="T18" fmla="*/ 81 w 143"/>
                  <a:gd name="T19" fmla="*/ 90 h 107"/>
                  <a:gd name="T20" fmla="*/ 90 w 143"/>
                  <a:gd name="T21" fmla="*/ 95 h 107"/>
                  <a:gd name="T22" fmla="*/ 100 w 143"/>
                  <a:gd name="T23" fmla="*/ 98 h 107"/>
                  <a:gd name="T24" fmla="*/ 111 w 143"/>
                  <a:gd name="T25" fmla="*/ 101 h 107"/>
                  <a:gd name="T26" fmla="*/ 111 w 143"/>
                  <a:gd name="T27" fmla="*/ 101 h 107"/>
                  <a:gd name="T28" fmla="*/ 124 w 143"/>
                  <a:gd name="T29" fmla="*/ 102 h 107"/>
                  <a:gd name="T30" fmla="*/ 142 w 143"/>
                  <a:gd name="T31" fmla="*/ 107 h 107"/>
                  <a:gd name="T32" fmla="*/ 143 w 143"/>
                  <a:gd name="T33" fmla="*/ 102 h 107"/>
                  <a:gd name="T34" fmla="*/ 143 w 143"/>
                  <a:gd name="T35" fmla="*/ 102 h 107"/>
                  <a:gd name="T36" fmla="*/ 124 w 143"/>
                  <a:gd name="T37" fmla="*/ 98 h 107"/>
                  <a:gd name="T38" fmla="*/ 111 w 143"/>
                  <a:gd name="T39" fmla="*/ 95 h 107"/>
                  <a:gd name="T40" fmla="*/ 111 w 143"/>
                  <a:gd name="T41" fmla="*/ 95 h 107"/>
                  <a:gd name="T42" fmla="*/ 101 w 143"/>
                  <a:gd name="T43" fmla="*/ 93 h 107"/>
                  <a:gd name="T44" fmla="*/ 92 w 143"/>
                  <a:gd name="T45" fmla="*/ 90 h 107"/>
                  <a:gd name="T46" fmla="*/ 84 w 143"/>
                  <a:gd name="T47" fmla="*/ 86 h 107"/>
                  <a:gd name="T48" fmla="*/ 74 w 143"/>
                  <a:gd name="T49" fmla="*/ 78 h 107"/>
                  <a:gd name="T50" fmla="*/ 74 w 143"/>
                  <a:gd name="T51" fmla="*/ 78 h 107"/>
                  <a:gd name="T52" fmla="*/ 65 w 143"/>
                  <a:gd name="T53" fmla="*/ 68 h 107"/>
                  <a:gd name="T54" fmla="*/ 54 w 143"/>
                  <a:gd name="T55" fmla="*/ 55 h 107"/>
                  <a:gd name="T56" fmla="*/ 54 w 143"/>
                  <a:gd name="T57" fmla="*/ 55 h 107"/>
                  <a:gd name="T58" fmla="*/ 31 w 143"/>
                  <a:gd name="T59" fmla="*/ 26 h 107"/>
                  <a:gd name="T60" fmla="*/ 17 w 143"/>
                  <a:gd name="T61" fmla="*/ 13 h 107"/>
                  <a:gd name="T62" fmla="*/ 4 w 143"/>
                  <a:gd name="T63" fmla="*/ 0 h 107"/>
                  <a:gd name="T64" fmla="*/ 0 w 143"/>
                  <a:gd name="T65" fmla="*/ 5 h 107"/>
                  <a:gd name="T66" fmla="*/ 0 w 143"/>
                  <a:gd name="T67" fmla="*/ 5 h 107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143" h="107">
                    <a:moveTo>
                      <a:pt x="0" y="5"/>
                    </a:moveTo>
                    <a:lnTo>
                      <a:pt x="0" y="5"/>
                    </a:lnTo>
                    <a:lnTo>
                      <a:pt x="14" y="17"/>
                    </a:lnTo>
                    <a:lnTo>
                      <a:pt x="27" y="30"/>
                    </a:lnTo>
                    <a:lnTo>
                      <a:pt x="50" y="57"/>
                    </a:lnTo>
                    <a:lnTo>
                      <a:pt x="61" y="71"/>
                    </a:lnTo>
                    <a:lnTo>
                      <a:pt x="70" y="82"/>
                    </a:lnTo>
                    <a:lnTo>
                      <a:pt x="81" y="90"/>
                    </a:lnTo>
                    <a:lnTo>
                      <a:pt x="90" y="95"/>
                    </a:lnTo>
                    <a:lnTo>
                      <a:pt x="100" y="98"/>
                    </a:lnTo>
                    <a:lnTo>
                      <a:pt x="111" y="101"/>
                    </a:lnTo>
                    <a:lnTo>
                      <a:pt x="124" y="102"/>
                    </a:lnTo>
                    <a:lnTo>
                      <a:pt x="142" y="107"/>
                    </a:lnTo>
                    <a:lnTo>
                      <a:pt x="143" y="102"/>
                    </a:lnTo>
                    <a:lnTo>
                      <a:pt x="124" y="98"/>
                    </a:lnTo>
                    <a:lnTo>
                      <a:pt x="111" y="95"/>
                    </a:lnTo>
                    <a:lnTo>
                      <a:pt x="101" y="93"/>
                    </a:lnTo>
                    <a:lnTo>
                      <a:pt x="92" y="90"/>
                    </a:lnTo>
                    <a:lnTo>
                      <a:pt x="84" y="86"/>
                    </a:lnTo>
                    <a:lnTo>
                      <a:pt x="74" y="78"/>
                    </a:lnTo>
                    <a:lnTo>
                      <a:pt x="65" y="68"/>
                    </a:lnTo>
                    <a:lnTo>
                      <a:pt x="54" y="55"/>
                    </a:lnTo>
                    <a:lnTo>
                      <a:pt x="31" y="26"/>
                    </a:lnTo>
                    <a:lnTo>
                      <a:pt x="17" y="13"/>
                    </a:lnTo>
                    <a:lnTo>
                      <a:pt x="4" y="0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213E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09" name="Freeform 392"/>
              <p:cNvSpPr>
                <a:spLocks/>
              </p:cNvSpPr>
              <p:nvPr/>
            </p:nvSpPr>
            <p:spPr bwMode="auto">
              <a:xfrm>
                <a:off x="1650" y="902"/>
                <a:ext cx="147" cy="110"/>
              </a:xfrm>
              <a:custGeom>
                <a:avLst/>
                <a:gdLst>
                  <a:gd name="T0" fmla="*/ 0 w 147"/>
                  <a:gd name="T1" fmla="*/ 10 h 110"/>
                  <a:gd name="T2" fmla="*/ 0 w 147"/>
                  <a:gd name="T3" fmla="*/ 10 h 110"/>
                  <a:gd name="T4" fmla="*/ 13 w 147"/>
                  <a:gd name="T5" fmla="*/ 22 h 110"/>
                  <a:gd name="T6" fmla="*/ 27 w 147"/>
                  <a:gd name="T7" fmla="*/ 36 h 110"/>
                  <a:gd name="T8" fmla="*/ 51 w 147"/>
                  <a:gd name="T9" fmla="*/ 63 h 110"/>
                  <a:gd name="T10" fmla="*/ 51 w 147"/>
                  <a:gd name="T11" fmla="*/ 63 h 110"/>
                  <a:gd name="T12" fmla="*/ 62 w 147"/>
                  <a:gd name="T13" fmla="*/ 76 h 110"/>
                  <a:gd name="T14" fmla="*/ 71 w 147"/>
                  <a:gd name="T15" fmla="*/ 87 h 110"/>
                  <a:gd name="T16" fmla="*/ 71 w 147"/>
                  <a:gd name="T17" fmla="*/ 87 h 110"/>
                  <a:gd name="T18" fmla="*/ 82 w 147"/>
                  <a:gd name="T19" fmla="*/ 95 h 110"/>
                  <a:gd name="T20" fmla="*/ 92 w 147"/>
                  <a:gd name="T21" fmla="*/ 99 h 110"/>
                  <a:gd name="T22" fmla="*/ 100 w 147"/>
                  <a:gd name="T23" fmla="*/ 102 h 110"/>
                  <a:gd name="T24" fmla="*/ 111 w 147"/>
                  <a:gd name="T25" fmla="*/ 103 h 110"/>
                  <a:gd name="T26" fmla="*/ 111 w 147"/>
                  <a:gd name="T27" fmla="*/ 103 h 110"/>
                  <a:gd name="T28" fmla="*/ 124 w 147"/>
                  <a:gd name="T29" fmla="*/ 106 h 110"/>
                  <a:gd name="T30" fmla="*/ 143 w 147"/>
                  <a:gd name="T31" fmla="*/ 110 h 110"/>
                  <a:gd name="T32" fmla="*/ 147 w 147"/>
                  <a:gd name="T33" fmla="*/ 101 h 110"/>
                  <a:gd name="T34" fmla="*/ 147 w 147"/>
                  <a:gd name="T35" fmla="*/ 101 h 110"/>
                  <a:gd name="T36" fmla="*/ 127 w 147"/>
                  <a:gd name="T37" fmla="*/ 95 h 110"/>
                  <a:gd name="T38" fmla="*/ 112 w 147"/>
                  <a:gd name="T39" fmla="*/ 92 h 110"/>
                  <a:gd name="T40" fmla="*/ 112 w 147"/>
                  <a:gd name="T41" fmla="*/ 92 h 110"/>
                  <a:gd name="T42" fmla="*/ 103 w 147"/>
                  <a:gd name="T43" fmla="*/ 91 h 110"/>
                  <a:gd name="T44" fmla="*/ 94 w 147"/>
                  <a:gd name="T45" fmla="*/ 90 h 110"/>
                  <a:gd name="T46" fmla="*/ 88 w 147"/>
                  <a:gd name="T47" fmla="*/ 86 h 110"/>
                  <a:gd name="T48" fmla="*/ 80 w 147"/>
                  <a:gd name="T49" fmla="*/ 79 h 110"/>
                  <a:gd name="T50" fmla="*/ 80 w 147"/>
                  <a:gd name="T51" fmla="*/ 79 h 110"/>
                  <a:gd name="T52" fmla="*/ 70 w 147"/>
                  <a:gd name="T53" fmla="*/ 69 h 110"/>
                  <a:gd name="T54" fmla="*/ 59 w 147"/>
                  <a:gd name="T55" fmla="*/ 56 h 110"/>
                  <a:gd name="T56" fmla="*/ 59 w 147"/>
                  <a:gd name="T57" fmla="*/ 56 h 110"/>
                  <a:gd name="T58" fmla="*/ 35 w 147"/>
                  <a:gd name="T59" fmla="*/ 27 h 110"/>
                  <a:gd name="T60" fmla="*/ 21 w 147"/>
                  <a:gd name="T61" fmla="*/ 14 h 110"/>
                  <a:gd name="T62" fmla="*/ 6 w 147"/>
                  <a:gd name="T63" fmla="*/ 0 h 110"/>
                  <a:gd name="T64" fmla="*/ 0 w 147"/>
                  <a:gd name="T65" fmla="*/ 10 h 110"/>
                  <a:gd name="T66" fmla="*/ 0 w 147"/>
                  <a:gd name="T67" fmla="*/ 10 h 110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147" h="110">
                    <a:moveTo>
                      <a:pt x="0" y="10"/>
                    </a:moveTo>
                    <a:lnTo>
                      <a:pt x="0" y="10"/>
                    </a:lnTo>
                    <a:lnTo>
                      <a:pt x="13" y="22"/>
                    </a:lnTo>
                    <a:lnTo>
                      <a:pt x="27" y="36"/>
                    </a:lnTo>
                    <a:lnTo>
                      <a:pt x="51" y="63"/>
                    </a:lnTo>
                    <a:lnTo>
                      <a:pt x="62" y="76"/>
                    </a:lnTo>
                    <a:lnTo>
                      <a:pt x="71" y="87"/>
                    </a:lnTo>
                    <a:lnTo>
                      <a:pt x="82" y="95"/>
                    </a:lnTo>
                    <a:lnTo>
                      <a:pt x="92" y="99"/>
                    </a:lnTo>
                    <a:lnTo>
                      <a:pt x="100" y="102"/>
                    </a:lnTo>
                    <a:lnTo>
                      <a:pt x="111" y="103"/>
                    </a:lnTo>
                    <a:lnTo>
                      <a:pt x="124" y="106"/>
                    </a:lnTo>
                    <a:lnTo>
                      <a:pt x="143" y="110"/>
                    </a:lnTo>
                    <a:lnTo>
                      <a:pt x="147" y="101"/>
                    </a:lnTo>
                    <a:lnTo>
                      <a:pt x="127" y="95"/>
                    </a:lnTo>
                    <a:lnTo>
                      <a:pt x="112" y="92"/>
                    </a:lnTo>
                    <a:lnTo>
                      <a:pt x="103" y="91"/>
                    </a:lnTo>
                    <a:lnTo>
                      <a:pt x="94" y="90"/>
                    </a:lnTo>
                    <a:lnTo>
                      <a:pt x="88" y="86"/>
                    </a:lnTo>
                    <a:lnTo>
                      <a:pt x="80" y="79"/>
                    </a:lnTo>
                    <a:lnTo>
                      <a:pt x="70" y="69"/>
                    </a:lnTo>
                    <a:lnTo>
                      <a:pt x="59" y="56"/>
                    </a:lnTo>
                    <a:lnTo>
                      <a:pt x="35" y="27"/>
                    </a:lnTo>
                    <a:lnTo>
                      <a:pt x="21" y="14"/>
                    </a:lnTo>
                    <a:lnTo>
                      <a:pt x="6" y="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6696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10" name="Freeform 393"/>
              <p:cNvSpPr>
                <a:spLocks/>
              </p:cNvSpPr>
              <p:nvPr/>
            </p:nvSpPr>
            <p:spPr bwMode="auto">
              <a:xfrm>
                <a:off x="1655" y="900"/>
                <a:ext cx="134" cy="100"/>
              </a:xfrm>
              <a:custGeom>
                <a:avLst/>
                <a:gdLst>
                  <a:gd name="T0" fmla="*/ 0 w 134"/>
                  <a:gd name="T1" fmla="*/ 8 h 100"/>
                  <a:gd name="T2" fmla="*/ 0 w 134"/>
                  <a:gd name="T3" fmla="*/ 8 h 100"/>
                  <a:gd name="T4" fmla="*/ 15 w 134"/>
                  <a:gd name="T5" fmla="*/ 20 h 100"/>
                  <a:gd name="T6" fmla="*/ 29 w 134"/>
                  <a:gd name="T7" fmla="*/ 32 h 100"/>
                  <a:gd name="T8" fmla="*/ 52 w 134"/>
                  <a:gd name="T9" fmla="*/ 59 h 100"/>
                  <a:gd name="T10" fmla="*/ 52 w 134"/>
                  <a:gd name="T11" fmla="*/ 59 h 100"/>
                  <a:gd name="T12" fmla="*/ 62 w 134"/>
                  <a:gd name="T13" fmla="*/ 73 h 100"/>
                  <a:gd name="T14" fmla="*/ 72 w 134"/>
                  <a:gd name="T15" fmla="*/ 82 h 100"/>
                  <a:gd name="T16" fmla="*/ 72 w 134"/>
                  <a:gd name="T17" fmla="*/ 82 h 100"/>
                  <a:gd name="T18" fmla="*/ 80 w 134"/>
                  <a:gd name="T19" fmla="*/ 89 h 100"/>
                  <a:gd name="T20" fmla="*/ 88 w 134"/>
                  <a:gd name="T21" fmla="*/ 93 h 100"/>
                  <a:gd name="T22" fmla="*/ 93 w 134"/>
                  <a:gd name="T23" fmla="*/ 94 h 100"/>
                  <a:gd name="T24" fmla="*/ 100 w 134"/>
                  <a:gd name="T25" fmla="*/ 94 h 100"/>
                  <a:gd name="T26" fmla="*/ 100 w 134"/>
                  <a:gd name="T27" fmla="*/ 94 h 100"/>
                  <a:gd name="T28" fmla="*/ 112 w 134"/>
                  <a:gd name="T29" fmla="*/ 96 h 100"/>
                  <a:gd name="T30" fmla="*/ 121 w 134"/>
                  <a:gd name="T31" fmla="*/ 97 h 100"/>
                  <a:gd name="T32" fmla="*/ 131 w 134"/>
                  <a:gd name="T33" fmla="*/ 100 h 100"/>
                  <a:gd name="T34" fmla="*/ 134 w 134"/>
                  <a:gd name="T35" fmla="*/ 89 h 100"/>
                  <a:gd name="T36" fmla="*/ 134 w 134"/>
                  <a:gd name="T37" fmla="*/ 89 h 100"/>
                  <a:gd name="T38" fmla="*/ 122 w 134"/>
                  <a:gd name="T39" fmla="*/ 86 h 100"/>
                  <a:gd name="T40" fmla="*/ 112 w 134"/>
                  <a:gd name="T41" fmla="*/ 85 h 100"/>
                  <a:gd name="T42" fmla="*/ 100 w 134"/>
                  <a:gd name="T43" fmla="*/ 84 h 100"/>
                  <a:gd name="T44" fmla="*/ 100 w 134"/>
                  <a:gd name="T45" fmla="*/ 84 h 100"/>
                  <a:gd name="T46" fmla="*/ 95 w 134"/>
                  <a:gd name="T47" fmla="*/ 84 h 100"/>
                  <a:gd name="T48" fmla="*/ 91 w 134"/>
                  <a:gd name="T49" fmla="*/ 84 h 100"/>
                  <a:gd name="T50" fmla="*/ 85 w 134"/>
                  <a:gd name="T51" fmla="*/ 80 h 100"/>
                  <a:gd name="T52" fmla="*/ 80 w 134"/>
                  <a:gd name="T53" fmla="*/ 74 h 100"/>
                  <a:gd name="T54" fmla="*/ 80 w 134"/>
                  <a:gd name="T55" fmla="*/ 74 h 100"/>
                  <a:gd name="T56" fmla="*/ 70 w 134"/>
                  <a:gd name="T57" fmla="*/ 65 h 100"/>
                  <a:gd name="T58" fmla="*/ 60 w 134"/>
                  <a:gd name="T59" fmla="*/ 52 h 100"/>
                  <a:gd name="T60" fmla="*/ 60 w 134"/>
                  <a:gd name="T61" fmla="*/ 52 h 100"/>
                  <a:gd name="T62" fmla="*/ 35 w 134"/>
                  <a:gd name="T63" fmla="*/ 25 h 100"/>
                  <a:gd name="T64" fmla="*/ 22 w 134"/>
                  <a:gd name="T65" fmla="*/ 12 h 100"/>
                  <a:gd name="T66" fmla="*/ 7 w 134"/>
                  <a:gd name="T67" fmla="*/ 0 h 100"/>
                  <a:gd name="T68" fmla="*/ 0 w 134"/>
                  <a:gd name="T69" fmla="*/ 8 h 100"/>
                  <a:gd name="T70" fmla="*/ 0 w 134"/>
                  <a:gd name="T71" fmla="*/ 8 h 100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134" h="100">
                    <a:moveTo>
                      <a:pt x="0" y="8"/>
                    </a:moveTo>
                    <a:lnTo>
                      <a:pt x="0" y="8"/>
                    </a:lnTo>
                    <a:lnTo>
                      <a:pt x="15" y="20"/>
                    </a:lnTo>
                    <a:lnTo>
                      <a:pt x="29" y="32"/>
                    </a:lnTo>
                    <a:lnTo>
                      <a:pt x="52" y="59"/>
                    </a:lnTo>
                    <a:lnTo>
                      <a:pt x="62" y="73"/>
                    </a:lnTo>
                    <a:lnTo>
                      <a:pt x="72" y="82"/>
                    </a:lnTo>
                    <a:lnTo>
                      <a:pt x="80" y="89"/>
                    </a:lnTo>
                    <a:lnTo>
                      <a:pt x="88" y="93"/>
                    </a:lnTo>
                    <a:lnTo>
                      <a:pt x="93" y="94"/>
                    </a:lnTo>
                    <a:lnTo>
                      <a:pt x="100" y="94"/>
                    </a:lnTo>
                    <a:lnTo>
                      <a:pt x="112" y="96"/>
                    </a:lnTo>
                    <a:lnTo>
                      <a:pt x="121" y="97"/>
                    </a:lnTo>
                    <a:lnTo>
                      <a:pt x="131" y="100"/>
                    </a:lnTo>
                    <a:lnTo>
                      <a:pt x="134" y="89"/>
                    </a:lnTo>
                    <a:lnTo>
                      <a:pt x="122" y="86"/>
                    </a:lnTo>
                    <a:lnTo>
                      <a:pt x="112" y="85"/>
                    </a:lnTo>
                    <a:lnTo>
                      <a:pt x="100" y="84"/>
                    </a:lnTo>
                    <a:lnTo>
                      <a:pt x="95" y="84"/>
                    </a:lnTo>
                    <a:lnTo>
                      <a:pt x="91" y="84"/>
                    </a:lnTo>
                    <a:lnTo>
                      <a:pt x="85" y="80"/>
                    </a:lnTo>
                    <a:lnTo>
                      <a:pt x="80" y="74"/>
                    </a:lnTo>
                    <a:lnTo>
                      <a:pt x="70" y="65"/>
                    </a:lnTo>
                    <a:lnTo>
                      <a:pt x="60" y="52"/>
                    </a:lnTo>
                    <a:lnTo>
                      <a:pt x="35" y="25"/>
                    </a:lnTo>
                    <a:lnTo>
                      <a:pt x="22" y="12"/>
                    </a:lnTo>
                    <a:lnTo>
                      <a:pt x="7" y="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C1D3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392" name="Group 394"/>
            <p:cNvGrpSpPr>
              <a:grpSpLocks/>
            </p:cNvGrpSpPr>
            <p:nvPr/>
          </p:nvGrpSpPr>
          <p:grpSpPr bwMode="auto">
            <a:xfrm>
              <a:off x="1924" y="668"/>
              <a:ext cx="99" cy="213"/>
              <a:chOff x="1924" y="668"/>
              <a:chExt cx="99" cy="213"/>
            </a:xfrm>
          </p:grpSpPr>
          <p:sp>
            <p:nvSpPr>
              <p:cNvPr id="2393" name="Freeform 395"/>
              <p:cNvSpPr>
                <a:spLocks/>
              </p:cNvSpPr>
              <p:nvPr/>
            </p:nvSpPr>
            <p:spPr bwMode="auto">
              <a:xfrm>
                <a:off x="1992" y="707"/>
                <a:ext cx="31" cy="174"/>
              </a:xfrm>
              <a:custGeom>
                <a:avLst/>
                <a:gdLst>
                  <a:gd name="T0" fmla="*/ 0 w 31"/>
                  <a:gd name="T1" fmla="*/ 67 h 174"/>
                  <a:gd name="T2" fmla="*/ 0 w 31"/>
                  <a:gd name="T3" fmla="*/ 80 h 174"/>
                  <a:gd name="T4" fmla="*/ 0 w 31"/>
                  <a:gd name="T5" fmla="*/ 80 h 174"/>
                  <a:gd name="T6" fmla="*/ 0 w 31"/>
                  <a:gd name="T7" fmla="*/ 93 h 174"/>
                  <a:gd name="T8" fmla="*/ 2 w 31"/>
                  <a:gd name="T9" fmla="*/ 103 h 174"/>
                  <a:gd name="T10" fmla="*/ 3 w 31"/>
                  <a:gd name="T11" fmla="*/ 114 h 174"/>
                  <a:gd name="T12" fmla="*/ 6 w 31"/>
                  <a:gd name="T13" fmla="*/ 125 h 174"/>
                  <a:gd name="T14" fmla="*/ 15 w 31"/>
                  <a:gd name="T15" fmla="*/ 148 h 174"/>
                  <a:gd name="T16" fmla="*/ 27 w 31"/>
                  <a:gd name="T17" fmla="*/ 174 h 174"/>
                  <a:gd name="T18" fmla="*/ 31 w 31"/>
                  <a:gd name="T19" fmla="*/ 172 h 174"/>
                  <a:gd name="T20" fmla="*/ 31 w 31"/>
                  <a:gd name="T21" fmla="*/ 172 h 174"/>
                  <a:gd name="T22" fmla="*/ 20 w 31"/>
                  <a:gd name="T23" fmla="*/ 147 h 174"/>
                  <a:gd name="T24" fmla="*/ 11 w 31"/>
                  <a:gd name="T25" fmla="*/ 124 h 174"/>
                  <a:gd name="T26" fmla="*/ 8 w 31"/>
                  <a:gd name="T27" fmla="*/ 113 h 174"/>
                  <a:gd name="T28" fmla="*/ 7 w 31"/>
                  <a:gd name="T29" fmla="*/ 102 h 174"/>
                  <a:gd name="T30" fmla="*/ 6 w 31"/>
                  <a:gd name="T31" fmla="*/ 91 h 174"/>
                  <a:gd name="T32" fmla="*/ 6 w 31"/>
                  <a:gd name="T33" fmla="*/ 82 h 174"/>
                  <a:gd name="T34" fmla="*/ 6 w 31"/>
                  <a:gd name="T35" fmla="*/ 67 h 174"/>
                  <a:gd name="T36" fmla="*/ 6 w 31"/>
                  <a:gd name="T37" fmla="*/ 67 h 174"/>
                  <a:gd name="T38" fmla="*/ 6 w 31"/>
                  <a:gd name="T39" fmla="*/ 53 h 174"/>
                  <a:gd name="T40" fmla="*/ 8 w 31"/>
                  <a:gd name="T41" fmla="*/ 40 h 174"/>
                  <a:gd name="T42" fmla="*/ 10 w 31"/>
                  <a:gd name="T43" fmla="*/ 33 h 174"/>
                  <a:gd name="T44" fmla="*/ 14 w 31"/>
                  <a:gd name="T45" fmla="*/ 23 h 174"/>
                  <a:gd name="T46" fmla="*/ 25 w 31"/>
                  <a:gd name="T47" fmla="*/ 3 h 174"/>
                  <a:gd name="T48" fmla="*/ 20 w 31"/>
                  <a:gd name="T49" fmla="*/ 0 h 174"/>
                  <a:gd name="T50" fmla="*/ 20 w 31"/>
                  <a:gd name="T51" fmla="*/ 0 h 174"/>
                  <a:gd name="T52" fmla="*/ 14 w 31"/>
                  <a:gd name="T53" fmla="*/ 11 h 174"/>
                  <a:gd name="T54" fmla="*/ 8 w 31"/>
                  <a:gd name="T55" fmla="*/ 22 h 174"/>
                  <a:gd name="T56" fmla="*/ 4 w 31"/>
                  <a:gd name="T57" fmla="*/ 32 h 174"/>
                  <a:gd name="T58" fmla="*/ 3 w 31"/>
                  <a:gd name="T59" fmla="*/ 40 h 174"/>
                  <a:gd name="T60" fmla="*/ 0 w 31"/>
                  <a:gd name="T61" fmla="*/ 53 h 174"/>
                  <a:gd name="T62" fmla="*/ 0 w 31"/>
                  <a:gd name="T63" fmla="*/ 67 h 174"/>
                  <a:gd name="T64" fmla="*/ 0 w 31"/>
                  <a:gd name="T65" fmla="*/ 67 h 174"/>
                  <a:gd name="T66" fmla="*/ 0 w 31"/>
                  <a:gd name="T67" fmla="*/ 67 h 174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31" h="174">
                    <a:moveTo>
                      <a:pt x="0" y="67"/>
                    </a:moveTo>
                    <a:lnTo>
                      <a:pt x="0" y="80"/>
                    </a:lnTo>
                    <a:lnTo>
                      <a:pt x="0" y="93"/>
                    </a:lnTo>
                    <a:lnTo>
                      <a:pt x="2" y="103"/>
                    </a:lnTo>
                    <a:lnTo>
                      <a:pt x="3" y="114"/>
                    </a:lnTo>
                    <a:lnTo>
                      <a:pt x="6" y="125"/>
                    </a:lnTo>
                    <a:lnTo>
                      <a:pt x="15" y="148"/>
                    </a:lnTo>
                    <a:lnTo>
                      <a:pt x="27" y="174"/>
                    </a:lnTo>
                    <a:lnTo>
                      <a:pt x="31" y="172"/>
                    </a:lnTo>
                    <a:lnTo>
                      <a:pt x="20" y="147"/>
                    </a:lnTo>
                    <a:lnTo>
                      <a:pt x="11" y="124"/>
                    </a:lnTo>
                    <a:lnTo>
                      <a:pt x="8" y="113"/>
                    </a:lnTo>
                    <a:lnTo>
                      <a:pt x="7" y="102"/>
                    </a:lnTo>
                    <a:lnTo>
                      <a:pt x="6" y="91"/>
                    </a:lnTo>
                    <a:lnTo>
                      <a:pt x="6" y="82"/>
                    </a:lnTo>
                    <a:lnTo>
                      <a:pt x="6" y="67"/>
                    </a:lnTo>
                    <a:lnTo>
                      <a:pt x="6" y="53"/>
                    </a:lnTo>
                    <a:lnTo>
                      <a:pt x="8" y="40"/>
                    </a:lnTo>
                    <a:lnTo>
                      <a:pt x="10" y="33"/>
                    </a:lnTo>
                    <a:lnTo>
                      <a:pt x="14" y="23"/>
                    </a:lnTo>
                    <a:lnTo>
                      <a:pt x="25" y="3"/>
                    </a:lnTo>
                    <a:lnTo>
                      <a:pt x="20" y="0"/>
                    </a:lnTo>
                    <a:lnTo>
                      <a:pt x="14" y="11"/>
                    </a:lnTo>
                    <a:lnTo>
                      <a:pt x="8" y="22"/>
                    </a:lnTo>
                    <a:lnTo>
                      <a:pt x="4" y="32"/>
                    </a:lnTo>
                    <a:lnTo>
                      <a:pt x="3" y="40"/>
                    </a:lnTo>
                    <a:lnTo>
                      <a:pt x="0" y="53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rgbClr val="213E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94" name="Freeform 396"/>
              <p:cNvSpPr>
                <a:spLocks/>
              </p:cNvSpPr>
              <p:nvPr/>
            </p:nvSpPr>
            <p:spPr bwMode="auto">
              <a:xfrm>
                <a:off x="1983" y="703"/>
                <a:ext cx="32" cy="174"/>
              </a:xfrm>
              <a:custGeom>
                <a:avLst/>
                <a:gdLst>
                  <a:gd name="T0" fmla="*/ 0 w 32"/>
                  <a:gd name="T1" fmla="*/ 68 h 174"/>
                  <a:gd name="T2" fmla="*/ 0 w 32"/>
                  <a:gd name="T3" fmla="*/ 83 h 174"/>
                  <a:gd name="T4" fmla="*/ 0 w 32"/>
                  <a:gd name="T5" fmla="*/ 83 h 174"/>
                  <a:gd name="T6" fmla="*/ 0 w 32"/>
                  <a:gd name="T7" fmla="*/ 95 h 174"/>
                  <a:gd name="T8" fmla="*/ 0 w 32"/>
                  <a:gd name="T9" fmla="*/ 106 h 174"/>
                  <a:gd name="T10" fmla="*/ 2 w 32"/>
                  <a:gd name="T11" fmla="*/ 117 h 174"/>
                  <a:gd name="T12" fmla="*/ 4 w 32"/>
                  <a:gd name="T13" fmla="*/ 129 h 174"/>
                  <a:gd name="T14" fmla="*/ 12 w 32"/>
                  <a:gd name="T15" fmla="*/ 151 h 174"/>
                  <a:gd name="T16" fmla="*/ 23 w 32"/>
                  <a:gd name="T17" fmla="*/ 174 h 174"/>
                  <a:gd name="T18" fmla="*/ 32 w 32"/>
                  <a:gd name="T19" fmla="*/ 168 h 174"/>
                  <a:gd name="T20" fmla="*/ 32 w 32"/>
                  <a:gd name="T21" fmla="*/ 168 h 174"/>
                  <a:gd name="T22" fmla="*/ 21 w 32"/>
                  <a:gd name="T23" fmla="*/ 144 h 174"/>
                  <a:gd name="T24" fmla="*/ 15 w 32"/>
                  <a:gd name="T25" fmla="*/ 122 h 174"/>
                  <a:gd name="T26" fmla="*/ 11 w 32"/>
                  <a:gd name="T27" fmla="*/ 103 h 174"/>
                  <a:gd name="T28" fmla="*/ 11 w 32"/>
                  <a:gd name="T29" fmla="*/ 83 h 174"/>
                  <a:gd name="T30" fmla="*/ 11 w 32"/>
                  <a:gd name="T31" fmla="*/ 68 h 174"/>
                  <a:gd name="T32" fmla="*/ 11 w 32"/>
                  <a:gd name="T33" fmla="*/ 68 h 174"/>
                  <a:gd name="T34" fmla="*/ 11 w 32"/>
                  <a:gd name="T35" fmla="*/ 55 h 174"/>
                  <a:gd name="T36" fmla="*/ 12 w 32"/>
                  <a:gd name="T37" fmla="*/ 42 h 174"/>
                  <a:gd name="T38" fmla="*/ 15 w 32"/>
                  <a:gd name="T39" fmla="*/ 34 h 174"/>
                  <a:gd name="T40" fmla="*/ 17 w 32"/>
                  <a:gd name="T41" fmla="*/ 26 h 174"/>
                  <a:gd name="T42" fmla="*/ 28 w 32"/>
                  <a:gd name="T43" fmla="*/ 6 h 174"/>
                  <a:gd name="T44" fmla="*/ 19 w 32"/>
                  <a:gd name="T45" fmla="*/ 0 h 174"/>
                  <a:gd name="T46" fmla="*/ 19 w 32"/>
                  <a:gd name="T47" fmla="*/ 0 h 174"/>
                  <a:gd name="T48" fmla="*/ 12 w 32"/>
                  <a:gd name="T49" fmla="*/ 11 h 174"/>
                  <a:gd name="T50" fmla="*/ 6 w 32"/>
                  <a:gd name="T51" fmla="*/ 22 h 174"/>
                  <a:gd name="T52" fmla="*/ 4 w 32"/>
                  <a:gd name="T53" fmla="*/ 32 h 174"/>
                  <a:gd name="T54" fmla="*/ 1 w 32"/>
                  <a:gd name="T55" fmla="*/ 40 h 174"/>
                  <a:gd name="T56" fmla="*/ 0 w 32"/>
                  <a:gd name="T57" fmla="*/ 55 h 174"/>
                  <a:gd name="T58" fmla="*/ 0 w 32"/>
                  <a:gd name="T59" fmla="*/ 68 h 174"/>
                  <a:gd name="T60" fmla="*/ 0 w 32"/>
                  <a:gd name="T61" fmla="*/ 68 h 174"/>
                  <a:gd name="T62" fmla="*/ 0 w 32"/>
                  <a:gd name="T63" fmla="*/ 68 h 174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32" h="174">
                    <a:moveTo>
                      <a:pt x="0" y="68"/>
                    </a:moveTo>
                    <a:lnTo>
                      <a:pt x="0" y="83"/>
                    </a:lnTo>
                    <a:lnTo>
                      <a:pt x="0" y="95"/>
                    </a:lnTo>
                    <a:lnTo>
                      <a:pt x="0" y="106"/>
                    </a:lnTo>
                    <a:lnTo>
                      <a:pt x="2" y="117"/>
                    </a:lnTo>
                    <a:lnTo>
                      <a:pt x="4" y="129"/>
                    </a:lnTo>
                    <a:lnTo>
                      <a:pt x="12" y="151"/>
                    </a:lnTo>
                    <a:lnTo>
                      <a:pt x="23" y="174"/>
                    </a:lnTo>
                    <a:lnTo>
                      <a:pt x="32" y="168"/>
                    </a:lnTo>
                    <a:lnTo>
                      <a:pt x="21" y="144"/>
                    </a:lnTo>
                    <a:lnTo>
                      <a:pt x="15" y="122"/>
                    </a:lnTo>
                    <a:lnTo>
                      <a:pt x="11" y="103"/>
                    </a:lnTo>
                    <a:lnTo>
                      <a:pt x="11" y="83"/>
                    </a:lnTo>
                    <a:lnTo>
                      <a:pt x="11" y="68"/>
                    </a:lnTo>
                    <a:lnTo>
                      <a:pt x="11" y="55"/>
                    </a:lnTo>
                    <a:lnTo>
                      <a:pt x="12" y="42"/>
                    </a:lnTo>
                    <a:lnTo>
                      <a:pt x="15" y="34"/>
                    </a:lnTo>
                    <a:lnTo>
                      <a:pt x="17" y="26"/>
                    </a:lnTo>
                    <a:lnTo>
                      <a:pt x="28" y="6"/>
                    </a:lnTo>
                    <a:lnTo>
                      <a:pt x="19" y="0"/>
                    </a:lnTo>
                    <a:lnTo>
                      <a:pt x="12" y="11"/>
                    </a:lnTo>
                    <a:lnTo>
                      <a:pt x="6" y="22"/>
                    </a:lnTo>
                    <a:lnTo>
                      <a:pt x="4" y="32"/>
                    </a:lnTo>
                    <a:lnTo>
                      <a:pt x="1" y="40"/>
                    </a:lnTo>
                    <a:lnTo>
                      <a:pt x="0" y="55"/>
                    </a:lnTo>
                    <a:lnTo>
                      <a:pt x="0" y="68"/>
                    </a:lnTo>
                    <a:close/>
                  </a:path>
                </a:pathLst>
              </a:custGeom>
              <a:solidFill>
                <a:srgbClr val="6696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95" name="Freeform 397"/>
              <p:cNvSpPr>
                <a:spLocks/>
              </p:cNvSpPr>
              <p:nvPr/>
            </p:nvSpPr>
            <p:spPr bwMode="auto">
              <a:xfrm>
                <a:off x="1973" y="697"/>
                <a:ext cx="33" cy="173"/>
              </a:xfrm>
              <a:custGeom>
                <a:avLst/>
                <a:gdLst>
                  <a:gd name="T0" fmla="*/ 0 w 33"/>
                  <a:gd name="T1" fmla="*/ 78 h 173"/>
                  <a:gd name="T2" fmla="*/ 0 w 33"/>
                  <a:gd name="T3" fmla="*/ 89 h 173"/>
                  <a:gd name="T4" fmla="*/ 0 w 33"/>
                  <a:gd name="T5" fmla="*/ 89 h 173"/>
                  <a:gd name="T6" fmla="*/ 0 w 33"/>
                  <a:gd name="T7" fmla="*/ 100 h 173"/>
                  <a:gd name="T8" fmla="*/ 0 w 33"/>
                  <a:gd name="T9" fmla="*/ 111 h 173"/>
                  <a:gd name="T10" fmla="*/ 2 w 33"/>
                  <a:gd name="T11" fmla="*/ 120 h 173"/>
                  <a:gd name="T12" fmla="*/ 4 w 33"/>
                  <a:gd name="T13" fmla="*/ 130 h 173"/>
                  <a:gd name="T14" fmla="*/ 11 w 33"/>
                  <a:gd name="T15" fmla="*/ 150 h 173"/>
                  <a:gd name="T16" fmla="*/ 22 w 33"/>
                  <a:gd name="T17" fmla="*/ 173 h 173"/>
                  <a:gd name="T18" fmla="*/ 31 w 33"/>
                  <a:gd name="T19" fmla="*/ 169 h 173"/>
                  <a:gd name="T20" fmla="*/ 31 w 33"/>
                  <a:gd name="T21" fmla="*/ 169 h 173"/>
                  <a:gd name="T22" fmla="*/ 21 w 33"/>
                  <a:gd name="T23" fmla="*/ 146 h 173"/>
                  <a:gd name="T24" fmla="*/ 14 w 33"/>
                  <a:gd name="T25" fmla="*/ 127 h 173"/>
                  <a:gd name="T26" fmla="*/ 11 w 33"/>
                  <a:gd name="T27" fmla="*/ 109 h 173"/>
                  <a:gd name="T28" fmla="*/ 11 w 33"/>
                  <a:gd name="T29" fmla="*/ 90 h 173"/>
                  <a:gd name="T30" fmla="*/ 11 w 33"/>
                  <a:gd name="T31" fmla="*/ 78 h 173"/>
                  <a:gd name="T32" fmla="*/ 11 w 33"/>
                  <a:gd name="T33" fmla="*/ 78 h 173"/>
                  <a:gd name="T34" fmla="*/ 11 w 33"/>
                  <a:gd name="T35" fmla="*/ 63 h 173"/>
                  <a:gd name="T36" fmla="*/ 14 w 33"/>
                  <a:gd name="T37" fmla="*/ 47 h 173"/>
                  <a:gd name="T38" fmla="*/ 16 w 33"/>
                  <a:gd name="T39" fmla="*/ 38 h 173"/>
                  <a:gd name="T40" fmla="*/ 21 w 33"/>
                  <a:gd name="T41" fmla="*/ 28 h 173"/>
                  <a:gd name="T42" fmla="*/ 26 w 33"/>
                  <a:gd name="T43" fmla="*/ 17 h 173"/>
                  <a:gd name="T44" fmla="*/ 33 w 33"/>
                  <a:gd name="T45" fmla="*/ 5 h 173"/>
                  <a:gd name="T46" fmla="*/ 23 w 33"/>
                  <a:gd name="T47" fmla="*/ 0 h 173"/>
                  <a:gd name="T48" fmla="*/ 23 w 33"/>
                  <a:gd name="T49" fmla="*/ 0 h 173"/>
                  <a:gd name="T50" fmla="*/ 15 w 33"/>
                  <a:gd name="T51" fmla="*/ 13 h 173"/>
                  <a:gd name="T52" fmla="*/ 10 w 33"/>
                  <a:gd name="T53" fmla="*/ 24 h 173"/>
                  <a:gd name="T54" fmla="*/ 6 w 33"/>
                  <a:gd name="T55" fmla="*/ 35 h 173"/>
                  <a:gd name="T56" fmla="*/ 3 w 33"/>
                  <a:gd name="T57" fmla="*/ 44 h 173"/>
                  <a:gd name="T58" fmla="*/ 0 w 33"/>
                  <a:gd name="T59" fmla="*/ 62 h 173"/>
                  <a:gd name="T60" fmla="*/ 0 w 33"/>
                  <a:gd name="T61" fmla="*/ 78 h 173"/>
                  <a:gd name="T62" fmla="*/ 0 w 33"/>
                  <a:gd name="T63" fmla="*/ 78 h 173"/>
                  <a:gd name="T64" fmla="*/ 0 w 33"/>
                  <a:gd name="T65" fmla="*/ 78 h 17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3" h="173">
                    <a:moveTo>
                      <a:pt x="0" y="78"/>
                    </a:moveTo>
                    <a:lnTo>
                      <a:pt x="0" y="89"/>
                    </a:lnTo>
                    <a:lnTo>
                      <a:pt x="0" y="100"/>
                    </a:lnTo>
                    <a:lnTo>
                      <a:pt x="0" y="111"/>
                    </a:lnTo>
                    <a:lnTo>
                      <a:pt x="2" y="120"/>
                    </a:lnTo>
                    <a:lnTo>
                      <a:pt x="4" y="130"/>
                    </a:lnTo>
                    <a:lnTo>
                      <a:pt x="11" y="150"/>
                    </a:lnTo>
                    <a:lnTo>
                      <a:pt x="22" y="173"/>
                    </a:lnTo>
                    <a:lnTo>
                      <a:pt x="31" y="169"/>
                    </a:lnTo>
                    <a:lnTo>
                      <a:pt x="21" y="146"/>
                    </a:lnTo>
                    <a:lnTo>
                      <a:pt x="14" y="127"/>
                    </a:lnTo>
                    <a:lnTo>
                      <a:pt x="11" y="109"/>
                    </a:lnTo>
                    <a:lnTo>
                      <a:pt x="11" y="90"/>
                    </a:lnTo>
                    <a:lnTo>
                      <a:pt x="11" y="78"/>
                    </a:lnTo>
                    <a:lnTo>
                      <a:pt x="11" y="63"/>
                    </a:lnTo>
                    <a:lnTo>
                      <a:pt x="14" y="47"/>
                    </a:lnTo>
                    <a:lnTo>
                      <a:pt x="16" y="38"/>
                    </a:lnTo>
                    <a:lnTo>
                      <a:pt x="21" y="28"/>
                    </a:lnTo>
                    <a:lnTo>
                      <a:pt x="26" y="17"/>
                    </a:lnTo>
                    <a:lnTo>
                      <a:pt x="33" y="5"/>
                    </a:lnTo>
                    <a:lnTo>
                      <a:pt x="23" y="0"/>
                    </a:lnTo>
                    <a:lnTo>
                      <a:pt x="15" y="13"/>
                    </a:lnTo>
                    <a:lnTo>
                      <a:pt x="10" y="24"/>
                    </a:lnTo>
                    <a:lnTo>
                      <a:pt x="6" y="35"/>
                    </a:lnTo>
                    <a:lnTo>
                      <a:pt x="3" y="44"/>
                    </a:lnTo>
                    <a:lnTo>
                      <a:pt x="0" y="62"/>
                    </a:lnTo>
                    <a:lnTo>
                      <a:pt x="0" y="78"/>
                    </a:lnTo>
                    <a:close/>
                  </a:path>
                </a:pathLst>
              </a:custGeom>
              <a:solidFill>
                <a:srgbClr val="C1D3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96" name="Freeform 398"/>
              <p:cNvSpPr>
                <a:spLocks/>
              </p:cNvSpPr>
              <p:nvPr/>
            </p:nvSpPr>
            <p:spPr bwMode="auto">
              <a:xfrm>
                <a:off x="1969" y="693"/>
                <a:ext cx="29" cy="171"/>
              </a:xfrm>
              <a:custGeom>
                <a:avLst/>
                <a:gdLst>
                  <a:gd name="T0" fmla="*/ 0 w 29"/>
                  <a:gd name="T1" fmla="*/ 85 h 171"/>
                  <a:gd name="T2" fmla="*/ 0 w 29"/>
                  <a:gd name="T3" fmla="*/ 94 h 171"/>
                  <a:gd name="T4" fmla="*/ 0 w 29"/>
                  <a:gd name="T5" fmla="*/ 94 h 171"/>
                  <a:gd name="T6" fmla="*/ 0 w 29"/>
                  <a:gd name="T7" fmla="*/ 113 h 171"/>
                  <a:gd name="T8" fmla="*/ 3 w 29"/>
                  <a:gd name="T9" fmla="*/ 131 h 171"/>
                  <a:gd name="T10" fmla="*/ 8 w 29"/>
                  <a:gd name="T11" fmla="*/ 148 h 171"/>
                  <a:gd name="T12" fmla="*/ 18 w 29"/>
                  <a:gd name="T13" fmla="*/ 171 h 171"/>
                  <a:gd name="T14" fmla="*/ 23 w 29"/>
                  <a:gd name="T15" fmla="*/ 169 h 171"/>
                  <a:gd name="T16" fmla="*/ 23 w 29"/>
                  <a:gd name="T17" fmla="*/ 169 h 171"/>
                  <a:gd name="T18" fmla="*/ 14 w 29"/>
                  <a:gd name="T19" fmla="*/ 147 h 171"/>
                  <a:gd name="T20" fmla="*/ 7 w 29"/>
                  <a:gd name="T21" fmla="*/ 130 h 171"/>
                  <a:gd name="T22" fmla="*/ 6 w 29"/>
                  <a:gd name="T23" fmla="*/ 113 h 171"/>
                  <a:gd name="T24" fmla="*/ 6 w 29"/>
                  <a:gd name="T25" fmla="*/ 94 h 171"/>
                  <a:gd name="T26" fmla="*/ 6 w 29"/>
                  <a:gd name="T27" fmla="*/ 85 h 171"/>
                  <a:gd name="T28" fmla="*/ 6 w 29"/>
                  <a:gd name="T29" fmla="*/ 85 h 171"/>
                  <a:gd name="T30" fmla="*/ 7 w 29"/>
                  <a:gd name="T31" fmla="*/ 67 h 171"/>
                  <a:gd name="T32" fmla="*/ 10 w 29"/>
                  <a:gd name="T33" fmla="*/ 48 h 171"/>
                  <a:gd name="T34" fmla="*/ 12 w 29"/>
                  <a:gd name="T35" fmla="*/ 39 h 171"/>
                  <a:gd name="T36" fmla="*/ 16 w 29"/>
                  <a:gd name="T37" fmla="*/ 27 h 171"/>
                  <a:gd name="T38" fmla="*/ 22 w 29"/>
                  <a:gd name="T39" fmla="*/ 16 h 171"/>
                  <a:gd name="T40" fmla="*/ 29 w 29"/>
                  <a:gd name="T41" fmla="*/ 2 h 171"/>
                  <a:gd name="T42" fmla="*/ 25 w 29"/>
                  <a:gd name="T43" fmla="*/ 0 h 171"/>
                  <a:gd name="T44" fmla="*/ 25 w 29"/>
                  <a:gd name="T45" fmla="*/ 0 h 171"/>
                  <a:gd name="T46" fmla="*/ 16 w 29"/>
                  <a:gd name="T47" fmla="*/ 13 h 171"/>
                  <a:gd name="T48" fmla="*/ 11 w 29"/>
                  <a:gd name="T49" fmla="*/ 25 h 171"/>
                  <a:gd name="T50" fmla="*/ 7 w 29"/>
                  <a:gd name="T51" fmla="*/ 36 h 171"/>
                  <a:gd name="T52" fmla="*/ 4 w 29"/>
                  <a:gd name="T53" fmla="*/ 47 h 171"/>
                  <a:gd name="T54" fmla="*/ 2 w 29"/>
                  <a:gd name="T55" fmla="*/ 67 h 171"/>
                  <a:gd name="T56" fmla="*/ 0 w 29"/>
                  <a:gd name="T57" fmla="*/ 85 h 171"/>
                  <a:gd name="T58" fmla="*/ 0 w 29"/>
                  <a:gd name="T59" fmla="*/ 85 h 171"/>
                  <a:gd name="T60" fmla="*/ 0 w 29"/>
                  <a:gd name="T61" fmla="*/ 85 h 17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29" h="171">
                    <a:moveTo>
                      <a:pt x="0" y="85"/>
                    </a:moveTo>
                    <a:lnTo>
                      <a:pt x="0" y="94"/>
                    </a:lnTo>
                    <a:lnTo>
                      <a:pt x="0" y="113"/>
                    </a:lnTo>
                    <a:lnTo>
                      <a:pt x="3" y="131"/>
                    </a:lnTo>
                    <a:lnTo>
                      <a:pt x="8" y="148"/>
                    </a:lnTo>
                    <a:lnTo>
                      <a:pt x="18" y="171"/>
                    </a:lnTo>
                    <a:lnTo>
                      <a:pt x="23" y="169"/>
                    </a:lnTo>
                    <a:lnTo>
                      <a:pt x="14" y="147"/>
                    </a:lnTo>
                    <a:lnTo>
                      <a:pt x="7" y="130"/>
                    </a:lnTo>
                    <a:lnTo>
                      <a:pt x="6" y="113"/>
                    </a:lnTo>
                    <a:lnTo>
                      <a:pt x="6" y="94"/>
                    </a:lnTo>
                    <a:lnTo>
                      <a:pt x="6" y="85"/>
                    </a:lnTo>
                    <a:lnTo>
                      <a:pt x="7" y="67"/>
                    </a:lnTo>
                    <a:lnTo>
                      <a:pt x="10" y="48"/>
                    </a:lnTo>
                    <a:lnTo>
                      <a:pt x="12" y="39"/>
                    </a:lnTo>
                    <a:lnTo>
                      <a:pt x="16" y="27"/>
                    </a:lnTo>
                    <a:lnTo>
                      <a:pt x="22" y="16"/>
                    </a:lnTo>
                    <a:lnTo>
                      <a:pt x="29" y="2"/>
                    </a:lnTo>
                    <a:lnTo>
                      <a:pt x="25" y="0"/>
                    </a:lnTo>
                    <a:lnTo>
                      <a:pt x="16" y="13"/>
                    </a:lnTo>
                    <a:lnTo>
                      <a:pt x="11" y="25"/>
                    </a:lnTo>
                    <a:lnTo>
                      <a:pt x="7" y="36"/>
                    </a:lnTo>
                    <a:lnTo>
                      <a:pt x="4" y="47"/>
                    </a:lnTo>
                    <a:lnTo>
                      <a:pt x="2" y="67"/>
                    </a:lnTo>
                    <a:lnTo>
                      <a:pt x="0" y="85"/>
                    </a:lnTo>
                    <a:close/>
                  </a:path>
                </a:pathLst>
              </a:custGeom>
              <a:solidFill>
                <a:srgbClr val="213E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97" name="Freeform 399"/>
              <p:cNvSpPr>
                <a:spLocks/>
              </p:cNvSpPr>
              <p:nvPr/>
            </p:nvSpPr>
            <p:spPr bwMode="auto">
              <a:xfrm>
                <a:off x="1958" y="684"/>
                <a:ext cx="37" cy="180"/>
              </a:xfrm>
              <a:custGeom>
                <a:avLst/>
                <a:gdLst>
                  <a:gd name="T0" fmla="*/ 2 w 37"/>
                  <a:gd name="T1" fmla="*/ 95 h 180"/>
                  <a:gd name="T2" fmla="*/ 0 w 37"/>
                  <a:gd name="T3" fmla="*/ 102 h 180"/>
                  <a:gd name="T4" fmla="*/ 0 w 37"/>
                  <a:gd name="T5" fmla="*/ 102 h 180"/>
                  <a:gd name="T6" fmla="*/ 0 w 37"/>
                  <a:gd name="T7" fmla="*/ 122 h 180"/>
                  <a:gd name="T8" fmla="*/ 2 w 37"/>
                  <a:gd name="T9" fmla="*/ 139 h 180"/>
                  <a:gd name="T10" fmla="*/ 3 w 37"/>
                  <a:gd name="T11" fmla="*/ 148 h 180"/>
                  <a:gd name="T12" fmla="*/ 6 w 37"/>
                  <a:gd name="T13" fmla="*/ 157 h 180"/>
                  <a:gd name="T14" fmla="*/ 17 w 37"/>
                  <a:gd name="T15" fmla="*/ 180 h 180"/>
                  <a:gd name="T16" fmla="*/ 26 w 37"/>
                  <a:gd name="T17" fmla="*/ 176 h 180"/>
                  <a:gd name="T18" fmla="*/ 26 w 37"/>
                  <a:gd name="T19" fmla="*/ 176 h 180"/>
                  <a:gd name="T20" fmla="*/ 17 w 37"/>
                  <a:gd name="T21" fmla="*/ 155 h 180"/>
                  <a:gd name="T22" fmla="*/ 14 w 37"/>
                  <a:gd name="T23" fmla="*/ 145 h 180"/>
                  <a:gd name="T24" fmla="*/ 13 w 37"/>
                  <a:gd name="T25" fmla="*/ 137 h 180"/>
                  <a:gd name="T26" fmla="*/ 11 w 37"/>
                  <a:gd name="T27" fmla="*/ 121 h 180"/>
                  <a:gd name="T28" fmla="*/ 11 w 37"/>
                  <a:gd name="T29" fmla="*/ 103 h 180"/>
                  <a:gd name="T30" fmla="*/ 13 w 37"/>
                  <a:gd name="T31" fmla="*/ 95 h 180"/>
                  <a:gd name="T32" fmla="*/ 13 w 37"/>
                  <a:gd name="T33" fmla="*/ 95 h 180"/>
                  <a:gd name="T34" fmla="*/ 14 w 37"/>
                  <a:gd name="T35" fmla="*/ 76 h 180"/>
                  <a:gd name="T36" fmla="*/ 17 w 37"/>
                  <a:gd name="T37" fmla="*/ 55 h 180"/>
                  <a:gd name="T38" fmla="*/ 19 w 37"/>
                  <a:gd name="T39" fmla="*/ 44 h 180"/>
                  <a:gd name="T40" fmla="*/ 23 w 37"/>
                  <a:gd name="T41" fmla="*/ 32 h 180"/>
                  <a:gd name="T42" fmla="*/ 29 w 37"/>
                  <a:gd name="T43" fmla="*/ 19 h 180"/>
                  <a:gd name="T44" fmla="*/ 37 w 37"/>
                  <a:gd name="T45" fmla="*/ 6 h 180"/>
                  <a:gd name="T46" fmla="*/ 27 w 37"/>
                  <a:gd name="T47" fmla="*/ 0 h 180"/>
                  <a:gd name="T48" fmla="*/ 27 w 37"/>
                  <a:gd name="T49" fmla="*/ 0 h 180"/>
                  <a:gd name="T50" fmla="*/ 19 w 37"/>
                  <a:gd name="T51" fmla="*/ 14 h 180"/>
                  <a:gd name="T52" fmla="*/ 14 w 37"/>
                  <a:gd name="T53" fmla="*/ 28 h 180"/>
                  <a:gd name="T54" fmla="*/ 8 w 37"/>
                  <a:gd name="T55" fmla="*/ 41 h 180"/>
                  <a:gd name="T56" fmla="*/ 6 w 37"/>
                  <a:gd name="T57" fmla="*/ 53 h 180"/>
                  <a:gd name="T58" fmla="*/ 3 w 37"/>
                  <a:gd name="T59" fmla="*/ 75 h 180"/>
                  <a:gd name="T60" fmla="*/ 2 w 37"/>
                  <a:gd name="T61" fmla="*/ 95 h 180"/>
                  <a:gd name="T62" fmla="*/ 2 w 37"/>
                  <a:gd name="T63" fmla="*/ 95 h 180"/>
                  <a:gd name="T64" fmla="*/ 2 w 37"/>
                  <a:gd name="T65" fmla="*/ 95 h 18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7" h="180">
                    <a:moveTo>
                      <a:pt x="2" y="95"/>
                    </a:moveTo>
                    <a:lnTo>
                      <a:pt x="0" y="102"/>
                    </a:lnTo>
                    <a:lnTo>
                      <a:pt x="0" y="122"/>
                    </a:lnTo>
                    <a:lnTo>
                      <a:pt x="2" y="139"/>
                    </a:lnTo>
                    <a:lnTo>
                      <a:pt x="3" y="148"/>
                    </a:lnTo>
                    <a:lnTo>
                      <a:pt x="6" y="157"/>
                    </a:lnTo>
                    <a:lnTo>
                      <a:pt x="17" y="180"/>
                    </a:lnTo>
                    <a:lnTo>
                      <a:pt x="26" y="176"/>
                    </a:lnTo>
                    <a:lnTo>
                      <a:pt x="17" y="155"/>
                    </a:lnTo>
                    <a:lnTo>
                      <a:pt x="14" y="145"/>
                    </a:lnTo>
                    <a:lnTo>
                      <a:pt x="13" y="137"/>
                    </a:lnTo>
                    <a:lnTo>
                      <a:pt x="11" y="121"/>
                    </a:lnTo>
                    <a:lnTo>
                      <a:pt x="11" y="103"/>
                    </a:lnTo>
                    <a:lnTo>
                      <a:pt x="13" y="95"/>
                    </a:lnTo>
                    <a:lnTo>
                      <a:pt x="14" y="76"/>
                    </a:lnTo>
                    <a:lnTo>
                      <a:pt x="17" y="55"/>
                    </a:lnTo>
                    <a:lnTo>
                      <a:pt x="19" y="44"/>
                    </a:lnTo>
                    <a:lnTo>
                      <a:pt x="23" y="32"/>
                    </a:lnTo>
                    <a:lnTo>
                      <a:pt x="29" y="19"/>
                    </a:lnTo>
                    <a:lnTo>
                      <a:pt x="37" y="6"/>
                    </a:lnTo>
                    <a:lnTo>
                      <a:pt x="27" y="0"/>
                    </a:lnTo>
                    <a:lnTo>
                      <a:pt x="19" y="14"/>
                    </a:lnTo>
                    <a:lnTo>
                      <a:pt x="14" y="28"/>
                    </a:lnTo>
                    <a:lnTo>
                      <a:pt x="8" y="41"/>
                    </a:lnTo>
                    <a:lnTo>
                      <a:pt x="6" y="53"/>
                    </a:lnTo>
                    <a:lnTo>
                      <a:pt x="3" y="75"/>
                    </a:lnTo>
                    <a:lnTo>
                      <a:pt x="2" y="95"/>
                    </a:lnTo>
                    <a:close/>
                  </a:path>
                </a:pathLst>
              </a:custGeom>
              <a:solidFill>
                <a:srgbClr val="6696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98" name="Freeform 400"/>
              <p:cNvSpPr>
                <a:spLocks/>
              </p:cNvSpPr>
              <p:nvPr/>
            </p:nvSpPr>
            <p:spPr bwMode="auto">
              <a:xfrm>
                <a:off x="1949" y="680"/>
                <a:ext cx="38" cy="187"/>
              </a:xfrm>
              <a:custGeom>
                <a:avLst/>
                <a:gdLst>
                  <a:gd name="T0" fmla="*/ 1 w 38"/>
                  <a:gd name="T1" fmla="*/ 102 h 187"/>
                  <a:gd name="T2" fmla="*/ 1 w 38"/>
                  <a:gd name="T3" fmla="*/ 105 h 187"/>
                  <a:gd name="T4" fmla="*/ 1 w 38"/>
                  <a:gd name="T5" fmla="*/ 105 h 187"/>
                  <a:gd name="T6" fmla="*/ 0 w 38"/>
                  <a:gd name="T7" fmla="*/ 125 h 187"/>
                  <a:gd name="T8" fmla="*/ 3 w 38"/>
                  <a:gd name="T9" fmla="*/ 144 h 187"/>
                  <a:gd name="T10" fmla="*/ 4 w 38"/>
                  <a:gd name="T11" fmla="*/ 153 h 187"/>
                  <a:gd name="T12" fmla="*/ 8 w 38"/>
                  <a:gd name="T13" fmla="*/ 163 h 187"/>
                  <a:gd name="T14" fmla="*/ 19 w 38"/>
                  <a:gd name="T15" fmla="*/ 187 h 187"/>
                  <a:gd name="T16" fmla="*/ 28 w 38"/>
                  <a:gd name="T17" fmla="*/ 183 h 187"/>
                  <a:gd name="T18" fmla="*/ 28 w 38"/>
                  <a:gd name="T19" fmla="*/ 183 h 187"/>
                  <a:gd name="T20" fmla="*/ 19 w 38"/>
                  <a:gd name="T21" fmla="*/ 160 h 187"/>
                  <a:gd name="T22" fmla="*/ 13 w 38"/>
                  <a:gd name="T23" fmla="*/ 143 h 187"/>
                  <a:gd name="T24" fmla="*/ 11 w 38"/>
                  <a:gd name="T25" fmla="*/ 125 h 187"/>
                  <a:gd name="T26" fmla="*/ 12 w 38"/>
                  <a:gd name="T27" fmla="*/ 106 h 187"/>
                  <a:gd name="T28" fmla="*/ 12 w 38"/>
                  <a:gd name="T29" fmla="*/ 103 h 187"/>
                  <a:gd name="T30" fmla="*/ 12 w 38"/>
                  <a:gd name="T31" fmla="*/ 103 h 187"/>
                  <a:gd name="T32" fmla="*/ 13 w 38"/>
                  <a:gd name="T33" fmla="*/ 82 h 187"/>
                  <a:gd name="T34" fmla="*/ 16 w 38"/>
                  <a:gd name="T35" fmla="*/ 59 h 187"/>
                  <a:gd name="T36" fmla="*/ 19 w 38"/>
                  <a:gd name="T37" fmla="*/ 46 h 187"/>
                  <a:gd name="T38" fmla="*/ 24 w 38"/>
                  <a:gd name="T39" fmla="*/ 34 h 187"/>
                  <a:gd name="T40" fmla="*/ 30 w 38"/>
                  <a:gd name="T41" fmla="*/ 19 h 187"/>
                  <a:gd name="T42" fmla="*/ 38 w 38"/>
                  <a:gd name="T43" fmla="*/ 6 h 187"/>
                  <a:gd name="T44" fmla="*/ 28 w 38"/>
                  <a:gd name="T45" fmla="*/ 0 h 187"/>
                  <a:gd name="T46" fmla="*/ 28 w 38"/>
                  <a:gd name="T47" fmla="*/ 0 h 187"/>
                  <a:gd name="T48" fmla="*/ 20 w 38"/>
                  <a:gd name="T49" fmla="*/ 15 h 187"/>
                  <a:gd name="T50" fmla="*/ 13 w 38"/>
                  <a:gd name="T51" fmla="*/ 30 h 187"/>
                  <a:gd name="T52" fmla="*/ 9 w 38"/>
                  <a:gd name="T53" fmla="*/ 44 h 187"/>
                  <a:gd name="T54" fmla="*/ 5 w 38"/>
                  <a:gd name="T55" fmla="*/ 57 h 187"/>
                  <a:gd name="T56" fmla="*/ 3 w 38"/>
                  <a:gd name="T57" fmla="*/ 82 h 187"/>
                  <a:gd name="T58" fmla="*/ 1 w 38"/>
                  <a:gd name="T59" fmla="*/ 102 h 187"/>
                  <a:gd name="T60" fmla="*/ 1 w 38"/>
                  <a:gd name="T61" fmla="*/ 102 h 187"/>
                  <a:gd name="T62" fmla="*/ 1 w 38"/>
                  <a:gd name="T63" fmla="*/ 102 h 187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38" h="187">
                    <a:moveTo>
                      <a:pt x="1" y="102"/>
                    </a:moveTo>
                    <a:lnTo>
                      <a:pt x="1" y="105"/>
                    </a:lnTo>
                    <a:lnTo>
                      <a:pt x="0" y="125"/>
                    </a:lnTo>
                    <a:lnTo>
                      <a:pt x="3" y="144"/>
                    </a:lnTo>
                    <a:lnTo>
                      <a:pt x="4" y="153"/>
                    </a:lnTo>
                    <a:lnTo>
                      <a:pt x="8" y="163"/>
                    </a:lnTo>
                    <a:lnTo>
                      <a:pt x="19" y="187"/>
                    </a:lnTo>
                    <a:lnTo>
                      <a:pt x="28" y="183"/>
                    </a:lnTo>
                    <a:lnTo>
                      <a:pt x="19" y="160"/>
                    </a:lnTo>
                    <a:lnTo>
                      <a:pt x="13" y="143"/>
                    </a:lnTo>
                    <a:lnTo>
                      <a:pt x="11" y="125"/>
                    </a:lnTo>
                    <a:lnTo>
                      <a:pt x="12" y="106"/>
                    </a:lnTo>
                    <a:lnTo>
                      <a:pt x="12" y="103"/>
                    </a:lnTo>
                    <a:lnTo>
                      <a:pt x="13" y="82"/>
                    </a:lnTo>
                    <a:lnTo>
                      <a:pt x="16" y="59"/>
                    </a:lnTo>
                    <a:lnTo>
                      <a:pt x="19" y="46"/>
                    </a:lnTo>
                    <a:lnTo>
                      <a:pt x="24" y="34"/>
                    </a:lnTo>
                    <a:lnTo>
                      <a:pt x="30" y="19"/>
                    </a:lnTo>
                    <a:lnTo>
                      <a:pt x="38" y="6"/>
                    </a:lnTo>
                    <a:lnTo>
                      <a:pt x="28" y="0"/>
                    </a:lnTo>
                    <a:lnTo>
                      <a:pt x="20" y="15"/>
                    </a:lnTo>
                    <a:lnTo>
                      <a:pt x="13" y="30"/>
                    </a:lnTo>
                    <a:lnTo>
                      <a:pt x="9" y="44"/>
                    </a:lnTo>
                    <a:lnTo>
                      <a:pt x="5" y="57"/>
                    </a:lnTo>
                    <a:lnTo>
                      <a:pt x="3" y="82"/>
                    </a:lnTo>
                    <a:lnTo>
                      <a:pt x="1" y="102"/>
                    </a:lnTo>
                    <a:close/>
                  </a:path>
                </a:pathLst>
              </a:custGeom>
              <a:solidFill>
                <a:srgbClr val="C1D3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99" name="Freeform 401"/>
              <p:cNvSpPr>
                <a:spLocks/>
              </p:cNvSpPr>
              <p:nvPr/>
            </p:nvSpPr>
            <p:spPr bwMode="auto">
              <a:xfrm>
                <a:off x="1943" y="678"/>
                <a:ext cx="34" cy="192"/>
              </a:xfrm>
              <a:custGeom>
                <a:avLst/>
                <a:gdLst>
                  <a:gd name="T0" fmla="*/ 2 w 34"/>
                  <a:gd name="T1" fmla="*/ 108 h 192"/>
                  <a:gd name="T2" fmla="*/ 2 w 34"/>
                  <a:gd name="T3" fmla="*/ 108 h 192"/>
                  <a:gd name="T4" fmla="*/ 0 w 34"/>
                  <a:gd name="T5" fmla="*/ 128 h 192"/>
                  <a:gd name="T6" fmla="*/ 3 w 34"/>
                  <a:gd name="T7" fmla="*/ 147 h 192"/>
                  <a:gd name="T8" fmla="*/ 6 w 34"/>
                  <a:gd name="T9" fmla="*/ 158 h 192"/>
                  <a:gd name="T10" fmla="*/ 9 w 34"/>
                  <a:gd name="T11" fmla="*/ 168 h 192"/>
                  <a:gd name="T12" fmla="*/ 19 w 34"/>
                  <a:gd name="T13" fmla="*/ 192 h 192"/>
                  <a:gd name="T14" fmla="*/ 23 w 34"/>
                  <a:gd name="T15" fmla="*/ 189 h 192"/>
                  <a:gd name="T16" fmla="*/ 23 w 34"/>
                  <a:gd name="T17" fmla="*/ 189 h 192"/>
                  <a:gd name="T18" fmla="*/ 14 w 34"/>
                  <a:gd name="T19" fmla="*/ 166 h 192"/>
                  <a:gd name="T20" fmla="*/ 9 w 34"/>
                  <a:gd name="T21" fmla="*/ 147 h 192"/>
                  <a:gd name="T22" fmla="*/ 6 w 34"/>
                  <a:gd name="T23" fmla="*/ 128 h 192"/>
                  <a:gd name="T24" fmla="*/ 7 w 34"/>
                  <a:gd name="T25" fmla="*/ 108 h 192"/>
                  <a:gd name="T26" fmla="*/ 7 w 34"/>
                  <a:gd name="T27" fmla="*/ 108 h 192"/>
                  <a:gd name="T28" fmla="*/ 9 w 34"/>
                  <a:gd name="T29" fmla="*/ 86 h 192"/>
                  <a:gd name="T30" fmla="*/ 11 w 34"/>
                  <a:gd name="T31" fmla="*/ 61 h 192"/>
                  <a:gd name="T32" fmla="*/ 15 w 34"/>
                  <a:gd name="T33" fmla="*/ 47 h 192"/>
                  <a:gd name="T34" fmla="*/ 19 w 34"/>
                  <a:gd name="T35" fmla="*/ 32 h 192"/>
                  <a:gd name="T36" fmla="*/ 26 w 34"/>
                  <a:gd name="T37" fmla="*/ 17 h 192"/>
                  <a:gd name="T38" fmla="*/ 34 w 34"/>
                  <a:gd name="T39" fmla="*/ 2 h 192"/>
                  <a:gd name="T40" fmla="*/ 30 w 34"/>
                  <a:gd name="T41" fmla="*/ 0 h 192"/>
                  <a:gd name="T42" fmla="*/ 30 w 34"/>
                  <a:gd name="T43" fmla="*/ 0 h 192"/>
                  <a:gd name="T44" fmla="*/ 21 w 34"/>
                  <a:gd name="T45" fmla="*/ 16 h 192"/>
                  <a:gd name="T46" fmla="*/ 15 w 34"/>
                  <a:gd name="T47" fmla="*/ 31 h 192"/>
                  <a:gd name="T48" fmla="*/ 10 w 34"/>
                  <a:gd name="T49" fmla="*/ 46 h 192"/>
                  <a:gd name="T50" fmla="*/ 7 w 34"/>
                  <a:gd name="T51" fmla="*/ 59 h 192"/>
                  <a:gd name="T52" fmla="*/ 5 w 34"/>
                  <a:gd name="T53" fmla="*/ 73 h 192"/>
                  <a:gd name="T54" fmla="*/ 3 w 34"/>
                  <a:gd name="T55" fmla="*/ 85 h 192"/>
                  <a:gd name="T56" fmla="*/ 2 w 34"/>
                  <a:gd name="T57" fmla="*/ 108 h 192"/>
                  <a:gd name="T58" fmla="*/ 2 w 34"/>
                  <a:gd name="T59" fmla="*/ 108 h 192"/>
                  <a:gd name="T60" fmla="*/ 2 w 34"/>
                  <a:gd name="T61" fmla="*/ 108 h 192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34" h="192">
                    <a:moveTo>
                      <a:pt x="2" y="108"/>
                    </a:moveTo>
                    <a:lnTo>
                      <a:pt x="2" y="108"/>
                    </a:lnTo>
                    <a:lnTo>
                      <a:pt x="0" y="128"/>
                    </a:lnTo>
                    <a:lnTo>
                      <a:pt x="3" y="147"/>
                    </a:lnTo>
                    <a:lnTo>
                      <a:pt x="6" y="158"/>
                    </a:lnTo>
                    <a:lnTo>
                      <a:pt x="9" y="168"/>
                    </a:lnTo>
                    <a:lnTo>
                      <a:pt x="19" y="192"/>
                    </a:lnTo>
                    <a:lnTo>
                      <a:pt x="23" y="189"/>
                    </a:lnTo>
                    <a:lnTo>
                      <a:pt x="14" y="166"/>
                    </a:lnTo>
                    <a:lnTo>
                      <a:pt x="9" y="147"/>
                    </a:lnTo>
                    <a:lnTo>
                      <a:pt x="6" y="128"/>
                    </a:lnTo>
                    <a:lnTo>
                      <a:pt x="7" y="108"/>
                    </a:lnTo>
                    <a:lnTo>
                      <a:pt x="9" y="86"/>
                    </a:lnTo>
                    <a:lnTo>
                      <a:pt x="11" y="61"/>
                    </a:lnTo>
                    <a:lnTo>
                      <a:pt x="15" y="47"/>
                    </a:lnTo>
                    <a:lnTo>
                      <a:pt x="19" y="32"/>
                    </a:lnTo>
                    <a:lnTo>
                      <a:pt x="26" y="17"/>
                    </a:lnTo>
                    <a:lnTo>
                      <a:pt x="34" y="2"/>
                    </a:lnTo>
                    <a:lnTo>
                      <a:pt x="30" y="0"/>
                    </a:lnTo>
                    <a:lnTo>
                      <a:pt x="21" y="16"/>
                    </a:lnTo>
                    <a:lnTo>
                      <a:pt x="15" y="31"/>
                    </a:lnTo>
                    <a:lnTo>
                      <a:pt x="10" y="46"/>
                    </a:lnTo>
                    <a:lnTo>
                      <a:pt x="7" y="59"/>
                    </a:lnTo>
                    <a:lnTo>
                      <a:pt x="5" y="73"/>
                    </a:lnTo>
                    <a:lnTo>
                      <a:pt x="3" y="85"/>
                    </a:lnTo>
                    <a:lnTo>
                      <a:pt x="2" y="108"/>
                    </a:lnTo>
                    <a:close/>
                  </a:path>
                </a:pathLst>
              </a:custGeom>
              <a:solidFill>
                <a:srgbClr val="213E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00" name="Freeform 402"/>
              <p:cNvSpPr>
                <a:spLocks/>
              </p:cNvSpPr>
              <p:nvPr/>
            </p:nvSpPr>
            <p:spPr bwMode="auto">
              <a:xfrm>
                <a:off x="1934" y="671"/>
                <a:ext cx="39" cy="200"/>
              </a:xfrm>
              <a:custGeom>
                <a:avLst/>
                <a:gdLst>
                  <a:gd name="T0" fmla="*/ 0 w 39"/>
                  <a:gd name="T1" fmla="*/ 112 h 200"/>
                  <a:gd name="T2" fmla="*/ 0 w 39"/>
                  <a:gd name="T3" fmla="*/ 112 h 200"/>
                  <a:gd name="T4" fmla="*/ 0 w 39"/>
                  <a:gd name="T5" fmla="*/ 134 h 200"/>
                  <a:gd name="T6" fmla="*/ 3 w 39"/>
                  <a:gd name="T7" fmla="*/ 154 h 200"/>
                  <a:gd name="T8" fmla="*/ 5 w 39"/>
                  <a:gd name="T9" fmla="*/ 164 h 200"/>
                  <a:gd name="T10" fmla="*/ 9 w 39"/>
                  <a:gd name="T11" fmla="*/ 176 h 200"/>
                  <a:gd name="T12" fmla="*/ 19 w 39"/>
                  <a:gd name="T13" fmla="*/ 200 h 200"/>
                  <a:gd name="T14" fmla="*/ 30 w 39"/>
                  <a:gd name="T15" fmla="*/ 196 h 200"/>
                  <a:gd name="T16" fmla="*/ 30 w 39"/>
                  <a:gd name="T17" fmla="*/ 196 h 200"/>
                  <a:gd name="T18" fmla="*/ 19 w 39"/>
                  <a:gd name="T19" fmla="*/ 172 h 200"/>
                  <a:gd name="T20" fmla="*/ 14 w 39"/>
                  <a:gd name="T21" fmla="*/ 152 h 200"/>
                  <a:gd name="T22" fmla="*/ 11 w 39"/>
                  <a:gd name="T23" fmla="*/ 133 h 200"/>
                  <a:gd name="T24" fmla="*/ 11 w 39"/>
                  <a:gd name="T25" fmla="*/ 114 h 200"/>
                  <a:gd name="T26" fmla="*/ 11 w 39"/>
                  <a:gd name="T27" fmla="*/ 114 h 200"/>
                  <a:gd name="T28" fmla="*/ 12 w 39"/>
                  <a:gd name="T29" fmla="*/ 91 h 200"/>
                  <a:gd name="T30" fmla="*/ 16 w 39"/>
                  <a:gd name="T31" fmla="*/ 65 h 200"/>
                  <a:gd name="T32" fmla="*/ 20 w 39"/>
                  <a:gd name="T33" fmla="*/ 50 h 200"/>
                  <a:gd name="T34" fmla="*/ 24 w 39"/>
                  <a:gd name="T35" fmla="*/ 35 h 200"/>
                  <a:gd name="T36" fmla="*/ 31 w 39"/>
                  <a:gd name="T37" fmla="*/ 20 h 200"/>
                  <a:gd name="T38" fmla="*/ 39 w 39"/>
                  <a:gd name="T39" fmla="*/ 5 h 200"/>
                  <a:gd name="T40" fmla="*/ 30 w 39"/>
                  <a:gd name="T41" fmla="*/ 0 h 200"/>
                  <a:gd name="T42" fmla="*/ 30 w 39"/>
                  <a:gd name="T43" fmla="*/ 0 h 200"/>
                  <a:gd name="T44" fmla="*/ 22 w 39"/>
                  <a:gd name="T45" fmla="*/ 15 h 200"/>
                  <a:gd name="T46" fmla="*/ 15 w 39"/>
                  <a:gd name="T47" fmla="*/ 31 h 200"/>
                  <a:gd name="T48" fmla="*/ 9 w 39"/>
                  <a:gd name="T49" fmla="*/ 47 h 200"/>
                  <a:gd name="T50" fmla="*/ 5 w 39"/>
                  <a:gd name="T51" fmla="*/ 62 h 200"/>
                  <a:gd name="T52" fmla="*/ 4 w 39"/>
                  <a:gd name="T53" fmla="*/ 77 h 200"/>
                  <a:gd name="T54" fmla="*/ 1 w 39"/>
                  <a:gd name="T55" fmla="*/ 89 h 200"/>
                  <a:gd name="T56" fmla="*/ 0 w 39"/>
                  <a:gd name="T57" fmla="*/ 112 h 200"/>
                  <a:gd name="T58" fmla="*/ 0 w 39"/>
                  <a:gd name="T59" fmla="*/ 112 h 200"/>
                  <a:gd name="T60" fmla="*/ 0 w 39"/>
                  <a:gd name="T61" fmla="*/ 112 h 20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39" h="200">
                    <a:moveTo>
                      <a:pt x="0" y="112"/>
                    </a:moveTo>
                    <a:lnTo>
                      <a:pt x="0" y="112"/>
                    </a:lnTo>
                    <a:lnTo>
                      <a:pt x="0" y="134"/>
                    </a:lnTo>
                    <a:lnTo>
                      <a:pt x="3" y="154"/>
                    </a:lnTo>
                    <a:lnTo>
                      <a:pt x="5" y="164"/>
                    </a:lnTo>
                    <a:lnTo>
                      <a:pt x="9" y="176"/>
                    </a:lnTo>
                    <a:lnTo>
                      <a:pt x="19" y="200"/>
                    </a:lnTo>
                    <a:lnTo>
                      <a:pt x="30" y="196"/>
                    </a:lnTo>
                    <a:lnTo>
                      <a:pt x="19" y="172"/>
                    </a:lnTo>
                    <a:lnTo>
                      <a:pt x="14" y="152"/>
                    </a:lnTo>
                    <a:lnTo>
                      <a:pt x="11" y="133"/>
                    </a:lnTo>
                    <a:lnTo>
                      <a:pt x="11" y="114"/>
                    </a:lnTo>
                    <a:lnTo>
                      <a:pt x="12" y="91"/>
                    </a:lnTo>
                    <a:lnTo>
                      <a:pt x="16" y="65"/>
                    </a:lnTo>
                    <a:lnTo>
                      <a:pt x="20" y="50"/>
                    </a:lnTo>
                    <a:lnTo>
                      <a:pt x="24" y="35"/>
                    </a:lnTo>
                    <a:lnTo>
                      <a:pt x="31" y="20"/>
                    </a:lnTo>
                    <a:lnTo>
                      <a:pt x="39" y="5"/>
                    </a:lnTo>
                    <a:lnTo>
                      <a:pt x="30" y="0"/>
                    </a:lnTo>
                    <a:lnTo>
                      <a:pt x="22" y="15"/>
                    </a:lnTo>
                    <a:lnTo>
                      <a:pt x="15" y="31"/>
                    </a:lnTo>
                    <a:lnTo>
                      <a:pt x="9" y="47"/>
                    </a:lnTo>
                    <a:lnTo>
                      <a:pt x="5" y="62"/>
                    </a:lnTo>
                    <a:lnTo>
                      <a:pt x="4" y="77"/>
                    </a:lnTo>
                    <a:lnTo>
                      <a:pt x="1" y="89"/>
                    </a:lnTo>
                    <a:lnTo>
                      <a:pt x="0" y="112"/>
                    </a:lnTo>
                    <a:close/>
                  </a:path>
                </a:pathLst>
              </a:custGeom>
              <a:solidFill>
                <a:srgbClr val="6696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401" name="Freeform 403"/>
              <p:cNvSpPr>
                <a:spLocks/>
              </p:cNvSpPr>
              <p:nvPr/>
            </p:nvSpPr>
            <p:spPr bwMode="auto">
              <a:xfrm>
                <a:off x="1924" y="668"/>
                <a:ext cx="41" cy="206"/>
              </a:xfrm>
              <a:custGeom>
                <a:avLst/>
                <a:gdLst>
                  <a:gd name="T0" fmla="*/ 0 w 41"/>
                  <a:gd name="T1" fmla="*/ 117 h 206"/>
                  <a:gd name="T2" fmla="*/ 0 w 41"/>
                  <a:gd name="T3" fmla="*/ 117 h 206"/>
                  <a:gd name="T4" fmla="*/ 2 w 41"/>
                  <a:gd name="T5" fmla="*/ 137 h 206"/>
                  <a:gd name="T6" fmla="*/ 3 w 41"/>
                  <a:gd name="T7" fmla="*/ 148 h 206"/>
                  <a:gd name="T8" fmla="*/ 5 w 41"/>
                  <a:gd name="T9" fmla="*/ 157 h 206"/>
                  <a:gd name="T10" fmla="*/ 13 w 41"/>
                  <a:gd name="T11" fmla="*/ 180 h 206"/>
                  <a:gd name="T12" fmla="*/ 24 w 41"/>
                  <a:gd name="T13" fmla="*/ 206 h 206"/>
                  <a:gd name="T14" fmla="*/ 33 w 41"/>
                  <a:gd name="T15" fmla="*/ 201 h 206"/>
                  <a:gd name="T16" fmla="*/ 33 w 41"/>
                  <a:gd name="T17" fmla="*/ 201 h 206"/>
                  <a:gd name="T18" fmla="*/ 22 w 41"/>
                  <a:gd name="T19" fmla="*/ 176 h 206"/>
                  <a:gd name="T20" fmla="*/ 15 w 41"/>
                  <a:gd name="T21" fmla="*/ 156 h 206"/>
                  <a:gd name="T22" fmla="*/ 13 w 41"/>
                  <a:gd name="T23" fmla="*/ 136 h 206"/>
                  <a:gd name="T24" fmla="*/ 11 w 41"/>
                  <a:gd name="T25" fmla="*/ 117 h 206"/>
                  <a:gd name="T26" fmla="*/ 11 w 41"/>
                  <a:gd name="T27" fmla="*/ 117 h 206"/>
                  <a:gd name="T28" fmla="*/ 13 w 41"/>
                  <a:gd name="T29" fmla="*/ 98 h 206"/>
                  <a:gd name="T30" fmla="*/ 17 w 41"/>
                  <a:gd name="T31" fmla="*/ 71 h 206"/>
                  <a:gd name="T32" fmla="*/ 21 w 41"/>
                  <a:gd name="T33" fmla="*/ 56 h 206"/>
                  <a:gd name="T34" fmla="*/ 26 w 41"/>
                  <a:gd name="T35" fmla="*/ 38 h 206"/>
                  <a:gd name="T36" fmla="*/ 33 w 41"/>
                  <a:gd name="T37" fmla="*/ 22 h 206"/>
                  <a:gd name="T38" fmla="*/ 41 w 41"/>
                  <a:gd name="T39" fmla="*/ 6 h 206"/>
                  <a:gd name="T40" fmla="*/ 32 w 41"/>
                  <a:gd name="T41" fmla="*/ 0 h 206"/>
                  <a:gd name="T42" fmla="*/ 32 w 41"/>
                  <a:gd name="T43" fmla="*/ 0 h 206"/>
                  <a:gd name="T44" fmla="*/ 24 w 41"/>
                  <a:gd name="T45" fmla="*/ 16 h 206"/>
                  <a:gd name="T46" fmla="*/ 15 w 41"/>
                  <a:gd name="T47" fmla="*/ 34 h 206"/>
                  <a:gd name="T48" fmla="*/ 10 w 41"/>
                  <a:gd name="T49" fmla="*/ 52 h 206"/>
                  <a:gd name="T50" fmla="*/ 6 w 41"/>
                  <a:gd name="T51" fmla="*/ 68 h 206"/>
                  <a:gd name="T52" fmla="*/ 5 w 41"/>
                  <a:gd name="T53" fmla="*/ 84 h 206"/>
                  <a:gd name="T54" fmla="*/ 2 w 41"/>
                  <a:gd name="T55" fmla="*/ 96 h 206"/>
                  <a:gd name="T56" fmla="*/ 0 w 41"/>
                  <a:gd name="T57" fmla="*/ 117 h 206"/>
                  <a:gd name="T58" fmla="*/ 0 w 41"/>
                  <a:gd name="T59" fmla="*/ 117 h 206"/>
                  <a:gd name="T60" fmla="*/ 0 w 41"/>
                  <a:gd name="T61" fmla="*/ 117 h 20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41" h="206">
                    <a:moveTo>
                      <a:pt x="0" y="117"/>
                    </a:moveTo>
                    <a:lnTo>
                      <a:pt x="0" y="117"/>
                    </a:lnTo>
                    <a:lnTo>
                      <a:pt x="2" y="137"/>
                    </a:lnTo>
                    <a:lnTo>
                      <a:pt x="3" y="148"/>
                    </a:lnTo>
                    <a:lnTo>
                      <a:pt x="5" y="157"/>
                    </a:lnTo>
                    <a:lnTo>
                      <a:pt x="13" y="180"/>
                    </a:lnTo>
                    <a:lnTo>
                      <a:pt x="24" y="206"/>
                    </a:lnTo>
                    <a:lnTo>
                      <a:pt x="33" y="201"/>
                    </a:lnTo>
                    <a:lnTo>
                      <a:pt x="22" y="176"/>
                    </a:lnTo>
                    <a:lnTo>
                      <a:pt x="15" y="156"/>
                    </a:lnTo>
                    <a:lnTo>
                      <a:pt x="13" y="136"/>
                    </a:lnTo>
                    <a:lnTo>
                      <a:pt x="11" y="117"/>
                    </a:lnTo>
                    <a:lnTo>
                      <a:pt x="13" y="98"/>
                    </a:lnTo>
                    <a:lnTo>
                      <a:pt x="17" y="71"/>
                    </a:lnTo>
                    <a:lnTo>
                      <a:pt x="21" y="56"/>
                    </a:lnTo>
                    <a:lnTo>
                      <a:pt x="26" y="38"/>
                    </a:lnTo>
                    <a:lnTo>
                      <a:pt x="33" y="22"/>
                    </a:lnTo>
                    <a:lnTo>
                      <a:pt x="41" y="6"/>
                    </a:lnTo>
                    <a:lnTo>
                      <a:pt x="32" y="0"/>
                    </a:lnTo>
                    <a:lnTo>
                      <a:pt x="24" y="16"/>
                    </a:lnTo>
                    <a:lnTo>
                      <a:pt x="15" y="34"/>
                    </a:lnTo>
                    <a:lnTo>
                      <a:pt x="10" y="52"/>
                    </a:lnTo>
                    <a:lnTo>
                      <a:pt x="6" y="68"/>
                    </a:lnTo>
                    <a:lnTo>
                      <a:pt x="5" y="84"/>
                    </a:lnTo>
                    <a:lnTo>
                      <a:pt x="2" y="96"/>
                    </a:lnTo>
                    <a:lnTo>
                      <a:pt x="0" y="117"/>
                    </a:lnTo>
                    <a:close/>
                  </a:path>
                </a:pathLst>
              </a:custGeom>
              <a:solidFill>
                <a:srgbClr val="C1D3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2126" name="Group 404"/>
          <p:cNvGrpSpPr>
            <a:grpSpLocks/>
          </p:cNvGrpSpPr>
          <p:nvPr/>
        </p:nvGrpSpPr>
        <p:grpSpPr bwMode="auto">
          <a:xfrm>
            <a:off x="5806734" y="1194171"/>
            <a:ext cx="707093" cy="763983"/>
            <a:chOff x="3262" y="664"/>
            <a:chExt cx="379" cy="409"/>
          </a:xfrm>
        </p:grpSpPr>
        <p:grpSp>
          <p:nvGrpSpPr>
            <p:cNvPr id="2371" name="Group 405"/>
            <p:cNvGrpSpPr>
              <a:grpSpLocks/>
            </p:cNvGrpSpPr>
            <p:nvPr/>
          </p:nvGrpSpPr>
          <p:grpSpPr bwMode="auto">
            <a:xfrm>
              <a:off x="3262" y="908"/>
              <a:ext cx="156" cy="165"/>
              <a:chOff x="3262" y="908"/>
              <a:chExt cx="156" cy="165"/>
            </a:xfrm>
          </p:grpSpPr>
          <p:sp>
            <p:nvSpPr>
              <p:cNvPr id="2382" name="Freeform 406"/>
              <p:cNvSpPr>
                <a:spLocks/>
              </p:cNvSpPr>
              <p:nvPr/>
            </p:nvSpPr>
            <p:spPr bwMode="auto">
              <a:xfrm>
                <a:off x="3269" y="988"/>
                <a:ext cx="115" cy="85"/>
              </a:xfrm>
              <a:custGeom>
                <a:avLst/>
                <a:gdLst>
                  <a:gd name="T0" fmla="*/ 0 w 115"/>
                  <a:gd name="T1" fmla="*/ 4 h 85"/>
                  <a:gd name="T2" fmla="*/ 0 w 115"/>
                  <a:gd name="T3" fmla="*/ 4 h 85"/>
                  <a:gd name="T4" fmla="*/ 9 w 115"/>
                  <a:gd name="T5" fmla="*/ 13 h 85"/>
                  <a:gd name="T6" fmla="*/ 16 w 115"/>
                  <a:gd name="T7" fmla="*/ 21 h 85"/>
                  <a:gd name="T8" fmla="*/ 19 w 115"/>
                  <a:gd name="T9" fmla="*/ 28 h 85"/>
                  <a:gd name="T10" fmla="*/ 20 w 115"/>
                  <a:gd name="T11" fmla="*/ 33 h 85"/>
                  <a:gd name="T12" fmla="*/ 20 w 115"/>
                  <a:gd name="T13" fmla="*/ 33 h 85"/>
                  <a:gd name="T14" fmla="*/ 22 w 115"/>
                  <a:gd name="T15" fmla="*/ 42 h 85"/>
                  <a:gd name="T16" fmla="*/ 24 w 115"/>
                  <a:gd name="T17" fmla="*/ 47 h 85"/>
                  <a:gd name="T18" fmla="*/ 28 w 115"/>
                  <a:gd name="T19" fmla="*/ 52 h 85"/>
                  <a:gd name="T20" fmla="*/ 28 w 115"/>
                  <a:gd name="T21" fmla="*/ 52 h 85"/>
                  <a:gd name="T22" fmla="*/ 35 w 115"/>
                  <a:gd name="T23" fmla="*/ 58 h 85"/>
                  <a:gd name="T24" fmla="*/ 42 w 115"/>
                  <a:gd name="T25" fmla="*/ 62 h 85"/>
                  <a:gd name="T26" fmla="*/ 54 w 115"/>
                  <a:gd name="T27" fmla="*/ 69 h 85"/>
                  <a:gd name="T28" fmla="*/ 68 w 115"/>
                  <a:gd name="T29" fmla="*/ 73 h 85"/>
                  <a:gd name="T30" fmla="*/ 84 w 115"/>
                  <a:gd name="T31" fmla="*/ 77 h 85"/>
                  <a:gd name="T32" fmla="*/ 114 w 115"/>
                  <a:gd name="T33" fmla="*/ 85 h 85"/>
                  <a:gd name="T34" fmla="*/ 115 w 115"/>
                  <a:gd name="T35" fmla="*/ 79 h 85"/>
                  <a:gd name="T36" fmla="*/ 85 w 115"/>
                  <a:gd name="T37" fmla="*/ 71 h 85"/>
                  <a:gd name="T38" fmla="*/ 85 w 115"/>
                  <a:gd name="T39" fmla="*/ 71 h 85"/>
                  <a:gd name="T40" fmla="*/ 70 w 115"/>
                  <a:gd name="T41" fmla="*/ 69 h 85"/>
                  <a:gd name="T42" fmla="*/ 57 w 115"/>
                  <a:gd name="T43" fmla="*/ 63 h 85"/>
                  <a:gd name="T44" fmla="*/ 45 w 115"/>
                  <a:gd name="T45" fmla="*/ 58 h 85"/>
                  <a:gd name="T46" fmla="*/ 32 w 115"/>
                  <a:gd name="T47" fmla="*/ 48 h 85"/>
                  <a:gd name="T48" fmla="*/ 32 w 115"/>
                  <a:gd name="T49" fmla="*/ 48 h 85"/>
                  <a:gd name="T50" fmla="*/ 28 w 115"/>
                  <a:gd name="T51" fmla="*/ 44 h 85"/>
                  <a:gd name="T52" fmla="*/ 27 w 115"/>
                  <a:gd name="T53" fmla="*/ 40 h 85"/>
                  <a:gd name="T54" fmla="*/ 26 w 115"/>
                  <a:gd name="T55" fmla="*/ 32 h 85"/>
                  <a:gd name="T56" fmla="*/ 26 w 115"/>
                  <a:gd name="T57" fmla="*/ 32 h 85"/>
                  <a:gd name="T58" fmla="*/ 24 w 115"/>
                  <a:gd name="T59" fmla="*/ 27 h 85"/>
                  <a:gd name="T60" fmla="*/ 20 w 115"/>
                  <a:gd name="T61" fmla="*/ 19 h 85"/>
                  <a:gd name="T62" fmla="*/ 15 w 115"/>
                  <a:gd name="T63" fmla="*/ 10 h 85"/>
                  <a:gd name="T64" fmla="*/ 3 w 115"/>
                  <a:gd name="T65" fmla="*/ 0 h 85"/>
                  <a:gd name="T66" fmla="*/ 0 w 115"/>
                  <a:gd name="T67" fmla="*/ 4 h 85"/>
                  <a:gd name="T68" fmla="*/ 0 w 115"/>
                  <a:gd name="T69" fmla="*/ 4 h 85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15" h="85">
                    <a:moveTo>
                      <a:pt x="0" y="4"/>
                    </a:moveTo>
                    <a:lnTo>
                      <a:pt x="0" y="4"/>
                    </a:lnTo>
                    <a:lnTo>
                      <a:pt x="9" y="13"/>
                    </a:lnTo>
                    <a:lnTo>
                      <a:pt x="16" y="21"/>
                    </a:lnTo>
                    <a:lnTo>
                      <a:pt x="19" y="28"/>
                    </a:lnTo>
                    <a:lnTo>
                      <a:pt x="20" y="33"/>
                    </a:lnTo>
                    <a:lnTo>
                      <a:pt x="22" y="42"/>
                    </a:lnTo>
                    <a:lnTo>
                      <a:pt x="24" y="47"/>
                    </a:lnTo>
                    <a:lnTo>
                      <a:pt x="28" y="52"/>
                    </a:lnTo>
                    <a:lnTo>
                      <a:pt x="35" y="58"/>
                    </a:lnTo>
                    <a:lnTo>
                      <a:pt x="42" y="62"/>
                    </a:lnTo>
                    <a:lnTo>
                      <a:pt x="54" y="69"/>
                    </a:lnTo>
                    <a:lnTo>
                      <a:pt x="68" y="73"/>
                    </a:lnTo>
                    <a:lnTo>
                      <a:pt x="84" y="77"/>
                    </a:lnTo>
                    <a:lnTo>
                      <a:pt x="114" y="85"/>
                    </a:lnTo>
                    <a:lnTo>
                      <a:pt x="115" y="79"/>
                    </a:lnTo>
                    <a:lnTo>
                      <a:pt x="85" y="71"/>
                    </a:lnTo>
                    <a:lnTo>
                      <a:pt x="70" y="69"/>
                    </a:lnTo>
                    <a:lnTo>
                      <a:pt x="57" y="63"/>
                    </a:lnTo>
                    <a:lnTo>
                      <a:pt x="45" y="58"/>
                    </a:lnTo>
                    <a:lnTo>
                      <a:pt x="32" y="48"/>
                    </a:lnTo>
                    <a:lnTo>
                      <a:pt x="28" y="44"/>
                    </a:lnTo>
                    <a:lnTo>
                      <a:pt x="27" y="40"/>
                    </a:lnTo>
                    <a:lnTo>
                      <a:pt x="26" y="32"/>
                    </a:lnTo>
                    <a:lnTo>
                      <a:pt x="24" y="27"/>
                    </a:lnTo>
                    <a:lnTo>
                      <a:pt x="20" y="19"/>
                    </a:lnTo>
                    <a:lnTo>
                      <a:pt x="15" y="10"/>
                    </a:lnTo>
                    <a:lnTo>
                      <a:pt x="3" y="0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213E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83" name="Freeform 407"/>
              <p:cNvSpPr>
                <a:spLocks/>
              </p:cNvSpPr>
              <p:nvPr/>
            </p:nvSpPr>
            <p:spPr bwMode="auto">
              <a:xfrm>
                <a:off x="3272" y="977"/>
                <a:ext cx="112" cy="89"/>
              </a:xfrm>
              <a:custGeom>
                <a:avLst/>
                <a:gdLst>
                  <a:gd name="T0" fmla="*/ 0 w 112"/>
                  <a:gd name="T1" fmla="*/ 9 h 89"/>
                  <a:gd name="T2" fmla="*/ 0 w 112"/>
                  <a:gd name="T3" fmla="*/ 9 h 89"/>
                  <a:gd name="T4" fmla="*/ 9 w 112"/>
                  <a:gd name="T5" fmla="*/ 17 h 89"/>
                  <a:gd name="T6" fmla="*/ 14 w 112"/>
                  <a:gd name="T7" fmla="*/ 26 h 89"/>
                  <a:gd name="T8" fmla="*/ 19 w 112"/>
                  <a:gd name="T9" fmla="*/ 32 h 89"/>
                  <a:gd name="T10" fmla="*/ 20 w 112"/>
                  <a:gd name="T11" fmla="*/ 39 h 89"/>
                  <a:gd name="T12" fmla="*/ 20 w 112"/>
                  <a:gd name="T13" fmla="*/ 39 h 89"/>
                  <a:gd name="T14" fmla="*/ 23 w 112"/>
                  <a:gd name="T15" fmla="*/ 49 h 89"/>
                  <a:gd name="T16" fmla="*/ 27 w 112"/>
                  <a:gd name="T17" fmla="*/ 54 h 89"/>
                  <a:gd name="T18" fmla="*/ 31 w 112"/>
                  <a:gd name="T19" fmla="*/ 59 h 89"/>
                  <a:gd name="T20" fmla="*/ 31 w 112"/>
                  <a:gd name="T21" fmla="*/ 59 h 89"/>
                  <a:gd name="T22" fmla="*/ 43 w 112"/>
                  <a:gd name="T23" fmla="*/ 69 h 89"/>
                  <a:gd name="T24" fmla="*/ 54 w 112"/>
                  <a:gd name="T25" fmla="*/ 74 h 89"/>
                  <a:gd name="T26" fmla="*/ 65 w 112"/>
                  <a:gd name="T27" fmla="*/ 78 h 89"/>
                  <a:gd name="T28" fmla="*/ 77 w 112"/>
                  <a:gd name="T29" fmla="*/ 81 h 89"/>
                  <a:gd name="T30" fmla="*/ 77 w 112"/>
                  <a:gd name="T31" fmla="*/ 81 h 89"/>
                  <a:gd name="T32" fmla="*/ 90 w 112"/>
                  <a:gd name="T33" fmla="*/ 84 h 89"/>
                  <a:gd name="T34" fmla="*/ 109 w 112"/>
                  <a:gd name="T35" fmla="*/ 89 h 89"/>
                  <a:gd name="T36" fmla="*/ 112 w 112"/>
                  <a:gd name="T37" fmla="*/ 78 h 89"/>
                  <a:gd name="T38" fmla="*/ 112 w 112"/>
                  <a:gd name="T39" fmla="*/ 78 h 89"/>
                  <a:gd name="T40" fmla="*/ 93 w 112"/>
                  <a:gd name="T41" fmla="*/ 73 h 89"/>
                  <a:gd name="T42" fmla="*/ 78 w 112"/>
                  <a:gd name="T43" fmla="*/ 70 h 89"/>
                  <a:gd name="T44" fmla="*/ 78 w 112"/>
                  <a:gd name="T45" fmla="*/ 70 h 89"/>
                  <a:gd name="T46" fmla="*/ 67 w 112"/>
                  <a:gd name="T47" fmla="*/ 67 h 89"/>
                  <a:gd name="T48" fmla="*/ 58 w 112"/>
                  <a:gd name="T49" fmla="*/ 65 h 89"/>
                  <a:gd name="T50" fmla="*/ 48 w 112"/>
                  <a:gd name="T51" fmla="*/ 59 h 89"/>
                  <a:gd name="T52" fmla="*/ 39 w 112"/>
                  <a:gd name="T53" fmla="*/ 51 h 89"/>
                  <a:gd name="T54" fmla="*/ 39 w 112"/>
                  <a:gd name="T55" fmla="*/ 51 h 89"/>
                  <a:gd name="T56" fmla="*/ 35 w 112"/>
                  <a:gd name="T57" fmla="*/ 47 h 89"/>
                  <a:gd name="T58" fmla="*/ 33 w 112"/>
                  <a:gd name="T59" fmla="*/ 44 h 89"/>
                  <a:gd name="T60" fmla="*/ 31 w 112"/>
                  <a:gd name="T61" fmla="*/ 36 h 89"/>
                  <a:gd name="T62" fmla="*/ 31 w 112"/>
                  <a:gd name="T63" fmla="*/ 36 h 89"/>
                  <a:gd name="T64" fmla="*/ 28 w 112"/>
                  <a:gd name="T65" fmla="*/ 28 h 89"/>
                  <a:gd name="T66" fmla="*/ 25 w 112"/>
                  <a:gd name="T67" fmla="*/ 20 h 89"/>
                  <a:gd name="T68" fmla="*/ 17 w 112"/>
                  <a:gd name="T69" fmla="*/ 11 h 89"/>
                  <a:gd name="T70" fmla="*/ 5 w 112"/>
                  <a:gd name="T71" fmla="*/ 0 h 89"/>
                  <a:gd name="T72" fmla="*/ 0 w 112"/>
                  <a:gd name="T73" fmla="*/ 9 h 89"/>
                  <a:gd name="T74" fmla="*/ 0 w 112"/>
                  <a:gd name="T75" fmla="*/ 9 h 8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12" h="89">
                    <a:moveTo>
                      <a:pt x="0" y="9"/>
                    </a:moveTo>
                    <a:lnTo>
                      <a:pt x="0" y="9"/>
                    </a:lnTo>
                    <a:lnTo>
                      <a:pt x="9" y="17"/>
                    </a:lnTo>
                    <a:lnTo>
                      <a:pt x="14" y="26"/>
                    </a:lnTo>
                    <a:lnTo>
                      <a:pt x="19" y="32"/>
                    </a:lnTo>
                    <a:lnTo>
                      <a:pt x="20" y="39"/>
                    </a:lnTo>
                    <a:lnTo>
                      <a:pt x="23" y="49"/>
                    </a:lnTo>
                    <a:lnTo>
                      <a:pt x="27" y="54"/>
                    </a:lnTo>
                    <a:lnTo>
                      <a:pt x="31" y="59"/>
                    </a:lnTo>
                    <a:lnTo>
                      <a:pt x="43" y="69"/>
                    </a:lnTo>
                    <a:lnTo>
                      <a:pt x="54" y="74"/>
                    </a:lnTo>
                    <a:lnTo>
                      <a:pt x="65" y="78"/>
                    </a:lnTo>
                    <a:lnTo>
                      <a:pt x="77" y="81"/>
                    </a:lnTo>
                    <a:lnTo>
                      <a:pt x="90" y="84"/>
                    </a:lnTo>
                    <a:lnTo>
                      <a:pt x="109" y="89"/>
                    </a:lnTo>
                    <a:lnTo>
                      <a:pt x="112" y="78"/>
                    </a:lnTo>
                    <a:lnTo>
                      <a:pt x="93" y="73"/>
                    </a:lnTo>
                    <a:lnTo>
                      <a:pt x="78" y="70"/>
                    </a:lnTo>
                    <a:lnTo>
                      <a:pt x="67" y="67"/>
                    </a:lnTo>
                    <a:lnTo>
                      <a:pt x="58" y="65"/>
                    </a:lnTo>
                    <a:lnTo>
                      <a:pt x="48" y="59"/>
                    </a:lnTo>
                    <a:lnTo>
                      <a:pt x="39" y="51"/>
                    </a:lnTo>
                    <a:lnTo>
                      <a:pt x="35" y="47"/>
                    </a:lnTo>
                    <a:lnTo>
                      <a:pt x="33" y="44"/>
                    </a:lnTo>
                    <a:lnTo>
                      <a:pt x="31" y="36"/>
                    </a:lnTo>
                    <a:lnTo>
                      <a:pt x="28" y="28"/>
                    </a:lnTo>
                    <a:lnTo>
                      <a:pt x="25" y="20"/>
                    </a:lnTo>
                    <a:lnTo>
                      <a:pt x="17" y="11"/>
                    </a:lnTo>
                    <a:lnTo>
                      <a:pt x="5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6696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84" name="Freeform 408"/>
              <p:cNvSpPr>
                <a:spLocks/>
              </p:cNvSpPr>
              <p:nvPr/>
            </p:nvSpPr>
            <p:spPr bwMode="auto">
              <a:xfrm>
                <a:off x="3274" y="971"/>
                <a:ext cx="115" cy="87"/>
              </a:xfrm>
              <a:custGeom>
                <a:avLst/>
                <a:gdLst>
                  <a:gd name="T0" fmla="*/ 0 w 115"/>
                  <a:gd name="T1" fmla="*/ 9 h 87"/>
                  <a:gd name="T2" fmla="*/ 0 w 115"/>
                  <a:gd name="T3" fmla="*/ 9 h 87"/>
                  <a:gd name="T4" fmla="*/ 11 w 115"/>
                  <a:gd name="T5" fmla="*/ 18 h 87"/>
                  <a:gd name="T6" fmla="*/ 17 w 115"/>
                  <a:gd name="T7" fmla="*/ 26 h 87"/>
                  <a:gd name="T8" fmla="*/ 21 w 115"/>
                  <a:gd name="T9" fmla="*/ 33 h 87"/>
                  <a:gd name="T10" fmla="*/ 23 w 115"/>
                  <a:gd name="T11" fmla="*/ 38 h 87"/>
                  <a:gd name="T12" fmla="*/ 23 w 115"/>
                  <a:gd name="T13" fmla="*/ 38 h 87"/>
                  <a:gd name="T14" fmla="*/ 26 w 115"/>
                  <a:gd name="T15" fmla="*/ 48 h 87"/>
                  <a:gd name="T16" fmla="*/ 30 w 115"/>
                  <a:gd name="T17" fmla="*/ 53 h 87"/>
                  <a:gd name="T18" fmla="*/ 34 w 115"/>
                  <a:gd name="T19" fmla="*/ 59 h 87"/>
                  <a:gd name="T20" fmla="*/ 34 w 115"/>
                  <a:gd name="T21" fmla="*/ 59 h 87"/>
                  <a:gd name="T22" fmla="*/ 46 w 115"/>
                  <a:gd name="T23" fmla="*/ 68 h 87"/>
                  <a:gd name="T24" fmla="*/ 56 w 115"/>
                  <a:gd name="T25" fmla="*/ 73 h 87"/>
                  <a:gd name="T26" fmla="*/ 67 w 115"/>
                  <a:gd name="T27" fmla="*/ 78 h 87"/>
                  <a:gd name="T28" fmla="*/ 79 w 115"/>
                  <a:gd name="T29" fmla="*/ 79 h 87"/>
                  <a:gd name="T30" fmla="*/ 79 w 115"/>
                  <a:gd name="T31" fmla="*/ 79 h 87"/>
                  <a:gd name="T32" fmla="*/ 94 w 115"/>
                  <a:gd name="T33" fmla="*/ 83 h 87"/>
                  <a:gd name="T34" fmla="*/ 113 w 115"/>
                  <a:gd name="T35" fmla="*/ 87 h 87"/>
                  <a:gd name="T36" fmla="*/ 115 w 115"/>
                  <a:gd name="T37" fmla="*/ 78 h 87"/>
                  <a:gd name="T38" fmla="*/ 115 w 115"/>
                  <a:gd name="T39" fmla="*/ 78 h 87"/>
                  <a:gd name="T40" fmla="*/ 96 w 115"/>
                  <a:gd name="T41" fmla="*/ 72 h 87"/>
                  <a:gd name="T42" fmla="*/ 80 w 115"/>
                  <a:gd name="T43" fmla="*/ 69 h 87"/>
                  <a:gd name="T44" fmla="*/ 80 w 115"/>
                  <a:gd name="T45" fmla="*/ 69 h 87"/>
                  <a:gd name="T46" fmla="*/ 69 w 115"/>
                  <a:gd name="T47" fmla="*/ 67 h 87"/>
                  <a:gd name="T48" fmla="*/ 60 w 115"/>
                  <a:gd name="T49" fmla="*/ 64 h 87"/>
                  <a:gd name="T50" fmla="*/ 52 w 115"/>
                  <a:gd name="T51" fmla="*/ 59 h 87"/>
                  <a:gd name="T52" fmla="*/ 42 w 115"/>
                  <a:gd name="T53" fmla="*/ 50 h 87"/>
                  <a:gd name="T54" fmla="*/ 42 w 115"/>
                  <a:gd name="T55" fmla="*/ 50 h 87"/>
                  <a:gd name="T56" fmla="*/ 38 w 115"/>
                  <a:gd name="T57" fmla="*/ 48 h 87"/>
                  <a:gd name="T58" fmla="*/ 36 w 115"/>
                  <a:gd name="T59" fmla="*/ 44 h 87"/>
                  <a:gd name="T60" fmla="*/ 33 w 115"/>
                  <a:gd name="T61" fmla="*/ 36 h 87"/>
                  <a:gd name="T62" fmla="*/ 33 w 115"/>
                  <a:gd name="T63" fmla="*/ 36 h 87"/>
                  <a:gd name="T64" fmla="*/ 30 w 115"/>
                  <a:gd name="T65" fmla="*/ 27 h 87"/>
                  <a:gd name="T66" fmla="*/ 26 w 115"/>
                  <a:gd name="T67" fmla="*/ 19 h 87"/>
                  <a:gd name="T68" fmla="*/ 19 w 115"/>
                  <a:gd name="T69" fmla="*/ 11 h 87"/>
                  <a:gd name="T70" fmla="*/ 7 w 115"/>
                  <a:gd name="T71" fmla="*/ 0 h 87"/>
                  <a:gd name="T72" fmla="*/ 0 w 115"/>
                  <a:gd name="T73" fmla="*/ 9 h 87"/>
                  <a:gd name="T74" fmla="*/ 0 w 115"/>
                  <a:gd name="T75" fmla="*/ 9 h 87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15" h="87">
                    <a:moveTo>
                      <a:pt x="0" y="9"/>
                    </a:moveTo>
                    <a:lnTo>
                      <a:pt x="0" y="9"/>
                    </a:lnTo>
                    <a:lnTo>
                      <a:pt x="11" y="18"/>
                    </a:lnTo>
                    <a:lnTo>
                      <a:pt x="17" y="26"/>
                    </a:lnTo>
                    <a:lnTo>
                      <a:pt x="21" y="33"/>
                    </a:lnTo>
                    <a:lnTo>
                      <a:pt x="23" y="38"/>
                    </a:lnTo>
                    <a:lnTo>
                      <a:pt x="26" y="48"/>
                    </a:lnTo>
                    <a:lnTo>
                      <a:pt x="30" y="53"/>
                    </a:lnTo>
                    <a:lnTo>
                      <a:pt x="34" y="59"/>
                    </a:lnTo>
                    <a:lnTo>
                      <a:pt x="46" y="68"/>
                    </a:lnTo>
                    <a:lnTo>
                      <a:pt x="56" y="73"/>
                    </a:lnTo>
                    <a:lnTo>
                      <a:pt x="67" y="78"/>
                    </a:lnTo>
                    <a:lnTo>
                      <a:pt x="79" y="79"/>
                    </a:lnTo>
                    <a:lnTo>
                      <a:pt x="94" y="83"/>
                    </a:lnTo>
                    <a:lnTo>
                      <a:pt x="113" y="87"/>
                    </a:lnTo>
                    <a:lnTo>
                      <a:pt x="115" y="78"/>
                    </a:lnTo>
                    <a:lnTo>
                      <a:pt x="96" y="72"/>
                    </a:lnTo>
                    <a:lnTo>
                      <a:pt x="80" y="69"/>
                    </a:lnTo>
                    <a:lnTo>
                      <a:pt x="69" y="67"/>
                    </a:lnTo>
                    <a:lnTo>
                      <a:pt x="60" y="64"/>
                    </a:lnTo>
                    <a:lnTo>
                      <a:pt x="52" y="59"/>
                    </a:lnTo>
                    <a:lnTo>
                      <a:pt x="42" y="50"/>
                    </a:lnTo>
                    <a:lnTo>
                      <a:pt x="38" y="48"/>
                    </a:lnTo>
                    <a:lnTo>
                      <a:pt x="36" y="44"/>
                    </a:lnTo>
                    <a:lnTo>
                      <a:pt x="33" y="36"/>
                    </a:lnTo>
                    <a:lnTo>
                      <a:pt x="30" y="27"/>
                    </a:lnTo>
                    <a:lnTo>
                      <a:pt x="26" y="19"/>
                    </a:lnTo>
                    <a:lnTo>
                      <a:pt x="19" y="11"/>
                    </a:lnTo>
                    <a:lnTo>
                      <a:pt x="7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C1D3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85" name="Freeform 409"/>
              <p:cNvSpPr>
                <a:spLocks/>
              </p:cNvSpPr>
              <p:nvPr/>
            </p:nvSpPr>
            <p:spPr bwMode="auto">
              <a:xfrm>
                <a:off x="3265" y="952"/>
                <a:ext cx="149" cy="103"/>
              </a:xfrm>
              <a:custGeom>
                <a:avLst/>
                <a:gdLst>
                  <a:gd name="T0" fmla="*/ 0 w 149"/>
                  <a:gd name="T1" fmla="*/ 5 h 103"/>
                  <a:gd name="T2" fmla="*/ 0 w 149"/>
                  <a:gd name="T3" fmla="*/ 5 h 103"/>
                  <a:gd name="T4" fmla="*/ 12 w 149"/>
                  <a:gd name="T5" fmla="*/ 15 h 103"/>
                  <a:gd name="T6" fmla="*/ 21 w 149"/>
                  <a:gd name="T7" fmla="*/ 26 h 103"/>
                  <a:gd name="T8" fmla="*/ 30 w 149"/>
                  <a:gd name="T9" fmla="*/ 37 h 103"/>
                  <a:gd name="T10" fmla="*/ 35 w 149"/>
                  <a:gd name="T11" fmla="*/ 48 h 103"/>
                  <a:gd name="T12" fmla="*/ 35 w 149"/>
                  <a:gd name="T13" fmla="*/ 48 h 103"/>
                  <a:gd name="T14" fmla="*/ 43 w 149"/>
                  <a:gd name="T15" fmla="*/ 60 h 103"/>
                  <a:gd name="T16" fmla="*/ 51 w 149"/>
                  <a:gd name="T17" fmla="*/ 71 h 103"/>
                  <a:gd name="T18" fmla="*/ 51 w 149"/>
                  <a:gd name="T19" fmla="*/ 71 h 103"/>
                  <a:gd name="T20" fmla="*/ 58 w 149"/>
                  <a:gd name="T21" fmla="*/ 76 h 103"/>
                  <a:gd name="T22" fmla="*/ 63 w 149"/>
                  <a:gd name="T23" fmla="*/ 80 h 103"/>
                  <a:gd name="T24" fmla="*/ 78 w 149"/>
                  <a:gd name="T25" fmla="*/ 87 h 103"/>
                  <a:gd name="T26" fmla="*/ 93 w 149"/>
                  <a:gd name="T27" fmla="*/ 91 h 103"/>
                  <a:gd name="T28" fmla="*/ 111 w 149"/>
                  <a:gd name="T29" fmla="*/ 95 h 103"/>
                  <a:gd name="T30" fmla="*/ 111 w 149"/>
                  <a:gd name="T31" fmla="*/ 95 h 103"/>
                  <a:gd name="T32" fmla="*/ 128 w 149"/>
                  <a:gd name="T33" fmla="*/ 98 h 103"/>
                  <a:gd name="T34" fmla="*/ 147 w 149"/>
                  <a:gd name="T35" fmla="*/ 103 h 103"/>
                  <a:gd name="T36" fmla="*/ 149 w 149"/>
                  <a:gd name="T37" fmla="*/ 98 h 103"/>
                  <a:gd name="T38" fmla="*/ 149 w 149"/>
                  <a:gd name="T39" fmla="*/ 98 h 103"/>
                  <a:gd name="T40" fmla="*/ 130 w 149"/>
                  <a:gd name="T41" fmla="*/ 92 h 103"/>
                  <a:gd name="T42" fmla="*/ 112 w 149"/>
                  <a:gd name="T43" fmla="*/ 90 h 103"/>
                  <a:gd name="T44" fmla="*/ 112 w 149"/>
                  <a:gd name="T45" fmla="*/ 90 h 103"/>
                  <a:gd name="T46" fmla="*/ 96 w 149"/>
                  <a:gd name="T47" fmla="*/ 86 h 103"/>
                  <a:gd name="T48" fmla="*/ 80 w 149"/>
                  <a:gd name="T49" fmla="*/ 82 h 103"/>
                  <a:gd name="T50" fmla="*/ 68 w 149"/>
                  <a:gd name="T51" fmla="*/ 76 h 103"/>
                  <a:gd name="T52" fmla="*/ 61 w 149"/>
                  <a:gd name="T53" fmla="*/ 72 h 103"/>
                  <a:gd name="T54" fmla="*/ 55 w 149"/>
                  <a:gd name="T55" fmla="*/ 67 h 103"/>
                  <a:gd name="T56" fmla="*/ 55 w 149"/>
                  <a:gd name="T57" fmla="*/ 67 h 103"/>
                  <a:gd name="T58" fmla="*/ 47 w 149"/>
                  <a:gd name="T59" fmla="*/ 57 h 103"/>
                  <a:gd name="T60" fmla="*/ 40 w 149"/>
                  <a:gd name="T61" fmla="*/ 45 h 103"/>
                  <a:gd name="T62" fmla="*/ 40 w 149"/>
                  <a:gd name="T63" fmla="*/ 45 h 103"/>
                  <a:gd name="T64" fmla="*/ 34 w 149"/>
                  <a:gd name="T65" fmla="*/ 34 h 103"/>
                  <a:gd name="T66" fmla="*/ 26 w 149"/>
                  <a:gd name="T67" fmla="*/ 23 h 103"/>
                  <a:gd name="T68" fmla="*/ 16 w 149"/>
                  <a:gd name="T69" fmla="*/ 11 h 103"/>
                  <a:gd name="T70" fmla="*/ 4 w 149"/>
                  <a:gd name="T71" fmla="*/ 0 h 103"/>
                  <a:gd name="T72" fmla="*/ 0 w 149"/>
                  <a:gd name="T73" fmla="*/ 5 h 103"/>
                  <a:gd name="T74" fmla="*/ 0 w 149"/>
                  <a:gd name="T75" fmla="*/ 5 h 103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9" h="103">
                    <a:moveTo>
                      <a:pt x="0" y="5"/>
                    </a:moveTo>
                    <a:lnTo>
                      <a:pt x="0" y="5"/>
                    </a:lnTo>
                    <a:lnTo>
                      <a:pt x="12" y="15"/>
                    </a:lnTo>
                    <a:lnTo>
                      <a:pt x="21" y="26"/>
                    </a:lnTo>
                    <a:lnTo>
                      <a:pt x="30" y="37"/>
                    </a:lnTo>
                    <a:lnTo>
                      <a:pt x="35" y="48"/>
                    </a:lnTo>
                    <a:lnTo>
                      <a:pt x="43" y="60"/>
                    </a:lnTo>
                    <a:lnTo>
                      <a:pt x="51" y="71"/>
                    </a:lnTo>
                    <a:lnTo>
                      <a:pt x="58" y="76"/>
                    </a:lnTo>
                    <a:lnTo>
                      <a:pt x="63" y="80"/>
                    </a:lnTo>
                    <a:lnTo>
                      <a:pt x="78" y="87"/>
                    </a:lnTo>
                    <a:lnTo>
                      <a:pt x="93" y="91"/>
                    </a:lnTo>
                    <a:lnTo>
                      <a:pt x="111" y="95"/>
                    </a:lnTo>
                    <a:lnTo>
                      <a:pt x="128" y="98"/>
                    </a:lnTo>
                    <a:lnTo>
                      <a:pt x="147" y="103"/>
                    </a:lnTo>
                    <a:lnTo>
                      <a:pt x="149" y="98"/>
                    </a:lnTo>
                    <a:lnTo>
                      <a:pt x="130" y="92"/>
                    </a:lnTo>
                    <a:lnTo>
                      <a:pt x="112" y="90"/>
                    </a:lnTo>
                    <a:lnTo>
                      <a:pt x="96" y="86"/>
                    </a:lnTo>
                    <a:lnTo>
                      <a:pt x="80" y="82"/>
                    </a:lnTo>
                    <a:lnTo>
                      <a:pt x="68" y="76"/>
                    </a:lnTo>
                    <a:lnTo>
                      <a:pt x="61" y="72"/>
                    </a:lnTo>
                    <a:lnTo>
                      <a:pt x="55" y="67"/>
                    </a:lnTo>
                    <a:lnTo>
                      <a:pt x="47" y="57"/>
                    </a:lnTo>
                    <a:lnTo>
                      <a:pt x="40" y="45"/>
                    </a:lnTo>
                    <a:lnTo>
                      <a:pt x="34" y="34"/>
                    </a:lnTo>
                    <a:lnTo>
                      <a:pt x="26" y="23"/>
                    </a:lnTo>
                    <a:lnTo>
                      <a:pt x="16" y="11"/>
                    </a:lnTo>
                    <a:lnTo>
                      <a:pt x="4" y="0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213E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86" name="Freeform 410"/>
              <p:cNvSpPr>
                <a:spLocks/>
              </p:cNvSpPr>
              <p:nvPr/>
            </p:nvSpPr>
            <p:spPr bwMode="auto">
              <a:xfrm>
                <a:off x="3266" y="942"/>
                <a:ext cx="146" cy="107"/>
              </a:xfrm>
              <a:custGeom>
                <a:avLst/>
                <a:gdLst>
                  <a:gd name="T0" fmla="*/ 0 w 146"/>
                  <a:gd name="T1" fmla="*/ 8 h 107"/>
                  <a:gd name="T2" fmla="*/ 0 w 146"/>
                  <a:gd name="T3" fmla="*/ 8 h 107"/>
                  <a:gd name="T4" fmla="*/ 12 w 146"/>
                  <a:gd name="T5" fmla="*/ 19 h 107"/>
                  <a:gd name="T6" fmla="*/ 23 w 146"/>
                  <a:gd name="T7" fmla="*/ 31 h 107"/>
                  <a:gd name="T8" fmla="*/ 31 w 146"/>
                  <a:gd name="T9" fmla="*/ 42 h 107"/>
                  <a:gd name="T10" fmla="*/ 38 w 146"/>
                  <a:gd name="T11" fmla="*/ 52 h 107"/>
                  <a:gd name="T12" fmla="*/ 38 w 146"/>
                  <a:gd name="T13" fmla="*/ 52 h 107"/>
                  <a:gd name="T14" fmla="*/ 46 w 146"/>
                  <a:gd name="T15" fmla="*/ 66 h 107"/>
                  <a:gd name="T16" fmla="*/ 56 w 146"/>
                  <a:gd name="T17" fmla="*/ 77 h 107"/>
                  <a:gd name="T18" fmla="*/ 56 w 146"/>
                  <a:gd name="T19" fmla="*/ 77 h 107"/>
                  <a:gd name="T20" fmla="*/ 61 w 146"/>
                  <a:gd name="T21" fmla="*/ 82 h 107"/>
                  <a:gd name="T22" fmla="*/ 68 w 146"/>
                  <a:gd name="T23" fmla="*/ 86 h 107"/>
                  <a:gd name="T24" fmla="*/ 80 w 146"/>
                  <a:gd name="T25" fmla="*/ 92 h 107"/>
                  <a:gd name="T26" fmla="*/ 92 w 146"/>
                  <a:gd name="T27" fmla="*/ 96 h 107"/>
                  <a:gd name="T28" fmla="*/ 106 w 146"/>
                  <a:gd name="T29" fmla="*/ 98 h 107"/>
                  <a:gd name="T30" fmla="*/ 106 w 146"/>
                  <a:gd name="T31" fmla="*/ 98 h 107"/>
                  <a:gd name="T32" fmla="*/ 122 w 146"/>
                  <a:gd name="T33" fmla="*/ 101 h 107"/>
                  <a:gd name="T34" fmla="*/ 142 w 146"/>
                  <a:gd name="T35" fmla="*/ 107 h 107"/>
                  <a:gd name="T36" fmla="*/ 146 w 146"/>
                  <a:gd name="T37" fmla="*/ 96 h 107"/>
                  <a:gd name="T38" fmla="*/ 146 w 146"/>
                  <a:gd name="T39" fmla="*/ 96 h 107"/>
                  <a:gd name="T40" fmla="*/ 125 w 146"/>
                  <a:gd name="T41" fmla="*/ 90 h 107"/>
                  <a:gd name="T42" fmla="*/ 107 w 146"/>
                  <a:gd name="T43" fmla="*/ 88 h 107"/>
                  <a:gd name="T44" fmla="*/ 107 w 146"/>
                  <a:gd name="T45" fmla="*/ 88 h 107"/>
                  <a:gd name="T46" fmla="*/ 95 w 146"/>
                  <a:gd name="T47" fmla="*/ 85 h 107"/>
                  <a:gd name="T48" fmla="*/ 84 w 146"/>
                  <a:gd name="T49" fmla="*/ 82 h 107"/>
                  <a:gd name="T50" fmla="*/ 73 w 146"/>
                  <a:gd name="T51" fmla="*/ 77 h 107"/>
                  <a:gd name="T52" fmla="*/ 64 w 146"/>
                  <a:gd name="T53" fmla="*/ 70 h 107"/>
                  <a:gd name="T54" fmla="*/ 64 w 146"/>
                  <a:gd name="T55" fmla="*/ 70 h 107"/>
                  <a:gd name="T56" fmla="*/ 56 w 146"/>
                  <a:gd name="T57" fmla="*/ 59 h 107"/>
                  <a:gd name="T58" fmla="*/ 48 w 146"/>
                  <a:gd name="T59" fmla="*/ 47 h 107"/>
                  <a:gd name="T60" fmla="*/ 48 w 146"/>
                  <a:gd name="T61" fmla="*/ 47 h 107"/>
                  <a:gd name="T62" fmla="*/ 39 w 146"/>
                  <a:gd name="T63" fmla="*/ 36 h 107"/>
                  <a:gd name="T64" fmla="*/ 31 w 146"/>
                  <a:gd name="T65" fmla="*/ 24 h 107"/>
                  <a:gd name="T66" fmla="*/ 20 w 146"/>
                  <a:gd name="T67" fmla="*/ 12 h 107"/>
                  <a:gd name="T68" fmla="*/ 7 w 146"/>
                  <a:gd name="T69" fmla="*/ 0 h 107"/>
                  <a:gd name="T70" fmla="*/ 0 w 146"/>
                  <a:gd name="T71" fmla="*/ 8 h 107"/>
                  <a:gd name="T72" fmla="*/ 0 w 146"/>
                  <a:gd name="T73" fmla="*/ 8 h 10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146" h="107">
                    <a:moveTo>
                      <a:pt x="0" y="8"/>
                    </a:moveTo>
                    <a:lnTo>
                      <a:pt x="0" y="8"/>
                    </a:lnTo>
                    <a:lnTo>
                      <a:pt x="12" y="19"/>
                    </a:lnTo>
                    <a:lnTo>
                      <a:pt x="23" y="31"/>
                    </a:lnTo>
                    <a:lnTo>
                      <a:pt x="31" y="42"/>
                    </a:lnTo>
                    <a:lnTo>
                      <a:pt x="38" y="52"/>
                    </a:lnTo>
                    <a:lnTo>
                      <a:pt x="46" y="66"/>
                    </a:lnTo>
                    <a:lnTo>
                      <a:pt x="56" y="77"/>
                    </a:lnTo>
                    <a:lnTo>
                      <a:pt x="61" y="82"/>
                    </a:lnTo>
                    <a:lnTo>
                      <a:pt x="68" y="86"/>
                    </a:lnTo>
                    <a:lnTo>
                      <a:pt x="80" y="92"/>
                    </a:lnTo>
                    <a:lnTo>
                      <a:pt x="92" y="96"/>
                    </a:lnTo>
                    <a:lnTo>
                      <a:pt x="106" y="98"/>
                    </a:lnTo>
                    <a:lnTo>
                      <a:pt x="122" y="101"/>
                    </a:lnTo>
                    <a:lnTo>
                      <a:pt x="142" y="107"/>
                    </a:lnTo>
                    <a:lnTo>
                      <a:pt x="146" y="96"/>
                    </a:lnTo>
                    <a:lnTo>
                      <a:pt x="125" y="90"/>
                    </a:lnTo>
                    <a:lnTo>
                      <a:pt x="107" y="88"/>
                    </a:lnTo>
                    <a:lnTo>
                      <a:pt x="95" y="85"/>
                    </a:lnTo>
                    <a:lnTo>
                      <a:pt x="84" y="82"/>
                    </a:lnTo>
                    <a:lnTo>
                      <a:pt x="73" y="77"/>
                    </a:lnTo>
                    <a:lnTo>
                      <a:pt x="64" y="70"/>
                    </a:lnTo>
                    <a:lnTo>
                      <a:pt x="56" y="59"/>
                    </a:lnTo>
                    <a:lnTo>
                      <a:pt x="48" y="47"/>
                    </a:lnTo>
                    <a:lnTo>
                      <a:pt x="39" y="36"/>
                    </a:lnTo>
                    <a:lnTo>
                      <a:pt x="31" y="24"/>
                    </a:lnTo>
                    <a:lnTo>
                      <a:pt x="20" y="12"/>
                    </a:lnTo>
                    <a:lnTo>
                      <a:pt x="7" y="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6696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87" name="Freeform 411"/>
              <p:cNvSpPr>
                <a:spLocks/>
              </p:cNvSpPr>
              <p:nvPr/>
            </p:nvSpPr>
            <p:spPr bwMode="auto">
              <a:xfrm>
                <a:off x="3268" y="933"/>
                <a:ext cx="138" cy="106"/>
              </a:xfrm>
              <a:custGeom>
                <a:avLst/>
                <a:gdLst>
                  <a:gd name="T0" fmla="*/ 0 w 138"/>
                  <a:gd name="T1" fmla="*/ 9 h 106"/>
                  <a:gd name="T2" fmla="*/ 0 w 138"/>
                  <a:gd name="T3" fmla="*/ 9 h 106"/>
                  <a:gd name="T4" fmla="*/ 12 w 138"/>
                  <a:gd name="T5" fmla="*/ 19 h 106"/>
                  <a:gd name="T6" fmla="*/ 23 w 138"/>
                  <a:gd name="T7" fmla="*/ 32 h 106"/>
                  <a:gd name="T8" fmla="*/ 32 w 138"/>
                  <a:gd name="T9" fmla="*/ 44 h 106"/>
                  <a:gd name="T10" fmla="*/ 40 w 138"/>
                  <a:gd name="T11" fmla="*/ 56 h 106"/>
                  <a:gd name="T12" fmla="*/ 40 w 138"/>
                  <a:gd name="T13" fmla="*/ 56 h 106"/>
                  <a:gd name="T14" fmla="*/ 50 w 138"/>
                  <a:gd name="T15" fmla="*/ 68 h 106"/>
                  <a:gd name="T16" fmla="*/ 59 w 138"/>
                  <a:gd name="T17" fmla="*/ 79 h 106"/>
                  <a:gd name="T18" fmla="*/ 59 w 138"/>
                  <a:gd name="T19" fmla="*/ 79 h 106"/>
                  <a:gd name="T20" fmla="*/ 70 w 138"/>
                  <a:gd name="T21" fmla="*/ 88 h 106"/>
                  <a:gd name="T22" fmla="*/ 81 w 138"/>
                  <a:gd name="T23" fmla="*/ 94 h 106"/>
                  <a:gd name="T24" fmla="*/ 90 w 138"/>
                  <a:gd name="T25" fmla="*/ 97 h 106"/>
                  <a:gd name="T26" fmla="*/ 101 w 138"/>
                  <a:gd name="T27" fmla="*/ 99 h 106"/>
                  <a:gd name="T28" fmla="*/ 101 w 138"/>
                  <a:gd name="T29" fmla="*/ 99 h 106"/>
                  <a:gd name="T30" fmla="*/ 116 w 138"/>
                  <a:gd name="T31" fmla="*/ 102 h 106"/>
                  <a:gd name="T32" fmla="*/ 135 w 138"/>
                  <a:gd name="T33" fmla="*/ 106 h 106"/>
                  <a:gd name="T34" fmla="*/ 138 w 138"/>
                  <a:gd name="T35" fmla="*/ 97 h 106"/>
                  <a:gd name="T36" fmla="*/ 138 w 138"/>
                  <a:gd name="T37" fmla="*/ 97 h 106"/>
                  <a:gd name="T38" fmla="*/ 117 w 138"/>
                  <a:gd name="T39" fmla="*/ 91 h 106"/>
                  <a:gd name="T40" fmla="*/ 102 w 138"/>
                  <a:gd name="T41" fmla="*/ 88 h 106"/>
                  <a:gd name="T42" fmla="*/ 102 w 138"/>
                  <a:gd name="T43" fmla="*/ 88 h 106"/>
                  <a:gd name="T44" fmla="*/ 93 w 138"/>
                  <a:gd name="T45" fmla="*/ 86 h 106"/>
                  <a:gd name="T46" fmla="*/ 83 w 138"/>
                  <a:gd name="T47" fmla="*/ 84 h 106"/>
                  <a:gd name="T48" fmla="*/ 75 w 138"/>
                  <a:gd name="T49" fmla="*/ 79 h 106"/>
                  <a:gd name="T50" fmla="*/ 67 w 138"/>
                  <a:gd name="T51" fmla="*/ 72 h 106"/>
                  <a:gd name="T52" fmla="*/ 67 w 138"/>
                  <a:gd name="T53" fmla="*/ 72 h 106"/>
                  <a:gd name="T54" fmla="*/ 58 w 138"/>
                  <a:gd name="T55" fmla="*/ 61 h 106"/>
                  <a:gd name="T56" fmla="*/ 50 w 138"/>
                  <a:gd name="T57" fmla="*/ 49 h 106"/>
                  <a:gd name="T58" fmla="*/ 50 w 138"/>
                  <a:gd name="T59" fmla="*/ 49 h 106"/>
                  <a:gd name="T60" fmla="*/ 42 w 138"/>
                  <a:gd name="T61" fmla="*/ 37 h 106"/>
                  <a:gd name="T62" fmla="*/ 31 w 138"/>
                  <a:gd name="T63" fmla="*/ 25 h 106"/>
                  <a:gd name="T64" fmla="*/ 20 w 138"/>
                  <a:gd name="T65" fmla="*/ 13 h 106"/>
                  <a:gd name="T66" fmla="*/ 5 w 138"/>
                  <a:gd name="T67" fmla="*/ 0 h 106"/>
                  <a:gd name="T68" fmla="*/ 0 w 138"/>
                  <a:gd name="T69" fmla="*/ 9 h 106"/>
                  <a:gd name="T70" fmla="*/ 0 w 138"/>
                  <a:gd name="T71" fmla="*/ 9 h 10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138" h="106">
                    <a:moveTo>
                      <a:pt x="0" y="9"/>
                    </a:moveTo>
                    <a:lnTo>
                      <a:pt x="0" y="9"/>
                    </a:lnTo>
                    <a:lnTo>
                      <a:pt x="12" y="19"/>
                    </a:lnTo>
                    <a:lnTo>
                      <a:pt x="23" y="32"/>
                    </a:lnTo>
                    <a:lnTo>
                      <a:pt x="32" y="44"/>
                    </a:lnTo>
                    <a:lnTo>
                      <a:pt x="40" y="56"/>
                    </a:lnTo>
                    <a:lnTo>
                      <a:pt x="50" y="68"/>
                    </a:lnTo>
                    <a:lnTo>
                      <a:pt x="59" y="79"/>
                    </a:lnTo>
                    <a:lnTo>
                      <a:pt x="70" y="88"/>
                    </a:lnTo>
                    <a:lnTo>
                      <a:pt x="81" y="94"/>
                    </a:lnTo>
                    <a:lnTo>
                      <a:pt x="90" y="97"/>
                    </a:lnTo>
                    <a:lnTo>
                      <a:pt x="101" y="99"/>
                    </a:lnTo>
                    <a:lnTo>
                      <a:pt x="116" y="102"/>
                    </a:lnTo>
                    <a:lnTo>
                      <a:pt x="135" y="106"/>
                    </a:lnTo>
                    <a:lnTo>
                      <a:pt x="138" y="97"/>
                    </a:lnTo>
                    <a:lnTo>
                      <a:pt x="117" y="91"/>
                    </a:lnTo>
                    <a:lnTo>
                      <a:pt x="102" y="88"/>
                    </a:lnTo>
                    <a:lnTo>
                      <a:pt x="93" y="86"/>
                    </a:lnTo>
                    <a:lnTo>
                      <a:pt x="83" y="84"/>
                    </a:lnTo>
                    <a:lnTo>
                      <a:pt x="75" y="79"/>
                    </a:lnTo>
                    <a:lnTo>
                      <a:pt x="67" y="72"/>
                    </a:lnTo>
                    <a:lnTo>
                      <a:pt x="58" y="61"/>
                    </a:lnTo>
                    <a:lnTo>
                      <a:pt x="50" y="49"/>
                    </a:lnTo>
                    <a:lnTo>
                      <a:pt x="42" y="37"/>
                    </a:lnTo>
                    <a:lnTo>
                      <a:pt x="31" y="25"/>
                    </a:lnTo>
                    <a:lnTo>
                      <a:pt x="20" y="13"/>
                    </a:lnTo>
                    <a:lnTo>
                      <a:pt x="5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C1D3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88" name="Freeform 412"/>
              <p:cNvSpPr>
                <a:spLocks/>
              </p:cNvSpPr>
              <p:nvPr/>
            </p:nvSpPr>
            <p:spPr bwMode="auto">
              <a:xfrm>
                <a:off x="3262" y="920"/>
                <a:ext cx="148" cy="112"/>
              </a:xfrm>
              <a:custGeom>
                <a:avLst/>
                <a:gdLst>
                  <a:gd name="T0" fmla="*/ 0 w 148"/>
                  <a:gd name="T1" fmla="*/ 4 h 112"/>
                  <a:gd name="T2" fmla="*/ 0 w 148"/>
                  <a:gd name="T3" fmla="*/ 4 h 112"/>
                  <a:gd name="T4" fmla="*/ 15 w 148"/>
                  <a:gd name="T5" fmla="*/ 16 h 112"/>
                  <a:gd name="T6" fmla="*/ 29 w 148"/>
                  <a:gd name="T7" fmla="*/ 31 h 112"/>
                  <a:gd name="T8" fmla="*/ 52 w 148"/>
                  <a:gd name="T9" fmla="*/ 60 h 112"/>
                  <a:gd name="T10" fmla="*/ 52 w 148"/>
                  <a:gd name="T11" fmla="*/ 60 h 112"/>
                  <a:gd name="T12" fmla="*/ 64 w 148"/>
                  <a:gd name="T13" fmla="*/ 74 h 112"/>
                  <a:gd name="T14" fmla="*/ 73 w 148"/>
                  <a:gd name="T15" fmla="*/ 85 h 112"/>
                  <a:gd name="T16" fmla="*/ 73 w 148"/>
                  <a:gd name="T17" fmla="*/ 85 h 112"/>
                  <a:gd name="T18" fmla="*/ 84 w 148"/>
                  <a:gd name="T19" fmla="*/ 95 h 112"/>
                  <a:gd name="T20" fmla="*/ 94 w 148"/>
                  <a:gd name="T21" fmla="*/ 100 h 112"/>
                  <a:gd name="T22" fmla="*/ 103 w 148"/>
                  <a:gd name="T23" fmla="*/ 103 h 112"/>
                  <a:gd name="T24" fmla="*/ 114 w 148"/>
                  <a:gd name="T25" fmla="*/ 106 h 112"/>
                  <a:gd name="T26" fmla="*/ 114 w 148"/>
                  <a:gd name="T27" fmla="*/ 106 h 112"/>
                  <a:gd name="T28" fmla="*/ 129 w 148"/>
                  <a:gd name="T29" fmla="*/ 108 h 112"/>
                  <a:gd name="T30" fmla="*/ 146 w 148"/>
                  <a:gd name="T31" fmla="*/ 112 h 112"/>
                  <a:gd name="T32" fmla="*/ 148 w 148"/>
                  <a:gd name="T33" fmla="*/ 107 h 112"/>
                  <a:gd name="T34" fmla="*/ 148 w 148"/>
                  <a:gd name="T35" fmla="*/ 107 h 112"/>
                  <a:gd name="T36" fmla="*/ 129 w 148"/>
                  <a:gd name="T37" fmla="*/ 103 h 112"/>
                  <a:gd name="T38" fmla="*/ 115 w 148"/>
                  <a:gd name="T39" fmla="*/ 100 h 112"/>
                  <a:gd name="T40" fmla="*/ 115 w 148"/>
                  <a:gd name="T41" fmla="*/ 100 h 112"/>
                  <a:gd name="T42" fmla="*/ 104 w 148"/>
                  <a:gd name="T43" fmla="*/ 97 h 112"/>
                  <a:gd name="T44" fmla="*/ 95 w 148"/>
                  <a:gd name="T45" fmla="*/ 95 h 112"/>
                  <a:gd name="T46" fmla="*/ 87 w 148"/>
                  <a:gd name="T47" fmla="*/ 91 h 112"/>
                  <a:gd name="T48" fmla="*/ 77 w 148"/>
                  <a:gd name="T49" fmla="*/ 81 h 112"/>
                  <a:gd name="T50" fmla="*/ 77 w 148"/>
                  <a:gd name="T51" fmla="*/ 81 h 112"/>
                  <a:gd name="T52" fmla="*/ 68 w 148"/>
                  <a:gd name="T53" fmla="*/ 70 h 112"/>
                  <a:gd name="T54" fmla="*/ 57 w 148"/>
                  <a:gd name="T55" fmla="*/ 57 h 112"/>
                  <a:gd name="T56" fmla="*/ 57 w 148"/>
                  <a:gd name="T57" fmla="*/ 57 h 112"/>
                  <a:gd name="T58" fmla="*/ 33 w 148"/>
                  <a:gd name="T59" fmla="*/ 27 h 112"/>
                  <a:gd name="T60" fmla="*/ 19 w 148"/>
                  <a:gd name="T61" fmla="*/ 12 h 112"/>
                  <a:gd name="T62" fmla="*/ 4 w 148"/>
                  <a:gd name="T63" fmla="*/ 0 h 112"/>
                  <a:gd name="T64" fmla="*/ 0 w 148"/>
                  <a:gd name="T65" fmla="*/ 4 h 112"/>
                  <a:gd name="T66" fmla="*/ 0 w 148"/>
                  <a:gd name="T67" fmla="*/ 4 h 112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148" h="112">
                    <a:moveTo>
                      <a:pt x="0" y="4"/>
                    </a:moveTo>
                    <a:lnTo>
                      <a:pt x="0" y="4"/>
                    </a:lnTo>
                    <a:lnTo>
                      <a:pt x="15" y="16"/>
                    </a:lnTo>
                    <a:lnTo>
                      <a:pt x="29" y="31"/>
                    </a:lnTo>
                    <a:lnTo>
                      <a:pt x="52" y="60"/>
                    </a:lnTo>
                    <a:lnTo>
                      <a:pt x="64" y="74"/>
                    </a:lnTo>
                    <a:lnTo>
                      <a:pt x="73" y="85"/>
                    </a:lnTo>
                    <a:lnTo>
                      <a:pt x="84" y="95"/>
                    </a:lnTo>
                    <a:lnTo>
                      <a:pt x="94" y="100"/>
                    </a:lnTo>
                    <a:lnTo>
                      <a:pt x="103" y="103"/>
                    </a:lnTo>
                    <a:lnTo>
                      <a:pt x="114" y="106"/>
                    </a:lnTo>
                    <a:lnTo>
                      <a:pt x="129" y="108"/>
                    </a:lnTo>
                    <a:lnTo>
                      <a:pt x="146" y="112"/>
                    </a:lnTo>
                    <a:lnTo>
                      <a:pt x="148" y="107"/>
                    </a:lnTo>
                    <a:lnTo>
                      <a:pt x="129" y="103"/>
                    </a:lnTo>
                    <a:lnTo>
                      <a:pt x="115" y="100"/>
                    </a:lnTo>
                    <a:lnTo>
                      <a:pt x="104" y="97"/>
                    </a:lnTo>
                    <a:lnTo>
                      <a:pt x="95" y="95"/>
                    </a:lnTo>
                    <a:lnTo>
                      <a:pt x="87" y="91"/>
                    </a:lnTo>
                    <a:lnTo>
                      <a:pt x="77" y="81"/>
                    </a:lnTo>
                    <a:lnTo>
                      <a:pt x="68" y="70"/>
                    </a:lnTo>
                    <a:lnTo>
                      <a:pt x="57" y="57"/>
                    </a:lnTo>
                    <a:lnTo>
                      <a:pt x="33" y="27"/>
                    </a:lnTo>
                    <a:lnTo>
                      <a:pt x="19" y="12"/>
                    </a:lnTo>
                    <a:lnTo>
                      <a:pt x="4" y="0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213E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89" name="Freeform 413"/>
              <p:cNvSpPr>
                <a:spLocks/>
              </p:cNvSpPr>
              <p:nvPr/>
            </p:nvSpPr>
            <p:spPr bwMode="auto">
              <a:xfrm>
                <a:off x="3266" y="912"/>
                <a:ext cx="152" cy="115"/>
              </a:xfrm>
              <a:custGeom>
                <a:avLst/>
                <a:gdLst>
                  <a:gd name="T0" fmla="*/ 0 w 152"/>
                  <a:gd name="T1" fmla="*/ 8 h 115"/>
                  <a:gd name="T2" fmla="*/ 0 w 152"/>
                  <a:gd name="T3" fmla="*/ 8 h 115"/>
                  <a:gd name="T4" fmla="*/ 15 w 152"/>
                  <a:gd name="T5" fmla="*/ 21 h 115"/>
                  <a:gd name="T6" fmla="*/ 29 w 152"/>
                  <a:gd name="T7" fmla="*/ 35 h 115"/>
                  <a:gd name="T8" fmla="*/ 53 w 152"/>
                  <a:gd name="T9" fmla="*/ 65 h 115"/>
                  <a:gd name="T10" fmla="*/ 53 w 152"/>
                  <a:gd name="T11" fmla="*/ 65 h 115"/>
                  <a:gd name="T12" fmla="*/ 65 w 152"/>
                  <a:gd name="T13" fmla="*/ 80 h 115"/>
                  <a:gd name="T14" fmla="*/ 75 w 152"/>
                  <a:gd name="T15" fmla="*/ 91 h 115"/>
                  <a:gd name="T16" fmla="*/ 75 w 152"/>
                  <a:gd name="T17" fmla="*/ 91 h 115"/>
                  <a:gd name="T18" fmla="*/ 85 w 152"/>
                  <a:gd name="T19" fmla="*/ 99 h 115"/>
                  <a:gd name="T20" fmla="*/ 95 w 152"/>
                  <a:gd name="T21" fmla="*/ 104 h 115"/>
                  <a:gd name="T22" fmla="*/ 104 w 152"/>
                  <a:gd name="T23" fmla="*/ 107 h 115"/>
                  <a:gd name="T24" fmla="*/ 115 w 152"/>
                  <a:gd name="T25" fmla="*/ 108 h 115"/>
                  <a:gd name="T26" fmla="*/ 115 w 152"/>
                  <a:gd name="T27" fmla="*/ 108 h 115"/>
                  <a:gd name="T28" fmla="*/ 129 w 152"/>
                  <a:gd name="T29" fmla="*/ 111 h 115"/>
                  <a:gd name="T30" fmla="*/ 149 w 152"/>
                  <a:gd name="T31" fmla="*/ 115 h 115"/>
                  <a:gd name="T32" fmla="*/ 152 w 152"/>
                  <a:gd name="T33" fmla="*/ 105 h 115"/>
                  <a:gd name="T34" fmla="*/ 152 w 152"/>
                  <a:gd name="T35" fmla="*/ 105 h 115"/>
                  <a:gd name="T36" fmla="*/ 132 w 152"/>
                  <a:gd name="T37" fmla="*/ 100 h 115"/>
                  <a:gd name="T38" fmla="*/ 117 w 152"/>
                  <a:gd name="T39" fmla="*/ 97 h 115"/>
                  <a:gd name="T40" fmla="*/ 117 w 152"/>
                  <a:gd name="T41" fmla="*/ 97 h 115"/>
                  <a:gd name="T42" fmla="*/ 107 w 152"/>
                  <a:gd name="T43" fmla="*/ 96 h 115"/>
                  <a:gd name="T44" fmla="*/ 99 w 152"/>
                  <a:gd name="T45" fmla="*/ 93 h 115"/>
                  <a:gd name="T46" fmla="*/ 91 w 152"/>
                  <a:gd name="T47" fmla="*/ 89 h 115"/>
                  <a:gd name="T48" fmla="*/ 81 w 152"/>
                  <a:gd name="T49" fmla="*/ 82 h 115"/>
                  <a:gd name="T50" fmla="*/ 81 w 152"/>
                  <a:gd name="T51" fmla="*/ 82 h 115"/>
                  <a:gd name="T52" fmla="*/ 73 w 152"/>
                  <a:gd name="T53" fmla="*/ 72 h 115"/>
                  <a:gd name="T54" fmla="*/ 61 w 152"/>
                  <a:gd name="T55" fmla="*/ 58 h 115"/>
                  <a:gd name="T56" fmla="*/ 61 w 152"/>
                  <a:gd name="T57" fmla="*/ 58 h 115"/>
                  <a:gd name="T58" fmla="*/ 37 w 152"/>
                  <a:gd name="T59" fmla="*/ 28 h 115"/>
                  <a:gd name="T60" fmla="*/ 22 w 152"/>
                  <a:gd name="T61" fmla="*/ 13 h 115"/>
                  <a:gd name="T62" fmla="*/ 7 w 152"/>
                  <a:gd name="T63" fmla="*/ 0 h 115"/>
                  <a:gd name="T64" fmla="*/ 0 w 152"/>
                  <a:gd name="T65" fmla="*/ 8 h 115"/>
                  <a:gd name="T66" fmla="*/ 0 w 152"/>
                  <a:gd name="T67" fmla="*/ 8 h 115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152" h="115">
                    <a:moveTo>
                      <a:pt x="0" y="8"/>
                    </a:moveTo>
                    <a:lnTo>
                      <a:pt x="0" y="8"/>
                    </a:lnTo>
                    <a:lnTo>
                      <a:pt x="15" y="21"/>
                    </a:lnTo>
                    <a:lnTo>
                      <a:pt x="29" y="35"/>
                    </a:lnTo>
                    <a:lnTo>
                      <a:pt x="53" y="65"/>
                    </a:lnTo>
                    <a:lnTo>
                      <a:pt x="65" y="80"/>
                    </a:lnTo>
                    <a:lnTo>
                      <a:pt x="75" y="91"/>
                    </a:lnTo>
                    <a:lnTo>
                      <a:pt x="85" y="99"/>
                    </a:lnTo>
                    <a:lnTo>
                      <a:pt x="95" y="104"/>
                    </a:lnTo>
                    <a:lnTo>
                      <a:pt x="104" y="107"/>
                    </a:lnTo>
                    <a:lnTo>
                      <a:pt x="115" y="108"/>
                    </a:lnTo>
                    <a:lnTo>
                      <a:pt x="129" y="111"/>
                    </a:lnTo>
                    <a:lnTo>
                      <a:pt x="149" y="115"/>
                    </a:lnTo>
                    <a:lnTo>
                      <a:pt x="152" y="105"/>
                    </a:lnTo>
                    <a:lnTo>
                      <a:pt x="132" y="100"/>
                    </a:lnTo>
                    <a:lnTo>
                      <a:pt x="117" y="97"/>
                    </a:lnTo>
                    <a:lnTo>
                      <a:pt x="107" y="96"/>
                    </a:lnTo>
                    <a:lnTo>
                      <a:pt x="99" y="93"/>
                    </a:lnTo>
                    <a:lnTo>
                      <a:pt x="91" y="89"/>
                    </a:lnTo>
                    <a:lnTo>
                      <a:pt x="81" y="82"/>
                    </a:lnTo>
                    <a:lnTo>
                      <a:pt x="73" y="72"/>
                    </a:lnTo>
                    <a:lnTo>
                      <a:pt x="61" y="58"/>
                    </a:lnTo>
                    <a:lnTo>
                      <a:pt x="37" y="28"/>
                    </a:lnTo>
                    <a:lnTo>
                      <a:pt x="22" y="13"/>
                    </a:lnTo>
                    <a:lnTo>
                      <a:pt x="7" y="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6696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90" name="Freeform 414"/>
              <p:cNvSpPr>
                <a:spLocks/>
              </p:cNvSpPr>
              <p:nvPr/>
            </p:nvSpPr>
            <p:spPr bwMode="auto">
              <a:xfrm>
                <a:off x="3272" y="908"/>
                <a:ext cx="139" cy="105"/>
              </a:xfrm>
              <a:custGeom>
                <a:avLst/>
                <a:gdLst>
                  <a:gd name="T0" fmla="*/ 0 w 139"/>
                  <a:gd name="T1" fmla="*/ 8 h 105"/>
                  <a:gd name="T2" fmla="*/ 0 w 139"/>
                  <a:gd name="T3" fmla="*/ 8 h 105"/>
                  <a:gd name="T4" fmla="*/ 14 w 139"/>
                  <a:gd name="T5" fmla="*/ 21 h 105"/>
                  <a:gd name="T6" fmla="*/ 29 w 139"/>
                  <a:gd name="T7" fmla="*/ 35 h 105"/>
                  <a:gd name="T8" fmla="*/ 54 w 139"/>
                  <a:gd name="T9" fmla="*/ 63 h 105"/>
                  <a:gd name="T10" fmla="*/ 54 w 139"/>
                  <a:gd name="T11" fmla="*/ 63 h 105"/>
                  <a:gd name="T12" fmla="*/ 65 w 139"/>
                  <a:gd name="T13" fmla="*/ 77 h 105"/>
                  <a:gd name="T14" fmla="*/ 74 w 139"/>
                  <a:gd name="T15" fmla="*/ 88 h 105"/>
                  <a:gd name="T16" fmla="*/ 74 w 139"/>
                  <a:gd name="T17" fmla="*/ 88 h 105"/>
                  <a:gd name="T18" fmla="*/ 84 w 139"/>
                  <a:gd name="T19" fmla="*/ 95 h 105"/>
                  <a:gd name="T20" fmla="*/ 90 w 139"/>
                  <a:gd name="T21" fmla="*/ 100 h 105"/>
                  <a:gd name="T22" fmla="*/ 97 w 139"/>
                  <a:gd name="T23" fmla="*/ 101 h 105"/>
                  <a:gd name="T24" fmla="*/ 104 w 139"/>
                  <a:gd name="T25" fmla="*/ 101 h 105"/>
                  <a:gd name="T26" fmla="*/ 104 w 139"/>
                  <a:gd name="T27" fmla="*/ 101 h 105"/>
                  <a:gd name="T28" fmla="*/ 116 w 139"/>
                  <a:gd name="T29" fmla="*/ 101 h 105"/>
                  <a:gd name="T30" fmla="*/ 124 w 139"/>
                  <a:gd name="T31" fmla="*/ 103 h 105"/>
                  <a:gd name="T32" fmla="*/ 136 w 139"/>
                  <a:gd name="T33" fmla="*/ 105 h 105"/>
                  <a:gd name="T34" fmla="*/ 139 w 139"/>
                  <a:gd name="T35" fmla="*/ 96 h 105"/>
                  <a:gd name="T36" fmla="*/ 139 w 139"/>
                  <a:gd name="T37" fmla="*/ 96 h 105"/>
                  <a:gd name="T38" fmla="*/ 127 w 139"/>
                  <a:gd name="T39" fmla="*/ 92 h 105"/>
                  <a:gd name="T40" fmla="*/ 116 w 139"/>
                  <a:gd name="T41" fmla="*/ 90 h 105"/>
                  <a:gd name="T42" fmla="*/ 104 w 139"/>
                  <a:gd name="T43" fmla="*/ 90 h 105"/>
                  <a:gd name="T44" fmla="*/ 104 w 139"/>
                  <a:gd name="T45" fmla="*/ 90 h 105"/>
                  <a:gd name="T46" fmla="*/ 98 w 139"/>
                  <a:gd name="T47" fmla="*/ 90 h 105"/>
                  <a:gd name="T48" fmla="*/ 93 w 139"/>
                  <a:gd name="T49" fmla="*/ 89 h 105"/>
                  <a:gd name="T50" fmla="*/ 89 w 139"/>
                  <a:gd name="T51" fmla="*/ 86 h 105"/>
                  <a:gd name="T52" fmla="*/ 82 w 139"/>
                  <a:gd name="T53" fmla="*/ 80 h 105"/>
                  <a:gd name="T54" fmla="*/ 82 w 139"/>
                  <a:gd name="T55" fmla="*/ 80 h 105"/>
                  <a:gd name="T56" fmla="*/ 73 w 139"/>
                  <a:gd name="T57" fmla="*/ 70 h 105"/>
                  <a:gd name="T58" fmla="*/ 62 w 139"/>
                  <a:gd name="T59" fmla="*/ 57 h 105"/>
                  <a:gd name="T60" fmla="*/ 62 w 139"/>
                  <a:gd name="T61" fmla="*/ 57 h 105"/>
                  <a:gd name="T62" fmla="*/ 36 w 139"/>
                  <a:gd name="T63" fmla="*/ 27 h 105"/>
                  <a:gd name="T64" fmla="*/ 23 w 139"/>
                  <a:gd name="T65" fmla="*/ 13 h 105"/>
                  <a:gd name="T66" fmla="*/ 6 w 139"/>
                  <a:gd name="T67" fmla="*/ 0 h 105"/>
                  <a:gd name="T68" fmla="*/ 0 w 139"/>
                  <a:gd name="T69" fmla="*/ 8 h 105"/>
                  <a:gd name="T70" fmla="*/ 0 w 139"/>
                  <a:gd name="T71" fmla="*/ 8 h 105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139" h="105">
                    <a:moveTo>
                      <a:pt x="0" y="8"/>
                    </a:moveTo>
                    <a:lnTo>
                      <a:pt x="0" y="8"/>
                    </a:lnTo>
                    <a:lnTo>
                      <a:pt x="14" y="21"/>
                    </a:lnTo>
                    <a:lnTo>
                      <a:pt x="29" y="35"/>
                    </a:lnTo>
                    <a:lnTo>
                      <a:pt x="54" y="63"/>
                    </a:lnTo>
                    <a:lnTo>
                      <a:pt x="65" y="77"/>
                    </a:lnTo>
                    <a:lnTo>
                      <a:pt x="74" y="88"/>
                    </a:lnTo>
                    <a:lnTo>
                      <a:pt x="84" y="95"/>
                    </a:lnTo>
                    <a:lnTo>
                      <a:pt x="90" y="100"/>
                    </a:lnTo>
                    <a:lnTo>
                      <a:pt x="97" y="101"/>
                    </a:lnTo>
                    <a:lnTo>
                      <a:pt x="104" y="101"/>
                    </a:lnTo>
                    <a:lnTo>
                      <a:pt x="116" y="101"/>
                    </a:lnTo>
                    <a:lnTo>
                      <a:pt x="124" y="103"/>
                    </a:lnTo>
                    <a:lnTo>
                      <a:pt x="136" y="105"/>
                    </a:lnTo>
                    <a:lnTo>
                      <a:pt x="139" y="96"/>
                    </a:lnTo>
                    <a:lnTo>
                      <a:pt x="127" y="92"/>
                    </a:lnTo>
                    <a:lnTo>
                      <a:pt x="116" y="90"/>
                    </a:lnTo>
                    <a:lnTo>
                      <a:pt x="104" y="90"/>
                    </a:lnTo>
                    <a:lnTo>
                      <a:pt x="98" y="90"/>
                    </a:lnTo>
                    <a:lnTo>
                      <a:pt x="93" y="89"/>
                    </a:lnTo>
                    <a:lnTo>
                      <a:pt x="89" y="86"/>
                    </a:lnTo>
                    <a:lnTo>
                      <a:pt x="82" y="80"/>
                    </a:lnTo>
                    <a:lnTo>
                      <a:pt x="73" y="70"/>
                    </a:lnTo>
                    <a:lnTo>
                      <a:pt x="62" y="57"/>
                    </a:lnTo>
                    <a:lnTo>
                      <a:pt x="36" y="27"/>
                    </a:lnTo>
                    <a:lnTo>
                      <a:pt x="23" y="13"/>
                    </a:lnTo>
                    <a:lnTo>
                      <a:pt x="6" y="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C1D3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372" name="Group 415"/>
            <p:cNvGrpSpPr>
              <a:grpSpLocks/>
            </p:cNvGrpSpPr>
            <p:nvPr/>
          </p:nvGrpSpPr>
          <p:grpSpPr bwMode="auto">
            <a:xfrm>
              <a:off x="3538" y="664"/>
              <a:ext cx="103" cy="226"/>
              <a:chOff x="3538" y="664"/>
              <a:chExt cx="103" cy="226"/>
            </a:xfrm>
          </p:grpSpPr>
          <p:sp>
            <p:nvSpPr>
              <p:cNvPr id="2373" name="Freeform 416"/>
              <p:cNvSpPr>
                <a:spLocks/>
              </p:cNvSpPr>
              <p:nvPr/>
            </p:nvSpPr>
            <p:spPr bwMode="auto">
              <a:xfrm>
                <a:off x="3609" y="706"/>
                <a:ext cx="32" cy="184"/>
              </a:xfrm>
              <a:custGeom>
                <a:avLst/>
                <a:gdLst>
                  <a:gd name="T0" fmla="*/ 0 w 32"/>
                  <a:gd name="T1" fmla="*/ 70 h 184"/>
                  <a:gd name="T2" fmla="*/ 0 w 32"/>
                  <a:gd name="T3" fmla="*/ 85 h 184"/>
                  <a:gd name="T4" fmla="*/ 0 w 32"/>
                  <a:gd name="T5" fmla="*/ 85 h 184"/>
                  <a:gd name="T6" fmla="*/ 0 w 32"/>
                  <a:gd name="T7" fmla="*/ 98 h 184"/>
                  <a:gd name="T8" fmla="*/ 0 w 32"/>
                  <a:gd name="T9" fmla="*/ 108 h 184"/>
                  <a:gd name="T10" fmla="*/ 2 w 32"/>
                  <a:gd name="T11" fmla="*/ 121 h 184"/>
                  <a:gd name="T12" fmla="*/ 5 w 32"/>
                  <a:gd name="T13" fmla="*/ 133 h 184"/>
                  <a:gd name="T14" fmla="*/ 15 w 32"/>
                  <a:gd name="T15" fmla="*/ 157 h 184"/>
                  <a:gd name="T16" fmla="*/ 27 w 32"/>
                  <a:gd name="T17" fmla="*/ 184 h 184"/>
                  <a:gd name="T18" fmla="*/ 32 w 32"/>
                  <a:gd name="T19" fmla="*/ 183 h 184"/>
                  <a:gd name="T20" fmla="*/ 32 w 32"/>
                  <a:gd name="T21" fmla="*/ 183 h 184"/>
                  <a:gd name="T22" fmla="*/ 20 w 32"/>
                  <a:gd name="T23" fmla="*/ 156 h 184"/>
                  <a:gd name="T24" fmla="*/ 11 w 32"/>
                  <a:gd name="T25" fmla="*/ 131 h 184"/>
                  <a:gd name="T26" fmla="*/ 8 w 32"/>
                  <a:gd name="T27" fmla="*/ 119 h 184"/>
                  <a:gd name="T28" fmla="*/ 5 w 32"/>
                  <a:gd name="T29" fmla="*/ 108 h 184"/>
                  <a:gd name="T30" fmla="*/ 5 w 32"/>
                  <a:gd name="T31" fmla="*/ 98 h 184"/>
                  <a:gd name="T32" fmla="*/ 5 w 32"/>
                  <a:gd name="T33" fmla="*/ 87 h 184"/>
                  <a:gd name="T34" fmla="*/ 5 w 32"/>
                  <a:gd name="T35" fmla="*/ 87 h 184"/>
                  <a:gd name="T36" fmla="*/ 5 w 32"/>
                  <a:gd name="T37" fmla="*/ 70 h 184"/>
                  <a:gd name="T38" fmla="*/ 5 w 32"/>
                  <a:gd name="T39" fmla="*/ 70 h 184"/>
                  <a:gd name="T40" fmla="*/ 5 w 32"/>
                  <a:gd name="T41" fmla="*/ 57 h 184"/>
                  <a:gd name="T42" fmla="*/ 6 w 32"/>
                  <a:gd name="T43" fmla="*/ 42 h 184"/>
                  <a:gd name="T44" fmla="*/ 9 w 32"/>
                  <a:gd name="T45" fmla="*/ 34 h 184"/>
                  <a:gd name="T46" fmla="*/ 13 w 32"/>
                  <a:gd name="T47" fmla="*/ 26 h 184"/>
                  <a:gd name="T48" fmla="*/ 24 w 32"/>
                  <a:gd name="T49" fmla="*/ 3 h 184"/>
                  <a:gd name="T50" fmla="*/ 20 w 32"/>
                  <a:gd name="T51" fmla="*/ 0 h 184"/>
                  <a:gd name="T52" fmla="*/ 20 w 32"/>
                  <a:gd name="T53" fmla="*/ 0 h 184"/>
                  <a:gd name="T54" fmla="*/ 13 w 32"/>
                  <a:gd name="T55" fmla="*/ 12 h 184"/>
                  <a:gd name="T56" fmla="*/ 8 w 32"/>
                  <a:gd name="T57" fmla="*/ 23 h 184"/>
                  <a:gd name="T58" fmla="*/ 4 w 32"/>
                  <a:gd name="T59" fmla="*/ 33 h 184"/>
                  <a:gd name="T60" fmla="*/ 1 w 32"/>
                  <a:gd name="T61" fmla="*/ 42 h 184"/>
                  <a:gd name="T62" fmla="*/ 0 w 32"/>
                  <a:gd name="T63" fmla="*/ 57 h 184"/>
                  <a:gd name="T64" fmla="*/ 0 w 32"/>
                  <a:gd name="T65" fmla="*/ 70 h 184"/>
                  <a:gd name="T66" fmla="*/ 0 w 32"/>
                  <a:gd name="T67" fmla="*/ 70 h 184"/>
                  <a:gd name="T68" fmla="*/ 0 w 32"/>
                  <a:gd name="T69" fmla="*/ 70 h 184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32" h="184">
                    <a:moveTo>
                      <a:pt x="0" y="70"/>
                    </a:moveTo>
                    <a:lnTo>
                      <a:pt x="0" y="85"/>
                    </a:lnTo>
                    <a:lnTo>
                      <a:pt x="0" y="98"/>
                    </a:lnTo>
                    <a:lnTo>
                      <a:pt x="0" y="108"/>
                    </a:lnTo>
                    <a:lnTo>
                      <a:pt x="2" y="121"/>
                    </a:lnTo>
                    <a:lnTo>
                      <a:pt x="5" y="133"/>
                    </a:lnTo>
                    <a:lnTo>
                      <a:pt x="15" y="157"/>
                    </a:lnTo>
                    <a:lnTo>
                      <a:pt x="27" y="184"/>
                    </a:lnTo>
                    <a:lnTo>
                      <a:pt x="32" y="183"/>
                    </a:lnTo>
                    <a:lnTo>
                      <a:pt x="20" y="156"/>
                    </a:lnTo>
                    <a:lnTo>
                      <a:pt x="11" y="131"/>
                    </a:lnTo>
                    <a:lnTo>
                      <a:pt x="8" y="119"/>
                    </a:lnTo>
                    <a:lnTo>
                      <a:pt x="5" y="108"/>
                    </a:lnTo>
                    <a:lnTo>
                      <a:pt x="5" y="98"/>
                    </a:lnTo>
                    <a:lnTo>
                      <a:pt x="5" y="87"/>
                    </a:lnTo>
                    <a:lnTo>
                      <a:pt x="5" y="70"/>
                    </a:lnTo>
                    <a:lnTo>
                      <a:pt x="5" y="57"/>
                    </a:lnTo>
                    <a:lnTo>
                      <a:pt x="6" y="42"/>
                    </a:lnTo>
                    <a:lnTo>
                      <a:pt x="9" y="34"/>
                    </a:lnTo>
                    <a:lnTo>
                      <a:pt x="13" y="26"/>
                    </a:lnTo>
                    <a:lnTo>
                      <a:pt x="24" y="3"/>
                    </a:lnTo>
                    <a:lnTo>
                      <a:pt x="20" y="0"/>
                    </a:lnTo>
                    <a:lnTo>
                      <a:pt x="13" y="12"/>
                    </a:lnTo>
                    <a:lnTo>
                      <a:pt x="8" y="23"/>
                    </a:lnTo>
                    <a:lnTo>
                      <a:pt x="4" y="33"/>
                    </a:lnTo>
                    <a:lnTo>
                      <a:pt x="1" y="42"/>
                    </a:lnTo>
                    <a:lnTo>
                      <a:pt x="0" y="57"/>
                    </a:lnTo>
                    <a:lnTo>
                      <a:pt x="0" y="70"/>
                    </a:lnTo>
                    <a:close/>
                  </a:path>
                </a:pathLst>
              </a:custGeom>
              <a:solidFill>
                <a:srgbClr val="213E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74" name="Freeform 417"/>
              <p:cNvSpPr>
                <a:spLocks/>
              </p:cNvSpPr>
              <p:nvPr/>
            </p:nvSpPr>
            <p:spPr bwMode="auto">
              <a:xfrm>
                <a:off x="3598" y="702"/>
                <a:ext cx="34" cy="184"/>
              </a:xfrm>
              <a:custGeom>
                <a:avLst/>
                <a:gdLst>
                  <a:gd name="T0" fmla="*/ 0 w 34"/>
                  <a:gd name="T1" fmla="*/ 72 h 184"/>
                  <a:gd name="T2" fmla="*/ 0 w 34"/>
                  <a:gd name="T3" fmla="*/ 88 h 184"/>
                  <a:gd name="T4" fmla="*/ 0 w 34"/>
                  <a:gd name="T5" fmla="*/ 88 h 184"/>
                  <a:gd name="T6" fmla="*/ 0 w 34"/>
                  <a:gd name="T7" fmla="*/ 100 h 184"/>
                  <a:gd name="T8" fmla="*/ 1 w 34"/>
                  <a:gd name="T9" fmla="*/ 112 h 184"/>
                  <a:gd name="T10" fmla="*/ 3 w 34"/>
                  <a:gd name="T11" fmla="*/ 125 h 184"/>
                  <a:gd name="T12" fmla="*/ 5 w 34"/>
                  <a:gd name="T13" fmla="*/ 135 h 184"/>
                  <a:gd name="T14" fmla="*/ 13 w 34"/>
                  <a:gd name="T15" fmla="*/ 160 h 184"/>
                  <a:gd name="T16" fmla="*/ 24 w 34"/>
                  <a:gd name="T17" fmla="*/ 184 h 184"/>
                  <a:gd name="T18" fmla="*/ 34 w 34"/>
                  <a:gd name="T19" fmla="*/ 179 h 184"/>
                  <a:gd name="T20" fmla="*/ 34 w 34"/>
                  <a:gd name="T21" fmla="*/ 179 h 184"/>
                  <a:gd name="T22" fmla="*/ 23 w 34"/>
                  <a:gd name="T23" fmla="*/ 153 h 184"/>
                  <a:gd name="T24" fmla="*/ 15 w 34"/>
                  <a:gd name="T25" fmla="*/ 130 h 184"/>
                  <a:gd name="T26" fmla="*/ 12 w 34"/>
                  <a:gd name="T27" fmla="*/ 119 h 184"/>
                  <a:gd name="T28" fmla="*/ 11 w 34"/>
                  <a:gd name="T29" fmla="*/ 110 h 184"/>
                  <a:gd name="T30" fmla="*/ 11 w 34"/>
                  <a:gd name="T31" fmla="*/ 88 h 184"/>
                  <a:gd name="T32" fmla="*/ 11 w 34"/>
                  <a:gd name="T33" fmla="*/ 72 h 184"/>
                  <a:gd name="T34" fmla="*/ 11 w 34"/>
                  <a:gd name="T35" fmla="*/ 72 h 184"/>
                  <a:gd name="T36" fmla="*/ 11 w 34"/>
                  <a:gd name="T37" fmla="*/ 58 h 184"/>
                  <a:gd name="T38" fmla="*/ 13 w 34"/>
                  <a:gd name="T39" fmla="*/ 43 h 184"/>
                  <a:gd name="T40" fmla="*/ 15 w 34"/>
                  <a:gd name="T41" fmla="*/ 35 h 184"/>
                  <a:gd name="T42" fmla="*/ 19 w 34"/>
                  <a:gd name="T43" fmla="*/ 27 h 184"/>
                  <a:gd name="T44" fmla="*/ 30 w 34"/>
                  <a:gd name="T45" fmla="*/ 5 h 184"/>
                  <a:gd name="T46" fmla="*/ 20 w 34"/>
                  <a:gd name="T47" fmla="*/ 0 h 184"/>
                  <a:gd name="T48" fmla="*/ 20 w 34"/>
                  <a:gd name="T49" fmla="*/ 0 h 184"/>
                  <a:gd name="T50" fmla="*/ 13 w 34"/>
                  <a:gd name="T51" fmla="*/ 12 h 184"/>
                  <a:gd name="T52" fmla="*/ 8 w 34"/>
                  <a:gd name="T53" fmla="*/ 23 h 184"/>
                  <a:gd name="T54" fmla="*/ 4 w 34"/>
                  <a:gd name="T55" fmla="*/ 33 h 184"/>
                  <a:gd name="T56" fmla="*/ 3 w 34"/>
                  <a:gd name="T57" fmla="*/ 42 h 184"/>
                  <a:gd name="T58" fmla="*/ 0 w 34"/>
                  <a:gd name="T59" fmla="*/ 57 h 184"/>
                  <a:gd name="T60" fmla="*/ 0 w 34"/>
                  <a:gd name="T61" fmla="*/ 72 h 184"/>
                  <a:gd name="T62" fmla="*/ 0 w 34"/>
                  <a:gd name="T63" fmla="*/ 72 h 184"/>
                  <a:gd name="T64" fmla="*/ 0 w 34"/>
                  <a:gd name="T65" fmla="*/ 72 h 18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4" h="184">
                    <a:moveTo>
                      <a:pt x="0" y="72"/>
                    </a:moveTo>
                    <a:lnTo>
                      <a:pt x="0" y="88"/>
                    </a:lnTo>
                    <a:lnTo>
                      <a:pt x="0" y="100"/>
                    </a:lnTo>
                    <a:lnTo>
                      <a:pt x="1" y="112"/>
                    </a:lnTo>
                    <a:lnTo>
                      <a:pt x="3" y="125"/>
                    </a:lnTo>
                    <a:lnTo>
                      <a:pt x="5" y="135"/>
                    </a:lnTo>
                    <a:lnTo>
                      <a:pt x="13" y="160"/>
                    </a:lnTo>
                    <a:lnTo>
                      <a:pt x="24" y="184"/>
                    </a:lnTo>
                    <a:lnTo>
                      <a:pt x="34" y="179"/>
                    </a:lnTo>
                    <a:lnTo>
                      <a:pt x="23" y="153"/>
                    </a:lnTo>
                    <a:lnTo>
                      <a:pt x="15" y="130"/>
                    </a:lnTo>
                    <a:lnTo>
                      <a:pt x="12" y="119"/>
                    </a:lnTo>
                    <a:lnTo>
                      <a:pt x="11" y="110"/>
                    </a:lnTo>
                    <a:lnTo>
                      <a:pt x="11" y="88"/>
                    </a:lnTo>
                    <a:lnTo>
                      <a:pt x="11" y="72"/>
                    </a:lnTo>
                    <a:lnTo>
                      <a:pt x="11" y="58"/>
                    </a:lnTo>
                    <a:lnTo>
                      <a:pt x="13" y="43"/>
                    </a:lnTo>
                    <a:lnTo>
                      <a:pt x="15" y="35"/>
                    </a:lnTo>
                    <a:lnTo>
                      <a:pt x="19" y="27"/>
                    </a:lnTo>
                    <a:lnTo>
                      <a:pt x="30" y="5"/>
                    </a:lnTo>
                    <a:lnTo>
                      <a:pt x="20" y="0"/>
                    </a:lnTo>
                    <a:lnTo>
                      <a:pt x="13" y="12"/>
                    </a:lnTo>
                    <a:lnTo>
                      <a:pt x="8" y="23"/>
                    </a:lnTo>
                    <a:lnTo>
                      <a:pt x="4" y="33"/>
                    </a:lnTo>
                    <a:lnTo>
                      <a:pt x="3" y="42"/>
                    </a:lnTo>
                    <a:lnTo>
                      <a:pt x="0" y="57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rgbClr val="6696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75" name="Freeform 418"/>
              <p:cNvSpPr>
                <a:spLocks/>
              </p:cNvSpPr>
              <p:nvPr/>
            </p:nvSpPr>
            <p:spPr bwMode="auto">
              <a:xfrm>
                <a:off x="3588" y="695"/>
                <a:ext cx="33" cy="184"/>
              </a:xfrm>
              <a:custGeom>
                <a:avLst/>
                <a:gdLst>
                  <a:gd name="T0" fmla="*/ 0 w 33"/>
                  <a:gd name="T1" fmla="*/ 84 h 184"/>
                  <a:gd name="T2" fmla="*/ 0 w 33"/>
                  <a:gd name="T3" fmla="*/ 95 h 184"/>
                  <a:gd name="T4" fmla="*/ 0 w 33"/>
                  <a:gd name="T5" fmla="*/ 95 h 184"/>
                  <a:gd name="T6" fmla="*/ 0 w 33"/>
                  <a:gd name="T7" fmla="*/ 107 h 184"/>
                  <a:gd name="T8" fmla="*/ 0 w 33"/>
                  <a:gd name="T9" fmla="*/ 118 h 184"/>
                  <a:gd name="T10" fmla="*/ 2 w 33"/>
                  <a:gd name="T11" fmla="*/ 128 h 184"/>
                  <a:gd name="T12" fmla="*/ 4 w 33"/>
                  <a:gd name="T13" fmla="*/ 138 h 184"/>
                  <a:gd name="T14" fmla="*/ 13 w 33"/>
                  <a:gd name="T15" fmla="*/ 160 h 184"/>
                  <a:gd name="T16" fmla="*/ 23 w 33"/>
                  <a:gd name="T17" fmla="*/ 184 h 184"/>
                  <a:gd name="T18" fmla="*/ 33 w 33"/>
                  <a:gd name="T19" fmla="*/ 180 h 184"/>
                  <a:gd name="T20" fmla="*/ 33 w 33"/>
                  <a:gd name="T21" fmla="*/ 180 h 184"/>
                  <a:gd name="T22" fmla="*/ 22 w 33"/>
                  <a:gd name="T23" fmla="*/ 156 h 184"/>
                  <a:gd name="T24" fmla="*/ 15 w 33"/>
                  <a:gd name="T25" fmla="*/ 136 h 184"/>
                  <a:gd name="T26" fmla="*/ 13 w 33"/>
                  <a:gd name="T27" fmla="*/ 126 h 184"/>
                  <a:gd name="T28" fmla="*/ 11 w 33"/>
                  <a:gd name="T29" fmla="*/ 117 h 184"/>
                  <a:gd name="T30" fmla="*/ 11 w 33"/>
                  <a:gd name="T31" fmla="*/ 95 h 184"/>
                  <a:gd name="T32" fmla="*/ 11 w 33"/>
                  <a:gd name="T33" fmla="*/ 95 h 184"/>
                  <a:gd name="T34" fmla="*/ 11 w 33"/>
                  <a:gd name="T35" fmla="*/ 84 h 184"/>
                  <a:gd name="T36" fmla="*/ 11 w 33"/>
                  <a:gd name="T37" fmla="*/ 84 h 184"/>
                  <a:gd name="T38" fmla="*/ 13 w 33"/>
                  <a:gd name="T39" fmla="*/ 68 h 184"/>
                  <a:gd name="T40" fmla="*/ 15 w 33"/>
                  <a:gd name="T41" fmla="*/ 50 h 184"/>
                  <a:gd name="T42" fmla="*/ 18 w 33"/>
                  <a:gd name="T43" fmla="*/ 41 h 184"/>
                  <a:gd name="T44" fmla="*/ 21 w 33"/>
                  <a:gd name="T45" fmla="*/ 30 h 184"/>
                  <a:gd name="T46" fmla="*/ 26 w 33"/>
                  <a:gd name="T47" fmla="*/ 19 h 184"/>
                  <a:gd name="T48" fmla="*/ 33 w 33"/>
                  <a:gd name="T49" fmla="*/ 6 h 184"/>
                  <a:gd name="T50" fmla="*/ 25 w 33"/>
                  <a:gd name="T51" fmla="*/ 0 h 184"/>
                  <a:gd name="T52" fmla="*/ 25 w 33"/>
                  <a:gd name="T53" fmla="*/ 0 h 184"/>
                  <a:gd name="T54" fmla="*/ 17 w 33"/>
                  <a:gd name="T55" fmla="*/ 14 h 184"/>
                  <a:gd name="T56" fmla="*/ 11 w 33"/>
                  <a:gd name="T57" fmla="*/ 26 h 184"/>
                  <a:gd name="T58" fmla="*/ 7 w 33"/>
                  <a:gd name="T59" fmla="*/ 38 h 184"/>
                  <a:gd name="T60" fmla="*/ 4 w 33"/>
                  <a:gd name="T61" fmla="*/ 48 h 184"/>
                  <a:gd name="T62" fmla="*/ 2 w 33"/>
                  <a:gd name="T63" fmla="*/ 67 h 184"/>
                  <a:gd name="T64" fmla="*/ 0 w 33"/>
                  <a:gd name="T65" fmla="*/ 84 h 184"/>
                  <a:gd name="T66" fmla="*/ 0 w 33"/>
                  <a:gd name="T67" fmla="*/ 84 h 184"/>
                  <a:gd name="T68" fmla="*/ 0 w 33"/>
                  <a:gd name="T69" fmla="*/ 84 h 184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33" h="184">
                    <a:moveTo>
                      <a:pt x="0" y="84"/>
                    </a:moveTo>
                    <a:lnTo>
                      <a:pt x="0" y="95"/>
                    </a:lnTo>
                    <a:lnTo>
                      <a:pt x="0" y="107"/>
                    </a:lnTo>
                    <a:lnTo>
                      <a:pt x="0" y="118"/>
                    </a:lnTo>
                    <a:lnTo>
                      <a:pt x="2" y="128"/>
                    </a:lnTo>
                    <a:lnTo>
                      <a:pt x="4" y="138"/>
                    </a:lnTo>
                    <a:lnTo>
                      <a:pt x="13" y="160"/>
                    </a:lnTo>
                    <a:lnTo>
                      <a:pt x="23" y="184"/>
                    </a:lnTo>
                    <a:lnTo>
                      <a:pt x="33" y="180"/>
                    </a:lnTo>
                    <a:lnTo>
                      <a:pt x="22" y="156"/>
                    </a:lnTo>
                    <a:lnTo>
                      <a:pt x="15" y="136"/>
                    </a:lnTo>
                    <a:lnTo>
                      <a:pt x="13" y="126"/>
                    </a:lnTo>
                    <a:lnTo>
                      <a:pt x="11" y="117"/>
                    </a:lnTo>
                    <a:lnTo>
                      <a:pt x="11" y="95"/>
                    </a:lnTo>
                    <a:lnTo>
                      <a:pt x="11" y="84"/>
                    </a:lnTo>
                    <a:lnTo>
                      <a:pt x="13" y="68"/>
                    </a:lnTo>
                    <a:lnTo>
                      <a:pt x="15" y="50"/>
                    </a:lnTo>
                    <a:lnTo>
                      <a:pt x="18" y="41"/>
                    </a:lnTo>
                    <a:lnTo>
                      <a:pt x="21" y="30"/>
                    </a:lnTo>
                    <a:lnTo>
                      <a:pt x="26" y="19"/>
                    </a:lnTo>
                    <a:lnTo>
                      <a:pt x="33" y="6"/>
                    </a:lnTo>
                    <a:lnTo>
                      <a:pt x="25" y="0"/>
                    </a:lnTo>
                    <a:lnTo>
                      <a:pt x="17" y="14"/>
                    </a:lnTo>
                    <a:lnTo>
                      <a:pt x="11" y="26"/>
                    </a:lnTo>
                    <a:lnTo>
                      <a:pt x="7" y="38"/>
                    </a:lnTo>
                    <a:lnTo>
                      <a:pt x="4" y="48"/>
                    </a:lnTo>
                    <a:lnTo>
                      <a:pt x="2" y="67"/>
                    </a:lnTo>
                    <a:lnTo>
                      <a:pt x="0" y="84"/>
                    </a:lnTo>
                    <a:close/>
                  </a:path>
                </a:pathLst>
              </a:custGeom>
              <a:solidFill>
                <a:srgbClr val="C1D3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76" name="Freeform 419"/>
              <p:cNvSpPr>
                <a:spLocks/>
              </p:cNvSpPr>
              <p:nvPr/>
            </p:nvSpPr>
            <p:spPr bwMode="auto">
              <a:xfrm>
                <a:off x="3584" y="691"/>
                <a:ext cx="30" cy="182"/>
              </a:xfrm>
              <a:custGeom>
                <a:avLst/>
                <a:gdLst>
                  <a:gd name="T0" fmla="*/ 0 w 30"/>
                  <a:gd name="T1" fmla="*/ 91 h 182"/>
                  <a:gd name="T2" fmla="*/ 0 w 30"/>
                  <a:gd name="T3" fmla="*/ 100 h 182"/>
                  <a:gd name="T4" fmla="*/ 0 w 30"/>
                  <a:gd name="T5" fmla="*/ 100 h 182"/>
                  <a:gd name="T6" fmla="*/ 0 w 30"/>
                  <a:gd name="T7" fmla="*/ 121 h 182"/>
                  <a:gd name="T8" fmla="*/ 0 w 30"/>
                  <a:gd name="T9" fmla="*/ 130 h 182"/>
                  <a:gd name="T10" fmla="*/ 3 w 30"/>
                  <a:gd name="T11" fmla="*/ 140 h 182"/>
                  <a:gd name="T12" fmla="*/ 8 w 30"/>
                  <a:gd name="T13" fmla="*/ 159 h 182"/>
                  <a:gd name="T14" fmla="*/ 19 w 30"/>
                  <a:gd name="T15" fmla="*/ 182 h 182"/>
                  <a:gd name="T16" fmla="*/ 25 w 30"/>
                  <a:gd name="T17" fmla="*/ 180 h 182"/>
                  <a:gd name="T18" fmla="*/ 25 w 30"/>
                  <a:gd name="T19" fmla="*/ 180 h 182"/>
                  <a:gd name="T20" fmla="*/ 14 w 30"/>
                  <a:gd name="T21" fmla="*/ 157 h 182"/>
                  <a:gd name="T22" fmla="*/ 8 w 30"/>
                  <a:gd name="T23" fmla="*/ 138 h 182"/>
                  <a:gd name="T24" fmla="*/ 6 w 30"/>
                  <a:gd name="T25" fmla="*/ 121 h 182"/>
                  <a:gd name="T26" fmla="*/ 6 w 30"/>
                  <a:gd name="T27" fmla="*/ 100 h 182"/>
                  <a:gd name="T28" fmla="*/ 6 w 30"/>
                  <a:gd name="T29" fmla="*/ 91 h 182"/>
                  <a:gd name="T30" fmla="*/ 6 w 30"/>
                  <a:gd name="T31" fmla="*/ 91 h 182"/>
                  <a:gd name="T32" fmla="*/ 7 w 30"/>
                  <a:gd name="T33" fmla="*/ 72 h 182"/>
                  <a:gd name="T34" fmla="*/ 10 w 30"/>
                  <a:gd name="T35" fmla="*/ 52 h 182"/>
                  <a:gd name="T36" fmla="*/ 13 w 30"/>
                  <a:gd name="T37" fmla="*/ 41 h 182"/>
                  <a:gd name="T38" fmla="*/ 17 w 30"/>
                  <a:gd name="T39" fmla="*/ 29 h 182"/>
                  <a:gd name="T40" fmla="*/ 23 w 30"/>
                  <a:gd name="T41" fmla="*/ 16 h 182"/>
                  <a:gd name="T42" fmla="*/ 30 w 30"/>
                  <a:gd name="T43" fmla="*/ 3 h 182"/>
                  <a:gd name="T44" fmla="*/ 26 w 30"/>
                  <a:gd name="T45" fmla="*/ 0 h 182"/>
                  <a:gd name="T46" fmla="*/ 26 w 30"/>
                  <a:gd name="T47" fmla="*/ 0 h 182"/>
                  <a:gd name="T48" fmla="*/ 18 w 30"/>
                  <a:gd name="T49" fmla="*/ 14 h 182"/>
                  <a:gd name="T50" fmla="*/ 13 w 30"/>
                  <a:gd name="T51" fmla="*/ 27 h 182"/>
                  <a:gd name="T52" fmla="*/ 7 w 30"/>
                  <a:gd name="T53" fmla="*/ 39 h 182"/>
                  <a:gd name="T54" fmla="*/ 4 w 30"/>
                  <a:gd name="T55" fmla="*/ 50 h 182"/>
                  <a:gd name="T56" fmla="*/ 2 w 30"/>
                  <a:gd name="T57" fmla="*/ 71 h 182"/>
                  <a:gd name="T58" fmla="*/ 0 w 30"/>
                  <a:gd name="T59" fmla="*/ 91 h 182"/>
                  <a:gd name="T60" fmla="*/ 0 w 30"/>
                  <a:gd name="T61" fmla="*/ 91 h 182"/>
                  <a:gd name="T62" fmla="*/ 0 w 30"/>
                  <a:gd name="T63" fmla="*/ 91 h 182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30" h="182">
                    <a:moveTo>
                      <a:pt x="0" y="91"/>
                    </a:moveTo>
                    <a:lnTo>
                      <a:pt x="0" y="100"/>
                    </a:lnTo>
                    <a:lnTo>
                      <a:pt x="0" y="121"/>
                    </a:lnTo>
                    <a:lnTo>
                      <a:pt x="0" y="130"/>
                    </a:lnTo>
                    <a:lnTo>
                      <a:pt x="3" y="140"/>
                    </a:lnTo>
                    <a:lnTo>
                      <a:pt x="8" y="159"/>
                    </a:lnTo>
                    <a:lnTo>
                      <a:pt x="19" y="182"/>
                    </a:lnTo>
                    <a:lnTo>
                      <a:pt x="25" y="180"/>
                    </a:lnTo>
                    <a:lnTo>
                      <a:pt x="14" y="157"/>
                    </a:lnTo>
                    <a:lnTo>
                      <a:pt x="8" y="138"/>
                    </a:lnTo>
                    <a:lnTo>
                      <a:pt x="6" y="121"/>
                    </a:lnTo>
                    <a:lnTo>
                      <a:pt x="6" y="100"/>
                    </a:lnTo>
                    <a:lnTo>
                      <a:pt x="6" y="91"/>
                    </a:lnTo>
                    <a:lnTo>
                      <a:pt x="7" y="72"/>
                    </a:lnTo>
                    <a:lnTo>
                      <a:pt x="10" y="52"/>
                    </a:lnTo>
                    <a:lnTo>
                      <a:pt x="13" y="41"/>
                    </a:lnTo>
                    <a:lnTo>
                      <a:pt x="17" y="29"/>
                    </a:lnTo>
                    <a:lnTo>
                      <a:pt x="23" y="16"/>
                    </a:lnTo>
                    <a:lnTo>
                      <a:pt x="30" y="3"/>
                    </a:lnTo>
                    <a:lnTo>
                      <a:pt x="26" y="0"/>
                    </a:lnTo>
                    <a:lnTo>
                      <a:pt x="18" y="14"/>
                    </a:lnTo>
                    <a:lnTo>
                      <a:pt x="13" y="27"/>
                    </a:lnTo>
                    <a:lnTo>
                      <a:pt x="7" y="39"/>
                    </a:lnTo>
                    <a:lnTo>
                      <a:pt x="4" y="50"/>
                    </a:lnTo>
                    <a:lnTo>
                      <a:pt x="2" y="71"/>
                    </a:lnTo>
                    <a:lnTo>
                      <a:pt x="0" y="91"/>
                    </a:lnTo>
                    <a:close/>
                  </a:path>
                </a:pathLst>
              </a:custGeom>
              <a:solidFill>
                <a:srgbClr val="213E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77" name="Freeform 420"/>
              <p:cNvSpPr>
                <a:spLocks/>
              </p:cNvSpPr>
              <p:nvPr/>
            </p:nvSpPr>
            <p:spPr bwMode="auto">
              <a:xfrm>
                <a:off x="3574" y="682"/>
                <a:ext cx="36" cy="191"/>
              </a:xfrm>
              <a:custGeom>
                <a:avLst/>
                <a:gdLst>
                  <a:gd name="T0" fmla="*/ 1 w 36"/>
                  <a:gd name="T1" fmla="*/ 100 h 191"/>
                  <a:gd name="T2" fmla="*/ 0 w 36"/>
                  <a:gd name="T3" fmla="*/ 108 h 191"/>
                  <a:gd name="T4" fmla="*/ 0 w 36"/>
                  <a:gd name="T5" fmla="*/ 108 h 191"/>
                  <a:gd name="T6" fmla="*/ 0 w 36"/>
                  <a:gd name="T7" fmla="*/ 128 h 191"/>
                  <a:gd name="T8" fmla="*/ 1 w 36"/>
                  <a:gd name="T9" fmla="*/ 147 h 191"/>
                  <a:gd name="T10" fmla="*/ 2 w 36"/>
                  <a:gd name="T11" fmla="*/ 157 h 191"/>
                  <a:gd name="T12" fmla="*/ 5 w 36"/>
                  <a:gd name="T13" fmla="*/ 166 h 191"/>
                  <a:gd name="T14" fmla="*/ 16 w 36"/>
                  <a:gd name="T15" fmla="*/ 191 h 191"/>
                  <a:gd name="T16" fmla="*/ 25 w 36"/>
                  <a:gd name="T17" fmla="*/ 187 h 191"/>
                  <a:gd name="T18" fmla="*/ 25 w 36"/>
                  <a:gd name="T19" fmla="*/ 187 h 191"/>
                  <a:gd name="T20" fmla="*/ 16 w 36"/>
                  <a:gd name="T21" fmla="*/ 164 h 191"/>
                  <a:gd name="T22" fmla="*/ 13 w 36"/>
                  <a:gd name="T23" fmla="*/ 154 h 191"/>
                  <a:gd name="T24" fmla="*/ 12 w 36"/>
                  <a:gd name="T25" fmla="*/ 146 h 191"/>
                  <a:gd name="T26" fmla="*/ 10 w 36"/>
                  <a:gd name="T27" fmla="*/ 128 h 191"/>
                  <a:gd name="T28" fmla="*/ 10 w 36"/>
                  <a:gd name="T29" fmla="*/ 108 h 191"/>
                  <a:gd name="T30" fmla="*/ 12 w 36"/>
                  <a:gd name="T31" fmla="*/ 100 h 191"/>
                  <a:gd name="T32" fmla="*/ 12 w 36"/>
                  <a:gd name="T33" fmla="*/ 100 h 191"/>
                  <a:gd name="T34" fmla="*/ 13 w 36"/>
                  <a:gd name="T35" fmla="*/ 80 h 191"/>
                  <a:gd name="T36" fmla="*/ 16 w 36"/>
                  <a:gd name="T37" fmla="*/ 58 h 191"/>
                  <a:gd name="T38" fmla="*/ 18 w 36"/>
                  <a:gd name="T39" fmla="*/ 46 h 191"/>
                  <a:gd name="T40" fmla="*/ 23 w 36"/>
                  <a:gd name="T41" fmla="*/ 34 h 191"/>
                  <a:gd name="T42" fmla="*/ 29 w 36"/>
                  <a:gd name="T43" fmla="*/ 20 h 191"/>
                  <a:gd name="T44" fmla="*/ 36 w 36"/>
                  <a:gd name="T45" fmla="*/ 5 h 191"/>
                  <a:gd name="T46" fmla="*/ 27 w 36"/>
                  <a:gd name="T47" fmla="*/ 0 h 191"/>
                  <a:gd name="T48" fmla="*/ 27 w 36"/>
                  <a:gd name="T49" fmla="*/ 0 h 191"/>
                  <a:gd name="T50" fmla="*/ 18 w 36"/>
                  <a:gd name="T51" fmla="*/ 15 h 191"/>
                  <a:gd name="T52" fmla="*/ 13 w 36"/>
                  <a:gd name="T53" fmla="*/ 30 h 191"/>
                  <a:gd name="T54" fmla="*/ 8 w 36"/>
                  <a:gd name="T55" fmla="*/ 43 h 191"/>
                  <a:gd name="T56" fmla="*/ 5 w 36"/>
                  <a:gd name="T57" fmla="*/ 55 h 191"/>
                  <a:gd name="T58" fmla="*/ 2 w 36"/>
                  <a:gd name="T59" fmla="*/ 80 h 191"/>
                  <a:gd name="T60" fmla="*/ 1 w 36"/>
                  <a:gd name="T61" fmla="*/ 100 h 191"/>
                  <a:gd name="T62" fmla="*/ 1 w 36"/>
                  <a:gd name="T63" fmla="*/ 100 h 191"/>
                  <a:gd name="T64" fmla="*/ 1 w 36"/>
                  <a:gd name="T65" fmla="*/ 100 h 19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6" h="191">
                    <a:moveTo>
                      <a:pt x="1" y="100"/>
                    </a:moveTo>
                    <a:lnTo>
                      <a:pt x="0" y="108"/>
                    </a:lnTo>
                    <a:lnTo>
                      <a:pt x="0" y="128"/>
                    </a:lnTo>
                    <a:lnTo>
                      <a:pt x="1" y="147"/>
                    </a:lnTo>
                    <a:lnTo>
                      <a:pt x="2" y="157"/>
                    </a:lnTo>
                    <a:lnTo>
                      <a:pt x="5" y="166"/>
                    </a:lnTo>
                    <a:lnTo>
                      <a:pt x="16" y="191"/>
                    </a:lnTo>
                    <a:lnTo>
                      <a:pt x="25" y="187"/>
                    </a:lnTo>
                    <a:lnTo>
                      <a:pt x="16" y="164"/>
                    </a:lnTo>
                    <a:lnTo>
                      <a:pt x="13" y="154"/>
                    </a:lnTo>
                    <a:lnTo>
                      <a:pt x="12" y="146"/>
                    </a:lnTo>
                    <a:lnTo>
                      <a:pt x="10" y="128"/>
                    </a:lnTo>
                    <a:lnTo>
                      <a:pt x="10" y="108"/>
                    </a:lnTo>
                    <a:lnTo>
                      <a:pt x="12" y="100"/>
                    </a:lnTo>
                    <a:lnTo>
                      <a:pt x="13" y="80"/>
                    </a:lnTo>
                    <a:lnTo>
                      <a:pt x="16" y="58"/>
                    </a:lnTo>
                    <a:lnTo>
                      <a:pt x="18" y="46"/>
                    </a:lnTo>
                    <a:lnTo>
                      <a:pt x="23" y="34"/>
                    </a:lnTo>
                    <a:lnTo>
                      <a:pt x="29" y="20"/>
                    </a:lnTo>
                    <a:lnTo>
                      <a:pt x="36" y="5"/>
                    </a:lnTo>
                    <a:lnTo>
                      <a:pt x="27" y="0"/>
                    </a:lnTo>
                    <a:lnTo>
                      <a:pt x="18" y="15"/>
                    </a:lnTo>
                    <a:lnTo>
                      <a:pt x="13" y="30"/>
                    </a:lnTo>
                    <a:lnTo>
                      <a:pt x="8" y="43"/>
                    </a:lnTo>
                    <a:lnTo>
                      <a:pt x="5" y="55"/>
                    </a:lnTo>
                    <a:lnTo>
                      <a:pt x="2" y="80"/>
                    </a:lnTo>
                    <a:lnTo>
                      <a:pt x="1" y="100"/>
                    </a:lnTo>
                    <a:close/>
                  </a:path>
                </a:pathLst>
              </a:custGeom>
              <a:solidFill>
                <a:srgbClr val="6696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78" name="Freeform 421"/>
              <p:cNvSpPr>
                <a:spLocks/>
              </p:cNvSpPr>
              <p:nvPr/>
            </p:nvSpPr>
            <p:spPr bwMode="auto">
              <a:xfrm>
                <a:off x="3564" y="678"/>
                <a:ext cx="38" cy="199"/>
              </a:xfrm>
              <a:custGeom>
                <a:avLst/>
                <a:gdLst>
                  <a:gd name="T0" fmla="*/ 0 w 38"/>
                  <a:gd name="T1" fmla="*/ 108 h 199"/>
                  <a:gd name="T2" fmla="*/ 0 w 38"/>
                  <a:gd name="T3" fmla="*/ 111 h 199"/>
                  <a:gd name="T4" fmla="*/ 0 w 38"/>
                  <a:gd name="T5" fmla="*/ 111 h 199"/>
                  <a:gd name="T6" fmla="*/ 0 w 38"/>
                  <a:gd name="T7" fmla="*/ 132 h 199"/>
                  <a:gd name="T8" fmla="*/ 1 w 38"/>
                  <a:gd name="T9" fmla="*/ 151 h 199"/>
                  <a:gd name="T10" fmla="*/ 4 w 38"/>
                  <a:gd name="T11" fmla="*/ 162 h 199"/>
                  <a:gd name="T12" fmla="*/ 8 w 38"/>
                  <a:gd name="T13" fmla="*/ 173 h 199"/>
                  <a:gd name="T14" fmla="*/ 19 w 38"/>
                  <a:gd name="T15" fmla="*/ 199 h 199"/>
                  <a:gd name="T16" fmla="*/ 28 w 38"/>
                  <a:gd name="T17" fmla="*/ 193 h 199"/>
                  <a:gd name="T18" fmla="*/ 28 w 38"/>
                  <a:gd name="T19" fmla="*/ 193 h 199"/>
                  <a:gd name="T20" fmla="*/ 18 w 38"/>
                  <a:gd name="T21" fmla="*/ 169 h 199"/>
                  <a:gd name="T22" fmla="*/ 15 w 38"/>
                  <a:gd name="T23" fmla="*/ 159 h 199"/>
                  <a:gd name="T24" fmla="*/ 12 w 38"/>
                  <a:gd name="T25" fmla="*/ 150 h 199"/>
                  <a:gd name="T26" fmla="*/ 11 w 38"/>
                  <a:gd name="T27" fmla="*/ 131 h 199"/>
                  <a:gd name="T28" fmla="*/ 11 w 38"/>
                  <a:gd name="T29" fmla="*/ 112 h 199"/>
                  <a:gd name="T30" fmla="*/ 11 w 38"/>
                  <a:gd name="T31" fmla="*/ 112 h 199"/>
                  <a:gd name="T32" fmla="*/ 11 w 38"/>
                  <a:gd name="T33" fmla="*/ 109 h 199"/>
                  <a:gd name="T34" fmla="*/ 11 w 38"/>
                  <a:gd name="T35" fmla="*/ 109 h 199"/>
                  <a:gd name="T36" fmla="*/ 12 w 38"/>
                  <a:gd name="T37" fmla="*/ 88 h 199"/>
                  <a:gd name="T38" fmla="*/ 16 w 38"/>
                  <a:gd name="T39" fmla="*/ 62 h 199"/>
                  <a:gd name="T40" fmla="*/ 19 w 38"/>
                  <a:gd name="T41" fmla="*/ 48 h 199"/>
                  <a:gd name="T42" fmla="*/ 24 w 38"/>
                  <a:gd name="T43" fmla="*/ 35 h 199"/>
                  <a:gd name="T44" fmla="*/ 30 w 38"/>
                  <a:gd name="T45" fmla="*/ 20 h 199"/>
                  <a:gd name="T46" fmla="*/ 38 w 38"/>
                  <a:gd name="T47" fmla="*/ 5 h 199"/>
                  <a:gd name="T48" fmla="*/ 28 w 38"/>
                  <a:gd name="T49" fmla="*/ 0 h 199"/>
                  <a:gd name="T50" fmla="*/ 28 w 38"/>
                  <a:gd name="T51" fmla="*/ 0 h 199"/>
                  <a:gd name="T52" fmla="*/ 20 w 38"/>
                  <a:gd name="T53" fmla="*/ 16 h 199"/>
                  <a:gd name="T54" fmla="*/ 14 w 38"/>
                  <a:gd name="T55" fmla="*/ 31 h 199"/>
                  <a:gd name="T56" fmla="*/ 10 w 38"/>
                  <a:gd name="T57" fmla="*/ 46 h 199"/>
                  <a:gd name="T58" fmla="*/ 5 w 38"/>
                  <a:gd name="T59" fmla="*/ 61 h 199"/>
                  <a:gd name="T60" fmla="*/ 3 w 38"/>
                  <a:gd name="T61" fmla="*/ 73 h 199"/>
                  <a:gd name="T62" fmla="*/ 1 w 38"/>
                  <a:gd name="T63" fmla="*/ 86 h 199"/>
                  <a:gd name="T64" fmla="*/ 0 w 38"/>
                  <a:gd name="T65" fmla="*/ 108 h 199"/>
                  <a:gd name="T66" fmla="*/ 0 w 38"/>
                  <a:gd name="T67" fmla="*/ 108 h 199"/>
                  <a:gd name="T68" fmla="*/ 0 w 38"/>
                  <a:gd name="T69" fmla="*/ 108 h 19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38" h="199">
                    <a:moveTo>
                      <a:pt x="0" y="108"/>
                    </a:moveTo>
                    <a:lnTo>
                      <a:pt x="0" y="111"/>
                    </a:lnTo>
                    <a:lnTo>
                      <a:pt x="0" y="132"/>
                    </a:lnTo>
                    <a:lnTo>
                      <a:pt x="1" y="151"/>
                    </a:lnTo>
                    <a:lnTo>
                      <a:pt x="4" y="162"/>
                    </a:lnTo>
                    <a:lnTo>
                      <a:pt x="8" y="173"/>
                    </a:lnTo>
                    <a:lnTo>
                      <a:pt x="19" y="199"/>
                    </a:lnTo>
                    <a:lnTo>
                      <a:pt x="28" y="193"/>
                    </a:lnTo>
                    <a:lnTo>
                      <a:pt x="18" y="169"/>
                    </a:lnTo>
                    <a:lnTo>
                      <a:pt x="15" y="159"/>
                    </a:lnTo>
                    <a:lnTo>
                      <a:pt x="12" y="150"/>
                    </a:lnTo>
                    <a:lnTo>
                      <a:pt x="11" y="131"/>
                    </a:lnTo>
                    <a:lnTo>
                      <a:pt x="11" y="112"/>
                    </a:lnTo>
                    <a:lnTo>
                      <a:pt x="11" y="109"/>
                    </a:lnTo>
                    <a:lnTo>
                      <a:pt x="12" y="88"/>
                    </a:lnTo>
                    <a:lnTo>
                      <a:pt x="16" y="62"/>
                    </a:lnTo>
                    <a:lnTo>
                      <a:pt x="19" y="48"/>
                    </a:lnTo>
                    <a:lnTo>
                      <a:pt x="24" y="35"/>
                    </a:lnTo>
                    <a:lnTo>
                      <a:pt x="30" y="20"/>
                    </a:lnTo>
                    <a:lnTo>
                      <a:pt x="38" y="5"/>
                    </a:lnTo>
                    <a:lnTo>
                      <a:pt x="28" y="0"/>
                    </a:lnTo>
                    <a:lnTo>
                      <a:pt x="20" y="16"/>
                    </a:lnTo>
                    <a:lnTo>
                      <a:pt x="14" y="31"/>
                    </a:lnTo>
                    <a:lnTo>
                      <a:pt x="10" y="46"/>
                    </a:lnTo>
                    <a:lnTo>
                      <a:pt x="5" y="61"/>
                    </a:lnTo>
                    <a:lnTo>
                      <a:pt x="3" y="73"/>
                    </a:lnTo>
                    <a:lnTo>
                      <a:pt x="1" y="86"/>
                    </a:lnTo>
                    <a:lnTo>
                      <a:pt x="0" y="108"/>
                    </a:lnTo>
                    <a:close/>
                  </a:path>
                </a:pathLst>
              </a:custGeom>
              <a:solidFill>
                <a:srgbClr val="C1D3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79" name="Freeform 422"/>
              <p:cNvSpPr>
                <a:spLocks/>
              </p:cNvSpPr>
              <p:nvPr/>
            </p:nvSpPr>
            <p:spPr bwMode="auto">
              <a:xfrm>
                <a:off x="3559" y="675"/>
                <a:ext cx="33" cy="203"/>
              </a:xfrm>
              <a:custGeom>
                <a:avLst/>
                <a:gdLst>
                  <a:gd name="T0" fmla="*/ 0 w 33"/>
                  <a:gd name="T1" fmla="*/ 115 h 203"/>
                  <a:gd name="T2" fmla="*/ 0 w 33"/>
                  <a:gd name="T3" fmla="*/ 115 h 203"/>
                  <a:gd name="T4" fmla="*/ 0 w 33"/>
                  <a:gd name="T5" fmla="*/ 137 h 203"/>
                  <a:gd name="T6" fmla="*/ 2 w 33"/>
                  <a:gd name="T7" fmla="*/ 157 h 203"/>
                  <a:gd name="T8" fmla="*/ 4 w 33"/>
                  <a:gd name="T9" fmla="*/ 168 h 203"/>
                  <a:gd name="T10" fmla="*/ 8 w 33"/>
                  <a:gd name="T11" fmla="*/ 179 h 203"/>
                  <a:gd name="T12" fmla="*/ 19 w 33"/>
                  <a:gd name="T13" fmla="*/ 203 h 203"/>
                  <a:gd name="T14" fmla="*/ 23 w 33"/>
                  <a:gd name="T15" fmla="*/ 200 h 203"/>
                  <a:gd name="T16" fmla="*/ 23 w 33"/>
                  <a:gd name="T17" fmla="*/ 200 h 203"/>
                  <a:gd name="T18" fmla="*/ 13 w 33"/>
                  <a:gd name="T19" fmla="*/ 177 h 203"/>
                  <a:gd name="T20" fmla="*/ 9 w 33"/>
                  <a:gd name="T21" fmla="*/ 166 h 203"/>
                  <a:gd name="T22" fmla="*/ 8 w 33"/>
                  <a:gd name="T23" fmla="*/ 156 h 203"/>
                  <a:gd name="T24" fmla="*/ 5 w 33"/>
                  <a:gd name="T25" fmla="*/ 137 h 203"/>
                  <a:gd name="T26" fmla="*/ 5 w 33"/>
                  <a:gd name="T27" fmla="*/ 115 h 203"/>
                  <a:gd name="T28" fmla="*/ 5 w 33"/>
                  <a:gd name="T29" fmla="*/ 115 h 203"/>
                  <a:gd name="T30" fmla="*/ 6 w 33"/>
                  <a:gd name="T31" fmla="*/ 92 h 203"/>
                  <a:gd name="T32" fmla="*/ 8 w 33"/>
                  <a:gd name="T33" fmla="*/ 78 h 203"/>
                  <a:gd name="T34" fmla="*/ 10 w 33"/>
                  <a:gd name="T35" fmla="*/ 65 h 203"/>
                  <a:gd name="T36" fmla="*/ 15 w 33"/>
                  <a:gd name="T37" fmla="*/ 50 h 203"/>
                  <a:gd name="T38" fmla="*/ 19 w 33"/>
                  <a:gd name="T39" fmla="*/ 35 h 203"/>
                  <a:gd name="T40" fmla="*/ 25 w 33"/>
                  <a:gd name="T41" fmla="*/ 19 h 203"/>
                  <a:gd name="T42" fmla="*/ 33 w 33"/>
                  <a:gd name="T43" fmla="*/ 3 h 203"/>
                  <a:gd name="T44" fmla="*/ 29 w 33"/>
                  <a:gd name="T45" fmla="*/ 0 h 203"/>
                  <a:gd name="T46" fmla="*/ 29 w 33"/>
                  <a:gd name="T47" fmla="*/ 0 h 203"/>
                  <a:gd name="T48" fmla="*/ 20 w 33"/>
                  <a:gd name="T49" fmla="*/ 16 h 203"/>
                  <a:gd name="T50" fmla="*/ 13 w 33"/>
                  <a:gd name="T51" fmla="*/ 32 h 203"/>
                  <a:gd name="T52" fmla="*/ 9 w 33"/>
                  <a:gd name="T53" fmla="*/ 49 h 203"/>
                  <a:gd name="T54" fmla="*/ 5 w 33"/>
                  <a:gd name="T55" fmla="*/ 64 h 203"/>
                  <a:gd name="T56" fmla="*/ 2 w 33"/>
                  <a:gd name="T57" fmla="*/ 77 h 203"/>
                  <a:gd name="T58" fmla="*/ 1 w 33"/>
                  <a:gd name="T59" fmla="*/ 91 h 203"/>
                  <a:gd name="T60" fmla="*/ 0 w 33"/>
                  <a:gd name="T61" fmla="*/ 115 h 203"/>
                  <a:gd name="T62" fmla="*/ 0 w 33"/>
                  <a:gd name="T63" fmla="*/ 115 h 203"/>
                  <a:gd name="T64" fmla="*/ 0 w 33"/>
                  <a:gd name="T65" fmla="*/ 115 h 20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3" h="203">
                    <a:moveTo>
                      <a:pt x="0" y="115"/>
                    </a:moveTo>
                    <a:lnTo>
                      <a:pt x="0" y="115"/>
                    </a:lnTo>
                    <a:lnTo>
                      <a:pt x="0" y="137"/>
                    </a:lnTo>
                    <a:lnTo>
                      <a:pt x="2" y="157"/>
                    </a:lnTo>
                    <a:lnTo>
                      <a:pt x="4" y="168"/>
                    </a:lnTo>
                    <a:lnTo>
                      <a:pt x="8" y="179"/>
                    </a:lnTo>
                    <a:lnTo>
                      <a:pt x="19" y="203"/>
                    </a:lnTo>
                    <a:lnTo>
                      <a:pt x="23" y="200"/>
                    </a:lnTo>
                    <a:lnTo>
                      <a:pt x="13" y="177"/>
                    </a:lnTo>
                    <a:lnTo>
                      <a:pt x="9" y="166"/>
                    </a:lnTo>
                    <a:lnTo>
                      <a:pt x="8" y="156"/>
                    </a:lnTo>
                    <a:lnTo>
                      <a:pt x="5" y="137"/>
                    </a:lnTo>
                    <a:lnTo>
                      <a:pt x="5" y="115"/>
                    </a:lnTo>
                    <a:lnTo>
                      <a:pt x="6" y="92"/>
                    </a:lnTo>
                    <a:lnTo>
                      <a:pt x="8" y="78"/>
                    </a:lnTo>
                    <a:lnTo>
                      <a:pt x="10" y="65"/>
                    </a:lnTo>
                    <a:lnTo>
                      <a:pt x="15" y="50"/>
                    </a:lnTo>
                    <a:lnTo>
                      <a:pt x="19" y="35"/>
                    </a:lnTo>
                    <a:lnTo>
                      <a:pt x="25" y="19"/>
                    </a:lnTo>
                    <a:lnTo>
                      <a:pt x="33" y="3"/>
                    </a:lnTo>
                    <a:lnTo>
                      <a:pt x="29" y="0"/>
                    </a:lnTo>
                    <a:lnTo>
                      <a:pt x="20" y="16"/>
                    </a:lnTo>
                    <a:lnTo>
                      <a:pt x="13" y="32"/>
                    </a:lnTo>
                    <a:lnTo>
                      <a:pt x="9" y="49"/>
                    </a:lnTo>
                    <a:lnTo>
                      <a:pt x="5" y="64"/>
                    </a:lnTo>
                    <a:lnTo>
                      <a:pt x="2" y="77"/>
                    </a:lnTo>
                    <a:lnTo>
                      <a:pt x="1" y="91"/>
                    </a:lnTo>
                    <a:lnTo>
                      <a:pt x="0" y="115"/>
                    </a:lnTo>
                    <a:close/>
                  </a:path>
                </a:pathLst>
              </a:custGeom>
              <a:solidFill>
                <a:srgbClr val="213E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80" name="Freeform 423"/>
              <p:cNvSpPr>
                <a:spLocks/>
              </p:cNvSpPr>
              <p:nvPr/>
            </p:nvSpPr>
            <p:spPr bwMode="auto">
              <a:xfrm>
                <a:off x="3549" y="667"/>
                <a:ext cx="39" cy="214"/>
              </a:xfrm>
              <a:custGeom>
                <a:avLst/>
                <a:gdLst>
                  <a:gd name="T0" fmla="*/ 0 w 39"/>
                  <a:gd name="T1" fmla="*/ 120 h 214"/>
                  <a:gd name="T2" fmla="*/ 0 w 39"/>
                  <a:gd name="T3" fmla="*/ 120 h 214"/>
                  <a:gd name="T4" fmla="*/ 0 w 39"/>
                  <a:gd name="T5" fmla="*/ 142 h 214"/>
                  <a:gd name="T6" fmla="*/ 2 w 39"/>
                  <a:gd name="T7" fmla="*/ 164 h 214"/>
                  <a:gd name="T8" fmla="*/ 4 w 39"/>
                  <a:gd name="T9" fmla="*/ 174 h 214"/>
                  <a:gd name="T10" fmla="*/ 8 w 39"/>
                  <a:gd name="T11" fmla="*/ 187 h 214"/>
                  <a:gd name="T12" fmla="*/ 19 w 39"/>
                  <a:gd name="T13" fmla="*/ 214 h 214"/>
                  <a:gd name="T14" fmla="*/ 29 w 39"/>
                  <a:gd name="T15" fmla="*/ 208 h 214"/>
                  <a:gd name="T16" fmla="*/ 29 w 39"/>
                  <a:gd name="T17" fmla="*/ 208 h 214"/>
                  <a:gd name="T18" fmla="*/ 19 w 39"/>
                  <a:gd name="T19" fmla="*/ 184 h 214"/>
                  <a:gd name="T20" fmla="*/ 15 w 39"/>
                  <a:gd name="T21" fmla="*/ 173 h 214"/>
                  <a:gd name="T22" fmla="*/ 12 w 39"/>
                  <a:gd name="T23" fmla="*/ 162 h 214"/>
                  <a:gd name="T24" fmla="*/ 11 w 39"/>
                  <a:gd name="T25" fmla="*/ 142 h 214"/>
                  <a:gd name="T26" fmla="*/ 11 w 39"/>
                  <a:gd name="T27" fmla="*/ 120 h 214"/>
                  <a:gd name="T28" fmla="*/ 11 w 39"/>
                  <a:gd name="T29" fmla="*/ 120 h 214"/>
                  <a:gd name="T30" fmla="*/ 12 w 39"/>
                  <a:gd name="T31" fmla="*/ 97 h 214"/>
                  <a:gd name="T32" fmla="*/ 14 w 39"/>
                  <a:gd name="T33" fmla="*/ 84 h 214"/>
                  <a:gd name="T34" fmla="*/ 16 w 39"/>
                  <a:gd name="T35" fmla="*/ 69 h 214"/>
                  <a:gd name="T36" fmla="*/ 19 w 39"/>
                  <a:gd name="T37" fmla="*/ 54 h 214"/>
                  <a:gd name="T38" fmla="*/ 25 w 39"/>
                  <a:gd name="T39" fmla="*/ 38 h 214"/>
                  <a:gd name="T40" fmla="*/ 31 w 39"/>
                  <a:gd name="T41" fmla="*/ 22 h 214"/>
                  <a:gd name="T42" fmla="*/ 39 w 39"/>
                  <a:gd name="T43" fmla="*/ 5 h 214"/>
                  <a:gd name="T44" fmla="*/ 30 w 39"/>
                  <a:gd name="T45" fmla="*/ 0 h 214"/>
                  <a:gd name="T46" fmla="*/ 30 w 39"/>
                  <a:gd name="T47" fmla="*/ 0 h 214"/>
                  <a:gd name="T48" fmla="*/ 20 w 39"/>
                  <a:gd name="T49" fmla="*/ 17 h 214"/>
                  <a:gd name="T50" fmla="*/ 14 w 39"/>
                  <a:gd name="T51" fmla="*/ 34 h 214"/>
                  <a:gd name="T52" fmla="*/ 8 w 39"/>
                  <a:gd name="T53" fmla="*/ 51 h 214"/>
                  <a:gd name="T54" fmla="*/ 6 w 39"/>
                  <a:gd name="T55" fmla="*/ 66 h 214"/>
                  <a:gd name="T56" fmla="*/ 3 w 39"/>
                  <a:gd name="T57" fmla="*/ 82 h 214"/>
                  <a:gd name="T58" fmla="*/ 2 w 39"/>
                  <a:gd name="T59" fmla="*/ 96 h 214"/>
                  <a:gd name="T60" fmla="*/ 0 w 39"/>
                  <a:gd name="T61" fmla="*/ 120 h 214"/>
                  <a:gd name="T62" fmla="*/ 0 w 39"/>
                  <a:gd name="T63" fmla="*/ 120 h 214"/>
                  <a:gd name="T64" fmla="*/ 0 w 39"/>
                  <a:gd name="T65" fmla="*/ 120 h 21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" h="214">
                    <a:moveTo>
                      <a:pt x="0" y="120"/>
                    </a:moveTo>
                    <a:lnTo>
                      <a:pt x="0" y="120"/>
                    </a:lnTo>
                    <a:lnTo>
                      <a:pt x="0" y="142"/>
                    </a:lnTo>
                    <a:lnTo>
                      <a:pt x="2" y="164"/>
                    </a:lnTo>
                    <a:lnTo>
                      <a:pt x="4" y="174"/>
                    </a:lnTo>
                    <a:lnTo>
                      <a:pt x="8" y="187"/>
                    </a:lnTo>
                    <a:lnTo>
                      <a:pt x="19" y="214"/>
                    </a:lnTo>
                    <a:lnTo>
                      <a:pt x="29" y="208"/>
                    </a:lnTo>
                    <a:lnTo>
                      <a:pt x="19" y="184"/>
                    </a:lnTo>
                    <a:lnTo>
                      <a:pt x="15" y="173"/>
                    </a:lnTo>
                    <a:lnTo>
                      <a:pt x="12" y="162"/>
                    </a:lnTo>
                    <a:lnTo>
                      <a:pt x="11" y="142"/>
                    </a:lnTo>
                    <a:lnTo>
                      <a:pt x="11" y="120"/>
                    </a:lnTo>
                    <a:lnTo>
                      <a:pt x="12" y="97"/>
                    </a:lnTo>
                    <a:lnTo>
                      <a:pt x="14" y="84"/>
                    </a:lnTo>
                    <a:lnTo>
                      <a:pt x="16" y="69"/>
                    </a:lnTo>
                    <a:lnTo>
                      <a:pt x="19" y="54"/>
                    </a:lnTo>
                    <a:lnTo>
                      <a:pt x="25" y="38"/>
                    </a:lnTo>
                    <a:lnTo>
                      <a:pt x="31" y="22"/>
                    </a:lnTo>
                    <a:lnTo>
                      <a:pt x="39" y="5"/>
                    </a:lnTo>
                    <a:lnTo>
                      <a:pt x="30" y="0"/>
                    </a:lnTo>
                    <a:lnTo>
                      <a:pt x="20" y="17"/>
                    </a:lnTo>
                    <a:lnTo>
                      <a:pt x="14" y="34"/>
                    </a:lnTo>
                    <a:lnTo>
                      <a:pt x="8" y="51"/>
                    </a:lnTo>
                    <a:lnTo>
                      <a:pt x="6" y="66"/>
                    </a:lnTo>
                    <a:lnTo>
                      <a:pt x="3" y="82"/>
                    </a:lnTo>
                    <a:lnTo>
                      <a:pt x="2" y="96"/>
                    </a:lnTo>
                    <a:lnTo>
                      <a:pt x="0" y="120"/>
                    </a:lnTo>
                    <a:close/>
                  </a:path>
                </a:pathLst>
              </a:custGeom>
              <a:solidFill>
                <a:srgbClr val="6696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81" name="Freeform 424"/>
              <p:cNvSpPr>
                <a:spLocks/>
              </p:cNvSpPr>
              <p:nvPr/>
            </p:nvSpPr>
            <p:spPr bwMode="auto">
              <a:xfrm>
                <a:off x="3538" y="664"/>
                <a:ext cx="42" cy="218"/>
              </a:xfrm>
              <a:custGeom>
                <a:avLst/>
                <a:gdLst>
                  <a:gd name="T0" fmla="*/ 0 w 42"/>
                  <a:gd name="T1" fmla="*/ 123 h 218"/>
                  <a:gd name="T2" fmla="*/ 0 w 42"/>
                  <a:gd name="T3" fmla="*/ 123 h 218"/>
                  <a:gd name="T4" fmla="*/ 2 w 42"/>
                  <a:gd name="T5" fmla="*/ 146 h 218"/>
                  <a:gd name="T6" fmla="*/ 3 w 42"/>
                  <a:gd name="T7" fmla="*/ 157 h 218"/>
                  <a:gd name="T8" fmla="*/ 6 w 42"/>
                  <a:gd name="T9" fmla="*/ 168 h 218"/>
                  <a:gd name="T10" fmla="*/ 13 w 42"/>
                  <a:gd name="T11" fmla="*/ 191 h 218"/>
                  <a:gd name="T12" fmla="*/ 25 w 42"/>
                  <a:gd name="T13" fmla="*/ 218 h 218"/>
                  <a:gd name="T14" fmla="*/ 34 w 42"/>
                  <a:gd name="T15" fmla="*/ 214 h 218"/>
                  <a:gd name="T16" fmla="*/ 34 w 42"/>
                  <a:gd name="T17" fmla="*/ 214 h 218"/>
                  <a:gd name="T18" fmla="*/ 23 w 42"/>
                  <a:gd name="T19" fmla="*/ 188 h 218"/>
                  <a:gd name="T20" fmla="*/ 15 w 42"/>
                  <a:gd name="T21" fmla="*/ 165 h 218"/>
                  <a:gd name="T22" fmla="*/ 13 w 42"/>
                  <a:gd name="T23" fmla="*/ 145 h 218"/>
                  <a:gd name="T24" fmla="*/ 11 w 42"/>
                  <a:gd name="T25" fmla="*/ 125 h 218"/>
                  <a:gd name="T26" fmla="*/ 11 w 42"/>
                  <a:gd name="T27" fmla="*/ 125 h 218"/>
                  <a:gd name="T28" fmla="*/ 13 w 42"/>
                  <a:gd name="T29" fmla="*/ 104 h 218"/>
                  <a:gd name="T30" fmla="*/ 17 w 42"/>
                  <a:gd name="T31" fmla="*/ 76 h 218"/>
                  <a:gd name="T32" fmla="*/ 21 w 42"/>
                  <a:gd name="T33" fmla="*/ 58 h 218"/>
                  <a:gd name="T34" fmla="*/ 26 w 42"/>
                  <a:gd name="T35" fmla="*/ 41 h 218"/>
                  <a:gd name="T36" fmla="*/ 33 w 42"/>
                  <a:gd name="T37" fmla="*/ 23 h 218"/>
                  <a:gd name="T38" fmla="*/ 42 w 42"/>
                  <a:gd name="T39" fmla="*/ 6 h 218"/>
                  <a:gd name="T40" fmla="*/ 33 w 42"/>
                  <a:gd name="T41" fmla="*/ 0 h 218"/>
                  <a:gd name="T42" fmla="*/ 33 w 42"/>
                  <a:gd name="T43" fmla="*/ 0 h 218"/>
                  <a:gd name="T44" fmla="*/ 23 w 42"/>
                  <a:gd name="T45" fmla="*/ 19 h 218"/>
                  <a:gd name="T46" fmla="*/ 17 w 42"/>
                  <a:gd name="T47" fmla="*/ 38 h 218"/>
                  <a:gd name="T48" fmla="*/ 11 w 42"/>
                  <a:gd name="T49" fmla="*/ 56 h 218"/>
                  <a:gd name="T50" fmla="*/ 7 w 42"/>
                  <a:gd name="T51" fmla="*/ 73 h 218"/>
                  <a:gd name="T52" fmla="*/ 4 w 42"/>
                  <a:gd name="T53" fmla="*/ 89 h 218"/>
                  <a:gd name="T54" fmla="*/ 2 w 42"/>
                  <a:gd name="T55" fmla="*/ 103 h 218"/>
                  <a:gd name="T56" fmla="*/ 0 w 42"/>
                  <a:gd name="T57" fmla="*/ 123 h 218"/>
                  <a:gd name="T58" fmla="*/ 0 w 42"/>
                  <a:gd name="T59" fmla="*/ 123 h 218"/>
                  <a:gd name="T60" fmla="*/ 0 w 42"/>
                  <a:gd name="T61" fmla="*/ 123 h 218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42" h="218">
                    <a:moveTo>
                      <a:pt x="0" y="123"/>
                    </a:moveTo>
                    <a:lnTo>
                      <a:pt x="0" y="123"/>
                    </a:lnTo>
                    <a:lnTo>
                      <a:pt x="2" y="146"/>
                    </a:lnTo>
                    <a:lnTo>
                      <a:pt x="3" y="157"/>
                    </a:lnTo>
                    <a:lnTo>
                      <a:pt x="6" y="168"/>
                    </a:lnTo>
                    <a:lnTo>
                      <a:pt x="13" y="191"/>
                    </a:lnTo>
                    <a:lnTo>
                      <a:pt x="25" y="218"/>
                    </a:lnTo>
                    <a:lnTo>
                      <a:pt x="34" y="214"/>
                    </a:lnTo>
                    <a:lnTo>
                      <a:pt x="23" y="188"/>
                    </a:lnTo>
                    <a:lnTo>
                      <a:pt x="15" y="165"/>
                    </a:lnTo>
                    <a:lnTo>
                      <a:pt x="13" y="145"/>
                    </a:lnTo>
                    <a:lnTo>
                      <a:pt x="11" y="125"/>
                    </a:lnTo>
                    <a:lnTo>
                      <a:pt x="13" y="104"/>
                    </a:lnTo>
                    <a:lnTo>
                      <a:pt x="17" y="76"/>
                    </a:lnTo>
                    <a:lnTo>
                      <a:pt x="21" y="58"/>
                    </a:lnTo>
                    <a:lnTo>
                      <a:pt x="26" y="41"/>
                    </a:lnTo>
                    <a:lnTo>
                      <a:pt x="33" y="23"/>
                    </a:lnTo>
                    <a:lnTo>
                      <a:pt x="42" y="6"/>
                    </a:lnTo>
                    <a:lnTo>
                      <a:pt x="33" y="0"/>
                    </a:lnTo>
                    <a:lnTo>
                      <a:pt x="23" y="19"/>
                    </a:lnTo>
                    <a:lnTo>
                      <a:pt x="17" y="38"/>
                    </a:lnTo>
                    <a:lnTo>
                      <a:pt x="11" y="56"/>
                    </a:lnTo>
                    <a:lnTo>
                      <a:pt x="7" y="73"/>
                    </a:lnTo>
                    <a:lnTo>
                      <a:pt x="4" y="89"/>
                    </a:lnTo>
                    <a:lnTo>
                      <a:pt x="2" y="103"/>
                    </a:lnTo>
                    <a:lnTo>
                      <a:pt x="0" y="123"/>
                    </a:lnTo>
                    <a:close/>
                  </a:path>
                </a:pathLst>
              </a:custGeom>
              <a:solidFill>
                <a:srgbClr val="C1D3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2127" name="Group 425"/>
          <p:cNvGrpSpPr>
            <a:grpSpLocks/>
          </p:cNvGrpSpPr>
          <p:nvPr/>
        </p:nvGrpSpPr>
        <p:grpSpPr bwMode="auto">
          <a:xfrm>
            <a:off x="5454975" y="1038874"/>
            <a:ext cx="335691" cy="428402"/>
            <a:chOff x="3074" y="581"/>
            <a:chExt cx="180" cy="229"/>
          </a:xfrm>
        </p:grpSpPr>
        <p:grpSp>
          <p:nvGrpSpPr>
            <p:cNvPr id="2364" name="Group 426"/>
            <p:cNvGrpSpPr>
              <a:grpSpLocks/>
            </p:cNvGrpSpPr>
            <p:nvPr/>
          </p:nvGrpSpPr>
          <p:grpSpPr bwMode="auto">
            <a:xfrm>
              <a:off x="3074" y="581"/>
              <a:ext cx="180" cy="190"/>
              <a:chOff x="3074" y="581"/>
              <a:chExt cx="180" cy="190"/>
            </a:xfrm>
          </p:grpSpPr>
          <p:sp>
            <p:nvSpPr>
              <p:cNvPr id="2366" name="Freeform 427"/>
              <p:cNvSpPr>
                <a:spLocks/>
              </p:cNvSpPr>
              <p:nvPr/>
            </p:nvSpPr>
            <p:spPr bwMode="auto">
              <a:xfrm>
                <a:off x="3084" y="587"/>
                <a:ext cx="166" cy="157"/>
              </a:xfrm>
              <a:custGeom>
                <a:avLst/>
                <a:gdLst>
                  <a:gd name="T0" fmla="*/ 58 w 166"/>
                  <a:gd name="T1" fmla="*/ 0 h 157"/>
                  <a:gd name="T2" fmla="*/ 58 w 166"/>
                  <a:gd name="T3" fmla="*/ 0 h 157"/>
                  <a:gd name="T4" fmla="*/ 51 w 166"/>
                  <a:gd name="T5" fmla="*/ 4 h 157"/>
                  <a:gd name="T6" fmla="*/ 45 w 166"/>
                  <a:gd name="T7" fmla="*/ 8 h 157"/>
                  <a:gd name="T8" fmla="*/ 30 w 166"/>
                  <a:gd name="T9" fmla="*/ 23 h 157"/>
                  <a:gd name="T10" fmla="*/ 23 w 166"/>
                  <a:gd name="T11" fmla="*/ 31 h 157"/>
                  <a:gd name="T12" fmla="*/ 16 w 166"/>
                  <a:gd name="T13" fmla="*/ 41 h 157"/>
                  <a:gd name="T14" fmla="*/ 11 w 166"/>
                  <a:gd name="T15" fmla="*/ 50 h 157"/>
                  <a:gd name="T16" fmla="*/ 7 w 166"/>
                  <a:gd name="T17" fmla="*/ 60 h 157"/>
                  <a:gd name="T18" fmla="*/ 7 w 166"/>
                  <a:gd name="T19" fmla="*/ 60 h 157"/>
                  <a:gd name="T20" fmla="*/ 1 w 166"/>
                  <a:gd name="T21" fmla="*/ 77 h 157"/>
                  <a:gd name="T22" fmla="*/ 0 w 166"/>
                  <a:gd name="T23" fmla="*/ 94 h 157"/>
                  <a:gd name="T24" fmla="*/ 0 w 166"/>
                  <a:gd name="T25" fmla="*/ 102 h 157"/>
                  <a:gd name="T26" fmla="*/ 1 w 166"/>
                  <a:gd name="T27" fmla="*/ 110 h 157"/>
                  <a:gd name="T28" fmla="*/ 4 w 166"/>
                  <a:gd name="T29" fmla="*/ 118 h 157"/>
                  <a:gd name="T30" fmla="*/ 7 w 166"/>
                  <a:gd name="T31" fmla="*/ 127 h 157"/>
                  <a:gd name="T32" fmla="*/ 7 w 166"/>
                  <a:gd name="T33" fmla="*/ 127 h 157"/>
                  <a:gd name="T34" fmla="*/ 9 w 166"/>
                  <a:gd name="T35" fmla="*/ 134 h 157"/>
                  <a:gd name="T36" fmla="*/ 13 w 166"/>
                  <a:gd name="T37" fmla="*/ 140 h 157"/>
                  <a:gd name="T38" fmla="*/ 19 w 166"/>
                  <a:gd name="T39" fmla="*/ 145 h 157"/>
                  <a:gd name="T40" fmla="*/ 24 w 166"/>
                  <a:gd name="T41" fmla="*/ 149 h 157"/>
                  <a:gd name="T42" fmla="*/ 30 w 166"/>
                  <a:gd name="T43" fmla="*/ 152 h 157"/>
                  <a:gd name="T44" fmla="*/ 35 w 166"/>
                  <a:gd name="T45" fmla="*/ 154 h 157"/>
                  <a:gd name="T46" fmla="*/ 49 w 166"/>
                  <a:gd name="T47" fmla="*/ 157 h 157"/>
                  <a:gd name="T48" fmla="*/ 61 w 166"/>
                  <a:gd name="T49" fmla="*/ 157 h 157"/>
                  <a:gd name="T50" fmla="*/ 73 w 166"/>
                  <a:gd name="T51" fmla="*/ 157 h 157"/>
                  <a:gd name="T52" fmla="*/ 93 w 166"/>
                  <a:gd name="T53" fmla="*/ 156 h 157"/>
                  <a:gd name="T54" fmla="*/ 93 w 166"/>
                  <a:gd name="T55" fmla="*/ 156 h 157"/>
                  <a:gd name="T56" fmla="*/ 103 w 166"/>
                  <a:gd name="T57" fmla="*/ 153 h 157"/>
                  <a:gd name="T58" fmla="*/ 114 w 166"/>
                  <a:gd name="T59" fmla="*/ 148 h 157"/>
                  <a:gd name="T60" fmla="*/ 126 w 166"/>
                  <a:gd name="T61" fmla="*/ 141 h 157"/>
                  <a:gd name="T62" fmla="*/ 138 w 166"/>
                  <a:gd name="T63" fmla="*/ 133 h 157"/>
                  <a:gd name="T64" fmla="*/ 150 w 166"/>
                  <a:gd name="T65" fmla="*/ 122 h 157"/>
                  <a:gd name="T66" fmla="*/ 158 w 166"/>
                  <a:gd name="T67" fmla="*/ 112 h 157"/>
                  <a:gd name="T68" fmla="*/ 162 w 166"/>
                  <a:gd name="T69" fmla="*/ 107 h 157"/>
                  <a:gd name="T70" fmla="*/ 165 w 166"/>
                  <a:gd name="T71" fmla="*/ 103 h 157"/>
                  <a:gd name="T72" fmla="*/ 166 w 166"/>
                  <a:gd name="T73" fmla="*/ 98 h 157"/>
                  <a:gd name="T74" fmla="*/ 166 w 166"/>
                  <a:gd name="T75" fmla="*/ 94 h 157"/>
                  <a:gd name="T76" fmla="*/ 166 w 166"/>
                  <a:gd name="T77" fmla="*/ 94 h 157"/>
                  <a:gd name="T78" fmla="*/ 162 w 166"/>
                  <a:gd name="T79" fmla="*/ 81 h 157"/>
                  <a:gd name="T80" fmla="*/ 158 w 166"/>
                  <a:gd name="T81" fmla="*/ 72 h 157"/>
                  <a:gd name="T82" fmla="*/ 152 w 166"/>
                  <a:gd name="T83" fmla="*/ 64 h 157"/>
                  <a:gd name="T84" fmla="*/ 143 w 166"/>
                  <a:gd name="T85" fmla="*/ 57 h 157"/>
                  <a:gd name="T86" fmla="*/ 127 w 166"/>
                  <a:gd name="T87" fmla="*/ 46 h 157"/>
                  <a:gd name="T88" fmla="*/ 114 w 166"/>
                  <a:gd name="T89" fmla="*/ 37 h 157"/>
                  <a:gd name="T90" fmla="*/ 114 w 166"/>
                  <a:gd name="T91" fmla="*/ 37 h 157"/>
                  <a:gd name="T92" fmla="*/ 100 w 166"/>
                  <a:gd name="T93" fmla="*/ 24 h 157"/>
                  <a:gd name="T94" fmla="*/ 85 w 166"/>
                  <a:gd name="T95" fmla="*/ 11 h 157"/>
                  <a:gd name="T96" fmla="*/ 78 w 166"/>
                  <a:gd name="T97" fmla="*/ 6 h 157"/>
                  <a:gd name="T98" fmla="*/ 72 w 166"/>
                  <a:gd name="T99" fmla="*/ 1 h 157"/>
                  <a:gd name="T100" fmla="*/ 65 w 166"/>
                  <a:gd name="T101" fmla="*/ 0 h 157"/>
                  <a:gd name="T102" fmla="*/ 61 w 166"/>
                  <a:gd name="T103" fmla="*/ 0 h 157"/>
                  <a:gd name="T104" fmla="*/ 58 w 166"/>
                  <a:gd name="T105" fmla="*/ 0 h 157"/>
                  <a:gd name="T106" fmla="*/ 58 w 166"/>
                  <a:gd name="T107" fmla="*/ 0 h 157"/>
                  <a:gd name="T108" fmla="*/ 58 w 166"/>
                  <a:gd name="T109" fmla="*/ 0 h 157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0" t="0" r="r" b="b"/>
                <a:pathLst>
                  <a:path w="166" h="157">
                    <a:moveTo>
                      <a:pt x="58" y="0"/>
                    </a:moveTo>
                    <a:lnTo>
                      <a:pt x="58" y="0"/>
                    </a:lnTo>
                    <a:lnTo>
                      <a:pt x="51" y="4"/>
                    </a:lnTo>
                    <a:lnTo>
                      <a:pt x="45" y="8"/>
                    </a:lnTo>
                    <a:lnTo>
                      <a:pt x="30" y="23"/>
                    </a:lnTo>
                    <a:lnTo>
                      <a:pt x="23" y="31"/>
                    </a:lnTo>
                    <a:lnTo>
                      <a:pt x="16" y="41"/>
                    </a:lnTo>
                    <a:lnTo>
                      <a:pt x="11" y="50"/>
                    </a:lnTo>
                    <a:lnTo>
                      <a:pt x="7" y="60"/>
                    </a:lnTo>
                    <a:lnTo>
                      <a:pt x="1" y="77"/>
                    </a:lnTo>
                    <a:lnTo>
                      <a:pt x="0" y="94"/>
                    </a:lnTo>
                    <a:lnTo>
                      <a:pt x="0" y="102"/>
                    </a:lnTo>
                    <a:lnTo>
                      <a:pt x="1" y="110"/>
                    </a:lnTo>
                    <a:lnTo>
                      <a:pt x="4" y="118"/>
                    </a:lnTo>
                    <a:lnTo>
                      <a:pt x="7" y="127"/>
                    </a:lnTo>
                    <a:lnTo>
                      <a:pt x="9" y="134"/>
                    </a:lnTo>
                    <a:lnTo>
                      <a:pt x="13" y="140"/>
                    </a:lnTo>
                    <a:lnTo>
                      <a:pt x="19" y="145"/>
                    </a:lnTo>
                    <a:lnTo>
                      <a:pt x="24" y="149"/>
                    </a:lnTo>
                    <a:lnTo>
                      <a:pt x="30" y="152"/>
                    </a:lnTo>
                    <a:lnTo>
                      <a:pt x="35" y="154"/>
                    </a:lnTo>
                    <a:lnTo>
                      <a:pt x="49" y="157"/>
                    </a:lnTo>
                    <a:lnTo>
                      <a:pt x="61" y="157"/>
                    </a:lnTo>
                    <a:lnTo>
                      <a:pt x="73" y="157"/>
                    </a:lnTo>
                    <a:lnTo>
                      <a:pt x="93" y="156"/>
                    </a:lnTo>
                    <a:lnTo>
                      <a:pt x="103" y="153"/>
                    </a:lnTo>
                    <a:lnTo>
                      <a:pt x="114" y="148"/>
                    </a:lnTo>
                    <a:lnTo>
                      <a:pt x="126" y="141"/>
                    </a:lnTo>
                    <a:lnTo>
                      <a:pt x="138" y="133"/>
                    </a:lnTo>
                    <a:lnTo>
                      <a:pt x="150" y="122"/>
                    </a:lnTo>
                    <a:lnTo>
                      <a:pt x="158" y="112"/>
                    </a:lnTo>
                    <a:lnTo>
                      <a:pt x="162" y="107"/>
                    </a:lnTo>
                    <a:lnTo>
                      <a:pt x="165" y="103"/>
                    </a:lnTo>
                    <a:lnTo>
                      <a:pt x="166" y="98"/>
                    </a:lnTo>
                    <a:lnTo>
                      <a:pt x="166" y="94"/>
                    </a:lnTo>
                    <a:lnTo>
                      <a:pt x="162" y="81"/>
                    </a:lnTo>
                    <a:lnTo>
                      <a:pt x="158" y="72"/>
                    </a:lnTo>
                    <a:lnTo>
                      <a:pt x="152" y="64"/>
                    </a:lnTo>
                    <a:lnTo>
                      <a:pt x="143" y="57"/>
                    </a:lnTo>
                    <a:lnTo>
                      <a:pt x="127" y="46"/>
                    </a:lnTo>
                    <a:lnTo>
                      <a:pt x="114" y="37"/>
                    </a:lnTo>
                    <a:lnTo>
                      <a:pt x="100" y="24"/>
                    </a:lnTo>
                    <a:lnTo>
                      <a:pt x="85" y="11"/>
                    </a:lnTo>
                    <a:lnTo>
                      <a:pt x="78" y="6"/>
                    </a:lnTo>
                    <a:lnTo>
                      <a:pt x="72" y="1"/>
                    </a:lnTo>
                    <a:lnTo>
                      <a:pt x="65" y="0"/>
                    </a:lnTo>
                    <a:lnTo>
                      <a:pt x="61" y="0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3667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67" name="Freeform 428"/>
              <p:cNvSpPr>
                <a:spLocks/>
              </p:cNvSpPr>
              <p:nvPr/>
            </p:nvSpPr>
            <p:spPr bwMode="auto">
              <a:xfrm>
                <a:off x="3084" y="582"/>
                <a:ext cx="83" cy="150"/>
              </a:xfrm>
              <a:custGeom>
                <a:avLst/>
                <a:gdLst>
                  <a:gd name="T0" fmla="*/ 66 w 83"/>
                  <a:gd name="T1" fmla="*/ 81 h 150"/>
                  <a:gd name="T2" fmla="*/ 66 w 83"/>
                  <a:gd name="T3" fmla="*/ 94 h 150"/>
                  <a:gd name="T4" fmla="*/ 60 w 83"/>
                  <a:gd name="T5" fmla="*/ 107 h 150"/>
                  <a:gd name="T6" fmla="*/ 54 w 83"/>
                  <a:gd name="T7" fmla="*/ 116 h 150"/>
                  <a:gd name="T8" fmla="*/ 57 w 83"/>
                  <a:gd name="T9" fmla="*/ 124 h 150"/>
                  <a:gd name="T10" fmla="*/ 61 w 83"/>
                  <a:gd name="T11" fmla="*/ 127 h 150"/>
                  <a:gd name="T12" fmla="*/ 69 w 83"/>
                  <a:gd name="T13" fmla="*/ 127 h 150"/>
                  <a:gd name="T14" fmla="*/ 78 w 83"/>
                  <a:gd name="T15" fmla="*/ 126 h 150"/>
                  <a:gd name="T16" fmla="*/ 83 w 83"/>
                  <a:gd name="T17" fmla="*/ 127 h 150"/>
                  <a:gd name="T18" fmla="*/ 83 w 83"/>
                  <a:gd name="T19" fmla="*/ 130 h 150"/>
                  <a:gd name="T20" fmla="*/ 74 w 83"/>
                  <a:gd name="T21" fmla="*/ 139 h 150"/>
                  <a:gd name="T22" fmla="*/ 54 w 83"/>
                  <a:gd name="T23" fmla="*/ 147 h 150"/>
                  <a:gd name="T24" fmla="*/ 45 w 83"/>
                  <a:gd name="T25" fmla="*/ 149 h 150"/>
                  <a:gd name="T26" fmla="*/ 30 w 83"/>
                  <a:gd name="T27" fmla="*/ 150 h 150"/>
                  <a:gd name="T28" fmla="*/ 27 w 83"/>
                  <a:gd name="T29" fmla="*/ 149 h 150"/>
                  <a:gd name="T30" fmla="*/ 19 w 83"/>
                  <a:gd name="T31" fmla="*/ 146 h 150"/>
                  <a:gd name="T32" fmla="*/ 9 w 83"/>
                  <a:gd name="T33" fmla="*/ 138 h 150"/>
                  <a:gd name="T34" fmla="*/ 7 w 83"/>
                  <a:gd name="T35" fmla="*/ 132 h 150"/>
                  <a:gd name="T36" fmla="*/ 0 w 83"/>
                  <a:gd name="T37" fmla="*/ 105 h 150"/>
                  <a:gd name="T38" fmla="*/ 0 w 83"/>
                  <a:gd name="T39" fmla="*/ 80 h 150"/>
                  <a:gd name="T40" fmla="*/ 4 w 83"/>
                  <a:gd name="T41" fmla="*/ 63 h 150"/>
                  <a:gd name="T42" fmla="*/ 18 w 83"/>
                  <a:gd name="T43" fmla="*/ 35 h 150"/>
                  <a:gd name="T44" fmla="*/ 36 w 83"/>
                  <a:gd name="T45" fmla="*/ 12 h 150"/>
                  <a:gd name="T46" fmla="*/ 55 w 83"/>
                  <a:gd name="T47" fmla="*/ 0 h 150"/>
                  <a:gd name="T48" fmla="*/ 62 w 83"/>
                  <a:gd name="T49" fmla="*/ 0 h 150"/>
                  <a:gd name="T50" fmla="*/ 68 w 83"/>
                  <a:gd name="T51" fmla="*/ 2 h 150"/>
                  <a:gd name="T52" fmla="*/ 77 w 83"/>
                  <a:gd name="T53" fmla="*/ 11 h 150"/>
                  <a:gd name="T54" fmla="*/ 81 w 83"/>
                  <a:gd name="T55" fmla="*/ 21 h 150"/>
                  <a:gd name="T56" fmla="*/ 76 w 83"/>
                  <a:gd name="T57" fmla="*/ 36 h 150"/>
                  <a:gd name="T58" fmla="*/ 68 w 83"/>
                  <a:gd name="T59" fmla="*/ 44 h 150"/>
                  <a:gd name="T60" fmla="*/ 65 w 83"/>
                  <a:gd name="T61" fmla="*/ 55 h 150"/>
                  <a:gd name="T62" fmla="*/ 65 w 83"/>
                  <a:gd name="T63" fmla="*/ 74 h 150"/>
                  <a:gd name="T64" fmla="*/ 66 w 83"/>
                  <a:gd name="T65" fmla="*/ 81 h 15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83" h="150">
                    <a:moveTo>
                      <a:pt x="66" y="81"/>
                    </a:moveTo>
                    <a:lnTo>
                      <a:pt x="66" y="81"/>
                    </a:lnTo>
                    <a:lnTo>
                      <a:pt x="68" y="88"/>
                    </a:lnTo>
                    <a:lnTo>
                      <a:pt x="66" y="94"/>
                    </a:lnTo>
                    <a:lnTo>
                      <a:pt x="64" y="101"/>
                    </a:lnTo>
                    <a:lnTo>
                      <a:pt x="60" y="107"/>
                    </a:lnTo>
                    <a:lnTo>
                      <a:pt x="57" y="112"/>
                    </a:lnTo>
                    <a:lnTo>
                      <a:pt x="54" y="116"/>
                    </a:lnTo>
                    <a:lnTo>
                      <a:pt x="54" y="120"/>
                    </a:lnTo>
                    <a:lnTo>
                      <a:pt x="57" y="124"/>
                    </a:lnTo>
                    <a:lnTo>
                      <a:pt x="61" y="127"/>
                    </a:lnTo>
                    <a:lnTo>
                      <a:pt x="65" y="127"/>
                    </a:lnTo>
                    <a:lnTo>
                      <a:pt x="69" y="127"/>
                    </a:lnTo>
                    <a:lnTo>
                      <a:pt x="73" y="127"/>
                    </a:lnTo>
                    <a:lnTo>
                      <a:pt x="78" y="126"/>
                    </a:lnTo>
                    <a:lnTo>
                      <a:pt x="80" y="126"/>
                    </a:lnTo>
                    <a:lnTo>
                      <a:pt x="83" y="127"/>
                    </a:lnTo>
                    <a:lnTo>
                      <a:pt x="83" y="130"/>
                    </a:lnTo>
                    <a:lnTo>
                      <a:pt x="81" y="132"/>
                    </a:lnTo>
                    <a:lnTo>
                      <a:pt x="74" y="139"/>
                    </a:lnTo>
                    <a:lnTo>
                      <a:pt x="64" y="145"/>
                    </a:lnTo>
                    <a:lnTo>
                      <a:pt x="54" y="147"/>
                    </a:lnTo>
                    <a:lnTo>
                      <a:pt x="45" y="149"/>
                    </a:lnTo>
                    <a:lnTo>
                      <a:pt x="36" y="150"/>
                    </a:lnTo>
                    <a:lnTo>
                      <a:pt x="30" y="150"/>
                    </a:lnTo>
                    <a:lnTo>
                      <a:pt x="27" y="149"/>
                    </a:lnTo>
                    <a:lnTo>
                      <a:pt x="24" y="147"/>
                    </a:lnTo>
                    <a:lnTo>
                      <a:pt x="19" y="146"/>
                    </a:lnTo>
                    <a:lnTo>
                      <a:pt x="12" y="140"/>
                    </a:lnTo>
                    <a:lnTo>
                      <a:pt x="9" y="138"/>
                    </a:lnTo>
                    <a:lnTo>
                      <a:pt x="7" y="132"/>
                    </a:lnTo>
                    <a:lnTo>
                      <a:pt x="3" y="119"/>
                    </a:lnTo>
                    <a:lnTo>
                      <a:pt x="0" y="105"/>
                    </a:lnTo>
                    <a:lnTo>
                      <a:pt x="0" y="90"/>
                    </a:lnTo>
                    <a:lnTo>
                      <a:pt x="0" y="80"/>
                    </a:lnTo>
                    <a:lnTo>
                      <a:pt x="4" y="63"/>
                    </a:lnTo>
                    <a:lnTo>
                      <a:pt x="9" y="48"/>
                    </a:lnTo>
                    <a:lnTo>
                      <a:pt x="18" y="35"/>
                    </a:lnTo>
                    <a:lnTo>
                      <a:pt x="27" y="23"/>
                    </a:lnTo>
                    <a:lnTo>
                      <a:pt x="36" y="12"/>
                    </a:lnTo>
                    <a:lnTo>
                      <a:pt x="46" y="4"/>
                    </a:lnTo>
                    <a:lnTo>
                      <a:pt x="55" y="0"/>
                    </a:lnTo>
                    <a:lnTo>
                      <a:pt x="60" y="0"/>
                    </a:lnTo>
                    <a:lnTo>
                      <a:pt x="62" y="0"/>
                    </a:lnTo>
                    <a:lnTo>
                      <a:pt x="68" y="2"/>
                    </a:lnTo>
                    <a:lnTo>
                      <a:pt x="73" y="5"/>
                    </a:lnTo>
                    <a:lnTo>
                      <a:pt x="77" y="11"/>
                    </a:lnTo>
                    <a:lnTo>
                      <a:pt x="80" y="16"/>
                    </a:lnTo>
                    <a:lnTo>
                      <a:pt x="81" y="21"/>
                    </a:lnTo>
                    <a:lnTo>
                      <a:pt x="80" y="29"/>
                    </a:lnTo>
                    <a:lnTo>
                      <a:pt x="76" y="36"/>
                    </a:lnTo>
                    <a:lnTo>
                      <a:pt x="68" y="44"/>
                    </a:lnTo>
                    <a:lnTo>
                      <a:pt x="66" y="47"/>
                    </a:lnTo>
                    <a:lnTo>
                      <a:pt x="65" y="55"/>
                    </a:lnTo>
                    <a:lnTo>
                      <a:pt x="64" y="67"/>
                    </a:lnTo>
                    <a:lnTo>
                      <a:pt x="65" y="74"/>
                    </a:lnTo>
                    <a:lnTo>
                      <a:pt x="66" y="81"/>
                    </a:lnTo>
                    <a:close/>
                  </a:path>
                </a:pathLst>
              </a:custGeom>
              <a:solidFill>
                <a:srgbClr val="242D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68" name="Freeform 429"/>
              <p:cNvSpPr>
                <a:spLocks/>
              </p:cNvSpPr>
              <p:nvPr/>
            </p:nvSpPr>
            <p:spPr bwMode="auto">
              <a:xfrm>
                <a:off x="3108" y="609"/>
                <a:ext cx="65" cy="46"/>
              </a:xfrm>
              <a:custGeom>
                <a:avLst/>
                <a:gdLst>
                  <a:gd name="T0" fmla="*/ 64 w 65"/>
                  <a:gd name="T1" fmla="*/ 1 h 46"/>
                  <a:gd name="T2" fmla="*/ 64 w 65"/>
                  <a:gd name="T3" fmla="*/ 1 h 46"/>
                  <a:gd name="T4" fmla="*/ 57 w 65"/>
                  <a:gd name="T5" fmla="*/ 0 h 46"/>
                  <a:gd name="T6" fmla="*/ 49 w 65"/>
                  <a:gd name="T7" fmla="*/ 0 h 46"/>
                  <a:gd name="T8" fmla="*/ 41 w 65"/>
                  <a:gd name="T9" fmla="*/ 1 h 46"/>
                  <a:gd name="T10" fmla="*/ 31 w 65"/>
                  <a:gd name="T11" fmla="*/ 7 h 46"/>
                  <a:gd name="T12" fmla="*/ 31 w 65"/>
                  <a:gd name="T13" fmla="*/ 7 h 46"/>
                  <a:gd name="T14" fmla="*/ 21 w 65"/>
                  <a:gd name="T15" fmla="*/ 15 h 46"/>
                  <a:gd name="T16" fmla="*/ 11 w 65"/>
                  <a:gd name="T17" fmla="*/ 23 h 46"/>
                  <a:gd name="T18" fmla="*/ 6 w 65"/>
                  <a:gd name="T19" fmla="*/ 30 h 46"/>
                  <a:gd name="T20" fmla="*/ 2 w 65"/>
                  <a:gd name="T21" fmla="*/ 36 h 46"/>
                  <a:gd name="T22" fmla="*/ 2 w 65"/>
                  <a:gd name="T23" fmla="*/ 36 h 46"/>
                  <a:gd name="T24" fmla="*/ 0 w 65"/>
                  <a:gd name="T25" fmla="*/ 43 h 46"/>
                  <a:gd name="T26" fmla="*/ 0 w 65"/>
                  <a:gd name="T27" fmla="*/ 46 h 46"/>
                  <a:gd name="T28" fmla="*/ 2 w 65"/>
                  <a:gd name="T29" fmla="*/ 46 h 46"/>
                  <a:gd name="T30" fmla="*/ 6 w 65"/>
                  <a:gd name="T31" fmla="*/ 44 h 46"/>
                  <a:gd name="T32" fmla="*/ 12 w 65"/>
                  <a:gd name="T33" fmla="*/ 36 h 46"/>
                  <a:gd name="T34" fmla="*/ 19 w 65"/>
                  <a:gd name="T35" fmla="*/ 30 h 46"/>
                  <a:gd name="T36" fmla="*/ 19 w 65"/>
                  <a:gd name="T37" fmla="*/ 30 h 46"/>
                  <a:gd name="T38" fmla="*/ 25 w 65"/>
                  <a:gd name="T39" fmla="*/ 23 h 46"/>
                  <a:gd name="T40" fmla="*/ 31 w 65"/>
                  <a:gd name="T41" fmla="*/ 17 h 46"/>
                  <a:gd name="T42" fmla="*/ 40 w 65"/>
                  <a:gd name="T43" fmla="*/ 12 h 46"/>
                  <a:gd name="T44" fmla="*/ 46 w 65"/>
                  <a:gd name="T45" fmla="*/ 8 h 46"/>
                  <a:gd name="T46" fmla="*/ 46 w 65"/>
                  <a:gd name="T47" fmla="*/ 8 h 46"/>
                  <a:gd name="T48" fmla="*/ 60 w 65"/>
                  <a:gd name="T49" fmla="*/ 4 h 46"/>
                  <a:gd name="T50" fmla="*/ 65 w 65"/>
                  <a:gd name="T51" fmla="*/ 1 h 46"/>
                  <a:gd name="T52" fmla="*/ 65 w 65"/>
                  <a:gd name="T53" fmla="*/ 1 h 46"/>
                  <a:gd name="T54" fmla="*/ 64 w 65"/>
                  <a:gd name="T55" fmla="*/ 1 h 46"/>
                  <a:gd name="T56" fmla="*/ 64 w 65"/>
                  <a:gd name="T57" fmla="*/ 1 h 46"/>
                  <a:gd name="T58" fmla="*/ 64 w 65"/>
                  <a:gd name="T59" fmla="*/ 1 h 4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65" h="46">
                    <a:moveTo>
                      <a:pt x="64" y="1"/>
                    </a:moveTo>
                    <a:lnTo>
                      <a:pt x="64" y="1"/>
                    </a:lnTo>
                    <a:lnTo>
                      <a:pt x="57" y="0"/>
                    </a:lnTo>
                    <a:lnTo>
                      <a:pt x="49" y="0"/>
                    </a:lnTo>
                    <a:lnTo>
                      <a:pt x="41" y="1"/>
                    </a:lnTo>
                    <a:lnTo>
                      <a:pt x="31" y="7"/>
                    </a:lnTo>
                    <a:lnTo>
                      <a:pt x="21" y="15"/>
                    </a:lnTo>
                    <a:lnTo>
                      <a:pt x="11" y="23"/>
                    </a:lnTo>
                    <a:lnTo>
                      <a:pt x="6" y="30"/>
                    </a:lnTo>
                    <a:lnTo>
                      <a:pt x="2" y="36"/>
                    </a:lnTo>
                    <a:lnTo>
                      <a:pt x="0" y="43"/>
                    </a:lnTo>
                    <a:lnTo>
                      <a:pt x="0" y="46"/>
                    </a:lnTo>
                    <a:lnTo>
                      <a:pt x="2" y="46"/>
                    </a:lnTo>
                    <a:lnTo>
                      <a:pt x="6" y="44"/>
                    </a:lnTo>
                    <a:lnTo>
                      <a:pt x="12" y="36"/>
                    </a:lnTo>
                    <a:lnTo>
                      <a:pt x="19" y="30"/>
                    </a:lnTo>
                    <a:lnTo>
                      <a:pt x="25" y="23"/>
                    </a:lnTo>
                    <a:lnTo>
                      <a:pt x="31" y="17"/>
                    </a:lnTo>
                    <a:lnTo>
                      <a:pt x="40" y="12"/>
                    </a:lnTo>
                    <a:lnTo>
                      <a:pt x="46" y="8"/>
                    </a:lnTo>
                    <a:lnTo>
                      <a:pt x="60" y="4"/>
                    </a:lnTo>
                    <a:lnTo>
                      <a:pt x="65" y="1"/>
                    </a:lnTo>
                    <a:lnTo>
                      <a:pt x="64" y="1"/>
                    </a:lnTo>
                    <a:close/>
                  </a:path>
                </a:pathLst>
              </a:custGeom>
              <a:solidFill>
                <a:srgbClr val="2222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69" name="Freeform 430"/>
              <p:cNvSpPr>
                <a:spLocks/>
              </p:cNvSpPr>
              <p:nvPr/>
            </p:nvSpPr>
            <p:spPr bwMode="auto">
              <a:xfrm>
                <a:off x="3125" y="696"/>
                <a:ext cx="73" cy="34"/>
              </a:xfrm>
              <a:custGeom>
                <a:avLst/>
                <a:gdLst>
                  <a:gd name="T0" fmla="*/ 72 w 73"/>
                  <a:gd name="T1" fmla="*/ 7 h 34"/>
                  <a:gd name="T2" fmla="*/ 72 w 73"/>
                  <a:gd name="T3" fmla="*/ 7 h 34"/>
                  <a:gd name="T4" fmla="*/ 69 w 73"/>
                  <a:gd name="T5" fmla="*/ 11 h 34"/>
                  <a:gd name="T6" fmla="*/ 67 w 73"/>
                  <a:gd name="T7" fmla="*/ 15 h 34"/>
                  <a:gd name="T8" fmla="*/ 60 w 73"/>
                  <a:gd name="T9" fmla="*/ 19 h 34"/>
                  <a:gd name="T10" fmla="*/ 44 w 73"/>
                  <a:gd name="T11" fmla="*/ 26 h 34"/>
                  <a:gd name="T12" fmla="*/ 44 w 73"/>
                  <a:gd name="T13" fmla="*/ 26 h 34"/>
                  <a:gd name="T14" fmla="*/ 31 w 73"/>
                  <a:gd name="T15" fmla="*/ 30 h 34"/>
                  <a:gd name="T16" fmla="*/ 18 w 73"/>
                  <a:gd name="T17" fmla="*/ 33 h 34"/>
                  <a:gd name="T18" fmla="*/ 6 w 73"/>
                  <a:gd name="T19" fmla="*/ 34 h 34"/>
                  <a:gd name="T20" fmla="*/ 2 w 73"/>
                  <a:gd name="T21" fmla="*/ 33 h 34"/>
                  <a:gd name="T22" fmla="*/ 0 w 73"/>
                  <a:gd name="T23" fmla="*/ 30 h 34"/>
                  <a:gd name="T24" fmla="*/ 0 w 73"/>
                  <a:gd name="T25" fmla="*/ 30 h 34"/>
                  <a:gd name="T26" fmla="*/ 0 w 73"/>
                  <a:gd name="T27" fmla="*/ 27 h 34"/>
                  <a:gd name="T28" fmla="*/ 0 w 73"/>
                  <a:gd name="T29" fmla="*/ 26 h 34"/>
                  <a:gd name="T30" fmla="*/ 2 w 73"/>
                  <a:gd name="T31" fmla="*/ 25 h 34"/>
                  <a:gd name="T32" fmla="*/ 3 w 73"/>
                  <a:gd name="T33" fmla="*/ 25 h 34"/>
                  <a:gd name="T34" fmla="*/ 14 w 73"/>
                  <a:gd name="T35" fmla="*/ 27 h 34"/>
                  <a:gd name="T36" fmla="*/ 14 w 73"/>
                  <a:gd name="T37" fmla="*/ 27 h 34"/>
                  <a:gd name="T38" fmla="*/ 21 w 73"/>
                  <a:gd name="T39" fmla="*/ 29 h 34"/>
                  <a:gd name="T40" fmla="*/ 30 w 73"/>
                  <a:gd name="T41" fmla="*/ 26 h 34"/>
                  <a:gd name="T42" fmla="*/ 41 w 73"/>
                  <a:gd name="T43" fmla="*/ 23 h 34"/>
                  <a:gd name="T44" fmla="*/ 48 w 73"/>
                  <a:gd name="T45" fmla="*/ 19 h 34"/>
                  <a:gd name="T46" fmla="*/ 48 w 73"/>
                  <a:gd name="T47" fmla="*/ 19 h 34"/>
                  <a:gd name="T48" fmla="*/ 63 w 73"/>
                  <a:gd name="T49" fmla="*/ 10 h 34"/>
                  <a:gd name="T50" fmla="*/ 68 w 73"/>
                  <a:gd name="T51" fmla="*/ 4 h 34"/>
                  <a:gd name="T52" fmla="*/ 71 w 73"/>
                  <a:gd name="T53" fmla="*/ 2 h 34"/>
                  <a:gd name="T54" fmla="*/ 71 w 73"/>
                  <a:gd name="T55" fmla="*/ 2 h 34"/>
                  <a:gd name="T56" fmla="*/ 71 w 73"/>
                  <a:gd name="T57" fmla="*/ 0 h 34"/>
                  <a:gd name="T58" fmla="*/ 72 w 73"/>
                  <a:gd name="T59" fmla="*/ 0 h 34"/>
                  <a:gd name="T60" fmla="*/ 73 w 73"/>
                  <a:gd name="T61" fmla="*/ 3 h 34"/>
                  <a:gd name="T62" fmla="*/ 72 w 73"/>
                  <a:gd name="T63" fmla="*/ 7 h 34"/>
                  <a:gd name="T64" fmla="*/ 72 w 73"/>
                  <a:gd name="T65" fmla="*/ 7 h 34"/>
                  <a:gd name="T66" fmla="*/ 72 w 73"/>
                  <a:gd name="T67" fmla="*/ 7 h 34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73" h="34">
                    <a:moveTo>
                      <a:pt x="72" y="7"/>
                    </a:moveTo>
                    <a:lnTo>
                      <a:pt x="72" y="7"/>
                    </a:lnTo>
                    <a:lnTo>
                      <a:pt x="69" y="11"/>
                    </a:lnTo>
                    <a:lnTo>
                      <a:pt x="67" y="15"/>
                    </a:lnTo>
                    <a:lnTo>
                      <a:pt x="60" y="19"/>
                    </a:lnTo>
                    <a:lnTo>
                      <a:pt x="44" y="26"/>
                    </a:lnTo>
                    <a:lnTo>
                      <a:pt x="31" y="30"/>
                    </a:lnTo>
                    <a:lnTo>
                      <a:pt x="18" y="33"/>
                    </a:lnTo>
                    <a:lnTo>
                      <a:pt x="6" y="34"/>
                    </a:lnTo>
                    <a:lnTo>
                      <a:pt x="2" y="33"/>
                    </a:lnTo>
                    <a:lnTo>
                      <a:pt x="0" y="30"/>
                    </a:lnTo>
                    <a:lnTo>
                      <a:pt x="0" y="27"/>
                    </a:lnTo>
                    <a:lnTo>
                      <a:pt x="0" y="26"/>
                    </a:lnTo>
                    <a:lnTo>
                      <a:pt x="2" y="25"/>
                    </a:lnTo>
                    <a:lnTo>
                      <a:pt x="3" y="25"/>
                    </a:lnTo>
                    <a:lnTo>
                      <a:pt x="14" y="27"/>
                    </a:lnTo>
                    <a:lnTo>
                      <a:pt x="21" y="29"/>
                    </a:lnTo>
                    <a:lnTo>
                      <a:pt x="30" y="26"/>
                    </a:lnTo>
                    <a:lnTo>
                      <a:pt x="41" y="23"/>
                    </a:lnTo>
                    <a:lnTo>
                      <a:pt x="48" y="19"/>
                    </a:lnTo>
                    <a:lnTo>
                      <a:pt x="63" y="10"/>
                    </a:lnTo>
                    <a:lnTo>
                      <a:pt x="68" y="4"/>
                    </a:lnTo>
                    <a:lnTo>
                      <a:pt x="71" y="2"/>
                    </a:lnTo>
                    <a:lnTo>
                      <a:pt x="71" y="0"/>
                    </a:lnTo>
                    <a:lnTo>
                      <a:pt x="72" y="0"/>
                    </a:lnTo>
                    <a:lnTo>
                      <a:pt x="73" y="3"/>
                    </a:lnTo>
                    <a:lnTo>
                      <a:pt x="72" y="7"/>
                    </a:lnTo>
                    <a:close/>
                  </a:path>
                </a:pathLst>
              </a:custGeom>
              <a:solidFill>
                <a:srgbClr val="2222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70" name="Freeform 431"/>
              <p:cNvSpPr>
                <a:spLocks/>
              </p:cNvSpPr>
              <p:nvPr/>
            </p:nvSpPr>
            <p:spPr bwMode="auto">
              <a:xfrm>
                <a:off x="3074" y="581"/>
                <a:ext cx="180" cy="190"/>
              </a:xfrm>
              <a:custGeom>
                <a:avLst/>
                <a:gdLst>
                  <a:gd name="T0" fmla="*/ 3 w 180"/>
                  <a:gd name="T1" fmla="*/ 76 h 190"/>
                  <a:gd name="T2" fmla="*/ 0 w 180"/>
                  <a:gd name="T3" fmla="*/ 103 h 190"/>
                  <a:gd name="T4" fmla="*/ 1 w 180"/>
                  <a:gd name="T5" fmla="*/ 118 h 190"/>
                  <a:gd name="T6" fmla="*/ 9 w 180"/>
                  <a:gd name="T7" fmla="*/ 136 h 190"/>
                  <a:gd name="T8" fmla="*/ 26 w 180"/>
                  <a:gd name="T9" fmla="*/ 159 h 190"/>
                  <a:gd name="T10" fmla="*/ 46 w 180"/>
                  <a:gd name="T11" fmla="*/ 183 h 190"/>
                  <a:gd name="T12" fmla="*/ 51 w 180"/>
                  <a:gd name="T13" fmla="*/ 187 h 190"/>
                  <a:gd name="T14" fmla="*/ 59 w 180"/>
                  <a:gd name="T15" fmla="*/ 190 h 190"/>
                  <a:gd name="T16" fmla="*/ 66 w 180"/>
                  <a:gd name="T17" fmla="*/ 190 h 190"/>
                  <a:gd name="T18" fmla="*/ 69 w 180"/>
                  <a:gd name="T19" fmla="*/ 187 h 190"/>
                  <a:gd name="T20" fmla="*/ 70 w 180"/>
                  <a:gd name="T21" fmla="*/ 183 h 190"/>
                  <a:gd name="T22" fmla="*/ 63 w 180"/>
                  <a:gd name="T23" fmla="*/ 175 h 190"/>
                  <a:gd name="T24" fmla="*/ 24 w 180"/>
                  <a:gd name="T25" fmla="*/ 134 h 190"/>
                  <a:gd name="T26" fmla="*/ 17 w 180"/>
                  <a:gd name="T27" fmla="*/ 121 h 190"/>
                  <a:gd name="T28" fmla="*/ 12 w 180"/>
                  <a:gd name="T29" fmla="*/ 95 h 190"/>
                  <a:gd name="T30" fmla="*/ 15 w 180"/>
                  <a:gd name="T31" fmla="*/ 84 h 190"/>
                  <a:gd name="T32" fmla="*/ 24 w 180"/>
                  <a:gd name="T33" fmla="*/ 64 h 190"/>
                  <a:gd name="T34" fmla="*/ 44 w 180"/>
                  <a:gd name="T35" fmla="*/ 31 h 190"/>
                  <a:gd name="T36" fmla="*/ 59 w 180"/>
                  <a:gd name="T37" fmla="*/ 17 h 190"/>
                  <a:gd name="T38" fmla="*/ 66 w 180"/>
                  <a:gd name="T39" fmla="*/ 14 h 190"/>
                  <a:gd name="T40" fmla="*/ 76 w 180"/>
                  <a:gd name="T41" fmla="*/ 13 h 190"/>
                  <a:gd name="T42" fmla="*/ 88 w 180"/>
                  <a:gd name="T43" fmla="*/ 18 h 190"/>
                  <a:gd name="T44" fmla="*/ 93 w 180"/>
                  <a:gd name="T45" fmla="*/ 23 h 190"/>
                  <a:gd name="T46" fmla="*/ 116 w 180"/>
                  <a:gd name="T47" fmla="*/ 42 h 190"/>
                  <a:gd name="T48" fmla="*/ 142 w 180"/>
                  <a:gd name="T49" fmla="*/ 61 h 190"/>
                  <a:gd name="T50" fmla="*/ 164 w 180"/>
                  <a:gd name="T51" fmla="*/ 84 h 190"/>
                  <a:gd name="T52" fmla="*/ 166 w 180"/>
                  <a:gd name="T53" fmla="*/ 88 h 190"/>
                  <a:gd name="T54" fmla="*/ 169 w 180"/>
                  <a:gd name="T55" fmla="*/ 103 h 190"/>
                  <a:gd name="T56" fmla="*/ 166 w 180"/>
                  <a:gd name="T57" fmla="*/ 126 h 190"/>
                  <a:gd name="T58" fmla="*/ 166 w 180"/>
                  <a:gd name="T59" fmla="*/ 128 h 190"/>
                  <a:gd name="T60" fmla="*/ 173 w 180"/>
                  <a:gd name="T61" fmla="*/ 130 h 190"/>
                  <a:gd name="T62" fmla="*/ 174 w 180"/>
                  <a:gd name="T63" fmla="*/ 129 h 190"/>
                  <a:gd name="T64" fmla="*/ 179 w 180"/>
                  <a:gd name="T65" fmla="*/ 125 h 190"/>
                  <a:gd name="T66" fmla="*/ 180 w 180"/>
                  <a:gd name="T67" fmla="*/ 114 h 190"/>
                  <a:gd name="T68" fmla="*/ 179 w 180"/>
                  <a:gd name="T69" fmla="*/ 84 h 190"/>
                  <a:gd name="T70" fmla="*/ 174 w 180"/>
                  <a:gd name="T71" fmla="*/ 76 h 190"/>
                  <a:gd name="T72" fmla="*/ 150 w 180"/>
                  <a:gd name="T73" fmla="*/ 59 h 190"/>
                  <a:gd name="T74" fmla="*/ 120 w 180"/>
                  <a:gd name="T75" fmla="*/ 38 h 190"/>
                  <a:gd name="T76" fmla="*/ 99 w 180"/>
                  <a:gd name="T77" fmla="*/ 19 h 190"/>
                  <a:gd name="T78" fmla="*/ 92 w 180"/>
                  <a:gd name="T79" fmla="*/ 14 h 190"/>
                  <a:gd name="T80" fmla="*/ 80 w 180"/>
                  <a:gd name="T81" fmla="*/ 2 h 190"/>
                  <a:gd name="T82" fmla="*/ 72 w 180"/>
                  <a:gd name="T83" fmla="*/ 0 h 190"/>
                  <a:gd name="T84" fmla="*/ 68 w 180"/>
                  <a:gd name="T85" fmla="*/ 0 h 190"/>
                  <a:gd name="T86" fmla="*/ 53 w 180"/>
                  <a:gd name="T87" fmla="*/ 8 h 190"/>
                  <a:gd name="T88" fmla="*/ 31 w 180"/>
                  <a:gd name="T89" fmla="*/ 29 h 190"/>
                  <a:gd name="T90" fmla="*/ 12 w 180"/>
                  <a:gd name="T91" fmla="*/ 53 h 190"/>
                  <a:gd name="T92" fmla="*/ 3 w 180"/>
                  <a:gd name="T93" fmla="*/ 76 h 190"/>
                  <a:gd name="T94" fmla="*/ 3 w 180"/>
                  <a:gd name="T95" fmla="*/ 76 h 19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80" h="190">
                    <a:moveTo>
                      <a:pt x="3" y="76"/>
                    </a:moveTo>
                    <a:lnTo>
                      <a:pt x="3" y="76"/>
                    </a:lnTo>
                    <a:lnTo>
                      <a:pt x="1" y="90"/>
                    </a:lnTo>
                    <a:lnTo>
                      <a:pt x="0" y="103"/>
                    </a:lnTo>
                    <a:lnTo>
                      <a:pt x="0" y="110"/>
                    </a:lnTo>
                    <a:lnTo>
                      <a:pt x="1" y="118"/>
                    </a:lnTo>
                    <a:lnTo>
                      <a:pt x="4" y="126"/>
                    </a:lnTo>
                    <a:lnTo>
                      <a:pt x="9" y="136"/>
                    </a:lnTo>
                    <a:lnTo>
                      <a:pt x="26" y="159"/>
                    </a:lnTo>
                    <a:lnTo>
                      <a:pt x="39" y="176"/>
                    </a:lnTo>
                    <a:lnTo>
                      <a:pt x="46" y="183"/>
                    </a:lnTo>
                    <a:lnTo>
                      <a:pt x="51" y="187"/>
                    </a:lnTo>
                    <a:lnTo>
                      <a:pt x="57" y="190"/>
                    </a:lnTo>
                    <a:lnTo>
                      <a:pt x="59" y="190"/>
                    </a:lnTo>
                    <a:lnTo>
                      <a:pt x="66" y="190"/>
                    </a:lnTo>
                    <a:lnTo>
                      <a:pt x="68" y="188"/>
                    </a:lnTo>
                    <a:lnTo>
                      <a:pt x="69" y="187"/>
                    </a:lnTo>
                    <a:lnTo>
                      <a:pt x="70" y="183"/>
                    </a:lnTo>
                    <a:lnTo>
                      <a:pt x="69" y="180"/>
                    </a:lnTo>
                    <a:lnTo>
                      <a:pt x="63" y="175"/>
                    </a:lnTo>
                    <a:lnTo>
                      <a:pt x="58" y="170"/>
                    </a:lnTo>
                    <a:lnTo>
                      <a:pt x="24" y="134"/>
                    </a:lnTo>
                    <a:lnTo>
                      <a:pt x="17" y="121"/>
                    </a:lnTo>
                    <a:lnTo>
                      <a:pt x="13" y="107"/>
                    </a:lnTo>
                    <a:lnTo>
                      <a:pt x="12" y="95"/>
                    </a:lnTo>
                    <a:lnTo>
                      <a:pt x="15" y="84"/>
                    </a:lnTo>
                    <a:lnTo>
                      <a:pt x="19" y="75"/>
                    </a:lnTo>
                    <a:lnTo>
                      <a:pt x="24" y="64"/>
                    </a:lnTo>
                    <a:lnTo>
                      <a:pt x="38" y="41"/>
                    </a:lnTo>
                    <a:lnTo>
                      <a:pt x="44" y="31"/>
                    </a:lnTo>
                    <a:lnTo>
                      <a:pt x="53" y="23"/>
                    </a:lnTo>
                    <a:lnTo>
                      <a:pt x="59" y="17"/>
                    </a:lnTo>
                    <a:lnTo>
                      <a:pt x="66" y="14"/>
                    </a:lnTo>
                    <a:lnTo>
                      <a:pt x="70" y="13"/>
                    </a:lnTo>
                    <a:lnTo>
                      <a:pt x="76" y="13"/>
                    </a:lnTo>
                    <a:lnTo>
                      <a:pt x="82" y="15"/>
                    </a:lnTo>
                    <a:lnTo>
                      <a:pt x="88" y="18"/>
                    </a:lnTo>
                    <a:lnTo>
                      <a:pt x="93" y="23"/>
                    </a:lnTo>
                    <a:lnTo>
                      <a:pt x="105" y="33"/>
                    </a:lnTo>
                    <a:lnTo>
                      <a:pt x="116" y="42"/>
                    </a:lnTo>
                    <a:lnTo>
                      <a:pt x="142" y="61"/>
                    </a:lnTo>
                    <a:lnTo>
                      <a:pt x="154" y="73"/>
                    </a:lnTo>
                    <a:lnTo>
                      <a:pt x="164" y="84"/>
                    </a:lnTo>
                    <a:lnTo>
                      <a:pt x="166" y="88"/>
                    </a:lnTo>
                    <a:lnTo>
                      <a:pt x="168" y="92"/>
                    </a:lnTo>
                    <a:lnTo>
                      <a:pt x="169" y="103"/>
                    </a:lnTo>
                    <a:lnTo>
                      <a:pt x="169" y="115"/>
                    </a:lnTo>
                    <a:lnTo>
                      <a:pt x="166" y="126"/>
                    </a:lnTo>
                    <a:lnTo>
                      <a:pt x="166" y="128"/>
                    </a:lnTo>
                    <a:lnTo>
                      <a:pt x="168" y="129"/>
                    </a:lnTo>
                    <a:lnTo>
                      <a:pt x="173" y="130"/>
                    </a:lnTo>
                    <a:lnTo>
                      <a:pt x="174" y="129"/>
                    </a:lnTo>
                    <a:lnTo>
                      <a:pt x="176" y="129"/>
                    </a:lnTo>
                    <a:lnTo>
                      <a:pt x="179" y="125"/>
                    </a:lnTo>
                    <a:lnTo>
                      <a:pt x="180" y="114"/>
                    </a:lnTo>
                    <a:lnTo>
                      <a:pt x="180" y="99"/>
                    </a:lnTo>
                    <a:lnTo>
                      <a:pt x="179" y="84"/>
                    </a:lnTo>
                    <a:lnTo>
                      <a:pt x="176" y="79"/>
                    </a:lnTo>
                    <a:lnTo>
                      <a:pt x="174" y="76"/>
                    </a:lnTo>
                    <a:lnTo>
                      <a:pt x="150" y="59"/>
                    </a:lnTo>
                    <a:lnTo>
                      <a:pt x="120" y="38"/>
                    </a:lnTo>
                    <a:lnTo>
                      <a:pt x="109" y="30"/>
                    </a:lnTo>
                    <a:lnTo>
                      <a:pt x="99" y="19"/>
                    </a:lnTo>
                    <a:lnTo>
                      <a:pt x="92" y="14"/>
                    </a:lnTo>
                    <a:lnTo>
                      <a:pt x="86" y="7"/>
                    </a:lnTo>
                    <a:lnTo>
                      <a:pt x="80" y="2"/>
                    </a:lnTo>
                    <a:lnTo>
                      <a:pt x="76" y="0"/>
                    </a:lnTo>
                    <a:lnTo>
                      <a:pt x="72" y="0"/>
                    </a:lnTo>
                    <a:lnTo>
                      <a:pt x="68" y="0"/>
                    </a:lnTo>
                    <a:lnTo>
                      <a:pt x="63" y="3"/>
                    </a:lnTo>
                    <a:lnTo>
                      <a:pt x="53" y="8"/>
                    </a:lnTo>
                    <a:lnTo>
                      <a:pt x="42" y="18"/>
                    </a:lnTo>
                    <a:lnTo>
                      <a:pt x="31" y="29"/>
                    </a:lnTo>
                    <a:lnTo>
                      <a:pt x="20" y="41"/>
                    </a:lnTo>
                    <a:lnTo>
                      <a:pt x="12" y="53"/>
                    </a:lnTo>
                    <a:lnTo>
                      <a:pt x="5" y="65"/>
                    </a:lnTo>
                    <a:lnTo>
                      <a:pt x="3" y="76"/>
                    </a:lnTo>
                    <a:close/>
                  </a:path>
                </a:pathLst>
              </a:custGeom>
              <a:solidFill>
                <a:srgbClr val="CAAA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365" name="Freeform 432"/>
            <p:cNvSpPr>
              <a:spLocks/>
            </p:cNvSpPr>
            <p:nvPr/>
          </p:nvSpPr>
          <p:spPr bwMode="auto">
            <a:xfrm>
              <a:off x="3118" y="764"/>
              <a:ext cx="42" cy="46"/>
            </a:xfrm>
            <a:custGeom>
              <a:avLst/>
              <a:gdLst>
                <a:gd name="T0" fmla="*/ 0 w 42"/>
                <a:gd name="T1" fmla="*/ 0 h 46"/>
                <a:gd name="T2" fmla="*/ 0 w 42"/>
                <a:gd name="T3" fmla="*/ 0 h 46"/>
                <a:gd name="T4" fmla="*/ 10 w 42"/>
                <a:gd name="T5" fmla="*/ 11 h 46"/>
                <a:gd name="T6" fmla="*/ 18 w 42"/>
                <a:gd name="T7" fmla="*/ 22 h 46"/>
                <a:gd name="T8" fmla="*/ 30 w 42"/>
                <a:gd name="T9" fmla="*/ 44 h 46"/>
                <a:gd name="T10" fmla="*/ 30 w 42"/>
                <a:gd name="T11" fmla="*/ 44 h 46"/>
                <a:gd name="T12" fmla="*/ 33 w 42"/>
                <a:gd name="T13" fmla="*/ 46 h 46"/>
                <a:gd name="T14" fmla="*/ 34 w 42"/>
                <a:gd name="T15" fmla="*/ 46 h 46"/>
                <a:gd name="T16" fmla="*/ 35 w 42"/>
                <a:gd name="T17" fmla="*/ 46 h 46"/>
                <a:gd name="T18" fmla="*/ 38 w 42"/>
                <a:gd name="T19" fmla="*/ 44 h 46"/>
                <a:gd name="T20" fmla="*/ 39 w 42"/>
                <a:gd name="T21" fmla="*/ 38 h 46"/>
                <a:gd name="T22" fmla="*/ 42 w 42"/>
                <a:gd name="T23" fmla="*/ 26 h 46"/>
                <a:gd name="T24" fmla="*/ 41 w 42"/>
                <a:gd name="T25" fmla="*/ 21 h 46"/>
                <a:gd name="T26" fmla="*/ 41 w 42"/>
                <a:gd name="T27" fmla="*/ 17 h 46"/>
                <a:gd name="T28" fmla="*/ 41 w 42"/>
                <a:gd name="T29" fmla="*/ 17 h 46"/>
                <a:gd name="T30" fmla="*/ 37 w 42"/>
                <a:gd name="T31" fmla="*/ 11 h 46"/>
                <a:gd name="T32" fmla="*/ 31 w 42"/>
                <a:gd name="T33" fmla="*/ 7 h 46"/>
                <a:gd name="T34" fmla="*/ 23 w 42"/>
                <a:gd name="T35" fmla="*/ 2 h 46"/>
                <a:gd name="T36" fmla="*/ 23 w 42"/>
                <a:gd name="T37" fmla="*/ 2 h 46"/>
                <a:gd name="T38" fmla="*/ 21 w 42"/>
                <a:gd name="T39" fmla="*/ 0 h 46"/>
                <a:gd name="T40" fmla="*/ 18 w 42"/>
                <a:gd name="T41" fmla="*/ 0 h 46"/>
                <a:gd name="T42" fmla="*/ 14 w 42"/>
                <a:gd name="T43" fmla="*/ 2 h 46"/>
                <a:gd name="T44" fmla="*/ 8 w 42"/>
                <a:gd name="T45" fmla="*/ 2 h 46"/>
                <a:gd name="T46" fmla="*/ 4 w 42"/>
                <a:gd name="T47" fmla="*/ 2 h 46"/>
                <a:gd name="T48" fmla="*/ 0 w 42"/>
                <a:gd name="T49" fmla="*/ 0 h 46"/>
                <a:gd name="T50" fmla="*/ 0 w 42"/>
                <a:gd name="T51" fmla="*/ 0 h 46"/>
                <a:gd name="T52" fmla="*/ 0 w 42"/>
                <a:gd name="T53" fmla="*/ 0 h 4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42" h="46">
                  <a:moveTo>
                    <a:pt x="0" y="0"/>
                  </a:moveTo>
                  <a:lnTo>
                    <a:pt x="0" y="0"/>
                  </a:lnTo>
                  <a:lnTo>
                    <a:pt x="10" y="11"/>
                  </a:lnTo>
                  <a:lnTo>
                    <a:pt x="18" y="22"/>
                  </a:lnTo>
                  <a:lnTo>
                    <a:pt x="30" y="44"/>
                  </a:lnTo>
                  <a:lnTo>
                    <a:pt x="33" y="46"/>
                  </a:lnTo>
                  <a:lnTo>
                    <a:pt x="34" y="46"/>
                  </a:lnTo>
                  <a:lnTo>
                    <a:pt x="35" y="46"/>
                  </a:lnTo>
                  <a:lnTo>
                    <a:pt x="38" y="44"/>
                  </a:lnTo>
                  <a:lnTo>
                    <a:pt x="39" y="38"/>
                  </a:lnTo>
                  <a:lnTo>
                    <a:pt x="42" y="26"/>
                  </a:lnTo>
                  <a:lnTo>
                    <a:pt x="41" y="21"/>
                  </a:lnTo>
                  <a:lnTo>
                    <a:pt x="41" y="17"/>
                  </a:lnTo>
                  <a:lnTo>
                    <a:pt x="37" y="11"/>
                  </a:lnTo>
                  <a:lnTo>
                    <a:pt x="31" y="7"/>
                  </a:lnTo>
                  <a:lnTo>
                    <a:pt x="23" y="2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4" y="2"/>
                  </a:lnTo>
                  <a:lnTo>
                    <a:pt x="8" y="2"/>
                  </a:lnTo>
                  <a:lnTo>
                    <a:pt x="4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3B8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grpSp>
        <p:nvGrpSpPr>
          <p:cNvPr id="2128" name="Group 433"/>
          <p:cNvGrpSpPr>
            <a:grpSpLocks/>
          </p:cNvGrpSpPr>
          <p:nvPr/>
        </p:nvGrpSpPr>
        <p:grpSpPr bwMode="auto">
          <a:xfrm>
            <a:off x="5529970" y="444469"/>
            <a:ext cx="496394" cy="781833"/>
            <a:chOff x="5372" y="639"/>
            <a:chExt cx="569" cy="897"/>
          </a:xfrm>
        </p:grpSpPr>
        <p:sp>
          <p:nvSpPr>
            <p:cNvPr id="2351" name="Freeform 434"/>
            <p:cNvSpPr>
              <a:spLocks noChangeAspect="1"/>
            </p:cNvSpPr>
            <p:nvPr/>
          </p:nvSpPr>
          <p:spPr bwMode="auto">
            <a:xfrm>
              <a:off x="5461" y="1169"/>
              <a:ext cx="82" cy="120"/>
            </a:xfrm>
            <a:custGeom>
              <a:avLst/>
              <a:gdLst>
                <a:gd name="T0" fmla="*/ 8 w 39"/>
                <a:gd name="T1" fmla="*/ 0 h 57"/>
                <a:gd name="T2" fmla="*/ 8 w 39"/>
                <a:gd name="T3" fmla="*/ 0 h 57"/>
                <a:gd name="T4" fmla="*/ 25 w 39"/>
                <a:gd name="T5" fmla="*/ 13 h 57"/>
                <a:gd name="T6" fmla="*/ 48 w 39"/>
                <a:gd name="T7" fmla="*/ 34 h 57"/>
                <a:gd name="T8" fmla="*/ 71 w 39"/>
                <a:gd name="T9" fmla="*/ 55 h 57"/>
                <a:gd name="T10" fmla="*/ 80 w 39"/>
                <a:gd name="T11" fmla="*/ 63 h 57"/>
                <a:gd name="T12" fmla="*/ 82 w 39"/>
                <a:gd name="T13" fmla="*/ 72 h 57"/>
                <a:gd name="T14" fmla="*/ 82 w 39"/>
                <a:gd name="T15" fmla="*/ 72 h 57"/>
                <a:gd name="T16" fmla="*/ 80 w 39"/>
                <a:gd name="T17" fmla="*/ 97 h 57"/>
                <a:gd name="T18" fmla="*/ 76 w 39"/>
                <a:gd name="T19" fmla="*/ 109 h 57"/>
                <a:gd name="T20" fmla="*/ 74 w 39"/>
                <a:gd name="T21" fmla="*/ 118 h 57"/>
                <a:gd name="T22" fmla="*/ 74 w 39"/>
                <a:gd name="T23" fmla="*/ 118 h 57"/>
                <a:gd name="T24" fmla="*/ 71 w 39"/>
                <a:gd name="T25" fmla="*/ 120 h 57"/>
                <a:gd name="T26" fmla="*/ 71 w 39"/>
                <a:gd name="T27" fmla="*/ 114 h 57"/>
                <a:gd name="T28" fmla="*/ 63 w 39"/>
                <a:gd name="T29" fmla="*/ 101 h 57"/>
                <a:gd name="T30" fmla="*/ 57 w 39"/>
                <a:gd name="T31" fmla="*/ 86 h 57"/>
                <a:gd name="T32" fmla="*/ 44 w 39"/>
                <a:gd name="T33" fmla="*/ 72 h 57"/>
                <a:gd name="T34" fmla="*/ 32 w 39"/>
                <a:gd name="T35" fmla="*/ 57 h 57"/>
                <a:gd name="T36" fmla="*/ 11 w 39"/>
                <a:gd name="T37" fmla="*/ 40 h 57"/>
                <a:gd name="T38" fmla="*/ 11 w 39"/>
                <a:gd name="T39" fmla="*/ 40 h 57"/>
                <a:gd name="T40" fmla="*/ 6 w 39"/>
                <a:gd name="T41" fmla="*/ 29 h 57"/>
                <a:gd name="T42" fmla="*/ 0 w 39"/>
                <a:gd name="T43" fmla="*/ 15 h 57"/>
                <a:gd name="T44" fmla="*/ 0 w 39"/>
                <a:gd name="T45" fmla="*/ 4 h 57"/>
                <a:gd name="T46" fmla="*/ 2 w 39"/>
                <a:gd name="T47" fmla="*/ 0 h 57"/>
                <a:gd name="T48" fmla="*/ 8 w 39"/>
                <a:gd name="T49" fmla="*/ 0 h 57"/>
                <a:gd name="T50" fmla="*/ 8 w 39"/>
                <a:gd name="T51" fmla="*/ 0 h 5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39" h="57">
                  <a:moveTo>
                    <a:pt x="4" y="0"/>
                  </a:moveTo>
                  <a:lnTo>
                    <a:pt x="4" y="0"/>
                  </a:lnTo>
                  <a:lnTo>
                    <a:pt x="12" y="6"/>
                  </a:lnTo>
                  <a:lnTo>
                    <a:pt x="23" y="16"/>
                  </a:lnTo>
                  <a:lnTo>
                    <a:pt x="34" y="26"/>
                  </a:lnTo>
                  <a:lnTo>
                    <a:pt x="38" y="30"/>
                  </a:lnTo>
                  <a:lnTo>
                    <a:pt x="39" y="34"/>
                  </a:lnTo>
                  <a:lnTo>
                    <a:pt x="38" y="46"/>
                  </a:lnTo>
                  <a:lnTo>
                    <a:pt x="36" y="52"/>
                  </a:lnTo>
                  <a:lnTo>
                    <a:pt x="35" y="56"/>
                  </a:lnTo>
                  <a:lnTo>
                    <a:pt x="34" y="57"/>
                  </a:lnTo>
                  <a:lnTo>
                    <a:pt x="34" y="54"/>
                  </a:lnTo>
                  <a:lnTo>
                    <a:pt x="30" y="48"/>
                  </a:lnTo>
                  <a:lnTo>
                    <a:pt x="27" y="41"/>
                  </a:lnTo>
                  <a:lnTo>
                    <a:pt x="21" y="34"/>
                  </a:lnTo>
                  <a:lnTo>
                    <a:pt x="15" y="27"/>
                  </a:lnTo>
                  <a:lnTo>
                    <a:pt x="5" y="19"/>
                  </a:lnTo>
                  <a:lnTo>
                    <a:pt x="3" y="14"/>
                  </a:lnTo>
                  <a:lnTo>
                    <a:pt x="0" y="7"/>
                  </a:lnTo>
                  <a:lnTo>
                    <a:pt x="0" y="2"/>
                  </a:lnTo>
                  <a:lnTo>
                    <a:pt x="1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8B14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grpSp>
          <p:nvGrpSpPr>
            <p:cNvPr id="2352" name="Group 435"/>
            <p:cNvGrpSpPr>
              <a:grpSpLocks/>
            </p:cNvGrpSpPr>
            <p:nvPr/>
          </p:nvGrpSpPr>
          <p:grpSpPr bwMode="auto">
            <a:xfrm>
              <a:off x="5372" y="639"/>
              <a:ext cx="569" cy="897"/>
              <a:chOff x="5372" y="639"/>
              <a:chExt cx="569" cy="897"/>
            </a:xfrm>
          </p:grpSpPr>
          <p:grpSp>
            <p:nvGrpSpPr>
              <p:cNvPr id="2353" name="Group 436"/>
              <p:cNvGrpSpPr>
                <a:grpSpLocks/>
              </p:cNvGrpSpPr>
              <p:nvPr/>
            </p:nvGrpSpPr>
            <p:grpSpPr bwMode="auto">
              <a:xfrm>
                <a:off x="5372" y="641"/>
                <a:ext cx="569" cy="895"/>
                <a:chOff x="5372" y="641"/>
                <a:chExt cx="569" cy="895"/>
              </a:xfrm>
            </p:grpSpPr>
            <p:sp>
              <p:nvSpPr>
                <p:cNvPr id="2362" name="Freeform 437"/>
                <p:cNvSpPr>
                  <a:spLocks/>
                </p:cNvSpPr>
                <p:nvPr/>
              </p:nvSpPr>
              <p:spPr bwMode="auto">
                <a:xfrm>
                  <a:off x="5372" y="641"/>
                  <a:ext cx="569" cy="895"/>
                </a:xfrm>
                <a:custGeom>
                  <a:avLst/>
                  <a:gdLst>
                    <a:gd name="T0" fmla="*/ 565 w 265"/>
                    <a:gd name="T1" fmla="*/ 221 h 417"/>
                    <a:gd name="T2" fmla="*/ 535 w 265"/>
                    <a:gd name="T3" fmla="*/ 180 h 417"/>
                    <a:gd name="T4" fmla="*/ 505 w 265"/>
                    <a:gd name="T5" fmla="*/ 155 h 417"/>
                    <a:gd name="T6" fmla="*/ 444 w 265"/>
                    <a:gd name="T7" fmla="*/ 116 h 417"/>
                    <a:gd name="T8" fmla="*/ 421 w 265"/>
                    <a:gd name="T9" fmla="*/ 77 h 417"/>
                    <a:gd name="T10" fmla="*/ 414 w 265"/>
                    <a:gd name="T11" fmla="*/ 17 h 417"/>
                    <a:gd name="T12" fmla="*/ 412 w 265"/>
                    <a:gd name="T13" fmla="*/ 9 h 417"/>
                    <a:gd name="T14" fmla="*/ 376 w 265"/>
                    <a:gd name="T15" fmla="*/ 0 h 417"/>
                    <a:gd name="T16" fmla="*/ 337 w 265"/>
                    <a:gd name="T17" fmla="*/ 17 h 417"/>
                    <a:gd name="T18" fmla="*/ 335 w 265"/>
                    <a:gd name="T19" fmla="*/ 28 h 417"/>
                    <a:gd name="T20" fmla="*/ 329 w 265"/>
                    <a:gd name="T21" fmla="*/ 73 h 417"/>
                    <a:gd name="T22" fmla="*/ 322 w 265"/>
                    <a:gd name="T23" fmla="*/ 73 h 417"/>
                    <a:gd name="T24" fmla="*/ 311 w 265"/>
                    <a:gd name="T25" fmla="*/ 15 h 417"/>
                    <a:gd name="T26" fmla="*/ 298 w 265"/>
                    <a:gd name="T27" fmla="*/ 6 h 417"/>
                    <a:gd name="T28" fmla="*/ 258 w 265"/>
                    <a:gd name="T29" fmla="*/ 6 h 417"/>
                    <a:gd name="T30" fmla="*/ 240 w 265"/>
                    <a:gd name="T31" fmla="*/ 19 h 417"/>
                    <a:gd name="T32" fmla="*/ 245 w 265"/>
                    <a:gd name="T33" fmla="*/ 52 h 417"/>
                    <a:gd name="T34" fmla="*/ 238 w 265"/>
                    <a:gd name="T35" fmla="*/ 92 h 417"/>
                    <a:gd name="T36" fmla="*/ 215 w 265"/>
                    <a:gd name="T37" fmla="*/ 116 h 417"/>
                    <a:gd name="T38" fmla="*/ 200 w 265"/>
                    <a:gd name="T39" fmla="*/ 114 h 417"/>
                    <a:gd name="T40" fmla="*/ 163 w 265"/>
                    <a:gd name="T41" fmla="*/ 64 h 417"/>
                    <a:gd name="T42" fmla="*/ 148 w 265"/>
                    <a:gd name="T43" fmla="*/ 58 h 417"/>
                    <a:gd name="T44" fmla="*/ 107 w 265"/>
                    <a:gd name="T45" fmla="*/ 69 h 417"/>
                    <a:gd name="T46" fmla="*/ 92 w 265"/>
                    <a:gd name="T47" fmla="*/ 97 h 417"/>
                    <a:gd name="T48" fmla="*/ 105 w 265"/>
                    <a:gd name="T49" fmla="*/ 142 h 417"/>
                    <a:gd name="T50" fmla="*/ 99 w 265"/>
                    <a:gd name="T51" fmla="*/ 195 h 417"/>
                    <a:gd name="T52" fmla="*/ 60 w 265"/>
                    <a:gd name="T53" fmla="*/ 266 h 417"/>
                    <a:gd name="T54" fmla="*/ 11 w 265"/>
                    <a:gd name="T55" fmla="*/ 369 h 417"/>
                    <a:gd name="T56" fmla="*/ 0 w 265"/>
                    <a:gd name="T57" fmla="*/ 453 h 417"/>
                    <a:gd name="T58" fmla="*/ 9 w 265"/>
                    <a:gd name="T59" fmla="*/ 524 h 417"/>
                    <a:gd name="T60" fmla="*/ 37 w 265"/>
                    <a:gd name="T61" fmla="*/ 610 h 417"/>
                    <a:gd name="T62" fmla="*/ 86 w 265"/>
                    <a:gd name="T63" fmla="*/ 680 h 417"/>
                    <a:gd name="T64" fmla="*/ 150 w 265"/>
                    <a:gd name="T65" fmla="*/ 755 h 417"/>
                    <a:gd name="T66" fmla="*/ 245 w 265"/>
                    <a:gd name="T67" fmla="*/ 805 h 417"/>
                    <a:gd name="T68" fmla="*/ 322 w 265"/>
                    <a:gd name="T69" fmla="*/ 869 h 417"/>
                    <a:gd name="T70" fmla="*/ 337 w 265"/>
                    <a:gd name="T71" fmla="*/ 895 h 417"/>
                    <a:gd name="T72" fmla="*/ 339 w 265"/>
                    <a:gd name="T73" fmla="*/ 889 h 417"/>
                    <a:gd name="T74" fmla="*/ 339 w 265"/>
                    <a:gd name="T75" fmla="*/ 622 h 417"/>
                    <a:gd name="T76" fmla="*/ 329 w 265"/>
                    <a:gd name="T77" fmla="*/ 552 h 417"/>
                    <a:gd name="T78" fmla="*/ 313 w 265"/>
                    <a:gd name="T79" fmla="*/ 534 h 417"/>
                    <a:gd name="T80" fmla="*/ 279 w 265"/>
                    <a:gd name="T81" fmla="*/ 532 h 417"/>
                    <a:gd name="T82" fmla="*/ 264 w 265"/>
                    <a:gd name="T83" fmla="*/ 526 h 417"/>
                    <a:gd name="T84" fmla="*/ 240 w 265"/>
                    <a:gd name="T85" fmla="*/ 455 h 417"/>
                    <a:gd name="T86" fmla="*/ 238 w 265"/>
                    <a:gd name="T87" fmla="*/ 386 h 417"/>
                    <a:gd name="T88" fmla="*/ 253 w 265"/>
                    <a:gd name="T89" fmla="*/ 356 h 417"/>
                    <a:gd name="T90" fmla="*/ 288 w 265"/>
                    <a:gd name="T91" fmla="*/ 326 h 417"/>
                    <a:gd name="T92" fmla="*/ 311 w 265"/>
                    <a:gd name="T93" fmla="*/ 320 h 417"/>
                    <a:gd name="T94" fmla="*/ 346 w 265"/>
                    <a:gd name="T95" fmla="*/ 337 h 417"/>
                    <a:gd name="T96" fmla="*/ 356 w 265"/>
                    <a:gd name="T97" fmla="*/ 339 h 417"/>
                    <a:gd name="T98" fmla="*/ 464 w 265"/>
                    <a:gd name="T99" fmla="*/ 305 h 417"/>
                    <a:gd name="T100" fmla="*/ 560 w 265"/>
                    <a:gd name="T101" fmla="*/ 249 h 417"/>
                    <a:gd name="T102" fmla="*/ 569 w 265"/>
                    <a:gd name="T103" fmla="*/ 240 h 417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0" t="0" r="r" b="b"/>
                  <a:pathLst>
                    <a:path w="265" h="417">
                      <a:moveTo>
                        <a:pt x="265" y="112"/>
                      </a:moveTo>
                      <a:lnTo>
                        <a:pt x="265" y="112"/>
                      </a:lnTo>
                      <a:lnTo>
                        <a:pt x="263" y="103"/>
                      </a:lnTo>
                      <a:lnTo>
                        <a:pt x="258" y="96"/>
                      </a:lnTo>
                      <a:lnTo>
                        <a:pt x="254" y="89"/>
                      </a:lnTo>
                      <a:lnTo>
                        <a:pt x="249" y="84"/>
                      </a:lnTo>
                      <a:lnTo>
                        <a:pt x="241" y="76"/>
                      </a:lnTo>
                      <a:lnTo>
                        <a:pt x="235" y="72"/>
                      </a:lnTo>
                      <a:lnTo>
                        <a:pt x="226" y="66"/>
                      </a:lnTo>
                      <a:lnTo>
                        <a:pt x="214" y="60"/>
                      </a:lnTo>
                      <a:lnTo>
                        <a:pt x="207" y="54"/>
                      </a:lnTo>
                      <a:lnTo>
                        <a:pt x="203" y="49"/>
                      </a:lnTo>
                      <a:lnTo>
                        <a:pt x="199" y="43"/>
                      </a:lnTo>
                      <a:lnTo>
                        <a:pt x="196" y="36"/>
                      </a:lnTo>
                      <a:lnTo>
                        <a:pt x="195" y="22"/>
                      </a:lnTo>
                      <a:lnTo>
                        <a:pt x="193" y="8"/>
                      </a:lnTo>
                      <a:lnTo>
                        <a:pt x="193" y="5"/>
                      </a:lnTo>
                      <a:lnTo>
                        <a:pt x="192" y="4"/>
                      </a:lnTo>
                      <a:lnTo>
                        <a:pt x="187" y="1"/>
                      </a:lnTo>
                      <a:lnTo>
                        <a:pt x="181" y="0"/>
                      </a:lnTo>
                      <a:lnTo>
                        <a:pt x="175" y="0"/>
                      </a:lnTo>
                      <a:lnTo>
                        <a:pt x="168" y="1"/>
                      </a:lnTo>
                      <a:lnTo>
                        <a:pt x="161" y="4"/>
                      </a:lnTo>
                      <a:lnTo>
                        <a:pt x="157" y="8"/>
                      </a:lnTo>
                      <a:lnTo>
                        <a:pt x="156" y="11"/>
                      </a:lnTo>
                      <a:lnTo>
                        <a:pt x="156" y="13"/>
                      </a:lnTo>
                      <a:lnTo>
                        <a:pt x="156" y="28"/>
                      </a:lnTo>
                      <a:lnTo>
                        <a:pt x="154" y="34"/>
                      </a:lnTo>
                      <a:lnTo>
                        <a:pt x="153" y="34"/>
                      </a:lnTo>
                      <a:lnTo>
                        <a:pt x="151" y="35"/>
                      </a:lnTo>
                      <a:lnTo>
                        <a:pt x="150" y="34"/>
                      </a:lnTo>
                      <a:lnTo>
                        <a:pt x="149" y="31"/>
                      </a:lnTo>
                      <a:lnTo>
                        <a:pt x="147" y="23"/>
                      </a:lnTo>
                      <a:lnTo>
                        <a:pt x="145" y="7"/>
                      </a:lnTo>
                      <a:lnTo>
                        <a:pt x="143" y="4"/>
                      </a:lnTo>
                      <a:lnTo>
                        <a:pt x="139" y="3"/>
                      </a:lnTo>
                      <a:lnTo>
                        <a:pt x="133" y="1"/>
                      </a:lnTo>
                      <a:lnTo>
                        <a:pt x="127" y="1"/>
                      </a:lnTo>
                      <a:lnTo>
                        <a:pt x="120" y="3"/>
                      </a:lnTo>
                      <a:lnTo>
                        <a:pt x="116" y="4"/>
                      </a:lnTo>
                      <a:lnTo>
                        <a:pt x="112" y="7"/>
                      </a:lnTo>
                      <a:lnTo>
                        <a:pt x="112" y="9"/>
                      </a:lnTo>
                      <a:lnTo>
                        <a:pt x="114" y="16"/>
                      </a:lnTo>
                      <a:lnTo>
                        <a:pt x="114" y="24"/>
                      </a:lnTo>
                      <a:lnTo>
                        <a:pt x="114" y="38"/>
                      </a:lnTo>
                      <a:lnTo>
                        <a:pt x="111" y="43"/>
                      </a:lnTo>
                      <a:lnTo>
                        <a:pt x="108" y="49"/>
                      </a:lnTo>
                      <a:lnTo>
                        <a:pt x="103" y="53"/>
                      </a:lnTo>
                      <a:lnTo>
                        <a:pt x="100" y="54"/>
                      </a:lnTo>
                      <a:lnTo>
                        <a:pt x="97" y="54"/>
                      </a:lnTo>
                      <a:lnTo>
                        <a:pt x="93" y="53"/>
                      </a:lnTo>
                      <a:lnTo>
                        <a:pt x="89" y="50"/>
                      </a:lnTo>
                      <a:lnTo>
                        <a:pt x="82" y="42"/>
                      </a:lnTo>
                      <a:lnTo>
                        <a:pt x="76" y="30"/>
                      </a:lnTo>
                      <a:lnTo>
                        <a:pt x="73" y="28"/>
                      </a:lnTo>
                      <a:lnTo>
                        <a:pt x="69" y="27"/>
                      </a:lnTo>
                      <a:lnTo>
                        <a:pt x="62" y="28"/>
                      </a:lnTo>
                      <a:lnTo>
                        <a:pt x="57" y="30"/>
                      </a:lnTo>
                      <a:lnTo>
                        <a:pt x="50" y="32"/>
                      </a:lnTo>
                      <a:lnTo>
                        <a:pt x="46" y="36"/>
                      </a:lnTo>
                      <a:lnTo>
                        <a:pt x="43" y="39"/>
                      </a:lnTo>
                      <a:lnTo>
                        <a:pt x="43" y="45"/>
                      </a:lnTo>
                      <a:lnTo>
                        <a:pt x="47" y="58"/>
                      </a:lnTo>
                      <a:lnTo>
                        <a:pt x="49" y="66"/>
                      </a:lnTo>
                      <a:lnTo>
                        <a:pt x="49" y="78"/>
                      </a:lnTo>
                      <a:lnTo>
                        <a:pt x="46" y="91"/>
                      </a:lnTo>
                      <a:lnTo>
                        <a:pt x="40" y="103"/>
                      </a:lnTo>
                      <a:lnTo>
                        <a:pt x="28" y="124"/>
                      </a:lnTo>
                      <a:lnTo>
                        <a:pt x="15" y="147"/>
                      </a:lnTo>
                      <a:lnTo>
                        <a:pt x="11" y="160"/>
                      </a:lnTo>
                      <a:lnTo>
                        <a:pt x="5" y="172"/>
                      </a:lnTo>
                      <a:lnTo>
                        <a:pt x="3" y="184"/>
                      </a:lnTo>
                      <a:lnTo>
                        <a:pt x="0" y="198"/>
                      </a:lnTo>
                      <a:lnTo>
                        <a:pt x="0" y="211"/>
                      </a:lnTo>
                      <a:lnTo>
                        <a:pt x="0" y="226"/>
                      </a:lnTo>
                      <a:lnTo>
                        <a:pt x="4" y="244"/>
                      </a:lnTo>
                      <a:lnTo>
                        <a:pt x="8" y="260"/>
                      </a:lnTo>
                      <a:lnTo>
                        <a:pt x="12" y="272"/>
                      </a:lnTo>
                      <a:lnTo>
                        <a:pt x="17" y="284"/>
                      </a:lnTo>
                      <a:lnTo>
                        <a:pt x="23" y="294"/>
                      </a:lnTo>
                      <a:lnTo>
                        <a:pt x="30" y="302"/>
                      </a:lnTo>
                      <a:lnTo>
                        <a:pt x="40" y="317"/>
                      </a:lnTo>
                      <a:lnTo>
                        <a:pt x="57" y="337"/>
                      </a:lnTo>
                      <a:lnTo>
                        <a:pt x="70" y="352"/>
                      </a:lnTo>
                      <a:lnTo>
                        <a:pt x="86" y="360"/>
                      </a:lnTo>
                      <a:lnTo>
                        <a:pt x="114" y="375"/>
                      </a:lnTo>
                      <a:lnTo>
                        <a:pt x="127" y="384"/>
                      </a:lnTo>
                      <a:lnTo>
                        <a:pt x="139" y="395"/>
                      </a:lnTo>
                      <a:lnTo>
                        <a:pt x="150" y="405"/>
                      </a:lnTo>
                      <a:lnTo>
                        <a:pt x="154" y="411"/>
                      </a:lnTo>
                      <a:lnTo>
                        <a:pt x="157" y="417"/>
                      </a:lnTo>
                      <a:lnTo>
                        <a:pt x="158" y="417"/>
                      </a:lnTo>
                      <a:lnTo>
                        <a:pt x="158" y="414"/>
                      </a:lnTo>
                      <a:lnTo>
                        <a:pt x="160" y="399"/>
                      </a:lnTo>
                      <a:lnTo>
                        <a:pt x="160" y="346"/>
                      </a:lnTo>
                      <a:lnTo>
                        <a:pt x="158" y="290"/>
                      </a:lnTo>
                      <a:lnTo>
                        <a:pt x="156" y="268"/>
                      </a:lnTo>
                      <a:lnTo>
                        <a:pt x="154" y="261"/>
                      </a:lnTo>
                      <a:lnTo>
                        <a:pt x="153" y="257"/>
                      </a:lnTo>
                      <a:lnTo>
                        <a:pt x="150" y="252"/>
                      </a:lnTo>
                      <a:lnTo>
                        <a:pt x="146" y="249"/>
                      </a:lnTo>
                      <a:lnTo>
                        <a:pt x="142" y="248"/>
                      </a:lnTo>
                      <a:lnTo>
                        <a:pt x="138" y="248"/>
                      </a:lnTo>
                      <a:lnTo>
                        <a:pt x="130" y="248"/>
                      </a:lnTo>
                      <a:lnTo>
                        <a:pt x="126" y="246"/>
                      </a:lnTo>
                      <a:lnTo>
                        <a:pt x="123" y="245"/>
                      </a:lnTo>
                      <a:lnTo>
                        <a:pt x="120" y="240"/>
                      </a:lnTo>
                      <a:lnTo>
                        <a:pt x="118" y="233"/>
                      </a:lnTo>
                      <a:lnTo>
                        <a:pt x="112" y="212"/>
                      </a:lnTo>
                      <a:lnTo>
                        <a:pt x="111" y="202"/>
                      </a:lnTo>
                      <a:lnTo>
                        <a:pt x="110" y="191"/>
                      </a:lnTo>
                      <a:lnTo>
                        <a:pt x="111" y="180"/>
                      </a:lnTo>
                      <a:lnTo>
                        <a:pt x="114" y="172"/>
                      </a:lnTo>
                      <a:lnTo>
                        <a:pt x="118" y="166"/>
                      </a:lnTo>
                      <a:lnTo>
                        <a:pt x="122" y="160"/>
                      </a:lnTo>
                      <a:lnTo>
                        <a:pt x="128" y="153"/>
                      </a:lnTo>
                      <a:lnTo>
                        <a:pt x="134" y="152"/>
                      </a:lnTo>
                      <a:lnTo>
                        <a:pt x="138" y="150"/>
                      </a:lnTo>
                      <a:lnTo>
                        <a:pt x="145" y="149"/>
                      </a:lnTo>
                      <a:lnTo>
                        <a:pt x="151" y="150"/>
                      </a:lnTo>
                      <a:lnTo>
                        <a:pt x="157" y="153"/>
                      </a:lnTo>
                      <a:lnTo>
                        <a:pt x="161" y="157"/>
                      </a:lnTo>
                      <a:lnTo>
                        <a:pt x="162" y="158"/>
                      </a:lnTo>
                      <a:lnTo>
                        <a:pt x="166" y="158"/>
                      </a:lnTo>
                      <a:lnTo>
                        <a:pt x="180" y="156"/>
                      </a:lnTo>
                      <a:lnTo>
                        <a:pt x="198" y="150"/>
                      </a:lnTo>
                      <a:lnTo>
                        <a:pt x="216" y="142"/>
                      </a:lnTo>
                      <a:lnTo>
                        <a:pt x="235" y="133"/>
                      </a:lnTo>
                      <a:lnTo>
                        <a:pt x="250" y="124"/>
                      </a:lnTo>
                      <a:lnTo>
                        <a:pt x="261" y="116"/>
                      </a:lnTo>
                      <a:lnTo>
                        <a:pt x="265" y="114"/>
                      </a:lnTo>
                      <a:lnTo>
                        <a:pt x="265" y="112"/>
                      </a:lnTo>
                      <a:close/>
                    </a:path>
                  </a:pathLst>
                </a:custGeom>
                <a:solidFill>
                  <a:srgbClr val="A6182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63" name="Freeform 438"/>
                <p:cNvSpPr>
                  <a:spLocks/>
                </p:cNvSpPr>
                <p:nvPr/>
              </p:nvSpPr>
              <p:spPr bwMode="auto">
                <a:xfrm>
                  <a:off x="5381" y="907"/>
                  <a:ext cx="216" cy="112"/>
                </a:xfrm>
                <a:custGeom>
                  <a:avLst/>
                  <a:gdLst>
                    <a:gd name="T0" fmla="*/ 216 w 101"/>
                    <a:gd name="T1" fmla="*/ 86 h 52"/>
                    <a:gd name="T2" fmla="*/ 216 w 101"/>
                    <a:gd name="T3" fmla="*/ 86 h 52"/>
                    <a:gd name="T4" fmla="*/ 216 w 101"/>
                    <a:gd name="T5" fmla="*/ 90 h 52"/>
                    <a:gd name="T6" fmla="*/ 214 w 101"/>
                    <a:gd name="T7" fmla="*/ 95 h 52"/>
                    <a:gd name="T8" fmla="*/ 203 w 101"/>
                    <a:gd name="T9" fmla="*/ 99 h 52"/>
                    <a:gd name="T10" fmla="*/ 190 w 101"/>
                    <a:gd name="T11" fmla="*/ 103 h 52"/>
                    <a:gd name="T12" fmla="*/ 173 w 101"/>
                    <a:gd name="T13" fmla="*/ 103 h 52"/>
                    <a:gd name="T14" fmla="*/ 139 w 101"/>
                    <a:gd name="T15" fmla="*/ 97 h 52"/>
                    <a:gd name="T16" fmla="*/ 115 w 101"/>
                    <a:gd name="T17" fmla="*/ 90 h 52"/>
                    <a:gd name="T18" fmla="*/ 115 w 101"/>
                    <a:gd name="T19" fmla="*/ 90 h 52"/>
                    <a:gd name="T20" fmla="*/ 101 w 101"/>
                    <a:gd name="T21" fmla="*/ 80 h 52"/>
                    <a:gd name="T22" fmla="*/ 88 w 101"/>
                    <a:gd name="T23" fmla="*/ 71 h 52"/>
                    <a:gd name="T24" fmla="*/ 81 w 101"/>
                    <a:gd name="T25" fmla="*/ 69 h 52"/>
                    <a:gd name="T26" fmla="*/ 75 w 101"/>
                    <a:gd name="T27" fmla="*/ 69 h 52"/>
                    <a:gd name="T28" fmla="*/ 68 w 101"/>
                    <a:gd name="T29" fmla="*/ 73 h 52"/>
                    <a:gd name="T30" fmla="*/ 60 w 101"/>
                    <a:gd name="T31" fmla="*/ 80 h 52"/>
                    <a:gd name="T32" fmla="*/ 60 w 101"/>
                    <a:gd name="T33" fmla="*/ 80 h 52"/>
                    <a:gd name="T34" fmla="*/ 56 w 101"/>
                    <a:gd name="T35" fmla="*/ 88 h 52"/>
                    <a:gd name="T36" fmla="*/ 43 w 101"/>
                    <a:gd name="T37" fmla="*/ 97 h 52"/>
                    <a:gd name="T38" fmla="*/ 24 w 101"/>
                    <a:gd name="T39" fmla="*/ 110 h 52"/>
                    <a:gd name="T40" fmla="*/ 11 w 101"/>
                    <a:gd name="T41" fmla="*/ 112 h 52"/>
                    <a:gd name="T42" fmla="*/ 6 w 101"/>
                    <a:gd name="T43" fmla="*/ 112 h 52"/>
                    <a:gd name="T44" fmla="*/ 0 w 101"/>
                    <a:gd name="T45" fmla="*/ 112 h 52"/>
                    <a:gd name="T46" fmla="*/ 2 w 101"/>
                    <a:gd name="T47" fmla="*/ 106 h 52"/>
                    <a:gd name="T48" fmla="*/ 2 w 101"/>
                    <a:gd name="T49" fmla="*/ 106 h 52"/>
                    <a:gd name="T50" fmla="*/ 15 w 101"/>
                    <a:gd name="T51" fmla="*/ 80 h 52"/>
                    <a:gd name="T52" fmla="*/ 24 w 101"/>
                    <a:gd name="T53" fmla="*/ 65 h 52"/>
                    <a:gd name="T54" fmla="*/ 34 w 101"/>
                    <a:gd name="T55" fmla="*/ 47 h 52"/>
                    <a:gd name="T56" fmla="*/ 49 w 101"/>
                    <a:gd name="T57" fmla="*/ 30 h 52"/>
                    <a:gd name="T58" fmla="*/ 66 w 101"/>
                    <a:gd name="T59" fmla="*/ 15 h 52"/>
                    <a:gd name="T60" fmla="*/ 90 w 101"/>
                    <a:gd name="T61" fmla="*/ 6 h 52"/>
                    <a:gd name="T62" fmla="*/ 115 w 101"/>
                    <a:gd name="T63" fmla="*/ 0 h 52"/>
                    <a:gd name="T64" fmla="*/ 115 w 101"/>
                    <a:gd name="T65" fmla="*/ 0 h 52"/>
                    <a:gd name="T66" fmla="*/ 141 w 101"/>
                    <a:gd name="T67" fmla="*/ 0 h 52"/>
                    <a:gd name="T68" fmla="*/ 163 w 101"/>
                    <a:gd name="T69" fmla="*/ 6 h 52"/>
                    <a:gd name="T70" fmla="*/ 180 w 101"/>
                    <a:gd name="T71" fmla="*/ 13 h 52"/>
                    <a:gd name="T72" fmla="*/ 195 w 101"/>
                    <a:gd name="T73" fmla="*/ 24 h 52"/>
                    <a:gd name="T74" fmla="*/ 203 w 101"/>
                    <a:gd name="T75" fmla="*/ 39 h 52"/>
                    <a:gd name="T76" fmla="*/ 212 w 101"/>
                    <a:gd name="T77" fmla="*/ 54 h 52"/>
                    <a:gd name="T78" fmla="*/ 214 w 101"/>
                    <a:gd name="T79" fmla="*/ 71 h 52"/>
                    <a:gd name="T80" fmla="*/ 216 w 101"/>
                    <a:gd name="T81" fmla="*/ 86 h 52"/>
                    <a:gd name="T82" fmla="*/ 216 w 101"/>
                    <a:gd name="T83" fmla="*/ 86 h 52"/>
                    <a:gd name="T84" fmla="*/ 216 w 101"/>
                    <a:gd name="T85" fmla="*/ 86 h 52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0" t="0" r="r" b="b"/>
                  <a:pathLst>
                    <a:path w="101" h="52">
                      <a:moveTo>
                        <a:pt x="101" y="40"/>
                      </a:moveTo>
                      <a:lnTo>
                        <a:pt x="101" y="40"/>
                      </a:lnTo>
                      <a:lnTo>
                        <a:pt x="101" y="42"/>
                      </a:lnTo>
                      <a:lnTo>
                        <a:pt x="100" y="44"/>
                      </a:lnTo>
                      <a:lnTo>
                        <a:pt x="95" y="46"/>
                      </a:lnTo>
                      <a:lnTo>
                        <a:pt x="89" y="48"/>
                      </a:lnTo>
                      <a:lnTo>
                        <a:pt x="81" y="48"/>
                      </a:lnTo>
                      <a:lnTo>
                        <a:pt x="65" y="45"/>
                      </a:lnTo>
                      <a:lnTo>
                        <a:pt x="54" y="42"/>
                      </a:lnTo>
                      <a:lnTo>
                        <a:pt x="47" y="37"/>
                      </a:lnTo>
                      <a:lnTo>
                        <a:pt x="41" y="33"/>
                      </a:lnTo>
                      <a:lnTo>
                        <a:pt x="38" y="32"/>
                      </a:lnTo>
                      <a:lnTo>
                        <a:pt x="35" y="32"/>
                      </a:lnTo>
                      <a:lnTo>
                        <a:pt x="32" y="34"/>
                      </a:lnTo>
                      <a:lnTo>
                        <a:pt x="28" y="37"/>
                      </a:lnTo>
                      <a:lnTo>
                        <a:pt x="26" y="41"/>
                      </a:lnTo>
                      <a:lnTo>
                        <a:pt x="20" y="45"/>
                      </a:lnTo>
                      <a:lnTo>
                        <a:pt x="11" y="51"/>
                      </a:lnTo>
                      <a:lnTo>
                        <a:pt x="5" y="52"/>
                      </a:lnTo>
                      <a:lnTo>
                        <a:pt x="3" y="52"/>
                      </a:lnTo>
                      <a:lnTo>
                        <a:pt x="0" y="52"/>
                      </a:lnTo>
                      <a:lnTo>
                        <a:pt x="1" y="49"/>
                      </a:lnTo>
                      <a:lnTo>
                        <a:pt x="7" y="37"/>
                      </a:lnTo>
                      <a:lnTo>
                        <a:pt x="11" y="30"/>
                      </a:lnTo>
                      <a:lnTo>
                        <a:pt x="16" y="22"/>
                      </a:lnTo>
                      <a:lnTo>
                        <a:pt x="23" y="14"/>
                      </a:lnTo>
                      <a:lnTo>
                        <a:pt x="31" y="7"/>
                      </a:lnTo>
                      <a:lnTo>
                        <a:pt x="42" y="3"/>
                      </a:lnTo>
                      <a:lnTo>
                        <a:pt x="54" y="0"/>
                      </a:lnTo>
                      <a:lnTo>
                        <a:pt x="66" y="0"/>
                      </a:lnTo>
                      <a:lnTo>
                        <a:pt x="76" y="3"/>
                      </a:lnTo>
                      <a:lnTo>
                        <a:pt x="84" y="6"/>
                      </a:lnTo>
                      <a:lnTo>
                        <a:pt x="91" y="11"/>
                      </a:lnTo>
                      <a:lnTo>
                        <a:pt x="95" y="18"/>
                      </a:lnTo>
                      <a:lnTo>
                        <a:pt x="99" y="25"/>
                      </a:lnTo>
                      <a:lnTo>
                        <a:pt x="100" y="33"/>
                      </a:lnTo>
                      <a:lnTo>
                        <a:pt x="101" y="40"/>
                      </a:lnTo>
                      <a:close/>
                    </a:path>
                  </a:pathLst>
                </a:custGeom>
                <a:solidFill>
                  <a:srgbClr val="7B162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354" name="Group 439"/>
              <p:cNvGrpSpPr>
                <a:grpSpLocks/>
              </p:cNvGrpSpPr>
              <p:nvPr/>
            </p:nvGrpSpPr>
            <p:grpSpPr bwMode="auto">
              <a:xfrm>
                <a:off x="5460" y="639"/>
                <a:ext cx="331" cy="103"/>
                <a:chOff x="1548" y="268"/>
                <a:chExt cx="154" cy="48"/>
              </a:xfrm>
            </p:grpSpPr>
            <p:sp>
              <p:nvSpPr>
                <p:cNvPr id="2359" name="Freeform 440"/>
                <p:cNvSpPr>
                  <a:spLocks/>
                </p:cNvSpPr>
                <p:nvPr/>
              </p:nvSpPr>
              <p:spPr bwMode="auto">
                <a:xfrm>
                  <a:off x="1548" y="293"/>
                  <a:ext cx="38" cy="23"/>
                </a:xfrm>
                <a:custGeom>
                  <a:avLst/>
                  <a:gdLst>
                    <a:gd name="T0" fmla="*/ 1 w 38"/>
                    <a:gd name="T1" fmla="*/ 17 h 23"/>
                    <a:gd name="T2" fmla="*/ 1 w 38"/>
                    <a:gd name="T3" fmla="*/ 17 h 23"/>
                    <a:gd name="T4" fmla="*/ 4 w 38"/>
                    <a:gd name="T5" fmla="*/ 21 h 23"/>
                    <a:gd name="T6" fmla="*/ 8 w 38"/>
                    <a:gd name="T7" fmla="*/ 22 h 23"/>
                    <a:gd name="T8" fmla="*/ 14 w 38"/>
                    <a:gd name="T9" fmla="*/ 23 h 23"/>
                    <a:gd name="T10" fmla="*/ 20 w 38"/>
                    <a:gd name="T11" fmla="*/ 23 h 23"/>
                    <a:gd name="T12" fmla="*/ 20 w 38"/>
                    <a:gd name="T13" fmla="*/ 23 h 23"/>
                    <a:gd name="T14" fmla="*/ 26 w 38"/>
                    <a:gd name="T15" fmla="*/ 22 h 23"/>
                    <a:gd name="T16" fmla="*/ 29 w 38"/>
                    <a:gd name="T17" fmla="*/ 21 h 23"/>
                    <a:gd name="T18" fmla="*/ 33 w 38"/>
                    <a:gd name="T19" fmla="*/ 18 h 23"/>
                    <a:gd name="T20" fmla="*/ 34 w 38"/>
                    <a:gd name="T21" fmla="*/ 15 h 23"/>
                    <a:gd name="T22" fmla="*/ 37 w 38"/>
                    <a:gd name="T23" fmla="*/ 11 h 23"/>
                    <a:gd name="T24" fmla="*/ 38 w 38"/>
                    <a:gd name="T25" fmla="*/ 7 h 23"/>
                    <a:gd name="T26" fmla="*/ 38 w 38"/>
                    <a:gd name="T27" fmla="*/ 7 h 23"/>
                    <a:gd name="T28" fmla="*/ 37 w 38"/>
                    <a:gd name="T29" fmla="*/ 4 h 23"/>
                    <a:gd name="T30" fmla="*/ 35 w 38"/>
                    <a:gd name="T31" fmla="*/ 3 h 23"/>
                    <a:gd name="T32" fmla="*/ 31 w 38"/>
                    <a:gd name="T33" fmla="*/ 0 h 23"/>
                    <a:gd name="T34" fmla="*/ 26 w 38"/>
                    <a:gd name="T35" fmla="*/ 0 h 23"/>
                    <a:gd name="T36" fmla="*/ 19 w 38"/>
                    <a:gd name="T37" fmla="*/ 0 h 23"/>
                    <a:gd name="T38" fmla="*/ 19 w 38"/>
                    <a:gd name="T39" fmla="*/ 0 h 23"/>
                    <a:gd name="T40" fmla="*/ 12 w 38"/>
                    <a:gd name="T41" fmla="*/ 3 h 23"/>
                    <a:gd name="T42" fmla="*/ 6 w 38"/>
                    <a:gd name="T43" fmla="*/ 6 h 23"/>
                    <a:gd name="T44" fmla="*/ 3 w 38"/>
                    <a:gd name="T45" fmla="*/ 8 h 23"/>
                    <a:gd name="T46" fmla="*/ 1 w 38"/>
                    <a:gd name="T47" fmla="*/ 11 h 23"/>
                    <a:gd name="T48" fmla="*/ 0 w 38"/>
                    <a:gd name="T49" fmla="*/ 14 h 23"/>
                    <a:gd name="T50" fmla="*/ 1 w 38"/>
                    <a:gd name="T51" fmla="*/ 17 h 23"/>
                    <a:gd name="T52" fmla="*/ 1 w 38"/>
                    <a:gd name="T53" fmla="*/ 17 h 23"/>
                    <a:gd name="T54" fmla="*/ 1 w 38"/>
                    <a:gd name="T55" fmla="*/ 17 h 23"/>
                    <a:gd name="T56" fmla="*/ 7 w 38"/>
                    <a:gd name="T57" fmla="*/ 12 h 23"/>
                    <a:gd name="T58" fmla="*/ 7 w 38"/>
                    <a:gd name="T59" fmla="*/ 12 h 23"/>
                    <a:gd name="T60" fmla="*/ 8 w 38"/>
                    <a:gd name="T61" fmla="*/ 10 h 23"/>
                    <a:gd name="T62" fmla="*/ 10 w 38"/>
                    <a:gd name="T63" fmla="*/ 8 h 23"/>
                    <a:gd name="T64" fmla="*/ 18 w 38"/>
                    <a:gd name="T65" fmla="*/ 4 h 23"/>
                    <a:gd name="T66" fmla="*/ 18 w 38"/>
                    <a:gd name="T67" fmla="*/ 4 h 23"/>
                    <a:gd name="T68" fmla="*/ 23 w 38"/>
                    <a:gd name="T69" fmla="*/ 4 h 23"/>
                    <a:gd name="T70" fmla="*/ 27 w 38"/>
                    <a:gd name="T71" fmla="*/ 4 h 23"/>
                    <a:gd name="T72" fmla="*/ 30 w 38"/>
                    <a:gd name="T73" fmla="*/ 4 h 23"/>
                    <a:gd name="T74" fmla="*/ 31 w 38"/>
                    <a:gd name="T75" fmla="*/ 7 h 23"/>
                    <a:gd name="T76" fmla="*/ 31 w 38"/>
                    <a:gd name="T77" fmla="*/ 7 h 23"/>
                    <a:gd name="T78" fmla="*/ 30 w 38"/>
                    <a:gd name="T79" fmla="*/ 11 h 23"/>
                    <a:gd name="T80" fmla="*/ 27 w 38"/>
                    <a:gd name="T81" fmla="*/ 14 h 23"/>
                    <a:gd name="T82" fmla="*/ 24 w 38"/>
                    <a:gd name="T83" fmla="*/ 17 h 23"/>
                    <a:gd name="T84" fmla="*/ 20 w 38"/>
                    <a:gd name="T85" fmla="*/ 18 h 23"/>
                    <a:gd name="T86" fmla="*/ 20 w 38"/>
                    <a:gd name="T87" fmla="*/ 18 h 23"/>
                    <a:gd name="T88" fmla="*/ 14 w 38"/>
                    <a:gd name="T89" fmla="*/ 17 h 23"/>
                    <a:gd name="T90" fmla="*/ 10 w 38"/>
                    <a:gd name="T91" fmla="*/ 15 h 23"/>
                    <a:gd name="T92" fmla="*/ 7 w 38"/>
                    <a:gd name="T93" fmla="*/ 12 h 23"/>
                    <a:gd name="T94" fmla="*/ 7 w 38"/>
                    <a:gd name="T95" fmla="*/ 12 h 23"/>
                    <a:gd name="T96" fmla="*/ 7 w 38"/>
                    <a:gd name="T97" fmla="*/ 12 h 23"/>
                    <a:gd name="T98" fmla="*/ 1 w 38"/>
                    <a:gd name="T99" fmla="*/ 17 h 23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0" t="0" r="r" b="b"/>
                  <a:pathLst>
                    <a:path w="38" h="23">
                      <a:moveTo>
                        <a:pt x="1" y="17"/>
                      </a:moveTo>
                      <a:lnTo>
                        <a:pt x="1" y="17"/>
                      </a:lnTo>
                      <a:lnTo>
                        <a:pt x="4" y="21"/>
                      </a:lnTo>
                      <a:lnTo>
                        <a:pt x="8" y="22"/>
                      </a:lnTo>
                      <a:lnTo>
                        <a:pt x="14" y="23"/>
                      </a:lnTo>
                      <a:lnTo>
                        <a:pt x="20" y="23"/>
                      </a:lnTo>
                      <a:lnTo>
                        <a:pt x="26" y="22"/>
                      </a:lnTo>
                      <a:lnTo>
                        <a:pt x="29" y="21"/>
                      </a:lnTo>
                      <a:lnTo>
                        <a:pt x="33" y="18"/>
                      </a:lnTo>
                      <a:lnTo>
                        <a:pt x="34" y="15"/>
                      </a:lnTo>
                      <a:lnTo>
                        <a:pt x="37" y="11"/>
                      </a:lnTo>
                      <a:lnTo>
                        <a:pt x="38" y="7"/>
                      </a:lnTo>
                      <a:lnTo>
                        <a:pt x="37" y="4"/>
                      </a:lnTo>
                      <a:lnTo>
                        <a:pt x="35" y="3"/>
                      </a:lnTo>
                      <a:lnTo>
                        <a:pt x="31" y="0"/>
                      </a:lnTo>
                      <a:lnTo>
                        <a:pt x="26" y="0"/>
                      </a:lnTo>
                      <a:lnTo>
                        <a:pt x="19" y="0"/>
                      </a:lnTo>
                      <a:lnTo>
                        <a:pt x="12" y="3"/>
                      </a:lnTo>
                      <a:lnTo>
                        <a:pt x="6" y="6"/>
                      </a:lnTo>
                      <a:lnTo>
                        <a:pt x="3" y="8"/>
                      </a:lnTo>
                      <a:lnTo>
                        <a:pt x="1" y="11"/>
                      </a:lnTo>
                      <a:lnTo>
                        <a:pt x="0" y="14"/>
                      </a:lnTo>
                      <a:lnTo>
                        <a:pt x="1" y="17"/>
                      </a:lnTo>
                      <a:lnTo>
                        <a:pt x="7" y="12"/>
                      </a:lnTo>
                      <a:lnTo>
                        <a:pt x="8" y="10"/>
                      </a:lnTo>
                      <a:lnTo>
                        <a:pt x="10" y="8"/>
                      </a:lnTo>
                      <a:lnTo>
                        <a:pt x="18" y="4"/>
                      </a:lnTo>
                      <a:lnTo>
                        <a:pt x="23" y="4"/>
                      </a:lnTo>
                      <a:lnTo>
                        <a:pt x="27" y="4"/>
                      </a:lnTo>
                      <a:lnTo>
                        <a:pt x="30" y="4"/>
                      </a:lnTo>
                      <a:lnTo>
                        <a:pt x="31" y="7"/>
                      </a:lnTo>
                      <a:lnTo>
                        <a:pt x="30" y="11"/>
                      </a:lnTo>
                      <a:lnTo>
                        <a:pt x="27" y="14"/>
                      </a:lnTo>
                      <a:lnTo>
                        <a:pt x="24" y="17"/>
                      </a:lnTo>
                      <a:lnTo>
                        <a:pt x="20" y="18"/>
                      </a:lnTo>
                      <a:lnTo>
                        <a:pt x="14" y="17"/>
                      </a:lnTo>
                      <a:lnTo>
                        <a:pt x="10" y="15"/>
                      </a:lnTo>
                      <a:lnTo>
                        <a:pt x="7" y="12"/>
                      </a:lnTo>
                      <a:lnTo>
                        <a:pt x="1" y="17"/>
                      </a:lnTo>
                      <a:close/>
                    </a:path>
                  </a:pathLst>
                </a:custGeom>
                <a:solidFill>
                  <a:srgbClr val="D88B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60" name="Freeform 441"/>
                <p:cNvSpPr>
                  <a:spLocks/>
                </p:cNvSpPr>
                <p:nvPr/>
              </p:nvSpPr>
              <p:spPr bwMode="auto">
                <a:xfrm>
                  <a:off x="1621" y="269"/>
                  <a:ext cx="34" cy="20"/>
                </a:xfrm>
                <a:custGeom>
                  <a:avLst/>
                  <a:gdLst>
                    <a:gd name="T0" fmla="*/ 0 w 34"/>
                    <a:gd name="T1" fmla="*/ 11 h 20"/>
                    <a:gd name="T2" fmla="*/ 0 w 34"/>
                    <a:gd name="T3" fmla="*/ 11 h 20"/>
                    <a:gd name="T4" fmla="*/ 2 w 34"/>
                    <a:gd name="T5" fmla="*/ 16 h 20"/>
                    <a:gd name="T6" fmla="*/ 6 w 34"/>
                    <a:gd name="T7" fmla="*/ 19 h 20"/>
                    <a:gd name="T8" fmla="*/ 11 w 34"/>
                    <a:gd name="T9" fmla="*/ 20 h 20"/>
                    <a:gd name="T10" fmla="*/ 18 w 34"/>
                    <a:gd name="T11" fmla="*/ 20 h 20"/>
                    <a:gd name="T12" fmla="*/ 18 w 34"/>
                    <a:gd name="T13" fmla="*/ 20 h 20"/>
                    <a:gd name="T14" fmla="*/ 22 w 34"/>
                    <a:gd name="T15" fmla="*/ 20 h 20"/>
                    <a:gd name="T16" fmla="*/ 27 w 34"/>
                    <a:gd name="T17" fmla="*/ 18 h 20"/>
                    <a:gd name="T18" fmla="*/ 33 w 34"/>
                    <a:gd name="T19" fmla="*/ 15 h 20"/>
                    <a:gd name="T20" fmla="*/ 33 w 34"/>
                    <a:gd name="T21" fmla="*/ 12 h 20"/>
                    <a:gd name="T22" fmla="*/ 34 w 34"/>
                    <a:gd name="T23" fmla="*/ 9 h 20"/>
                    <a:gd name="T24" fmla="*/ 34 w 34"/>
                    <a:gd name="T25" fmla="*/ 9 h 20"/>
                    <a:gd name="T26" fmla="*/ 33 w 34"/>
                    <a:gd name="T27" fmla="*/ 5 h 20"/>
                    <a:gd name="T28" fmla="*/ 29 w 34"/>
                    <a:gd name="T29" fmla="*/ 3 h 20"/>
                    <a:gd name="T30" fmla="*/ 23 w 34"/>
                    <a:gd name="T31" fmla="*/ 0 h 20"/>
                    <a:gd name="T32" fmla="*/ 16 w 34"/>
                    <a:gd name="T33" fmla="*/ 0 h 20"/>
                    <a:gd name="T34" fmla="*/ 16 w 34"/>
                    <a:gd name="T35" fmla="*/ 0 h 20"/>
                    <a:gd name="T36" fmla="*/ 10 w 34"/>
                    <a:gd name="T37" fmla="*/ 1 h 20"/>
                    <a:gd name="T38" fmla="*/ 4 w 34"/>
                    <a:gd name="T39" fmla="*/ 4 h 20"/>
                    <a:gd name="T40" fmla="*/ 0 w 34"/>
                    <a:gd name="T41" fmla="*/ 7 h 20"/>
                    <a:gd name="T42" fmla="*/ 0 w 34"/>
                    <a:gd name="T43" fmla="*/ 11 h 20"/>
                    <a:gd name="T44" fmla="*/ 0 w 34"/>
                    <a:gd name="T45" fmla="*/ 11 h 20"/>
                    <a:gd name="T46" fmla="*/ 0 w 34"/>
                    <a:gd name="T47" fmla="*/ 11 h 20"/>
                    <a:gd name="T48" fmla="*/ 4 w 34"/>
                    <a:gd name="T49" fmla="*/ 9 h 20"/>
                    <a:gd name="T50" fmla="*/ 4 w 34"/>
                    <a:gd name="T51" fmla="*/ 9 h 20"/>
                    <a:gd name="T52" fmla="*/ 6 w 34"/>
                    <a:gd name="T53" fmla="*/ 8 h 20"/>
                    <a:gd name="T54" fmla="*/ 8 w 34"/>
                    <a:gd name="T55" fmla="*/ 7 h 20"/>
                    <a:gd name="T56" fmla="*/ 12 w 34"/>
                    <a:gd name="T57" fmla="*/ 5 h 20"/>
                    <a:gd name="T58" fmla="*/ 16 w 34"/>
                    <a:gd name="T59" fmla="*/ 4 h 20"/>
                    <a:gd name="T60" fmla="*/ 16 w 34"/>
                    <a:gd name="T61" fmla="*/ 4 h 20"/>
                    <a:gd name="T62" fmla="*/ 25 w 34"/>
                    <a:gd name="T63" fmla="*/ 4 h 20"/>
                    <a:gd name="T64" fmla="*/ 27 w 34"/>
                    <a:gd name="T65" fmla="*/ 5 h 20"/>
                    <a:gd name="T66" fmla="*/ 29 w 34"/>
                    <a:gd name="T67" fmla="*/ 8 h 20"/>
                    <a:gd name="T68" fmla="*/ 29 w 34"/>
                    <a:gd name="T69" fmla="*/ 8 h 20"/>
                    <a:gd name="T70" fmla="*/ 27 w 34"/>
                    <a:gd name="T71" fmla="*/ 11 h 20"/>
                    <a:gd name="T72" fmla="*/ 26 w 34"/>
                    <a:gd name="T73" fmla="*/ 12 h 20"/>
                    <a:gd name="T74" fmla="*/ 23 w 34"/>
                    <a:gd name="T75" fmla="*/ 15 h 20"/>
                    <a:gd name="T76" fmla="*/ 16 w 34"/>
                    <a:gd name="T77" fmla="*/ 16 h 20"/>
                    <a:gd name="T78" fmla="*/ 16 w 34"/>
                    <a:gd name="T79" fmla="*/ 16 h 20"/>
                    <a:gd name="T80" fmla="*/ 12 w 34"/>
                    <a:gd name="T81" fmla="*/ 16 h 20"/>
                    <a:gd name="T82" fmla="*/ 8 w 34"/>
                    <a:gd name="T83" fmla="*/ 15 h 20"/>
                    <a:gd name="T84" fmla="*/ 6 w 34"/>
                    <a:gd name="T85" fmla="*/ 12 h 20"/>
                    <a:gd name="T86" fmla="*/ 4 w 34"/>
                    <a:gd name="T87" fmla="*/ 9 h 20"/>
                    <a:gd name="T88" fmla="*/ 4 w 34"/>
                    <a:gd name="T89" fmla="*/ 9 h 20"/>
                    <a:gd name="T90" fmla="*/ 4 w 34"/>
                    <a:gd name="T91" fmla="*/ 9 h 20"/>
                    <a:gd name="T92" fmla="*/ 0 w 34"/>
                    <a:gd name="T93" fmla="*/ 11 h 20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0" t="0" r="r" b="b"/>
                  <a:pathLst>
                    <a:path w="34" h="20">
                      <a:moveTo>
                        <a:pt x="0" y="11"/>
                      </a:moveTo>
                      <a:lnTo>
                        <a:pt x="0" y="11"/>
                      </a:lnTo>
                      <a:lnTo>
                        <a:pt x="2" y="16"/>
                      </a:lnTo>
                      <a:lnTo>
                        <a:pt x="6" y="19"/>
                      </a:lnTo>
                      <a:lnTo>
                        <a:pt x="11" y="20"/>
                      </a:lnTo>
                      <a:lnTo>
                        <a:pt x="18" y="20"/>
                      </a:lnTo>
                      <a:lnTo>
                        <a:pt x="22" y="20"/>
                      </a:lnTo>
                      <a:lnTo>
                        <a:pt x="27" y="18"/>
                      </a:lnTo>
                      <a:lnTo>
                        <a:pt x="33" y="15"/>
                      </a:lnTo>
                      <a:lnTo>
                        <a:pt x="33" y="12"/>
                      </a:lnTo>
                      <a:lnTo>
                        <a:pt x="34" y="9"/>
                      </a:lnTo>
                      <a:lnTo>
                        <a:pt x="33" y="5"/>
                      </a:lnTo>
                      <a:lnTo>
                        <a:pt x="29" y="3"/>
                      </a:lnTo>
                      <a:lnTo>
                        <a:pt x="23" y="0"/>
                      </a:lnTo>
                      <a:lnTo>
                        <a:pt x="16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7"/>
                      </a:lnTo>
                      <a:lnTo>
                        <a:pt x="0" y="11"/>
                      </a:lnTo>
                      <a:lnTo>
                        <a:pt x="4" y="9"/>
                      </a:lnTo>
                      <a:lnTo>
                        <a:pt x="6" y="8"/>
                      </a:lnTo>
                      <a:lnTo>
                        <a:pt x="8" y="7"/>
                      </a:lnTo>
                      <a:lnTo>
                        <a:pt x="12" y="5"/>
                      </a:lnTo>
                      <a:lnTo>
                        <a:pt x="16" y="4"/>
                      </a:lnTo>
                      <a:lnTo>
                        <a:pt x="25" y="4"/>
                      </a:lnTo>
                      <a:lnTo>
                        <a:pt x="27" y="5"/>
                      </a:lnTo>
                      <a:lnTo>
                        <a:pt x="29" y="8"/>
                      </a:lnTo>
                      <a:lnTo>
                        <a:pt x="27" y="11"/>
                      </a:lnTo>
                      <a:lnTo>
                        <a:pt x="26" y="12"/>
                      </a:lnTo>
                      <a:lnTo>
                        <a:pt x="23" y="15"/>
                      </a:lnTo>
                      <a:lnTo>
                        <a:pt x="16" y="16"/>
                      </a:lnTo>
                      <a:lnTo>
                        <a:pt x="12" y="16"/>
                      </a:lnTo>
                      <a:lnTo>
                        <a:pt x="8" y="15"/>
                      </a:lnTo>
                      <a:lnTo>
                        <a:pt x="6" y="12"/>
                      </a:lnTo>
                      <a:lnTo>
                        <a:pt x="4" y="9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D88B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61" name="Freeform 442"/>
                <p:cNvSpPr>
                  <a:spLocks/>
                </p:cNvSpPr>
                <p:nvPr/>
              </p:nvSpPr>
              <p:spPr bwMode="auto">
                <a:xfrm>
                  <a:off x="1666" y="268"/>
                  <a:ext cx="36" cy="20"/>
                </a:xfrm>
                <a:custGeom>
                  <a:avLst/>
                  <a:gdLst>
                    <a:gd name="T0" fmla="*/ 0 w 36"/>
                    <a:gd name="T1" fmla="*/ 12 h 20"/>
                    <a:gd name="T2" fmla="*/ 0 w 36"/>
                    <a:gd name="T3" fmla="*/ 12 h 20"/>
                    <a:gd name="T4" fmla="*/ 1 w 36"/>
                    <a:gd name="T5" fmla="*/ 14 h 20"/>
                    <a:gd name="T6" fmla="*/ 3 w 36"/>
                    <a:gd name="T7" fmla="*/ 17 h 20"/>
                    <a:gd name="T8" fmla="*/ 4 w 36"/>
                    <a:gd name="T9" fmla="*/ 19 h 20"/>
                    <a:gd name="T10" fmla="*/ 8 w 36"/>
                    <a:gd name="T11" fmla="*/ 20 h 20"/>
                    <a:gd name="T12" fmla="*/ 13 w 36"/>
                    <a:gd name="T13" fmla="*/ 20 h 20"/>
                    <a:gd name="T14" fmla="*/ 22 w 36"/>
                    <a:gd name="T15" fmla="*/ 20 h 20"/>
                    <a:gd name="T16" fmla="*/ 22 w 36"/>
                    <a:gd name="T17" fmla="*/ 20 h 20"/>
                    <a:gd name="T18" fmla="*/ 28 w 36"/>
                    <a:gd name="T19" fmla="*/ 19 h 20"/>
                    <a:gd name="T20" fmla="*/ 34 w 36"/>
                    <a:gd name="T21" fmla="*/ 16 h 20"/>
                    <a:gd name="T22" fmla="*/ 36 w 36"/>
                    <a:gd name="T23" fmla="*/ 13 h 20"/>
                    <a:gd name="T24" fmla="*/ 36 w 36"/>
                    <a:gd name="T25" fmla="*/ 9 h 20"/>
                    <a:gd name="T26" fmla="*/ 36 w 36"/>
                    <a:gd name="T27" fmla="*/ 9 h 20"/>
                    <a:gd name="T28" fmla="*/ 36 w 36"/>
                    <a:gd name="T29" fmla="*/ 6 h 20"/>
                    <a:gd name="T30" fmla="*/ 34 w 36"/>
                    <a:gd name="T31" fmla="*/ 4 h 20"/>
                    <a:gd name="T32" fmla="*/ 30 w 36"/>
                    <a:gd name="T33" fmla="*/ 1 h 20"/>
                    <a:gd name="T34" fmla="*/ 23 w 36"/>
                    <a:gd name="T35" fmla="*/ 0 h 20"/>
                    <a:gd name="T36" fmla="*/ 16 w 36"/>
                    <a:gd name="T37" fmla="*/ 0 h 20"/>
                    <a:gd name="T38" fmla="*/ 16 w 36"/>
                    <a:gd name="T39" fmla="*/ 0 h 20"/>
                    <a:gd name="T40" fmla="*/ 8 w 36"/>
                    <a:gd name="T41" fmla="*/ 1 h 20"/>
                    <a:gd name="T42" fmla="*/ 3 w 36"/>
                    <a:gd name="T43" fmla="*/ 4 h 20"/>
                    <a:gd name="T44" fmla="*/ 0 w 36"/>
                    <a:gd name="T45" fmla="*/ 6 h 20"/>
                    <a:gd name="T46" fmla="*/ 0 w 36"/>
                    <a:gd name="T47" fmla="*/ 12 h 20"/>
                    <a:gd name="T48" fmla="*/ 0 w 36"/>
                    <a:gd name="T49" fmla="*/ 12 h 20"/>
                    <a:gd name="T50" fmla="*/ 0 w 36"/>
                    <a:gd name="T51" fmla="*/ 12 h 20"/>
                    <a:gd name="T52" fmla="*/ 4 w 36"/>
                    <a:gd name="T53" fmla="*/ 10 h 20"/>
                    <a:gd name="T54" fmla="*/ 4 w 36"/>
                    <a:gd name="T55" fmla="*/ 10 h 20"/>
                    <a:gd name="T56" fmla="*/ 4 w 36"/>
                    <a:gd name="T57" fmla="*/ 9 h 20"/>
                    <a:gd name="T58" fmla="*/ 5 w 36"/>
                    <a:gd name="T59" fmla="*/ 8 h 20"/>
                    <a:gd name="T60" fmla="*/ 9 w 36"/>
                    <a:gd name="T61" fmla="*/ 5 h 20"/>
                    <a:gd name="T62" fmla="*/ 16 w 36"/>
                    <a:gd name="T63" fmla="*/ 4 h 20"/>
                    <a:gd name="T64" fmla="*/ 16 w 36"/>
                    <a:gd name="T65" fmla="*/ 4 h 20"/>
                    <a:gd name="T66" fmla="*/ 22 w 36"/>
                    <a:gd name="T67" fmla="*/ 4 h 20"/>
                    <a:gd name="T68" fmla="*/ 27 w 36"/>
                    <a:gd name="T69" fmla="*/ 5 h 20"/>
                    <a:gd name="T70" fmla="*/ 31 w 36"/>
                    <a:gd name="T71" fmla="*/ 6 h 20"/>
                    <a:gd name="T72" fmla="*/ 32 w 36"/>
                    <a:gd name="T73" fmla="*/ 9 h 20"/>
                    <a:gd name="T74" fmla="*/ 32 w 36"/>
                    <a:gd name="T75" fmla="*/ 9 h 20"/>
                    <a:gd name="T76" fmla="*/ 31 w 36"/>
                    <a:gd name="T77" fmla="*/ 10 h 20"/>
                    <a:gd name="T78" fmla="*/ 28 w 36"/>
                    <a:gd name="T79" fmla="*/ 12 h 20"/>
                    <a:gd name="T80" fmla="*/ 24 w 36"/>
                    <a:gd name="T81" fmla="*/ 14 h 20"/>
                    <a:gd name="T82" fmla="*/ 19 w 36"/>
                    <a:gd name="T83" fmla="*/ 14 h 20"/>
                    <a:gd name="T84" fmla="*/ 19 w 36"/>
                    <a:gd name="T85" fmla="*/ 14 h 20"/>
                    <a:gd name="T86" fmla="*/ 13 w 36"/>
                    <a:gd name="T87" fmla="*/ 14 h 20"/>
                    <a:gd name="T88" fmla="*/ 8 w 36"/>
                    <a:gd name="T89" fmla="*/ 13 h 20"/>
                    <a:gd name="T90" fmla="*/ 5 w 36"/>
                    <a:gd name="T91" fmla="*/ 12 h 20"/>
                    <a:gd name="T92" fmla="*/ 4 w 36"/>
                    <a:gd name="T93" fmla="*/ 10 h 20"/>
                    <a:gd name="T94" fmla="*/ 4 w 36"/>
                    <a:gd name="T95" fmla="*/ 10 h 20"/>
                    <a:gd name="T96" fmla="*/ 4 w 36"/>
                    <a:gd name="T97" fmla="*/ 10 h 20"/>
                    <a:gd name="T98" fmla="*/ 0 w 36"/>
                    <a:gd name="T99" fmla="*/ 12 h 20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0" t="0" r="r" b="b"/>
                  <a:pathLst>
                    <a:path w="36" h="20">
                      <a:moveTo>
                        <a:pt x="0" y="12"/>
                      </a:moveTo>
                      <a:lnTo>
                        <a:pt x="0" y="12"/>
                      </a:lnTo>
                      <a:lnTo>
                        <a:pt x="1" y="14"/>
                      </a:lnTo>
                      <a:lnTo>
                        <a:pt x="3" y="17"/>
                      </a:lnTo>
                      <a:lnTo>
                        <a:pt x="4" y="19"/>
                      </a:lnTo>
                      <a:lnTo>
                        <a:pt x="8" y="20"/>
                      </a:lnTo>
                      <a:lnTo>
                        <a:pt x="13" y="20"/>
                      </a:lnTo>
                      <a:lnTo>
                        <a:pt x="22" y="20"/>
                      </a:lnTo>
                      <a:lnTo>
                        <a:pt x="28" y="19"/>
                      </a:lnTo>
                      <a:lnTo>
                        <a:pt x="34" y="16"/>
                      </a:lnTo>
                      <a:lnTo>
                        <a:pt x="36" y="13"/>
                      </a:lnTo>
                      <a:lnTo>
                        <a:pt x="36" y="9"/>
                      </a:lnTo>
                      <a:lnTo>
                        <a:pt x="36" y="6"/>
                      </a:lnTo>
                      <a:lnTo>
                        <a:pt x="34" y="4"/>
                      </a:lnTo>
                      <a:lnTo>
                        <a:pt x="30" y="1"/>
                      </a:lnTo>
                      <a:lnTo>
                        <a:pt x="23" y="0"/>
                      </a:lnTo>
                      <a:lnTo>
                        <a:pt x="16" y="0"/>
                      </a:lnTo>
                      <a:lnTo>
                        <a:pt x="8" y="1"/>
                      </a:lnTo>
                      <a:lnTo>
                        <a:pt x="3" y="4"/>
                      </a:lnTo>
                      <a:lnTo>
                        <a:pt x="0" y="6"/>
                      </a:lnTo>
                      <a:lnTo>
                        <a:pt x="0" y="12"/>
                      </a:lnTo>
                      <a:lnTo>
                        <a:pt x="4" y="10"/>
                      </a:lnTo>
                      <a:lnTo>
                        <a:pt x="4" y="9"/>
                      </a:lnTo>
                      <a:lnTo>
                        <a:pt x="5" y="8"/>
                      </a:lnTo>
                      <a:lnTo>
                        <a:pt x="9" y="5"/>
                      </a:lnTo>
                      <a:lnTo>
                        <a:pt x="16" y="4"/>
                      </a:lnTo>
                      <a:lnTo>
                        <a:pt x="22" y="4"/>
                      </a:lnTo>
                      <a:lnTo>
                        <a:pt x="27" y="5"/>
                      </a:lnTo>
                      <a:lnTo>
                        <a:pt x="31" y="6"/>
                      </a:lnTo>
                      <a:lnTo>
                        <a:pt x="32" y="9"/>
                      </a:lnTo>
                      <a:lnTo>
                        <a:pt x="31" y="10"/>
                      </a:lnTo>
                      <a:lnTo>
                        <a:pt x="28" y="12"/>
                      </a:lnTo>
                      <a:lnTo>
                        <a:pt x="24" y="14"/>
                      </a:lnTo>
                      <a:lnTo>
                        <a:pt x="19" y="14"/>
                      </a:lnTo>
                      <a:lnTo>
                        <a:pt x="13" y="14"/>
                      </a:lnTo>
                      <a:lnTo>
                        <a:pt x="8" y="13"/>
                      </a:lnTo>
                      <a:lnTo>
                        <a:pt x="5" y="12"/>
                      </a:lnTo>
                      <a:lnTo>
                        <a:pt x="4" y="10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D88B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355" name="Freeform 443"/>
              <p:cNvSpPr>
                <a:spLocks/>
              </p:cNvSpPr>
              <p:nvPr/>
            </p:nvSpPr>
            <p:spPr bwMode="auto">
              <a:xfrm>
                <a:off x="5372" y="888"/>
                <a:ext cx="316" cy="605"/>
              </a:xfrm>
              <a:custGeom>
                <a:avLst/>
                <a:gdLst>
                  <a:gd name="T0" fmla="*/ 271 w 147"/>
                  <a:gd name="T1" fmla="*/ 551 h 282"/>
                  <a:gd name="T2" fmla="*/ 140 w 147"/>
                  <a:gd name="T3" fmla="*/ 459 h 282"/>
                  <a:gd name="T4" fmla="*/ 123 w 147"/>
                  <a:gd name="T5" fmla="*/ 442 h 282"/>
                  <a:gd name="T6" fmla="*/ 116 w 147"/>
                  <a:gd name="T7" fmla="*/ 433 h 282"/>
                  <a:gd name="T8" fmla="*/ 95 w 147"/>
                  <a:gd name="T9" fmla="*/ 412 h 282"/>
                  <a:gd name="T10" fmla="*/ 75 w 147"/>
                  <a:gd name="T11" fmla="*/ 388 h 282"/>
                  <a:gd name="T12" fmla="*/ 34 w 147"/>
                  <a:gd name="T13" fmla="*/ 311 h 282"/>
                  <a:gd name="T14" fmla="*/ 17 w 147"/>
                  <a:gd name="T15" fmla="*/ 219 h 282"/>
                  <a:gd name="T16" fmla="*/ 19 w 147"/>
                  <a:gd name="T17" fmla="*/ 150 h 282"/>
                  <a:gd name="T18" fmla="*/ 37 w 147"/>
                  <a:gd name="T19" fmla="*/ 90 h 282"/>
                  <a:gd name="T20" fmla="*/ 58 w 147"/>
                  <a:gd name="T21" fmla="*/ 58 h 282"/>
                  <a:gd name="T22" fmla="*/ 92 w 147"/>
                  <a:gd name="T23" fmla="*/ 32 h 282"/>
                  <a:gd name="T24" fmla="*/ 127 w 147"/>
                  <a:gd name="T25" fmla="*/ 21 h 282"/>
                  <a:gd name="T26" fmla="*/ 183 w 147"/>
                  <a:gd name="T27" fmla="*/ 32 h 282"/>
                  <a:gd name="T28" fmla="*/ 224 w 147"/>
                  <a:gd name="T29" fmla="*/ 64 h 282"/>
                  <a:gd name="T30" fmla="*/ 234 w 147"/>
                  <a:gd name="T31" fmla="*/ 105 h 282"/>
                  <a:gd name="T32" fmla="*/ 230 w 147"/>
                  <a:gd name="T33" fmla="*/ 174 h 282"/>
                  <a:gd name="T34" fmla="*/ 241 w 147"/>
                  <a:gd name="T35" fmla="*/ 232 h 282"/>
                  <a:gd name="T36" fmla="*/ 262 w 147"/>
                  <a:gd name="T37" fmla="*/ 272 h 282"/>
                  <a:gd name="T38" fmla="*/ 273 w 147"/>
                  <a:gd name="T39" fmla="*/ 298 h 282"/>
                  <a:gd name="T40" fmla="*/ 295 w 147"/>
                  <a:gd name="T41" fmla="*/ 311 h 282"/>
                  <a:gd name="T42" fmla="*/ 305 w 147"/>
                  <a:gd name="T43" fmla="*/ 318 h 282"/>
                  <a:gd name="T44" fmla="*/ 314 w 147"/>
                  <a:gd name="T45" fmla="*/ 313 h 282"/>
                  <a:gd name="T46" fmla="*/ 316 w 147"/>
                  <a:gd name="T47" fmla="*/ 303 h 282"/>
                  <a:gd name="T48" fmla="*/ 314 w 147"/>
                  <a:gd name="T49" fmla="*/ 290 h 282"/>
                  <a:gd name="T50" fmla="*/ 288 w 147"/>
                  <a:gd name="T51" fmla="*/ 262 h 282"/>
                  <a:gd name="T52" fmla="*/ 273 w 147"/>
                  <a:gd name="T53" fmla="*/ 245 h 282"/>
                  <a:gd name="T54" fmla="*/ 249 w 147"/>
                  <a:gd name="T55" fmla="*/ 178 h 282"/>
                  <a:gd name="T56" fmla="*/ 256 w 147"/>
                  <a:gd name="T57" fmla="*/ 129 h 282"/>
                  <a:gd name="T58" fmla="*/ 254 w 147"/>
                  <a:gd name="T59" fmla="*/ 73 h 282"/>
                  <a:gd name="T60" fmla="*/ 230 w 147"/>
                  <a:gd name="T61" fmla="*/ 34 h 282"/>
                  <a:gd name="T62" fmla="*/ 176 w 147"/>
                  <a:gd name="T63" fmla="*/ 6 h 282"/>
                  <a:gd name="T64" fmla="*/ 131 w 147"/>
                  <a:gd name="T65" fmla="*/ 0 h 282"/>
                  <a:gd name="T66" fmla="*/ 75 w 147"/>
                  <a:gd name="T67" fmla="*/ 11 h 282"/>
                  <a:gd name="T68" fmla="*/ 34 w 147"/>
                  <a:gd name="T69" fmla="*/ 49 h 282"/>
                  <a:gd name="T70" fmla="*/ 11 w 147"/>
                  <a:gd name="T71" fmla="*/ 97 h 282"/>
                  <a:gd name="T72" fmla="*/ 0 w 147"/>
                  <a:gd name="T73" fmla="*/ 187 h 282"/>
                  <a:gd name="T74" fmla="*/ 9 w 147"/>
                  <a:gd name="T75" fmla="*/ 277 h 282"/>
                  <a:gd name="T76" fmla="*/ 26 w 147"/>
                  <a:gd name="T77" fmla="*/ 339 h 282"/>
                  <a:gd name="T78" fmla="*/ 64 w 147"/>
                  <a:gd name="T79" fmla="*/ 403 h 282"/>
                  <a:gd name="T80" fmla="*/ 84 w 147"/>
                  <a:gd name="T81" fmla="*/ 438 h 282"/>
                  <a:gd name="T82" fmla="*/ 99 w 147"/>
                  <a:gd name="T83" fmla="*/ 451 h 282"/>
                  <a:gd name="T84" fmla="*/ 116 w 147"/>
                  <a:gd name="T85" fmla="*/ 470 h 282"/>
                  <a:gd name="T86" fmla="*/ 262 w 147"/>
                  <a:gd name="T87" fmla="*/ 581 h 282"/>
                  <a:gd name="T88" fmla="*/ 303 w 147"/>
                  <a:gd name="T89" fmla="*/ 601 h 282"/>
                  <a:gd name="T90" fmla="*/ 312 w 147"/>
                  <a:gd name="T91" fmla="*/ 586 h 282"/>
                  <a:gd name="T92" fmla="*/ 312 w 147"/>
                  <a:gd name="T93" fmla="*/ 575 h 282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0" t="0" r="r" b="b"/>
                <a:pathLst>
                  <a:path w="147" h="282">
                    <a:moveTo>
                      <a:pt x="145" y="268"/>
                    </a:moveTo>
                    <a:lnTo>
                      <a:pt x="145" y="268"/>
                    </a:lnTo>
                    <a:lnTo>
                      <a:pt x="126" y="257"/>
                    </a:lnTo>
                    <a:lnTo>
                      <a:pt x="100" y="241"/>
                    </a:lnTo>
                    <a:lnTo>
                      <a:pt x="74" y="223"/>
                    </a:lnTo>
                    <a:lnTo>
                      <a:pt x="65" y="214"/>
                    </a:lnTo>
                    <a:lnTo>
                      <a:pt x="57" y="206"/>
                    </a:lnTo>
                    <a:lnTo>
                      <a:pt x="55" y="204"/>
                    </a:lnTo>
                    <a:lnTo>
                      <a:pt x="54" y="202"/>
                    </a:lnTo>
                    <a:lnTo>
                      <a:pt x="51" y="195"/>
                    </a:lnTo>
                    <a:lnTo>
                      <a:pt x="44" y="192"/>
                    </a:lnTo>
                    <a:lnTo>
                      <a:pt x="40" y="188"/>
                    </a:lnTo>
                    <a:lnTo>
                      <a:pt x="35" y="181"/>
                    </a:lnTo>
                    <a:lnTo>
                      <a:pt x="23" y="162"/>
                    </a:lnTo>
                    <a:lnTo>
                      <a:pt x="19" y="154"/>
                    </a:lnTo>
                    <a:lnTo>
                      <a:pt x="16" y="145"/>
                    </a:lnTo>
                    <a:lnTo>
                      <a:pt x="13" y="137"/>
                    </a:lnTo>
                    <a:lnTo>
                      <a:pt x="11" y="126"/>
                    </a:lnTo>
                    <a:lnTo>
                      <a:pt x="8" y="102"/>
                    </a:lnTo>
                    <a:lnTo>
                      <a:pt x="8" y="88"/>
                    </a:lnTo>
                    <a:lnTo>
                      <a:pt x="9" y="70"/>
                    </a:lnTo>
                    <a:lnTo>
                      <a:pt x="11" y="61"/>
                    </a:lnTo>
                    <a:lnTo>
                      <a:pt x="13" y="51"/>
                    </a:lnTo>
                    <a:lnTo>
                      <a:pt x="17" y="42"/>
                    </a:lnTo>
                    <a:lnTo>
                      <a:pt x="21" y="34"/>
                    </a:lnTo>
                    <a:lnTo>
                      <a:pt x="27" y="27"/>
                    </a:lnTo>
                    <a:lnTo>
                      <a:pt x="32" y="23"/>
                    </a:lnTo>
                    <a:lnTo>
                      <a:pt x="38" y="18"/>
                    </a:lnTo>
                    <a:lnTo>
                      <a:pt x="43" y="15"/>
                    </a:lnTo>
                    <a:lnTo>
                      <a:pt x="53" y="11"/>
                    </a:lnTo>
                    <a:lnTo>
                      <a:pt x="59" y="10"/>
                    </a:lnTo>
                    <a:lnTo>
                      <a:pt x="70" y="11"/>
                    </a:lnTo>
                    <a:lnTo>
                      <a:pt x="77" y="12"/>
                    </a:lnTo>
                    <a:lnTo>
                      <a:pt x="85" y="15"/>
                    </a:lnTo>
                    <a:lnTo>
                      <a:pt x="92" y="19"/>
                    </a:lnTo>
                    <a:lnTo>
                      <a:pt x="99" y="23"/>
                    </a:lnTo>
                    <a:lnTo>
                      <a:pt x="104" y="30"/>
                    </a:lnTo>
                    <a:lnTo>
                      <a:pt x="108" y="39"/>
                    </a:lnTo>
                    <a:lnTo>
                      <a:pt x="109" y="49"/>
                    </a:lnTo>
                    <a:lnTo>
                      <a:pt x="109" y="60"/>
                    </a:lnTo>
                    <a:lnTo>
                      <a:pt x="107" y="81"/>
                    </a:lnTo>
                    <a:lnTo>
                      <a:pt x="108" y="92"/>
                    </a:lnTo>
                    <a:lnTo>
                      <a:pt x="109" y="100"/>
                    </a:lnTo>
                    <a:lnTo>
                      <a:pt x="112" y="108"/>
                    </a:lnTo>
                    <a:lnTo>
                      <a:pt x="116" y="119"/>
                    </a:lnTo>
                    <a:lnTo>
                      <a:pt x="122" y="127"/>
                    </a:lnTo>
                    <a:lnTo>
                      <a:pt x="126" y="134"/>
                    </a:lnTo>
                    <a:lnTo>
                      <a:pt x="127" y="137"/>
                    </a:lnTo>
                    <a:lnTo>
                      <a:pt x="127" y="139"/>
                    </a:lnTo>
                    <a:lnTo>
                      <a:pt x="131" y="142"/>
                    </a:lnTo>
                    <a:lnTo>
                      <a:pt x="137" y="145"/>
                    </a:lnTo>
                    <a:lnTo>
                      <a:pt x="139" y="148"/>
                    </a:lnTo>
                    <a:lnTo>
                      <a:pt x="142" y="148"/>
                    </a:lnTo>
                    <a:lnTo>
                      <a:pt x="145" y="148"/>
                    </a:lnTo>
                    <a:lnTo>
                      <a:pt x="146" y="146"/>
                    </a:lnTo>
                    <a:lnTo>
                      <a:pt x="146" y="145"/>
                    </a:lnTo>
                    <a:lnTo>
                      <a:pt x="147" y="141"/>
                    </a:lnTo>
                    <a:lnTo>
                      <a:pt x="147" y="138"/>
                    </a:lnTo>
                    <a:lnTo>
                      <a:pt x="146" y="135"/>
                    </a:lnTo>
                    <a:lnTo>
                      <a:pt x="143" y="130"/>
                    </a:lnTo>
                    <a:lnTo>
                      <a:pt x="141" y="126"/>
                    </a:lnTo>
                    <a:lnTo>
                      <a:pt x="134" y="122"/>
                    </a:lnTo>
                    <a:lnTo>
                      <a:pt x="131" y="119"/>
                    </a:lnTo>
                    <a:lnTo>
                      <a:pt x="127" y="114"/>
                    </a:lnTo>
                    <a:lnTo>
                      <a:pt x="123" y="107"/>
                    </a:lnTo>
                    <a:lnTo>
                      <a:pt x="119" y="99"/>
                    </a:lnTo>
                    <a:lnTo>
                      <a:pt x="116" y="83"/>
                    </a:lnTo>
                    <a:lnTo>
                      <a:pt x="116" y="72"/>
                    </a:lnTo>
                    <a:lnTo>
                      <a:pt x="119" y="60"/>
                    </a:lnTo>
                    <a:lnTo>
                      <a:pt x="119" y="46"/>
                    </a:lnTo>
                    <a:lnTo>
                      <a:pt x="119" y="41"/>
                    </a:lnTo>
                    <a:lnTo>
                      <a:pt x="118" y="34"/>
                    </a:lnTo>
                    <a:lnTo>
                      <a:pt x="114" y="24"/>
                    </a:lnTo>
                    <a:lnTo>
                      <a:pt x="107" y="16"/>
                    </a:lnTo>
                    <a:lnTo>
                      <a:pt x="100" y="11"/>
                    </a:lnTo>
                    <a:lnTo>
                      <a:pt x="92" y="7"/>
                    </a:lnTo>
                    <a:lnTo>
                      <a:pt x="82" y="3"/>
                    </a:lnTo>
                    <a:lnTo>
                      <a:pt x="74" y="1"/>
                    </a:lnTo>
                    <a:lnTo>
                      <a:pt x="61" y="0"/>
                    </a:lnTo>
                    <a:lnTo>
                      <a:pt x="54" y="0"/>
                    </a:lnTo>
                    <a:lnTo>
                      <a:pt x="42" y="3"/>
                    </a:lnTo>
                    <a:lnTo>
                      <a:pt x="35" y="5"/>
                    </a:lnTo>
                    <a:lnTo>
                      <a:pt x="30" y="10"/>
                    </a:lnTo>
                    <a:lnTo>
                      <a:pt x="23" y="15"/>
                    </a:lnTo>
                    <a:lnTo>
                      <a:pt x="16" y="23"/>
                    </a:lnTo>
                    <a:lnTo>
                      <a:pt x="11" y="34"/>
                    </a:lnTo>
                    <a:lnTo>
                      <a:pt x="5" y="45"/>
                    </a:lnTo>
                    <a:lnTo>
                      <a:pt x="2" y="57"/>
                    </a:lnTo>
                    <a:lnTo>
                      <a:pt x="1" y="68"/>
                    </a:lnTo>
                    <a:lnTo>
                      <a:pt x="0" y="87"/>
                    </a:lnTo>
                    <a:lnTo>
                      <a:pt x="1" y="103"/>
                    </a:lnTo>
                    <a:lnTo>
                      <a:pt x="4" y="129"/>
                    </a:lnTo>
                    <a:lnTo>
                      <a:pt x="5" y="139"/>
                    </a:lnTo>
                    <a:lnTo>
                      <a:pt x="8" y="149"/>
                    </a:lnTo>
                    <a:lnTo>
                      <a:pt x="12" y="158"/>
                    </a:lnTo>
                    <a:lnTo>
                      <a:pt x="16" y="168"/>
                    </a:lnTo>
                    <a:lnTo>
                      <a:pt x="30" y="188"/>
                    </a:lnTo>
                    <a:lnTo>
                      <a:pt x="32" y="194"/>
                    </a:lnTo>
                    <a:lnTo>
                      <a:pt x="34" y="199"/>
                    </a:lnTo>
                    <a:lnTo>
                      <a:pt x="39" y="204"/>
                    </a:lnTo>
                    <a:lnTo>
                      <a:pt x="42" y="207"/>
                    </a:lnTo>
                    <a:lnTo>
                      <a:pt x="46" y="210"/>
                    </a:lnTo>
                    <a:lnTo>
                      <a:pt x="54" y="219"/>
                    </a:lnTo>
                    <a:lnTo>
                      <a:pt x="66" y="230"/>
                    </a:lnTo>
                    <a:lnTo>
                      <a:pt x="93" y="252"/>
                    </a:lnTo>
                    <a:lnTo>
                      <a:pt x="122" y="271"/>
                    </a:lnTo>
                    <a:lnTo>
                      <a:pt x="139" y="282"/>
                    </a:lnTo>
                    <a:lnTo>
                      <a:pt x="141" y="280"/>
                    </a:lnTo>
                    <a:lnTo>
                      <a:pt x="142" y="279"/>
                    </a:lnTo>
                    <a:lnTo>
                      <a:pt x="145" y="273"/>
                    </a:lnTo>
                    <a:lnTo>
                      <a:pt x="146" y="271"/>
                    </a:lnTo>
                    <a:lnTo>
                      <a:pt x="146" y="268"/>
                    </a:lnTo>
                    <a:lnTo>
                      <a:pt x="145" y="268"/>
                    </a:lnTo>
                    <a:close/>
                  </a:path>
                </a:pathLst>
              </a:custGeom>
              <a:solidFill>
                <a:srgbClr val="D77B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356" name="Group 444"/>
              <p:cNvGrpSpPr>
                <a:grpSpLocks/>
              </p:cNvGrpSpPr>
              <p:nvPr/>
            </p:nvGrpSpPr>
            <p:grpSpPr bwMode="auto">
              <a:xfrm>
                <a:off x="5446" y="1109"/>
                <a:ext cx="205" cy="214"/>
                <a:chOff x="3526" y="641"/>
                <a:chExt cx="205" cy="214"/>
              </a:xfrm>
            </p:grpSpPr>
            <p:sp>
              <p:nvSpPr>
                <p:cNvPr id="2357" name="Freeform 445"/>
                <p:cNvSpPr>
                  <a:spLocks noChangeAspect="1"/>
                </p:cNvSpPr>
                <p:nvPr/>
              </p:nvSpPr>
              <p:spPr bwMode="auto">
                <a:xfrm>
                  <a:off x="3581" y="641"/>
                  <a:ext cx="150" cy="94"/>
                </a:xfrm>
                <a:custGeom>
                  <a:avLst/>
                  <a:gdLst>
                    <a:gd name="T0" fmla="*/ 131 w 71"/>
                    <a:gd name="T1" fmla="*/ 56 h 45"/>
                    <a:gd name="T2" fmla="*/ 131 w 71"/>
                    <a:gd name="T3" fmla="*/ 56 h 45"/>
                    <a:gd name="T4" fmla="*/ 131 w 71"/>
                    <a:gd name="T5" fmla="*/ 67 h 45"/>
                    <a:gd name="T6" fmla="*/ 129 w 71"/>
                    <a:gd name="T7" fmla="*/ 75 h 45"/>
                    <a:gd name="T8" fmla="*/ 123 w 71"/>
                    <a:gd name="T9" fmla="*/ 79 h 45"/>
                    <a:gd name="T10" fmla="*/ 118 w 71"/>
                    <a:gd name="T11" fmla="*/ 79 h 45"/>
                    <a:gd name="T12" fmla="*/ 118 w 71"/>
                    <a:gd name="T13" fmla="*/ 79 h 45"/>
                    <a:gd name="T14" fmla="*/ 112 w 71"/>
                    <a:gd name="T15" fmla="*/ 79 h 45"/>
                    <a:gd name="T16" fmla="*/ 106 w 71"/>
                    <a:gd name="T17" fmla="*/ 77 h 45"/>
                    <a:gd name="T18" fmla="*/ 91 w 71"/>
                    <a:gd name="T19" fmla="*/ 67 h 45"/>
                    <a:gd name="T20" fmla="*/ 80 w 71"/>
                    <a:gd name="T21" fmla="*/ 46 h 45"/>
                    <a:gd name="T22" fmla="*/ 74 w 71"/>
                    <a:gd name="T23" fmla="*/ 36 h 45"/>
                    <a:gd name="T24" fmla="*/ 72 w 71"/>
                    <a:gd name="T25" fmla="*/ 21 h 45"/>
                    <a:gd name="T26" fmla="*/ 72 w 71"/>
                    <a:gd name="T27" fmla="*/ 21 h 45"/>
                    <a:gd name="T28" fmla="*/ 72 w 71"/>
                    <a:gd name="T29" fmla="*/ 19 h 45"/>
                    <a:gd name="T30" fmla="*/ 65 w 71"/>
                    <a:gd name="T31" fmla="*/ 15 h 45"/>
                    <a:gd name="T32" fmla="*/ 57 w 71"/>
                    <a:gd name="T33" fmla="*/ 8 h 45"/>
                    <a:gd name="T34" fmla="*/ 30 w 71"/>
                    <a:gd name="T35" fmla="*/ 0 h 45"/>
                    <a:gd name="T36" fmla="*/ 30 w 71"/>
                    <a:gd name="T37" fmla="*/ 0 h 45"/>
                    <a:gd name="T38" fmla="*/ 21 w 71"/>
                    <a:gd name="T39" fmla="*/ 0 h 45"/>
                    <a:gd name="T40" fmla="*/ 15 w 71"/>
                    <a:gd name="T41" fmla="*/ 4 h 45"/>
                    <a:gd name="T42" fmla="*/ 6 w 71"/>
                    <a:gd name="T43" fmla="*/ 8 h 45"/>
                    <a:gd name="T44" fmla="*/ 2 w 71"/>
                    <a:gd name="T45" fmla="*/ 19 h 45"/>
                    <a:gd name="T46" fmla="*/ 2 w 71"/>
                    <a:gd name="T47" fmla="*/ 19 h 45"/>
                    <a:gd name="T48" fmla="*/ 0 w 71"/>
                    <a:gd name="T49" fmla="*/ 21 h 45"/>
                    <a:gd name="T50" fmla="*/ 2 w 71"/>
                    <a:gd name="T51" fmla="*/ 27 h 45"/>
                    <a:gd name="T52" fmla="*/ 6 w 71"/>
                    <a:gd name="T53" fmla="*/ 27 h 45"/>
                    <a:gd name="T54" fmla="*/ 13 w 71"/>
                    <a:gd name="T55" fmla="*/ 27 h 45"/>
                    <a:gd name="T56" fmla="*/ 13 w 71"/>
                    <a:gd name="T57" fmla="*/ 27 h 45"/>
                    <a:gd name="T58" fmla="*/ 17 w 71"/>
                    <a:gd name="T59" fmla="*/ 19 h 45"/>
                    <a:gd name="T60" fmla="*/ 21 w 71"/>
                    <a:gd name="T61" fmla="*/ 15 h 45"/>
                    <a:gd name="T62" fmla="*/ 23 w 71"/>
                    <a:gd name="T63" fmla="*/ 13 h 45"/>
                    <a:gd name="T64" fmla="*/ 23 w 71"/>
                    <a:gd name="T65" fmla="*/ 13 h 45"/>
                    <a:gd name="T66" fmla="*/ 38 w 71"/>
                    <a:gd name="T67" fmla="*/ 21 h 45"/>
                    <a:gd name="T68" fmla="*/ 46 w 71"/>
                    <a:gd name="T69" fmla="*/ 23 h 45"/>
                    <a:gd name="T70" fmla="*/ 51 w 71"/>
                    <a:gd name="T71" fmla="*/ 23 h 45"/>
                    <a:gd name="T72" fmla="*/ 51 w 71"/>
                    <a:gd name="T73" fmla="*/ 23 h 45"/>
                    <a:gd name="T74" fmla="*/ 57 w 71"/>
                    <a:gd name="T75" fmla="*/ 40 h 45"/>
                    <a:gd name="T76" fmla="*/ 65 w 71"/>
                    <a:gd name="T77" fmla="*/ 61 h 45"/>
                    <a:gd name="T78" fmla="*/ 78 w 71"/>
                    <a:gd name="T79" fmla="*/ 77 h 45"/>
                    <a:gd name="T80" fmla="*/ 82 w 71"/>
                    <a:gd name="T81" fmla="*/ 86 h 45"/>
                    <a:gd name="T82" fmla="*/ 91 w 71"/>
                    <a:gd name="T83" fmla="*/ 88 h 45"/>
                    <a:gd name="T84" fmla="*/ 91 w 71"/>
                    <a:gd name="T85" fmla="*/ 88 h 45"/>
                    <a:gd name="T86" fmla="*/ 110 w 71"/>
                    <a:gd name="T87" fmla="*/ 94 h 45"/>
                    <a:gd name="T88" fmla="*/ 120 w 71"/>
                    <a:gd name="T89" fmla="*/ 94 h 45"/>
                    <a:gd name="T90" fmla="*/ 129 w 71"/>
                    <a:gd name="T91" fmla="*/ 94 h 45"/>
                    <a:gd name="T92" fmla="*/ 137 w 71"/>
                    <a:gd name="T93" fmla="*/ 92 h 45"/>
                    <a:gd name="T94" fmla="*/ 144 w 71"/>
                    <a:gd name="T95" fmla="*/ 86 h 45"/>
                    <a:gd name="T96" fmla="*/ 150 w 71"/>
                    <a:gd name="T97" fmla="*/ 77 h 45"/>
                    <a:gd name="T98" fmla="*/ 150 w 71"/>
                    <a:gd name="T99" fmla="*/ 67 h 45"/>
                    <a:gd name="T100" fmla="*/ 150 w 71"/>
                    <a:gd name="T101" fmla="*/ 67 h 45"/>
                    <a:gd name="T102" fmla="*/ 131 w 71"/>
                    <a:gd name="T103" fmla="*/ 56 h 45"/>
                    <a:gd name="T104" fmla="*/ 131 w 71"/>
                    <a:gd name="T105" fmla="*/ 56 h 45"/>
                    <a:gd name="T106" fmla="*/ 131 w 71"/>
                    <a:gd name="T107" fmla="*/ 56 h 45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0" t="0" r="r" b="b"/>
                  <a:pathLst>
                    <a:path w="71" h="45">
                      <a:moveTo>
                        <a:pt x="62" y="27"/>
                      </a:moveTo>
                      <a:lnTo>
                        <a:pt x="62" y="27"/>
                      </a:lnTo>
                      <a:lnTo>
                        <a:pt x="62" y="32"/>
                      </a:lnTo>
                      <a:lnTo>
                        <a:pt x="61" y="36"/>
                      </a:lnTo>
                      <a:lnTo>
                        <a:pt x="58" y="38"/>
                      </a:lnTo>
                      <a:lnTo>
                        <a:pt x="56" y="38"/>
                      </a:lnTo>
                      <a:lnTo>
                        <a:pt x="53" y="38"/>
                      </a:lnTo>
                      <a:lnTo>
                        <a:pt x="50" y="37"/>
                      </a:lnTo>
                      <a:lnTo>
                        <a:pt x="43" y="32"/>
                      </a:lnTo>
                      <a:lnTo>
                        <a:pt x="38" y="22"/>
                      </a:lnTo>
                      <a:lnTo>
                        <a:pt x="35" y="17"/>
                      </a:lnTo>
                      <a:lnTo>
                        <a:pt x="34" y="10"/>
                      </a:lnTo>
                      <a:lnTo>
                        <a:pt x="34" y="9"/>
                      </a:lnTo>
                      <a:lnTo>
                        <a:pt x="31" y="7"/>
                      </a:lnTo>
                      <a:lnTo>
                        <a:pt x="27" y="4"/>
                      </a:lnTo>
                      <a:lnTo>
                        <a:pt x="14" y="0"/>
                      </a:lnTo>
                      <a:lnTo>
                        <a:pt x="10" y="0"/>
                      </a:lnTo>
                      <a:lnTo>
                        <a:pt x="7" y="2"/>
                      </a:lnTo>
                      <a:lnTo>
                        <a:pt x="3" y="4"/>
                      </a:lnTo>
                      <a:lnTo>
                        <a:pt x="1" y="9"/>
                      </a:lnTo>
                      <a:lnTo>
                        <a:pt x="0" y="10"/>
                      </a:lnTo>
                      <a:lnTo>
                        <a:pt x="1" y="13"/>
                      </a:lnTo>
                      <a:lnTo>
                        <a:pt x="3" y="13"/>
                      </a:lnTo>
                      <a:lnTo>
                        <a:pt x="6" y="13"/>
                      </a:lnTo>
                      <a:lnTo>
                        <a:pt x="8" y="9"/>
                      </a:lnTo>
                      <a:lnTo>
                        <a:pt x="10" y="7"/>
                      </a:lnTo>
                      <a:lnTo>
                        <a:pt x="11" y="6"/>
                      </a:lnTo>
                      <a:lnTo>
                        <a:pt x="18" y="10"/>
                      </a:lnTo>
                      <a:lnTo>
                        <a:pt x="22" y="11"/>
                      </a:lnTo>
                      <a:lnTo>
                        <a:pt x="24" y="11"/>
                      </a:lnTo>
                      <a:lnTo>
                        <a:pt x="27" y="19"/>
                      </a:lnTo>
                      <a:lnTo>
                        <a:pt x="31" y="29"/>
                      </a:lnTo>
                      <a:lnTo>
                        <a:pt x="37" y="37"/>
                      </a:lnTo>
                      <a:lnTo>
                        <a:pt x="39" y="41"/>
                      </a:lnTo>
                      <a:lnTo>
                        <a:pt x="43" y="42"/>
                      </a:lnTo>
                      <a:lnTo>
                        <a:pt x="52" y="45"/>
                      </a:lnTo>
                      <a:lnTo>
                        <a:pt x="57" y="45"/>
                      </a:lnTo>
                      <a:lnTo>
                        <a:pt x="61" y="45"/>
                      </a:lnTo>
                      <a:lnTo>
                        <a:pt x="65" y="44"/>
                      </a:lnTo>
                      <a:lnTo>
                        <a:pt x="68" y="41"/>
                      </a:lnTo>
                      <a:lnTo>
                        <a:pt x="71" y="37"/>
                      </a:lnTo>
                      <a:lnTo>
                        <a:pt x="71" y="32"/>
                      </a:lnTo>
                      <a:lnTo>
                        <a:pt x="62" y="27"/>
                      </a:lnTo>
                      <a:close/>
                    </a:path>
                  </a:pathLst>
                </a:custGeom>
                <a:solidFill>
                  <a:srgbClr val="D2B8D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58" name="Freeform 446"/>
                <p:cNvSpPr>
                  <a:spLocks noChangeAspect="1"/>
                </p:cNvSpPr>
                <p:nvPr/>
              </p:nvSpPr>
              <p:spPr bwMode="auto">
                <a:xfrm>
                  <a:off x="3526" y="668"/>
                  <a:ext cx="89" cy="187"/>
                </a:xfrm>
                <a:custGeom>
                  <a:avLst/>
                  <a:gdLst>
                    <a:gd name="T0" fmla="*/ 47 w 42"/>
                    <a:gd name="T1" fmla="*/ 187 h 89"/>
                    <a:gd name="T2" fmla="*/ 47 w 42"/>
                    <a:gd name="T3" fmla="*/ 187 h 89"/>
                    <a:gd name="T4" fmla="*/ 57 w 42"/>
                    <a:gd name="T5" fmla="*/ 187 h 89"/>
                    <a:gd name="T6" fmla="*/ 70 w 42"/>
                    <a:gd name="T7" fmla="*/ 185 h 89"/>
                    <a:gd name="T8" fmla="*/ 81 w 42"/>
                    <a:gd name="T9" fmla="*/ 179 h 89"/>
                    <a:gd name="T10" fmla="*/ 87 w 42"/>
                    <a:gd name="T11" fmla="*/ 174 h 89"/>
                    <a:gd name="T12" fmla="*/ 89 w 42"/>
                    <a:gd name="T13" fmla="*/ 170 h 89"/>
                    <a:gd name="T14" fmla="*/ 89 w 42"/>
                    <a:gd name="T15" fmla="*/ 170 h 89"/>
                    <a:gd name="T16" fmla="*/ 89 w 42"/>
                    <a:gd name="T17" fmla="*/ 155 h 89"/>
                    <a:gd name="T18" fmla="*/ 85 w 42"/>
                    <a:gd name="T19" fmla="*/ 137 h 89"/>
                    <a:gd name="T20" fmla="*/ 76 w 42"/>
                    <a:gd name="T21" fmla="*/ 118 h 89"/>
                    <a:gd name="T22" fmla="*/ 61 w 42"/>
                    <a:gd name="T23" fmla="*/ 101 h 89"/>
                    <a:gd name="T24" fmla="*/ 61 w 42"/>
                    <a:gd name="T25" fmla="*/ 101 h 89"/>
                    <a:gd name="T26" fmla="*/ 47 w 42"/>
                    <a:gd name="T27" fmla="*/ 90 h 89"/>
                    <a:gd name="T28" fmla="*/ 36 w 42"/>
                    <a:gd name="T29" fmla="*/ 84 h 89"/>
                    <a:gd name="T30" fmla="*/ 30 w 42"/>
                    <a:gd name="T31" fmla="*/ 82 h 89"/>
                    <a:gd name="T32" fmla="*/ 23 w 42"/>
                    <a:gd name="T33" fmla="*/ 76 h 89"/>
                    <a:gd name="T34" fmla="*/ 23 w 42"/>
                    <a:gd name="T35" fmla="*/ 76 h 89"/>
                    <a:gd name="T36" fmla="*/ 15 w 42"/>
                    <a:gd name="T37" fmla="*/ 48 h 89"/>
                    <a:gd name="T38" fmla="*/ 15 w 42"/>
                    <a:gd name="T39" fmla="*/ 48 h 89"/>
                    <a:gd name="T40" fmla="*/ 23 w 42"/>
                    <a:gd name="T41" fmla="*/ 44 h 89"/>
                    <a:gd name="T42" fmla="*/ 30 w 42"/>
                    <a:gd name="T43" fmla="*/ 40 h 89"/>
                    <a:gd name="T44" fmla="*/ 38 w 42"/>
                    <a:gd name="T45" fmla="*/ 27 h 89"/>
                    <a:gd name="T46" fmla="*/ 45 w 42"/>
                    <a:gd name="T47" fmla="*/ 17 h 89"/>
                    <a:gd name="T48" fmla="*/ 45 w 42"/>
                    <a:gd name="T49" fmla="*/ 8 h 89"/>
                    <a:gd name="T50" fmla="*/ 45 w 42"/>
                    <a:gd name="T51" fmla="*/ 8 h 89"/>
                    <a:gd name="T52" fmla="*/ 38 w 42"/>
                    <a:gd name="T53" fmla="*/ 2 h 89"/>
                    <a:gd name="T54" fmla="*/ 36 w 42"/>
                    <a:gd name="T55" fmla="*/ 0 h 89"/>
                    <a:gd name="T56" fmla="*/ 32 w 42"/>
                    <a:gd name="T57" fmla="*/ 2 h 89"/>
                    <a:gd name="T58" fmla="*/ 32 w 42"/>
                    <a:gd name="T59" fmla="*/ 2 h 89"/>
                    <a:gd name="T60" fmla="*/ 28 w 42"/>
                    <a:gd name="T61" fmla="*/ 17 h 89"/>
                    <a:gd name="T62" fmla="*/ 21 w 42"/>
                    <a:gd name="T63" fmla="*/ 27 h 89"/>
                    <a:gd name="T64" fmla="*/ 21 w 42"/>
                    <a:gd name="T65" fmla="*/ 27 h 89"/>
                    <a:gd name="T66" fmla="*/ 13 w 42"/>
                    <a:gd name="T67" fmla="*/ 36 h 89"/>
                    <a:gd name="T68" fmla="*/ 4 w 42"/>
                    <a:gd name="T69" fmla="*/ 44 h 89"/>
                    <a:gd name="T70" fmla="*/ 4 w 42"/>
                    <a:gd name="T71" fmla="*/ 44 h 89"/>
                    <a:gd name="T72" fmla="*/ 0 w 42"/>
                    <a:gd name="T73" fmla="*/ 50 h 89"/>
                    <a:gd name="T74" fmla="*/ 4 w 42"/>
                    <a:gd name="T75" fmla="*/ 65 h 89"/>
                    <a:gd name="T76" fmla="*/ 8 w 42"/>
                    <a:gd name="T77" fmla="*/ 82 h 89"/>
                    <a:gd name="T78" fmla="*/ 15 w 42"/>
                    <a:gd name="T79" fmla="*/ 90 h 89"/>
                    <a:gd name="T80" fmla="*/ 15 w 42"/>
                    <a:gd name="T81" fmla="*/ 90 h 89"/>
                    <a:gd name="T82" fmla="*/ 28 w 42"/>
                    <a:gd name="T83" fmla="*/ 99 h 89"/>
                    <a:gd name="T84" fmla="*/ 45 w 42"/>
                    <a:gd name="T85" fmla="*/ 113 h 89"/>
                    <a:gd name="T86" fmla="*/ 55 w 42"/>
                    <a:gd name="T87" fmla="*/ 122 h 89"/>
                    <a:gd name="T88" fmla="*/ 64 w 42"/>
                    <a:gd name="T89" fmla="*/ 130 h 89"/>
                    <a:gd name="T90" fmla="*/ 70 w 42"/>
                    <a:gd name="T91" fmla="*/ 141 h 89"/>
                    <a:gd name="T92" fmla="*/ 70 w 42"/>
                    <a:gd name="T93" fmla="*/ 153 h 89"/>
                    <a:gd name="T94" fmla="*/ 70 w 42"/>
                    <a:gd name="T95" fmla="*/ 153 h 89"/>
                    <a:gd name="T96" fmla="*/ 70 w 42"/>
                    <a:gd name="T97" fmla="*/ 158 h 89"/>
                    <a:gd name="T98" fmla="*/ 68 w 42"/>
                    <a:gd name="T99" fmla="*/ 164 h 89"/>
                    <a:gd name="T100" fmla="*/ 61 w 42"/>
                    <a:gd name="T101" fmla="*/ 166 h 89"/>
                    <a:gd name="T102" fmla="*/ 55 w 42"/>
                    <a:gd name="T103" fmla="*/ 170 h 89"/>
                    <a:gd name="T104" fmla="*/ 45 w 42"/>
                    <a:gd name="T105" fmla="*/ 166 h 89"/>
                    <a:gd name="T106" fmla="*/ 36 w 42"/>
                    <a:gd name="T107" fmla="*/ 164 h 89"/>
                    <a:gd name="T108" fmla="*/ 36 w 42"/>
                    <a:gd name="T109" fmla="*/ 164 h 89"/>
                    <a:gd name="T110" fmla="*/ 47 w 42"/>
                    <a:gd name="T111" fmla="*/ 187 h 89"/>
                    <a:gd name="T112" fmla="*/ 47 w 42"/>
                    <a:gd name="T113" fmla="*/ 187 h 89"/>
                    <a:gd name="T114" fmla="*/ 47 w 42"/>
                    <a:gd name="T115" fmla="*/ 187 h 89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</a:gdLst>
                  <a:ahLst/>
                  <a:cxnLst>
                    <a:cxn ang="T116">
                      <a:pos x="T0" y="T1"/>
                    </a:cxn>
                    <a:cxn ang="T117">
                      <a:pos x="T2" y="T3"/>
                    </a:cxn>
                    <a:cxn ang="T118">
                      <a:pos x="T4" y="T5"/>
                    </a:cxn>
                    <a:cxn ang="T119">
                      <a:pos x="T6" y="T7"/>
                    </a:cxn>
                    <a:cxn ang="T120">
                      <a:pos x="T8" y="T9"/>
                    </a:cxn>
                    <a:cxn ang="T121">
                      <a:pos x="T10" y="T11"/>
                    </a:cxn>
                    <a:cxn ang="T122">
                      <a:pos x="T12" y="T13"/>
                    </a:cxn>
                    <a:cxn ang="T123">
                      <a:pos x="T14" y="T15"/>
                    </a:cxn>
                    <a:cxn ang="T124">
                      <a:pos x="T16" y="T17"/>
                    </a:cxn>
                    <a:cxn ang="T125">
                      <a:pos x="T18" y="T19"/>
                    </a:cxn>
                    <a:cxn ang="T126">
                      <a:pos x="T20" y="T21"/>
                    </a:cxn>
                    <a:cxn ang="T127">
                      <a:pos x="T22" y="T23"/>
                    </a:cxn>
                    <a:cxn ang="T128">
                      <a:pos x="T24" y="T25"/>
                    </a:cxn>
                    <a:cxn ang="T129">
                      <a:pos x="T26" y="T27"/>
                    </a:cxn>
                    <a:cxn ang="T130">
                      <a:pos x="T28" y="T29"/>
                    </a:cxn>
                    <a:cxn ang="T131">
                      <a:pos x="T30" y="T31"/>
                    </a:cxn>
                    <a:cxn ang="T132">
                      <a:pos x="T32" y="T33"/>
                    </a:cxn>
                    <a:cxn ang="T133">
                      <a:pos x="T34" y="T35"/>
                    </a:cxn>
                    <a:cxn ang="T134">
                      <a:pos x="T36" y="T37"/>
                    </a:cxn>
                    <a:cxn ang="T135">
                      <a:pos x="T38" y="T39"/>
                    </a:cxn>
                    <a:cxn ang="T136">
                      <a:pos x="T40" y="T41"/>
                    </a:cxn>
                    <a:cxn ang="T137">
                      <a:pos x="T42" y="T43"/>
                    </a:cxn>
                    <a:cxn ang="T138">
                      <a:pos x="T44" y="T45"/>
                    </a:cxn>
                    <a:cxn ang="T139">
                      <a:pos x="T46" y="T47"/>
                    </a:cxn>
                    <a:cxn ang="T140">
                      <a:pos x="T48" y="T49"/>
                    </a:cxn>
                    <a:cxn ang="T141">
                      <a:pos x="T50" y="T51"/>
                    </a:cxn>
                    <a:cxn ang="T142">
                      <a:pos x="T52" y="T53"/>
                    </a:cxn>
                    <a:cxn ang="T143">
                      <a:pos x="T54" y="T55"/>
                    </a:cxn>
                    <a:cxn ang="T144">
                      <a:pos x="T56" y="T57"/>
                    </a:cxn>
                    <a:cxn ang="T145">
                      <a:pos x="T58" y="T59"/>
                    </a:cxn>
                    <a:cxn ang="T146">
                      <a:pos x="T60" y="T61"/>
                    </a:cxn>
                    <a:cxn ang="T147">
                      <a:pos x="T62" y="T63"/>
                    </a:cxn>
                    <a:cxn ang="T148">
                      <a:pos x="T64" y="T65"/>
                    </a:cxn>
                    <a:cxn ang="T149">
                      <a:pos x="T66" y="T67"/>
                    </a:cxn>
                    <a:cxn ang="T150">
                      <a:pos x="T68" y="T69"/>
                    </a:cxn>
                    <a:cxn ang="T151">
                      <a:pos x="T70" y="T71"/>
                    </a:cxn>
                    <a:cxn ang="T152">
                      <a:pos x="T72" y="T73"/>
                    </a:cxn>
                    <a:cxn ang="T153">
                      <a:pos x="T74" y="T75"/>
                    </a:cxn>
                    <a:cxn ang="T154">
                      <a:pos x="T76" y="T77"/>
                    </a:cxn>
                    <a:cxn ang="T155">
                      <a:pos x="T78" y="T79"/>
                    </a:cxn>
                    <a:cxn ang="T156">
                      <a:pos x="T80" y="T81"/>
                    </a:cxn>
                    <a:cxn ang="T157">
                      <a:pos x="T82" y="T83"/>
                    </a:cxn>
                    <a:cxn ang="T158">
                      <a:pos x="T84" y="T85"/>
                    </a:cxn>
                    <a:cxn ang="T159">
                      <a:pos x="T86" y="T87"/>
                    </a:cxn>
                    <a:cxn ang="T160">
                      <a:pos x="T88" y="T89"/>
                    </a:cxn>
                    <a:cxn ang="T161">
                      <a:pos x="T90" y="T91"/>
                    </a:cxn>
                    <a:cxn ang="T162">
                      <a:pos x="T92" y="T93"/>
                    </a:cxn>
                    <a:cxn ang="T163">
                      <a:pos x="T94" y="T95"/>
                    </a:cxn>
                    <a:cxn ang="T164">
                      <a:pos x="T96" y="T97"/>
                    </a:cxn>
                    <a:cxn ang="T165">
                      <a:pos x="T98" y="T99"/>
                    </a:cxn>
                    <a:cxn ang="T166">
                      <a:pos x="T100" y="T101"/>
                    </a:cxn>
                    <a:cxn ang="T167">
                      <a:pos x="T102" y="T103"/>
                    </a:cxn>
                    <a:cxn ang="T168">
                      <a:pos x="T104" y="T105"/>
                    </a:cxn>
                    <a:cxn ang="T169">
                      <a:pos x="T106" y="T107"/>
                    </a:cxn>
                    <a:cxn ang="T170">
                      <a:pos x="T108" y="T109"/>
                    </a:cxn>
                    <a:cxn ang="T171">
                      <a:pos x="T110" y="T111"/>
                    </a:cxn>
                    <a:cxn ang="T172">
                      <a:pos x="T112" y="T113"/>
                    </a:cxn>
                    <a:cxn ang="T173">
                      <a:pos x="T114" y="T115"/>
                    </a:cxn>
                  </a:cxnLst>
                  <a:rect l="0" t="0" r="r" b="b"/>
                  <a:pathLst>
                    <a:path w="42" h="89">
                      <a:moveTo>
                        <a:pt x="22" y="89"/>
                      </a:moveTo>
                      <a:lnTo>
                        <a:pt x="22" y="89"/>
                      </a:lnTo>
                      <a:lnTo>
                        <a:pt x="27" y="89"/>
                      </a:lnTo>
                      <a:lnTo>
                        <a:pt x="33" y="88"/>
                      </a:lnTo>
                      <a:lnTo>
                        <a:pt x="38" y="85"/>
                      </a:lnTo>
                      <a:lnTo>
                        <a:pt x="41" y="83"/>
                      </a:lnTo>
                      <a:lnTo>
                        <a:pt x="42" y="81"/>
                      </a:lnTo>
                      <a:lnTo>
                        <a:pt x="42" y="74"/>
                      </a:lnTo>
                      <a:lnTo>
                        <a:pt x="40" y="65"/>
                      </a:lnTo>
                      <a:lnTo>
                        <a:pt x="36" y="56"/>
                      </a:lnTo>
                      <a:lnTo>
                        <a:pt x="29" y="48"/>
                      </a:lnTo>
                      <a:lnTo>
                        <a:pt x="22" y="43"/>
                      </a:lnTo>
                      <a:lnTo>
                        <a:pt x="17" y="40"/>
                      </a:lnTo>
                      <a:lnTo>
                        <a:pt x="14" y="39"/>
                      </a:lnTo>
                      <a:lnTo>
                        <a:pt x="11" y="36"/>
                      </a:lnTo>
                      <a:lnTo>
                        <a:pt x="7" y="23"/>
                      </a:lnTo>
                      <a:lnTo>
                        <a:pt x="11" y="21"/>
                      </a:lnTo>
                      <a:lnTo>
                        <a:pt x="14" y="19"/>
                      </a:lnTo>
                      <a:lnTo>
                        <a:pt x="18" y="13"/>
                      </a:lnTo>
                      <a:lnTo>
                        <a:pt x="21" y="8"/>
                      </a:lnTo>
                      <a:lnTo>
                        <a:pt x="21" y="4"/>
                      </a:lnTo>
                      <a:lnTo>
                        <a:pt x="18" y="1"/>
                      </a:lnTo>
                      <a:lnTo>
                        <a:pt x="17" y="0"/>
                      </a:lnTo>
                      <a:lnTo>
                        <a:pt x="15" y="1"/>
                      </a:lnTo>
                      <a:lnTo>
                        <a:pt x="13" y="8"/>
                      </a:lnTo>
                      <a:lnTo>
                        <a:pt x="10" y="13"/>
                      </a:lnTo>
                      <a:lnTo>
                        <a:pt x="6" y="17"/>
                      </a:lnTo>
                      <a:lnTo>
                        <a:pt x="2" y="21"/>
                      </a:lnTo>
                      <a:lnTo>
                        <a:pt x="0" y="24"/>
                      </a:lnTo>
                      <a:lnTo>
                        <a:pt x="2" y="31"/>
                      </a:lnTo>
                      <a:lnTo>
                        <a:pt x="4" y="39"/>
                      </a:lnTo>
                      <a:lnTo>
                        <a:pt x="7" y="43"/>
                      </a:lnTo>
                      <a:lnTo>
                        <a:pt x="13" y="47"/>
                      </a:lnTo>
                      <a:lnTo>
                        <a:pt x="21" y="54"/>
                      </a:lnTo>
                      <a:lnTo>
                        <a:pt x="26" y="58"/>
                      </a:lnTo>
                      <a:lnTo>
                        <a:pt x="30" y="62"/>
                      </a:lnTo>
                      <a:lnTo>
                        <a:pt x="33" y="67"/>
                      </a:lnTo>
                      <a:lnTo>
                        <a:pt x="33" y="73"/>
                      </a:lnTo>
                      <a:lnTo>
                        <a:pt x="33" y="75"/>
                      </a:lnTo>
                      <a:lnTo>
                        <a:pt x="32" y="78"/>
                      </a:lnTo>
                      <a:lnTo>
                        <a:pt x="29" y="79"/>
                      </a:lnTo>
                      <a:lnTo>
                        <a:pt x="26" y="81"/>
                      </a:lnTo>
                      <a:lnTo>
                        <a:pt x="21" y="79"/>
                      </a:lnTo>
                      <a:lnTo>
                        <a:pt x="17" y="78"/>
                      </a:lnTo>
                      <a:lnTo>
                        <a:pt x="22" y="89"/>
                      </a:lnTo>
                      <a:close/>
                    </a:path>
                  </a:pathLst>
                </a:custGeom>
                <a:solidFill>
                  <a:srgbClr val="D2B8D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  <p:grpSp>
        <p:nvGrpSpPr>
          <p:cNvPr id="2129" name="Group 447"/>
          <p:cNvGrpSpPr>
            <a:grpSpLocks/>
          </p:cNvGrpSpPr>
          <p:nvPr/>
        </p:nvGrpSpPr>
        <p:grpSpPr bwMode="auto">
          <a:xfrm>
            <a:off x="5738882" y="614043"/>
            <a:ext cx="571388" cy="669378"/>
            <a:chOff x="5612" y="834"/>
            <a:chExt cx="655" cy="769"/>
          </a:xfrm>
        </p:grpSpPr>
        <p:sp>
          <p:nvSpPr>
            <p:cNvPr id="2343" name="Freeform 448"/>
            <p:cNvSpPr>
              <a:spLocks/>
            </p:cNvSpPr>
            <p:nvPr/>
          </p:nvSpPr>
          <p:spPr bwMode="auto">
            <a:xfrm>
              <a:off x="5612" y="834"/>
              <a:ext cx="655" cy="760"/>
            </a:xfrm>
            <a:custGeom>
              <a:avLst/>
              <a:gdLst>
                <a:gd name="T0" fmla="*/ 0 w 305"/>
                <a:gd name="T1" fmla="*/ 213 h 354"/>
                <a:gd name="T2" fmla="*/ 9 w 305"/>
                <a:gd name="T3" fmla="*/ 170 h 354"/>
                <a:gd name="T4" fmla="*/ 26 w 305"/>
                <a:gd name="T5" fmla="*/ 146 h 354"/>
                <a:gd name="T6" fmla="*/ 43 w 305"/>
                <a:gd name="T7" fmla="*/ 148 h 354"/>
                <a:gd name="T8" fmla="*/ 116 w 305"/>
                <a:gd name="T9" fmla="*/ 137 h 354"/>
                <a:gd name="T10" fmla="*/ 264 w 305"/>
                <a:gd name="T11" fmla="*/ 67 h 354"/>
                <a:gd name="T12" fmla="*/ 363 w 305"/>
                <a:gd name="T13" fmla="*/ 30 h 354"/>
                <a:gd name="T14" fmla="*/ 447 w 305"/>
                <a:gd name="T15" fmla="*/ 9 h 354"/>
                <a:gd name="T16" fmla="*/ 601 w 305"/>
                <a:gd name="T17" fmla="*/ 0 h 354"/>
                <a:gd name="T18" fmla="*/ 621 w 305"/>
                <a:gd name="T19" fmla="*/ 13 h 354"/>
                <a:gd name="T20" fmla="*/ 629 w 305"/>
                <a:gd name="T21" fmla="*/ 47 h 354"/>
                <a:gd name="T22" fmla="*/ 616 w 305"/>
                <a:gd name="T23" fmla="*/ 71 h 354"/>
                <a:gd name="T24" fmla="*/ 537 w 305"/>
                <a:gd name="T25" fmla="*/ 77 h 354"/>
                <a:gd name="T26" fmla="*/ 438 w 305"/>
                <a:gd name="T27" fmla="*/ 94 h 354"/>
                <a:gd name="T28" fmla="*/ 548 w 305"/>
                <a:gd name="T29" fmla="*/ 105 h 354"/>
                <a:gd name="T30" fmla="*/ 642 w 305"/>
                <a:gd name="T31" fmla="*/ 127 h 354"/>
                <a:gd name="T32" fmla="*/ 655 w 305"/>
                <a:gd name="T33" fmla="*/ 152 h 354"/>
                <a:gd name="T34" fmla="*/ 644 w 305"/>
                <a:gd name="T35" fmla="*/ 193 h 354"/>
                <a:gd name="T36" fmla="*/ 621 w 305"/>
                <a:gd name="T37" fmla="*/ 202 h 354"/>
                <a:gd name="T38" fmla="*/ 522 w 305"/>
                <a:gd name="T39" fmla="*/ 187 h 354"/>
                <a:gd name="T40" fmla="*/ 430 w 305"/>
                <a:gd name="T41" fmla="*/ 180 h 354"/>
                <a:gd name="T42" fmla="*/ 382 w 305"/>
                <a:gd name="T43" fmla="*/ 195 h 354"/>
                <a:gd name="T44" fmla="*/ 329 w 305"/>
                <a:gd name="T45" fmla="*/ 236 h 354"/>
                <a:gd name="T46" fmla="*/ 296 w 305"/>
                <a:gd name="T47" fmla="*/ 286 h 354"/>
                <a:gd name="T48" fmla="*/ 268 w 305"/>
                <a:gd name="T49" fmla="*/ 378 h 354"/>
                <a:gd name="T50" fmla="*/ 264 w 305"/>
                <a:gd name="T51" fmla="*/ 466 h 354"/>
                <a:gd name="T52" fmla="*/ 243 w 305"/>
                <a:gd name="T53" fmla="*/ 696 h 354"/>
                <a:gd name="T54" fmla="*/ 225 w 305"/>
                <a:gd name="T55" fmla="*/ 711 h 354"/>
                <a:gd name="T56" fmla="*/ 193 w 305"/>
                <a:gd name="T57" fmla="*/ 713 h 354"/>
                <a:gd name="T58" fmla="*/ 168 w 305"/>
                <a:gd name="T59" fmla="*/ 691 h 354"/>
                <a:gd name="T60" fmla="*/ 148 w 305"/>
                <a:gd name="T61" fmla="*/ 691 h 354"/>
                <a:gd name="T62" fmla="*/ 118 w 305"/>
                <a:gd name="T63" fmla="*/ 719 h 354"/>
                <a:gd name="T64" fmla="*/ 88 w 305"/>
                <a:gd name="T65" fmla="*/ 713 h 354"/>
                <a:gd name="T66" fmla="*/ 67 w 305"/>
                <a:gd name="T67" fmla="*/ 706 h 354"/>
                <a:gd name="T68" fmla="*/ 69 w 305"/>
                <a:gd name="T69" fmla="*/ 745 h 354"/>
                <a:gd name="T70" fmla="*/ 60 w 305"/>
                <a:gd name="T71" fmla="*/ 756 h 354"/>
                <a:gd name="T72" fmla="*/ 52 w 305"/>
                <a:gd name="T73" fmla="*/ 754 h 354"/>
                <a:gd name="T74" fmla="*/ 49 w 305"/>
                <a:gd name="T75" fmla="*/ 698 h 354"/>
                <a:gd name="T76" fmla="*/ 54 w 305"/>
                <a:gd name="T77" fmla="*/ 466 h 354"/>
                <a:gd name="T78" fmla="*/ 67 w 305"/>
                <a:gd name="T79" fmla="*/ 378 h 354"/>
                <a:gd name="T80" fmla="*/ 60 w 305"/>
                <a:gd name="T81" fmla="*/ 344 h 354"/>
                <a:gd name="T82" fmla="*/ 39 w 305"/>
                <a:gd name="T83" fmla="*/ 320 h 354"/>
                <a:gd name="T84" fmla="*/ 28 w 305"/>
                <a:gd name="T85" fmla="*/ 318 h 354"/>
                <a:gd name="T86" fmla="*/ 4 w 305"/>
                <a:gd name="T87" fmla="*/ 262 h 354"/>
                <a:gd name="T88" fmla="*/ 2 w 305"/>
                <a:gd name="T89" fmla="*/ 230 h 35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305" h="354">
                  <a:moveTo>
                    <a:pt x="1" y="107"/>
                  </a:moveTo>
                  <a:lnTo>
                    <a:pt x="1" y="107"/>
                  </a:lnTo>
                  <a:lnTo>
                    <a:pt x="0" y="99"/>
                  </a:lnTo>
                  <a:lnTo>
                    <a:pt x="1" y="91"/>
                  </a:lnTo>
                  <a:lnTo>
                    <a:pt x="2" y="84"/>
                  </a:lnTo>
                  <a:lnTo>
                    <a:pt x="4" y="79"/>
                  </a:lnTo>
                  <a:lnTo>
                    <a:pt x="6" y="73"/>
                  </a:lnTo>
                  <a:lnTo>
                    <a:pt x="9" y="69"/>
                  </a:lnTo>
                  <a:lnTo>
                    <a:pt x="12" y="68"/>
                  </a:lnTo>
                  <a:lnTo>
                    <a:pt x="14" y="68"/>
                  </a:lnTo>
                  <a:lnTo>
                    <a:pt x="20" y="69"/>
                  </a:lnTo>
                  <a:lnTo>
                    <a:pt x="25" y="69"/>
                  </a:lnTo>
                  <a:lnTo>
                    <a:pt x="39" y="68"/>
                  </a:lnTo>
                  <a:lnTo>
                    <a:pt x="54" y="64"/>
                  </a:lnTo>
                  <a:lnTo>
                    <a:pt x="69" y="57"/>
                  </a:lnTo>
                  <a:lnTo>
                    <a:pt x="98" y="44"/>
                  </a:lnTo>
                  <a:lnTo>
                    <a:pt x="123" y="31"/>
                  </a:lnTo>
                  <a:lnTo>
                    <a:pt x="146" y="22"/>
                  </a:lnTo>
                  <a:lnTo>
                    <a:pt x="169" y="14"/>
                  </a:lnTo>
                  <a:lnTo>
                    <a:pt x="190" y="7"/>
                  </a:lnTo>
                  <a:lnTo>
                    <a:pt x="208" y="4"/>
                  </a:lnTo>
                  <a:lnTo>
                    <a:pt x="228" y="2"/>
                  </a:lnTo>
                  <a:lnTo>
                    <a:pt x="250" y="0"/>
                  </a:lnTo>
                  <a:lnTo>
                    <a:pt x="280" y="0"/>
                  </a:lnTo>
                  <a:lnTo>
                    <a:pt x="285" y="2"/>
                  </a:lnTo>
                  <a:lnTo>
                    <a:pt x="289" y="6"/>
                  </a:lnTo>
                  <a:lnTo>
                    <a:pt x="292" y="10"/>
                  </a:lnTo>
                  <a:lnTo>
                    <a:pt x="293" y="15"/>
                  </a:lnTo>
                  <a:lnTo>
                    <a:pt x="293" y="22"/>
                  </a:lnTo>
                  <a:lnTo>
                    <a:pt x="293" y="26"/>
                  </a:lnTo>
                  <a:lnTo>
                    <a:pt x="291" y="30"/>
                  </a:lnTo>
                  <a:lnTo>
                    <a:pt x="287" y="33"/>
                  </a:lnTo>
                  <a:lnTo>
                    <a:pt x="273" y="34"/>
                  </a:lnTo>
                  <a:lnTo>
                    <a:pt x="250" y="36"/>
                  </a:lnTo>
                  <a:lnTo>
                    <a:pt x="223" y="38"/>
                  </a:lnTo>
                  <a:lnTo>
                    <a:pt x="212" y="41"/>
                  </a:lnTo>
                  <a:lnTo>
                    <a:pt x="204" y="44"/>
                  </a:lnTo>
                  <a:lnTo>
                    <a:pt x="228" y="45"/>
                  </a:lnTo>
                  <a:lnTo>
                    <a:pt x="255" y="49"/>
                  </a:lnTo>
                  <a:lnTo>
                    <a:pt x="296" y="57"/>
                  </a:lnTo>
                  <a:lnTo>
                    <a:pt x="299" y="59"/>
                  </a:lnTo>
                  <a:lnTo>
                    <a:pt x="301" y="60"/>
                  </a:lnTo>
                  <a:lnTo>
                    <a:pt x="304" y="64"/>
                  </a:lnTo>
                  <a:lnTo>
                    <a:pt x="305" y="71"/>
                  </a:lnTo>
                  <a:lnTo>
                    <a:pt x="305" y="77"/>
                  </a:lnTo>
                  <a:lnTo>
                    <a:pt x="304" y="84"/>
                  </a:lnTo>
                  <a:lnTo>
                    <a:pt x="300" y="90"/>
                  </a:lnTo>
                  <a:lnTo>
                    <a:pt x="296" y="94"/>
                  </a:lnTo>
                  <a:lnTo>
                    <a:pt x="293" y="94"/>
                  </a:lnTo>
                  <a:lnTo>
                    <a:pt x="289" y="94"/>
                  </a:lnTo>
                  <a:lnTo>
                    <a:pt x="243" y="87"/>
                  </a:lnTo>
                  <a:lnTo>
                    <a:pt x="224" y="84"/>
                  </a:lnTo>
                  <a:lnTo>
                    <a:pt x="212" y="84"/>
                  </a:lnTo>
                  <a:lnTo>
                    <a:pt x="200" y="84"/>
                  </a:lnTo>
                  <a:lnTo>
                    <a:pt x="186" y="88"/>
                  </a:lnTo>
                  <a:lnTo>
                    <a:pt x="178" y="91"/>
                  </a:lnTo>
                  <a:lnTo>
                    <a:pt x="170" y="95"/>
                  </a:lnTo>
                  <a:lnTo>
                    <a:pt x="161" y="102"/>
                  </a:lnTo>
                  <a:lnTo>
                    <a:pt x="153" y="110"/>
                  </a:lnTo>
                  <a:lnTo>
                    <a:pt x="144" y="121"/>
                  </a:lnTo>
                  <a:lnTo>
                    <a:pt x="138" y="133"/>
                  </a:lnTo>
                  <a:lnTo>
                    <a:pt x="134" y="144"/>
                  </a:lnTo>
                  <a:lnTo>
                    <a:pt x="129" y="155"/>
                  </a:lnTo>
                  <a:lnTo>
                    <a:pt x="125" y="176"/>
                  </a:lnTo>
                  <a:lnTo>
                    <a:pt x="123" y="198"/>
                  </a:lnTo>
                  <a:lnTo>
                    <a:pt x="123" y="217"/>
                  </a:lnTo>
                  <a:lnTo>
                    <a:pt x="121" y="244"/>
                  </a:lnTo>
                  <a:lnTo>
                    <a:pt x="119" y="282"/>
                  </a:lnTo>
                  <a:lnTo>
                    <a:pt x="113" y="324"/>
                  </a:lnTo>
                  <a:lnTo>
                    <a:pt x="109" y="328"/>
                  </a:lnTo>
                  <a:lnTo>
                    <a:pt x="105" y="331"/>
                  </a:lnTo>
                  <a:lnTo>
                    <a:pt x="101" y="332"/>
                  </a:lnTo>
                  <a:lnTo>
                    <a:pt x="97" y="333"/>
                  </a:lnTo>
                  <a:lnTo>
                    <a:pt x="90" y="332"/>
                  </a:lnTo>
                  <a:lnTo>
                    <a:pt x="85" y="329"/>
                  </a:lnTo>
                  <a:lnTo>
                    <a:pt x="78" y="322"/>
                  </a:lnTo>
                  <a:lnTo>
                    <a:pt x="74" y="321"/>
                  </a:lnTo>
                  <a:lnTo>
                    <a:pt x="71" y="321"/>
                  </a:lnTo>
                  <a:lnTo>
                    <a:pt x="69" y="322"/>
                  </a:lnTo>
                  <a:lnTo>
                    <a:pt x="65" y="325"/>
                  </a:lnTo>
                  <a:lnTo>
                    <a:pt x="55" y="335"/>
                  </a:lnTo>
                  <a:lnTo>
                    <a:pt x="52" y="336"/>
                  </a:lnTo>
                  <a:lnTo>
                    <a:pt x="50" y="336"/>
                  </a:lnTo>
                  <a:lnTo>
                    <a:pt x="41" y="332"/>
                  </a:lnTo>
                  <a:lnTo>
                    <a:pt x="33" y="329"/>
                  </a:lnTo>
                  <a:lnTo>
                    <a:pt x="32" y="328"/>
                  </a:lnTo>
                  <a:lnTo>
                    <a:pt x="31" y="329"/>
                  </a:lnTo>
                  <a:lnTo>
                    <a:pt x="32" y="341"/>
                  </a:lnTo>
                  <a:lnTo>
                    <a:pt x="32" y="347"/>
                  </a:lnTo>
                  <a:lnTo>
                    <a:pt x="31" y="351"/>
                  </a:lnTo>
                  <a:lnTo>
                    <a:pt x="28" y="352"/>
                  </a:lnTo>
                  <a:lnTo>
                    <a:pt x="27" y="354"/>
                  </a:lnTo>
                  <a:lnTo>
                    <a:pt x="25" y="354"/>
                  </a:lnTo>
                  <a:lnTo>
                    <a:pt x="24" y="351"/>
                  </a:lnTo>
                  <a:lnTo>
                    <a:pt x="23" y="348"/>
                  </a:lnTo>
                  <a:lnTo>
                    <a:pt x="23" y="325"/>
                  </a:lnTo>
                  <a:lnTo>
                    <a:pt x="23" y="274"/>
                  </a:lnTo>
                  <a:lnTo>
                    <a:pt x="23" y="241"/>
                  </a:lnTo>
                  <a:lnTo>
                    <a:pt x="25" y="217"/>
                  </a:lnTo>
                  <a:lnTo>
                    <a:pt x="29" y="187"/>
                  </a:lnTo>
                  <a:lnTo>
                    <a:pt x="31" y="176"/>
                  </a:lnTo>
                  <a:lnTo>
                    <a:pt x="29" y="165"/>
                  </a:lnTo>
                  <a:lnTo>
                    <a:pt x="28" y="160"/>
                  </a:lnTo>
                  <a:lnTo>
                    <a:pt x="25" y="155"/>
                  </a:lnTo>
                  <a:lnTo>
                    <a:pt x="21" y="151"/>
                  </a:lnTo>
                  <a:lnTo>
                    <a:pt x="18" y="149"/>
                  </a:lnTo>
                  <a:lnTo>
                    <a:pt x="16" y="148"/>
                  </a:lnTo>
                  <a:lnTo>
                    <a:pt x="13" y="148"/>
                  </a:lnTo>
                  <a:lnTo>
                    <a:pt x="10" y="145"/>
                  </a:lnTo>
                  <a:lnTo>
                    <a:pt x="6" y="136"/>
                  </a:lnTo>
                  <a:lnTo>
                    <a:pt x="2" y="122"/>
                  </a:lnTo>
                  <a:lnTo>
                    <a:pt x="1" y="107"/>
                  </a:lnTo>
                  <a:close/>
                </a:path>
              </a:pathLst>
            </a:custGeom>
            <a:solidFill>
              <a:srgbClr val="912E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344" name="Freeform 449"/>
            <p:cNvSpPr>
              <a:spLocks/>
            </p:cNvSpPr>
            <p:nvPr/>
          </p:nvSpPr>
          <p:spPr bwMode="auto">
            <a:xfrm>
              <a:off x="5670" y="1227"/>
              <a:ext cx="189" cy="305"/>
            </a:xfrm>
            <a:custGeom>
              <a:avLst/>
              <a:gdLst>
                <a:gd name="T0" fmla="*/ 26 w 88"/>
                <a:gd name="T1" fmla="*/ 305 h 142"/>
                <a:gd name="T2" fmla="*/ 26 w 88"/>
                <a:gd name="T3" fmla="*/ 305 h 142"/>
                <a:gd name="T4" fmla="*/ 19 w 88"/>
                <a:gd name="T5" fmla="*/ 281 h 142"/>
                <a:gd name="T6" fmla="*/ 17 w 88"/>
                <a:gd name="T7" fmla="*/ 260 h 142"/>
                <a:gd name="T8" fmla="*/ 17 w 88"/>
                <a:gd name="T9" fmla="*/ 206 h 142"/>
                <a:gd name="T10" fmla="*/ 17 w 88"/>
                <a:gd name="T11" fmla="*/ 206 h 142"/>
                <a:gd name="T12" fmla="*/ 17 w 88"/>
                <a:gd name="T13" fmla="*/ 120 h 142"/>
                <a:gd name="T14" fmla="*/ 19 w 88"/>
                <a:gd name="T15" fmla="*/ 75 h 142"/>
                <a:gd name="T16" fmla="*/ 21 w 88"/>
                <a:gd name="T17" fmla="*/ 60 h 142"/>
                <a:gd name="T18" fmla="*/ 26 w 88"/>
                <a:gd name="T19" fmla="*/ 58 h 142"/>
                <a:gd name="T20" fmla="*/ 26 w 88"/>
                <a:gd name="T21" fmla="*/ 58 h 142"/>
                <a:gd name="T22" fmla="*/ 26 w 88"/>
                <a:gd name="T23" fmla="*/ 58 h 142"/>
                <a:gd name="T24" fmla="*/ 34 w 88"/>
                <a:gd name="T25" fmla="*/ 67 h 142"/>
                <a:gd name="T26" fmla="*/ 45 w 88"/>
                <a:gd name="T27" fmla="*/ 73 h 142"/>
                <a:gd name="T28" fmla="*/ 60 w 88"/>
                <a:gd name="T29" fmla="*/ 79 h 142"/>
                <a:gd name="T30" fmla="*/ 71 w 88"/>
                <a:gd name="T31" fmla="*/ 84 h 142"/>
                <a:gd name="T32" fmla="*/ 71 w 88"/>
                <a:gd name="T33" fmla="*/ 84 h 142"/>
                <a:gd name="T34" fmla="*/ 90 w 88"/>
                <a:gd name="T35" fmla="*/ 84 h 142"/>
                <a:gd name="T36" fmla="*/ 110 w 88"/>
                <a:gd name="T37" fmla="*/ 82 h 142"/>
                <a:gd name="T38" fmla="*/ 127 w 88"/>
                <a:gd name="T39" fmla="*/ 73 h 142"/>
                <a:gd name="T40" fmla="*/ 135 w 88"/>
                <a:gd name="T41" fmla="*/ 64 h 142"/>
                <a:gd name="T42" fmla="*/ 144 w 88"/>
                <a:gd name="T43" fmla="*/ 58 h 142"/>
                <a:gd name="T44" fmla="*/ 144 w 88"/>
                <a:gd name="T45" fmla="*/ 58 h 142"/>
                <a:gd name="T46" fmla="*/ 150 w 88"/>
                <a:gd name="T47" fmla="*/ 52 h 142"/>
                <a:gd name="T48" fmla="*/ 161 w 88"/>
                <a:gd name="T49" fmla="*/ 49 h 142"/>
                <a:gd name="T50" fmla="*/ 180 w 88"/>
                <a:gd name="T51" fmla="*/ 52 h 142"/>
                <a:gd name="T52" fmla="*/ 185 w 88"/>
                <a:gd name="T53" fmla="*/ 52 h 142"/>
                <a:gd name="T54" fmla="*/ 189 w 88"/>
                <a:gd name="T55" fmla="*/ 49 h 142"/>
                <a:gd name="T56" fmla="*/ 185 w 88"/>
                <a:gd name="T57" fmla="*/ 43 h 142"/>
                <a:gd name="T58" fmla="*/ 174 w 88"/>
                <a:gd name="T59" fmla="*/ 32 h 142"/>
                <a:gd name="T60" fmla="*/ 174 w 88"/>
                <a:gd name="T61" fmla="*/ 32 h 142"/>
                <a:gd name="T62" fmla="*/ 165 w 88"/>
                <a:gd name="T63" fmla="*/ 24 h 142"/>
                <a:gd name="T64" fmla="*/ 144 w 88"/>
                <a:gd name="T65" fmla="*/ 11 h 142"/>
                <a:gd name="T66" fmla="*/ 133 w 88"/>
                <a:gd name="T67" fmla="*/ 6 h 142"/>
                <a:gd name="T68" fmla="*/ 116 w 88"/>
                <a:gd name="T69" fmla="*/ 0 h 142"/>
                <a:gd name="T70" fmla="*/ 99 w 88"/>
                <a:gd name="T71" fmla="*/ 0 h 142"/>
                <a:gd name="T72" fmla="*/ 77 w 88"/>
                <a:gd name="T73" fmla="*/ 0 h 142"/>
                <a:gd name="T74" fmla="*/ 77 w 88"/>
                <a:gd name="T75" fmla="*/ 0 h 142"/>
                <a:gd name="T76" fmla="*/ 62 w 88"/>
                <a:gd name="T77" fmla="*/ 2 h 142"/>
                <a:gd name="T78" fmla="*/ 52 w 88"/>
                <a:gd name="T79" fmla="*/ 11 h 142"/>
                <a:gd name="T80" fmla="*/ 37 w 88"/>
                <a:gd name="T81" fmla="*/ 21 h 142"/>
                <a:gd name="T82" fmla="*/ 26 w 88"/>
                <a:gd name="T83" fmla="*/ 32 h 142"/>
                <a:gd name="T84" fmla="*/ 4 w 88"/>
                <a:gd name="T85" fmla="*/ 52 h 142"/>
                <a:gd name="T86" fmla="*/ 0 w 88"/>
                <a:gd name="T87" fmla="*/ 64 h 142"/>
                <a:gd name="T88" fmla="*/ 0 w 88"/>
                <a:gd name="T89" fmla="*/ 71 h 142"/>
                <a:gd name="T90" fmla="*/ 0 w 88"/>
                <a:gd name="T91" fmla="*/ 71 h 142"/>
                <a:gd name="T92" fmla="*/ 2 w 88"/>
                <a:gd name="T93" fmla="*/ 99 h 142"/>
                <a:gd name="T94" fmla="*/ 2 w 88"/>
                <a:gd name="T95" fmla="*/ 150 h 142"/>
                <a:gd name="T96" fmla="*/ 2 w 88"/>
                <a:gd name="T97" fmla="*/ 200 h 142"/>
                <a:gd name="T98" fmla="*/ 2 w 88"/>
                <a:gd name="T99" fmla="*/ 232 h 142"/>
                <a:gd name="T100" fmla="*/ 2 w 88"/>
                <a:gd name="T101" fmla="*/ 232 h 142"/>
                <a:gd name="T102" fmla="*/ 9 w 88"/>
                <a:gd name="T103" fmla="*/ 273 h 142"/>
                <a:gd name="T104" fmla="*/ 13 w 88"/>
                <a:gd name="T105" fmla="*/ 294 h 142"/>
                <a:gd name="T106" fmla="*/ 19 w 88"/>
                <a:gd name="T107" fmla="*/ 303 h 142"/>
                <a:gd name="T108" fmla="*/ 26 w 88"/>
                <a:gd name="T109" fmla="*/ 305 h 142"/>
                <a:gd name="T110" fmla="*/ 26 w 88"/>
                <a:gd name="T111" fmla="*/ 305 h 142"/>
                <a:gd name="T112" fmla="*/ 26 w 88"/>
                <a:gd name="T113" fmla="*/ 305 h 14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88" h="142">
                  <a:moveTo>
                    <a:pt x="12" y="142"/>
                  </a:moveTo>
                  <a:lnTo>
                    <a:pt x="12" y="142"/>
                  </a:lnTo>
                  <a:lnTo>
                    <a:pt x="9" y="131"/>
                  </a:lnTo>
                  <a:lnTo>
                    <a:pt x="8" y="121"/>
                  </a:lnTo>
                  <a:lnTo>
                    <a:pt x="8" y="96"/>
                  </a:lnTo>
                  <a:lnTo>
                    <a:pt x="8" y="56"/>
                  </a:lnTo>
                  <a:lnTo>
                    <a:pt x="9" y="35"/>
                  </a:lnTo>
                  <a:lnTo>
                    <a:pt x="10" y="28"/>
                  </a:lnTo>
                  <a:lnTo>
                    <a:pt x="12" y="27"/>
                  </a:lnTo>
                  <a:lnTo>
                    <a:pt x="16" y="31"/>
                  </a:lnTo>
                  <a:lnTo>
                    <a:pt x="21" y="34"/>
                  </a:lnTo>
                  <a:lnTo>
                    <a:pt x="28" y="37"/>
                  </a:lnTo>
                  <a:lnTo>
                    <a:pt x="33" y="39"/>
                  </a:lnTo>
                  <a:lnTo>
                    <a:pt x="42" y="39"/>
                  </a:lnTo>
                  <a:lnTo>
                    <a:pt x="51" y="38"/>
                  </a:lnTo>
                  <a:lnTo>
                    <a:pt x="59" y="34"/>
                  </a:lnTo>
                  <a:lnTo>
                    <a:pt x="63" y="30"/>
                  </a:lnTo>
                  <a:lnTo>
                    <a:pt x="67" y="27"/>
                  </a:lnTo>
                  <a:lnTo>
                    <a:pt x="70" y="24"/>
                  </a:lnTo>
                  <a:lnTo>
                    <a:pt x="75" y="23"/>
                  </a:lnTo>
                  <a:lnTo>
                    <a:pt x="84" y="24"/>
                  </a:lnTo>
                  <a:lnTo>
                    <a:pt x="86" y="24"/>
                  </a:lnTo>
                  <a:lnTo>
                    <a:pt x="88" y="23"/>
                  </a:lnTo>
                  <a:lnTo>
                    <a:pt x="86" y="20"/>
                  </a:lnTo>
                  <a:lnTo>
                    <a:pt x="81" y="15"/>
                  </a:lnTo>
                  <a:lnTo>
                    <a:pt x="77" y="11"/>
                  </a:lnTo>
                  <a:lnTo>
                    <a:pt x="67" y="5"/>
                  </a:lnTo>
                  <a:lnTo>
                    <a:pt x="62" y="3"/>
                  </a:lnTo>
                  <a:lnTo>
                    <a:pt x="54" y="0"/>
                  </a:lnTo>
                  <a:lnTo>
                    <a:pt x="46" y="0"/>
                  </a:lnTo>
                  <a:lnTo>
                    <a:pt x="36" y="0"/>
                  </a:lnTo>
                  <a:lnTo>
                    <a:pt x="29" y="1"/>
                  </a:lnTo>
                  <a:lnTo>
                    <a:pt x="24" y="5"/>
                  </a:lnTo>
                  <a:lnTo>
                    <a:pt x="17" y="10"/>
                  </a:lnTo>
                  <a:lnTo>
                    <a:pt x="12" y="15"/>
                  </a:lnTo>
                  <a:lnTo>
                    <a:pt x="2" y="24"/>
                  </a:lnTo>
                  <a:lnTo>
                    <a:pt x="0" y="30"/>
                  </a:lnTo>
                  <a:lnTo>
                    <a:pt x="0" y="33"/>
                  </a:lnTo>
                  <a:lnTo>
                    <a:pt x="1" y="46"/>
                  </a:lnTo>
                  <a:lnTo>
                    <a:pt x="1" y="70"/>
                  </a:lnTo>
                  <a:lnTo>
                    <a:pt x="1" y="93"/>
                  </a:lnTo>
                  <a:lnTo>
                    <a:pt x="1" y="108"/>
                  </a:lnTo>
                  <a:lnTo>
                    <a:pt x="4" y="127"/>
                  </a:lnTo>
                  <a:lnTo>
                    <a:pt x="6" y="137"/>
                  </a:lnTo>
                  <a:lnTo>
                    <a:pt x="9" y="141"/>
                  </a:lnTo>
                  <a:lnTo>
                    <a:pt x="12" y="142"/>
                  </a:lnTo>
                  <a:close/>
                </a:path>
              </a:pathLst>
            </a:custGeom>
            <a:solidFill>
              <a:srgbClr val="3518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345" name="Freeform 450"/>
            <p:cNvSpPr>
              <a:spLocks/>
            </p:cNvSpPr>
            <p:nvPr/>
          </p:nvSpPr>
          <p:spPr bwMode="auto">
            <a:xfrm>
              <a:off x="5994" y="881"/>
              <a:ext cx="239" cy="52"/>
            </a:xfrm>
            <a:custGeom>
              <a:avLst/>
              <a:gdLst>
                <a:gd name="T0" fmla="*/ 237 w 111"/>
                <a:gd name="T1" fmla="*/ 0 h 24"/>
                <a:gd name="T2" fmla="*/ 237 w 111"/>
                <a:gd name="T3" fmla="*/ 0 h 24"/>
                <a:gd name="T4" fmla="*/ 187 w 111"/>
                <a:gd name="T5" fmla="*/ 2 h 24"/>
                <a:gd name="T6" fmla="*/ 149 w 111"/>
                <a:gd name="T7" fmla="*/ 7 h 24"/>
                <a:gd name="T8" fmla="*/ 121 w 111"/>
                <a:gd name="T9" fmla="*/ 9 h 24"/>
                <a:gd name="T10" fmla="*/ 121 w 111"/>
                <a:gd name="T11" fmla="*/ 9 h 24"/>
                <a:gd name="T12" fmla="*/ 50 w 111"/>
                <a:gd name="T13" fmla="*/ 30 h 24"/>
                <a:gd name="T14" fmla="*/ 50 w 111"/>
                <a:gd name="T15" fmla="*/ 30 h 24"/>
                <a:gd name="T16" fmla="*/ 24 w 111"/>
                <a:gd name="T17" fmla="*/ 41 h 24"/>
                <a:gd name="T18" fmla="*/ 0 w 111"/>
                <a:gd name="T19" fmla="*/ 52 h 24"/>
                <a:gd name="T20" fmla="*/ 0 w 111"/>
                <a:gd name="T21" fmla="*/ 52 h 24"/>
                <a:gd name="T22" fmla="*/ 62 w 111"/>
                <a:gd name="T23" fmla="*/ 35 h 24"/>
                <a:gd name="T24" fmla="*/ 97 w 111"/>
                <a:gd name="T25" fmla="*/ 26 h 24"/>
                <a:gd name="T26" fmla="*/ 97 w 111"/>
                <a:gd name="T27" fmla="*/ 26 h 24"/>
                <a:gd name="T28" fmla="*/ 166 w 111"/>
                <a:gd name="T29" fmla="*/ 20 h 24"/>
                <a:gd name="T30" fmla="*/ 230 w 111"/>
                <a:gd name="T31" fmla="*/ 15 h 24"/>
                <a:gd name="T32" fmla="*/ 230 w 111"/>
                <a:gd name="T33" fmla="*/ 15 h 24"/>
                <a:gd name="T34" fmla="*/ 235 w 111"/>
                <a:gd name="T35" fmla="*/ 11 h 24"/>
                <a:gd name="T36" fmla="*/ 239 w 111"/>
                <a:gd name="T37" fmla="*/ 7 h 24"/>
                <a:gd name="T38" fmla="*/ 239 w 111"/>
                <a:gd name="T39" fmla="*/ 0 h 24"/>
                <a:gd name="T40" fmla="*/ 237 w 111"/>
                <a:gd name="T41" fmla="*/ 0 h 24"/>
                <a:gd name="T42" fmla="*/ 237 w 111"/>
                <a:gd name="T43" fmla="*/ 0 h 24"/>
                <a:gd name="T44" fmla="*/ 237 w 111"/>
                <a:gd name="T45" fmla="*/ 0 h 2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11" h="24">
                  <a:moveTo>
                    <a:pt x="110" y="0"/>
                  </a:moveTo>
                  <a:lnTo>
                    <a:pt x="110" y="0"/>
                  </a:lnTo>
                  <a:lnTo>
                    <a:pt x="87" y="1"/>
                  </a:lnTo>
                  <a:lnTo>
                    <a:pt x="69" y="3"/>
                  </a:lnTo>
                  <a:lnTo>
                    <a:pt x="56" y="4"/>
                  </a:lnTo>
                  <a:lnTo>
                    <a:pt x="23" y="14"/>
                  </a:lnTo>
                  <a:lnTo>
                    <a:pt x="11" y="19"/>
                  </a:lnTo>
                  <a:lnTo>
                    <a:pt x="0" y="24"/>
                  </a:lnTo>
                  <a:lnTo>
                    <a:pt x="29" y="16"/>
                  </a:lnTo>
                  <a:lnTo>
                    <a:pt x="45" y="12"/>
                  </a:lnTo>
                  <a:lnTo>
                    <a:pt x="77" y="9"/>
                  </a:lnTo>
                  <a:lnTo>
                    <a:pt x="107" y="7"/>
                  </a:lnTo>
                  <a:lnTo>
                    <a:pt x="109" y="5"/>
                  </a:lnTo>
                  <a:lnTo>
                    <a:pt x="111" y="3"/>
                  </a:lnTo>
                  <a:lnTo>
                    <a:pt x="111" y="0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6520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346" name="Freeform 451"/>
            <p:cNvSpPr>
              <a:spLocks/>
            </p:cNvSpPr>
            <p:nvPr/>
          </p:nvSpPr>
          <p:spPr bwMode="auto">
            <a:xfrm>
              <a:off x="5818" y="995"/>
              <a:ext cx="438" cy="243"/>
            </a:xfrm>
            <a:custGeom>
              <a:avLst/>
              <a:gdLst>
                <a:gd name="T0" fmla="*/ 436 w 204"/>
                <a:gd name="T1" fmla="*/ 17 h 113"/>
                <a:gd name="T2" fmla="*/ 436 w 204"/>
                <a:gd name="T3" fmla="*/ 17 h 113"/>
                <a:gd name="T4" fmla="*/ 363 w 204"/>
                <a:gd name="T5" fmla="*/ 4 h 113"/>
                <a:gd name="T6" fmla="*/ 320 w 204"/>
                <a:gd name="T7" fmla="*/ 0 h 113"/>
                <a:gd name="T8" fmla="*/ 288 w 204"/>
                <a:gd name="T9" fmla="*/ 0 h 113"/>
                <a:gd name="T10" fmla="*/ 288 w 204"/>
                <a:gd name="T11" fmla="*/ 0 h 113"/>
                <a:gd name="T12" fmla="*/ 217 w 204"/>
                <a:gd name="T13" fmla="*/ 0 h 113"/>
                <a:gd name="T14" fmla="*/ 167 w 204"/>
                <a:gd name="T15" fmla="*/ 2 h 113"/>
                <a:gd name="T16" fmla="*/ 144 w 204"/>
                <a:gd name="T17" fmla="*/ 9 h 113"/>
                <a:gd name="T18" fmla="*/ 118 w 204"/>
                <a:gd name="T19" fmla="*/ 15 h 113"/>
                <a:gd name="T20" fmla="*/ 118 w 204"/>
                <a:gd name="T21" fmla="*/ 15 h 113"/>
                <a:gd name="T22" fmla="*/ 99 w 204"/>
                <a:gd name="T23" fmla="*/ 24 h 113"/>
                <a:gd name="T24" fmla="*/ 82 w 204"/>
                <a:gd name="T25" fmla="*/ 34 h 113"/>
                <a:gd name="T26" fmla="*/ 67 w 204"/>
                <a:gd name="T27" fmla="*/ 45 h 113"/>
                <a:gd name="T28" fmla="*/ 52 w 204"/>
                <a:gd name="T29" fmla="*/ 60 h 113"/>
                <a:gd name="T30" fmla="*/ 41 w 204"/>
                <a:gd name="T31" fmla="*/ 75 h 113"/>
                <a:gd name="T32" fmla="*/ 28 w 204"/>
                <a:gd name="T33" fmla="*/ 90 h 113"/>
                <a:gd name="T34" fmla="*/ 13 w 204"/>
                <a:gd name="T35" fmla="*/ 118 h 113"/>
                <a:gd name="T36" fmla="*/ 13 w 204"/>
                <a:gd name="T37" fmla="*/ 118 h 113"/>
                <a:gd name="T38" fmla="*/ 4 w 204"/>
                <a:gd name="T39" fmla="*/ 148 h 113"/>
                <a:gd name="T40" fmla="*/ 2 w 204"/>
                <a:gd name="T41" fmla="*/ 176 h 113"/>
                <a:gd name="T42" fmla="*/ 0 w 204"/>
                <a:gd name="T43" fmla="*/ 221 h 113"/>
                <a:gd name="T44" fmla="*/ 0 w 204"/>
                <a:gd name="T45" fmla="*/ 221 h 113"/>
                <a:gd name="T46" fmla="*/ 4 w 204"/>
                <a:gd name="T47" fmla="*/ 230 h 113"/>
                <a:gd name="T48" fmla="*/ 13 w 204"/>
                <a:gd name="T49" fmla="*/ 241 h 113"/>
                <a:gd name="T50" fmla="*/ 19 w 204"/>
                <a:gd name="T51" fmla="*/ 243 h 113"/>
                <a:gd name="T52" fmla="*/ 21 w 204"/>
                <a:gd name="T53" fmla="*/ 243 h 113"/>
                <a:gd name="T54" fmla="*/ 26 w 204"/>
                <a:gd name="T55" fmla="*/ 241 h 113"/>
                <a:gd name="T56" fmla="*/ 26 w 204"/>
                <a:gd name="T57" fmla="*/ 234 h 113"/>
                <a:gd name="T58" fmla="*/ 26 w 204"/>
                <a:gd name="T59" fmla="*/ 234 h 113"/>
                <a:gd name="T60" fmla="*/ 26 w 204"/>
                <a:gd name="T61" fmla="*/ 209 h 113"/>
                <a:gd name="T62" fmla="*/ 32 w 204"/>
                <a:gd name="T63" fmla="*/ 174 h 113"/>
                <a:gd name="T64" fmla="*/ 41 w 204"/>
                <a:gd name="T65" fmla="*/ 142 h 113"/>
                <a:gd name="T66" fmla="*/ 49 w 204"/>
                <a:gd name="T67" fmla="*/ 116 h 113"/>
                <a:gd name="T68" fmla="*/ 49 w 204"/>
                <a:gd name="T69" fmla="*/ 116 h 113"/>
                <a:gd name="T70" fmla="*/ 69 w 204"/>
                <a:gd name="T71" fmla="*/ 86 h 113"/>
                <a:gd name="T72" fmla="*/ 90 w 204"/>
                <a:gd name="T73" fmla="*/ 65 h 113"/>
                <a:gd name="T74" fmla="*/ 110 w 204"/>
                <a:gd name="T75" fmla="*/ 45 h 113"/>
                <a:gd name="T76" fmla="*/ 127 w 204"/>
                <a:gd name="T77" fmla="*/ 34 h 113"/>
                <a:gd name="T78" fmla="*/ 127 w 204"/>
                <a:gd name="T79" fmla="*/ 34 h 113"/>
                <a:gd name="T80" fmla="*/ 152 w 204"/>
                <a:gd name="T81" fmla="*/ 26 h 113"/>
                <a:gd name="T82" fmla="*/ 176 w 204"/>
                <a:gd name="T83" fmla="*/ 17 h 113"/>
                <a:gd name="T84" fmla="*/ 202 w 204"/>
                <a:gd name="T85" fmla="*/ 15 h 113"/>
                <a:gd name="T86" fmla="*/ 225 w 204"/>
                <a:gd name="T87" fmla="*/ 11 h 113"/>
                <a:gd name="T88" fmla="*/ 266 w 204"/>
                <a:gd name="T89" fmla="*/ 11 h 113"/>
                <a:gd name="T90" fmla="*/ 292 w 204"/>
                <a:gd name="T91" fmla="*/ 11 h 113"/>
                <a:gd name="T92" fmla="*/ 292 w 204"/>
                <a:gd name="T93" fmla="*/ 11 h 113"/>
                <a:gd name="T94" fmla="*/ 324 w 204"/>
                <a:gd name="T95" fmla="*/ 15 h 113"/>
                <a:gd name="T96" fmla="*/ 371 w 204"/>
                <a:gd name="T97" fmla="*/ 24 h 113"/>
                <a:gd name="T98" fmla="*/ 432 w 204"/>
                <a:gd name="T99" fmla="*/ 32 h 113"/>
                <a:gd name="T100" fmla="*/ 432 w 204"/>
                <a:gd name="T101" fmla="*/ 32 h 113"/>
                <a:gd name="T102" fmla="*/ 436 w 204"/>
                <a:gd name="T103" fmla="*/ 32 h 113"/>
                <a:gd name="T104" fmla="*/ 438 w 204"/>
                <a:gd name="T105" fmla="*/ 26 h 113"/>
                <a:gd name="T106" fmla="*/ 438 w 204"/>
                <a:gd name="T107" fmla="*/ 19 h 113"/>
                <a:gd name="T108" fmla="*/ 436 w 204"/>
                <a:gd name="T109" fmla="*/ 17 h 113"/>
                <a:gd name="T110" fmla="*/ 436 w 204"/>
                <a:gd name="T111" fmla="*/ 17 h 113"/>
                <a:gd name="T112" fmla="*/ 436 w 204"/>
                <a:gd name="T113" fmla="*/ 17 h 113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04" h="113">
                  <a:moveTo>
                    <a:pt x="203" y="8"/>
                  </a:moveTo>
                  <a:lnTo>
                    <a:pt x="203" y="8"/>
                  </a:lnTo>
                  <a:lnTo>
                    <a:pt x="169" y="2"/>
                  </a:lnTo>
                  <a:lnTo>
                    <a:pt x="149" y="0"/>
                  </a:lnTo>
                  <a:lnTo>
                    <a:pt x="134" y="0"/>
                  </a:lnTo>
                  <a:lnTo>
                    <a:pt x="101" y="0"/>
                  </a:lnTo>
                  <a:lnTo>
                    <a:pt x="78" y="1"/>
                  </a:lnTo>
                  <a:lnTo>
                    <a:pt x="67" y="4"/>
                  </a:lnTo>
                  <a:lnTo>
                    <a:pt x="55" y="7"/>
                  </a:lnTo>
                  <a:lnTo>
                    <a:pt x="46" y="11"/>
                  </a:lnTo>
                  <a:lnTo>
                    <a:pt x="38" y="16"/>
                  </a:lnTo>
                  <a:lnTo>
                    <a:pt x="31" y="21"/>
                  </a:lnTo>
                  <a:lnTo>
                    <a:pt x="24" y="28"/>
                  </a:lnTo>
                  <a:lnTo>
                    <a:pt x="19" y="35"/>
                  </a:lnTo>
                  <a:lnTo>
                    <a:pt x="13" y="42"/>
                  </a:lnTo>
                  <a:lnTo>
                    <a:pt x="6" y="55"/>
                  </a:lnTo>
                  <a:lnTo>
                    <a:pt x="2" y="69"/>
                  </a:lnTo>
                  <a:lnTo>
                    <a:pt x="1" y="82"/>
                  </a:lnTo>
                  <a:lnTo>
                    <a:pt x="0" y="103"/>
                  </a:lnTo>
                  <a:lnTo>
                    <a:pt x="2" y="107"/>
                  </a:lnTo>
                  <a:lnTo>
                    <a:pt x="6" y="112"/>
                  </a:lnTo>
                  <a:lnTo>
                    <a:pt x="9" y="113"/>
                  </a:lnTo>
                  <a:lnTo>
                    <a:pt x="10" y="113"/>
                  </a:lnTo>
                  <a:lnTo>
                    <a:pt x="12" y="112"/>
                  </a:lnTo>
                  <a:lnTo>
                    <a:pt x="12" y="109"/>
                  </a:lnTo>
                  <a:lnTo>
                    <a:pt x="12" y="97"/>
                  </a:lnTo>
                  <a:lnTo>
                    <a:pt x="15" y="81"/>
                  </a:lnTo>
                  <a:lnTo>
                    <a:pt x="19" y="66"/>
                  </a:lnTo>
                  <a:lnTo>
                    <a:pt x="23" y="54"/>
                  </a:lnTo>
                  <a:lnTo>
                    <a:pt x="32" y="40"/>
                  </a:lnTo>
                  <a:lnTo>
                    <a:pt x="42" y="30"/>
                  </a:lnTo>
                  <a:lnTo>
                    <a:pt x="51" y="21"/>
                  </a:lnTo>
                  <a:lnTo>
                    <a:pt x="59" y="16"/>
                  </a:lnTo>
                  <a:lnTo>
                    <a:pt x="71" y="12"/>
                  </a:lnTo>
                  <a:lnTo>
                    <a:pt x="82" y="8"/>
                  </a:lnTo>
                  <a:lnTo>
                    <a:pt x="94" y="7"/>
                  </a:lnTo>
                  <a:lnTo>
                    <a:pt x="105" y="5"/>
                  </a:lnTo>
                  <a:lnTo>
                    <a:pt x="124" y="5"/>
                  </a:lnTo>
                  <a:lnTo>
                    <a:pt x="136" y="5"/>
                  </a:lnTo>
                  <a:lnTo>
                    <a:pt x="151" y="7"/>
                  </a:lnTo>
                  <a:lnTo>
                    <a:pt x="173" y="11"/>
                  </a:lnTo>
                  <a:lnTo>
                    <a:pt x="201" y="15"/>
                  </a:lnTo>
                  <a:lnTo>
                    <a:pt x="203" y="15"/>
                  </a:lnTo>
                  <a:lnTo>
                    <a:pt x="204" y="12"/>
                  </a:lnTo>
                  <a:lnTo>
                    <a:pt x="204" y="9"/>
                  </a:lnTo>
                  <a:lnTo>
                    <a:pt x="203" y="8"/>
                  </a:lnTo>
                  <a:close/>
                </a:path>
              </a:pathLst>
            </a:custGeom>
            <a:solidFill>
              <a:srgbClr val="6520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grpSp>
          <p:nvGrpSpPr>
            <p:cNvPr id="2347" name="Group 452"/>
            <p:cNvGrpSpPr>
              <a:grpSpLocks/>
            </p:cNvGrpSpPr>
            <p:nvPr/>
          </p:nvGrpSpPr>
          <p:grpSpPr bwMode="auto">
            <a:xfrm>
              <a:off x="5658" y="1208"/>
              <a:ext cx="221" cy="395"/>
              <a:chOff x="4639" y="672"/>
              <a:chExt cx="221" cy="395"/>
            </a:xfrm>
          </p:grpSpPr>
          <p:sp>
            <p:nvSpPr>
              <p:cNvPr id="2348" name="Freeform 453"/>
              <p:cNvSpPr>
                <a:spLocks noChangeAspect="1"/>
              </p:cNvSpPr>
              <p:nvPr/>
            </p:nvSpPr>
            <p:spPr bwMode="auto">
              <a:xfrm>
                <a:off x="4639" y="672"/>
                <a:ext cx="221" cy="395"/>
              </a:xfrm>
              <a:custGeom>
                <a:avLst/>
                <a:gdLst>
                  <a:gd name="T0" fmla="*/ 88 w 105"/>
                  <a:gd name="T1" fmla="*/ 0 h 188"/>
                  <a:gd name="T2" fmla="*/ 40 w 105"/>
                  <a:gd name="T3" fmla="*/ 29 h 188"/>
                  <a:gd name="T4" fmla="*/ 13 w 105"/>
                  <a:gd name="T5" fmla="*/ 71 h 188"/>
                  <a:gd name="T6" fmla="*/ 2 w 105"/>
                  <a:gd name="T7" fmla="*/ 126 h 188"/>
                  <a:gd name="T8" fmla="*/ 0 w 105"/>
                  <a:gd name="T9" fmla="*/ 176 h 188"/>
                  <a:gd name="T10" fmla="*/ 8 w 105"/>
                  <a:gd name="T11" fmla="*/ 319 h 188"/>
                  <a:gd name="T12" fmla="*/ 11 w 105"/>
                  <a:gd name="T13" fmla="*/ 380 h 188"/>
                  <a:gd name="T14" fmla="*/ 17 w 105"/>
                  <a:gd name="T15" fmla="*/ 395 h 188"/>
                  <a:gd name="T16" fmla="*/ 27 w 105"/>
                  <a:gd name="T17" fmla="*/ 389 h 188"/>
                  <a:gd name="T18" fmla="*/ 29 w 105"/>
                  <a:gd name="T19" fmla="*/ 353 h 188"/>
                  <a:gd name="T20" fmla="*/ 42 w 105"/>
                  <a:gd name="T21" fmla="*/ 355 h 188"/>
                  <a:gd name="T22" fmla="*/ 57 w 105"/>
                  <a:gd name="T23" fmla="*/ 355 h 188"/>
                  <a:gd name="T24" fmla="*/ 74 w 105"/>
                  <a:gd name="T25" fmla="*/ 324 h 188"/>
                  <a:gd name="T26" fmla="*/ 67 w 105"/>
                  <a:gd name="T27" fmla="*/ 284 h 188"/>
                  <a:gd name="T28" fmla="*/ 76 w 105"/>
                  <a:gd name="T29" fmla="*/ 227 h 188"/>
                  <a:gd name="T30" fmla="*/ 42 w 105"/>
                  <a:gd name="T31" fmla="*/ 263 h 188"/>
                  <a:gd name="T32" fmla="*/ 57 w 105"/>
                  <a:gd name="T33" fmla="*/ 315 h 188"/>
                  <a:gd name="T34" fmla="*/ 44 w 105"/>
                  <a:gd name="T35" fmla="*/ 336 h 188"/>
                  <a:gd name="T36" fmla="*/ 29 w 105"/>
                  <a:gd name="T37" fmla="*/ 330 h 188"/>
                  <a:gd name="T38" fmla="*/ 27 w 105"/>
                  <a:gd name="T39" fmla="*/ 258 h 188"/>
                  <a:gd name="T40" fmla="*/ 21 w 105"/>
                  <a:gd name="T41" fmla="*/ 179 h 188"/>
                  <a:gd name="T42" fmla="*/ 25 w 105"/>
                  <a:gd name="T43" fmla="*/ 128 h 188"/>
                  <a:gd name="T44" fmla="*/ 29 w 105"/>
                  <a:gd name="T45" fmla="*/ 80 h 188"/>
                  <a:gd name="T46" fmla="*/ 51 w 105"/>
                  <a:gd name="T47" fmla="*/ 42 h 188"/>
                  <a:gd name="T48" fmla="*/ 91 w 105"/>
                  <a:gd name="T49" fmla="*/ 19 h 188"/>
                  <a:gd name="T50" fmla="*/ 124 w 105"/>
                  <a:gd name="T51" fmla="*/ 19 h 188"/>
                  <a:gd name="T52" fmla="*/ 166 w 105"/>
                  <a:gd name="T53" fmla="*/ 46 h 188"/>
                  <a:gd name="T54" fmla="*/ 196 w 105"/>
                  <a:gd name="T55" fmla="*/ 90 h 188"/>
                  <a:gd name="T56" fmla="*/ 198 w 105"/>
                  <a:gd name="T57" fmla="*/ 143 h 188"/>
                  <a:gd name="T58" fmla="*/ 198 w 105"/>
                  <a:gd name="T59" fmla="*/ 250 h 188"/>
                  <a:gd name="T60" fmla="*/ 194 w 105"/>
                  <a:gd name="T61" fmla="*/ 321 h 188"/>
                  <a:gd name="T62" fmla="*/ 173 w 105"/>
                  <a:gd name="T63" fmla="*/ 332 h 188"/>
                  <a:gd name="T64" fmla="*/ 166 w 105"/>
                  <a:gd name="T65" fmla="*/ 313 h 188"/>
                  <a:gd name="T66" fmla="*/ 177 w 105"/>
                  <a:gd name="T67" fmla="*/ 252 h 188"/>
                  <a:gd name="T68" fmla="*/ 145 w 105"/>
                  <a:gd name="T69" fmla="*/ 225 h 188"/>
                  <a:gd name="T70" fmla="*/ 158 w 105"/>
                  <a:gd name="T71" fmla="*/ 252 h 188"/>
                  <a:gd name="T72" fmla="*/ 149 w 105"/>
                  <a:gd name="T73" fmla="*/ 319 h 188"/>
                  <a:gd name="T74" fmla="*/ 164 w 105"/>
                  <a:gd name="T75" fmla="*/ 349 h 188"/>
                  <a:gd name="T76" fmla="*/ 185 w 105"/>
                  <a:gd name="T77" fmla="*/ 353 h 188"/>
                  <a:gd name="T78" fmla="*/ 202 w 105"/>
                  <a:gd name="T79" fmla="*/ 338 h 188"/>
                  <a:gd name="T80" fmla="*/ 202 w 105"/>
                  <a:gd name="T81" fmla="*/ 361 h 188"/>
                  <a:gd name="T82" fmla="*/ 219 w 105"/>
                  <a:gd name="T83" fmla="*/ 359 h 188"/>
                  <a:gd name="T84" fmla="*/ 221 w 105"/>
                  <a:gd name="T85" fmla="*/ 349 h 188"/>
                  <a:gd name="T86" fmla="*/ 219 w 105"/>
                  <a:gd name="T87" fmla="*/ 99 h 188"/>
                  <a:gd name="T88" fmla="*/ 204 w 105"/>
                  <a:gd name="T89" fmla="*/ 59 h 188"/>
                  <a:gd name="T90" fmla="*/ 166 w 105"/>
                  <a:gd name="T91" fmla="*/ 17 h 188"/>
                  <a:gd name="T92" fmla="*/ 109 w 105"/>
                  <a:gd name="T93" fmla="*/ 0 h 188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0" t="0" r="r" b="b"/>
                <a:pathLst>
                  <a:path w="105" h="188">
                    <a:moveTo>
                      <a:pt x="52" y="0"/>
                    </a:moveTo>
                    <a:lnTo>
                      <a:pt x="52" y="0"/>
                    </a:lnTo>
                    <a:lnTo>
                      <a:pt x="42" y="0"/>
                    </a:lnTo>
                    <a:lnTo>
                      <a:pt x="33" y="4"/>
                    </a:lnTo>
                    <a:lnTo>
                      <a:pt x="25" y="8"/>
                    </a:lnTo>
                    <a:lnTo>
                      <a:pt x="19" y="14"/>
                    </a:lnTo>
                    <a:lnTo>
                      <a:pt x="13" y="19"/>
                    </a:lnTo>
                    <a:lnTo>
                      <a:pt x="9" y="26"/>
                    </a:lnTo>
                    <a:lnTo>
                      <a:pt x="6" y="34"/>
                    </a:lnTo>
                    <a:lnTo>
                      <a:pt x="4" y="41"/>
                    </a:lnTo>
                    <a:lnTo>
                      <a:pt x="1" y="60"/>
                    </a:lnTo>
                    <a:lnTo>
                      <a:pt x="0" y="74"/>
                    </a:lnTo>
                    <a:lnTo>
                      <a:pt x="0" y="84"/>
                    </a:lnTo>
                    <a:lnTo>
                      <a:pt x="0" y="103"/>
                    </a:lnTo>
                    <a:lnTo>
                      <a:pt x="1" y="122"/>
                    </a:lnTo>
                    <a:lnTo>
                      <a:pt x="4" y="152"/>
                    </a:lnTo>
                    <a:lnTo>
                      <a:pt x="5" y="171"/>
                    </a:lnTo>
                    <a:lnTo>
                      <a:pt x="5" y="181"/>
                    </a:lnTo>
                    <a:lnTo>
                      <a:pt x="6" y="188"/>
                    </a:lnTo>
                    <a:lnTo>
                      <a:pt x="8" y="188"/>
                    </a:lnTo>
                    <a:lnTo>
                      <a:pt x="9" y="188"/>
                    </a:lnTo>
                    <a:lnTo>
                      <a:pt x="13" y="185"/>
                    </a:lnTo>
                    <a:lnTo>
                      <a:pt x="13" y="173"/>
                    </a:lnTo>
                    <a:lnTo>
                      <a:pt x="13" y="169"/>
                    </a:lnTo>
                    <a:lnTo>
                      <a:pt x="14" y="168"/>
                    </a:lnTo>
                    <a:lnTo>
                      <a:pt x="17" y="169"/>
                    </a:lnTo>
                    <a:lnTo>
                      <a:pt x="20" y="169"/>
                    </a:lnTo>
                    <a:lnTo>
                      <a:pt x="24" y="169"/>
                    </a:lnTo>
                    <a:lnTo>
                      <a:pt x="27" y="169"/>
                    </a:lnTo>
                    <a:lnTo>
                      <a:pt x="31" y="165"/>
                    </a:lnTo>
                    <a:lnTo>
                      <a:pt x="33" y="161"/>
                    </a:lnTo>
                    <a:lnTo>
                      <a:pt x="35" y="154"/>
                    </a:lnTo>
                    <a:lnTo>
                      <a:pt x="35" y="149"/>
                    </a:lnTo>
                    <a:lnTo>
                      <a:pt x="35" y="142"/>
                    </a:lnTo>
                    <a:lnTo>
                      <a:pt x="32" y="135"/>
                    </a:lnTo>
                    <a:lnTo>
                      <a:pt x="31" y="130"/>
                    </a:lnTo>
                    <a:lnTo>
                      <a:pt x="28" y="126"/>
                    </a:lnTo>
                    <a:lnTo>
                      <a:pt x="36" y="108"/>
                    </a:lnTo>
                    <a:lnTo>
                      <a:pt x="31" y="107"/>
                    </a:lnTo>
                    <a:lnTo>
                      <a:pt x="20" y="125"/>
                    </a:lnTo>
                    <a:lnTo>
                      <a:pt x="24" y="134"/>
                    </a:lnTo>
                    <a:lnTo>
                      <a:pt x="27" y="145"/>
                    </a:lnTo>
                    <a:lnTo>
                      <a:pt x="27" y="150"/>
                    </a:lnTo>
                    <a:lnTo>
                      <a:pt x="25" y="156"/>
                    </a:lnTo>
                    <a:lnTo>
                      <a:pt x="24" y="158"/>
                    </a:lnTo>
                    <a:lnTo>
                      <a:pt x="21" y="160"/>
                    </a:lnTo>
                    <a:lnTo>
                      <a:pt x="17" y="160"/>
                    </a:lnTo>
                    <a:lnTo>
                      <a:pt x="14" y="157"/>
                    </a:lnTo>
                    <a:lnTo>
                      <a:pt x="13" y="150"/>
                    </a:lnTo>
                    <a:lnTo>
                      <a:pt x="13" y="141"/>
                    </a:lnTo>
                    <a:lnTo>
                      <a:pt x="13" y="123"/>
                    </a:lnTo>
                    <a:lnTo>
                      <a:pt x="12" y="103"/>
                    </a:lnTo>
                    <a:lnTo>
                      <a:pt x="10" y="85"/>
                    </a:lnTo>
                    <a:lnTo>
                      <a:pt x="10" y="77"/>
                    </a:lnTo>
                    <a:lnTo>
                      <a:pt x="12" y="61"/>
                    </a:lnTo>
                    <a:lnTo>
                      <a:pt x="13" y="43"/>
                    </a:lnTo>
                    <a:lnTo>
                      <a:pt x="14" y="38"/>
                    </a:lnTo>
                    <a:lnTo>
                      <a:pt x="17" y="31"/>
                    </a:lnTo>
                    <a:lnTo>
                      <a:pt x="20" y="26"/>
                    </a:lnTo>
                    <a:lnTo>
                      <a:pt x="24" y="20"/>
                    </a:lnTo>
                    <a:lnTo>
                      <a:pt x="29" y="15"/>
                    </a:lnTo>
                    <a:lnTo>
                      <a:pt x="36" y="12"/>
                    </a:lnTo>
                    <a:lnTo>
                      <a:pt x="43" y="9"/>
                    </a:lnTo>
                    <a:lnTo>
                      <a:pt x="52" y="8"/>
                    </a:lnTo>
                    <a:lnTo>
                      <a:pt x="59" y="9"/>
                    </a:lnTo>
                    <a:lnTo>
                      <a:pt x="66" y="12"/>
                    </a:lnTo>
                    <a:lnTo>
                      <a:pt x="73" y="16"/>
                    </a:lnTo>
                    <a:lnTo>
                      <a:pt x="79" y="22"/>
                    </a:lnTo>
                    <a:lnTo>
                      <a:pt x="85" y="28"/>
                    </a:lnTo>
                    <a:lnTo>
                      <a:pt x="89" y="35"/>
                    </a:lnTo>
                    <a:lnTo>
                      <a:pt x="93" y="43"/>
                    </a:lnTo>
                    <a:lnTo>
                      <a:pt x="94" y="50"/>
                    </a:lnTo>
                    <a:lnTo>
                      <a:pt x="94" y="68"/>
                    </a:lnTo>
                    <a:lnTo>
                      <a:pt x="94" y="87"/>
                    </a:lnTo>
                    <a:lnTo>
                      <a:pt x="94" y="119"/>
                    </a:lnTo>
                    <a:lnTo>
                      <a:pt x="93" y="141"/>
                    </a:lnTo>
                    <a:lnTo>
                      <a:pt x="92" y="153"/>
                    </a:lnTo>
                    <a:lnTo>
                      <a:pt x="89" y="157"/>
                    </a:lnTo>
                    <a:lnTo>
                      <a:pt x="86" y="158"/>
                    </a:lnTo>
                    <a:lnTo>
                      <a:pt x="82" y="158"/>
                    </a:lnTo>
                    <a:lnTo>
                      <a:pt x="79" y="156"/>
                    </a:lnTo>
                    <a:lnTo>
                      <a:pt x="79" y="149"/>
                    </a:lnTo>
                    <a:lnTo>
                      <a:pt x="79" y="139"/>
                    </a:lnTo>
                    <a:lnTo>
                      <a:pt x="81" y="129"/>
                    </a:lnTo>
                    <a:lnTo>
                      <a:pt x="84" y="120"/>
                    </a:lnTo>
                    <a:lnTo>
                      <a:pt x="74" y="106"/>
                    </a:lnTo>
                    <a:lnTo>
                      <a:pt x="69" y="107"/>
                    </a:lnTo>
                    <a:lnTo>
                      <a:pt x="75" y="120"/>
                    </a:lnTo>
                    <a:lnTo>
                      <a:pt x="71" y="137"/>
                    </a:lnTo>
                    <a:lnTo>
                      <a:pt x="71" y="145"/>
                    </a:lnTo>
                    <a:lnTo>
                      <a:pt x="71" y="152"/>
                    </a:lnTo>
                    <a:lnTo>
                      <a:pt x="73" y="158"/>
                    </a:lnTo>
                    <a:lnTo>
                      <a:pt x="75" y="162"/>
                    </a:lnTo>
                    <a:lnTo>
                      <a:pt x="78" y="166"/>
                    </a:lnTo>
                    <a:lnTo>
                      <a:pt x="82" y="168"/>
                    </a:lnTo>
                    <a:lnTo>
                      <a:pt x="88" y="168"/>
                    </a:lnTo>
                    <a:lnTo>
                      <a:pt x="92" y="165"/>
                    </a:lnTo>
                    <a:lnTo>
                      <a:pt x="96" y="161"/>
                    </a:lnTo>
                    <a:lnTo>
                      <a:pt x="94" y="171"/>
                    </a:lnTo>
                    <a:lnTo>
                      <a:pt x="96" y="172"/>
                    </a:lnTo>
                    <a:lnTo>
                      <a:pt x="97" y="173"/>
                    </a:lnTo>
                    <a:lnTo>
                      <a:pt x="100" y="173"/>
                    </a:lnTo>
                    <a:lnTo>
                      <a:pt x="104" y="171"/>
                    </a:lnTo>
                    <a:lnTo>
                      <a:pt x="105" y="169"/>
                    </a:lnTo>
                    <a:lnTo>
                      <a:pt x="105" y="166"/>
                    </a:lnTo>
                    <a:lnTo>
                      <a:pt x="105" y="102"/>
                    </a:lnTo>
                    <a:lnTo>
                      <a:pt x="104" y="68"/>
                    </a:lnTo>
                    <a:lnTo>
                      <a:pt x="104" y="47"/>
                    </a:lnTo>
                    <a:lnTo>
                      <a:pt x="101" y="38"/>
                    </a:lnTo>
                    <a:lnTo>
                      <a:pt x="97" y="28"/>
                    </a:lnTo>
                    <a:lnTo>
                      <a:pt x="93" y="20"/>
                    </a:lnTo>
                    <a:lnTo>
                      <a:pt x="86" y="14"/>
                    </a:lnTo>
                    <a:lnTo>
                      <a:pt x="79" y="8"/>
                    </a:lnTo>
                    <a:lnTo>
                      <a:pt x="71" y="3"/>
                    </a:lnTo>
                    <a:lnTo>
                      <a:pt x="62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D08D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49" name="Freeform 454"/>
              <p:cNvSpPr>
                <a:spLocks noChangeAspect="1"/>
              </p:cNvSpPr>
              <p:nvPr/>
            </p:nvSpPr>
            <p:spPr bwMode="auto">
              <a:xfrm>
                <a:off x="4689" y="903"/>
                <a:ext cx="43" cy="124"/>
              </a:xfrm>
              <a:custGeom>
                <a:avLst/>
                <a:gdLst>
                  <a:gd name="T0" fmla="*/ 26 w 20"/>
                  <a:gd name="T1" fmla="*/ 0 h 59"/>
                  <a:gd name="T2" fmla="*/ 26 w 20"/>
                  <a:gd name="T3" fmla="*/ 0 h 59"/>
                  <a:gd name="T4" fmla="*/ 24 w 20"/>
                  <a:gd name="T5" fmla="*/ 0 h 59"/>
                  <a:gd name="T6" fmla="*/ 19 w 20"/>
                  <a:gd name="T7" fmla="*/ 2 h 59"/>
                  <a:gd name="T8" fmla="*/ 9 w 20"/>
                  <a:gd name="T9" fmla="*/ 13 h 59"/>
                  <a:gd name="T10" fmla="*/ 0 w 20"/>
                  <a:gd name="T11" fmla="*/ 27 h 59"/>
                  <a:gd name="T12" fmla="*/ 0 w 20"/>
                  <a:gd name="T13" fmla="*/ 34 h 59"/>
                  <a:gd name="T14" fmla="*/ 0 w 20"/>
                  <a:gd name="T15" fmla="*/ 34 h 59"/>
                  <a:gd name="T16" fmla="*/ 9 w 20"/>
                  <a:gd name="T17" fmla="*/ 53 h 59"/>
                  <a:gd name="T18" fmla="*/ 15 w 20"/>
                  <a:gd name="T19" fmla="*/ 69 h 59"/>
                  <a:gd name="T20" fmla="*/ 15 w 20"/>
                  <a:gd name="T21" fmla="*/ 84 h 59"/>
                  <a:gd name="T22" fmla="*/ 11 w 20"/>
                  <a:gd name="T23" fmla="*/ 99 h 59"/>
                  <a:gd name="T24" fmla="*/ 2 w 20"/>
                  <a:gd name="T25" fmla="*/ 116 h 59"/>
                  <a:gd name="T26" fmla="*/ 2 w 20"/>
                  <a:gd name="T27" fmla="*/ 122 h 59"/>
                  <a:gd name="T28" fmla="*/ 6 w 20"/>
                  <a:gd name="T29" fmla="*/ 124 h 59"/>
                  <a:gd name="T30" fmla="*/ 6 w 20"/>
                  <a:gd name="T31" fmla="*/ 124 h 59"/>
                  <a:gd name="T32" fmla="*/ 11 w 20"/>
                  <a:gd name="T33" fmla="*/ 124 h 59"/>
                  <a:gd name="T34" fmla="*/ 19 w 20"/>
                  <a:gd name="T35" fmla="*/ 122 h 59"/>
                  <a:gd name="T36" fmla="*/ 26 w 20"/>
                  <a:gd name="T37" fmla="*/ 118 h 59"/>
                  <a:gd name="T38" fmla="*/ 32 w 20"/>
                  <a:gd name="T39" fmla="*/ 109 h 59"/>
                  <a:gd name="T40" fmla="*/ 39 w 20"/>
                  <a:gd name="T41" fmla="*/ 105 h 59"/>
                  <a:gd name="T42" fmla="*/ 41 w 20"/>
                  <a:gd name="T43" fmla="*/ 92 h 59"/>
                  <a:gd name="T44" fmla="*/ 43 w 20"/>
                  <a:gd name="T45" fmla="*/ 82 h 59"/>
                  <a:gd name="T46" fmla="*/ 43 w 20"/>
                  <a:gd name="T47" fmla="*/ 69 h 59"/>
                  <a:gd name="T48" fmla="*/ 43 w 20"/>
                  <a:gd name="T49" fmla="*/ 69 h 59"/>
                  <a:gd name="T50" fmla="*/ 34 w 20"/>
                  <a:gd name="T51" fmla="*/ 27 h 59"/>
                  <a:gd name="T52" fmla="*/ 32 w 20"/>
                  <a:gd name="T53" fmla="*/ 11 h 59"/>
                  <a:gd name="T54" fmla="*/ 26 w 20"/>
                  <a:gd name="T55" fmla="*/ 0 h 59"/>
                  <a:gd name="T56" fmla="*/ 26 w 20"/>
                  <a:gd name="T57" fmla="*/ 0 h 59"/>
                  <a:gd name="T58" fmla="*/ 26 w 20"/>
                  <a:gd name="T59" fmla="*/ 0 h 5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20" h="59">
                    <a:moveTo>
                      <a:pt x="12" y="0"/>
                    </a:moveTo>
                    <a:lnTo>
                      <a:pt x="12" y="0"/>
                    </a:lnTo>
                    <a:lnTo>
                      <a:pt x="11" y="0"/>
                    </a:lnTo>
                    <a:lnTo>
                      <a:pt x="9" y="1"/>
                    </a:lnTo>
                    <a:lnTo>
                      <a:pt x="4" y="6"/>
                    </a:lnTo>
                    <a:lnTo>
                      <a:pt x="0" y="13"/>
                    </a:lnTo>
                    <a:lnTo>
                      <a:pt x="0" y="16"/>
                    </a:lnTo>
                    <a:lnTo>
                      <a:pt x="4" y="25"/>
                    </a:lnTo>
                    <a:lnTo>
                      <a:pt x="7" y="33"/>
                    </a:lnTo>
                    <a:lnTo>
                      <a:pt x="7" y="40"/>
                    </a:lnTo>
                    <a:lnTo>
                      <a:pt x="5" y="47"/>
                    </a:lnTo>
                    <a:lnTo>
                      <a:pt x="1" y="55"/>
                    </a:lnTo>
                    <a:lnTo>
                      <a:pt x="1" y="58"/>
                    </a:lnTo>
                    <a:lnTo>
                      <a:pt x="3" y="59"/>
                    </a:lnTo>
                    <a:lnTo>
                      <a:pt x="5" y="59"/>
                    </a:lnTo>
                    <a:lnTo>
                      <a:pt x="9" y="58"/>
                    </a:lnTo>
                    <a:lnTo>
                      <a:pt x="12" y="56"/>
                    </a:lnTo>
                    <a:lnTo>
                      <a:pt x="15" y="52"/>
                    </a:lnTo>
                    <a:lnTo>
                      <a:pt x="18" y="50"/>
                    </a:lnTo>
                    <a:lnTo>
                      <a:pt x="19" y="44"/>
                    </a:lnTo>
                    <a:lnTo>
                      <a:pt x="20" y="39"/>
                    </a:lnTo>
                    <a:lnTo>
                      <a:pt x="20" y="33"/>
                    </a:lnTo>
                    <a:lnTo>
                      <a:pt x="16" y="13"/>
                    </a:lnTo>
                    <a:lnTo>
                      <a:pt x="15" y="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6524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50" name="Freeform 455"/>
              <p:cNvSpPr>
                <a:spLocks noChangeAspect="1"/>
              </p:cNvSpPr>
              <p:nvPr/>
            </p:nvSpPr>
            <p:spPr bwMode="auto">
              <a:xfrm>
                <a:off x="4772" y="897"/>
                <a:ext cx="46" cy="128"/>
              </a:xfrm>
              <a:custGeom>
                <a:avLst/>
                <a:gdLst>
                  <a:gd name="T0" fmla="*/ 13 w 22"/>
                  <a:gd name="T1" fmla="*/ 0 h 61"/>
                  <a:gd name="T2" fmla="*/ 13 w 22"/>
                  <a:gd name="T3" fmla="*/ 0 h 61"/>
                  <a:gd name="T4" fmla="*/ 6 w 22"/>
                  <a:gd name="T5" fmla="*/ 10 h 61"/>
                  <a:gd name="T6" fmla="*/ 4 w 22"/>
                  <a:gd name="T7" fmla="*/ 31 h 61"/>
                  <a:gd name="T8" fmla="*/ 0 w 22"/>
                  <a:gd name="T9" fmla="*/ 50 h 61"/>
                  <a:gd name="T10" fmla="*/ 0 w 22"/>
                  <a:gd name="T11" fmla="*/ 71 h 61"/>
                  <a:gd name="T12" fmla="*/ 0 w 22"/>
                  <a:gd name="T13" fmla="*/ 71 h 61"/>
                  <a:gd name="T14" fmla="*/ 4 w 22"/>
                  <a:gd name="T15" fmla="*/ 90 h 61"/>
                  <a:gd name="T16" fmla="*/ 13 w 22"/>
                  <a:gd name="T17" fmla="*/ 107 h 61"/>
                  <a:gd name="T18" fmla="*/ 17 w 22"/>
                  <a:gd name="T19" fmla="*/ 115 h 61"/>
                  <a:gd name="T20" fmla="*/ 25 w 22"/>
                  <a:gd name="T21" fmla="*/ 122 h 61"/>
                  <a:gd name="T22" fmla="*/ 31 w 22"/>
                  <a:gd name="T23" fmla="*/ 128 h 61"/>
                  <a:gd name="T24" fmla="*/ 40 w 22"/>
                  <a:gd name="T25" fmla="*/ 128 h 61"/>
                  <a:gd name="T26" fmla="*/ 40 w 22"/>
                  <a:gd name="T27" fmla="*/ 128 h 61"/>
                  <a:gd name="T28" fmla="*/ 46 w 22"/>
                  <a:gd name="T29" fmla="*/ 128 h 61"/>
                  <a:gd name="T30" fmla="*/ 44 w 22"/>
                  <a:gd name="T31" fmla="*/ 124 h 61"/>
                  <a:gd name="T32" fmla="*/ 31 w 22"/>
                  <a:gd name="T33" fmla="*/ 113 h 61"/>
                  <a:gd name="T34" fmla="*/ 25 w 22"/>
                  <a:gd name="T35" fmla="*/ 103 h 61"/>
                  <a:gd name="T36" fmla="*/ 21 w 22"/>
                  <a:gd name="T37" fmla="*/ 88 h 61"/>
                  <a:gd name="T38" fmla="*/ 21 w 22"/>
                  <a:gd name="T39" fmla="*/ 67 h 61"/>
                  <a:gd name="T40" fmla="*/ 25 w 22"/>
                  <a:gd name="T41" fmla="*/ 46 h 61"/>
                  <a:gd name="T42" fmla="*/ 25 w 22"/>
                  <a:gd name="T43" fmla="*/ 46 h 61"/>
                  <a:gd name="T44" fmla="*/ 29 w 22"/>
                  <a:gd name="T45" fmla="*/ 38 h 61"/>
                  <a:gd name="T46" fmla="*/ 29 w 22"/>
                  <a:gd name="T47" fmla="*/ 27 h 61"/>
                  <a:gd name="T48" fmla="*/ 23 w 22"/>
                  <a:gd name="T49" fmla="*/ 15 h 61"/>
                  <a:gd name="T50" fmla="*/ 15 w 22"/>
                  <a:gd name="T51" fmla="*/ 2 h 61"/>
                  <a:gd name="T52" fmla="*/ 13 w 22"/>
                  <a:gd name="T53" fmla="*/ 0 h 61"/>
                  <a:gd name="T54" fmla="*/ 13 w 22"/>
                  <a:gd name="T55" fmla="*/ 0 h 61"/>
                  <a:gd name="T56" fmla="*/ 13 w 22"/>
                  <a:gd name="T57" fmla="*/ 0 h 61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2" h="61">
                    <a:moveTo>
                      <a:pt x="6" y="0"/>
                    </a:moveTo>
                    <a:lnTo>
                      <a:pt x="6" y="0"/>
                    </a:lnTo>
                    <a:lnTo>
                      <a:pt x="3" y="5"/>
                    </a:lnTo>
                    <a:lnTo>
                      <a:pt x="2" y="15"/>
                    </a:lnTo>
                    <a:lnTo>
                      <a:pt x="0" y="24"/>
                    </a:lnTo>
                    <a:lnTo>
                      <a:pt x="0" y="34"/>
                    </a:lnTo>
                    <a:lnTo>
                      <a:pt x="2" y="43"/>
                    </a:lnTo>
                    <a:lnTo>
                      <a:pt x="6" y="51"/>
                    </a:lnTo>
                    <a:lnTo>
                      <a:pt x="8" y="55"/>
                    </a:lnTo>
                    <a:lnTo>
                      <a:pt x="12" y="58"/>
                    </a:lnTo>
                    <a:lnTo>
                      <a:pt x="15" y="61"/>
                    </a:lnTo>
                    <a:lnTo>
                      <a:pt x="19" y="61"/>
                    </a:lnTo>
                    <a:lnTo>
                      <a:pt x="22" y="61"/>
                    </a:lnTo>
                    <a:lnTo>
                      <a:pt x="21" y="59"/>
                    </a:lnTo>
                    <a:lnTo>
                      <a:pt x="15" y="54"/>
                    </a:lnTo>
                    <a:lnTo>
                      <a:pt x="12" y="49"/>
                    </a:lnTo>
                    <a:lnTo>
                      <a:pt x="10" y="42"/>
                    </a:lnTo>
                    <a:lnTo>
                      <a:pt x="10" y="32"/>
                    </a:lnTo>
                    <a:lnTo>
                      <a:pt x="12" y="22"/>
                    </a:lnTo>
                    <a:lnTo>
                      <a:pt x="14" y="18"/>
                    </a:lnTo>
                    <a:lnTo>
                      <a:pt x="14" y="13"/>
                    </a:lnTo>
                    <a:lnTo>
                      <a:pt x="11" y="7"/>
                    </a:lnTo>
                    <a:lnTo>
                      <a:pt x="7" y="1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B259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2130" name="Group 456"/>
          <p:cNvGrpSpPr>
            <a:grpSpLocks/>
          </p:cNvGrpSpPr>
          <p:nvPr/>
        </p:nvGrpSpPr>
        <p:grpSpPr bwMode="auto">
          <a:xfrm>
            <a:off x="5592465" y="747919"/>
            <a:ext cx="312479" cy="514082"/>
            <a:chOff x="5449" y="1014"/>
            <a:chExt cx="359" cy="591"/>
          </a:xfrm>
        </p:grpSpPr>
        <p:grpSp>
          <p:nvGrpSpPr>
            <p:cNvPr id="2337" name="Group 457"/>
            <p:cNvGrpSpPr>
              <a:grpSpLocks/>
            </p:cNvGrpSpPr>
            <p:nvPr/>
          </p:nvGrpSpPr>
          <p:grpSpPr bwMode="auto">
            <a:xfrm>
              <a:off x="5449" y="1014"/>
              <a:ext cx="131" cy="286"/>
              <a:chOff x="3148" y="438"/>
              <a:chExt cx="61" cy="133"/>
            </a:xfrm>
          </p:grpSpPr>
          <p:sp>
            <p:nvSpPr>
              <p:cNvPr id="2341" name="Freeform 458"/>
              <p:cNvSpPr>
                <a:spLocks/>
              </p:cNvSpPr>
              <p:nvPr/>
            </p:nvSpPr>
            <p:spPr bwMode="auto">
              <a:xfrm>
                <a:off x="3148" y="438"/>
                <a:ext cx="61" cy="130"/>
              </a:xfrm>
              <a:custGeom>
                <a:avLst/>
                <a:gdLst>
                  <a:gd name="T0" fmla="*/ 61 w 61"/>
                  <a:gd name="T1" fmla="*/ 130 h 130"/>
                  <a:gd name="T2" fmla="*/ 61 w 61"/>
                  <a:gd name="T3" fmla="*/ 130 h 130"/>
                  <a:gd name="T4" fmla="*/ 55 w 61"/>
                  <a:gd name="T5" fmla="*/ 127 h 130"/>
                  <a:gd name="T6" fmla="*/ 49 w 61"/>
                  <a:gd name="T7" fmla="*/ 123 h 130"/>
                  <a:gd name="T8" fmla="*/ 41 w 61"/>
                  <a:gd name="T9" fmla="*/ 117 h 130"/>
                  <a:gd name="T10" fmla="*/ 33 w 61"/>
                  <a:gd name="T11" fmla="*/ 106 h 130"/>
                  <a:gd name="T12" fmla="*/ 25 w 61"/>
                  <a:gd name="T13" fmla="*/ 91 h 130"/>
                  <a:gd name="T14" fmla="*/ 22 w 61"/>
                  <a:gd name="T15" fmla="*/ 81 h 130"/>
                  <a:gd name="T16" fmla="*/ 18 w 61"/>
                  <a:gd name="T17" fmla="*/ 71 h 130"/>
                  <a:gd name="T18" fmla="*/ 15 w 61"/>
                  <a:gd name="T19" fmla="*/ 57 h 130"/>
                  <a:gd name="T20" fmla="*/ 14 w 61"/>
                  <a:gd name="T21" fmla="*/ 43 h 130"/>
                  <a:gd name="T22" fmla="*/ 14 w 61"/>
                  <a:gd name="T23" fmla="*/ 43 h 130"/>
                  <a:gd name="T24" fmla="*/ 13 w 61"/>
                  <a:gd name="T25" fmla="*/ 37 h 130"/>
                  <a:gd name="T26" fmla="*/ 13 w 61"/>
                  <a:gd name="T27" fmla="*/ 35 h 130"/>
                  <a:gd name="T28" fmla="*/ 3 w 61"/>
                  <a:gd name="T29" fmla="*/ 46 h 130"/>
                  <a:gd name="T30" fmla="*/ 0 w 61"/>
                  <a:gd name="T31" fmla="*/ 46 h 130"/>
                  <a:gd name="T32" fmla="*/ 0 w 61"/>
                  <a:gd name="T33" fmla="*/ 46 h 130"/>
                  <a:gd name="T34" fmla="*/ 6 w 61"/>
                  <a:gd name="T35" fmla="*/ 26 h 130"/>
                  <a:gd name="T36" fmla="*/ 6 w 61"/>
                  <a:gd name="T37" fmla="*/ 26 h 130"/>
                  <a:gd name="T38" fmla="*/ 11 w 61"/>
                  <a:gd name="T39" fmla="*/ 0 h 130"/>
                  <a:gd name="T40" fmla="*/ 13 w 61"/>
                  <a:gd name="T41" fmla="*/ 0 h 130"/>
                  <a:gd name="T42" fmla="*/ 13 w 61"/>
                  <a:gd name="T43" fmla="*/ 0 h 130"/>
                  <a:gd name="T44" fmla="*/ 29 w 61"/>
                  <a:gd name="T45" fmla="*/ 33 h 130"/>
                  <a:gd name="T46" fmla="*/ 29 w 61"/>
                  <a:gd name="T47" fmla="*/ 33 h 130"/>
                  <a:gd name="T48" fmla="*/ 32 w 61"/>
                  <a:gd name="T49" fmla="*/ 38 h 130"/>
                  <a:gd name="T50" fmla="*/ 36 w 61"/>
                  <a:gd name="T51" fmla="*/ 43 h 130"/>
                  <a:gd name="T52" fmla="*/ 32 w 61"/>
                  <a:gd name="T53" fmla="*/ 42 h 130"/>
                  <a:gd name="T54" fmla="*/ 32 w 61"/>
                  <a:gd name="T55" fmla="*/ 42 h 130"/>
                  <a:gd name="T56" fmla="*/ 26 w 61"/>
                  <a:gd name="T57" fmla="*/ 38 h 130"/>
                  <a:gd name="T58" fmla="*/ 23 w 61"/>
                  <a:gd name="T59" fmla="*/ 38 h 130"/>
                  <a:gd name="T60" fmla="*/ 23 w 61"/>
                  <a:gd name="T61" fmla="*/ 38 h 130"/>
                  <a:gd name="T62" fmla="*/ 25 w 61"/>
                  <a:gd name="T63" fmla="*/ 42 h 130"/>
                  <a:gd name="T64" fmla="*/ 25 w 61"/>
                  <a:gd name="T65" fmla="*/ 49 h 130"/>
                  <a:gd name="T66" fmla="*/ 25 w 61"/>
                  <a:gd name="T67" fmla="*/ 49 h 130"/>
                  <a:gd name="T68" fmla="*/ 25 w 61"/>
                  <a:gd name="T69" fmla="*/ 60 h 130"/>
                  <a:gd name="T70" fmla="*/ 26 w 61"/>
                  <a:gd name="T71" fmla="*/ 69 h 130"/>
                  <a:gd name="T72" fmla="*/ 30 w 61"/>
                  <a:gd name="T73" fmla="*/ 85 h 130"/>
                  <a:gd name="T74" fmla="*/ 36 w 61"/>
                  <a:gd name="T75" fmla="*/ 99 h 130"/>
                  <a:gd name="T76" fmla="*/ 42 w 61"/>
                  <a:gd name="T77" fmla="*/ 110 h 130"/>
                  <a:gd name="T78" fmla="*/ 49 w 61"/>
                  <a:gd name="T79" fmla="*/ 119 h 130"/>
                  <a:gd name="T80" fmla="*/ 55 w 61"/>
                  <a:gd name="T81" fmla="*/ 125 h 130"/>
                  <a:gd name="T82" fmla="*/ 61 w 61"/>
                  <a:gd name="T83" fmla="*/ 130 h 130"/>
                  <a:gd name="T84" fmla="*/ 61 w 61"/>
                  <a:gd name="T85" fmla="*/ 130 h 130"/>
                  <a:gd name="T86" fmla="*/ 61 w 61"/>
                  <a:gd name="T87" fmla="*/ 130 h 130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61" h="130">
                    <a:moveTo>
                      <a:pt x="61" y="130"/>
                    </a:moveTo>
                    <a:lnTo>
                      <a:pt x="61" y="130"/>
                    </a:lnTo>
                    <a:lnTo>
                      <a:pt x="55" y="127"/>
                    </a:lnTo>
                    <a:lnTo>
                      <a:pt x="49" y="123"/>
                    </a:lnTo>
                    <a:lnTo>
                      <a:pt x="41" y="117"/>
                    </a:lnTo>
                    <a:lnTo>
                      <a:pt x="33" y="106"/>
                    </a:lnTo>
                    <a:lnTo>
                      <a:pt x="25" y="91"/>
                    </a:lnTo>
                    <a:lnTo>
                      <a:pt x="22" y="81"/>
                    </a:lnTo>
                    <a:lnTo>
                      <a:pt x="18" y="71"/>
                    </a:lnTo>
                    <a:lnTo>
                      <a:pt x="15" y="57"/>
                    </a:lnTo>
                    <a:lnTo>
                      <a:pt x="14" y="43"/>
                    </a:lnTo>
                    <a:lnTo>
                      <a:pt x="13" y="37"/>
                    </a:lnTo>
                    <a:lnTo>
                      <a:pt x="13" y="35"/>
                    </a:lnTo>
                    <a:lnTo>
                      <a:pt x="3" y="46"/>
                    </a:lnTo>
                    <a:lnTo>
                      <a:pt x="0" y="46"/>
                    </a:lnTo>
                    <a:lnTo>
                      <a:pt x="6" y="26"/>
                    </a:lnTo>
                    <a:lnTo>
                      <a:pt x="11" y="0"/>
                    </a:lnTo>
                    <a:lnTo>
                      <a:pt x="13" y="0"/>
                    </a:lnTo>
                    <a:lnTo>
                      <a:pt x="29" y="33"/>
                    </a:lnTo>
                    <a:lnTo>
                      <a:pt x="32" y="38"/>
                    </a:lnTo>
                    <a:lnTo>
                      <a:pt x="36" y="43"/>
                    </a:lnTo>
                    <a:lnTo>
                      <a:pt x="32" y="42"/>
                    </a:lnTo>
                    <a:lnTo>
                      <a:pt x="26" y="38"/>
                    </a:lnTo>
                    <a:lnTo>
                      <a:pt x="23" y="38"/>
                    </a:lnTo>
                    <a:lnTo>
                      <a:pt x="25" y="42"/>
                    </a:lnTo>
                    <a:lnTo>
                      <a:pt x="25" y="49"/>
                    </a:lnTo>
                    <a:lnTo>
                      <a:pt x="25" y="60"/>
                    </a:lnTo>
                    <a:lnTo>
                      <a:pt x="26" y="69"/>
                    </a:lnTo>
                    <a:lnTo>
                      <a:pt x="30" y="85"/>
                    </a:lnTo>
                    <a:lnTo>
                      <a:pt x="36" y="99"/>
                    </a:lnTo>
                    <a:lnTo>
                      <a:pt x="42" y="110"/>
                    </a:lnTo>
                    <a:lnTo>
                      <a:pt x="49" y="119"/>
                    </a:lnTo>
                    <a:lnTo>
                      <a:pt x="55" y="125"/>
                    </a:lnTo>
                    <a:lnTo>
                      <a:pt x="61" y="130"/>
                    </a:lnTo>
                    <a:close/>
                  </a:path>
                </a:pathLst>
              </a:custGeom>
              <a:solidFill>
                <a:srgbClr val="C1C3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42" name="Freeform 459"/>
              <p:cNvSpPr>
                <a:spLocks/>
              </p:cNvSpPr>
              <p:nvPr/>
            </p:nvSpPr>
            <p:spPr bwMode="auto">
              <a:xfrm>
                <a:off x="3150" y="441"/>
                <a:ext cx="59" cy="130"/>
              </a:xfrm>
              <a:custGeom>
                <a:avLst/>
                <a:gdLst>
                  <a:gd name="T0" fmla="*/ 59 w 59"/>
                  <a:gd name="T1" fmla="*/ 130 h 130"/>
                  <a:gd name="T2" fmla="*/ 59 w 59"/>
                  <a:gd name="T3" fmla="*/ 130 h 130"/>
                  <a:gd name="T4" fmla="*/ 58 w 59"/>
                  <a:gd name="T5" fmla="*/ 130 h 130"/>
                  <a:gd name="T6" fmla="*/ 53 w 59"/>
                  <a:gd name="T7" fmla="*/ 128 h 130"/>
                  <a:gd name="T8" fmla="*/ 47 w 59"/>
                  <a:gd name="T9" fmla="*/ 123 h 130"/>
                  <a:gd name="T10" fmla="*/ 39 w 59"/>
                  <a:gd name="T11" fmla="*/ 115 h 130"/>
                  <a:gd name="T12" fmla="*/ 32 w 59"/>
                  <a:gd name="T13" fmla="*/ 104 h 130"/>
                  <a:gd name="T14" fmla="*/ 24 w 59"/>
                  <a:gd name="T15" fmla="*/ 89 h 130"/>
                  <a:gd name="T16" fmla="*/ 17 w 59"/>
                  <a:gd name="T17" fmla="*/ 69 h 130"/>
                  <a:gd name="T18" fmla="*/ 13 w 59"/>
                  <a:gd name="T19" fmla="*/ 43 h 130"/>
                  <a:gd name="T20" fmla="*/ 13 w 59"/>
                  <a:gd name="T21" fmla="*/ 43 h 130"/>
                  <a:gd name="T22" fmla="*/ 12 w 59"/>
                  <a:gd name="T23" fmla="*/ 36 h 130"/>
                  <a:gd name="T24" fmla="*/ 12 w 59"/>
                  <a:gd name="T25" fmla="*/ 36 h 130"/>
                  <a:gd name="T26" fmla="*/ 0 w 59"/>
                  <a:gd name="T27" fmla="*/ 46 h 130"/>
                  <a:gd name="T28" fmla="*/ 0 w 59"/>
                  <a:gd name="T29" fmla="*/ 46 h 130"/>
                  <a:gd name="T30" fmla="*/ 5 w 59"/>
                  <a:gd name="T31" fmla="*/ 26 h 130"/>
                  <a:gd name="T32" fmla="*/ 5 w 59"/>
                  <a:gd name="T33" fmla="*/ 26 h 130"/>
                  <a:gd name="T34" fmla="*/ 9 w 59"/>
                  <a:gd name="T35" fmla="*/ 0 h 130"/>
                  <a:gd name="T36" fmla="*/ 9 w 59"/>
                  <a:gd name="T37" fmla="*/ 0 h 130"/>
                  <a:gd name="T38" fmla="*/ 19 w 59"/>
                  <a:gd name="T39" fmla="*/ 16 h 130"/>
                  <a:gd name="T40" fmla="*/ 19 w 59"/>
                  <a:gd name="T41" fmla="*/ 16 h 130"/>
                  <a:gd name="T42" fmla="*/ 28 w 59"/>
                  <a:gd name="T43" fmla="*/ 32 h 130"/>
                  <a:gd name="T44" fmla="*/ 28 w 59"/>
                  <a:gd name="T45" fmla="*/ 32 h 130"/>
                  <a:gd name="T46" fmla="*/ 32 w 59"/>
                  <a:gd name="T47" fmla="*/ 43 h 130"/>
                  <a:gd name="T48" fmla="*/ 32 w 59"/>
                  <a:gd name="T49" fmla="*/ 43 h 130"/>
                  <a:gd name="T50" fmla="*/ 25 w 59"/>
                  <a:gd name="T51" fmla="*/ 38 h 130"/>
                  <a:gd name="T52" fmla="*/ 23 w 59"/>
                  <a:gd name="T53" fmla="*/ 36 h 130"/>
                  <a:gd name="T54" fmla="*/ 23 w 59"/>
                  <a:gd name="T55" fmla="*/ 36 h 130"/>
                  <a:gd name="T56" fmla="*/ 24 w 59"/>
                  <a:gd name="T57" fmla="*/ 50 h 130"/>
                  <a:gd name="T58" fmla="*/ 24 w 59"/>
                  <a:gd name="T59" fmla="*/ 50 h 130"/>
                  <a:gd name="T60" fmla="*/ 27 w 59"/>
                  <a:gd name="T61" fmla="*/ 66 h 130"/>
                  <a:gd name="T62" fmla="*/ 30 w 59"/>
                  <a:gd name="T63" fmla="*/ 77 h 130"/>
                  <a:gd name="T64" fmla="*/ 32 w 59"/>
                  <a:gd name="T65" fmla="*/ 88 h 130"/>
                  <a:gd name="T66" fmla="*/ 36 w 59"/>
                  <a:gd name="T67" fmla="*/ 100 h 130"/>
                  <a:gd name="T68" fmla="*/ 42 w 59"/>
                  <a:gd name="T69" fmla="*/ 111 h 130"/>
                  <a:gd name="T70" fmla="*/ 50 w 59"/>
                  <a:gd name="T71" fmla="*/ 122 h 130"/>
                  <a:gd name="T72" fmla="*/ 59 w 59"/>
                  <a:gd name="T73" fmla="*/ 130 h 130"/>
                  <a:gd name="T74" fmla="*/ 59 w 59"/>
                  <a:gd name="T75" fmla="*/ 130 h 130"/>
                  <a:gd name="T76" fmla="*/ 59 w 59"/>
                  <a:gd name="T77" fmla="*/ 130 h 13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59" h="130">
                    <a:moveTo>
                      <a:pt x="59" y="130"/>
                    </a:moveTo>
                    <a:lnTo>
                      <a:pt x="59" y="130"/>
                    </a:lnTo>
                    <a:lnTo>
                      <a:pt x="58" y="130"/>
                    </a:lnTo>
                    <a:lnTo>
                      <a:pt x="53" y="128"/>
                    </a:lnTo>
                    <a:lnTo>
                      <a:pt x="47" y="123"/>
                    </a:lnTo>
                    <a:lnTo>
                      <a:pt x="39" y="115"/>
                    </a:lnTo>
                    <a:lnTo>
                      <a:pt x="32" y="104"/>
                    </a:lnTo>
                    <a:lnTo>
                      <a:pt x="24" y="89"/>
                    </a:lnTo>
                    <a:lnTo>
                      <a:pt x="17" y="69"/>
                    </a:lnTo>
                    <a:lnTo>
                      <a:pt x="13" y="43"/>
                    </a:lnTo>
                    <a:lnTo>
                      <a:pt x="12" y="36"/>
                    </a:lnTo>
                    <a:lnTo>
                      <a:pt x="0" y="46"/>
                    </a:lnTo>
                    <a:lnTo>
                      <a:pt x="5" y="26"/>
                    </a:lnTo>
                    <a:lnTo>
                      <a:pt x="9" y="0"/>
                    </a:lnTo>
                    <a:lnTo>
                      <a:pt x="19" y="16"/>
                    </a:lnTo>
                    <a:lnTo>
                      <a:pt x="28" y="32"/>
                    </a:lnTo>
                    <a:lnTo>
                      <a:pt x="32" y="43"/>
                    </a:lnTo>
                    <a:lnTo>
                      <a:pt x="25" y="38"/>
                    </a:lnTo>
                    <a:lnTo>
                      <a:pt x="23" y="36"/>
                    </a:lnTo>
                    <a:lnTo>
                      <a:pt x="24" y="50"/>
                    </a:lnTo>
                    <a:lnTo>
                      <a:pt x="27" y="66"/>
                    </a:lnTo>
                    <a:lnTo>
                      <a:pt x="30" y="77"/>
                    </a:lnTo>
                    <a:lnTo>
                      <a:pt x="32" y="88"/>
                    </a:lnTo>
                    <a:lnTo>
                      <a:pt x="36" y="100"/>
                    </a:lnTo>
                    <a:lnTo>
                      <a:pt x="42" y="111"/>
                    </a:lnTo>
                    <a:lnTo>
                      <a:pt x="50" y="122"/>
                    </a:lnTo>
                    <a:lnTo>
                      <a:pt x="59" y="13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338" name="Group 460"/>
            <p:cNvGrpSpPr>
              <a:grpSpLocks/>
            </p:cNvGrpSpPr>
            <p:nvPr/>
          </p:nvGrpSpPr>
          <p:grpSpPr bwMode="auto">
            <a:xfrm>
              <a:off x="5735" y="1360"/>
              <a:ext cx="73" cy="245"/>
              <a:chOff x="3284" y="599"/>
              <a:chExt cx="34" cy="114"/>
            </a:xfrm>
          </p:grpSpPr>
          <p:sp>
            <p:nvSpPr>
              <p:cNvPr id="2339" name="Freeform 461"/>
              <p:cNvSpPr>
                <a:spLocks/>
              </p:cNvSpPr>
              <p:nvPr/>
            </p:nvSpPr>
            <p:spPr bwMode="auto">
              <a:xfrm>
                <a:off x="3285" y="599"/>
                <a:ext cx="33" cy="113"/>
              </a:xfrm>
              <a:custGeom>
                <a:avLst/>
                <a:gdLst>
                  <a:gd name="T0" fmla="*/ 15 w 33"/>
                  <a:gd name="T1" fmla="*/ 113 h 113"/>
                  <a:gd name="T2" fmla="*/ 16 w 33"/>
                  <a:gd name="T3" fmla="*/ 111 h 113"/>
                  <a:gd name="T4" fmla="*/ 23 w 33"/>
                  <a:gd name="T5" fmla="*/ 37 h 113"/>
                  <a:gd name="T6" fmla="*/ 31 w 33"/>
                  <a:gd name="T7" fmla="*/ 45 h 113"/>
                  <a:gd name="T8" fmla="*/ 33 w 33"/>
                  <a:gd name="T9" fmla="*/ 42 h 113"/>
                  <a:gd name="T10" fmla="*/ 15 w 33"/>
                  <a:gd name="T11" fmla="*/ 0 h 113"/>
                  <a:gd name="T12" fmla="*/ 15 w 33"/>
                  <a:gd name="T13" fmla="*/ 0 h 113"/>
                  <a:gd name="T14" fmla="*/ 14 w 33"/>
                  <a:gd name="T15" fmla="*/ 0 h 113"/>
                  <a:gd name="T16" fmla="*/ 14 w 33"/>
                  <a:gd name="T17" fmla="*/ 0 h 113"/>
                  <a:gd name="T18" fmla="*/ 0 w 33"/>
                  <a:gd name="T19" fmla="*/ 42 h 113"/>
                  <a:gd name="T20" fmla="*/ 0 w 33"/>
                  <a:gd name="T21" fmla="*/ 42 h 113"/>
                  <a:gd name="T22" fmla="*/ 6 w 33"/>
                  <a:gd name="T23" fmla="*/ 38 h 113"/>
                  <a:gd name="T24" fmla="*/ 10 w 33"/>
                  <a:gd name="T25" fmla="*/ 37 h 113"/>
                  <a:gd name="T26" fmla="*/ 15 w 33"/>
                  <a:gd name="T27" fmla="*/ 113 h 113"/>
                  <a:gd name="T28" fmla="*/ 15 w 33"/>
                  <a:gd name="T29" fmla="*/ 113 h 11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3" h="113">
                    <a:moveTo>
                      <a:pt x="15" y="113"/>
                    </a:moveTo>
                    <a:lnTo>
                      <a:pt x="16" y="111"/>
                    </a:lnTo>
                    <a:lnTo>
                      <a:pt x="23" y="37"/>
                    </a:lnTo>
                    <a:lnTo>
                      <a:pt x="31" y="45"/>
                    </a:lnTo>
                    <a:lnTo>
                      <a:pt x="33" y="42"/>
                    </a:lnTo>
                    <a:lnTo>
                      <a:pt x="15" y="0"/>
                    </a:lnTo>
                    <a:lnTo>
                      <a:pt x="14" y="0"/>
                    </a:lnTo>
                    <a:lnTo>
                      <a:pt x="0" y="42"/>
                    </a:lnTo>
                    <a:lnTo>
                      <a:pt x="6" y="38"/>
                    </a:lnTo>
                    <a:lnTo>
                      <a:pt x="10" y="37"/>
                    </a:lnTo>
                    <a:lnTo>
                      <a:pt x="15" y="113"/>
                    </a:lnTo>
                    <a:close/>
                  </a:path>
                </a:pathLst>
              </a:custGeom>
              <a:solidFill>
                <a:srgbClr val="C1C3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40" name="Freeform 462"/>
              <p:cNvSpPr>
                <a:spLocks/>
              </p:cNvSpPr>
              <p:nvPr/>
            </p:nvSpPr>
            <p:spPr bwMode="auto">
              <a:xfrm>
                <a:off x="3284" y="599"/>
                <a:ext cx="32" cy="114"/>
              </a:xfrm>
              <a:custGeom>
                <a:avLst/>
                <a:gdLst>
                  <a:gd name="T0" fmla="*/ 16 w 32"/>
                  <a:gd name="T1" fmla="*/ 114 h 114"/>
                  <a:gd name="T2" fmla="*/ 21 w 32"/>
                  <a:gd name="T3" fmla="*/ 38 h 114"/>
                  <a:gd name="T4" fmla="*/ 32 w 32"/>
                  <a:gd name="T5" fmla="*/ 45 h 114"/>
                  <a:gd name="T6" fmla="*/ 15 w 32"/>
                  <a:gd name="T7" fmla="*/ 0 h 114"/>
                  <a:gd name="T8" fmla="*/ 15 w 32"/>
                  <a:gd name="T9" fmla="*/ 0 h 114"/>
                  <a:gd name="T10" fmla="*/ 8 w 32"/>
                  <a:gd name="T11" fmla="*/ 20 h 114"/>
                  <a:gd name="T12" fmla="*/ 0 w 32"/>
                  <a:gd name="T13" fmla="*/ 44 h 114"/>
                  <a:gd name="T14" fmla="*/ 0 w 32"/>
                  <a:gd name="T15" fmla="*/ 44 h 114"/>
                  <a:gd name="T16" fmla="*/ 5 w 32"/>
                  <a:gd name="T17" fmla="*/ 41 h 114"/>
                  <a:gd name="T18" fmla="*/ 8 w 32"/>
                  <a:gd name="T19" fmla="*/ 39 h 114"/>
                  <a:gd name="T20" fmla="*/ 16 w 32"/>
                  <a:gd name="T21" fmla="*/ 114 h 114"/>
                  <a:gd name="T22" fmla="*/ 16 w 32"/>
                  <a:gd name="T23" fmla="*/ 114 h 11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2" h="114">
                    <a:moveTo>
                      <a:pt x="16" y="114"/>
                    </a:moveTo>
                    <a:lnTo>
                      <a:pt x="21" y="38"/>
                    </a:lnTo>
                    <a:lnTo>
                      <a:pt x="32" y="45"/>
                    </a:lnTo>
                    <a:lnTo>
                      <a:pt x="15" y="0"/>
                    </a:lnTo>
                    <a:lnTo>
                      <a:pt x="8" y="20"/>
                    </a:lnTo>
                    <a:lnTo>
                      <a:pt x="0" y="44"/>
                    </a:lnTo>
                    <a:lnTo>
                      <a:pt x="5" y="41"/>
                    </a:lnTo>
                    <a:lnTo>
                      <a:pt x="8" y="39"/>
                    </a:lnTo>
                    <a:lnTo>
                      <a:pt x="16" y="1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2131" name="Group 714"/>
          <p:cNvGrpSpPr>
            <a:grpSpLocks/>
          </p:cNvGrpSpPr>
          <p:nvPr/>
        </p:nvGrpSpPr>
        <p:grpSpPr bwMode="auto">
          <a:xfrm>
            <a:off x="5726383" y="1078146"/>
            <a:ext cx="1855227" cy="462317"/>
            <a:chOff x="3207" y="604"/>
            <a:chExt cx="1039" cy="259"/>
          </a:xfrm>
        </p:grpSpPr>
        <p:grpSp>
          <p:nvGrpSpPr>
            <p:cNvPr id="2333" name="Group 713"/>
            <p:cNvGrpSpPr>
              <a:grpSpLocks/>
            </p:cNvGrpSpPr>
            <p:nvPr/>
          </p:nvGrpSpPr>
          <p:grpSpPr bwMode="auto">
            <a:xfrm>
              <a:off x="3207" y="619"/>
              <a:ext cx="545" cy="123"/>
              <a:chOff x="3207" y="619"/>
              <a:chExt cx="545" cy="123"/>
            </a:xfrm>
          </p:grpSpPr>
          <p:sp>
            <p:nvSpPr>
              <p:cNvPr id="2335" name="Line 676"/>
              <p:cNvSpPr>
                <a:spLocks noChangeShapeType="1"/>
              </p:cNvSpPr>
              <p:nvPr/>
            </p:nvSpPr>
            <p:spPr bwMode="auto">
              <a:xfrm>
                <a:off x="3207" y="741"/>
                <a:ext cx="545" cy="1"/>
              </a:xfrm>
              <a:prstGeom prst="line">
                <a:avLst/>
              </a:prstGeom>
              <a:noFill/>
              <a:ln w="19050">
                <a:solidFill>
                  <a:srgbClr val="1D1D1B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36" name="Line 677"/>
              <p:cNvSpPr>
                <a:spLocks noChangeShapeType="1"/>
              </p:cNvSpPr>
              <p:nvPr/>
            </p:nvSpPr>
            <p:spPr bwMode="auto">
              <a:xfrm>
                <a:off x="3453" y="619"/>
                <a:ext cx="202" cy="122"/>
              </a:xfrm>
              <a:prstGeom prst="line">
                <a:avLst/>
              </a:prstGeom>
              <a:noFill/>
              <a:ln w="19050">
                <a:solidFill>
                  <a:srgbClr val="1D1D1B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334" name="Text Box 744"/>
            <p:cNvSpPr txBox="1">
              <a:spLocks noChangeArrowheads="1"/>
            </p:cNvSpPr>
            <p:nvPr/>
          </p:nvSpPr>
          <p:spPr bwMode="auto">
            <a:xfrm>
              <a:off x="3719" y="604"/>
              <a:ext cx="527" cy="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000000"/>
                  </a:solidFill>
                  <a:latin typeface="Arial" charset="0"/>
                </a:rPr>
                <a:t>AV valves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000000"/>
                  </a:solidFill>
                  <a:latin typeface="Arial" charset="0"/>
                </a:rPr>
                <a:t>closed</a:t>
              </a:r>
            </a:p>
          </p:txBody>
        </p:sp>
      </p:grpSp>
      <p:grpSp>
        <p:nvGrpSpPr>
          <p:cNvPr id="2132" name="Group 715"/>
          <p:cNvGrpSpPr>
            <a:grpSpLocks/>
          </p:cNvGrpSpPr>
          <p:nvPr/>
        </p:nvGrpSpPr>
        <p:grpSpPr bwMode="auto">
          <a:xfrm>
            <a:off x="5713886" y="665808"/>
            <a:ext cx="2169491" cy="512297"/>
            <a:chOff x="3200" y="373"/>
            <a:chExt cx="1215" cy="287"/>
          </a:xfrm>
        </p:grpSpPr>
        <p:grpSp>
          <p:nvGrpSpPr>
            <p:cNvPr id="2329" name="Group 712"/>
            <p:cNvGrpSpPr>
              <a:grpSpLocks/>
            </p:cNvGrpSpPr>
            <p:nvPr/>
          </p:nvGrpSpPr>
          <p:grpSpPr bwMode="auto">
            <a:xfrm>
              <a:off x="3200" y="506"/>
              <a:ext cx="552" cy="154"/>
              <a:chOff x="3200" y="506"/>
              <a:chExt cx="552" cy="154"/>
            </a:xfrm>
          </p:grpSpPr>
          <p:sp>
            <p:nvSpPr>
              <p:cNvPr id="2331" name="Line 678"/>
              <p:cNvSpPr>
                <a:spLocks noChangeShapeType="1"/>
              </p:cNvSpPr>
              <p:nvPr/>
            </p:nvSpPr>
            <p:spPr bwMode="auto">
              <a:xfrm flipH="1">
                <a:off x="3200" y="506"/>
                <a:ext cx="552" cy="1"/>
              </a:xfrm>
              <a:prstGeom prst="line">
                <a:avLst/>
              </a:prstGeom>
              <a:noFill/>
              <a:ln w="19050">
                <a:solidFill>
                  <a:srgbClr val="1D1D1B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32" name="Line 679"/>
              <p:cNvSpPr>
                <a:spLocks noChangeShapeType="1"/>
              </p:cNvSpPr>
              <p:nvPr/>
            </p:nvSpPr>
            <p:spPr bwMode="auto">
              <a:xfrm flipV="1">
                <a:off x="3310" y="507"/>
                <a:ext cx="250" cy="153"/>
              </a:xfrm>
              <a:prstGeom prst="line">
                <a:avLst/>
              </a:prstGeom>
              <a:noFill/>
              <a:ln w="19050">
                <a:solidFill>
                  <a:srgbClr val="1D1D1B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330" name="Text Box 745"/>
            <p:cNvSpPr txBox="1">
              <a:spLocks noChangeArrowheads="1"/>
            </p:cNvSpPr>
            <p:nvPr/>
          </p:nvSpPr>
          <p:spPr bwMode="auto">
            <a:xfrm>
              <a:off x="3718" y="373"/>
              <a:ext cx="697" cy="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000000"/>
                  </a:solidFill>
                  <a:latin typeface="Arial" charset="0"/>
                </a:rPr>
                <a:t>Semilunar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000000"/>
                  </a:solidFill>
                  <a:latin typeface="Arial" charset="0"/>
                </a:rPr>
                <a:t>valves opened</a:t>
              </a:r>
            </a:p>
          </p:txBody>
        </p:sp>
      </p:grpSp>
      <p:grpSp>
        <p:nvGrpSpPr>
          <p:cNvPr id="2133" name="Group 465"/>
          <p:cNvGrpSpPr>
            <a:grpSpLocks/>
          </p:cNvGrpSpPr>
          <p:nvPr/>
        </p:nvGrpSpPr>
        <p:grpSpPr bwMode="auto">
          <a:xfrm>
            <a:off x="2412333" y="708650"/>
            <a:ext cx="130347" cy="182071"/>
            <a:chOff x="1390" y="419"/>
            <a:chExt cx="65" cy="92"/>
          </a:xfrm>
        </p:grpSpPr>
        <p:sp>
          <p:nvSpPr>
            <p:cNvPr id="2324" name="Freeform 466"/>
            <p:cNvSpPr>
              <a:spLocks/>
            </p:cNvSpPr>
            <p:nvPr/>
          </p:nvSpPr>
          <p:spPr bwMode="auto">
            <a:xfrm>
              <a:off x="1391" y="419"/>
              <a:ext cx="64" cy="92"/>
            </a:xfrm>
            <a:custGeom>
              <a:avLst/>
              <a:gdLst>
                <a:gd name="T0" fmla="*/ 3 w 64"/>
                <a:gd name="T1" fmla="*/ 15 h 92"/>
                <a:gd name="T2" fmla="*/ 3 w 64"/>
                <a:gd name="T3" fmla="*/ 15 h 92"/>
                <a:gd name="T4" fmla="*/ 1 w 64"/>
                <a:gd name="T5" fmla="*/ 18 h 92"/>
                <a:gd name="T6" fmla="*/ 0 w 64"/>
                <a:gd name="T7" fmla="*/ 22 h 92"/>
                <a:gd name="T8" fmla="*/ 0 w 64"/>
                <a:gd name="T9" fmla="*/ 31 h 92"/>
                <a:gd name="T10" fmla="*/ 0 w 64"/>
                <a:gd name="T11" fmla="*/ 35 h 92"/>
                <a:gd name="T12" fmla="*/ 3 w 64"/>
                <a:gd name="T13" fmla="*/ 39 h 92"/>
                <a:gd name="T14" fmla="*/ 5 w 64"/>
                <a:gd name="T15" fmla="*/ 42 h 92"/>
                <a:gd name="T16" fmla="*/ 10 w 64"/>
                <a:gd name="T17" fmla="*/ 43 h 92"/>
                <a:gd name="T18" fmla="*/ 10 w 64"/>
                <a:gd name="T19" fmla="*/ 43 h 92"/>
                <a:gd name="T20" fmla="*/ 19 w 64"/>
                <a:gd name="T21" fmla="*/ 42 h 92"/>
                <a:gd name="T22" fmla="*/ 28 w 64"/>
                <a:gd name="T23" fmla="*/ 41 h 92"/>
                <a:gd name="T24" fmla="*/ 37 w 64"/>
                <a:gd name="T25" fmla="*/ 41 h 92"/>
                <a:gd name="T26" fmla="*/ 38 w 64"/>
                <a:gd name="T27" fmla="*/ 42 h 92"/>
                <a:gd name="T28" fmla="*/ 39 w 64"/>
                <a:gd name="T29" fmla="*/ 43 h 92"/>
                <a:gd name="T30" fmla="*/ 39 w 64"/>
                <a:gd name="T31" fmla="*/ 43 h 92"/>
                <a:gd name="T32" fmla="*/ 39 w 64"/>
                <a:gd name="T33" fmla="*/ 46 h 92"/>
                <a:gd name="T34" fmla="*/ 37 w 64"/>
                <a:gd name="T35" fmla="*/ 50 h 92"/>
                <a:gd name="T36" fmla="*/ 30 w 64"/>
                <a:gd name="T37" fmla="*/ 57 h 92"/>
                <a:gd name="T38" fmla="*/ 16 w 64"/>
                <a:gd name="T39" fmla="*/ 69 h 92"/>
                <a:gd name="T40" fmla="*/ 16 w 64"/>
                <a:gd name="T41" fmla="*/ 69 h 92"/>
                <a:gd name="T42" fmla="*/ 15 w 64"/>
                <a:gd name="T43" fmla="*/ 72 h 92"/>
                <a:gd name="T44" fmla="*/ 15 w 64"/>
                <a:gd name="T45" fmla="*/ 75 h 92"/>
                <a:gd name="T46" fmla="*/ 16 w 64"/>
                <a:gd name="T47" fmla="*/ 80 h 92"/>
                <a:gd name="T48" fmla="*/ 18 w 64"/>
                <a:gd name="T49" fmla="*/ 84 h 92"/>
                <a:gd name="T50" fmla="*/ 20 w 64"/>
                <a:gd name="T51" fmla="*/ 88 h 92"/>
                <a:gd name="T52" fmla="*/ 23 w 64"/>
                <a:gd name="T53" fmla="*/ 91 h 92"/>
                <a:gd name="T54" fmla="*/ 27 w 64"/>
                <a:gd name="T55" fmla="*/ 92 h 92"/>
                <a:gd name="T56" fmla="*/ 31 w 64"/>
                <a:gd name="T57" fmla="*/ 91 h 92"/>
                <a:gd name="T58" fmla="*/ 31 w 64"/>
                <a:gd name="T59" fmla="*/ 91 h 92"/>
                <a:gd name="T60" fmla="*/ 39 w 64"/>
                <a:gd name="T61" fmla="*/ 85 h 92"/>
                <a:gd name="T62" fmla="*/ 46 w 64"/>
                <a:gd name="T63" fmla="*/ 80 h 92"/>
                <a:gd name="T64" fmla="*/ 58 w 64"/>
                <a:gd name="T65" fmla="*/ 71 h 92"/>
                <a:gd name="T66" fmla="*/ 58 w 64"/>
                <a:gd name="T67" fmla="*/ 71 h 92"/>
                <a:gd name="T68" fmla="*/ 60 w 64"/>
                <a:gd name="T69" fmla="*/ 69 h 92"/>
                <a:gd name="T70" fmla="*/ 61 w 64"/>
                <a:gd name="T71" fmla="*/ 65 h 92"/>
                <a:gd name="T72" fmla="*/ 64 w 64"/>
                <a:gd name="T73" fmla="*/ 56 h 92"/>
                <a:gd name="T74" fmla="*/ 64 w 64"/>
                <a:gd name="T75" fmla="*/ 45 h 92"/>
                <a:gd name="T76" fmla="*/ 64 w 64"/>
                <a:gd name="T77" fmla="*/ 31 h 92"/>
                <a:gd name="T78" fmla="*/ 62 w 64"/>
                <a:gd name="T79" fmla="*/ 19 h 92"/>
                <a:gd name="T80" fmla="*/ 61 w 64"/>
                <a:gd name="T81" fmla="*/ 10 h 92"/>
                <a:gd name="T82" fmla="*/ 58 w 64"/>
                <a:gd name="T83" fmla="*/ 3 h 92"/>
                <a:gd name="T84" fmla="*/ 56 w 64"/>
                <a:gd name="T85" fmla="*/ 0 h 92"/>
                <a:gd name="T86" fmla="*/ 54 w 64"/>
                <a:gd name="T87" fmla="*/ 0 h 92"/>
                <a:gd name="T88" fmla="*/ 54 w 64"/>
                <a:gd name="T89" fmla="*/ 0 h 92"/>
                <a:gd name="T90" fmla="*/ 27 w 64"/>
                <a:gd name="T91" fmla="*/ 7 h 92"/>
                <a:gd name="T92" fmla="*/ 14 w 64"/>
                <a:gd name="T93" fmla="*/ 12 h 92"/>
                <a:gd name="T94" fmla="*/ 3 w 64"/>
                <a:gd name="T95" fmla="*/ 15 h 92"/>
                <a:gd name="T96" fmla="*/ 3 w 64"/>
                <a:gd name="T97" fmla="*/ 15 h 92"/>
                <a:gd name="T98" fmla="*/ 3 w 64"/>
                <a:gd name="T99" fmla="*/ 15 h 9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64" h="92">
                  <a:moveTo>
                    <a:pt x="3" y="15"/>
                  </a:moveTo>
                  <a:lnTo>
                    <a:pt x="3" y="15"/>
                  </a:lnTo>
                  <a:lnTo>
                    <a:pt x="1" y="18"/>
                  </a:lnTo>
                  <a:lnTo>
                    <a:pt x="0" y="22"/>
                  </a:lnTo>
                  <a:lnTo>
                    <a:pt x="0" y="31"/>
                  </a:lnTo>
                  <a:lnTo>
                    <a:pt x="0" y="35"/>
                  </a:lnTo>
                  <a:lnTo>
                    <a:pt x="3" y="39"/>
                  </a:lnTo>
                  <a:lnTo>
                    <a:pt x="5" y="42"/>
                  </a:lnTo>
                  <a:lnTo>
                    <a:pt x="10" y="43"/>
                  </a:lnTo>
                  <a:lnTo>
                    <a:pt x="19" y="42"/>
                  </a:lnTo>
                  <a:lnTo>
                    <a:pt x="28" y="41"/>
                  </a:lnTo>
                  <a:lnTo>
                    <a:pt x="37" y="41"/>
                  </a:lnTo>
                  <a:lnTo>
                    <a:pt x="38" y="42"/>
                  </a:lnTo>
                  <a:lnTo>
                    <a:pt x="39" y="43"/>
                  </a:lnTo>
                  <a:lnTo>
                    <a:pt x="39" y="46"/>
                  </a:lnTo>
                  <a:lnTo>
                    <a:pt x="37" y="50"/>
                  </a:lnTo>
                  <a:lnTo>
                    <a:pt x="30" y="57"/>
                  </a:lnTo>
                  <a:lnTo>
                    <a:pt x="16" y="69"/>
                  </a:lnTo>
                  <a:lnTo>
                    <a:pt x="15" y="72"/>
                  </a:lnTo>
                  <a:lnTo>
                    <a:pt x="15" y="75"/>
                  </a:lnTo>
                  <a:lnTo>
                    <a:pt x="16" y="80"/>
                  </a:lnTo>
                  <a:lnTo>
                    <a:pt x="18" y="84"/>
                  </a:lnTo>
                  <a:lnTo>
                    <a:pt x="20" y="88"/>
                  </a:lnTo>
                  <a:lnTo>
                    <a:pt x="23" y="91"/>
                  </a:lnTo>
                  <a:lnTo>
                    <a:pt x="27" y="92"/>
                  </a:lnTo>
                  <a:lnTo>
                    <a:pt x="31" y="91"/>
                  </a:lnTo>
                  <a:lnTo>
                    <a:pt x="39" y="85"/>
                  </a:lnTo>
                  <a:lnTo>
                    <a:pt x="46" y="80"/>
                  </a:lnTo>
                  <a:lnTo>
                    <a:pt x="58" y="71"/>
                  </a:lnTo>
                  <a:lnTo>
                    <a:pt x="60" y="69"/>
                  </a:lnTo>
                  <a:lnTo>
                    <a:pt x="61" y="65"/>
                  </a:lnTo>
                  <a:lnTo>
                    <a:pt x="64" y="56"/>
                  </a:lnTo>
                  <a:lnTo>
                    <a:pt x="64" y="45"/>
                  </a:lnTo>
                  <a:lnTo>
                    <a:pt x="64" y="31"/>
                  </a:lnTo>
                  <a:lnTo>
                    <a:pt x="62" y="19"/>
                  </a:lnTo>
                  <a:lnTo>
                    <a:pt x="61" y="10"/>
                  </a:lnTo>
                  <a:lnTo>
                    <a:pt x="58" y="3"/>
                  </a:lnTo>
                  <a:lnTo>
                    <a:pt x="56" y="0"/>
                  </a:lnTo>
                  <a:lnTo>
                    <a:pt x="54" y="0"/>
                  </a:lnTo>
                  <a:lnTo>
                    <a:pt x="27" y="7"/>
                  </a:lnTo>
                  <a:lnTo>
                    <a:pt x="14" y="12"/>
                  </a:lnTo>
                  <a:lnTo>
                    <a:pt x="3" y="15"/>
                  </a:lnTo>
                  <a:close/>
                </a:path>
              </a:pathLst>
            </a:custGeom>
            <a:solidFill>
              <a:srgbClr val="912E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325" name="Freeform 467"/>
            <p:cNvSpPr>
              <a:spLocks/>
            </p:cNvSpPr>
            <p:nvPr/>
          </p:nvSpPr>
          <p:spPr bwMode="auto">
            <a:xfrm>
              <a:off x="1403" y="448"/>
              <a:ext cx="26" cy="10"/>
            </a:xfrm>
            <a:custGeom>
              <a:avLst/>
              <a:gdLst>
                <a:gd name="T0" fmla="*/ 2 w 26"/>
                <a:gd name="T1" fmla="*/ 0 h 10"/>
                <a:gd name="T2" fmla="*/ 2 w 26"/>
                <a:gd name="T3" fmla="*/ 0 h 10"/>
                <a:gd name="T4" fmla="*/ 6 w 26"/>
                <a:gd name="T5" fmla="*/ 1 h 10"/>
                <a:gd name="T6" fmla="*/ 14 w 26"/>
                <a:gd name="T7" fmla="*/ 1 h 10"/>
                <a:gd name="T8" fmla="*/ 21 w 26"/>
                <a:gd name="T9" fmla="*/ 0 h 10"/>
                <a:gd name="T10" fmla="*/ 25 w 26"/>
                <a:gd name="T11" fmla="*/ 1 h 10"/>
                <a:gd name="T12" fmla="*/ 25 w 26"/>
                <a:gd name="T13" fmla="*/ 1 h 10"/>
                <a:gd name="T14" fmla="*/ 26 w 26"/>
                <a:gd name="T15" fmla="*/ 4 h 10"/>
                <a:gd name="T16" fmla="*/ 26 w 26"/>
                <a:gd name="T17" fmla="*/ 5 h 10"/>
                <a:gd name="T18" fmla="*/ 25 w 26"/>
                <a:gd name="T19" fmla="*/ 6 h 10"/>
                <a:gd name="T20" fmla="*/ 25 w 26"/>
                <a:gd name="T21" fmla="*/ 6 h 10"/>
                <a:gd name="T22" fmla="*/ 12 w 26"/>
                <a:gd name="T23" fmla="*/ 9 h 10"/>
                <a:gd name="T24" fmla="*/ 0 w 26"/>
                <a:gd name="T25" fmla="*/ 10 h 10"/>
                <a:gd name="T26" fmla="*/ 0 w 26"/>
                <a:gd name="T27" fmla="*/ 10 h 10"/>
                <a:gd name="T28" fmla="*/ 0 w 26"/>
                <a:gd name="T29" fmla="*/ 9 h 10"/>
                <a:gd name="T30" fmla="*/ 0 w 26"/>
                <a:gd name="T31" fmla="*/ 5 h 10"/>
                <a:gd name="T32" fmla="*/ 0 w 26"/>
                <a:gd name="T33" fmla="*/ 1 h 10"/>
                <a:gd name="T34" fmla="*/ 2 w 26"/>
                <a:gd name="T35" fmla="*/ 0 h 10"/>
                <a:gd name="T36" fmla="*/ 2 w 26"/>
                <a:gd name="T37" fmla="*/ 0 h 10"/>
                <a:gd name="T38" fmla="*/ 2 w 26"/>
                <a:gd name="T39" fmla="*/ 0 h 1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6" h="10">
                  <a:moveTo>
                    <a:pt x="2" y="0"/>
                  </a:moveTo>
                  <a:lnTo>
                    <a:pt x="2" y="0"/>
                  </a:lnTo>
                  <a:lnTo>
                    <a:pt x="6" y="1"/>
                  </a:lnTo>
                  <a:lnTo>
                    <a:pt x="14" y="1"/>
                  </a:lnTo>
                  <a:lnTo>
                    <a:pt x="21" y="0"/>
                  </a:lnTo>
                  <a:lnTo>
                    <a:pt x="25" y="1"/>
                  </a:lnTo>
                  <a:lnTo>
                    <a:pt x="26" y="4"/>
                  </a:lnTo>
                  <a:lnTo>
                    <a:pt x="26" y="5"/>
                  </a:lnTo>
                  <a:lnTo>
                    <a:pt x="25" y="6"/>
                  </a:lnTo>
                  <a:lnTo>
                    <a:pt x="12" y="9"/>
                  </a:lnTo>
                  <a:lnTo>
                    <a:pt x="0" y="10"/>
                  </a:lnTo>
                  <a:lnTo>
                    <a:pt x="0" y="9"/>
                  </a:lnTo>
                  <a:lnTo>
                    <a:pt x="0" y="5"/>
                  </a:lnTo>
                  <a:lnTo>
                    <a:pt x="0" y="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6520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326" name="Freeform 468"/>
            <p:cNvSpPr>
              <a:spLocks/>
            </p:cNvSpPr>
            <p:nvPr/>
          </p:nvSpPr>
          <p:spPr bwMode="auto">
            <a:xfrm>
              <a:off x="1421" y="473"/>
              <a:ext cx="31" cy="33"/>
            </a:xfrm>
            <a:custGeom>
              <a:avLst/>
              <a:gdLst>
                <a:gd name="T0" fmla="*/ 0 w 31"/>
                <a:gd name="T1" fmla="*/ 26 h 33"/>
                <a:gd name="T2" fmla="*/ 0 w 31"/>
                <a:gd name="T3" fmla="*/ 26 h 33"/>
                <a:gd name="T4" fmla="*/ 5 w 31"/>
                <a:gd name="T5" fmla="*/ 22 h 33"/>
                <a:gd name="T6" fmla="*/ 15 w 31"/>
                <a:gd name="T7" fmla="*/ 13 h 33"/>
                <a:gd name="T8" fmla="*/ 27 w 31"/>
                <a:gd name="T9" fmla="*/ 0 h 33"/>
                <a:gd name="T10" fmla="*/ 27 w 31"/>
                <a:gd name="T11" fmla="*/ 0 h 33"/>
                <a:gd name="T12" fmla="*/ 28 w 31"/>
                <a:gd name="T13" fmla="*/ 0 h 33"/>
                <a:gd name="T14" fmla="*/ 31 w 31"/>
                <a:gd name="T15" fmla="*/ 4 h 33"/>
                <a:gd name="T16" fmla="*/ 31 w 31"/>
                <a:gd name="T17" fmla="*/ 8 h 33"/>
                <a:gd name="T18" fmla="*/ 28 w 31"/>
                <a:gd name="T19" fmla="*/ 11 h 33"/>
                <a:gd name="T20" fmla="*/ 28 w 31"/>
                <a:gd name="T21" fmla="*/ 11 h 33"/>
                <a:gd name="T22" fmla="*/ 4 w 31"/>
                <a:gd name="T23" fmla="*/ 33 h 33"/>
                <a:gd name="T24" fmla="*/ 4 w 31"/>
                <a:gd name="T25" fmla="*/ 33 h 33"/>
                <a:gd name="T26" fmla="*/ 3 w 31"/>
                <a:gd name="T27" fmla="*/ 33 h 33"/>
                <a:gd name="T28" fmla="*/ 1 w 31"/>
                <a:gd name="T29" fmla="*/ 30 h 33"/>
                <a:gd name="T30" fmla="*/ 0 w 31"/>
                <a:gd name="T31" fmla="*/ 26 h 33"/>
                <a:gd name="T32" fmla="*/ 0 w 31"/>
                <a:gd name="T33" fmla="*/ 26 h 33"/>
                <a:gd name="T34" fmla="*/ 0 w 31"/>
                <a:gd name="T35" fmla="*/ 26 h 3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1" h="33">
                  <a:moveTo>
                    <a:pt x="0" y="26"/>
                  </a:moveTo>
                  <a:lnTo>
                    <a:pt x="0" y="26"/>
                  </a:lnTo>
                  <a:lnTo>
                    <a:pt x="5" y="22"/>
                  </a:lnTo>
                  <a:lnTo>
                    <a:pt x="15" y="13"/>
                  </a:lnTo>
                  <a:lnTo>
                    <a:pt x="27" y="0"/>
                  </a:lnTo>
                  <a:lnTo>
                    <a:pt x="28" y="0"/>
                  </a:lnTo>
                  <a:lnTo>
                    <a:pt x="31" y="4"/>
                  </a:lnTo>
                  <a:lnTo>
                    <a:pt x="31" y="8"/>
                  </a:lnTo>
                  <a:lnTo>
                    <a:pt x="28" y="11"/>
                  </a:lnTo>
                  <a:lnTo>
                    <a:pt x="4" y="33"/>
                  </a:lnTo>
                  <a:lnTo>
                    <a:pt x="3" y="33"/>
                  </a:lnTo>
                  <a:lnTo>
                    <a:pt x="1" y="3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6520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327" name="Freeform 469"/>
            <p:cNvSpPr>
              <a:spLocks/>
            </p:cNvSpPr>
            <p:nvPr/>
          </p:nvSpPr>
          <p:spPr bwMode="auto">
            <a:xfrm>
              <a:off x="1390" y="433"/>
              <a:ext cx="16" cy="29"/>
            </a:xfrm>
            <a:custGeom>
              <a:avLst/>
              <a:gdLst>
                <a:gd name="T0" fmla="*/ 0 w 16"/>
                <a:gd name="T1" fmla="*/ 15 h 29"/>
                <a:gd name="T2" fmla="*/ 0 w 16"/>
                <a:gd name="T3" fmla="*/ 15 h 29"/>
                <a:gd name="T4" fmla="*/ 1 w 16"/>
                <a:gd name="T5" fmla="*/ 20 h 29"/>
                <a:gd name="T6" fmla="*/ 4 w 16"/>
                <a:gd name="T7" fmla="*/ 25 h 29"/>
                <a:gd name="T8" fmla="*/ 6 w 16"/>
                <a:gd name="T9" fmla="*/ 28 h 29"/>
                <a:gd name="T10" fmla="*/ 11 w 16"/>
                <a:gd name="T11" fmla="*/ 29 h 29"/>
                <a:gd name="T12" fmla="*/ 11 w 16"/>
                <a:gd name="T13" fmla="*/ 29 h 29"/>
                <a:gd name="T14" fmla="*/ 12 w 16"/>
                <a:gd name="T15" fmla="*/ 29 h 29"/>
                <a:gd name="T16" fmla="*/ 15 w 16"/>
                <a:gd name="T17" fmla="*/ 27 h 29"/>
                <a:gd name="T18" fmla="*/ 16 w 16"/>
                <a:gd name="T19" fmla="*/ 23 h 29"/>
                <a:gd name="T20" fmla="*/ 16 w 16"/>
                <a:gd name="T21" fmla="*/ 13 h 29"/>
                <a:gd name="T22" fmla="*/ 16 w 16"/>
                <a:gd name="T23" fmla="*/ 13 h 29"/>
                <a:gd name="T24" fmla="*/ 15 w 16"/>
                <a:gd name="T25" fmla="*/ 8 h 29"/>
                <a:gd name="T26" fmla="*/ 12 w 16"/>
                <a:gd name="T27" fmla="*/ 4 h 29"/>
                <a:gd name="T28" fmla="*/ 9 w 16"/>
                <a:gd name="T29" fmla="*/ 1 h 29"/>
                <a:gd name="T30" fmla="*/ 5 w 16"/>
                <a:gd name="T31" fmla="*/ 0 h 29"/>
                <a:gd name="T32" fmla="*/ 5 w 16"/>
                <a:gd name="T33" fmla="*/ 0 h 29"/>
                <a:gd name="T34" fmla="*/ 2 w 16"/>
                <a:gd name="T35" fmla="*/ 1 h 29"/>
                <a:gd name="T36" fmla="*/ 1 w 16"/>
                <a:gd name="T37" fmla="*/ 5 h 29"/>
                <a:gd name="T38" fmla="*/ 0 w 16"/>
                <a:gd name="T39" fmla="*/ 9 h 29"/>
                <a:gd name="T40" fmla="*/ 0 w 16"/>
                <a:gd name="T41" fmla="*/ 15 h 29"/>
                <a:gd name="T42" fmla="*/ 0 w 16"/>
                <a:gd name="T43" fmla="*/ 15 h 29"/>
                <a:gd name="T44" fmla="*/ 0 w 16"/>
                <a:gd name="T45" fmla="*/ 15 h 29"/>
                <a:gd name="T46" fmla="*/ 5 w 16"/>
                <a:gd name="T47" fmla="*/ 15 h 29"/>
                <a:gd name="T48" fmla="*/ 5 w 16"/>
                <a:gd name="T49" fmla="*/ 15 h 29"/>
                <a:gd name="T50" fmla="*/ 5 w 16"/>
                <a:gd name="T51" fmla="*/ 8 h 29"/>
                <a:gd name="T52" fmla="*/ 6 w 16"/>
                <a:gd name="T53" fmla="*/ 5 h 29"/>
                <a:gd name="T54" fmla="*/ 6 w 16"/>
                <a:gd name="T55" fmla="*/ 5 h 29"/>
                <a:gd name="T56" fmla="*/ 9 w 16"/>
                <a:gd name="T57" fmla="*/ 8 h 29"/>
                <a:gd name="T58" fmla="*/ 11 w 16"/>
                <a:gd name="T59" fmla="*/ 11 h 29"/>
                <a:gd name="T60" fmla="*/ 12 w 16"/>
                <a:gd name="T61" fmla="*/ 15 h 29"/>
                <a:gd name="T62" fmla="*/ 12 w 16"/>
                <a:gd name="T63" fmla="*/ 15 h 29"/>
                <a:gd name="T64" fmla="*/ 12 w 16"/>
                <a:gd name="T65" fmla="*/ 21 h 29"/>
                <a:gd name="T66" fmla="*/ 11 w 16"/>
                <a:gd name="T67" fmla="*/ 23 h 29"/>
                <a:gd name="T68" fmla="*/ 9 w 16"/>
                <a:gd name="T69" fmla="*/ 24 h 29"/>
                <a:gd name="T70" fmla="*/ 9 w 16"/>
                <a:gd name="T71" fmla="*/ 24 h 29"/>
                <a:gd name="T72" fmla="*/ 8 w 16"/>
                <a:gd name="T73" fmla="*/ 24 h 29"/>
                <a:gd name="T74" fmla="*/ 6 w 16"/>
                <a:gd name="T75" fmla="*/ 21 h 29"/>
                <a:gd name="T76" fmla="*/ 5 w 16"/>
                <a:gd name="T77" fmla="*/ 15 h 29"/>
                <a:gd name="T78" fmla="*/ 5 w 16"/>
                <a:gd name="T79" fmla="*/ 15 h 29"/>
                <a:gd name="T80" fmla="*/ 5 w 16"/>
                <a:gd name="T81" fmla="*/ 15 h 29"/>
                <a:gd name="T82" fmla="*/ 0 w 16"/>
                <a:gd name="T83" fmla="*/ 15 h 2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6" h="29">
                  <a:moveTo>
                    <a:pt x="0" y="15"/>
                  </a:moveTo>
                  <a:lnTo>
                    <a:pt x="0" y="15"/>
                  </a:lnTo>
                  <a:lnTo>
                    <a:pt x="1" y="20"/>
                  </a:lnTo>
                  <a:lnTo>
                    <a:pt x="4" y="25"/>
                  </a:lnTo>
                  <a:lnTo>
                    <a:pt x="6" y="28"/>
                  </a:lnTo>
                  <a:lnTo>
                    <a:pt x="11" y="29"/>
                  </a:lnTo>
                  <a:lnTo>
                    <a:pt x="12" y="29"/>
                  </a:lnTo>
                  <a:lnTo>
                    <a:pt x="15" y="27"/>
                  </a:lnTo>
                  <a:lnTo>
                    <a:pt x="16" y="23"/>
                  </a:lnTo>
                  <a:lnTo>
                    <a:pt x="16" y="13"/>
                  </a:lnTo>
                  <a:lnTo>
                    <a:pt x="15" y="8"/>
                  </a:lnTo>
                  <a:lnTo>
                    <a:pt x="12" y="4"/>
                  </a:lnTo>
                  <a:lnTo>
                    <a:pt x="9" y="1"/>
                  </a:lnTo>
                  <a:lnTo>
                    <a:pt x="5" y="0"/>
                  </a:lnTo>
                  <a:lnTo>
                    <a:pt x="2" y="1"/>
                  </a:lnTo>
                  <a:lnTo>
                    <a:pt x="1" y="5"/>
                  </a:lnTo>
                  <a:lnTo>
                    <a:pt x="0" y="9"/>
                  </a:lnTo>
                  <a:lnTo>
                    <a:pt x="0" y="15"/>
                  </a:lnTo>
                  <a:lnTo>
                    <a:pt x="5" y="15"/>
                  </a:lnTo>
                  <a:lnTo>
                    <a:pt x="5" y="8"/>
                  </a:lnTo>
                  <a:lnTo>
                    <a:pt x="6" y="5"/>
                  </a:lnTo>
                  <a:lnTo>
                    <a:pt x="9" y="8"/>
                  </a:lnTo>
                  <a:lnTo>
                    <a:pt x="11" y="11"/>
                  </a:lnTo>
                  <a:lnTo>
                    <a:pt x="12" y="15"/>
                  </a:lnTo>
                  <a:lnTo>
                    <a:pt x="12" y="21"/>
                  </a:lnTo>
                  <a:lnTo>
                    <a:pt x="11" y="23"/>
                  </a:lnTo>
                  <a:lnTo>
                    <a:pt x="9" y="24"/>
                  </a:lnTo>
                  <a:lnTo>
                    <a:pt x="8" y="24"/>
                  </a:lnTo>
                  <a:lnTo>
                    <a:pt x="6" y="21"/>
                  </a:lnTo>
                  <a:lnTo>
                    <a:pt x="5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CE83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328" name="Freeform 470"/>
            <p:cNvSpPr>
              <a:spLocks/>
            </p:cNvSpPr>
            <p:nvPr/>
          </p:nvSpPr>
          <p:spPr bwMode="auto">
            <a:xfrm>
              <a:off x="1405" y="488"/>
              <a:ext cx="19" cy="23"/>
            </a:xfrm>
            <a:custGeom>
              <a:avLst/>
              <a:gdLst>
                <a:gd name="T0" fmla="*/ 1 w 19"/>
                <a:gd name="T1" fmla="*/ 0 h 23"/>
                <a:gd name="T2" fmla="*/ 1 w 19"/>
                <a:gd name="T3" fmla="*/ 0 h 23"/>
                <a:gd name="T4" fmla="*/ 0 w 19"/>
                <a:gd name="T5" fmla="*/ 3 h 23"/>
                <a:gd name="T6" fmla="*/ 0 w 19"/>
                <a:gd name="T7" fmla="*/ 7 h 23"/>
                <a:gd name="T8" fmla="*/ 0 w 19"/>
                <a:gd name="T9" fmla="*/ 7 h 23"/>
                <a:gd name="T10" fmla="*/ 1 w 19"/>
                <a:gd name="T11" fmla="*/ 12 h 23"/>
                <a:gd name="T12" fmla="*/ 4 w 19"/>
                <a:gd name="T13" fmla="*/ 18 h 23"/>
                <a:gd name="T14" fmla="*/ 4 w 19"/>
                <a:gd name="T15" fmla="*/ 18 h 23"/>
                <a:gd name="T16" fmla="*/ 8 w 19"/>
                <a:gd name="T17" fmla="*/ 22 h 23"/>
                <a:gd name="T18" fmla="*/ 12 w 19"/>
                <a:gd name="T19" fmla="*/ 23 h 23"/>
                <a:gd name="T20" fmla="*/ 14 w 19"/>
                <a:gd name="T21" fmla="*/ 23 h 23"/>
                <a:gd name="T22" fmla="*/ 17 w 19"/>
                <a:gd name="T23" fmla="*/ 22 h 23"/>
                <a:gd name="T24" fmla="*/ 17 w 19"/>
                <a:gd name="T25" fmla="*/ 22 h 23"/>
                <a:gd name="T26" fmla="*/ 19 w 19"/>
                <a:gd name="T27" fmla="*/ 19 h 23"/>
                <a:gd name="T28" fmla="*/ 19 w 19"/>
                <a:gd name="T29" fmla="*/ 16 h 23"/>
                <a:gd name="T30" fmla="*/ 17 w 19"/>
                <a:gd name="T31" fmla="*/ 12 h 23"/>
                <a:gd name="T32" fmla="*/ 14 w 19"/>
                <a:gd name="T33" fmla="*/ 8 h 23"/>
                <a:gd name="T34" fmla="*/ 14 w 19"/>
                <a:gd name="T35" fmla="*/ 8 h 23"/>
                <a:gd name="T36" fmla="*/ 10 w 19"/>
                <a:gd name="T37" fmla="*/ 4 h 23"/>
                <a:gd name="T38" fmla="*/ 8 w 19"/>
                <a:gd name="T39" fmla="*/ 2 h 23"/>
                <a:gd name="T40" fmla="*/ 4 w 19"/>
                <a:gd name="T41" fmla="*/ 0 h 23"/>
                <a:gd name="T42" fmla="*/ 1 w 19"/>
                <a:gd name="T43" fmla="*/ 0 h 23"/>
                <a:gd name="T44" fmla="*/ 1 w 19"/>
                <a:gd name="T45" fmla="*/ 0 h 23"/>
                <a:gd name="T46" fmla="*/ 1 w 19"/>
                <a:gd name="T47" fmla="*/ 0 h 23"/>
                <a:gd name="T48" fmla="*/ 8 w 19"/>
                <a:gd name="T49" fmla="*/ 15 h 23"/>
                <a:gd name="T50" fmla="*/ 8 w 19"/>
                <a:gd name="T51" fmla="*/ 15 h 23"/>
                <a:gd name="T52" fmla="*/ 8 w 19"/>
                <a:gd name="T53" fmla="*/ 15 h 23"/>
                <a:gd name="T54" fmla="*/ 5 w 19"/>
                <a:gd name="T55" fmla="*/ 10 h 23"/>
                <a:gd name="T56" fmla="*/ 4 w 19"/>
                <a:gd name="T57" fmla="*/ 7 h 23"/>
                <a:gd name="T58" fmla="*/ 4 w 19"/>
                <a:gd name="T59" fmla="*/ 7 h 23"/>
                <a:gd name="T60" fmla="*/ 5 w 19"/>
                <a:gd name="T61" fmla="*/ 4 h 23"/>
                <a:gd name="T62" fmla="*/ 5 w 19"/>
                <a:gd name="T63" fmla="*/ 4 h 23"/>
                <a:gd name="T64" fmla="*/ 6 w 19"/>
                <a:gd name="T65" fmla="*/ 4 h 23"/>
                <a:gd name="T66" fmla="*/ 8 w 19"/>
                <a:gd name="T67" fmla="*/ 6 h 23"/>
                <a:gd name="T68" fmla="*/ 12 w 19"/>
                <a:gd name="T69" fmla="*/ 10 h 23"/>
                <a:gd name="T70" fmla="*/ 12 w 19"/>
                <a:gd name="T71" fmla="*/ 10 h 23"/>
                <a:gd name="T72" fmla="*/ 14 w 19"/>
                <a:gd name="T73" fmla="*/ 14 h 23"/>
                <a:gd name="T74" fmla="*/ 14 w 19"/>
                <a:gd name="T75" fmla="*/ 16 h 23"/>
                <a:gd name="T76" fmla="*/ 14 w 19"/>
                <a:gd name="T77" fmla="*/ 16 h 23"/>
                <a:gd name="T78" fmla="*/ 14 w 19"/>
                <a:gd name="T79" fmla="*/ 18 h 23"/>
                <a:gd name="T80" fmla="*/ 14 w 19"/>
                <a:gd name="T81" fmla="*/ 18 h 23"/>
                <a:gd name="T82" fmla="*/ 12 w 19"/>
                <a:gd name="T83" fmla="*/ 19 h 23"/>
                <a:gd name="T84" fmla="*/ 10 w 19"/>
                <a:gd name="T85" fmla="*/ 18 h 23"/>
                <a:gd name="T86" fmla="*/ 8 w 19"/>
                <a:gd name="T87" fmla="*/ 15 h 23"/>
                <a:gd name="T88" fmla="*/ 8 w 19"/>
                <a:gd name="T89" fmla="*/ 15 h 23"/>
                <a:gd name="T90" fmla="*/ 1 w 19"/>
                <a:gd name="T91" fmla="*/ 0 h 23"/>
                <a:gd name="T92" fmla="*/ 4 w 19"/>
                <a:gd name="T93" fmla="*/ 18 h 23"/>
                <a:gd name="T94" fmla="*/ 4 w 19"/>
                <a:gd name="T95" fmla="*/ 18 h 23"/>
                <a:gd name="T96" fmla="*/ 4 w 19"/>
                <a:gd name="T97" fmla="*/ 18 h 23"/>
                <a:gd name="T98" fmla="*/ 4 w 19"/>
                <a:gd name="T99" fmla="*/ 18 h 23"/>
                <a:gd name="T100" fmla="*/ 1 w 19"/>
                <a:gd name="T101" fmla="*/ 0 h 23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9" h="23">
                  <a:moveTo>
                    <a:pt x="1" y="0"/>
                  </a:moveTo>
                  <a:lnTo>
                    <a:pt x="1" y="0"/>
                  </a:lnTo>
                  <a:lnTo>
                    <a:pt x="0" y="3"/>
                  </a:lnTo>
                  <a:lnTo>
                    <a:pt x="0" y="7"/>
                  </a:lnTo>
                  <a:lnTo>
                    <a:pt x="1" y="12"/>
                  </a:lnTo>
                  <a:lnTo>
                    <a:pt x="4" y="18"/>
                  </a:lnTo>
                  <a:lnTo>
                    <a:pt x="8" y="22"/>
                  </a:lnTo>
                  <a:lnTo>
                    <a:pt x="12" y="23"/>
                  </a:lnTo>
                  <a:lnTo>
                    <a:pt x="14" y="23"/>
                  </a:lnTo>
                  <a:lnTo>
                    <a:pt x="17" y="22"/>
                  </a:lnTo>
                  <a:lnTo>
                    <a:pt x="19" y="19"/>
                  </a:lnTo>
                  <a:lnTo>
                    <a:pt x="19" y="16"/>
                  </a:lnTo>
                  <a:lnTo>
                    <a:pt x="17" y="12"/>
                  </a:lnTo>
                  <a:lnTo>
                    <a:pt x="14" y="8"/>
                  </a:lnTo>
                  <a:lnTo>
                    <a:pt x="10" y="4"/>
                  </a:lnTo>
                  <a:lnTo>
                    <a:pt x="8" y="2"/>
                  </a:lnTo>
                  <a:lnTo>
                    <a:pt x="4" y="0"/>
                  </a:lnTo>
                  <a:lnTo>
                    <a:pt x="1" y="0"/>
                  </a:lnTo>
                  <a:lnTo>
                    <a:pt x="8" y="15"/>
                  </a:lnTo>
                  <a:lnTo>
                    <a:pt x="5" y="10"/>
                  </a:lnTo>
                  <a:lnTo>
                    <a:pt x="4" y="7"/>
                  </a:lnTo>
                  <a:lnTo>
                    <a:pt x="5" y="4"/>
                  </a:lnTo>
                  <a:lnTo>
                    <a:pt x="6" y="4"/>
                  </a:lnTo>
                  <a:lnTo>
                    <a:pt x="8" y="6"/>
                  </a:lnTo>
                  <a:lnTo>
                    <a:pt x="12" y="10"/>
                  </a:lnTo>
                  <a:lnTo>
                    <a:pt x="14" y="14"/>
                  </a:lnTo>
                  <a:lnTo>
                    <a:pt x="14" y="16"/>
                  </a:lnTo>
                  <a:lnTo>
                    <a:pt x="14" y="18"/>
                  </a:lnTo>
                  <a:lnTo>
                    <a:pt x="12" y="19"/>
                  </a:lnTo>
                  <a:lnTo>
                    <a:pt x="10" y="18"/>
                  </a:lnTo>
                  <a:lnTo>
                    <a:pt x="8" y="15"/>
                  </a:lnTo>
                  <a:lnTo>
                    <a:pt x="1" y="0"/>
                  </a:lnTo>
                  <a:lnTo>
                    <a:pt x="4" y="1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E83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grpSp>
        <p:nvGrpSpPr>
          <p:cNvPr id="2134" name="Group 471"/>
          <p:cNvGrpSpPr>
            <a:grpSpLocks/>
          </p:cNvGrpSpPr>
          <p:nvPr/>
        </p:nvGrpSpPr>
        <p:grpSpPr bwMode="auto">
          <a:xfrm>
            <a:off x="2485539" y="503372"/>
            <a:ext cx="392830" cy="1344111"/>
            <a:chOff x="1430" y="316"/>
            <a:chExt cx="198" cy="677"/>
          </a:xfrm>
        </p:grpSpPr>
        <p:sp>
          <p:nvSpPr>
            <p:cNvPr id="2320" name="Freeform 472"/>
            <p:cNvSpPr>
              <a:spLocks/>
            </p:cNvSpPr>
            <p:nvPr/>
          </p:nvSpPr>
          <p:spPr bwMode="auto">
            <a:xfrm>
              <a:off x="1430" y="319"/>
              <a:ext cx="198" cy="674"/>
            </a:xfrm>
            <a:custGeom>
              <a:avLst/>
              <a:gdLst>
                <a:gd name="T0" fmla="*/ 0 w 198"/>
                <a:gd name="T1" fmla="*/ 28 h 674"/>
                <a:gd name="T2" fmla="*/ 27 w 198"/>
                <a:gd name="T3" fmla="*/ 169 h 674"/>
                <a:gd name="T4" fmla="*/ 40 w 198"/>
                <a:gd name="T5" fmla="*/ 261 h 674"/>
                <a:gd name="T6" fmla="*/ 42 w 198"/>
                <a:gd name="T7" fmla="*/ 302 h 674"/>
                <a:gd name="T8" fmla="*/ 41 w 198"/>
                <a:gd name="T9" fmla="*/ 334 h 674"/>
                <a:gd name="T10" fmla="*/ 41 w 198"/>
                <a:gd name="T11" fmla="*/ 341 h 674"/>
                <a:gd name="T12" fmla="*/ 50 w 198"/>
                <a:gd name="T13" fmla="*/ 372 h 674"/>
                <a:gd name="T14" fmla="*/ 73 w 198"/>
                <a:gd name="T15" fmla="*/ 443 h 674"/>
                <a:gd name="T16" fmla="*/ 80 w 198"/>
                <a:gd name="T17" fmla="*/ 468 h 674"/>
                <a:gd name="T18" fmla="*/ 95 w 198"/>
                <a:gd name="T19" fmla="*/ 562 h 674"/>
                <a:gd name="T20" fmla="*/ 105 w 198"/>
                <a:gd name="T21" fmla="*/ 643 h 674"/>
                <a:gd name="T22" fmla="*/ 106 w 198"/>
                <a:gd name="T23" fmla="*/ 652 h 674"/>
                <a:gd name="T24" fmla="*/ 113 w 198"/>
                <a:gd name="T25" fmla="*/ 665 h 674"/>
                <a:gd name="T26" fmla="*/ 125 w 198"/>
                <a:gd name="T27" fmla="*/ 671 h 674"/>
                <a:gd name="T28" fmla="*/ 142 w 198"/>
                <a:gd name="T29" fmla="*/ 674 h 674"/>
                <a:gd name="T30" fmla="*/ 153 w 198"/>
                <a:gd name="T31" fmla="*/ 673 h 674"/>
                <a:gd name="T32" fmla="*/ 175 w 198"/>
                <a:gd name="T33" fmla="*/ 667 h 674"/>
                <a:gd name="T34" fmla="*/ 190 w 198"/>
                <a:gd name="T35" fmla="*/ 658 h 674"/>
                <a:gd name="T36" fmla="*/ 197 w 198"/>
                <a:gd name="T37" fmla="*/ 644 h 674"/>
                <a:gd name="T38" fmla="*/ 198 w 198"/>
                <a:gd name="T39" fmla="*/ 627 h 674"/>
                <a:gd name="T40" fmla="*/ 197 w 198"/>
                <a:gd name="T41" fmla="*/ 604 h 674"/>
                <a:gd name="T42" fmla="*/ 189 w 198"/>
                <a:gd name="T43" fmla="*/ 543 h 674"/>
                <a:gd name="T44" fmla="*/ 186 w 198"/>
                <a:gd name="T45" fmla="*/ 531 h 674"/>
                <a:gd name="T46" fmla="*/ 159 w 198"/>
                <a:gd name="T47" fmla="*/ 437 h 674"/>
                <a:gd name="T48" fmla="*/ 132 w 198"/>
                <a:gd name="T49" fmla="*/ 334 h 674"/>
                <a:gd name="T50" fmla="*/ 128 w 198"/>
                <a:gd name="T51" fmla="*/ 317 h 674"/>
                <a:gd name="T52" fmla="*/ 110 w 198"/>
                <a:gd name="T53" fmla="*/ 120 h 674"/>
                <a:gd name="T54" fmla="*/ 105 w 198"/>
                <a:gd name="T55" fmla="*/ 80 h 674"/>
                <a:gd name="T56" fmla="*/ 92 w 198"/>
                <a:gd name="T57" fmla="*/ 12 h 674"/>
                <a:gd name="T58" fmla="*/ 87 w 198"/>
                <a:gd name="T59" fmla="*/ 5 h 674"/>
                <a:gd name="T60" fmla="*/ 76 w 198"/>
                <a:gd name="T61" fmla="*/ 1 h 674"/>
                <a:gd name="T62" fmla="*/ 42 w 198"/>
                <a:gd name="T63" fmla="*/ 0 h 674"/>
                <a:gd name="T64" fmla="*/ 18 w 198"/>
                <a:gd name="T65" fmla="*/ 7 h 674"/>
                <a:gd name="T66" fmla="*/ 6 w 198"/>
                <a:gd name="T67" fmla="*/ 14 h 674"/>
                <a:gd name="T68" fmla="*/ 0 w 198"/>
                <a:gd name="T69" fmla="*/ 23 h 674"/>
                <a:gd name="T70" fmla="*/ 0 w 198"/>
                <a:gd name="T71" fmla="*/ 28 h 67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98" h="674">
                  <a:moveTo>
                    <a:pt x="0" y="28"/>
                  </a:moveTo>
                  <a:lnTo>
                    <a:pt x="0" y="28"/>
                  </a:lnTo>
                  <a:lnTo>
                    <a:pt x="11" y="83"/>
                  </a:lnTo>
                  <a:lnTo>
                    <a:pt x="27" y="169"/>
                  </a:lnTo>
                  <a:lnTo>
                    <a:pt x="34" y="215"/>
                  </a:lnTo>
                  <a:lnTo>
                    <a:pt x="40" y="261"/>
                  </a:lnTo>
                  <a:lnTo>
                    <a:pt x="41" y="282"/>
                  </a:lnTo>
                  <a:lnTo>
                    <a:pt x="42" y="302"/>
                  </a:lnTo>
                  <a:lnTo>
                    <a:pt x="42" y="319"/>
                  </a:lnTo>
                  <a:lnTo>
                    <a:pt x="41" y="334"/>
                  </a:lnTo>
                  <a:lnTo>
                    <a:pt x="41" y="341"/>
                  </a:lnTo>
                  <a:lnTo>
                    <a:pt x="42" y="349"/>
                  </a:lnTo>
                  <a:lnTo>
                    <a:pt x="50" y="372"/>
                  </a:lnTo>
                  <a:lnTo>
                    <a:pt x="61" y="403"/>
                  </a:lnTo>
                  <a:lnTo>
                    <a:pt x="73" y="443"/>
                  </a:lnTo>
                  <a:lnTo>
                    <a:pt x="80" y="468"/>
                  </a:lnTo>
                  <a:lnTo>
                    <a:pt x="86" y="498"/>
                  </a:lnTo>
                  <a:lnTo>
                    <a:pt x="95" y="562"/>
                  </a:lnTo>
                  <a:lnTo>
                    <a:pt x="102" y="616"/>
                  </a:lnTo>
                  <a:lnTo>
                    <a:pt x="105" y="643"/>
                  </a:lnTo>
                  <a:lnTo>
                    <a:pt x="106" y="652"/>
                  </a:lnTo>
                  <a:lnTo>
                    <a:pt x="109" y="659"/>
                  </a:lnTo>
                  <a:lnTo>
                    <a:pt x="113" y="665"/>
                  </a:lnTo>
                  <a:lnTo>
                    <a:pt x="118" y="669"/>
                  </a:lnTo>
                  <a:lnTo>
                    <a:pt x="125" y="671"/>
                  </a:lnTo>
                  <a:lnTo>
                    <a:pt x="134" y="674"/>
                  </a:lnTo>
                  <a:lnTo>
                    <a:pt x="142" y="674"/>
                  </a:lnTo>
                  <a:lnTo>
                    <a:pt x="153" y="673"/>
                  </a:lnTo>
                  <a:lnTo>
                    <a:pt x="165" y="671"/>
                  </a:lnTo>
                  <a:lnTo>
                    <a:pt x="175" y="667"/>
                  </a:lnTo>
                  <a:lnTo>
                    <a:pt x="183" y="663"/>
                  </a:lnTo>
                  <a:lnTo>
                    <a:pt x="190" y="658"/>
                  </a:lnTo>
                  <a:lnTo>
                    <a:pt x="194" y="651"/>
                  </a:lnTo>
                  <a:lnTo>
                    <a:pt x="197" y="644"/>
                  </a:lnTo>
                  <a:lnTo>
                    <a:pt x="198" y="635"/>
                  </a:lnTo>
                  <a:lnTo>
                    <a:pt x="198" y="627"/>
                  </a:lnTo>
                  <a:lnTo>
                    <a:pt x="197" y="604"/>
                  </a:lnTo>
                  <a:lnTo>
                    <a:pt x="193" y="579"/>
                  </a:lnTo>
                  <a:lnTo>
                    <a:pt x="189" y="543"/>
                  </a:lnTo>
                  <a:lnTo>
                    <a:pt x="186" y="531"/>
                  </a:lnTo>
                  <a:lnTo>
                    <a:pt x="179" y="506"/>
                  </a:lnTo>
                  <a:lnTo>
                    <a:pt x="159" y="437"/>
                  </a:lnTo>
                  <a:lnTo>
                    <a:pt x="138" y="363"/>
                  </a:lnTo>
                  <a:lnTo>
                    <a:pt x="132" y="334"/>
                  </a:lnTo>
                  <a:lnTo>
                    <a:pt x="128" y="317"/>
                  </a:lnTo>
                  <a:lnTo>
                    <a:pt x="117" y="194"/>
                  </a:lnTo>
                  <a:lnTo>
                    <a:pt x="110" y="120"/>
                  </a:lnTo>
                  <a:lnTo>
                    <a:pt x="105" y="80"/>
                  </a:lnTo>
                  <a:lnTo>
                    <a:pt x="92" y="12"/>
                  </a:lnTo>
                  <a:lnTo>
                    <a:pt x="91" y="8"/>
                  </a:lnTo>
                  <a:lnTo>
                    <a:pt x="87" y="5"/>
                  </a:lnTo>
                  <a:lnTo>
                    <a:pt x="82" y="3"/>
                  </a:lnTo>
                  <a:lnTo>
                    <a:pt x="76" y="1"/>
                  </a:lnTo>
                  <a:lnTo>
                    <a:pt x="60" y="0"/>
                  </a:lnTo>
                  <a:lnTo>
                    <a:pt x="42" y="0"/>
                  </a:lnTo>
                  <a:lnTo>
                    <a:pt x="26" y="4"/>
                  </a:lnTo>
                  <a:lnTo>
                    <a:pt x="18" y="7"/>
                  </a:lnTo>
                  <a:lnTo>
                    <a:pt x="11" y="10"/>
                  </a:lnTo>
                  <a:lnTo>
                    <a:pt x="6" y="14"/>
                  </a:lnTo>
                  <a:lnTo>
                    <a:pt x="3" y="19"/>
                  </a:lnTo>
                  <a:lnTo>
                    <a:pt x="0" y="23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394D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321" name="Freeform 473"/>
            <p:cNvSpPr>
              <a:spLocks/>
            </p:cNvSpPr>
            <p:nvPr/>
          </p:nvSpPr>
          <p:spPr bwMode="auto">
            <a:xfrm>
              <a:off x="1449" y="320"/>
              <a:ext cx="67" cy="36"/>
            </a:xfrm>
            <a:custGeom>
              <a:avLst/>
              <a:gdLst>
                <a:gd name="T0" fmla="*/ 41 w 67"/>
                <a:gd name="T1" fmla="*/ 4 h 36"/>
                <a:gd name="T2" fmla="*/ 41 w 67"/>
                <a:gd name="T3" fmla="*/ 4 h 36"/>
                <a:gd name="T4" fmla="*/ 42 w 67"/>
                <a:gd name="T5" fmla="*/ 6 h 36"/>
                <a:gd name="T6" fmla="*/ 45 w 67"/>
                <a:gd name="T7" fmla="*/ 10 h 36"/>
                <a:gd name="T8" fmla="*/ 46 w 67"/>
                <a:gd name="T9" fmla="*/ 13 h 36"/>
                <a:gd name="T10" fmla="*/ 46 w 67"/>
                <a:gd name="T11" fmla="*/ 14 h 36"/>
                <a:gd name="T12" fmla="*/ 45 w 67"/>
                <a:gd name="T13" fmla="*/ 15 h 36"/>
                <a:gd name="T14" fmla="*/ 45 w 67"/>
                <a:gd name="T15" fmla="*/ 15 h 36"/>
                <a:gd name="T16" fmla="*/ 38 w 67"/>
                <a:gd name="T17" fmla="*/ 22 h 36"/>
                <a:gd name="T18" fmla="*/ 30 w 67"/>
                <a:gd name="T19" fmla="*/ 26 h 36"/>
                <a:gd name="T20" fmla="*/ 30 w 67"/>
                <a:gd name="T21" fmla="*/ 26 h 36"/>
                <a:gd name="T22" fmla="*/ 18 w 67"/>
                <a:gd name="T23" fmla="*/ 29 h 36"/>
                <a:gd name="T24" fmla="*/ 7 w 67"/>
                <a:gd name="T25" fmla="*/ 30 h 36"/>
                <a:gd name="T26" fmla="*/ 7 w 67"/>
                <a:gd name="T27" fmla="*/ 30 h 36"/>
                <a:gd name="T28" fmla="*/ 2 w 67"/>
                <a:gd name="T29" fmla="*/ 32 h 36"/>
                <a:gd name="T30" fmla="*/ 0 w 67"/>
                <a:gd name="T31" fmla="*/ 33 h 36"/>
                <a:gd name="T32" fmla="*/ 3 w 67"/>
                <a:gd name="T33" fmla="*/ 34 h 36"/>
                <a:gd name="T34" fmla="*/ 3 w 67"/>
                <a:gd name="T35" fmla="*/ 34 h 36"/>
                <a:gd name="T36" fmla="*/ 18 w 67"/>
                <a:gd name="T37" fmla="*/ 34 h 36"/>
                <a:gd name="T38" fmla="*/ 26 w 67"/>
                <a:gd name="T39" fmla="*/ 36 h 36"/>
                <a:gd name="T40" fmla="*/ 31 w 67"/>
                <a:gd name="T41" fmla="*/ 34 h 36"/>
                <a:gd name="T42" fmla="*/ 31 w 67"/>
                <a:gd name="T43" fmla="*/ 34 h 36"/>
                <a:gd name="T44" fmla="*/ 46 w 67"/>
                <a:gd name="T45" fmla="*/ 30 h 36"/>
                <a:gd name="T46" fmla="*/ 54 w 67"/>
                <a:gd name="T47" fmla="*/ 27 h 36"/>
                <a:gd name="T48" fmla="*/ 60 w 67"/>
                <a:gd name="T49" fmla="*/ 23 h 36"/>
                <a:gd name="T50" fmla="*/ 60 w 67"/>
                <a:gd name="T51" fmla="*/ 23 h 36"/>
                <a:gd name="T52" fmla="*/ 65 w 67"/>
                <a:gd name="T53" fmla="*/ 17 h 36"/>
                <a:gd name="T54" fmla="*/ 67 w 67"/>
                <a:gd name="T55" fmla="*/ 14 h 36"/>
                <a:gd name="T56" fmla="*/ 67 w 67"/>
                <a:gd name="T57" fmla="*/ 10 h 36"/>
                <a:gd name="T58" fmla="*/ 67 w 67"/>
                <a:gd name="T59" fmla="*/ 10 h 36"/>
                <a:gd name="T60" fmla="*/ 63 w 67"/>
                <a:gd name="T61" fmla="*/ 7 h 36"/>
                <a:gd name="T62" fmla="*/ 58 w 67"/>
                <a:gd name="T63" fmla="*/ 3 h 36"/>
                <a:gd name="T64" fmla="*/ 54 w 67"/>
                <a:gd name="T65" fmla="*/ 2 h 36"/>
                <a:gd name="T66" fmla="*/ 50 w 67"/>
                <a:gd name="T67" fmla="*/ 0 h 36"/>
                <a:gd name="T68" fmla="*/ 50 w 67"/>
                <a:gd name="T69" fmla="*/ 0 h 36"/>
                <a:gd name="T70" fmla="*/ 44 w 67"/>
                <a:gd name="T71" fmla="*/ 0 h 36"/>
                <a:gd name="T72" fmla="*/ 37 w 67"/>
                <a:gd name="T73" fmla="*/ 0 h 36"/>
                <a:gd name="T74" fmla="*/ 37 w 67"/>
                <a:gd name="T75" fmla="*/ 0 h 36"/>
                <a:gd name="T76" fmla="*/ 35 w 67"/>
                <a:gd name="T77" fmla="*/ 2 h 36"/>
                <a:gd name="T78" fmla="*/ 37 w 67"/>
                <a:gd name="T79" fmla="*/ 2 h 36"/>
                <a:gd name="T80" fmla="*/ 41 w 67"/>
                <a:gd name="T81" fmla="*/ 4 h 36"/>
                <a:gd name="T82" fmla="*/ 41 w 67"/>
                <a:gd name="T83" fmla="*/ 4 h 36"/>
                <a:gd name="T84" fmla="*/ 41 w 67"/>
                <a:gd name="T85" fmla="*/ 4 h 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7" h="36">
                  <a:moveTo>
                    <a:pt x="41" y="4"/>
                  </a:moveTo>
                  <a:lnTo>
                    <a:pt x="41" y="4"/>
                  </a:lnTo>
                  <a:lnTo>
                    <a:pt x="42" y="6"/>
                  </a:lnTo>
                  <a:lnTo>
                    <a:pt x="45" y="10"/>
                  </a:lnTo>
                  <a:lnTo>
                    <a:pt x="46" y="13"/>
                  </a:lnTo>
                  <a:lnTo>
                    <a:pt x="46" y="14"/>
                  </a:lnTo>
                  <a:lnTo>
                    <a:pt x="45" y="15"/>
                  </a:lnTo>
                  <a:lnTo>
                    <a:pt x="38" y="22"/>
                  </a:lnTo>
                  <a:lnTo>
                    <a:pt x="30" y="26"/>
                  </a:lnTo>
                  <a:lnTo>
                    <a:pt x="18" y="29"/>
                  </a:lnTo>
                  <a:lnTo>
                    <a:pt x="7" y="30"/>
                  </a:lnTo>
                  <a:lnTo>
                    <a:pt x="2" y="32"/>
                  </a:lnTo>
                  <a:lnTo>
                    <a:pt x="0" y="33"/>
                  </a:lnTo>
                  <a:lnTo>
                    <a:pt x="3" y="34"/>
                  </a:lnTo>
                  <a:lnTo>
                    <a:pt x="18" y="34"/>
                  </a:lnTo>
                  <a:lnTo>
                    <a:pt x="26" y="36"/>
                  </a:lnTo>
                  <a:lnTo>
                    <a:pt x="31" y="34"/>
                  </a:lnTo>
                  <a:lnTo>
                    <a:pt x="46" y="30"/>
                  </a:lnTo>
                  <a:lnTo>
                    <a:pt x="54" y="27"/>
                  </a:lnTo>
                  <a:lnTo>
                    <a:pt x="60" y="23"/>
                  </a:lnTo>
                  <a:lnTo>
                    <a:pt x="65" y="17"/>
                  </a:lnTo>
                  <a:lnTo>
                    <a:pt x="67" y="14"/>
                  </a:lnTo>
                  <a:lnTo>
                    <a:pt x="67" y="10"/>
                  </a:lnTo>
                  <a:lnTo>
                    <a:pt x="63" y="7"/>
                  </a:lnTo>
                  <a:lnTo>
                    <a:pt x="58" y="3"/>
                  </a:lnTo>
                  <a:lnTo>
                    <a:pt x="54" y="2"/>
                  </a:lnTo>
                  <a:lnTo>
                    <a:pt x="50" y="0"/>
                  </a:lnTo>
                  <a:lnTo>
                    <a:pt x="44" y="0"/>
                  </a:lnTo>
                  <a:lnTo>
                    <a:pt x="37" y="0"/>
                  </a:lnTo>
                  <a:lnTo>
                    <a:pt x="35" y="2"/>
                  </a:lnTo>
                  <a:lnTo>
                    <a:pt x="37" y="2"/>
                  </a:lnTo>
                  <a:lnTo>
                    <a:pt x="41" y="4"/>
                  </a:lnTo>
                  <a:close/>
                </a:path>
              </a:pathLst>
            </a:custGeom>
            <a:solidFill>
              <a:srgbClr val="2431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322" name="Freeform 474"/>
            <p:cNvSpPr>
              <a:spLocks/>
            </p:cNvSpPr>
            <p:nvPr/>
          </p:nvSpPr>
          <p:spPr bwMode="auto">
            <a:xfrm>
              <a:off x="1491" y="350"/>
              <a:ext cx="129" cy="638"/>
            </a:xfrm>
            <a:custGeom>
              <a:avLst/>
              <a:gdLst>
                <a:gd name="T0" fmla="*/ 0 w 129"/>
                <a:gd name="T1" fmla="*/ 4 h 638"/>
                <a:gd name="T2" fmla="*/ 0 w 129"/>
                <a:gd name="T3" fmla="*/ 4 h 638"/>
                <a:gd name="T4" fmla="*/ 107 w 129"/>
                <a:gd name="T5" fmla="*/ 635 h 638"/>
                <a:gd name="T6" fmla="*/ 107 w 129"/>
                <a:gd name="T7" fmla="*/ 635 h 638"/>
                <a:gd name="T8" fmla="*/ 109 w 129"/>
                <a:gd name="T9" fmla="*/ 636 h 638"/>
                <a:gd name="T10" fmla="*/ 111 w 129"/>
                <a:gd name="T11" fmla="*/ 638 h 638"/>
                <a:gd name="T12" fmla="*/ 119 w 129"/>
                <a:gd name="T13" fmla="*/ 635 h 638"/>
                <a:gd name="T14" fmla="*/ 126 w 129"/>
                <a:gd name="T15" fmla="*/ 631 h 638"/>
                <a:gd name="T16" fmla="*/ 129 w 129"/>
                <a:gd name="T17" fmla="*/ 630 h 638"/>
                <a:gd name="T18" fmla="*/ 129 w 129"/>
                <a:gd name="T19" fmla="*/ 627 h 638"/>
                <a:gd name="T20" fmla="*/ 129 w 129"/>
                <a:gd name="T21" fmla="*/ 627 h 638"/>
                <a:gd name="T22" fmla="*/ 18 w 129"/>
                <a:gd name="T23" fmla="*/ 0 h 638"/>
                <a:gd name="T24" fmla="*/ 18 w 129"/>
                <a:gd name="T25" fmla="*/ 0 h 638"/>
                <a:gd name="T26" fmla="*/ 14 w 129"/>
                <a:gd name="T27" fmla="*/ 0 h 638"/>
                <a:gd name="T28" fmla="*/ 10 w 129"/>
                <a:gd name="T29" fmla="*/ 2 h 638"/>
                <a:gd name="T30" fmla="*/ 0 w 129"/>
                <a:gd name="T31" fmla="*/ 4 h 638"/>
                <a:gd name="T32" fmla="*/ 0 w 129"/>
                <a:gd name="T33" fmla="*/ 4 h 638"/>
                <a:gd name="T34" fmla="*/ 0 w 129"/>
                <a:gd name="T35" fmla="*/ 4 h 63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29" h="638">
                  <a:moveTo>
                    <a:pt x="0" y="4"/>
                  </a:moveTo>
                  <a:lnTo>
                    <a:pt x="0" y="4"/>
                  </a:lnTo>
                  <a:lnTo>
                    <a:pt x="107" y="635"/>
                  </a:lnTo>
                  <a:lnTo>
                    <a:pt x="109" y="636"/>
                  </a:lnTo>
                  <a:lnTo>
                    <a:pt x="111" y="638"/>
                  </a:lnTo>
                  <a:lnTo>
                    <a:pt x="119" y="635"/>
                  </a:lnTo>
                  <a:lnTo>
                    <a:pt x="126" y="631"/>
                  </a:lnTo>
                  <a:lnTo>
                    <a:pt x="129" y="630"/>
                  </a:lnTo>
                  <a:lnTo>
                    <a:pt x="129" y="627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0" y="2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2D40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323" name="Freeform 475"/>
            <p:cNvSpPr>
              <a:spLocks/>
            </p:cNvSpPr>
            <p:nvPr/>
          </p:nvSpPr>
          <p:spPr bwMode="auto">
            <a:xfrm>
              <a:off x="1430" y="316"/>
              <a:ext cx="92" cy="45"/>
            </a:xfrm>
            <a:custGeom>
              <a:avLst/>
              <a:gdLst>
                <a:gd name="T0" fmla="*/ 0 w 92"/>
                <a:gd name="T1" fmla="*/ 27 h 45"/>
                <a:gd name="T2" fmla="*/ 6 w 92"/>
                <a:gd name="T3" fmla="*/ 36 h 45"/>
                <a:gd name="T4" fmla="*/ 18 w 92"/>
                <a:gd name="T5" fmla="*/ 42 h 45"/>
                <a:gd name="T6" fmla="*/ 33 w 92"/>
                <a:gd name="T7" fmla="*/ 45 h 45"/>
                <a:gd name="T8" fmla="*/ 50 w 92"/>
                <a:gd name="T9" fmla="*/ 45 h 45"/>
                <a:gd name="T10" fmla="*/ 61 w 92"/>
                <a:gd name="T11" fmla="*/ 42 h 45"/>
                <a:gd name="T12" fmla="*/ 77 w 92"/>
                <a:gd name="T13" fmla="*/ 36 h 45"/>
                <a:gd name="T14" fmla="*/ 88 w 92"/>
                <a:gd name="T15" fmla="*/ 29 h 45"/>
                <a:gd name="T16" fmla="*/ 92 w 92"/>
                <a:gd name="T17" fmla="*/ 21 h 45"/>
                <a:gd name="T18" fmla="*/ 92 w 92"/>
                <a:gd name="T19" fmla="*/ 17 h 45"/>
                <a:gd name="T20" fmla="*/ 87 w 92"/>
                <a:gd name="T21" fmla="*/ 8 h 45"/>
                <a:gd name="T22" fmla="*/ 75 w 92"/>
                <a:gd name="T23" fmla="*/ 2 h 45"/>
                <a:gd name="T24" fmla="*/ 59 w 92"/>
                <a:gd name="T25" fmla="*/ 0 h 45"/>
                <a:gd name="T26" fmla="*/ 42 w 92"/>
                <a:gd name="T27" fmla="*/ 0 h 45"/>
                <a:gd name="T28" fmla="*/ 26 w 92"/>
                <a:gd name="T29" fmla="*/ 4 h 45"/>
                <a:gd name="T30" fmla="*/ 7 w 92"/>
                <a:gd name="T31" fmla="*/ 14 h 45"/>
                <a:gd name="T32" fmla="*/ 0 w 92"/>
                <a:gd name="T33" fmla="*/ 22 h 45"/>
                <a:gd name="T34" fmla="*/ 0 w 92"/>
                <a:gd name="T35" fmla="*/ 27 h 45"/>
                <a:gd name="T36" fmla="*/ 10 w 92"/>
                <a:gd name="T37" fmla="*/ 25 h 45"/>
                <a:gd name="T38" fmla="*/ 10 w 92"/>
                <a:gd name="T39" fmla="*/ 22 h 45"/>
                <a:gd name="T40" fmla="*/ 14 w 92"/>
                <a:gd name="T41" fmla="*/ 17 h 45"/>
                <a:gd name="T42" fmla="*/ 27 w 92"/>
                <a:gd name="T43" fmla="*/ 10 h 45"/>
                <a:gd name="T44" fmla="*/ 42 w 92"/>
                <a:gd name="T45" fmla="*/ 6 h 45"/>
                <a:gd name="T46" fmla="*/ 60 w 92"/>
                <a:gd name="T47" fmla="*/ 4 h 45"/>
                <a:gd name="T48" fmla="*/ 72 w 92"/>
                <a:gd name="T49" fmla="*/ 7 h 45"/>
                <a:gd name="T50" fmla="*/ 80 w 92"/>
                <a:gd name="T51" fmla="*/ 11 h 45"/>
                <a:gd name="T52" fmla="*/ 84 w 92"/>
                <a:gd name="T53" fmla="*/ 17 h 45"/>
                <a:gd name="T54" fmla="*/ 84 w 92"/>
                <a:gd name="T55" fmla="*/ 19 h 45"/>
                <a:gd name="T56" fmla="*/ 80 w 92"/>
                <a:gd name="T57" fmla="*/ 25 h 45"/>
                <a:gd name="T58" fmla="*/ 64 w 92"/>
                <a:gd name="T59" fmla="*/ 33 h 45"/>
                <a:gd name="T60" fmla="*/ 49 w 92"/>
                <a:gd name="T61" fmla="*/ 37 h 45"/>
                <a:gd name="T62" fmla="*/ 33 w 92"/>
                <a:gd name="T63" fmla="*/ 37 h 45"/>
                <a:gd name="T64" fmla="*/ 21 w 92"/>
                <a:gd name="T65" fmla="*/ 36 h 45"/>
                <a:gd name="T66" fmla="*/ 13 w 92"/>
                <a:gd name="T67" fmla="*/ 30 h 45"/>
                <a:gd name="T68" fmla="*/ 10 w 92"/>
                <a:gd name="T69" fmla="*/ 25 h 45"/>
                <a:gd name="T70" fmla="*/ 10 w 92"/>
                <a:gd name="T71" fmla="*/ 25 h 4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92" h="45">
                  <a:moveTo>
                    <a:pt x="0" y="27"/>
                  </a:moveTo>
                  <a:lnTo>
                    <a:pt x="0" y="27"/>
                  </a:lnTo>
                  <a:lnTo>
                    <a:pt x="2" y="31"/>
                  </a:lnTo>
                  <a:lnTo>
                    <a:pt x="6" y="36"/>
                  </a:lnTo>
                  <a:lnTo>
                    <a:pt x="11" y="40"/>
                  </a:lnTo>
                  <a:lnTo>
                    <a:pt x="18" y="42"/>
                  </a:lnTo>
                  <a:lnTo>
                    <a:pt x="25" y="44"/>
                  </a:lnTo>
                  <a:lnTo>
                    <a:pt x="33" y="45"/>
                  </a:lnTo>
                  <a:lnTo>
                    <a:pt x="42" y="45"/>
                  </a:lnTo>
                  <a:lnTo>
                    <a:pt x="50" y="45"/>
                  </a:lnTo>
                  <a:lnTo>
                    <a:pt x="61" y="42"/>
                  </a:lnTo>
                  <a:lnTo>
                    <a:pt x="69" y="40"/>
                  </a:lnTo>
                  <a:lnTo>
                    <a:pt x="77" y="36"/>
                  </a:lnTo>
                  <a:lnTo>
                    <a:pt x="83" y="33"/>
                  </a:lnTo>
                  <a:lnTo>
                    <a:pt x="88" y="29"/>
                  </a:lnTo>
                  <a:lnTo>
                    <a:pt x="91" y="25"/>
                  </a:lnTo>
                  <a:lnTo>
                    <a:pt x="92" y="21"/>
                  </a:lnTo>
                  <a:lnTo>
                    <a:pt x="92" y="17"/>
                  </a:lnTo>
                  <a:lnTo>
                    <a:pt x="91" y="11"/>
                  </a:lnTo>
                  <a:lnTo>
                    <a:pt x="87" y="8"/>
                  </a:lnTo>
                  <a:lnTo>
                    <a:pt x="82" y="4"/>
                  </a:lnTo>
                  <a:lnTo>
                    <a:pt x="75" y="2"/>
                  </a:lnTo>
                  <a:lnTo>
                    <a:pt x="67" y="0"/>
                  </a:lnTo>
                  <a:lnTo>
                    <a:pt x="59" y="0"/>
                  </a:lnTo>
                  <a:lnTo>
                    <a:pt x="50" y="0"/>
                  </a:lnTo>
                  <a:lnTo>
                    <a:pt x="42" y="0"/>
                  </a:lnTo>
                  <a:lnTo>
                    <a:pt x="26" y="4"/>
                  </a:lnTo>
                  <a:lnTo>
                    <a:pt x="13" y="10"/>
                  </a:lnTo>
                  <a:lnTo>
                    <a:pt x="7" y="14"/>
                  </a:lnTo>
                  <a:lnTo>
                    <a:pt x="3" y="18"/>
                  </a:lnTo>
                  <a:lnTo>
                    <a:pt x="0" y="22"/>
                  </a:lnTo>
                  <a:lnTo>
                    <a:pt x="0" y="27"/>
                  </a:lnTo>
                  <a:lnTo>
                    <a:pt x="10" y="25"/>
                  </a:lnTo>
                  <a:lnTo>
                    <a:pt x="10" y="22"/>
                  </a:lnTo>
                  <a:lnTo>
                    <a:pt x="11" y="19"/>
                  </a:lnTo>
                  <a:lnTo>
                    <a:pt x="14" y="17"/>
                  </a:lnTo>
                  <a:lnTo>
                    <a:pt x="17" y="14"/>
                  </a:lnTo>
                  <a:lnTo>
                    <a:pt x="27" y="10"/>
                  </a:lnTo>
                  <a:lnTo>
                    <a:pt x="42" y="6"/>
                  </a:lnTo>
                  <a:lnTo>
                    <a:pt x="52" y="4"/>
                  </a:lnTo>
                  <a:lnTo>
                    <a:pt x="60" y="4"/>
                  </a:lnTo>
                  <a:lnTo>
                    <a:pt x="67" y="6"/>
                  </a:lnTo>
                  <a:lnTo>
                    <a:pt x="72" y="7"/>
                  </a:lnTo>
                  <a:lnTo>
                    <a:pt x="77" y="8"/>
                  </a:lnTo>
                  <a:lnTo>
                    <a:pt x="80" y="11"/>
                  </a:lnTo>
                  <a:lnTo>
                    <a:pt x="83" y="14"/>
                  </a:lnTo>
                  <a:lnTo>
                    <a:pt x="84" y="17"/>
                  </a:lnTo>
                  <a:lnTo>
                    <a:pt x="84" y="19"/>
                  </a:lnTo>
                  <a:lnTo>
                    <a:pt x="83" y="22"/>
                  </a:lnTo>
                  <a:lnTo>
                    <a:pt x="80" y="25"/>
                  </a:lnTo>
                  <a:lnTo>
                    <a:pt x="76" y="27"/>
                  </a:lnTo>
                  <a:lnTo>
                    <a:pt x="64" y="33"/>
                  </a:lnTo>
                  <a:lnTo>
                    <a:pt x="49" y="37"/>
                  </a:lnTo>
                  <a:lnTo>
                    <a:pt x="41" y="37"/>
                  </a:lnTo>
                  <a:lnTo>
                    <a:pt x="33" y="37"/>
                  </a:lnTo>
                  <a:lnTo>
                    <a:pt x="26" y="37"/>
                  </a:lnTo>
                  <a:lnTo>
                    <a:pt x="21" y="36"/>
                  </a:lnTo>
                  <a:lnTo>
                    <a:pt x="17" y="33"/>
                  </a:lnTo>
                  <a:lnTo>
                    <a:pt x="13" y="30"/>
                  </a:lnTo>
                  <a:lnTo>
                    <a:pt x="11" y="27"/>
                  </a:lnTo>
                  <a:lnTo>
                    <a:pt x="10" y="25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93B7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grpSp>
        <p:nvGrpSpPr>
          <p:cNvPr id="2135" name="Group 476"/>
          <p:cNvGrpSpPr>
            <a:grpSpLocks/>
          </p:cNvGrpSpPr>
          <p:nvPr/>
        </p:nvGrpSpPr>
        <p:grpSpPr bwMode="auto">
          <a:xfrm>
            <a:off x="2689098" y="1224516"/>
            <a:ext cx="562461" cy="496232"/>
            <a:chOff x="1537" y="679"/>
            <a:chExt cx="284" cy="250"/>
          </a:xfrm>
        </p:grpSpPr>
        <p:sp>
          <p:nvSpPr>
            <p:cNvPr id="2318" name="Freeform 477"/>
            <p:cNvSpPr>
              <a:spLocks/>
            </p:cNvSpPr>
            <p:nvPr/>
          </p:nvSpPr>
          <p:spPr bwMode="auto">
            <a:xfrm>
              <a:off x="1537" y="679"/>
              <a:ext cx="284" cy="250"/>
            </a:xfrm>
            <a:custGeom>
              <a:avLst/>
              <a:gdLst>
                <a:gd name="T0" fmla="*/ 35 w 284"/>
                <a:gd name="T1" fmla="*/ 139 h 250"/>
                <a:gd name="T2" fmla="*/ 40 w 284"/>
                <a:gd name="T3" fmla="*/ 145 h 250"/>
                <a:gd name="T4" fmla="*/ 59 w 284"/>
                <a:gd name="T5" fmla="*/ 150 h 250"/>
                <a:gd name="T6" fmla="*/ 96 w 284"/>
                <a:gd name="T7" fmla="*/ 154 h 250"/>
                <a:gd name="T8" fmla="*/ 114 w 284"/>
                <a:gd name="T9" fmla="*/ 157 h 250"/>
                <a:gd name="T10" fmla="*/ 145 w 284"/>
                <a:gd name="T11" fmla="*/ 173 h 250"/>
                <a:gd name="T12" fmla="*/ 173 w 284"/>
                <a:gd name="T13" fmla="*/ 185 h 250"/>
                <a:gd name="T14" fmla="*/ 180 w 284"/>
                <a:gd name="T15" fmla="*/ 187 h 250"/>
                <a:gd name="T16" fmla="*/ 188 w 284"/>
                <a:gd name="T17" fmla="*/ 190 h 250"/>
                <a:gd name="T18" fmla="*/ 223 w 284"/>
                <a:gd name="T19" fmla="*/ 219 h 250"/>
                <a:gd name="T20" fmla="*/ 246 w 284"/>
                <a:gd name="T21" fmla="*/ 241 h 250"/>
                <a:gd name="T22" fmla="*/ 261 w 284"/>
                <a:gd name="T23" fmla="*/ 250 h 250"/>
                <a:gd name="T24" fmla="*/ 264 w 284"/>
                <a:gd name="T25" fmla="*/ 250 h 250"/>
                <a:gd name="T26" fmla="*/ 275 w 284"/>
                <a:gd name="T27" fmla="*/ 248 h 250"/>
                <a:gd name="T28" fmla="*/ 281 w 284"/>
                <a:gd name="T29" fmla="*/ 240 h 250"/>
                <a:gd name="T30" fmla="*/ 284 w 284"/>
                <a:gd name="T31" fmla="*/ 231 h 250"/>
                <a:gd name="T32" fmla="*/ 284 w 284"/>
                <a:gd name="T33" fmla="*/ 223 h 250"/>
                <a:gd name="T34" fmla="*/ 277 w 284"/>
                <a:gd name="T35" fmla="*/ 208 h 250"/>
                <a:gd name="T36" fmla="*/ 260 w 284"/>
                <a:gd name="T37" fmla="*/ 162 h 250"/>
                <a:gd name="T38" fmla="*/ 252 w 284"/>
                <a:gd name="T39" fmla="*/ 148 h 250"/>
                <a:gd name="T40" fmla="*/ 248 w 284"/>
                <a:gd name="T41" fmla="*/ 142 h 250"/>
                <a:gd name="T42" fmla="*/ 238 w 284"/>
                <a:gd name="T43" fmla="*/ 118 h 250"/>
                <a:gd name="T44" fmla="*/ 227 w 284"/>
                <a:gd name="T45" fmla="*/ 85 h 250"/>
                <a:gd name="T46" fmla="*/ 211 w 284"/>
                <a:gd name="T47" fmla="*/ 54 h 250"/>
                <a:gd name="T48" fmla="*/ 202 w 284"/>
                <a:gd name="T49" fmla="*/ 30 h 250"/>
                <a:gd name="T50" fmla="*/ 202 w 284"/>
                <a:gd name="T51" fmla="*/ 23 h 250"/>
                <a:gd name="T52" fmla="*/ 202 w 284"/>
                <a:gd name="T53" fmla="*/ 4 h 250"/>
                <a:gd name="T54" fmla="*/ 200 w 284"/>
                <a:gd name="T55" fmla="*/ 0 h 250"/>
                <a:gd name="T56" fmla="*/ 196 w 284"/>
                <a:gd name="T57" fmla="*/ 1 h 250"/>
                <a:gd name="T58" fmla="*/ 192 w 284"/>
                <a:gd name="T59" fmla="*/ 4 h 250"/>
                <a:gd name="T60" fmla="*/ 180 w 284"/>
                <a:gd name="T61" fmla="*/ 8 h 250"/>
                <a:gd name="T62" fmla="*/ 170 w 284"/>
                <a:gd name="T63" fmla="*/ 5 h 250"/>
                <a:gd name="T64" fmla="*/ 168 w 284"/>
                <a:gd name="T65" fmla="*/ 4 h 250"/>
                <a:gd name="T66" fmla="*/ 156 w 284"/>
                <a:gd name="T67" fmla="*/ 3 h 250"/>
                <a:gd name="T68" fmla="*/ 141 w 284"/>
                <a:gd name="T69" fmla="*/ 7 h 250"/>
                <a:gd name="T70" fmla="*/ 138 w 284"/>
                <a:gd name="T71" fmla="*/ 10 h 250"/>
                <a:gd name="T72" fmla="*/ 131 w 284"/>
                <a:gd name="T73" fmla="*/ 14 h 250"/>
                <a:gd name="T74" fmla="*/ 120 w 284"/>
                <a:gd name="T75" fmla="*/ 11 h 250"/>
                <a:gd name="T76" fmla="*/ 119 w 284"/>
                <a:gd name="T77" fmla="*/ 14 h 250"/>
                <a:gd name="T78" fmla="*/ 118 w 284"/>
                <a:gd name="T79" fmla="*/ 16 h 250"/>
                <a:gd name="T80" fmla="*/ 110 w 284"/>
                <a:gd name="T81" fmla="*/ 26 h 250"/>
                <a:gd name="T82" fmla="*/ 96 w 284"/>
                <a:gd name="T83" fmla="*/ 38 h 250"/>
                <a:gd name="T84" fmla="*/ 91 w 284"/>
                <a:gd name="T85" fmla="*/ 43 h 250"/>
                <a:gd name="T86" fmla="*/ 76 w 284"/>
                <a:gd name="T87" fmla="*/ 58 h 250"/>
                <a:gd name="T88" fmla="*/ 69 w 284"/>
                <a:gd name="T89" fmla="*/ 66 h 250"/>
                <a:gd name="T90" fmla="*/ 57 w 284"/>
                <a:gd name="T91" fmla="*/ 74 h 250"/>
                <a:gd name="T92" fmla="*/ 35 w 284"/>
                <a:gd name="T93" fmla="*/ 79 h 250"/>
                <a:gd name="T94" fmla="*/ 7 w 284"/>
                <a:gd name="T95" fmla="*/ 83 h 250"/>
                <a:gd name="T96" fmla="*/ 1 w 284"/>
                <a:gd name="T97" fmla="*/ 84 h 250"/>
                <a:gd name="T98" fmla="*/ 0 w 284"/>
                <a:gd name="T99" fmla="*/ 88 h 250"/>
                <a:gd name="T100" fmla="*/ 7 w 284"/>
                <a:gd name="T101" fmla="*/ 102 h 250"/>
                <a:gd name="T102" fmla="*/ 27 w 284"/>
                <a:gd name="T103" fmla="*/ 129 h 250"/>
                <a:gd name="T104" fmla="*/ 35 w 284"/>
                <a:gd name="T105" fmla="*/ 139 h 25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284" h="250">
                  <a:moveTo>
                    <a:pt x="35" y="139"/>
                  </a:moveTo>
                  <a:lnTo>
                    <a:pt x="35" y="139"/>
                  </a:lnTo>
                  <a:lnTo>
                    <a:pt x="38" y="142"/>
                  </a:lnTo>
                  <a:lnTo>
                    <a:pt x="40" y="145"/>
                  </a:lnTo>
                  <a:lnTo>
                    <a:pt x="49" y="148"/>
                  </a:lnTo>
                  <a:lnTo>
                    <a:pt x="59" y="150"/>
                  </a:lnTo>
                  <a:lnTo>
                    <a:pt x="73" y="152"/>
                  </a:lnTo>
                  <a:lnTo>
                    <a:pt x="96" y="154"/>
                  </a:lnTo>
                  <a:lnTo>
                    <a:pt x="107" y="156"/>
                  </a:lnTo>
                  <a:lnTo>
                    <a:pt x="114" y="157"/>
                  </a:lnTo>
                  <a:lnTo>
                    <a:pt x="145" y="173"/>
                  </a:lnTo>
                  <a:lnTo>
                    <a:pt x="164" y="183"/>
                  </a:lnTo>
                  <a:lnTo>
                    <a:pt x="173" y="185"/>
                  </a:lnTo>
                  <a:lnTo>
                    <a:pt x="180" y="187"/>
                  </a:lnTo>
                  <a:lnTo>
                    <a:pt x="184" y="188"/>
                  </a:lnTo>
                  <a:lnTo>
                    <a:pt x="188" y="190"/>
                  </a:lnTo>
                  <a:lnTo>
                    <a:pt x="199" y="198"/>
                  </a:lnTo>
                  <a:lnTo>
                    <a:pt x="223" y="219"/>
                  </a:lnTo>
                  <a:lnTo>
                    <a:pt x="235" y="231"/>
                  </a:lnTo>
                  <a:lnTo>
                    <a:pt x="246" y="241"/>
                  </a:lnTo>
                  <a:lnTo>
                    <a:pt x="257" y="248"/>
                  </a:lnTo>
                  <a:lnTo>
                    <a:pt x="261" y="250"/>
                  </a:lnTo>
                  <a:lnTo>
                    <a:pt x="264" y="250"/>
                  </a:lnTo>
                  <a:lnTo>
                    <a:pt x="269" y="249"/>
                  </a:lnTo>
                  <a:lnTo>
                    <a:pt x="275" y="248"/>
                  </a:lnTo>
                  <a:lnTo>
                    <a:pt x="279" y="244"/>
                  </a:lnTo>
                  <a:lnTo>
                    <a:pt x="281" y="240"/>
                  </a:lnTo>
                  <a:lnTo>
                    <a:pt x="284" y="236"/>
                  </a:lnTo>
                  <a:lnTo>
                    <a:pt x="284" y="231"/>
                  </a:lnTo>
                  <a:lnTo>
                    <a:pt x="284" y="227"/>
                  </a:lnTo>
                  <a:lnTo>
                    <a:pt x="284" y="223"/>
                  </a:lnTo>
                  <a:lnTo>
                    <a:pt x="277" y="208"/>
                  </a:lnTo>
                  <a:lnTo>
                    <a:pt x="269" y="185"/>
                  </a:lnTo>
                  <a:lnTo>
                    <a:pt x="260" y="162"/>
                  </a:lnTo>
                  <a:lnTo>
                    <a:pt x="256" y="153"/>
                  </a:lnTo>
                  <a:lnTo>
                    <a:pt x="252" y="148"/>
                  </a:lnTo>
                  <a:lnTo>
                    <a:pt x="248" y="142"/>
                  </a:lnTo>
                  <a:lnTo>
                    <a:pt x="245" y="135"/>
                  </a:lnTo>
                  <a:lnTo>
                    <a:pt x="238" y="118"/>
                  </a:lnTo>
                  <a:lnTo>
                    <a:pt x="227" y="85"/>
                  </a:lnTo>
                  <a:lnTo>
                    <a:pt x="221" y="72"/>
                  </a:lnTo>
                  <a:lnTo>
                    <a:pt x="211" y="54"/>
                  </a:lnTo>
                  <a:lnTo>
                    <a:pt x="204" y="37"/>
                  </a:lnTo>
                  <a:lnTo>
                    <a:pt x="202" y="30"/>
                  </a:lnTo>
                  <a:lnTo>
                    <a:pt x="202" y="23"/>
                  </a:lnTo>
                  <a:lnTo>
                    <a:pt x="202" y="14"/>
                  </a:lnTo>
                  <a:lnTo>
                    <a:pt x="202" y="4"/>
                  </a:lnTo>
                  <a:lnTo>
                    <a:pt x="202" y="1"/>
                  </a:lnTo>
                  <a:lnTo>
                    <a:pt x="200" y="0"/>
                  </a:lnTo>
                  <a:lnTo>
                    <a:pt x="199" y="0"/>
                  </a:lnTo>
                  <a:lnTo>
                    <a:pt x="196" y="1"/>
                  </a:lnTo>
                  <a:lnTo>
                    <a:pt x="192" y="4"/>
                  </a:lnTo>
                  <a:lnTo>
                    <a:pt x="188" y="7"/>
                  </a:lnTo>
                  <a:lnTo>
                    <a:pt x="180" y="8"/>
                  </a:lnTo>
                  <a:lnTo>
                    <a:pt x="175" y="7"/>
                  </a:lnTo>
                  <a:lnTo>
                    <a:pt x="170" y="5"/>
                  </a:lnTo>
                  <a:lnTo>
                    <a:pt x="168" y="4"/>
                  </a:lnTo>
                  <a:lnTo>
                    <a:pt x="165" y="3"/>
                  </a:lnTo>
                  <a:lnTo>
                    <a:pt x="156" y="3"/>
                  </a:lnTo>
                  <a:lnTo>
                    <a:pt x="145" y="5"/>
                  </a:lnTo>
                  <a:lnTo>
                    <a:pt x="141" y="7"/>
                  </a:lnTo>
                  <a:lnTo>
                    <a:pt x="138" y="10"/>
                  </a:lnTo>
                  <a:lnTo>
                    <a:pt x="134" y="12"/>
                  </a:lnTo>
                  <a:lnTo>
                    <a:pt x="131" y="14"/>
                  </a:lnTo>
                  <a:lnTo>
                    <a:pt x="126" y="12"/>
                  </a:lnTo>
                  <a:lnTo>
                    <a:pt x="120" y="11"/>
                  </a:lnTo>
                  <a:lnTo>
                    <a:pt x="119" y="11"/>
                  </a:lnTo>
                  <a:lnTo>
                    <a:pt x="119" y="14"/>
                  </a:lnTo>
                  <a:lnTo>
                    <a:pt x="118" y="16"/>
                  </a:lnTo>
                  <a:lnTo>
                    <a:pt x="116" y="20"/>
                  </a:lnTo>
                  <a:lnTo>
                    <a:pt x="110" y="26"/>
                  </a:lnTo>
                  <a:lnTo>
                    <a:pt x="101" y="33"/>
                  </a:lnTo>
                  <a:lnTo>
                    <a:pt x="96" y="38"/>
                  </a:lnTo>
                  <a:lnTo>
                    <a:pt x="91" y="43"/>
                  </a:lnTo>
                  <a:lnTo>
                    <a:pt x="84" y="50"/>
                  </a:lnTo>
                  <a:lnTo>
                    <a:pt x="76" y="58"/>
                  </a:lnTo>
                  <a:lnTo>
                    <a:pt x="69" y="66"/>
                  </a:lnTo>
                  <a:lnTo>
                    <a:pt x="63" y="70"/>
                  </a:lnTo>
                  <a:lnTo>
                    <a:pt x="57" y="74"/>
                  </a:lnTo>
                  <a:lnTo>
                    <a:pt x="46" y="77"/>
                  </a:lnTo>
                  <a:lnTo>
                    <a:pt x="35" y="79"/>
                  </a:lnTo>
                  <a:lnTo>
                    <a:pt x="15" y="81"/>
                  </a:lnTo>
                  <a:lnTo>
                    <a:pt x="7" y="83"/>
                  </a:lnTo>
                  <a:lnTo>
                    <a:pt x="1" y="84"/>
                  </a:lnTo>
                  <a:lnTo>
                    <a:pt x="0" y="85"/>
                  </a:lnTo>
                  <a:lnTo>
                    <a:pt x="0" y="88"/>
                  </a:lnTo>
                  <a:lnTo>
                    <a:pt x="3" y="93"/>
                  </a:lnTo>
                  <a:lnTo>
                    <a:pt x="7" y="102"/>
                  </a:lnTo>
                  <a:lnTo>
                    <a:pt x="13" y="111"/>
                  </a:lnTo>
                  <a:lnTo>
                    <a:pt x="27" y="129"/>
                  </a:lnTo>
                  <a:lnTo>
                    <a:pt x="35" y="139"/>
                  </a:lnTo>
                  <a:close/>
                </a:path>
              </a:pathLst>
            </a:custGeom>
            <a:solidFill>
              <a:srgbClr val="3045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319" name="Freeform 478"/>
            <p:cNvSpPr>
              <a:spLocks/>
            </p:cNvSpPr>
            <p:nvPr/>
          </p:nvSpPr>
          <p:spPr bwMode="auto">
            <a:xfrm>
              <a:off x="1540" y="725"/>
              <a:ext cx="181" cy="85"/>
            </a:xfrm>
            <a:custGeom>
              <a:avLst/>
              <a:gdLst>
                <a:gd name="T0" fmla="*/ 73 w 181"/>
                <a:gd name="T1" fmla="*/ 64 h 85"/>
                <a:gd name="T2" fmla="*/ 73 w 181"/>
                <a:gd name="T3" fmla="*/ 64 h 85"/>
                <a:gd name="T4" fmla="*/ 84 w 181"/>
                <a:gd name="T5" fmla="*/ 68 h 85"/>
                <a:gd name="T6" fmla="*/ 96 w 181"/>
                <a:gd name="T7" fmla="*/ 73 h 85"/>
                <a:gd name="T8" fmla="*/ 115 w 181"/>
                <a:gd name="T9" fmla="*/ 83 h 85"/>
                <a:gd name="T10" fmla="*/ 119 w 181"/>
                <a:gd name="T11" fmla="*/ 84 h 85"/>
                <a:gd name="T12" fmla="*/ 120 w 181"/>
                <a:gd name="T13" fmla="*/ 84 h 85"/>
                <a:gd name="T14" fmla="*/ 120 w 181"/>
                <a:gd name="T15" fmla="*/ 81 h 85"/>
                <a:gd name="T16" fmla="*/ 116 w 181"/>
                <a:gd name="T17" fmla="*/ 75 h 85"/>
                <a:gd name="T18" fmla="*/ 105 w 181"/>
                <a:gd name="T19" fmla="*/ 62 h 85"/>
                <a:gd name="T20" fmla="*/ 105 w 181"/>
                <a:gd name="T21" fmla="*/ 62 h 85"/>
                <a:gd name="T22" fmla="*/ 107 w 181"/>
                <a:gd name="T23" fmla="*/ 61 h 85"/>
                <a:gd name="T24" fmla="*/ 113 w 181"/>
                <a:gd name="T25" fmla="*/ 64 h 85"/>
                <a:gd name="T26" fmla="*/ 135 w 181"/>
                <a:gd name="T27" fmla="*/ 70 h 85"/>
                <a:gd name="T28" fmla="*/ 180 w 181"/>
                <a:gd name="T29" fmla="*/ 85 h 85"/>
                <a:gd name="T30" fmla="*/ 180 w 181"/>
                <a:gd name="T31" fmla="*/ 85 h 85"/>
                <a:gd name="T32" fmla="*/ 181 w 181"/>
                <a:gd name="T33" fmla="*/ 85 h 85"/>
                <a:gd name="T34" fmla="*/ 181 w 181"/>
                <a:gd name="T35" fmla="*/ 84 h 85"/>
                <a:gd name="T36" fmla="*/ 174 w 181"/>
                <a:gd name="T37" fmla="*/ 77 h 85"/>
                <a:gd name="T38" fmla="*/ 146 w 181"/>
                <a:gd name="T39" fmla="*/ 56 h 85"/>
                <a:gd name="T40" fmla="*/ 115 w 181"/>
                <a:gd name="T41" fmla="*/ 30 h 85"/>
                <a:gd name="T42" fmla="*/ 104 w 181"/>
                <a:gd name="T43" fmla="*/ 20 h 85"/>
                <a:gd name="T44" fmla="*/ 100 w 181"/>
                <a:gd name="T45" fmla="*/ 15 h 85"/>
                <a:gd name="T46" fmla="*/ 100 w 181"/>
                <a:gd name="T47" fmla="*/ 15 h 85"/>
                <a:gd name="T48" fmla="*/ 98 w 181"/>
                <a:gd name="T49" fmla="*/ 8 h 85"/>
                <a:gd name="T50" fmla="*/ 96 w 181"/>
                <a:gd name="T51" fmla="*/ 3 h 85"/>
                <a:gd name="T52" fmla="*/ 94 w 181"/>
                <a:gd name="T53" fmla="*/ 1 h 85"/>
                <a:gd name="T54" fmla="*/ 93 w 181"/>
                <a:gd name="T55" fmla="*/ 0 h 85"/>
                <a:gd name="T56" fmla="*/ 93 w 181"/>
                <a:gd name="T57" fmla="*/ 1 h 85"/>
                <a:gd name="T58" fmla="*/ 93 w 181"/>
                <a:gd name="T59" fmla="*/ 1 h 85"/>
                <a:gd name="T60" fmla="*/ 90 w 181"/>
                <a:gd name="T61" fmla="*/ 4 h 85"/>
                <a:gd name="T62" fmla="*/ 88 w 181"/>
                <a:gd name="T63" fmla="*/ 8 h 85"/>
                <a:gd name="T64" fmla="*/ 78 w 181"/>
                <a:gd name="T65" fmla="*/ 19 h 85"/>
                <a:gd name="T66" fmla="*/ 78 w 181"/>
                <a:gd name="T67" fmla="*/ 19 h 85"/>
                <a:gd name="T68" fmla="*/ 73 w 181"/>
                <a:gd name="T69" fmla="*/ 26 h 85"/>
                <a:gd name="T70" fmla="*/ 67 w 181"/>
                <a:gd name="T71" fmla="*/ 30 h 85"/>
                <a:gd name="T72" fmla="*/ 54 w 181"/>
                <a:gd name="T73" fmla="*/ 35 h 85"/>
                <a:gd name="T74" fmla="*/ 54 w 181"/>
                <a:gd name="T75" fmla="*/ 35 h 85"/>
                <a:gd name="T76" fmla="*/ 48 w 181"/>
                <a:gd name="T77" fmla="*/ 37 h 85"/>
                <a:gd name="T78" fmla="*/ 40 w 181"/>
                <a:gd name="T79" fmla="*/ 38 h 85"/>
                <a:gd name="T80" fmla="*/ 23 w 181"/>
                <a:gd name="T81" fmla="*/ 39 h 85"/>
                <a:gd name="T82" fmla="*/ 6 w 181"/>
                <a:gd name="T83" fmla="*/ 42 h 85"/>
                <a:gd name="T84" fmla="*/ 1 w 181"/>
                <a:gd name="T85" fmla="*/ 43 h 85"/>
                <a:gd name="T86" fmla="*/ 0 w 181"/>
                <a:gd name="T87" fmla="*/ 45 h 85"/>
                <a:gd name="T88" fmla="*/ 0 w 181"/>
                <a:gd name="T89" fmla="*/ 47 h 85"/>
                <a:gd name="T90" fmla="*/ 0 w 181"/>
                <a:gd name="T91" fmla="*/ 47 h 85"/>
                <a:gd name="T92" fmla="*/ 1 w 181"/>
                <a:gd name="T93" fmla="*/ 49 h 85"/>
                <a:gd name="T94" fmla="*/ 2 w 181"/>
                <a:gd name="T95" fmla="*/ 50 h 85"/>
                <a:gd name="T96" fmla="*/ 8 w 181"/>
                <a:gd name="T97" fmla="*/ 51 h 85"/>
                <a:gd name="T98" fmla="*/ 27 w 181"/>
                <a:gd name="T99" fmla="*/ 56 h 85"/>
                <a:gd name="T100" fmla="*/ 50 w 181"/>
                <a:gd name="T101" fmla="*/ 58 h 85"/>
                <a:gd name="T102" fmla="*/ 62 w 181"/>
                <a:gd name="T103" fmla="*/ 61 h 85"/>
                <a:gd name="T104" fmla="*/ 73 w 181"/>
                <a:gd name="T105" fmla="*/ 64 h 85"/>
                <a:gd name="T106" fmla="*/ 73 w 181"/>
                <a:gd name="T107" fmla="*/ 64 h 85"/>
                <a:gd name="T108" fmla="*/ 73 w 181"/>
                <a:gd name="T109" fmla="*/ 64 h 8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81" h="85">
                  <a:moveTo>
                    <a:pt x="73" y="64"/>
                  </a:moveTo>
                  <a:lnTo>
                    <a:pt x="73" y="64"/>
                  </a:lnTo>
                  <a:lnTo>
                    <a:pt x="84" y="68"/>
                  </a:lnTo>
                  <a:lnTo>
                    <a:pt x="96" y="73"/>
                  </a:lnTo>
                  <a:lnTo>
                    <a:pt x="115" y="83"/>
                  </a:lnTo>
                  <a:lnTo>
                    <a:pt x="119" y="84"/>
                  </a:lnTo>
                  <a:lnTo>
                    <a:pt x="120" y="84"/>
                  </a:lnTo>
                  <a:lnTo>
                    <a:pt x="120" y="81"/>
                  </a:lnTo>
                  <a:lnTo>
                    <a:pt x="116" y="75"/>
                  </a:lnTo>
                  <a:lnTo>
                    <a:pt x="105" y="62"/>
                  </a:lnTo>
                  <a:lnTo>
                    <a:pt x="107" y="61"/>
                  </a:lnTo>
                  <a:lnTo>
                    <a:pt x="113" y="64"/>
                  </a:lnTo>
                  <a:lnTo>
                    <a:pt x="135" y="70"/>
                  </a:lnTo>
                  <a:lnTo>
                    <a:pt x="180" y="85"/>
                  </a:lnTo>
                  <a:lnTo>
                    <a:pt x="181" y="85"/>
                  </a:lnTo>
                  <a:lnTo>
                    <a:pt x="181" y="84"/>
                  </a:lnTo>
                  <a:lnTo>
                    <a:pt x="174" y="77"/>
                  </a:lnTo>
                  <a:lnTo>
                    <a:pt x="146" y="56"/>
                  </a:lnTo>
                  <a:lnTo>
                    <a:pt x="115" y="30"/>
                  </a:lnTo>
                  <a:lnTo>
                    <a:pt x="104" y="20"/>
                  </a:lnTo>
                  <a:lnTo>
                    <a:pt x="100" y="15"/>
                  </a:lnTo>
                  <a:lnTo>
                    <a:pt x="98" y="8"/>
                  </a:lnTo>
                  <a:lnTo>
                    <a:pt x="96" y="3"/>
                  </a:lnTo>
                  <a:lnTo>
                    <a:pt x="94" y="1"/>
                  </a:lnTo>
                  <a:lnTo>
                    <a:pt x="93" y="0"/>
                  </a:lnTo>
                  <a:lnTo>
                    <a:pt x="93" y="1"/>
                  </a:lnTo>
                  <a:lnTo>
                    <a:pt x="90" y="4"/>
                  </a:lnTo>
                  <a:lnTo>
                    <a:pt x="88" y="8"/>
                  </a:lnTo>
                  <a:lnTo>
                    <a:pt x="78" y="19"/>
                  </a:lnTo>
                  <a:lnTo>
                    <a:pt x="73" y="26"/>
                  </a:lnTo>
                  <a:lnTo>
                    <a:pt x="67" y="30"/>
                  </a:lnTo>
                  <a:lnTo>
                    <a:pt x="54" y="35"/>
                  </a:lnTo>
                  <a:lnTo>
                    <a:pt x="48" y="37"/>
                  </a:lnTo>
                  <a:lnTo>
                    <a:pt x="40" y="38"/>
                  </a:lnTo>
                  <a:lnTo>
                    <a:pt x="23" y="39"/>
                  </a:lnTo>
                  <a:lnTo>
                    <a:pt x="6" y="42"/>
                  </a:lnTo>
                  <a:lnTo>
                    <a:pt x="1" y="43"/>
                  </a:lnTo>
                  <a:lnTo>
                    <a:pt x="0" y="45"/>
                  </a:lnTo>
                  <a:lnTo>
                    <a:pt x="0" y="47"/>
                  </a:lnTo>
                  <a:lnTo>
                    <a:pt x="1" y="49"/>
                  </a:lnTo>
                  <a:lnTo>
                    <a:pt x="2" y="50"/>
                  </a:lnTo>
                  <a:lnTo>
                    <a:pt x="8" y="51"/>
                  </a:lnTo>
                  <a:lnTo>
                    <a:pt x="27" y="56"/>
                  </a:lnTo>
                  <a:lnTo>
                    <a:pt x="50" y="58"/>
                  </a:lnTo>
                  <a:lnTo>
                    <a:pt x="62" y="61"/>
                  </a:lnTo>
                  <a:lnTo>
                    <a:pt x="73" y="64"/>
                  </a:lnTo>
                  <a:close/>
                </a:path>
              </a:pathLst>
            </a:custGeom>
            <a:solidFill>
              <a:srgbClr val="2B2D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sp>
        <p:nvSpPr>
          <p:cNvPr id="2136" name="Freeform 479"/>
          <p:cNvSpPr>
            <a:spLocks/>
          </p:cNvSpPr>
          <p:nvPr/>
        </p:nvSpPr>
        <p:spPr bwMode="auto">
          <a:xfrm>
            <a:off x="2785518" y="1340542"/>
            <a:ext cx="21427" cy="12494"/>
          </a:xfrm>
          <a:custGeom>
            <a:avLst/>
            <a:gdLst>
              <a:gd name="T0" fmla="*/ 0 w 11"/>
              <a:gd name="T1" fmla="*/ 0 h 7"/>
              <a:gd name="T2" fmla="*/ 0 w 11"/>
              <a:gd name="T3" fmla="*/ 0 h 7"/>
              <a:gd name="T4" fmla="*/ 8659 w 11"/>
              <a:gd name="T5" fmla="*/ 3175 h 7"/>
              <a:gd name="T6" fmla="*/ 13855 w 11"/>
              <a:gd name="T7" fmla="*/ 6350 h 7"/>
              <a:gd name="T8" fmla="*/ 19050 w 11"/>
              <a:gd name="T9" fmla="*/ 11112 h 7"/>
              <a:gd name="T10" fmla="*/ 0 w 11"/>
              <a:gd name="T11" fmla="*/ 0 h 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1" h="7">
                <a:moveTo>
                  <a:pt x="0" y="0"/>
                </a:moveTo>
                <a:lnTo>
                  <a:pt x="0" y="0"/>
                </a:lnTo>
                <a:lnTo>
                  <a:pt x="5" y="2"/>
                </a:lnTo>
                <a:lnTo>
                  <a:pt x="8" y="4"/>
                </a:lnTo>
                <a:lnTo>
                  <a:pt x="11" y="7"/>
                </a:lnTo>
                <a:lnTo>
                  <a:pt x="0" y="0"/>
                </a:lnTo>
                <a:close/>
              </a:path>
            </a:pathLst>
          </a:custGeom>
          <a:solidFill>
            <a:srgbClr val="72576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02821" tIns="51411" rIns="102821" bIns="5141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000000"/>
              </a:solidFill>
            </a:endParaRPr>
          </a:p>
        </p:txBody>
      </p:sp>
      <p:sp>
        <p:nvSpPr>
          <p:cNvPr id="2137" name="Freeform 480"/>
          <p:cNvSpPr>
            <a:spLocks/>
          </p:cNvSpPr>
          <p:nvPr/>
        </p:nvSpPr>
        <p:spPr bwMode="auto">
          <a:xfrm>
            <a:off x="2774805" y="1322693"/>
            <a:ext cx="30356" cy="23205"/>
          </a:xfrm>
          <a:custGeom>
            <a:avLst/>
            <a:gdLst>
              <a:gd name="T0" fmla="*/ 0 w 16"/>
              <a:gd name="T1" fmla="*/ 0 h 11"/>
              <a:gd name="T2" fmla="*/ 0 w 16"/>
              <a:gd name="T3" fmla="*/ 0 h 11"/>
              <a:gd name="T4" fmla="*/ 15181 w 16"/>
              <a:gd name="T5" fmla="*/ 3752 h 11"/>
              <a:gd name="T6" fmla="*/ 21928 w 16"/>
              <a:gd name="T7" fmla="*/ 9380 h 11"/>
              <a:gd name="T8" fmla="*/ 26988 w 16"/>
              <a:gd name="T9" fmla="*/ 20637 h 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6" h="11">
                <a:moveTo>
                  <a:pt x="0" y="0"/>
                </a:moveTo>
                <a:lnTo>
                  <a:pt x="0" y="0"/>
                </a:lnTo>
                <a:lnTo>
                  <a:pt x="9" y="2"/>
                </a:lnTo>
                <a:lnTo>
                  <a:pt x="13" y="5"/>
                </a:lnTo>
                <a:lnTo>
                  <a:pt x="16" y="11"/>
                </a:lnTo>
              </a:path>
            </a:pathLst>
          </a:custGeom>
          <a:noFill/>
          <a:ln w="1588">
            <a:solidFill>
              <a:srgbClr val="D2B4D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2821" tIns="51411" rIns="102821" bIns="5141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000000"/>
              </a:solidFill>
            </a:endParaRPr>
          </a:p>
        </p:txBody>
      </p:sp>
      <p:sp>
        <p:nvSpPr>
          <p:cNvPr id="2138" name="Freeform 481"/>
          <p:cNvSpPr>
            <a:spLocks/>
          </p:cNvSpPr>
          <p:nvPr/>
        </p:nvSpPr>
        <p:spPr bwMode="auto">
          <a:xfrm>
            <a:off x="2792661" y="1340541"/>
            <a:ext cx="19642" cy="14280"/>
          </a:xfrm>
          <a:custGeom>
            <a:avLst/>
            <a:gdLst>
              <a:gd name="T0" fmla="*/ 0 w 11"/>
              <a:gd name="T1" fmla="*/ 0 h 7"/>
              <a:gd name="T2" fmla="*/ 0 w 11"/>
              <a:gd name="T3" fmla="*/ 0 h 7"/>
              <a:gd name="T4" fmla="*/ 7938 w 11"/>
              <a:gd name="T5" fmla="*/ 3629 h 7"/>
              <a:gd name="T6" fmla="*/ 12700 w 11"/>
              <a:gd name="T7" fmla="*/ 7257 h 7"/>
              <a:gd name="T8" fmla="*/ 17463 w 11"/>
              <a:gd name="T9" fmla="*/ 12700 h 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1" h="7">
                <a:moveTo>
                  <a:pt x="0" y="0"/>
                </a:moveTo>
                <a:lnTo>
                  <a:pt x="0" y="0"/>
                </a:lnTo>
                <a:lnTo>
                  <a:pt x="5" y="2"/>
                </a:lnTo>
                <a:lnTo>
                  <a:pt x="8" y="4"/>
                </a:lnTo>
                <a:lnTo>
                  <a:pt x="11" y="7"/>
                </a:lnTo>
              </a:path>
            </a:pathLst>
          </a:custGeom>
          <a:noFill/>
          <a:ln w="1588">
            <a:solidFill>
              <a:srgbClr val="D2B4D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2821" tIns="51411" rIns="102821" bIns="5141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700">
              <a:solidFill>
                <a:srgbClr val="000000"/>
              </a:solidFill>
            </a:endParaRPr>
          </a:p>
        </p:txBody>
      </p:sp>
      <p:grpSp>
        <p:nvGrpSpPr>
          <p:cNvPr id="2139" name="Group 482"/>
          <p:cNvGrpSpPr>
            <a:grpSpLocks/>
          </p:cNvGrpSpPr>
          <p:nvPr/>
        </p:nvGrpSpPr>
        <p:grpSpPr bwMode="auto">
          <a:xfrm>
            <a:off x="3315839" y="812181"/>
            <a:ext cx="308906" cy="201705"/>
            <a:chOff x="1853" y="471"/>
            <a:chExt cx="155" cy="102"/>
          </a:xfrm>
        </p:grpSpPr>
        <p:sp>
          <p:nvSpPr>
            <p:cNvPr id="2316" name="Freeform 483"/>
            <p:cNvSpPr>
              <a:spLocks/>
            </p:cNvSpPr>
            <p:nvPr/>
          </p:nvSpPr>
          <p:spPr bwMode="auto">
            <a:xfrm>
              <a:off x="1853" y="471"/>
              <a:ext cx="123" cy="43"/>
            </a:xfrm>
            <a:custGeom>
              <a:avLst/>
              <a:gdLst>
                <a:gd name="T0" fmla="*/ 34 w 123"/>
                <a:gd name="T1" fmla="*/ 43 h 43"/>
                <a:gd name="T2" fmla="*/ 34 w 123"/>
                <a:gd name="T3" fmla="*/ 43 h 43"/>
                <a:gd name="T4" fmla="*/ 39 w 123"/>
                <a:gd name="T5" fmla="*/ 42 h 43"/>
                <a:gd name="T6" fmla="*/ 47 w 123"/>
                <a:gd name="T7" fmla="*/ 40 h 43"/>
                <a:gd name="T8" fmla="*/ 71 w 123"/>
                <a:gd name="T9" fmla="*/ 39 h 43"/>
                <a:gd name="T10" fmla="*/ 113 w 123"/>
                <a:gd name="T11" fmla="*/ 36 h 43"/>
                <a:gd name="T12" fmla="*/ 113 w 123"/>
                <a:gd name="T13" fmla="*/ 36 h 43"/>
                <a:gd name="T14" fmla="*/ 116 w 123"/>
                <a:gd name="T15" fmla="*/ 36 h 43"/>
                <a:gd name="T16" fmla="*/ 120 w 123"/>
                <a:gd name="T17" fmla="*/ 35 h 43"/>
                <a:gd name="T18" fmla="*/ 122 w 123"/>
                <a:gd name="T19" fmla="*/ 32 h 43"/>
                <a:gd name="T20" fmla="*/ 123 w 123"/>
                <a:gd name="T21" fmla="*/ 29 h 43"/>
                <a:gd name="T22" fmla="*/ 123 w 123"/>
                <a:gd name="T23" fmla="*/ 24 h 43"/>
                <a:gd name="T24" fmla="*/ 122 w 123"/>
                <a:gd name="T25" fmla="*/ 17 h 43"/>
                <a:gd name="T26" fmla="*/ 118 w 123"/>
                <a:gd name="T27" fmla="*/ 10 h 43"/>
                <a:gd name="T28" fmla="*/ 113 w 123"/>
                <a:gd name="T29" fmla="*/ 4 h 43"/>
                <a:gd name="T30" fmla="*/ 109 w 123"/>
                <a:gd name="T31" fmla="*/ 1 h 43"/>
                <a:gd name="T32" fmla="*/ 105 w 123"/>
                <a:gd name="T33" fmla="*/ 0 h 43"/>
                <a:gd name="T34" fmla="*/ 105 w 123"/>
                <a:gd name="T35" fmla="*/ 0 h 43"/>
                <a:gd name="T36" fmla="*/ 86 w 123"/>
                <a:gd name="T37" fmla="*/ 0 h 43"/>
                <a:gd name="T38" fmla="*/ 58 w 123"/>
                <a:gd name="T39" fmla="*/ 1 h 43"/>
                <a:gd name="T40" fmla="*/ 43 w 123"/>
                <a:gd name="T41" fmla="*/ 1 h 43"/>
                <a:gd name="T42" fmla="*/ 28 w 123"/>
                <a:gd name="T43" fmla="*/ 4 h 43"/>
                <a:gd name="T44" fmla="*/ 13 w 123"/>
                <a:gd name="T45" fmla="*/ 6 h 43"/>
                <a:gd name="T46" fmla="*/ 1 w 123"/>
                <a:gd name="T47" fmla="*/ 10 h 43"/>
                <a:gd name="T48" fmla="*/ 1 w 123"/>
                <a:gd name="T49" fmla="*/ 10 h 43"/>
                <a:gd name="T50" fmla="*/ 1 w 123"/>
                <a:gd name="T51" fmla="*/ 12 h 43"/>
                <a:gd name="T52" fmla="*/ 0 w 123"/>
                <a:gd name="T53" fmla="*/ 13 h 43"/>
                <a:gd name="T54" fmla="*/ 2 w 123"/>
                <a:gd name="T55" fmla="*/ 17 h 43"/>
                <a:gd name="T56" fmla="*/ 7 w 123"/>
                <a:gd name="T57" fmla="*/ 23 h 43"/>
                <a:gd name="T58" fmla="*/ 13 w 123"/>
                <a:gd name="T59" fmla="*/ 29 h 43"/>
                <a:gd name="T60" fmla="*/ 25 w 123"/>
                <a:gd name="T61" fmla="*/ 39 h 43"/>
                <a:gd name="T62" fmla="*/ 31 w 123"/>
                <a:gd name="T63" fmla="*/ 43 h 43"/>
                <a:gd name="T64" fmla="*/ 34 w 123"/>
                <a:gd name="T65" fmla="*/ 43 h 43"/>
                <a:gd name="T66" fmla="*/ 34 w 123"/>
                <a:gd name="T67" fmla="*/ 43 h 43"/>
                <a:gd name="T68" fmla="*/ 34 w 123"/>
                <a:gd name="T69" fmla="*/ 43 h 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23" h="43">
                  <a:moveTo>
                    <a:pt x="34" y="43"/>
                  </a:moveTo>
                  <a:lnTo>
                    <a:pt x="34" y="43"/>
                  </a:lnTo>
                  <a:lnTo>
                    <a:pt x="39" y="42"/>
                  </a:lnTo>
                  <a:lnTo>
                    <a:pt x="47" y="40"/>
                  </a:lnTo>
                  <a:lnTo>
                    <a:pt x="71" y="39"/>
                  </a:lnTo>
                  <a:lnTo>
                    <a:pt x="113" y="36"/>
                  </a:lnTo>
                  <a:lnTo>
                    <a:pt x="116" y="36"/>
                  </a:lnTo>
                  <a:lnTo>
                    <a:pt x="120" y="35"/>
                  </a:lnTo>
                  <a:lnTo>
                    <a:pt x="122" y="32"/>
                  </a:lnTo>
                  <a:lnTo>
                    <a:pt x="123" y="29"/>
                  </a:lnTo>
                  <a:lnTo>
                    <a:pt x="123" y="24"/>
                  </a:lnTo>
                  <a:lnTo>
                    <a:pt x="122" y="17"/>
                  </a:lnTo>
                  <a:lnTo>
                    <a:pt x="118" y="10"/>
                  </a:lnTo>
                  <a:lnTo>
                    <a:pt x="113" y="4"/>
                  </a:lnTo>
                  <a:lnTo>
                    <a:pt x="109" y="1"/>
                  </a:lnTo>
                  <a:lnTo>
                    <a:pt x="105" y="0"/>
                  </a:lnTo>
                  <a:lnTo>
                    <a:pt x="86" y="0"/>
                  </a:lnTo>
                  <a:lnTo>
                    <a:pt x="58" y="1"/>
                  </a:lnTo>
                  <a:lnTo>
                    <a:pt x="43" y="1"/>
                  </a:lnTo>
                  <a:lnTo>
                    <a:pt x="28" y="4"/>
                  </a:lnTo>
                  <a:lnTo>
                    <a:pt x="13" y="6"/>
                  </a:lnTo>
                  <a:lnTo>
                    <a:pt x="1" y="10"/>
                  </a:lnTo>
                  <a:lnTo>
                    <a:pt x="1" y="12"/>
                  </a:lnTo>
                  <a:lnTo>
                    <a:pt x="0" y="13"/>
                  </a:lnTo>
                  <a:lnTo>
                    <a:pt x="2" y="17"/>
                  </a:lnTo>
                  <a:lnTo>
                    <a:pt x="7" y="23"/>
                  </a:lnTo>
                  <a:lnTo>
                    <a:pt x="13" y="29"/>
                  </a:lnTo>
                  <a:lnTo>
                    <a:pt x="25" y="39"/>
                  </a:lnTo>
                  <a:lnTo>
                    <a:pt x="31" y="43"/>
                  </a:lnTo>
                  <a:lnTo>
                    <a:pt x="34" y="43"/>
                  </a:lnTo>
                  <a:close/>
                </a:path>
              </a:pathLst>
            </a:custGeom>
            <a:solidFill>
              <a:srgbClr val="A618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317" name="Freeform 484"/>
            <p:cNvSpPr>
              <a:spLocks/>
            </p:cNvSpPr>
            <p:nvPr/>
          </p:nvSpPr>
          <p:spPr bwMode="auto">
            <a:xfrm>
              <a:off x="1897" y="532"/>
              <a:ext cx="111" cy="41"/>
            </a:xfrm>
            <a:custGeom>
              <a:avLst/>
              <a:gdLst>
                <a:gd name="T0" fmla="*/ 9 w 111"/>
                <a:gd name="T1" fmla="*/ 36 h 41"/>
                <a:gd name="T2" fmla="*/ 9 w 111"/>
                <a:gd name="T3" fmla="*/ 36 h 41"/>
                <a:gd name="T4" fmla="*/ 23 w 111"/>
                <a:gd name="T5" fmla="*/ 36 h 41"/>
                <a:gd name="T6" fmla="*/ 51 w 111"/>
                <a:gd name="T7" fmla="*/ 37 h 41"/>
                <a:gd name="T8" fmla="*/ 94 w 111"/>
                <a:gd name="T9" fmla="*/ 41 h 41"/>
                <a:gd name="T10" fmla="*/ 94 w 111"/>
                <a:gd name="T11" fmla="*/ 41 h 41"/>
                <a:gd name="T12" fmla="*/ 99 w 111"/>
                <a:gd name="T13" fmla="*/ 40 h 41"/>
                <a:gd name="T14" fmla="*/ 105 w 111"/>
                <a:gd name="T15" fmla="*/ 37 h 41"/>
                <a:gd name="T16" fmla="*/ 109 w 111"/>
                <a:gd name="T17" fmla="*/ 33 h 41"/>
                <a:gd name="T18" fmla="*/ 111 w 111"/>
                <a:gd name="T19" fmla="*/ 28 h 41"/>
                <a:gd name="T20" fmla="*/ 111 w 111"/>
                <a:gd name="T21" fmla="*/ 21 h 41"/>
                <a:gd name="T22" fmla="*/ 109 w 111"/>
                <a:gd name="T23" fmla="*/ 14 h 41"/>
                <a:gd name="T24" fmla="*/ 103 w 111"/>
                <a:gd name="T25" fmla="*/ 9 h 41"/>
                <a:gd name="T26" fmla="*/ 92 w 111"/>
                <a:gd name="T27" fmla="*/ 2 h 41"/>
                <a:gd name="T28" fmla="*/ 92 w 111"/>
                <a:gd name="T29" fmla="*/ 2 h 41"/>
                <a:gd name="T30" fmla="*/ 87 w 111"/>
                <a:gd name="T31" fmla="*/ 1 h 41"/>
                <a:gd name="T32" fmla="*/ 78 w 111"/>
                <a:gd name="T33" fmla="*/ 0 h 41"/>
                <a:gd name="T34" fmla="*/ 53 w 111"/>
                <a:gd name="T35" fmla="*/ 0 h 41"/>
                <a:gd name="T36" fmla="*/ 26 w 111"/>
                <a:gd name="T37" fmla="*/ 0 h 41"/>
                <a:gd name="T38" fmla="*/ 4 w 111"/>
                <a:gd name="T39" fmla="*/ 1 h 41"/>
                <a:gd name="T40" fmla="*/ 4 w 111"/>
                <a:gd name="T41" fmla="*/ 1 h 41"/>
                <a:gd name="T42" fmla="*/ 3 w 111"/>
                <a:gd name="T43" fmla="*/ 1 h 41"/>
                <a:gd name="T44" fmla="*/ 2 w 111"/>
                <a:gd name="T45" fmla="*/ 2 h 41"/>
                <a:gd name="T46" fmla="*/ 0 w 111"/>
                <a:gd name="T47" fmla="*/ 6 h 41"/>
                <a:gd name="T48" fmla="*/ 0 w 111"/>
                <a:gd name="T49" fmla="*/ 13 h 41"/>
                <a:gd name="T50" fmla="*/ 2 w 111"/>
                <a:gd name="T51" fmla="*/ 20 h 41"/>
                <a:gd name="T52" fmla="*/ 3 w 111"/>
                <a:gd name="T53" fmla="*/ 27 h 41"/>
                <a:gd name="T54" fmla="*/ 4 w 111"/>
                <a:gd name="T55" fmla="*/ 32 h 41"/>
                <a:gd name="T56" fmla="*/ 7 w 111"/>
                <a:gd name="T57" fmla="*/ 36 h 41"/>
                <a:gd name="T58" fmla="*/ 7 w 111"/>
                <a:gd name="T59" fmla="*/ 36 h 41"/>
                <a:gd name="T60" fmla="*/ 9 w 111"/>
                <a:gd name="T61" fmla="*/ 36 h 41"/>
                <a:gd name="T62" fmla="*/ 9 w 111"/>
                <a:gd name="T63" fmla="*/ 36 h 41"/>
                <a:gd name="T64" fmla="*/ 9 w 111"/>
                <a:gd name="T65" fmla="*/ 36 h 4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11" h="41">
                  <a:moveTo>
                    <a:pt x="9" y="36"/>
                  </a:moveTo>
                  <a:lnTo>
                    <a:pt x="9" y="36"/>
                  </a:lnTo>
                  <a:lnTo>
                    <a:pt x="23" y="36"/>
                  </a:lnTo>
                  <a:lnTo>
                    <a:pt x="51" y="37"/>
                  </a:lnTo>
                  <a:lnTo>
                    <a:pt x="94" y="41"/>
                  </a:lnTo>
                  <a:lnTo>
                    <a:pt x="99" y="40"/>
                  </a:lnTo>
                  <a:lnTo>
                    <a:pt x="105" y="37"/>
                  </a:lnTo>
                  <a:lnTo>
                    <a:pt x="109" y="33"/>
                  </a:lnTo>
                  <a:lnTo>
                    <a:pt x="111" y="28"/>
                  </a:lnTo>
                  <a:lnTo>
                    <a:pt x="111" y="21"/>
                  </a:lnTo>
                  <a:lnTo>
                    <a:pt x="109" y="14"/>
                  </a:lnTo>
                  <a:lnTo>
                    <a:pt x="103" y="9"/>
                  </a:lnTo>
                  <a:lnTo>
                    <a:pt x="92" y="2"/>
                  </a:lnTo>
                  <a:lnTo>
                    <a:pt x="87" y="1"/>
                  </a:lnTo>
                  <a:lnTo>
                    <a:pt x="78" y="0"/>
                  </a:lnTo>
                  <a:lnTo>
                    <a:pt x="53" y="0"/>
                  </a:lnTo>
                  <a:lnTo>
                    <a:pt x="26" y="0"/>
                  </a:lnTo>
                  <a:lnTo>
                    <a:pt x="4" y="1"/>
                  </a:lnTo>
                  <a:lnTo>
                    <a:pt x="3" y="1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13"/>
                  </a:lnTo>
                  <a:lnTo>
                    <a:pt x="2" y="20"/>
                  </a:lnTo>
                  <a:lnTo>
                    <a:pt x="3" y="27"/>
                  </a:lnTo>
                  <a:lnTo>
                    <a:pt x="4" y="32"/>
                  </a:lnTo>
                  <a:lnTo>
                    <a:pt x="7" y="36"/>
                  </a:lnTo>
                  <a:lnTo>
                    <a:pt x="9" y="36"/>
                  </a:lnTo>
                  <a:close/>
                </a:path>
              </a:pathLst>
            </a:custGeom>
            <a:solidFill>
              <a:srgbClr val="A618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grpSp>
        <p:nvGrpSpPr>
          <p:cNvPr id="2140" name="Group 485"/>
          <p:cNvGrpSpPr>
            <a:grpSpLocks/>
          </p:cNvGrpSpPr>
          <p:nvPr/>
        </p:nvGrpSpPr>
        <p:grpSpPr bwMode="auto">
          <a:xfrm>
            <a:off x="3090855" y="794329"/>
            <a:ext cx="387472" cy="806824"/>
            <a:chOff x="1734" y="468"/>
            <a:chExt cx="195" cy="407"/>
          </a:xfrm>
        </p:grpSpPr>
        <p:sp>
          <p:nvSpPr>
            <p:cNvPr id="2304" name="Freeform 486"/>
            <p:cNvSpPr>
              <a:spLocks/>
            </p:cNvSpPr>
            <p:nvPr/>
          </p:nvSpPr>
          <p:spPr bwMode="auto">
            <a:xfrm>
              <a:off x="1883" y="569"/>
              <a:ext cx="46" cy="41"/>
            </a:xfrm>
            <a:custGeom>
              <a:avLst/>
              <a:gdLst>
                <a:gd name="T0" fmla="*/ 25 w 46"/>
                <a:gd name="T1" fmla="*/ 0 h 41"/>
                <a:gd name="T2" fmla="*/ 25 w 46"/>
                <a:gd name="T3" fmla="*/ 0 h 41"/>
                <a:gd name="T4" fmla="*/ 28 w 46"/>
                <a:gd name="T5" fmla="*/ 7 h 41"/>
                <a:gd name="T6" fmla="*/ 32 w 46"/>
                <a:gd name="T7" fmla="*/ 14 h 41"/>
                <a:gd name="T8" fmla="*/ 37 w 46"/>
                <a:gd name="T9" fmla="*/ 21 h 41"/>
                <a:gd name="T10" fmla="*/ 44 w 46"/>
                <a:gd name="T11" fmla="*/ 27 h 41"/>
                <a:gd name="T12" fmla="*/ 44 w 46"/>
                <a:gd name="T13" fmla="*/ 27 h 41"/>
                <a:gd name="T14" fmla="*/ 46 w 46"/>
                <a:gd name="T15" fmla="*/ 30 h 41"/>
                <a:gd name="T16" fmla="*/ 44 w 46"/>
                <a:gd name="T17" fmla="*/ 33 h 41"/>
                <a:gd name="T18" fmla="*/ 41 w 46"/>
                <a:gd name="T19" fmla="*/ 36 h 41"/>
                <a:gd name="T20" fmla="*/ 37 w 46"/>
                <a:gd name="T21" fmla="*/ 37 h 41"/>
                <a:gd name="T22" fmla="*/ 25 w 46"/>
                <a:gd name="T23" fmla="*/ 41 h 41"/>
                <a:gd name="T24" fmla="*/ 21 w 46"/>
                <a:gd name="T25" fmla="*/ 41 h 41"/>
                <a:gd name="T26" fmla="*/ 17 w 46"/>
                <a:gd name="T27" fmla="*/ 40 h 41"/>
                <a:gd name="T28" fmla="*/ 17 w 46"/>
                <a:gd name="T29" fmla="*/ 40 h 41"/>
                <a:gd name="T30" fmla="*/ 0 w 46"/>
                <a:gd name="T31" fmla="*/ 33 h 41"/>
                <a:gd name="T32" fmla="*/ 0 w 46"/>
                <a:gd name="T33" fmla="*/ 33 h 41"/>
                <a:gd name="T34" fmla="*/ 0 w 46"/>
                <a:gd name="T35" fmla="*/ 32 h 41"/>
                <a:gd name="T36" fmla="*/ 1 w 46"/>
                <a:gd name="T37" fmla="*/ 27 h 41"/>
                <a:gd name="T38" fmla="*/ 10 w 46"/>
                <a:gd name="T39" fmla="*/ 15 h 41"/>
                <a:gd name="T40" fmla="*/ 21 w 46"/>
                <a:gd name="T41" fmla="*/ 3 h 41"/>
                <a:gd name="T42" fmla="*/ 24 w 46"/>
                <a:gd name="T43" fmla="*/ 0 h 41"/>
                <a:gd name="T44" fmla="*/ 25 w 46"/>
                <a:gd name="T45" fmla="*/ 0 h 41"/>
                <a:gd name="T46" fmla="*/ 25 w 46"/>
                <a:gd name="T47" fmla="*/ 0 h 41"/>
                <a:gd name="T48" fmla="*/ 25 w 46"/>
                <a:gd name="T49" fmla="*/ 0 h 41"/>
                <a:gd name="T50" fmla="*/ 25 w 46"/>
                <a:gd name="T51" fmla="*/ 0 h 4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46" h="41">
                  <a:moveTo>
                    <a:pt x="25" y="0"/>
                  </a:moveTo>
                  <a:lnTo>
                    <a:pt x="25" y="0"/>
                  </a:lnTo>
                  <a:lnTo>
                    <a:pt x="28" y="7"/>
                  </a:lnTo>
                  <a:lnTo>
                    <a:pt x="32" y="14"/>
                  </a:lnTo>
                  <a:lnTo>
                    <a:pt x="37" y="21"/>
                  </a:lnTo>
                  <a:lnTo>
                    <a:pt x="44" y="27"/>
                  </a:lnTo>
                  <a:lnTo>
                    <a:pt x="46" y="30"/>
                  </a:lnTo>
                  <a:lnTo>
                    <a:pt x="44" y="33"/>
                  </a:lnTo>
                  <a:lnTo>
                    <a:pt x="41" y="36"/>
                  </a:lnTo>
                  <a:lnTo>
                    <a:pt x="37" y="37"/>
                  </a:lnTo>
                  <a:lnTo>
                    <a:pt x="25" y="41"/>
                  </a:lnTo>
                  <a:lnTo>
                    <a:pt x="21" y="41"/>
                  </a:lnTo>
                  <a:lnTo>
                    <a:pt x="17" y="40"/>
                  </a:lnTo>
                  <a:lnTo>
                    <a:pt x="0" y="33"/>
                  </a:lnTo>
                  <a:lnTo>
                    <a:pt x="0" y="32"/>
                  </a:lnTo>
                  <a:lnTo>
                    <a:pt x="1" y="27"/>
                  </a:lnTo>
                  <a:lnTo>
                    <a:pt x="10" y="15"/>
                  </a:lnTo>
                  <a:lnTo>
                    <a:pt x="21" y="3"/>
                  </a:lnTo>
                  <a:lnTo>
                    <a:pt x="24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CE2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grpSp>
          <p:nvGrpSpPr>
            <p:cNvPr id="2305" name="Group 487"/>
            <p:cNvGrpSpPr>
              <a:grpSpLocks/>
            </p:cNvGrpSpPr>
            <p:nvPr/>
          </p:nvGrpSpPr>
          <p:grpSpPr bwMode="auto">
            <a:xfrm>
              <a:off x="1734" y="468"/>
              <a:ext cx="186" cy="407"/>
              <a:chOff x="1734" y="468"/>
              <a:chExt cx="186" cy="407"/>
            </a:xfrm>
          </p:grpSpPr>
          <p:sp>
            <p:nvSpPr>
              <p:cNvPr id="2306" name="Freeform 488"/>
              <p:cNvSpPr>
                <a:spLocks/>
              </p:cNvSpPr>
              <p:nvPr/>
            </p:nvSpPr>
            <p:spPr bwMode="auto">
              <a:xfrm>
                <a:off x="1734" y="471"/>
                <a:ext cx="186" cy="404"/>
              </a:xfrm>
              <a:custGeom>
                <a:avLst/>
                <a:gdLst>
                  <a:gd name="T0" fmla="*/ 184 w 186"/>
                  <a:gd name="T1" fmla="*/ 136 h 404"/>
                  <a:gd name="T2" fmla="*/ 169 w 186"/>
                  <a:gd name="T3" fmla="*/ 109 h 404"/>
                  <a:gd name="T4" fmla="*/ 166 w 186"/>
                  <a:gd name="T5" fmla="*/ 107 h 404"/>
                  <a:gd name="T6" fmla="*/ 163 w 186"/>
                  <a:gd name="T7" fmla="*/ 93 h 404"/>
                  <a:gd name="T8" fmla="*/ 161 w 186"/>
                  <a:gd name="T9" fmla="*/ 74 h 404"/>
                  <a:gd name="T10" fmla="*/ 158 w 186"/>
                  <a:gd name="T11" fmla="*/ 67 h 404"/>
                  <a:gd name="T12" fmla="*/ 143 w 186"/>
                  <a:gd name="T13" fmla="*/ 46 h 404"/>
                  <a:gd name="T14" fmla="*/ 117 w 186"/>
                  <a:gd name="T15" fmla="*/ 21 h 404"/>
                  <a:gd name="T16" fmla="*/ 100 w 186"/>
                  <a:gd name="T17" fmla="*/ 10 h 404"/>
                  <a:gd name="T18" fmla="*/ 81 w 186"/>
                  <a:gd name="T19" fmla="*/ 4 h 404"/>
                  <a:gd name="T20" fmla="*/ 58 w 186"/>
                  <a:gd name="T21" fmla="*/ 0 h 404"/>
                  <a:gd name="T22" fmla="*/ 48 w 186"/>
                  <a:gd name="T23" fmla="*/ 1 h 404"/>
                  <a:gd name="T24" fmla="*/ 31 w 186"/>
                  <a:gd name="T25" fmla="*/ 5 h 404"/>
                  <a:gd name="T26" fmla="*/ 19 w 186"/>
                  <a:gd name="T27" fmla="*/ 12 h 404"/>
                  <a:gd name="T28" fmla="*/ 10 w 186"/>
                  <a:gd name="T29" fmla="*/ 23 h 404"/>
                  <a:gd name="T30" fmla="*/ 2 w 186"/>
                  <a:gd name="T31" fmla="*/ 40 h 404"/>
                  <a:gd name="T32" fmla="*/ 1 w 186"/>
                  <a:gd name="T33" fmla="*/ 63 h 404"/>
                  <a:gd name="T34" fmla="*/ 2 w 186"/>
                  <a:gd name="T35" fmla="*/ 71 h 404"/>
                  <a:gd name="T36" fmla="*/ 2 w 186"/>
                  <a:gd name="T37" fmla="*/ 101 h 404"/>
                  <a:gd name="T38" fmla="*/ 0 w 186"/>
                  <a:gd name="T39" fmla="*/ 197 h 404"/>
                  <a:gd name="T40" fmla="*/ 2 w 186"/>
                  <a:gd name="T41" fmla="*/ 227 h 404"/>
                  <a:gd name="T42" fmla="*/ 5 w 186"/>
                  <a:gd name="T43" fmla="*/ 235 h 404"/>
                  <a:gd name="T44" fmla="*/ 23 w 186"/>
                  <a:gd name="T45" fmla="*/ 259 h 404"/>
                  <a:gd name="T46" fmla="*/ 47 w 186"/>
                  <a:gd name="T47" fmla="*/ 289 h 404"/>
                  <a:gd name="T48" fmla="*/ 58 w 186"/>
                  <a:gd name="T49" fmla="*/ 308 h 404"/>
                  <a:gd name="T50" fmla="*/ 86 w 186"/>
                  <a:gd name="T51" fmla="*/ 354 h 404"/>
                  <a:gd name="T52" fmla="*/ 107 w 186"/>
                  <a:gd name="T53" fmla="*/ 381 h 404"/>
                  <a:gd name="T54" fmla="*/ 116 w 186"/>
                  <a:gd name="T55" fmla="*/ 389 h 404"/>
                  <a:gd name="T56" fmla="*/ 135 w 186"/>
                  <a:gd name="T57" fmla="*/ 403 h 404"/>
                  <a:gd name="T58" fmla="*/ 142 w 186"/>
                  <a:gd name="T59" fmla="*/ 403 h 404"/>
                  <a:gd name="T60" fmla="*/ 144 w 186"/>
                  <a:gd name="T61" fmla="*/ 396 h 404"/>
                  <a:gd name="T62" fmla="*/ 146 w 186"/>
                  <a:gd name="T63" fmla="*/ 373 h 404"/>
                  <a:gd name="T64" fmla="*/ 144 w 186"/>
                  <a:gd name="T65" fmla="*/ 353 h 404"/>
                  <a:gd name="T66" fmla="*/ 149 w 186"/>
                  <a:gd name="T67" fmla="*/ 314 h 404"/>
                  <a:gd name="T68" fmla="*/ 159 w 186"/>
                  <a:gd name="T69" fmla="*/ 261 h 404"/>
                  <a:gd name="T70" fmla="*/ 178 w 186"/>
                  <a:gd name="T71" fmla="*/ 200 h 404"/>
                  <a:gd name="T72" fmla="*/ 186 w 186"/>
                  <a:gd name="T73" fmla="*/ 165 h 404"/>
                  <a:gd name="T74" fmla="*/ 186 w 186"/>
                  <a:gd name="T75" fmla="*/ 148 h 404"/>
                  <a:gd name="T76" fmla="*/ 184 w 186"/>
                  <a:gd name="T77" fmla="*/ 136 h 404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186" h="404">
                    <a:moveTo>
                      <a:pt x="184" y="136"/>
                    </a:moveTo>
                    <a:lnTo>
                      <a:pt x="184" y="136"/>
                    </a:lnTo>
                    <a:lnTo>
                      <a:pt x="177" y="121"/>
                    </a:lnTo>
                    <a:lnTo>
                      <a:pt x="169" y="109"/>
                    </a:lnTo>
                    <a:lnTo>
                      <a:pt x="166" y="107"/>
                    </a:lnTo>
                    <a:lnTo>
                      <a:pt x="165" y="102"/>
                    </a:lnTo>
                    <a:lnTo>
                      <a:pt x="163" y="93"/>
                    </a:lnTo>
                    <a:lnTo>
                      <a:pt x="162" y="84"/>
                    </a:lnTo>
                    <a:lnTo>
                      <a:pt x="161" y="74"/>
                    </a:lnTo>
                    <a:lnTo>
                      <a:pt x="158" y="67"/>
                    </a:lnTo>
                    <a:lnTo>
                      <a:pt x="151" y="58"/>
                    </a:lnTo>
                    <a:lnTo>
                      <a:pt x="143" y="46"/>
                    </a:lnTo>
                    <a:lnTo>
                      <a:pt x="131" y="33"/>
                    </a:lnTo>
                    <a:lnTo>
                      <a:pt x="117" y="21"/>
                    </a:lnTo>
                    <a:lnTo>
                      <a:pt x="109" y="16"/>
                    </a:lnTo>
                    <a:lnTo>
                      <a:pt x="100" y="10"/>
                    </a:lnTo>
                    <a:lnTo>
                      <a:pt x="90" y="6"/>
                    </a:lnTo>
                    <a:lnTo>
                      <a:pt x="81" y="4"/>
                    </a:lnTo>
                    <a:lnTo>
                      <a:pt x="70" y="1"/>
                    </a:lnTo>
                    <a:lnTo>
                      <a:pt x="58" y="0"/>
                    </a:lnTo>
                    <a:lnTo>
                      <a:pt x="48" y="1"/>
                    </a:lnTo>
                    <a:lnTo>
                      <a:pt x="39" y="2"/>
                    </a:lnTo>
                    <a:lnTo>
                      <a:pt x="31" y="5"/>
                    </a:lnTo>
                    <a:lnTo>
                      <a:pt x="24" y="8"/>
                    </a:lnTo>
                    <a:lnTo>
                      <a:pt x="19" y="12"/>
                    </a:lnTo>
                    <a:lnTo>
                      <a:pt x="13" y="17"/>
                    </a:lnTo>
                    <a:lnTo>
                      <a:pt x="10" y="23"/>
                    </a:lnTo>
                    <a:lnTo>
                      <a:pt x="6" y="28"/>
                    </a:lnTo>
                    <a:lnTo>
                      <a:pt x="2" y="40"/>
                    </a:lnTo>
                    <a:lnTo>
                      <a:pt x="1" y="52"/>
                    </a:lnTo>
                    <a:lnTo>
                      <a:pt x="1" y="63"/>
                    </a:lnTo>
                    <a:lnTo>
                      <a:pt x="2" y="71"/>
                    </a:lnTo>
                    <a:lnTo>
                      <a:pt x="2" y="82"/>
                    </a:lnTo>
                    <a:lnTo>
                      <a:pt x="2" y="101"/>
                    </a:lnTo>
                    <a:lnTo>
                      <a:pt x="1" y="148"/>
                    </a:lnTo>
                    <a:lnTo>
                      <a:pt x="0" y="197"/>
                    </a:lnTo>
                    <a:lnTo>
                      <a:pt x="0" y="216"/>
                    </a:lnTo>
                    <a:lnTo>
                      <a:pt x="2" y="227"/>
                    </a:lnTo>
                    <a:lnTo>
                      <a:pt x="5" y="235"/>
                    </a:lnTo>
                    <a:lnTo>
                      <a:pt x="10" y="243"/>
                    </a:lnTo>
                    <a:lnTo>
                      <a:pt x="23" y="259"/>
                    </a:lnTo>
                    <a:lnTo>
                      <a:pt x="36" y="276"/>
                    </a:lnTo>
                    <a:lnTo>
                      <a:pt x="47" y="289"/>
                    </a:lnTo>
                    <a:lnTo>
                      <a:pt x="58" y="308"/>
                    </a:lnTo>
                    <a:lnTo>
                      <a:pt x="75" y="338"/>
                    </a:lnTo>
                    <a:lnTo>
                      <a:pt x="86" y="354"/>
                    </a:lnTo>
                    <a:lnTo>
                      <a:pt x="96" y="369"/>
                    </a:lnTo>
                    <a:lnTo>
                      <a:pt x="107" y="381"/>
                    </a:lnTo>
                    <a:lnTo>
                      <a:pt x="116" y="389"/>
                    </a:lnTo>
                    <a:lnTo>
                      <a:pt x="130" y="400"/>
                    </a:lnTo>
                    <a:lnTo>
                      <a:pt x="135" y="403"/>
                    </a:lnTo>
                    <a:lnTo>
                      <a:pt x="140" y="404"/>
                    </a:lnTo>
                    <a:lnTo>
                      <a:pt x="142" y="403"/>
                    </a:lnTo>
                    <a:lnTo>
                      <a:pt x="143" y="402"/>
                    </a:lnTo>
                    <a:lnTo>
                      <a:pt x="144" y="396"/>
                    </a:lnTo>
                    <a:lnTo>
                      <a:pt x="146" y="387"/>
                    </a:lnTo>
                    <a:lnTo>
                      <a:pt x="146" y="373"/>
                    </a:lnTo>
                    <a:lnTo>
                      <a:pt x="144" y="353"/>
                    </a:lnTo>
                    <a:lnTo>
                      <a:pt x="146" y="333"/>
                    </a:lnTo>
                    <a:lnTo>
                      <a:pt x="149" y="314"/>
                    </a:lnTo>
                    <a:lnTo>
                      <a:pt x="151" y="296"/>
                    </a:lnTo>
                    <a:lnTo>
                      <a:pt x="159" y="261"/>
                    </a:lnTo>
                    <a:lnTo>
                      <a:pt x="169" y="228"/>
                    </a:lnTo>
                    <a:lnTo>
                      <a:pt x="178" y="200"/>
                    </a:lnTo>
                    <a:lnTo>
                      <a:pt x="185" y="176"/>
                    </a:lnTo>
                    <a:lnTo>
                      <a:pt x="186" y="165"/>
                    </a:lnTo>
                    <a:lnTo>
                      <a:pt x="186" y="157"/>
                    </a:lnTo>
                    <a:lnTo>
                      <a:pt x="186" y="148"/>
                    </a:lnTo>
                    <a:lnTo>
                      <a:pt x="184" y="142"/>
                    </a:lnTo>
                    <a:lnTo>
                      <a:pt x="184" y="136"/>
                    </a:lnTo>
                    <a:close/>
                  </a:path>
                </a:pathLst>
              </a:custGeom>
              <a:solidFill>
                <a:srgbClr val="BB013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07" name="Freeform 489"/>
              <p:cNvSpPr>
                <a:spLocks/>
              </p:cNvSpPr>
              <p:nvPr/>
            </p:nvSpPr>
            <p:spPr bwMode="auto">
              <a:xfrm>
                <a:off x="1758" y="588"/>
                <a:ext cx="129" cy="63"/>
              </a:xfrm>
              <a:custGeom>
                <a:avLst/>
                <a:gdLst>
                  <a:gd name="T0" fmla="*/ 93 w 129"/>
                  <a:gd name="T1" fmla="*/ 59 h 63"/>
                  <a:gd name="T2" fmla="*/ 93 w 129"/>
                  <a:gd name="T3" fmla="*/ 59 h 63"/>
                  <a:gd name="T4" fmla="*/ 92 w 129"/>
                  <a:gd name="T5" fmla="*/ 50 h 63"/>
                  <a:gd name="T6" fmla="*/ 93 w 129"/>
                  <a:gd name="T7" fmla="*/ 42 h 63"/>
                  <a:gd name="T8" fmla="*/ 96 w 129"/>
                  <a:gd name="T9" fmla="*/ 36 h 63"/>
                  <a:gd name="T10" fmla="*/ 102 w 129"/>
                  <a:gd name="T11" fmla="*/ 27 h 63"/>
                  <a:gd name="T12" fmla="*/ 114 w 129"/>
                  <a:gd name="T13" fmla="*/ 14 h 63"/>
                  <a:gd name="T14" fmla="*/ 129 w 129"/>
                  <a:gd name="T15" fmla="*/ 0 h 63"/>
                  <a:gd name="T16" fmla="*/ 129 w 129"/>
                  <a:gd name="T17" fmla="*/ 0 h 63"/>
                  <a:gd name="T18" fmla="*/ 129 w 129"/>
                  <a:gd name="T19" fmla="*/ 0 h 63"/>
                  <a:gd name="T20" fmla="*/ 127 w 129"/>
                  <a:gd name="T21" fmla="*/ 0 h 63"/>
                  <a:gd name="T22" fmla="*/ 120 w 129"/>
                  <a:gd name="T23" fmla="*/ 0 h 63"/>
                  <a:gd name="T24" fmla="*/ 108 w 129"/>
                  <a:gd name="T25" fmla="*/ 3 h 63"/>
                  <a:gd name="T26" fmla="*/ 95 w 129"/>
                  <a:gd name="T27" fmla="*/ 6 h 63"/>
                  <a:gd name="T28" fmla="*/ 95 w 129"/>
                  <a:gd name="T29" fmla="*/ 6 h 63"/>
                  <a:gd name="T30" fmla="*/ 83 w 129"/>
                  <a:gd name="T31" fmla="*/ 7 h 63"/>
                  <a:gd name="T32" fmla="*/ 70 w 129"/>
                  <a:gd name="T33" fmla="*/ 11 h 63"/>
                  <a:gd name="T34" fmla="*/ 60 w 129"/>
                  <a:gd name="T35" fmla="*/ 15 h 63"/>
                  <a:gd name="T36" fmla="*/ 57 w 129"/>
                  <a:gd name="T37" fmla="*/ 18 h 63"/>
                  <a:gd name="T38" fmla="*/ 55 w 129"/>
                  <a:gd name="T39" fmla="*/ 19 h 63"/>
                  <a:gd name="T40" fmla="*/ 55 w 129"/>
                  <a:gd name="T41" fmla="*/ 19 h 63"/>
                  <a:gd name="T42" fmla="*/ 53 w 129"/>
                  <a:gd name="T43" fmla="*/ 26 h 63"/>
                  <a:gd name="T44" fmla="*/ 50 w 129"/>
                  <a:gd name="T45" fmla="*/ 30 h 63"/>
                  <a:gd name="T46" fmla="*/ 46 w 129"/>
                  <a:gd name="T47" fmla="*/ 33 h 63"/>
                  <a:gd name="T48" fmla="*/ 41 w 129"/>
                  <a:gd name="T49" fmla="*/ 36 h 63"/>
                  <a:gd name="T50" fmla="*/ 31 w 129"/>
                  <a:gd name="T51" fmla="*/ 38 h 63"/>
                  <a:gd name="T52" fmla="*/ 20 w 129"/>
                  <a:gd name="T53" fmla="*/ 38 h 63"/>
                  <a:gd name="T54" fmla="*/ 5 w 129"/>
                  <a:gd name="T55" fmla="*/ 38 h 63"/>
                  <a:gd name="T56" fmla="*/ 5 w 129"/>
                  <a:gd name="T57" fmla="*/ 38 h 63"/>
                  <a:gd name="T58" fmla="*/ 1 w 129"/>
                  <a:gd name="T59" fmla="*/ 38 h 63"/>
                  <a:gd name="T60" fmla="*/ 0 w 129"/>
                  <a:gd name="T61" fmla="*/ 38 h 63"/>
                  <a:gd name="T62" fmla="*/ 1 w 129"/>
                  <a:gd name="T63" fmla="*/ 38 h 63"/>
                  <a:gd name="T64" fmla="*/ 12 w 129"/>
                  <a:gd name="T65" fmla="*/ 42 h 63"/>
                  <a:gd name="T66" fmla="*/ 39 w 129"/>
                  <a:gd name="T67" fmla="*/ 49 h 63"/>
                  <a:gd name="T68" fmla="*/ 39 w 129"/>
                  <a:gd name="T69" fmla="*/ 49 h 63"/>
                  <a:gd name="T70" fmla="*/ 47 w 129"/>
                  <a:gd name="T71" fmla="*/ 50 h 63"/>
                  <a:gd name="T72" fmla="*/ 53 w 129"/>
                  <a:gd name="T73" fmla="*/ 50 h 63"/>
                  <a:gd name="T74" fmla="*/ 62 w 129"/>
                  <a:gd name="T75" fmla="*/ 48 h 63"/>
                  <a:gd name="T76" fmla="*/ 66 w 129"/>
                  <a:gd name="T77" fmla="*/ 46 h 63"/>
                  <a:gd name="T78" fmla="*/ 72 w 129"/>
                  <a:gd name="T79" fmla="*/ 46 h 63"/>
                  <a:gd name="T80" fmla="*/ 77 w 129"/>
                  <a:gd name="T81" fmla="*/ 50 h 63"/>
                  <a:gd name="T82" fmla="*/ 84 w 129"/>
                  <a:gd name="T83" fmla="*/ 56 h 63"/>
                  <a:gd name="T84" fmla="*/ 84 w 129"/>
                  <a:gd name="T85" fmla="*/ 56 h 63"/>
                  <a:gd name="T86" fmla="*/ 91 w 129"/>
                  <a:gd name="T87" fmla="*/ 61 h 63"/>
                  <a:gd name="T88" fmla="*/ 93 w 129"/>
                  <a:gd name="T89" fmla="*/ 63 h 63"/>
                  <a:gd name="T90" fmla="*/ 95 w 129"/>
                  <a:gd name="T91" fmla="*/ 63 h 63"/>
                  <a:gd name="T92" fmla="*/ 93 w 129"/>
                  <a:gd name="T93" fmla="*/ 59 h 63"/>
                  <a:gd name="T94" fmla="*/ 93 w 129"/>
                  <a:gd name="T95" fmla="*/ 59 h 63"/>
                  <a:gd name="T96" fmla="*/ 93 w 129"/>
                  <a:gd name="T97" fmla="*/ 59 h 63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129" h="63">
                    <a:moveTo>
                      <a:pt x="93" y="59"/>
                    </a:moveTo>
                    <a:lnTo>
                      <a:pt x="93" y="59"/>
                    </a:lnTo>
                    <a:lnTo>
                      <a:pt x="92" y="50"/>
                    </a:lnTo>
                    <a:lnTo>
                      <a:pt x="93" y="42"/>
                    </a:lnTo>
                    <a:lnTo>
                      <a:pt x="96" y="36"/>
                    </a:lnTo>
                    <a:lnTo>
                      <a:pt x="102" y="27"/>
                    </a:lnTo>
                    <a:lnTo>
                      <a:pt x="114" y="14"/>
                    </a:lnTo>
                    <a:lnTo>
                      <a:pt x="129" y="0"/>
                    </a:lnTo>
                    <a:lnTo>
                      <a:pt x="127" y="0"/>
                    </a:lnTo>
                    <a:lnTo>
                      <a:pt x="120" y="0"/>
                    </a:lnTo>
                    <a:lnTo>
                      <a:pt x="108" y="3"/>
                    </a:lnTo>
                    <a:lnTo>
                      <a:pt x="95" y="6"/>
                    </a:lnTo>
                    <a:lnTo>
                      <a:pt x="83" y="7"/>
                    </a:lnTo>
                    <a:lnTo>
                      <a:pt x="70" y="11"/>
                    </a:lnTo>
                    <a:lnTo>
                      <a:pt x="60" y="15"/>
                    </a:lnTo>
                    <a:lnTo>
                      <a:pt x="57" y="18"/>
                    </a:lnTo>
                    <a:lnTo>
                      <a:pt x="55" y="19"/>
                    </a:lnTo>
                    <a:lnTo>
                      <a:pt x="53" y="26"/>
                    </a:lnTo>
                    <a:lnTo>
                      <a:pt x="50" y="30"/>
                    </a:lnTo>
                    <a:lnTo>
                      <a:pt x="46" y="33"/>
                    </a:lnTo>
                    <a:lnTo>
                      <a:pt x="41" y="36"/>
                    </a:lnTo>
                    <a:lnTo>
                      <a:pt x="31" y="38"/>
                    </a:lnTo>
                    <a:lnTo>
                      <a:pt x="20" y="38"/>
                    </a:lnTo>
                    <a:lnTo>
                      <a:pt x="5" y="38"/>
                    </a:lnTo>
                    <a:lnTo>
                      <a:pt x="1" y="38"/>
                    </a:lnTo>
                    <a:lnTo>
                      <a:pt x="0" y="38"/>
                    </a:lnTo>
                    <a:lnTo>
                      <a:pt x="1" y="38"/>
                    </a:lnTo>
                    <a:lnTo>
                      <a:pt x="12" y="42"/>
                    </a:lnTo>
                    <a:lnTo>
                      <a:pt x="39" y="49"/>
                    </a:lnTo>
                    <a:lnTo>
                      <a:pt x="47" y="50"/>
                    </a:lnTo>
                    <a:lnTo>
                      <a:pt x="53" y="50"/>
                    </a:lnTo>
                    <a:lnTo>
                      <a:pt x="62" y="48"/>
                    </a:lnTo>
                    <a:lnTo>
                      <a:pt x="66" y="46"/>
                    </a:lnTo>
                    <a:lnTo>
                      <a:pt x="72" y="46"/>
                    </a:lnTo>
                    <a:lnTo>
                      <a:pt x="77" y="50"/>
                    </a:lnTo>
                    <a:lnTo>
                      <a:pt x="84" y="56"/>
                    </a:lnTo>
                    <a:lnTo>
                      <a:pt x="91" y="61"/>
                    </a:lnTo>
                    <a:lnTo>
                      <a:pt x="93" y="63"/>
                    </a:lnTo>
                    <a:lnTo>
                      <a:pt x="95" y="63"/>
                    </a:lnTo>
                    <a:lnTo>
                      <a:pt x="93" y="59"/>
                    </a:lnTo>
                    <a:close/>
                  </a:path>
                </a:pathLst>
              </a:custGeom>
              <a:solidFill>
                <a:srgbClr val="D2B4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308" name="Group 490"/>
              <p:cNvGrpSpPr>
                <a:grpSpLocks/>
              </p:cNvGrpSpPr>
              <p:nvPr/>
            </p:nvGrpSpPr>
            <p:grpSpPr bwMode="auto">
              <a:xfrm>
                <a:off x="1736" y="468"/>
                <a:ext cx="175" cy="345"/>
                <a:chOff x="1736" y="468"/>
                <a:chExt cx="175" cy="345"/>
              </a:xfrm>
            </p:grpSpPr>
            <p:sp>
              <p:nvSpPr>
                <p:cNvPr id="2309" name="Freeform 491"/>
                <p:cNvSpPr>
                  <a:spLocks/>
                </p:cNvSpPr>
                <p:nvPr/>
              </p:nvSpPr>
              <p:spPr bwMode="auto">
                <a:xfrm>
                  <a:off x="1738" y="473"/>
                  <a:ext cx="78" cy="148"/>
                </a:xfrm>
                <a:custGeom>
                  <a:avLst/>
                  <a:gdLst>
                    <a:gd name="T0" fmla="*/ 77 w 78"/>
                    <a:gd name="T1" fmla="*/ 10 h 148"/>
                    <a:gd name="T2" fmla="*/ 77 w 78"/>
                    <a:gd name="T3" fmla="*/ 10 h 148"/>
                    <a:gd name="T4" fmla="*/ 78 w 78"/>
                    <a:gd name="T5" fmla="*/ 13 h 148"/>
                    <a:gd name="T6" fmla="*/ 78 w 78"/>
                    <a:gd name="T7" fmla="*/ 15 h 148"/>
                    <a:gd name="T8" fmla="*/ 75 w 78"/>
                    <a:gd name="T9" fmla="*/ 21 h 148"/>
                    <a:gd name="T10" fmla="*/ 70 w 78"/>
                    <a:gd name="T11" fmla="*/ 27 h 148"/>
                    <a:gd name="T12" fmla="*/ 62 w 78"/>
                    <a:gd name="T13" fmla="*/ 34 h 148"/>
                    <a:gd name="T14" fmla="*/ 54 w 78"/>
                    <a:gd name="T15" fmla="*/ 42 h 148"/>
                    <a:gd name="T16" fmla="*/ 46 w 78"/>
                    <a:gd name="T17" fmla="*/ 52 h 148"/>
                    <a:gd name="T18" fmla="*/ 39 w 78"/>
                    <a:gd name="T19" fmla="*/ 63 h 148"/>
                    <a:gd name="T20" fmla="*/ 32 w 78"/>
                    <a:gd name="T21" fmla="*/ 75 h 148"/>
                    <a:gd name="T22" fmla="*/ 32 w 78"/>
                    <a:gd name="T23" fmla="*/ 75 h 148"/>
                    <a:gd name="T24" fmla="*/ 31 w 78"/>
                    <a:gd name="T25" fmla="*/ 86 h 148"/>
                    <a:gd name="T26" fmla="*/ 31 w 78"/>
                    <a:gd name="T27" fmla="*/ 100 h 148"/>
                    <a:gd name="T28" fmla="*/ 31 w 78"/>
                    <a:gd name="T29" fmla="*/ 130 h 148"/>
                    <a:gd name="T30" fmla="*/ 29 w 78"/>
                    <a:gd name="T31" fmla="*/ 141 h 148"/>
                    <a:gd name="T32" fmla="*/ 27 w 78"/>
                    <a:gd name="T33" fmla="*/ 145 h 148"/>
                    <a:gd name="T34" fmla="*/ 25 w 78"/>
                    <a:gd name="T35" fmla="*/ 146 h 148"/>
                    <a:gd name="T36" fmla="*/ 21 w 78"/>
                    <a:gd name="T37" fmla="*/ 148 h 148"/>
                    <a:gd name="T38" fmla="*/ 17 w 78"/>
                    <a:gd name="T39" fmla="*/ 146 h 148"/>
                    <a:gd name="T40" fmla="*/ 12 w 78"/>
                    <a:gd name="T41" fmla="*/ 142 h 148"/>
                    <a:gd name="T42" fmla="*/ 6 w 78"/>
                    <a:gd name="T43" fmla="*/ 137 h 148"/>
                    <a:gd name="T44" fmla="*/ 6 w 78"/>
                    <a:gd name="T45" fmla="*/ 137 h 148"/>
                    <a:gd name="T46" fmla="*/ 4 w 78"/>
                    <a:gd name="T47" fmla="*/ 133 h 148"/>
                    <a:gd name="T48" fmla="*/ 1 w 78"/>
                    <a:gd name="T49" fmla="*/ 128 h 148"/>
                    <a:gd name="T50" fmla="*/ 0 w 78"/>
                    <a:gd name="T51" fmla="*/ 114 h 148"/>
                    <a:gd name="T52" fmla="*/ 0 w 78"/>
                    <a:gd name="T53" fmla="*/ 95 h 148"/>
                    <a:gd name="T54" fmla="*/ 1 w 78"/>
                    <a:gd name="T55" fmla="*/ 75 h 148"/>
                    <a:gd name="T56" fmla="*/ 5 w 78"/>
                    <a:gd name="T57" fmla="*/ 56 h 148"/>
                    <a:gd name="T58" fmla="*/ 9 w 78"/>
                    <a:gd name="T59" fmla="*/ 37 h 148"/>
                    <a:gd name="T60" fmla="*/ 15 w 78"/>
                    <a:gd name="T61" fmla="*/ 22 h 148"/>
                    <a:gd name="T62" fmla="*/ 19 w 78"/>
                    <a:gd name="T63" fmla="*/ 15 h 148"/>
                    <a:gd name="T64" fmla="*/ 21 w 78"/>
                    <a:gd name="T65" fmla="*/ 11 h 148"/>
                    <a:gd name="T66" fmla="*/ 21 w 78"/>
                    <a:gd name="T67" fmla="*/ 11 h 148"/>
                    <a:gd name="T68" fmla="*/ 27 w 78"/>
                    <a:gd name="T69" fmla="*/ 7 h 148"/>
                    <a:gd name="T70" fmla="*/ 35 w 78"/>
                    <a:gd name="T71" fmla="*/ 3 h 148"/>
                    <a:gd name="T72" fmla="*/ 43 w 78"/>
                    <a:gd name="T73" fmla="*/ 2 h 148"/>
                    <a:gd name="T74" fmla="*/ 51 w 78"/>
                    <a:gd name="T75" fmla="*/ 0 h 148"/>
                    <a:gd name="T76" fmla="*/ 59 w 78"/>
                    <a:gd name="T77" fmla="*/ 0 h 148"/>
                    <a:gd name="T78" fmla="*/ 66 w 78"/>
                    <a:gd name="T79" fmla="*/ 2 h 148"/>
                    <a:gd name="T80" fmla="*/ 73 w 78"/>
                    <a:gd name="T81" fmla="*/ 6 h 148"/>
                    <a:gd name="T82" fmla="*/ 77 w 78"/>
                    <a:gd name="T83" fmla="*/ 10 h 148"/>
                    <a:gd name="T84" fmla="*/ 77 w 78"/>
                    <a:gd name="T85" fmla="*/ 10 h 148"/>
                    <a:gd name="T86" fmla="*/ 77 w 78"/>
                    <a:gd name="T87" fmla="*/ 10 h 14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78" h="148">
                      <a:moveTo>
                        <a:pt x="77" y="10"/>
                      </a:moveTo>
                      <a:lnTo>
                        <a:pt x="77" y="10"/>
                      </a:lnTo>
                      <a:lnTo>
                        <a:pt x="78" y="13"/>
                      </a:lnTo>
                      <a:lnTo>
                        <a:pt x="78" y="15"/>
                      </a:lnTo>
                      <a:lnTo>
                        <a:pt x="75" y="21"/>
                      </a:lnTo>
                      <a:lnTo>
                        <a:pt x="70" y="27"/>
                      </a:lnTo>
                      <a:lnTo>
                        <a:pt x="62" y="34"/>
                      </a:lnTo>
                      <a:lnTo>
                        <a:pt x="54" y="42"/>
                      </a:lnTo>
                      <a:lnTo>
                        <a:pt x="46" y="52"/>
                      </a:lnTo>
                      <a:lnTo>
                        <a:pt x="39" y="63"/>
                      </a:lnTo>
                      <a:lnTo>
                        <a:pt x="32" y="75"/>
                      </a:lnTo>
                      <a:lnTo>
                        <a:pt x="31" y="86"/>
                      </a:lnTo>
                      <a:lnTo>
                        <a:pt x="31" y="100"/>
                      </a:lnTo>
                      <a:lnTo>
                        <a:pt x="31" y="130"/>
                      </a:lnTo>
                      <a:lnTo>
                        <a:pt x="29" y="141"/>
                      </a:lnTo>
                      <a:lnTo>
                        <a:pt x="27" y="145"/>
                      </a:lnTo>
                      <a:lnTo>
                        <a:pt x="25" y="146"/>
                      </a:lnTo>
                      <a:lnTo>
                        <a:pt x="21" y="148"/>
                      </a:lnTo>
                      <a:lnTo>
                        <a:pt x="17" y="146"/>
                      </a:lnTo>
                      <a:lnTo>
                        <a:pt x="12" y="142"/>
                      </a:lnTo>
                      <a:lnTo>
                        <a:pt x="6" y="137"/>
                      </a:lnTo>
                      <a:lnTo>
                        <a:pt x="4" y="133"/>
                      </a:lnTo>
                      <a:lnTo>
                        <a:pt x="1" y="128"/>
                      </a:lnTo>
                      <a:lnTo>
                        <a:pt x="0" y="114"/>
                      </a:lnTo>
                      <a:lnTo>
                        <a:pt x="0" y="95"/>
                      </a:lnTo>
                      <a:lnTo>
                        <a:pt x="1" y="75"/>
                      </a:lnTo>
                      <a:lnTo>
                        <a:pt x="5" y="56"/>
                      </a:lnTo>
                      <a:lnTo>
                        <a:pt x="9" y="37"/>
                      </a:lnTo>
                      <a:lnTo>
                        <a:pt x="15" y="22"/>
                      </a:lnTo>
                      <a:lnTo>
                        <a:pt x="19" y="15"/>
                      </a:lnTo>
                      <a:lnTo>
                        <a:pt x="21" y="11"/>
                      </a:lnTo>
                      <a:lnTo>
                        <a:pt x="27" y="7"/>
                      </a:lnTo>
                      <a:lnTo>
                        <a:pt x="35" y="3"/>
                      </a:lnTo>
                      <a:lnTo>
                        <a:pt x="43" y="2"/>
                      </a:lnTo>
                      <a:lnTo>
                        <a:pt x="51" y="0"/>
                      </a:lnTo>
                      <a:lnTo>
                        <a:pt x="59" y="0"/>
                      </a:lnTo>
                      <a:lnTo>
                        <a:pt x="66" y="2"/>
                      </a:lnTo>
                      <a:lnTo>
                        <a:pt x="73" y="6"/>
                      </a:lnTo>
                      <a:lnTo>
                        <a:pt x="77" y="10"/>
                      </a:lnTo>
                      <a:close/>
                    </a:path>
                  </a:pathLst>
                </a:custGeom>
                <a:solidFill>
                  <a:srgbClr val="8B142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10" name="Freeform 492"/>
                <p:cNvSpPr>
                  <a:spLocks/>
                </p:cNvSpPr>
                <p:nvPr/>
              </p:nvSpPr>
              <p:spPr bwMode="auto">
                <a:xfrm>
                  <a:off x="1747" y="569"/>
                  <a:ext cx="14" cy="37"/>
                </a:xfrm>
                <a:custGeom>
                  <a:avLst/>
                  <a:gdLst>
                    <a:gd name="T0" fmla="*/ 10 w 14"/>
                    <a:gd name="T1" fmla="*/ 19 h 37"/>
                    <a:gd name="T2" fmla="*/ 10 w 14"/>
                    <a:gd name="T3" fmla="*/ 19 h 37"/>
                    <a:gd name="T4" fmla="*/ 8 w 14"/>
                    <a:gd name="T5" fmla="*/ 23 h 37"/>
                    <a:gd name="T6" fmla="*/ 10 w 14"/>
                    <a:gd name="T7" fmla="*/ 26 h 37"/>
                    <a:gd name="T8" fmla="*/ 11 w 14"/>
                    <a:gd name="T9" fmla="*/ 32 h 37"/>
                    <a:gd name="T10" fmla="*/ 14 w 14"/>
                    <a:gd name="T11" fmla="*/ 36 h 37"/>
                    <a:gd name="T12" fmla="*/ 14 w 14"/>
                    <a:gd name="T13" fmla="*/ 37 h 37"/>
                    <a:gd name="T14" fmla="*/ 12 w 14"/>
                    <a:gd name="T15" fmla="*/ 37 h 37"/>
                    <a:gd name="T16" fmla="*/ 12 w 14"/>
                    <a:gd name="T17" fmla="*/ 37 h 37"/>
                    <a:gd name="T18" fmla="*/ 10 w 14"/>
                    <a:gd name="T19" fmla="*/ 36 h 37"/>
                    <a:gd name="T20" fmla="*/ 6 w 14"/>
                    <a:gd name="T21" fmla="*/ 33 h 37"/>
                    <a:gd name="T22" fmla="*/ 3 w 14"/>
                    <a:gd name="T23" fmla="*/ 27 h 37"/>
                    <a:gd name="T24" fmla="*/ 0 w 14"/>
                    <a:gd name="T25" fmla="*/ 21 h 37"/>
                    <a:gd name="T26" fmla="*/ 0 w 14"/>
                    <a:gd name="T27" fmla="*/ 21 h 37"/>
                    <a:gd name="T28" fmla="*/ 0 w 14"/>
                    <a:gd name="T29" fmla="*/ 14 h 37"/>
                    <a:gd name="T30" fmla="*/ 1 w 14"/>
                    <a:gd name="T31" fmla="*/ 7 h 37"/>
                    <a:gd name="T32" fmla="*/ 3 w 14"/>
                    <a:gd name="T33" fmla="*/ 2 h 37"/>
                    <a:gd name="T34" fmla="*/ 4 w 14"/>
                    <a:gd name="T35" fmla="*/ 0 h 37"/>
                    <a:gd name="T36" fmla="*/ 4 w 14"/>
                    <a:gd name="T37" fmla="*/ 0 h 37"/>
                    <a:gd name="T38" fmla="*/ 7 w 14"/>
                    <a:gd name="T39" fmla="*/ 2 h 37"/>
                    <a:gd name="T40" fmla="*/ 10 w 14"/>
                    <a:gd name="T41" fmla="*/ 6 h 37"/>
                    <a:gd name="T42" fmla="*/ 10 w 14"/>
                    <a:gd name="T43" fmla="*/ 11 h 37"/>
                    <a:gd name="T44" fmla="*/ 10 w 14"/>
                    <a:gd name="T45" fmla="*/ 19 h 37"/>
                    <a:gd name="T46" fmla="*/ 10 w 14"/>
                    <a:gd name="T47" fmla="*/ 19 h 37"/>
                    <a:gd name="T48" fmla="*/ 10 w 14"/>
                    <a:gd name="T49" fmla="*/ 19 h 37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14" h="37">
                      <a:moveTo>
                        <a:pt x="10" y="19"/>
                      </a:moveTo>
                      <a:lnTo>
                        <a:pt x="10" y="19"/>
                      </a:lnTo>
                      <a:lnTo>
                        <a:pt x="8" y="23"/>
                      </a:lnTo>
                      <a:lnTo>
                        <a:pt x="10" y="26"/>
                      </a:lnTo>
                      <a:lnTo>
                        <a:pt x="11" y="32"/>
                      </a:lnTo>
                      <a:lnTo>
                        <a:pt x="14" y="36"/>
                      </a:lnTo>
                      <a:lnTo>
                        <a:pt x="14" y="37"/>
                      </a:lnTo>
                      <a:lnTo>
                        <a:pt x="12" y="37"/>
                      </a:lnTo>
                      <a:lnTo>
                        <a:pt x="10" y="36"/>
                      </a:lnTo>
                      <a:lnTo>
                        <a:pt x="6" y="33"/>
                      </a:lnTo>
                      <a:lnTo>
                        <a:pt x="3" y="27"/>
                      </a:lnTo>
                      <a:lnTo>
                        <a:pt x="0" y="21"/>
                      </a:lnTo>
                      <a:lnTo>
                        <a:pt x="0" y="14"/>
                      </a:lnTo>
                      <a:lnTo>
                        <a:pt x="1" y="7"/>
                      </a:lnTo>
                      <a:lnTo>
                        <a:pt x="3" y="2"/>
                      </a:lnTo>
                      <a:lnTo>
                        <a:pt x="4" y="0"/>
                      </a:lnTo>
                      <a:lnTo>
                        <a:pt x="7" y="2"/>
                      </a:lnTo>
                      <a:lnTo>
                        <a:pt x="10" y="6"/>
                      </a:lnTo>
                      <a:lnTo>
                        <a:pt x="10" y="11"/>
                      </a:lnTo>
                      <a:lnTo>
                        <a:pt x="10" y="19"/>
                      </a:lnTo>
                      <a:close/>
                    </a:path>
                  </a:pathLst>
                </a:custGeom>
                <a:solidFill>
                  <a:srgbClr val="521D1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11" name="Freeform 493"/>
                <p:cNvSpPr>
                  <a:spLocks/>
                </p:cNvSpPr>
                <p:nvPr/>
              </p:nvSpPr>
              <p:spPr bwMode="auto">
                <a:xfrm>
                  <a:off x="1753" y="513"/>
                  <a:ext cx="13" cy="32"/>
                </a:xfrm>
                <a:custGeom>
                  <a:avLst/>
                  <a:gdLst>
                    <a:gd name="T0" fmla="*/ 6 w 13"/>
                    <a:gd name="T1" fmla="*/ 16 h 32"/>
                    <a:gd name="T2" fmla="*/ 6 w 13"/>
                    <a:gd name="T3" fmla="*/ 16 h 32"/>
                    <a:gd name="T4" fmla="*/ 6 w 13"/>
                    <a:gd name="T5" fmla="*/ 27 h 32"/>
                    <a:gd name="T6" fmla="*/ 5 w 13"/>
                    <a:gd name="T7" fmla="*/ 31 h 32"/>
                    <a:gd name="T8" fmla="*/ 5 w 13"/>
                    <a:gd name="T9" fmla="*/ 32 h 32"/>
                    <a:gd name="T10" fmla="*/ 4 w 13"/>
                    <a:gd name="T11" fmla="*/ 32 h 32"/>
                    <a:gd name="T12" fmla="*/ 4 w 13"/>
                    <a:gd name="T13" fmla="*/ 32 h 32"/>
                    <a:gd name="T14" fmla="*/ 1 w 13"/>
                    <a:gd name="T15" fmla="*/ 32 h 32"/>
                    <a:gd name="T16" fmla="*/ 1 w 13"/>
                    <a:gd name="T17" fmla="*/ 31 h 32"/>
                    <a:gd name="T18" fmla="*/ 0 w 13"/>
                    <a:gd name="T19" fmla="*/ 27 h 32"/>
                    <a:gd name="T20" fmla="*/ 0 w 13"/>
                    <a:gd name="T21" fmla="*/ 14 h 32"/>
                    <a:gd name="T22" fmla="*/ 0 w 13"/>
                    <a:gd name="T23" fmla="*/ 14 h 32"/>
                    <a:gd name="T24" fmla="*/ 0 w 13"/>
                    <a:gd name="T25" fmla="*/ 9 h 32"/>
                    <a:gd name="T26" fmla="*/ 1 w 13"/>
                    <a:gd name="T27" fmla="*/ 4 h 32"/>
                    <a:gd name="T28" fmla="*/ 4 w 13"/>
                    <a:gd name="T29" fmla="*/ 1 h 32"/>
                    <a:gd name="T30" fmla="*/ 6 w 13"/>
                    <a:gd name="T31" fmla="*/ 0 h 32"/>
                    <a:gd name="T32" fmla="*/ 6 w 13"/>
                    <a:gd name="T33" fmla="*/ 0 h 32"/>
                    <a:gd name="T34" fmla="*/ 10 w 13"/>
                    <a:gd name="T35" fmla="*/ 1 h 32"/>
                    <a:gd name="T36" fmla="*/ 13 w 13"/>
                    <a:gd name="T37" fmla="*/ 2 h 32"/>
                    <a:gd name="T38" fmla="*/ 13 w 13"/>
                    <a:gd name="T39" fmla="*/ 4 h 32"/>
                    <a:gd name="T40" fmla="*/ 12 w 13"/>
                    <a:gd name="T41" fmla="*/ 6 h 32"/>
                    <a:gd name="T42" fmla="*/ 9 w 13"/>
                    <a:gd name="T43" fmla="*/ 10 h 32"/>
                    <a:gd name="T44" fmla="*/ 6 w 13"/>
                    <a:gd name="T45" fmla="*/ 13 h 32"/>
                    <a:gd name="T46" fmla="*/ 6 w 13"/>
                    <a:gd name="T47" fmla="*/ 16 h 32"/>
                    <a:gd name="T48" fmla="*/ 6 w 13"/>
                    <a:gd name="T49" fmla="*/ 16 h 32"/>
                    <a:gd name="T50" fmla="*/ 6 w 13"/>
                    <a:gd name="T51" fmla="*/ 16 h 32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3" h="32">
                      <a:moveTo>
                        <a:pt x="6" y="16"/>
                      </a:moveTo>
                      <a:lnTo>
                        <a:pt x="6" y="16"/>
                      </a:lnTo>
                      <a:lnTo>
                        <a:pt x="6" y="27"/>
                      </a:lnTo>
                      <a:lnTo>
                        <a:pt x="5" y="31"/>
                      </a:lnTo>
                      <a:lnTo>
                        <a:pt x="5" y="32"/>
                      </a:lnTo>
                      <a:lnTo>
                        <a:pt x="4" y="32"/>
                      </a:lnTo>
                      <a:lnTo>
                        <a:pt x="1" y="32"/>
                      </a:lnTo>
                      <a:lnTo>
                        <a:pt x="1" y="31"/>
                      </a:lnTo>
                      <a:lnTo>
                        <a:pt x="0" y="27"/>
                      </a:lnTo>
                      <a:lnTo>
                        <a:pt x="0" y="14"/>
                      </a:lnTo>
                      <a:lnTo>
                        <a:pt x="0" y="9"/>
                      </a:lnTo>
                      <a:lnTo>
                        <a:pt x="1" y="4"/>
                      </a:lnTo>
                      <a:lnTo>
                        <a:pt x="4" y="1"/>
                      </a:lnTo>
                      <a:lnTo>
                        <a:pt x="6" y="0"/>
                      </a:lnTo>
                      <a:lnTo>
                        <a:pt x="10" y="1"/>
                      </a:lnTo>
                      <a:lnTo>
                        <a:pt x="13" y="2"/>
                      </a:lnTo>
                      <a:lnTo>
                        <a:pt x="13" y="4"/>
                      </a:lnTo>
                      <a:lnTo>
                        <a:pt x="12" y="6"/>
                      </a:lnTo>
                      <a:lnTo>
                        <a:pt x="9" y="10"/>
                      </a:lnTo>
                      <a:lnTo>
                        <a:pt x="6" y="13"/>
                      </a:lnTo>
                      <a:lnTo>
                        <a:pt x="6" y="16"/>
                      </a:lnTo>
                      <a:close/>
                    </a:path>
                  </a:pathLst>
                </a:custGeom>
                <a:solidFill>
                  <a:srgbClr val="521D1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12" name="Freeform 494"/>
                <p:cNvSpPr>
                  <a:spLocks/>
                </p:cNvSpPr>
                <p:nvPr/>
              </p:nvSpPr>
              <p:spPr bwMode="auto">
                <a:xfrm>
                  <a:off x="1827" y="496"/>
                  <a:ext cx="27" cy="25"/>
                </a:xfrm>
                <a:custGeom>
                  <a:avLst/>
                  <a:gdLst>
                    <a:gd name="T0" fmla="*/ 27 w 27"/>
                    <a:gd name="T1" fmla="*/ 23 h 25"/>
                    <a:gd name="T2" fmla="*/ 27 w 27"/>
                    <a:gd name="T3" fmla="*/ 23 h 25"/>
                    <a:gd name="T4" fmla="*/ 26 w 27"/>
                    <a:gd name="T5" fmla="*/ 25 h 25"/>
                    <a:gd name="T6" fmla="*/ 24 w 27"/>
                    <a:gd name="T7" fmla="*/ 23 h 25"/>
                    <a:gd name="T8" fmla="*/ 20 w 27"/>
                    <a:gd name="T9" fmla="*/ 21 h 25"/>
                    <a:gd name="T10" fmla="*/ 12 w 27"/>
                    <a:gd name="T11" fmla="*/ 11 h 25"/>
                    <a:gd name="T12" fmla="*/ 12 w 27"/>
                    <a:gd name="T13" fmla="*/ 11 h 25"/>
                    <a:gd name="T14" fmla="*/ 8 w 27"/>
                    <a:gd name="T15" fmla="*/ 8 h 25"/>
                    <a:gd name="T16" fmla="*/ 4 w 27"/>
                    <a:gd name="T17" fmla="*/ 6 h 25"/>
                    <a:gd name="T18" fmla="*/ 1 w 27"/>
                    <a:gd name="T19" fmla="*/ 3 h 25"/>
                    <a:gd name="T20" fmla="*/ 0 w 27"/>
                    <a:gd name="T21" fmla="*/ 2 h 25"/>
                    <a:gd name="T22" fmla="*/ 1 w 27"/>
                    <a:gd name="T23" fmla="*/ 2 h 25"/>
                    <a:gd name="T24" fmla="*/ 1 w 27"/>
                    <a:gd name="T25" fmla="*/ 2 h 25"/>
                    <a:gd name="T26" fmla="*/ 4 w 27"/>
                    <a:gd name="T27" fmla="*/ 0 h 25"/>
                    <a:gd name="T28" fmla="*/ 7 w 27"/>
                    <a:gd name="T29" fmla="*/ 0 h 25"/>
                    <a:gd name="T30" fmla="*/ 11 w 27"/>
                    <a:gd name="T31" fmla="*/ 2 h 25"/>
                    <a:gd name="T32" fmla="*/ 16 w 27"/>
                    <a:gd name="T33" fmla="*/ 6 h 25"/>
                    <a:gd name="T34" fmla="*/ 16 w 27"/>
                    <a:gd name="T35" fmla="*/ 6 h 25"/>
                    <a:gd name="T36" fmla="*/ 24 w 27"/>
                    <a:gd name="T37" fmla="*/ 15 h 25"/>
                    <a:gd name="T38" fmla="*/ 27 w 27"/>
                    <a:gd name="T39" fmla="*/ 21 h 25"/>
                    <a:gd name="T40" fmla="*/ 27 w 27"/>
                    <a:gd name="T41" fmla="*/ 22 h 25"/>
                    <a:gd name="T42" fmla="*/ 27 w 27"/>
                    <a:gd name="T43" fmla="*/ 23 h 25"/>
                    <a:gd name="T44" fmla="*/ 27 w 27"/>
                    <a:gd name="T45" fmla="*/ 23 h 25"/>
                    <a:gd name="T46" fmla="*/ 27 w 27"/>
                    <a:gd name="T47" fmla="*/ 23 h 25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0" t="0" r="r" b="b"/>
                  <a:pathLst>
                    <a:path w="27" h="25">
                      <a:moveTo>
                        <a:pt x="27" y="23"/>
                      </a:moveTo>
                      <a:lnTo>
                        <a:pt x="27" y="23"/>
                      </a:lnTo>
                      <a:lnTo>
                        <a:pt x="26" y="25"/>
                      </a:lnTo>
                      <a:lnTo>
                        <a:pt x="24" y="23"/>
                      </a:lnTo>
                      <a:lnTo>
                        <a:pt x="20" y="21"/>
                      </a:lnTo>
                      <a:lnTo>
                        <a:pt x="12" y="11"/>
                      </a:lnTo>
                      <a:lnTo>
                        <a:pt x="8" y="8"/>
                      </a:lnTo>
                      <a:lnTo>
                        <a:pt x="4" y="6"/>
                      </a:lnTo>
                      <a:lnTo>
                        <a:pt x="1" y="3"/>
                      </a:lnTo>
                      <a:lnTo>
                        <a:pt x="0" y="2"/>
                      </a:lnTo>
                      <a:lnTo>
                        <a:pt x="1" y="2"/>
                      </a:lnTo>
                      <a:lnTo>
                        <a:pt x="4" y="0"/>
                      </a:lnTo>
                      <a:lnTo>
                        <a:pt x="7" y="0"/>
                      </a:lnTo>
                      <a:lnTo>
                        <a:pt x="11" y="2"/>
                      </a:lnTo>
                      <a:lnTo>
                        <a:pt x="16" y="6"/>
                      </a:lnTo>
                      <a:lnTo>
                        <a:pt x="24" y="15"/>
                      </a:lnTo>
                      <a:lnTo>
                        <a:pt x="27" y="21"/>
                      </a:lnTo>
                      <a:lnTo>
                        <a:pt x="27" y="22"/>
                      </a:lnTo>
                      <a:lnTo>
                        <a:pt x="27" y="23"/>
                      </a:lnTo>
                      <a:close/>
                    </a:path>
                  </a:pathLst>
                </a:custGeom>
                <a:solidFill>
                  <a:srgbClr val="521D1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13" name="Freeform 495"/>
                <p:cNvSpPr>
                  <a:spLocks/>
                </p:cNvSpPr>
                <p:nvPr/>
              </p:nvSpPr>
              <p:spPr bwMode="auto">
                <a:xfrm>
                  <a:off x="1736" y="601"/>
                  <a:ext cx="114" cy="212"/>
                </a:xfrm>
                <a:custGeom>
                  <a:avLst/>
                  <a:gdLst>
                    <a:gd name="T0" fmla="*/ 0 w 114"/>
                    <a:gd name="T1" fmla="*/ 20 h 212"/>
                    <a:gd name="T2" fmla="*/ 17 w 114"/>
                    <a:gd name="T3" fmla="*/ 28 h 212"/>
                    <a:gd name="T4" fmla="*/ 53 w 114"/>
                    <a:gd name="T5" fmla="*/ 40 h 212"/>
                    <a:gd name="T6" fmla="*/ 63 w 114"/>
                    <a:gd name="T7" fmla="*/ 43 h 212"/>
                    <a:gd name="T8" fmla="*/ 77 w 114"/>
                    <a:gd name="T9" fmla="*/ 42 h 212"/>
                    <a:gd name="T10" fmla="*/ 90 w 114"/>
                    <a:gd name="T11" fmla="*/ 39 h 212"/>
                    <a:gd name="T12" fmla="*/ 98 w 114"/>
                    <a:gd name="T13" fmla="*/ 40 h 212"/>
                    <a:gd name="T14" fmla="*/ 100 w 114"/>
                    <a:gd name="T15" fmla="*/ 44 h 212"/>
                    <a:gd name="T16" fmla="*/ 102 w 114"/>
                    <a:gd name="T17" fmla="*/ 73 h 212"/>
                    <a:gd name="T18" fmla="*/ 98 w 114"/>
                    <a:gd name="T19" fmla="*/ 93 h 212"/>
                    <a:gd name="T20" fmla="*/ 91 w 114"/>
                    <a:gd name="T21" fmla="*/ 117 h 212"/>
                    <a:gd name="T22" fmla="*/ 91 w 114"/>
                    <a:gd name="T23" fmla="*/ 124 h 212"/>
                    <a:gd name="T24" fmla="*/ 88 w 114"/>
                    <a:gd name="T25" fmla="*/ 152 h 212"/>
                    <a:gd name="T26" fmla="*/ 79 w 114"/>
                    <a:gd name="T27" fmla="*/ 178 h 212"/>
                    <a:gd name="T28" fmla="*/ 77 w 114"/>
                    <a:gd name="T29" fmla="*/ 182 h 212"/>
                    <a:gd name="T30" fmla="*/ 80 w 114"/>
                    <a:gd name="T31" fmla="*/ 185 h 212"/>
                    <a:gd name="T32" fmla="*/ 82 w 114"/>
                    <a:gd name="T33" fmla="*/ 184 h 212"/>
                    <a:gd name="T34" fmla="*/ 92 w 114"/>
                    <a:gd name="T35" fmla="*/ 158 h 212"/>
                    <a:gd name="T36" fmla="*/ 106 w 114"/>
                    <a:gd name="T37" fmla="*/ 106 h 212"/>
                    <a:gd name="T38" fmla="*/ 107 w 114"/>
                    <a:gd name="T39" fmla="*/ 101 h 212"/>
                    <a:gd name="T40" fmla="*/ 109 w 114"/>
                    <a:gd name="T41" fmla="*/ 101 h 212"/>
                    <a:gd name="T42" fmla="*/ 105 w 114"/>
                    <a:gd name="T43" fmla="*/ 152 h 212"/>
                    <a:gd name="T44" fmla="*/ 103 w 114"/>
                    <a:gd name="T45" fmla="*/ 197 h 212"/>
                    <a:gd name="T46" fmla="*/ 105 w 114"/>
                    <a:gd name="T47" fmla="*/ 209 h 212"/>
                    <a:gd name="T48" fmla="*/ 107 w 114"/>
                    <a:gd name="T49" fmla="*/ 212 h 212"/>
                    <a:gd name="T50" fmla="*/ 107 w 114"/>
                    <a:gd name="T51" fmla="*/ 211 h 212"/>
                    <a:gd name="T52" fmla="*/ 113 w 114"/>
                    <a:gd name="T53" fmla="*/ 129 h 212"/>
                    <a:gd name="T54" fmla="*/ 113 w 114"/>
                    <a:gd name="T55" fmla="*/ 70 h 212"/>
                    <a:gd name="T56" fmla="*/ 107 w 114"/>
                    <a:gd name="T57" fmla="*/ 35 h 212"/>
                    <a:gd name="T58" fmla="*/ 105 w 114"/>
                    <a:gd name="T59" fmla="*/ 28 h 212"/>
                    <a:gd name="T60" fmla="*/ 98 w 114"/>
                    <a:gd name="T61" fmla="*/ 23 h 212"/>
                    <a:gd name="T62" fmla="*/ 90 w 114"/>
                    <a:gd name="T63" fmla="*/ 25 h 212"/>
                    <a:gd name="T64" fmla="*/ 76 w 114"/>
                    <a:gd name="T65" fmla="*/ 29 h 212"/>
                    <a:gd name="T66" fmla="*/ 56 w 114"/>
                    <a:gd name="T67" fmla="*/ 27 h 212"/>
                    <a:gd name="T68" fmla="*/ 38 w 114"/>
                    <a:gd name="T69" fmla="*/ 23 h 212"/>
                    <a:gd name="T70" fmla="*/ 17 w 114"/>
                    <a:gd name="T71" fmla="*/ 10 h 212"/>
                    <a:gd name="T72" fmla="*/ 4 w 114"/>
                    <a:gd name="T73" fmla="*/ 0 h 212"/>
                    <a:gd name="T74" fmla="*/ 2 w 114"/>
                    <a:gd name="T75" fmla="*/ 2 h 212"/>
                    <a:gd name="T76" fmla="*/ 0 w 114"/>
                    <a:gd name="T77" fmla="*/ 16 h 212"/>
                    <a:gd name="T78" fmla="*/ 0 w 114"/>
                    <a:gd name="T79" fmla="*/ 20 h 212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114" h="212">
                      <a:moveTo>
                        <a:pt x="0" y="20"/>
                      </a:moveTo>
                      <a:lnTo>
                        <a:pt x="0" y="20"/>
                      </a:lnTo>
                      <a:lnTo>
                        <a:pt x="8" y="24"/>
                      </a:lnTo>
                      <a:lnTo>
                        <a:pt x="17" y="28"/>
                      </a:lnTo>
                      <a:lnTo>
                        <a:pt x="34" y="35"/>
                      </a:lnTo>
                      <a:lnTo>
                        <a:pt x="53" y="40"/>
                      </a:lnTo>
                      <a:lnTo>
                        <a:pt x="63" y="43"/>
                      </a:lnTo>
                      <a:lnTo>
                        <a:pt x="71" y="43"/>
                      </a:lnTo>
                      <a:lnTo>
                        <a:pt x="77" y="42"/>
                      </a:lnTo>
                      <a:lnTo>
                        <a:pt x="84" y="40"/>
                      </a:lnTo>
                      <a:lnTo>
                        <a:pt x="90" y="39"/>
                      </a:lnTo>
                      <a:lnTo>
                        <a:pt x="95" y="37"/>
                      </a:lnTo>
                      <a:lnTo>
                        <a:pt x="98" y="40"/>
                      </a:lnTo>
                      <a:lnTo>
                        <a:pt x="100" y="44"/>
                      </a:lnTo>
                      <a:lnTo>
                        <a:pt x="102" y="59"/>
                      </a:lnTo>
                      <a:lnTo>
                        <a:pt x="102" y="73"/>
                      </a:lnTo>
                      <a:lnTo>
                        <a:pt x="100" y="83"/>
                      </a:lnTo>
                      <a:lnTo>
                        <a:pt x="98" y="93"/>
                      </a:lnTo>
                      <a:lnTo>
                        <a:pt x="94" y="109"/>
                      </a:lnTo>
                      <a:lnTo>
                        <a:pt x="91" y="117"/>
                      </a:lnTo>
                      <a:lnTo>
                        <a:pt x="91" y="124"/>
                      </a:lnTo>
                      <a:lnTo>
                        <a:pt x="91" y="139"/>
                      </a:lnTo>
                      <a:lnTo>
                        <a:pt x="88" y="152"/>
                      </a:lnTo>
                      <a:lnTo>
                        <a:pt x="84" y="167"/>
                      </a:lnTo>
                      <a:lnTo>
                        <a:pt x="79" y="178"/>
                      </a:lnTo>
                      <a:lnTo>
                        <a:pt x="77" y="182"/>
                      </a:lnTo>
                      <a:lnTo>
                        <a:pt x="79" y="184"/>
                      </a:lnTo>
                      <a:lnTo>
                        <a:pt x="80" y="185"/>
                      </a:lnTo>
                      <a:lnTo>
                        <a:pt x="82" y="184"/>
                      </a:lnTo>
                      <a:lnTo>
                        <a:pt x="87" y="173"/>
                      </a:lnTo>
                      <a:lnTo>
                        <a:pt x="92" y="158"/>
                      </a:lnTo>
                      <a:lnTo>
                        <a:pt x="100" y="129"/>
                      </a:lnTo>
                      <a:lnTo>
                        <a:pt x="106" y="106"/>
                      </a:lnTo>
                      <a:lnTo>
                        <a:pt x="107" y="101"/>
                      </a:lnTo>
                      <a:lnTo>
                        <a:pt x="109" y="101"/>
                      </a:lnTo>
                      <a:lnTo>
                        <a:pt x="107" y="124"/>
                      </a:lnTo>
                      <a:lnTo>
                        <a:pt x="105" y="152"/>
                      </a:lnTo>
                      <a:lnTo>
                        <a:pt x="103" y="182"/>
                      </a:lnTo>
                      <a:lnTo>
                        <a:pt x="103" y="197"/>
                      </a:lnTo>
                      <a:lnTo>
                        <a:pt x="105" y="209"/>
                      </a:lnTo>
                      <a:lnTo>
                        <a:pt x="106" y="212"/>
                      </a:lnTo>
                      <a:lnTo>
                        <a:pt x="107" y="212"/>
                      </a:lnTo>
                      <a:lnTo>
                        <a:pt x="107" y="211"/>
                      </a:lnTo>
                      <a:lnTo>
                        <a:pt x="110" y="184"/>
                      </a:lnTo>
                      <a:lnTo>
                        <a:pt x="113" y="129"/>
                      </a:lnTo>
                      <a:lnTo>
                        <a:pt x="114" y="98"/>
                      </a:lnTo>
                      <a:lnTo>
                        <a:pt x="113" y="70"/>
                      </a:lnTo>
                      <a:lnTo>
                        <a:pt x="110" y="46"/>
                      </a:lnTo>
                      <a:lnTo>
                        <a:pt x="107" y="35"/>
                      </a:lnTo>
                      <a:lnTo>
                        <a:pt x="105" y="28"/>
                      </a:lnTo>
                      <a:lnTo>
                        <a:pt x="102" y="24"/>
                      </a:lnTo>
                      <a:lnTo>
                        <a:pt x="98" y="23"/>
                      </a:lnTo>
                      <a:lnTo>
                        <a:pt x="94" y="24"/>
                      </a:lnTo>
                      <a:lnTo>
                        <a:pt x="90" y="25"/>
                      </a:lnTo>
                      <a:lnTo>
                        <a:pt x="83" y="28"/>
                      </a:lnTo>
                      <a:lnTo>
                        <a:pt x="76" y="29"/>
                      </a:lnTo>
                      <a:lnTo>
                        <a:pt x="67" y="29"/>
                      </a:lnTo>
                      <a:lnTo>
                        <a:pt x="56" y="27"/>
                      </a:lnTo>
                      <a:lnTo>
                        <a:pt x="38" y="23"/>
                      </a:lnTo>
                      <a:lnTo>
                        <a:pt x="26" y="17"/>
                      </a:lnTo>
                      <a:lnTo>
                        <a:pt x="17" y="10"/>
                      </a:lnTo>
                      <a:lnTo>
                        <a:pt x="4" y="0"/>
                      </a:lnTo>
                      <a:lnTo>
                        <a:pt x="3" y="1"/>
                      </a:lnTo>
                      <a:lnTo>
                        <a:pt x="2" y="2"/>
                      </a:lnTo>
                      <a:lnTo>
                        <a:pt x="0" y="9"/>
                      </a:lnTo>
                      <a:lnTo>
                        <a:pt x="0" y="16"/>
                      </a:lnTo>
                      <a:lnTo>
                        <a:pt x="0" y="20"/>
                      </a:lnTo>
                      <a:close/>
                    </a:path>
                  </a:pathLst>
                </a:custGeom>
                <a:solidFill>
                  <a:srgbClr val="F9F0FB"/>
                </a:solidFill>
                <a:ln w="1588">
                  <a:solidFill>
                    <a:srgbClr val="A98EB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14" name="Freeform 496"/>
                <p:cNvSpPr>
                  <a:spLocks/>
                </p:cNvSpPr>
                <p:nvPr/>
              </p:nvSpPr>
              <p:spPr bwMode="auto">
                <a:xfrm>
                  <a:off x="1842" y="583"/>
                  <a:ext cx="53" cy="211"/>
                </a:xfrm>
                <a:custGeom>
                  <a:avLst/>
                  <a:gdLst>
                    <a:gd name="T0" fmla="*/ 45 w 53"/>
                    <a:gd name="T1" fmla="*/ 0 h 211"/>
                    <a:gd name="T2" fmla="*/ 45 w 53"/>
                    <a:gd name="T3" fmla="*/ 0 h 211"/>
                    <a:gd name="T4" fmla="*/ 36 w 53"/>
                    <a:gd name="T5" fmla="*/ 9 h 211"/>
                    <a:gd name="T6" fmla="*/ 31 w 53"/>
                    <a:gd name="T7" fmla="*/ 15 h 211"/>
                    <a:gd name="T8" fmla="*/ 24 w 53"/>
                    <a:gd name="T9" fmla="*/ 20 h 211"/>
                    <a:gd name="T10" fmla="*/ 24 w 53"/>
                    <a:gd name="T11" fmla="*/ 20 h 211"/>
                    <a:gd name="T12" fmla="*/ 13 w 53"/>
                    <a:gd name="T13" fmla="*/ 28 h 211"/>
                    <a:gd name="T14" fmla="*/ 5 w 53"/>
                    <a:gd name="T15" fmla="*/ 35 h 211"/>
                    <a:gd name="T16" fmla="*/ 1 w 53"/>
                    <a:gd name="T17" fmla="*/ 38 h 211"/>
                    <a:gd name="T18" fmla="*/ 0 w 53"/>
                    <a:gd name="T19" fmla="*/ 42 h 211"/>
                    <a:gd name="T20" fmla="*/ 0 w 53"/>
                    <a:gd name="T21" fmla="*/ 46 h 211"/>
                    <a:gd name="T22" fmla="*/ 0 w 53"/>
                    <a:gd name="T23" fmla="*/ 50 h 211"/>
                    <a:gd name="T24" fmla="*/ 0 w 53"/>
                    <a:gd name="T25" fmla="*/ 50 h 211"/>
                    <a:gd name="T26" fmla="*/ 3 w 53"/>
                    <a:gd name="T27" fmla="*/ 60 h 211"/>
                    <a:gd name="T28" fmla="*/ 5 w 53"/>
                    <a:gd name="T29" fmla="*/ 76 h 211"/>
                    <a:gd name="T30" fmla="*/ 9 w 53"/>
                    <a:gd name="T31" fmla="*/ 122 h 211"/>
                    <a:gd name="T32" fmla="*/ 13 w 53"/>
                    <a:gd name="T33" fmla="*/ 170 h 211"/>
                    <a:gd name="T34" fmla="*/ 16 w 53"/>
                    <a:gd name="T35" fmla="*/ 191 h 211"/>
                    <a:gd name="T36" fmla="*/ 18 w 53"/>
                    <a:gd name="T37" fmla="*/ 206 h 211"/>
                    <a:gd name="T38" fmla="*/ 18 w 53"/>
                    <a:gd name="T39" fmla="*/ 206 h 211"/>
                    <a:gd name="T40" fmla="*/ 20 w 53"/>
                    <a:gd name="T41" fmla="*/ 211 h 211"/>
                    <a:gd name="T42" fmla="*/ 19 w 53"/>
                    <a:gd name="T43" fmla="*/ 202 h 211"/>
                    <a:gd name="T44" fmla="*/ 19 w 53"/>
                    <a:gd name="T45" fmla="*/ 202 h 211"/>
                    <a:gd name="T46" fmla="*/ 16 w 53"/>
                    <a:gd name="T47" fmla="*/ 131 h 211"/>
                    <a:gd name="T48" fmla="*/ 13 w 53"/>
                    <a:gd name="T49" fmla="*/ 73 h 211"/>
                    <a:gd name="T50" fmla="*/ 13 w 53"/>
                    <a:gd name="T51" fmla="*/ 73 h 211"/>
                    <a:gd name="T52" fmla="*/ 13 w 53"/>
                    <a:gd name="T53" fmla="*/ 58 h 211"/>
                    <a:gd name="T54" fmla="*/ 13 w 53"/>
                    <a:gd name="T55" fmla="*/ 53 h 211"/>
                    <a:gd name="T56" fmla="*/ 15 w 53"/>
                    <a:gd name="T57" fmla="*/ 46 h 211"/>
                    <a:gd name="T58" fmla="*/ 18 w 53"/>
                    <a:gd name="T59" fmla="*/ 41 h 211"/>
                    <a:gd name="T60" fmla="*/ 22 w 53"/>
                    <a:gd name="T61" fmla="*/ 36 h 211"/>
                    <a:gd name="T62" fmla="*/ 26 w 53"/>
                    <a:gd name="T63" fmla="*/ 31 h 211"/>
                    <a:gd name="T64" fmla="*/ 30 w 53"/>
                    <a:gd name="T65" fmla="*/ 28 h 211"/>
                    <a:gd name="T66" fmla="*/ 30 w 53"/>
                    <a:gd name="T67" fmla="*/ 28 h 211"/>
                    <a:gd name="T68" fmla="*/ 38 w 53"/>
                    <a:gd name="T69" fmla="*/ 24 h 211"/>
                    <a:gd name="T70" fmla="*/ 43 w 53"/>
                    <a:gd name="T71" fmla="*/ 19 h 211"/>
                    <a:gd name="T72" fmla="*/ 49 w 53"/>
                    <a:gd name="T73" fmla="*/ 13 h 211"/>
                    <a:gd name="T74" fmla="*/ 53 w 53"/>
                    <a:gd name="T75" fmla="*/ 7 h 211"/>
                    <a:gd name="T76" fmla="*/ 53 w 53"/>
                    <a:gd name="T77" fmla="*/ 7 h 211"/>
                    <a:gd name="T78" fmla="*/ 50 w 53"/>
                    <a:gd name="T79" fmla="*/ 7 h 211"/>
                    <a:gd name="T80" fmla="*/ 49 w 53"/>
                    <a:gd name="T81" fmla="*/ 7 h 211"/>
                    <a:gd name="T82" fmla="*/ 46 w 53"/>
                    <a:gd name="T83" fmla="*/ 4 h 211"/>
                    <a:gd name="T84" fmla="*/ 45 w 53"/>
                    <a:gd name="T85" fmla="*/ 0 h 211"/>
                    <a:gd name="T86" fmla="*/ 45 w 53"/>
                    <a:gd name="T87" fmla="*/ 0 h 211"/>
                    <a:gd name="T88" fmla="*/ 45 w 53"/>
                    <a:gd name="T89" fmla="*/ 0 h 211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0" t="0" r="r" b="b"/>
                  <a:pathLst>
                    <a:path w="53" h="211">
                      <a:moveTo>
                        <a:pt x="45" y="0"/>
                      </a:moveTo>
                      <a:lnTo>
                        <a:pt x="45" y="0"/>
                      </a:lnTo>
                      <a:lnTo>
                        <a:pt x="36" y="9"/>
                      </a:lnTo>
                      <a:lnTo>
                        <a:pt x="31" y="15"/>
                      </a:lnTo>
                      <a:lnTo>
                        <a:pt x="24" y="20"/>
                      </a:lnTo>
                      <a:lnTo>
                        <a:pt x="13" y="28"/>
                      </a:lnTo>
                      <a:lnTo>
                        <a:pt x="5" y="35"/>
                      </a:lnTo>
                      <a:lnTo>
                        <a:pt x="1" y="38"/>
                      </a:lnTo>
                      <a:lnTo>
                        <a:pt x="0" y="42"/>
                      </a:lnTo>
                      <a:lnTo>
                        <a:pt x="0" y="46"/>
                      </a:lnTo>
                      <a:lnTo>
                        <a:pt x="0" y="50"/>
                      </a:lnTo>
                      <a:lnTo>
                        <a:pt x="3" y="60"/>
                      </a:lnTo>
                      <a:lnTo>
                        <a:pt x="5" y="76"/>
                      </a:lnTo>
                      <a:lnTo>
                        <a:pt x="9" y="122"/>
                      </a:lnTo>
                      <a:lnTo>
                        <a:pt x="13" y="170"/>
                      </a:lnTo>
                      <a:lnTo>
                        <a:pt x="16" y="191"/>
                      </a:lnTo>
                      <a:lnTo>
                        <a:pt x="18" y="206"/>
                      </a:lnTo>
                      <a:lnTo>
                        <a:pt x="20" y="211"/>
                      </a:lnTo>
                      <a:lnTo>
                        <a:pt x="19" y="202"/>
                      </a:lnTo>
                      <a:lnTo>
                        <a:pt x="16" y="131"/>
                      </a:lnTo>
                      <a:lnTo>
                        <a:pt x="13" y="73"/>
                      </a:lnTo>
                      <a:lnTo>
                        <a:pt x="13" y="58"/>
                      </a:lnTo>
                      <a:lnTo>
                        <a:pt x="13" y="53"/>
                      </a:lnTo>
                      <a:lnTo>
                        <a:pt x="15" y="46"/>
                      </a:lnTo>
                      <a:lnTo>
                        <a:pt x="18" y="41"/>
                      </a:lnTo>
                      <a:lnTo>
                        <a:pt x="22" y="36"/>
                      </a:lnTo>
                      <a:lnTo>
                        <a:pt x="26" y="31"/>
                      </a:lnTo>
                      <a:lnTo>
                        <a:pt x="30" y="28"/>
                      </a:lnTo>
                      <a:lnTo>
                        <a:pt x="38" y="24"/>
                      </a:lnTo>
                      <a:lnTo>
                        <a:pt x="43" y="19"/>
                      </a:lnTo>
                      <a:lnTo>
                        <a:pt x="49" y="13"/>
                      </a:lnTo>
                      <a:lnTo>
                        <a:pt x="53" y="7"/>
                      </a:lnTo>
                      <a:lnTo>
                        <a:pt x="50" y="7"/>
                      </a:lnTo>
                      <a:lnTo>
                        <a:pt x="49" y="7"/>
                      </a:lnTo>
                      <a:lnTo>
                        <a:pt x="46" y="4"/>
                      </a:lnTo>
                      <a:lnTo>
                        <a:pt x="45" y="0"/>
                      </a:lnTo>
                      <a:close/>
                    </a:path>
                  </a:pathLst>
                </a:custGeom>
                <a:solidFill>
                  <a:srgbClr val="F9F0FB"/>
                </a:solidFill>
                <a:ln w="1588">
                  <a:solidFill>
                    <a:srgbClr val="A98EB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315" name="Freeform 497"/>
                <p:cNvSpPr>
                  <a:spLocks/>
                </p:cNvSpPr>
                <p:nvPr/>
              </p:nvSpPr>
              <p:spPr bwMode="auto">
                <a:xfrm>
                  <a:off x="1757" y="468"/>
                  <a:ext cx="154" cy="120"/>
                </a:xfrm>
                <a:custGeom>
                  <a:avLst/>
                  <a:gdLst>
                    <a:gd name="T0" fmla="*/ 151 w 154"/>
                    <a:gd name="T1" fmla="*/ 74 h 120"/>
                    <a:gd name="T2" fmla="*/ 138 w 154"/>
                    <a:gd name="T3" fmla="*/ 49 h 120"/>
                    <a:gd name="T4" fmla="*/ 116 w 154"/>
                    <a:gd name="T5" fmla="*/ 26 h 120"/>
                    <a:gd name="T6" fmla="*/ 104 w 154"/>
                    <a:gd name="T7" fmla="*/ 18 h 120"/>
                    <a:gd name="T8" fmla="*/ 81 w 154"/>
                    <a:gd name="T9" fmla="*/ 5 h 120"/>
                    <a:gd name="T10" fmla="*/ 62 w 154"/>
                    <a:gd name="T11" fmla="*/ 0 h 120"/>
                    <a:gd name="T12" fmla="*/ 52 w 154"/>
                    <a:gd name="T13" fmla="*/ 0 h 120"/>
                    <a:gd name="T14" fmla="*/ 28 w 154"/>
                    <a:gd name="T15" fmla="*/ 0 h 120"/>
                    <a:gd name="T16" fmla="*/ 5 w 154"/>
                    <a:gd name="T17" fmla="*/ 5 h 120"/>
                    <a:gd name="T18" fmla="*/ 2 w 154"/>
                    <a:gd name="T19" fmla="*/ 8 h 120"/>
                    <a:gd name="T20" fmla="*/ 0 w 154"/>
                    <a:gd name="T21" fmla="*/ 11 h 120"/>
                    <a:gd name="T22" fmla="*/ 2 w 154"/>
                    <a:gd name="T23" fmla="*/ 15 h 120"/>
                    <a:gd name="T24" fmla="*/ 5 w 154"/>
                    <a:gd name="T25" fmla="*/ 15 h 120"/>
                    <a:gd name="T26" fmla="*/ 31 w 154"/>
                    <a:gd name="T27" fmla="*/ 13 h 120"/>
                    <a:gd name="T28" fmla="*/ 50 w 154"/>
                    <a:gd name="T29" fmla="*/ 13 h 120"/>
                    <a:gd name="T30" fmla="*/ 67 w 154"/>
                    <a:gd name="T31" fmla="*/ 16 h 120"/>
                    <a:gd name="T32" fmla="*/ 86 w 154"/>
                    <a:gd name="T33" fmla="*/ 24 h 120"/>
                    <a:gd name="T34" fmla="*/ 103 w 154"/>
                    <a:gd name="T35" fmla="*/ 36 h 120"/>
                    <a:gd name="T36" fmla="*/ 115 w 154"/>
                    <a:gd name="T37" fmla="*/ 50 h 120"/>
                    <a:gd name="T38" fmla="*/ 124 w 154"/>
                    <a:gd name="T39" fmla="*/ 64 h 120"/>
                    <a:gd name="T40" fmla="*/ 135 w 154"/>
                    <a:gd name="T41" fmla="*/ 85 h 120"/>
                    <a:gd name="T42" fmla="*/ 136 w 154"/>
                    <a:gd name="T43" fmla="*/ 101 h 120"/>
                    <a:gd name="T44" fmla="*/ 134 w 154"/>
                    <a:gd name="T45" fmla="*/ 110 h 120"/>
                    <a:gd name="T46" fmla="*/ 132 w 154"/>
                    <a:gd name="T47" fmla="*/ 112 h 120"/>
                    <a:gd name="T48" fmla="*/ 135 w 154"/>
                    <a:gd name="T49" fmla="*/ 119 h 120"/>
                    <a:gd name="T50" fmla="*/ 140 w 154"/>
                    <a:gd name="T51" fmla="*/ 120 h 120"/>
                    <a:gd name="T52" fmla="*/ 142 w 154"/>
                    <a:gd name="T53" fmla="*/ 119 h 120"/>
                    <a:gd name="T54" fmla="*/ 147 w 154"/>
                    <a:gd name="T55" fmla="*/ 115 h 120"/>
                    <a:gd name="T56" fmla="*/ 153 w 154"/>
                    <a:gd name="T57" fmla="*/ 104 h 120"/>
                    <a:gd name="T58" fmla="*/ 154 w 154"/>
                    <a:gd name="T59" fmla="*/ 93 h 120"/>
                    <a:gd name="T60" fmla="*/ 151 w 154"/>
                    <a:gd name="T61" fmla="*/ 74 h 120"/>
                    <a:gd name="T62" fmla="*/ 151 w 154"/>
                    <a:gd name="T63" fmla="*/ 74 h 120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0" t="0" r="r" b="b"/>
                  <a:pathLst>
                    <a:path w="154" h="120">
                      <a:moveTo>
                        <a:pt x="151" y="74"/>
                      </a:moveTo>
                      <a:lnTo>
                        <a:pt x="151" y="74"/>
                      </a:lnTo>
                      <a:lnTo>
                        <a:pt x="146" y="62"/>
                      </a:lnTo>
                      <a:lnTo>
                        <a:pt x="138" y="49"/>
                      </a:lnTo>
                      <a:lnTo>
                        <a:pt x="127" y="36"/>
                      </a:lnTo>
                      <a:lnTo>
                        <a:pt x="116" y="26"/>
                      </a:lnTo>
                      <a:lnTo>
                        <a:pt x="104" y="18"/>
                      </a:lnTo>
                      <a:lnTo>
                        <a:pt x="89" y="9"/>
                      </a:lnTo>
                      <a:lnTo>
                        <a:pt x="81" y="5"/>
                      </a:lnTo>
                      <a:lnTo>
                        <a:pt x="71" y="3"/>
                      </a:lnTo>
                      <a:lnTo>
                        <a:pt x="62" y="0"/>
                      </a:lnTo>
                      <a:lnTo>
                        <a:pt x="52" y="0"/>
                      </a:lnTo>
                      <a:lnTo>
                        <a:pt x="39" y="0"/>
                      </a:lnTo>
                      <a:lnTo>
                        <a:pt x="28" y="0"/>
                      </a:lnTo>
                      <a:lnTo>
                        <a:pt x="17" y="1"/>
                      </a:lnTo>
                      <a:lnTo>
                        <a:pt x="5" y="5"/>
                      </a:lnTo>
                      <a:lnTo>
                        <a:pt x="2" y="8"/>
                      </a:lnTo>
                      <a:lnTo>
                        <a:pt x="1" y="9"/>
                      </a:lnTo>
                      <a:lnTo>
                        <a:pt x="0" y="11"/>
                      </a:lnTo>
                      <a:lnTo>
                        <a:pt x="1" y="12"/>
                      </a:lnTo>
                      <a:lnTo>
                        <a:pt x="2" y="15"/>
                      </a:lnTo>
                      <a:lnTo>
                        <a:pt x="5" y="15"/>
                      </a:lnTo>
                      <a:lnTo>
                        <a:pt x="20" y="13"/>
                      </a:lnTo>
                      <a:lnTo>
                        <a:pt x="31" y="13"/>
                      </a:lnTo>
                      <a:lnTo>
                        <a:pt x="50" y="13"/>
                      </a:lnTo>
                      <a:lnTo>
                        <a:pt x="59" y="13"/>
                      </a:lnTo>
                      <a:lnTo>
                        <a:pt x="67" y="16"/>
                      </a:lnTo>
                      <a:lnTo>
                        <a:pt x="77" y="20"/>
                      </a:lnTo>
                      <a:lnTo>
                        <a:pt x="86" y="24"/>
                      </a:lnTo>
                      <a:lnTo>
                        <a:pt x="94" y="30"/>
                      </a:lnTo>
                      <a:lnTo>
                        <a:pt x="103" y="36"/>
                      </a:lnTo>
                      <a:lnTo>
                        <a:pt x="109" y="43"/>
                      </a:lnTo>
                      <a:lnTo>
                        <a:pt x="115" y="50"/>
                      </a:lnTo>
                      <a:lnTo>
                        <a:pt x="124" y="64"/>
                      </a:lnTo>
                      <a:lnTo>
                        <a:pt x="132" y="78"/>
                      </a:lnTo>
                      <a:lnTo>
                        <a:pt x="135" y="85"/>
                      </a:lnTo>
                      <a:lnTo>
                        <a:pt x="136" y="93"/>
                      </a:lnTo>
                      <a:lnTo>
                        <a:pt x="136" y="101"/>
                      </a:lnTo>
                      <a:lnTo>
                        <a:pt x="134" y="110"/>
                      </a:lnTo>
                      <a:lnTo>
                        <a:pt x="132" y="112"/>
                      </a:lnTo>
                      <a:lnTo>
                        <a:pt x="134" y="116"/>
                      </a:lnTo>
                      <a:lnTo>
                        <a:pt x="135" y="119"/>
                      </a:lnTo>
                      <a:lnTo>
                        <a:pt x="138" y="119"/>
                      </a:lnTo>
                      <a:lnTo>
                        <a:pt x="140" y="120"/>
                      </a:lnTo>
                      <a:lnTo>
                        <a:pt x="142" y="119"/>
                      </a:lnTo>
                      <a:lnTo>
                        <a:pt x="147" y="115"/>
                      </a:lnTo>
                      <a:lnTo>
                        <a:pt x="150" y="110"/>
                      </a:lnTo>
                      <a:lnTo>
                        <a:pt x="153" y="104"/>
                      </a:lnTo>
                      <a:lnTo>
                        <a:pt x="154" y="99"/>
                      </a:lnTo>
                      <a:lnTo>
                        <a:pt x="154" y="93"/>
                      </a:lnTo>
                      <a:lnTo>
                        <a:pt x="154" y="87"/>
                      </a:lnTo>
                      <a:lnTo>
                        <a:pt x="151" y="74"/>
                      </a:lnTo>
                      <a:close/>
                    </a:path>
                  </a:pathLst>
                </a:custGeom>
                <a:solidFill>
                  <a:srgbClr val="EACFE8"/>
                </a:solidFill>
                <a:ln w="1588">
                  <a:solidFill>
                    <a:srgbClr val="72576D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  <p:grpSp>
        <p:nvGrpSpPr>
          <p:cNvPr id="2141" name="Group 498"/>
          <p:cNvGrpSpPr>
            <a:grpSpLocks/>
          </p:cNvGrpSpPr>
          <p:nvPr/>
        </p:nvGrpSpPr>
        <p:grpSpPr bwMode="auto">
          <a:xfrm>
            <a:off x="2640888" y="1237011"/>
            <a:ext cx="516035" cy="257041"/>
            <a:chOff x="1505" y="683"/>
            <a:chExt cx="260" cy="130"/>
          </a:xfrm>
        </p:grpSpPr>
        <p:grpSp>
          <p:nvGrpSpPr>
            <p:cNvPr id="2299" name="Group 499"/>
            <p:cNvGrpSpPr>
              <a:grpSpLocks/>
            </p:cNvGrpSpPr>
            <p:nvPr/>
          </p:nvGrpSpPr>
          <p:grpSpPr bwMode="auto">
            <a:xfrm>
              <a:off x="1505" y="683"/>
              <a:ext cx="260" cy="130"/>
              <a:chOff x="1505" y="683"/>
              <a:chExt cx="260" cy="130"/>
            </a:xfrm>
          </p:grpSpPr>
          <p:sp>
            <p:nvSpPr>
              <p:cNvPr id="2301" name="Freeform 500"/>
              <p:cNvSpPr>
                <a:spLocks/>
              </p:cNvSpPr>
              <p:nvPr/>
            </p:nvSpPr>
            <p:spPr bwMode="auto">
              <a:xfrm>
                <a:off x="1505" y="683"/>
                <a:ext cx="260" cy="130"/>
              </a:xfrm>
              <a:custGeom>
                <a:avLst/>
                <a:gdLst>
                  <a:gd name="T0" fmla="*/ 241 w 260"/>
                  <a:gd name="T1" fmla="*/ 88 h 130"/>
                  <a:gd name="T2" fmla="*/ 177 w 260"/>
                  <a:gd name="T3" fmla="*/ 86 h 130"/>
                  <a:gd name="T4" fmla="*/ 163 w 260"/>
                  <a:gd name="T5" fmla="*/ 85 h 130"/>
                  <a:gd name="T6" fmla="*/ 126 w 260"/>
                  <a:gd name="T7" fmla="*/ 77 h 130"/>
                  <a:gd name="T8" fmla="*/ 110 w 260"/>
                  <a:gd name="T9" fmla="*/ 67 h 130"/>
                  <a:gd name="T10" fmla="*/ 110 w 260"/>
                  <a:gd name="T11" fmla="*/ 61 h 130"/>
                  <a:gd name="T12" fmla="*/ 130 w 260"/>
                  <a:gd name="T13" fmla="*/ 36 h 130"/>
                  <a:gd name="T14" fmla="*/ 135 w 260"/>
                  <a:gd name="T15" fmla="*/ 20 h 130"/>
                  <a:gd name="T16" fmla="*/ 134 w 260"/>
                  <a:gd name="T17" fmla="*/ 9 h 130"/>
                  <a:gd name="T18" fmla="*/ 131 w 260"/>
                  <a:gd name="T19" fmla="*/ 0 h 130"/>
                  <a:gd name="T20" fmla="*/ 130 w 260"/>
                  <a:gd name="T21" fmla="*/ 7 h 130"/>
                  <a:gd name="T22" fmla="*/ 126 w 260"/>
                  <a:gd name="T23" fmla="*/ 13 h 130"/>
                  <a:gd name="T24" fmla="*/ 98 w 260"/>
                  <a:gd name="T25" fmla="*/ 19 h 130"/>
                  <a:gd name="T26" fmla="*/ 87 w 260"/>
                  <a:gd name="T27" fmla="*/ 27 h 130"/>
                  <a:gd name="T28" fmla="*/ 79 w 260"/>
                  <a:gd name="T29" fmla="*/ 36 h 130"/>
                  <a:gd name="T30" fmla="*/ 43 w 260"/>
                  <a:gd name="T31" fmla="*/ 53 h 130"/>
                  <a:gd name="T32" fmla="*/ 26 w 260"/>
                  <a:gd name="T33" fmla="*/ 57 h 130"/>
                  <a:gd name="T34" fmla="*/ 8 w 260"/>
                  <a:gd name="T35" fmla="*/ 53 h 130"/>
                  <a:gd name="T36" fmla="*/ 0 w 260"/>
                  <a:gd name="T37" fmla="*/ 57 h 130"/>
                  <a:gd name="T38" fmla="*/ 3 w 260"/>
                  <a:gd name="T39" fmla="*/ 74 h 130"/>
                  <a:gd name="T40" fmla="*/ 14 w 260"/>
                  <a:gd name="T41" fmla="*/ 81 h 130"/>
                  <a:gd name="T42" fmla="*/ 41 w 260"/>
                  <a:gd name="T43" fmla="*/ 86 h 130"/>
                  <a:gd name="T44" fmla="*/ 77 w 260"/>
                  <a:gd name="T45" fmla="*/ 81 h 130"/>
                  <a:gd name="T46" fmla="*/ 96 w 260"/>
                  <a:gd name="T47" fmla="*/ 78 h 130"/>
                  <a:gd name="T48" fmla="*/ 129 w 260"/>
                  <a:gd name="T49" fmla="*/ 90 h 130"/>
                  <a:gd name="T50" fmla="*/ 152 w 260"/>
                  <a:gd name="T51" fmla="*/ 109 h 130"/>
                  <a:gd name="T52" fmla="*/ 160 w 260"/>
                  <a:gd name="T53" fmla="*/ 116 h 130"/>
                  <a:gd name="T54" fmla="*/ 160 w 260"/>
                  <a:gd name="T55" fmla="*/ 113 h 130"/>
                  <a:gd name="T56" fmla="*/ 148 w 260"/>
                  <a:gd name="T57" fmla="*/ 97 h 130"/>
                  <a:gd name="T58" fmla="*/ 182 w 260"/>
                  <a:gd name="T59" fmla="*/ 118 h 130"/>
                  <a:gd name="T60" fmla="*/ 207 w 260"/>
                  <a:gd name="T61" fmla="*/ 130 h 130"/>
                  <a:gd name="T62" fmla="*/ 206 w 260"/>
                  <a:gd name="T63" fmla="*/ 126 h 130"/>
                  <a:gd name="T64" fmla="*/ 177 w 260"/>
                  <a:gd name="T65" fmla="*/ 108 h 130"/>
                  <a:gd name="T66" fmla="*/ 172 w 260"/>
                  <a:gd name="T67" fmla="*/ 103 h 130"/>
                  <a:gd name="T68" fmla="*/ 173 w 260"/>
                  <a:gd name="T69" fmla="*/ 103 h 130"/>
                  <a:gd name="T70" fmla="*/ 196 w 260"/>
                  <a:gd name="T71" fmla="*/ 115 h 130"/>
                  <a:gd name="T72" fmla="*/ 221 w 260"/>
                  <a:gd name="T73" fmla="*/ 127 h 130"/>
                  <a:gd name="T74" fmla="*/ 228 w 260"/>
                  <a:gd name="T75" fmla="*/ 124 h 130"/>
                  <a:gd name="T76" fmla="*/ 210 w 260"/>
                  <a:gd name="T77" fmla="*/ 113 h 130"/>
                  <a:gd name="T78" fmla="*/ 176 w 260"/>
                  <a:gd name="T79" fmla="*/ 97 h 130"/>
                  <a:gd name="T80" fmla="*/ 182 w 260"/>
                  <a:gd name="T81" fmla="*/ 100 h 130"/>
                  <a:gd name="T82" fmla="*/ 219 w 260"/>
                  <a:gd name="T83" fmla="*/ 107 h 130"/>
                  <a:gd name="T84" fmla="*/ 253 w 260"/>
                  <a:gd name="T85" fmla="*/ 119 h 130"/>
                  <a:gd name="T86" fmla="*/ 259 w 260"/>
                  <a:gd name="T87" fmla="*/ 120 h 130"/>
                  <a:gd name="T88" fmla="*/ 257 w 260"/>
                  <a:gd name="T89" fmla="*/ 116 h 130"/>
                  <a:gd name="T90" fmla="*/ 222 w 260"/>
                  <a:gd name="T91" fmla="*/ 100 h 130"/>
                  <a:gd name="T92" fmla="*/ 180 w 260"/>
                  <a:gd name="T93" fmla="*/ 93 h 130"/>
                  <a:gd name="T94" fmla="*/ 175 w 260"/>
                  <a:gd name="T95" fmla="*/ 90 h 130"/>
                  <a:gd name="T96" fmla="*/ 192 w 260"/>
                  <a:gd name="T97" fmla="*/ 90 h 130"/>
                  <a:gd name="T98" fmla="*/ 241 w 260"/>
                  <a:gd name="T99" fmla="*/ 90 h 130"/>
                  <a:gd name="T100" fmla="*/ 246 w 260"/>
                  <a:gd name="T101" fmla="*/ 89 h 13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260" h="130">
                    <a:moveTo>
                      <a:pt x="246" y="89"/>
                    </a:moveTo>
                    <a:lnTo>
                      <a:pt x="246" y="89"/>
                    </a:lnTo>
                    <a:lnTo>
                      <a:pt x="241" y="88"/>
                    </a:lnTo>
                    <a:lnTo>
                      <a:pt x="230" y="86"/>
                    </a:lnTo>
                    <a:lnTo>
                      <a:pt x="203" y="86"/>
                    </a:lnTo>
                    <a:lnTo>
                      <a:pt x="177" y="86"/>
                    </a:lnTo>
                    <a:lnTo>
                      <a:pt x="167" y="86"/>
                    </a:lnTo>
                    <a:lnTo>
                      <a:pt x="163" y="85"/>
                    </a:lnTo>
                    <a:lnTo>
                      <a:pt x="152" y="82"/>
                    </a:lnTo>
                    <a:lnTo>
                      <a:pt x="134" y="80"/>
                    </a:lnTo>
                    <a:lnTo>
                      <a:pt x="126" y="77"/>
                    </a:lnTo>
                    <a:lnTo>
                      <a:pt x="118" y="74"/>
                    </a:lnTo>
                    <a:lnTo>
                      <a:pt x="112" y="70"/>
                    </a:lnTo>
                    <a:lnTo>
                      <a:pt x="110" y="67"/>
                    </a:lnTo>
                    <a:lnTo>
                      <a:pt x="110" y="63"/>
                    </a:lnTo>
                    <a:lnTo>
                      <a:pt x="110" y="61"/>
                    </a:lnTo>
                    <a:lnTo>
                      <a:pt x="114" y="55"/>
                    </a:lnTo>
                    <a:lnTo>
                      <a:pt x="125" y="43"/>
                    </a:lnTo>
                    <a:lnTo>
                      <a:pt x="130" y="36"/>
                    </a:lnTo>
                    <a:lnTo>
                      <a:pt x="134" y="30"/>
                    </a:lnTo>
                    <a:lnTo>
                      <a:pt x="135" y="25"/>
                    </a:lnTo>
                    <a:lnTo>
                      <a:pt x="135" y="20"/>
                    </a:lnTo>
                    <a:lnTo>
                      <a:pt x="135" y="16"/>
                    </a:lnTo>
                    <a:lnTo>
                      <a:pt x="134" y="9"/>
                    </a:lnTo>
                    <a:lnTo>
                      <a:pt x="133" y="4"/>
                    </a:lnTo>
                    <a:lnTo>
                      <a:pt x="131" y="0"/>
                    </a:lnTo>
                    <a:lnTo>
                      <a:pt x="131" y="4"/>
                    </a:lnTo>
                    <a:lnTo>
                      <a:pt x="130" y="7"/>
                    </a:lnTo>
                    <a:lnTo>
                      <a:pt x="130" y="9"/>
                    </a:lnTo>
                    <a:lnTo>
                      <a:pt x="129" y="12"/>
                    </a:lnTo>
                    <a:lnTo>
                      <a:pt x="126" y="13"/>
                    </a:lnTo>
                    <a:lnTo>
                      <a:pt x="119" y="15"/>
                    </a:lnTo>
                    <a:lnTo>
                      <a:pt x="112" y="16"/>
                    </a:lnTo>
                    <a:lnTo>
                      <a:pt x="98" y="19"/>
                    </a:lnTo>
                    <a:lnTo>
                      <a:pt x="91" y="21"/>
                    </a:lnTo>
                    <a:lnTo>
                      <a:pt x="88" y="24"/>
                    </a:lnTo>
                    <a:lnTo>
                      <a:pt x="87" y="27"/>
                    </a:lnTo>
                    <a:lnTo>
                      <a:pt x="83" y="31"/>
                    </a:lnTo>
                    <a:lnTo>
                      <a:pt x="79" y="36"/>
                    </a:lnTo>
                    <a:lnTo>
                      <a:pt x="73" y="39"/>
                    </a:lnTo>
                    <a:lnTo>
                      <a:pt x="68" y="43"/>
                    </a:lnTo>
                    <a:lnTo>
                      <a:pt x="43" y="53"/>
                    </a:lnTo>
                    <a:lnTo>
                      <a:pt x="34" y="57"/>
                    </a:lnTo>
                    <a:lnTo>
                      <a:pt x="26" y="57"/>
                    </a:lnTo>
                    <a:lnTo>
                      <a:pt x="18" y="55"/>
                    </a:lnTo>
                    <a:lnTo>
                      <a:pt x="8" y="53"/>
                    </a:lnTo>
                    <a:lnTo>
                      <a:pt x="4" y="53"/>
                    </a:lnTo>
                    <a:lnTo>
                      <a:pt x="1" y="54"/>
                    </a:lnTo>
                    <a:lnTo>
                      <a:pt x="0" y="57"/>
                    </a:lnTo>
                    <a:lnTo>
                      <a:pt x="0" y="61"/>
                    </a:lnTo>
                    <a:lnTo>
                      <a:pt x="0" y="69"/>
                    </a:lnTo>
                    <a:lnTo>
                      <a:pt x="3" y="74"/>
                    </a:lnTo>
                    <a:lnTo>
                      <a:pt x="8" y="78"/>
                    </a:lnTo>
                    <a:lnTo>
                      <a:pt x="14" y="81"/>
                    </a:lnTo>
                    <a:lnTo>
                      <a:pt x="20" y="84"/>
                    </a:lnTo>
                    <a:lnTo>
                      <a:pt x="27" y="85"/>
                    </a:lnTo>
                    <a:lnTo>
                      <a:pt x="41" y="86"/>
                    </a:lnTo>
                    <a:lnTo>
                      <a:pt x="54" y="85"/>
                    </a:lnTo>
                    <a:lnTo>
                      <a:pt x="68" y="84"/>
                    </a:lnTo>
                    <a:lnTo>
                      <a:pt x="77" y="81"/>
                    </a:lnTo>
                    <a:lnTo>
                      <a:pt x="91" y="78"/>
                    </a:lnTo>
                    <a:lnTo>
                      <a:pt x="96" y="78"/>
                    </a:lnTo>
                    <a:lnTo>
                      <a:pt x="103" y="80"/>
                    </a:lnTo>
                    <a:lnTo>
                      <a:pt x="119" y="86"/>
                    </a:lnTo>
                    <a:lnTo>
                      <a:pt x="129" y="90"/>
                    </a:lnTo>
                    <a:lnTo>
                      <a:pt x="137" y="96"/>
                    </a:lnTo>
                    <a:lnTo>
                      <a:pt x="145" y="103"/>
                    </a:lnTo>
                    <a:lnTo>
                      <a:pt x="152" y="109"/>
                    </a:lnTo>
                    <a:lnTo>
                      <a:pt x="156" y="113"/>
                    </a:lnTo>
                    <a:lnTo>
                      <a:pt x="160" y="116"/>
                    </a:lnTo>
                    <a:lnTo>
                      <a:pt x="161" y="116"/>
                    </a:lnTo>
                    <a:lnTo>
                      <a:pt x="160" y="113"/>
                    </a:lnTo>
                    <a:lnTo>
                      <a:pt x="150" y="101"/>
                    </a:lnTo>
                    <a:lnTo>
                      <a:pt x="148" y="97"/>
                    </a:lnTo>
                    <a:lnTo>
                      <a:pt x="149" y="97"/>
                    </a:lnTo>
                    <a:lnTo>
                      <a:pt x="182" y="118"/>
                    </a:lnTo>
                    <a:lnTo>
                      <a:pt x="200" y="127"/>
                    </a:lnTo>
                    <a:lnTo>
                      <a:pt x="206" y="130"/>
                    </a:lnTo>
                    <a:lnTo>
                      <a:pt x="207" y="130"/>
                    </a:lnTo>
                    <a:lnTo>
                      <a:pt x="209" y="130"/>
                    </a:lnTo>
                    <a:lnTo>
                      <a:pt x="206" y="126"/>
                    </a:lnTo>
                    <a:lnTo>
                      <a:pt x="202" y="123"/>
                    </a:lnTo>
                    <a:lnTo>
                      <a:pt x="190" y="115"/>
                    </a:lnTo>
                    <a:lnTo>
                      <a:pt x="177" y="108"/>
                    </a:lnTo>
                    <a:lnTo>
                      <a:pt x="173" y="105"/>
                    </a:lnTo>
                    <a:lnTo>
                      <a:pt x="172" y="103"/>
                    </a:lnTo>
                    <a:lnTo>
                      <a:pt x="173" y="103"/>
                    </a:lnTo>
                    <a:lnTo>
                      <a:pt x="172" y="103"/>
                    </a:lnTo>
                    <a:lnTo>
                      <a:pt x="173" y="103"/>
                    </a:lnTo>
                    <a:lnTo>
                      <a:pt x="183" y="107"/>
                    </a:lnTo>
                    <a:lnTo>
                      <a:pt x="196" y="115"/>
                    </a:lnTo>
                    <a:lnTo>
                      <a:pt x="209" y="122"/>
                    </a:lnTo>
                    <a:lnTo>
                      <a:pt x="221" y="127"/>
                    </a:lnTo>
                    <a:lnTo>
                      <a:pt x="225" y="127"/>
                    </a:lnTo>
                    <a:lnTo>
                      <a:pt x="228" y="127"/>
                    </a:lnTo>
                    <a:lnTo>
                      <a:pt x="228" y="124"/>
                    </a:lnTo>
                    <a:lnTo>
                      <a:pt x="223" y="122"/>
                    </a:lnTo>
                    <a:lnTo>
                      <a:pt x="210" y="113"/>
                    </a:lnTo>
                    <a:lnTo>
                      <a:pt x="194" y="105"/>
                    </a:lnTo>
                    <a:lnTo>
                      <a:pt x="180" y="99"/>
                    </a:lnTo>
                    <a:lnTo>
                      <a:pt x="176" y="97"/>
                    </a:lnTo>
                    <a:lnTo>
                      <a:pt x="177" y="99"/>
                    </a:lnTo>
                    <a:lnTo>
                      <a:pt x="182" y="100"/>
                    </a:lnTo>
                    <a:lnTo>
                      <a:pt x="188" y="101"/>
                    </a:lnTo>
                    <a:lnTo>
                      <a:pt x="207" y="104"/>
                    </a:lnTo>
                    <a:lnTo>
                      <a:pt x="219" y="107"/>
                    </a:lnTo>
                    <a:lnTo>
                      <a:pt x="230" y="109"/>
                    </a:lnTo>
                    <a:lnTo>
                      <a:pt x="242" y="113"/>
                    </a:lnTo>
                    <a:lnTo>
                      <a:pt x="253" y="119"/>
                    </a:lnTo>
                    <a:lnTo>
                      <a:pt x="257" y="120"/>
                    </a:lnTo>
                    <a:lnTo>
                      <a:pt x="259" y="120"/>
                    </a:lnTo>
                    <a:lnTo>
                      <a:pt x="260" y="118"/>
                    </a:lnTo>
                    <a:lnTo>
                      <a:pt x="257" y="116"/>
                    </a:lnTo>
                    <a:lnTo>
                      <a:pt x="246" y="109"/>
                    </a:lnTo>
                    <a:lnTo>
                      <a:pt x="234" y="104"/>
                    </a:lnTo>
                    <a:lnTo>
                      <a:pt x="222" y="100"/>
                    </a:lnTo>
                    <a:lnTo>
                      <a:pt x="210" y="97"/>
                    </a:lnTo>
                    <a:lnTo>
                      <a:pt x="190" y="94"/>
                    </a:lnTo>
                    <a:lnTo>
                      <a:pt x="180" y="93"/>
                    </a:lnTo>
                    <a:lnTo>
                      <a:pt x="175" y="92"/>
                    </a:lnTo>
                    <a:lnTo>
                      <a:pt x="175" y="90"/>
                    </a:lnTo>
                    <a:lnTo>
                      <a:pt x="182" y="89"/>
                    </a:lnTo>
                    <a:lnTo>
                      <a:pt x="192" y="90"/>
                    </a:lnTo>
                    <a:lnTo>
                      <a:pt x="225" y="90"/>
                    </a:lnTo>
                    <a:lnTo>
                      <a:pt x="241" y="90"/>
                    </a:lnTo>
                    <a:lnTo>
                      <a:pt x="245" y="90"/>
                    </a:lnTo>
                    <a:lnTo>
                      <a:pt x="246" y="89"/>
                    </a:lnTo>
                    <a:close/>
                  </a:path>
                </a:pathLst>
              </a:custGeom>
              <a:solidFill>
                <a:srgbClr val="D2B4D6"/>
              </a:solidFill>
              <a:ln w="1588">
                <a:solidFill>
                  <a:srgbClr val="72576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02" name="Freeform 501"/>
              <p:cNvSpPr>
                <a:spLocks/>
              </p:cNvSpPr>
              <p:nvPr/>
            </p:nvSpPr>
            <p:spPr bwMode="auto">
              <a:xfrm>
                <a:off x="1525" y="754"/>
                <a:ext cx="120" cy="29"/>
              </a:xfrm>
              <a:custGeom>
                <a:avLst/>
                <a:gdLst>
                  <a:gd name="T0" fmla="*/ 75 w 120"/>
                  <a:gd name="T1" fmla="*/ 0 h 29"/>
                  <a:gd name="T2" fmla="*/ 75 w 120"/>
                  <a:gd name="T3" fmla="*/ 0 h 29"/>
                  <a:gd name="T4" fmla="*/ 63 w 120"/>
                  <a:gd name="T5" fmla="*/ 2 h 29"/>
                  <a:gd name="T6" fmla="*/ 45 w 120"/>
                  <a:gd name="T7" fmla="*/ 6 h 29"/>
                  <a:gd name="T8" fmla="*/ 29 w 120"/>
                  <a:gd name="T9" fmla="*/ 9 h 29"/>
                  <a:gd name="T10" fmla="*/ 22 w 120"/>
                  <a:gd name="T11" fmla="*/ 10 h 29"/>
                  <a:gd name="T12" fmla="*/ 17 w 120"/>
                  <a:gd name="T13" fmla="*/ 10 h 29"/>
                  <a:gd name="T14" fmla="*/ 17 w 120"/>
                  <a:gd name="T15" fmla="*/ 10 h 29"/>
                  <a:gd name="T16" fmla="*/ 7 w 120"/>
                  <a:gd name="T17" fmla="*/ 7 h 29"/>
                  <a:gd name="T18" fmla="*/ 2 w 120"/>
                  <a:gd name="T19" fmla="*/ 7 h 29"/>
                  <a:gd name="T20" fmla="*/ 0 w 120"/>
                  <a:gd name="T21" fmla="*/ 7 h 29"/>
                  <a:gd name="T22" fmla="*/ 0 w 120"/>
                  <a:gd name="T23" fmla="*/ 7 h 29"/>
                  <a:gd name="T24" fmla="*/ 0 w 120"/>
                  <a:gd name="T25" fmla="*/ 10 h 29"/>
                  <a:gd name="T26" fmla="*/ 3 w 120"/>
                  <a:gd name="T27" fmla="*/ 14 h 29"/>
                  <a:gd name="T28" fmla="*/ 7 w 120"/>
                  <a:gd name="T29" fmla="*/ 18 h 29"/>
                  <a:gd name="T30" fmla="*/ 10 w 120"/>
                  <a:gd name="T31" fmla="*/ 21 h 29"/>
                  <a:gd name="T32" fmla="*/ 10 w 120"/>
                  <a:gd name="T33" fmla="*/ 21 h 29"/>
                  <a:gd name="T34" fmla="*/ 18 w 120"/>
                  <a:gd name="T35" fmla="*/ 21 h 29"/>
                  <a:gd name="T36" fmla="*/ 26 w 120"/>
                  <a:gd name="T37" fmla="*/ 19 h 29"/>
                  <a:gd name="T38" fmla="*/ 44 w 120"/>
                  <a:gd name="T39" fmla="*/ 17 h 29"/>
                  <a:gd name="T40" fmla="*/ 60 w 120"/>
                  <a:gd name="T41" fmla="*/ 13 h 29"/>
                  <a:gd name="T42" fmla="*/ 72 w 120"/>
                  <a:gd name="T43" fmla="*/ 11 h 29"/>
                  <a:gd name="T44" fmla="*/ 72 w 120"/>
                  <a:gd name="T45" fmla="*/ 11 h 29"/>
                  <a:gd name="T46" fmla="*/ 82 w 120"/>
                  <a:gd name="T47" fmla="*/ 14 h 29"/>
                  <a:gd name="T48" fmla="*/ 94 w 120"/>
                  <a:gd name="T49" fmla="*/ 18 h 29"/>
                  <a:gd name="T50" fmla="*/ 105 w 120"/>
                  <a:gd name="T51" fmla="*/ 23 h 29"/>
                  <a:gd name="T52" fmla="*/ 111 w 120"/>
                  <a:gd name="T53" fmla="*/ 28 h 29"/>
                  <a:gd name="T54" fmla="*/ 111 w 120"/>
                  <a:gd name="T55" fmla="*/ 28 h 29"/>
                  <a:gd name="T56" fmla="*/ 115 w 120"/>
                  <a:gd name="T57" fmla="*/ 29 h 29"/>
                  <a:gd name="T58" fmla="*/ 120 w 120"/>
                  <a:gd name="T59" fmla="*/ 28 h 29"/>
                  <a:gd name="T60" fmla="*/ 120 w 120"/>
                  <a:gd name="T61" fmla="*/ 28 h 29"/>
                  <a:gd name="T62" fmla="*/ 120 w 120"/>
                  <a:gd name="T63" fmla="*/ 26 h 29"/>
                  <a:gd name="T64" fmla="*/ 120 w 120"/>
                  <a:gd name="T65" fmla="*/ 25 h 29"/>
                  <a:gd name="T66" fmla="*/ 117 w 120"/>
                  <a:gd name="T67" fmla="*/ 22 h 29"/>
                  <a:gd name="T68" fmla="*/ 117 w 120"/>
                  <a:gd name="T69" fmla="*/ 22 h 29"/>
                  <a:gd name="T70" fmla="*/ 109 w 120"/>
                  <a:gd name="T71" fmla="*/ 17 h 29"/>
                  <a:gd name="T72" fmla="*/ 98 w 120"/>
                  <a:gd name="T73" fmla="*/ 10 h 29"/>
                  <a:gd name="T74" fmla="*/ 86 w 120"/>
                  <a:gd name="T75" fmla="*/ 3 h 29"/>
                  <a:gd name="T76" fmla="*/ 80 w 120"/>
                  <a:gd name="T77" fmla="*/ 2 h 29"/>
                  <a:gd name="T78" fmla="*/ 75 w 120"/>
                  <a:gd name="T79" fmla="*/ 0 h 29"/>
                  <a:gd name="T80" fmla="*/ 75 w 120"/>
                  <a:gd name="T81" fmla="*/ 0 h 29"/>
                  <a:gd name="T82" fmla="*/ 75 w 120"/>
                  <a:gd name="T83" fmla="*/ 0 h 29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20" h="29">
                    <a:moveTo>
                      <a:pt x="75" y="0"/>
                    </a:moveTo>
                    <a:lnTo>
                      <a:pt x="75" y="0"/>
                    </a:lnTo>
                    <a:lnTo>
                      <a:pt x="63" y="2"/>
                    </a:lnTo>
                    <a:lnTo>
                      <a:pt x="45" y="6"/>
                    </a:lnTo>
                    <a:lnTo>
                      <a:pt x="29" y="9"/>
                    </a:lnTo>
                    <a:lnTo>
                      <a:pt x="22" y="10"/>
                    </a:lnTo>
                    <a:lnTo>
                      <a:pt x="17" y="10"/>
                    </a:lnTo>
                    <a:lnTo>
                      <a:pt x="7" y="7"/>
                    </a:lnTo>
                    <a:lnTo>
                      <a:pt x="2" y="7"/>
                    </a:lnTo>
                    <a:lnTo>
                      <a:pt x="0" y="7"/>
                    </a:lnTo>
                    <a:lnTo>
                      <a:pt x="0" y="10"/>
                    </a:lnTo>
                    <a:lnTo>
                      <a:pt x="3" y="14"/>
                    </a:lnTo>
                    <a:lnTo>
                      <a:pt x="7" y="18"/>
                    </a:lnTo>
                    <a:lnTo>
                      <a:pt x="10" y="21"/>
                    </a:lnTo>
                    <a:lnTo>
                      <a:pt x="18" y="21"/>
                    </a:lnTo>
                    <a:lnTo>
                      <a:pt x="26" y="19"/>
                    </a:lnTo>
                    <a:lnTo>
                      <a:pt x="44" y="17"/>
                    </a:lnTo>
                    <a:lnTo>
                      <a:pt x="60" y="13"/>
                    </a:lnTo>
                    <a:lnTo>
                      <a:pt x="72" y="11"/>
                    </a:lnTo>
                    <a:lnTo>
                      <a:pt x="82" y="14"/>
                    </a:lnTo>
                    <a:lnTo>
                      <a:pt x="94" y="18"/>
                    </a:lnTo>
                    <a:lnTo>
                      <a:pt x="105" y="23"/>
                    </a:lnTo>
                    <a:lnTo>
                      <a:pt x="111" y="28"/>
                    </a:lnTo>
                    <a:lnTo>
                      <a:pt x="115" y="29"/>
                    </a:lnTo>
                    <a:lnTo>
                      <a:pt x="120" y="28"/>
                    </a:lnTo>
                    <a:lnTo>
                      <a:pt x="120" y="26"/>
                    </a:lnTo>
                    <a:lnTo>
                      <a:pt x="120" y="25"/>
                    </a:lnTo>
                    <a:lnTo>
                      <a:pt x="117" y="22"/>
                    </a:lnTo>
                    <a:lnTo>
                      <a:pt x="109" y="17"/>
                    </a:lnTo>
                    <a:lnTo>
                      <a:pt x="98" y="10"/>
                    </a:lnTo>
                    <a:lnTo>
                      <a:pt x="86" y="3"/>
                    </a:lnTo>
                    <a:lnTo>
                      <a:pt x="80" y="2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FDFC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03" name="Freeform 502"/>
              <p:cNvSpPr>
                <a:spLocks/>
              </p:cNvSpPr>
              <p:nvPr/>
            </p:nvSpPr>
            <p:spPr bwMode="auto">
              <a:xfrm>
                <a:off x="1609" y="713"/>
                <a:ext cx="38" cy="59"/>
              </a:xfrm>
              <a:custGeom>
                <a:avLst/>
                <a:gdLst>
                  <a:gd name="T0" fmla="*/ 29 w 38"/>
                  <a:gd name="T1" fmla="*/ 0 h 59"/>
                  <a:gd name="T2" fmla="*/ 29 w 38"/>
                  <a:gd name="T3" fmla="*/ 0 h 59"/>
                  <a:gd name="T4" fmla="*/ 25 w 38"/>
                  <a:gd name="T5" fmla="*/ 1 h 59"/>
                  <a:gd name="T6" fmla="*/ 23 w 38"/>
                  <a:gd name="T7" fmla="*/ 1 h 59"/>
                  <a:gd name="T8" fmla="*/ 23 w 38"/>
                  <a:gd name="T9" fmla="*/ 2 h 59"/>
                  <a:gd name="T10" fmla="*/ 23 w 38"/>
                  <a:gd name="T11" fmla="*/ 2 h 59"/>
                  <a:gd name="T12" fmla="*/ 23 w 38"/>
                  <a:gd name="T13" fmla="*/ 4 h 59"/>
                  <a:gd name="T14" fmla="*/ 21 w 38"/>
                  <a:gd name="T15" fmla="*/ 6 h 59"/>
                  <a:gd name="T16" fmla="*/ 11 w 38"/>
                  <a:gd name="T17" fmla="*/ 14 h 59"/>
                  <a:gd name="T18" fmla="*/ 7 w 38"/>
                  <a:gd name="T19" fmla="*/ 18 h 59"/>
                  <a:gd name="T20" fmla="*/ 3 w 38"/>
                  <a:gd name="T21" fmla="*/ 24 h 59"/>
                  <a:gd name="T22" fmla="*/ 0 w 38"/>
                  <a:gd name="T23" fmla="*/ 29 h 59"/>
                  <a:gd name="T24" fmla="*/ 0 w 38"/>
                  <a:gd name="T25" fmla="*/ 35 h 59"/>
                  <a:gd name="T26" fmla="*/ 0 w 38"/>
                  <a:gd name="T27" fmla="*/ 35 h 59"/>
                  <a:gd name="T28" fmla="*/ 2 w 38"/>
                  <a:gd name="T29" fmla="*/ 39 h 59"/>
                  <a:gd name="T30" fmla="*/ 4 w 38"/>
                  <a:gd name="T31" fmla="*/ 43 h 59"/>
                  <a:gd name="T32" fmla="*/ 8 w 38"/>
                  <a:gd name="T33" fmla="*/ 47 h 59"/>
                  <a:gd name="T34" fmla="*/ 14 w 38"/>
                  <a:gd name="T35" fmla="*/ 50 h 59"/>
                  <a:gd name="T36" fmla="*/ 25 w 38"/>
                  <a:gd name="T37" fmla="*/ 55 h 59"/>
                  <a:gd name="T38" fmla="*/ 34 w 38"/>
                  <a:gd name="T39" fmla="*/ 59 h 59"/>
                  <a:gd name="T40" fmla="*/ 34 w 38"/>
                  <a:gd name="T41" fmla="*/ 59 h 59"/>
                  <a:gd name="T42" fmla="*/ 36 w 38"/>
                  <a:gd name="T43" fmla="*/ 59 h 59"/>
                  <a:gd name="T44" fmla="*/ 37 w 38"/>
                  <a:gd name="T45" fmla="*/ 58 h 59"/>
                  <a:gd name="T46" fmla="*/ 38 w 38"/>
                  <a:gd name="T47" fmla="*/ 55 h 59"/>
                  <a:gd name="T48" fmla="*/ 38 w 38"/>
                  <a:gd name="T49" fmla="*/ 55 h 59"/>
                  <a:gd name="T50" fmla="*/ 38 w 38"/>
                  <a:gd name="T51" fmla="*/ 51 h 59"/>
                  <a:gd name="T52" fmla="*/ 37 w 38"/>
                  <a:gd name="T53" fmla="*/ 48 h 59"/>
                  <a:gd name="T54" fmla="*/ 30 w 38"/>
                  <a:gd name="T55" fmla="*/ 46 h 59"/>
                  <a:gd name="T56" fmla="*/ 30 w 38"/>
                  <a:gd name="T57" fmla="*/ 46 h 59"/>
                  <a:gd name="T58" fmla="*/ 18 w 38"/>
                  <a:gd name="T59" fmla="*/ 43 h 59"/>
                  <a:gd name="T60" fmla="*/ 11 w 38"/>
                  <a:gd name="T61" fmla="*/ 40 h 59"/>
                  <a:gd name="T62" fmla="*/ 10 w 38"/>
                  <a:gd name="T63" fmla="*/ 37 h 59"/>
                  <a:gd name="T64" fmla="*/ 8 w 38"/>
                  <a:gd name="T65" fmla="*/ 35 h 59"/>
                  <a:gd name="T66" fmla="*/ 8 w 38"/>
                  <a:gd name="T67" fmla="*/ 35 h 59"/>
                  <a:gd name="T68" fmla="*/ 10 w 38"/>
                  <a:gd name="T69" fmla="*/ 29 h 59"/>
                  <a:gd name="T70" fmla="*/ 13 w 38"/>
                  <a:gd name="T71" fmla="*/ 25 h 59"/>
                  <a:gd name="T72" fmla="*/ 22 w 38"/>
                  <a:gd name="T73" fmla="*/ 16 h 59"/>
                  <a:gd name="T74" fmla="*/ 31 w 38"/>
                  <a:gd name="T75" fmla="*/ 8 h 59"/>
                  <a:gd name="T76" fmla="*/ 34 w 38"/>
                  <a:gd name="T77" fmla="*/ 4 h 59"/>
                  <a:gd name="T78" fmla="*/ 34 w 38"/>
                  <a:gd name="T79" fmla="*/ 1 h 59"/>
                  <a:gd name="T80" fmla="*/ 34 w 38"/>
                  <a:gd name="T81" fmla="*/ 1 h 59"/>
                  <a:gd name="T82" fmla="*/ 34 w 38"/>
                  <a:gd name="T83" fmla="*/ 0 h 59"/>
                  <a:gd name="T84" fmla="*/ 33 w 38"/>
                  <a:gd name="T85" fmla="*/ 0 h 59"/>
                  <a:gd name="T86" fmla="*/ 29 w 38"/>
                  <a:gd name="T87" fmla="*/ 0 h 59"/>
                  <a:gd name="T88" fmla="*/ 29 w 38"/>
                  <a:gd name="T89" fmla="*/ 0 h 59"/>
                  <a:gd name="T90" fmla="*/ 29 w 38"/>
                  <a:gd name="T91" fmla="*/ 0 h 59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38" h="59">
                    <a:moveTo>
                      <a:pt x="29" y="0"/>
                    </a:moveTo>
                    <a:lnTo>
                      <a:pt x="29" y="0"/>
                    </a:lnTo>
                    <a:lnTo>
                      <a:pt x="25" y="1"/>
                    </a:lnTo>
                    <a:lnTo>
                      <a:pt x="23" y="1"/>
                    </a:lnTo>
                    <a:lnTo>
                      <a:pt x="23" y="2"/>
                    </a:lnTo>
                    <a:lnTo>
                      <a:pt x="23" y="4"/>
                    </a:lnTo>
                    <a:lnTo>
                      <a:pt x="21" y="6"/>
                    </a:lnTo>
                    <a:lnTo>
                      <a:pt x="11" y="14"/>
                    </a:lnTo>
                    <a:lnTo>
                      <a:pt x="7" y="18"/>
                    </a:lnTo>
                    <a:lnTo>
                      <a:pt x="3" y="24"/>
                    </a:lnTo>
                    <a:lnTo>
                      <a:pt x="0" y="29"/>
                    </a:lnTo>
                    <a:lnTo>
                      <a:pt x="0" y="35"/>
                    </a:lnTo>
                    <a:lnTo>
                      <a:pt x="2" y="39"/>
                    </a:lnTo>
                    <a:lnTo>
                      <a:pt x="4" y="43"/>
                    </a:lnTo>
                    <a:lnTo>
                      <a:pt x="8" y="47"/>
                    </a:lnTo>
                    <a:lnTo>
                      <a:pt x="14" y="50"/>
                    </a:lnTo>
                    <a:lnTo>
                      <a:pt x="25" y="55"/>
                    </a:lnTo>
                    <a:lnTo>
                      <a:pt x="34" y="59"/>
                    </a:lnTo>
                    <a:lnTo>
                      <a:pt x="36" y="59"/>
                    </a:lnTo>
                    <a:lnTo>
                      <a:pt x="37" y="58"/>
                    </a:lnTo>
                    <a:lnTo>
                      <a:pt x="38" y="55"/>
                    </a:lnTo>
                    <a:lnTo>
                      <a:pt x="38" y="51"/>
                    </a:lnTo>
                    <a:lnTo>
                      <a:pt x="37" y="48"/>
                    </a:lnTo>
                    <a:lnTo>
                      <a:pt x="30" y="46"/>
                    </a:lnTo>
                    <a:lnTo>
                      <a:pt x="18" y="43"/>
                    </a:lnTo>
                    <a:lnTo>
                      <a:pt x="11" y="40"/>
                    </a:lnTo>
                    <a:lnTo>
                      <a:pt x="10" y="37"/>
                    </a:lnTo>
                    <a:lnTo>
                      <a:pt x="8" y="35"/>
                    </a:lnTo>
                    <a:lnTo>
                      <a:pt x="10" y="29"/>
                    </a:lnTo>
                    <a:lnTo>
                      <a:pt x="13" y="25"/>
                    </a:lnTo>
                    <a:lnTo>
                      <a:pt x="22" y="16"/>
                    </a:lnTo>
                    <a:lnTo>
                      <a:pt x="31" y="8"/>
                    </a:lnTo>
                    <a:lnTo>
                      <a:pt x="34" y="4"/>
                    </a:lnTo>
                    <a:lnTo>
                      <a:pt x="34" y="1"/>
                    </a:lnTo>
                    <a:lnTo>
                      <a:pt x="34" y="0"/>
                    </a:lnTo>
                    <a:lnTo>
                      <a:pt x="33" y="0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FDFC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300" name="Freeform 503"/>
            <p:cNvSpPr>
              <a:spLocks/>
            </p:cNvSpPr>
            <p:nvPr/>
          </p:nvSpPr>
          <p:spPr bwMode="auto">
            <a:xfrm>
              <a:off x="1624" y="760"/>
              <a:ext cx="24" cy="44"/>
            </a:xfrm>
            <a:custGeom>
              <a:avLst/>
              <a:gdLst>
                <a:gd name="T0" fmla="*/ 0 w 24"/>
                <a:gd name="T1" fmla="*/ 0 h 44"/>
                <a:gd name="T2" fmla="*/ 0 w 24"/>
                <a:gd name="T3" fmla="*/ 0 h 44"/>
                <a:gd name="T4" fmla="*/ 0 w 24"/>
                <a:gd name="T5" fmla="*/ 2 h 44"/>
                <a:gd name="T6" fmla="*/ 0 w 24"/>
                <a:gd name="T7" fmla="*/ 3 h 44"/>
                <a:gd name="T8" fmla="*/ 3 w 24"/>
                <a:gd name="T9" fmla="*/ 6 h 44"/>
                <a:gd name="T10" fmla="*/ 3 w 24"/>
                <a:gd name="T11" fmla="*/ 6 h 44"/>
                <a:gd name="T12" fmla="*/ 13 w 24"/>
                <a:gd name="T13" fmla="*/ 26 h 44"/>
                <a:gd name="T14" fmla="*/ 22 w 24"/>
                <a:gd name="T15" fmla="*/ 42 h 44"/>
                <a:gd name="T16" fmla="*/ 22 w 24"/>
                <a:gd name="T17" fmla="*/ 42 h 44"/>
                <a:gd name="T18" fmla="*/ 23 w 24"/>
                <a:gd name="T19" fmla="*/ 42 h 44"/>
                <a:gd name="T20" fmla="*/ 24 w 24"/>
                <a:gd name="T21" fmla="*/ 44 h 44"/>
                <a:gd name="T22" fmla="*/ 24 w 24"/>
                <a:gd name="T23" fmla="*/ 44 h 44"/>
                <a:gd name="T24" fmla="*/ 24 w 24"/>
                <a:gd name="T25" fmla="*/ 42 h 44"/>
                <a:gd name="T26" fmla="*/ 24 w 24"/>
                <a:gd name="T27" fmla="*/ 41 h 44"/>
                <a:gd name="T28" fmla="*/ 24 w 24"/>
                <a:gd name="T29" fmla="*/ 41 h 44"/>
                <a:gd name="T30" fmla="*/ 18 w 24"/>
                <a:gd name="T31" fmla="*/ 25 h 44"/>
                <a:gd name="T32" fmla="*/ 11 w 24"/>
                <a:gd name="T33" fmla="*/ 12 h 44"/>
                <a:gd name="T34" fmla="*/ 5 w 24"/>
                <a:gd name="T35" fmla="*/ 4 h 44"/>
                <a:gd name="T36" fmla="*/ 3 w 24"/>
                <a:gd name="T37" fmla="*/ 0 h 44"/>
                <a:gd name="T38" fmla="*/ 3 w 24"/>
                <a:gd name="T39" fmla="*/ 0 h 44"/>
                <a:gd name="T40" fmla="*/ 1 w 24"/>
                <a:gd name="T41" fmla="*/ 0 h 44"/>
                <a:gd name="T42" fmla="*/ 0 w 24"/>
                <a:gd name="T43" fmla="*/ 0 h 44"/>
                <a:gd name="T44" fmla="*/ 0 w 24"/>
                <a:gd name="T45" fmla="*/ 0 h 44"/>
                <a:gd name="T46" fmla="*/ 0 w 24"/>
                <a:gd name="T47" fmla="*/ 0 h 4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4" h="44">
                  <a:moveTo>
                    <a:pt x="0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3" y="6"/>
                  </a:lnTo>
                  <a:lnTo>
                    <a:pt x="13" y="26"/>
                  </a:lnTo>
                  <a:lnTo>
                    <a:pt x="22" y="42"/>
                  </a:lnTo>
                  <a:lnTo>
                    <a:pt x="23" y="42"/>
                  </a:lnTo>
                  <a:lnTo>
                    <a:pt x="24" y="44"/>
                  </a:lnTo>
                  <a:lnTo>
                    <a:pt x="24" y="42"/>
                  </a:lnTo>
                  <a:lnTo>
                    <a:pt x="24" y="41"/>
                  </a:lnTo>
                  <a:lnTo>
                    <a:pt x="18" y="25"/>
                  </a:lnTo>
                  <a:lnTo>
                    <a:pt x="11" y="12"/>
                  </a:lnTo>
                  <a:lnTo>
                    <a:pt x="5" y="4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ACFE8"/>
            </a:solidFill>
            <a:ln w="1588">
              <a:solidFill>
                <a:srgbClr val="72576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grpSp>
        <p:nvGrpSpPr>
          <p:cNvPr id="2142" name="Group 504"/>
          <p:cNvGrpSpPr>
            <a:grpSpLocks/>
          </p:cNvGrpSpPr>
          <p:nvPr/>
        </p:nvGrpSpPr>
        <p:grpSpPr bwMode="auto">
          <a:xfrm>
            <a:off x="2683742" y="1035306"/>
            <a:ext cx="808871" cy="767553"/>
            <a:chOff x="1535" y="588"/>
            <a:chExt cx="407" cy="386"/>
          </a:xfrm>
        </p:grpSpPr>
        <p:sp>
          <p:nvSpPr>
            <p:cNvPr id="2199" name="Freeform 505"/>
            <p:cNvSpPr>
              <a:spLocks/>
            </p:cNvSpPr>
            <p:nvPr/>
          </p:nvSpPr>
          <p:spPr bwMode="auto">
            <a:xfrm>
              <a:off x="1535" y="588"/>
              <a:ext cx="407" cy="386"/>
            </a:xfrm>
            <a:custGeom>
              <a:avLst/>
              <a:gdLst>
                <a:gd name="T0" fmla="*/ 8 w 407"/>
                <a:gd name="T1" fmla="*/ 243 h 386"/>
                <a:gd name="T2" fmla="*/ 32 w 407"/>
                <a:gd name="T3" fmla="*/ 259 h 386"/>
                <a:gd name="T4" fmla="*/ 82 w 407"/>
                <a:gd name="T5" fmla="*/ 274 h 386"/>
                <a:gd name="T6" fmla="*/ 132 w 407"/>
                <a:gd name="T7" fmla="*/ 281 h 386"/>
                <a:gd name="T8" fmla="*/ 184 w 407"/>
                <a:gd name="T9" fmla="*/ 327 h 386"/>
                <a:gd name="T10" fmla="*/ 226 w 407"/>
                <a:gd name="T11" fmla="*/ 370 h 386"/>
                <a:gd name="T12" fmla="*/ 266 w 407"/>
                <a:gd name="T13" fmla="*/ 385 h 386"/>
                <a:gd name="T14" fmla="*/ 303 w 407"/>
                <a:gd name="T15" fmla="*/ 386 h 386"/>
                <a:gd name="T16" fmla="*/ 364 w 407"/>
                <a:gd name="T17" fmla="*/ 370 h 386"/>
                <a:gd name="T18" fmla="*/ 384 w 407"/>
                <a:gd name="T19" fmla="*/ 345 h 386"/>
                <a:gd name="T20" fmla="*/ 392 w 407"/>
                <a:gd name="T21" fmla="*/ 313 h 386"/>
                <a:gd name="T22" fmla="*/ 392 w 407"/>
                <a:gd name="T23" fmla="*/ 286 h 386"/>
                <a:gd name="T24" fmla="*/ 388 w 407"/>
                <a:gd name="T25" fmla="*/ 256 h 386"/>
                <a:gd name="T26" fmla="*/ 381 w 407"/>
                <a:gd name="T27" fmla="*/ 224 h 386"/>
                <a:gd name="T28" fmla="*/ 368 w 407"/>
                <a:gd name="T29" fmla="*/ 197 h 386"/>
                <a:gd name="T30" fmla="*/ 366 w 407"/>
                <a:gd name="T31" fmla="*/ 176 h 386"/>
                <a:gd name="T32" fmla="*/ 384 w 407"/>
                <a:gd name="T33" fmla="*/ 124 h 386"/>
                <a:gd name="T34" fmla="*/ 400 w 407"/>
                <a:gd name="T35" fmla="*/ 80 h 386"/>
                <a:gd name="T36" fmla="*/ 406 w 407"/>
                <a:gd name="T37" fmla="*/ 25 h 386"/>
                <a:gd name="T38" fmla="*/ 385 w 407"/>
                <a:gd name="T39" fmla="*/ 3 h 386"/>
                <a:gd name="T40" fmla="*/ 364 w 407"/>
                <a:gd name="T41" fmla="*/ 6 h 386"/>
                <a:gd name="T42" fmla="*/ 364 w 407"/>
                <a:gd name="T43" fmla="*/ 36 h 386"/>
                <a:gd name="T44" fmla="*/ 368 w 407"/>
                <a:gd name="T45" fmla="*/ 57 h 386"/>
                <a:gd name="T46" fmla="*/ 358 w 407"/>
                <a:gd name="T47" fmla="*/ 75 h 386"/>
                <a:gd name="T48" fmla="*/ 338 w 407"/>
                <a:gd name="T49" fmla="*/ 124 h 386"/>
                <a:gd name="T50" fmla="*/ 326 w 407"/>
                <a:gd name="T51" fmla="*/ 172 h 386"/>
                <a:gd name="T52" fmla="*/ 329 w 407"/>
                <a:gd name="T53" fmla="*/ 229 h 386"/>
                <a:gd name="T54" fmla="*/ 326 w 407"/>
                <a:gd name="T55" fmla="*/ 267 h 386"/>
                <a:gd name="T56" fmla="*/ 316 w 407"/>
                <a:gd name="T57" fmla="*/ 259 h 386"/>
                <a:gd name="T58" fmla="*/ 304 w 407"/>
                <a:gd name="T59" fmla="*/ 243 h 386"/>
                <a:gd name="T60" fmla="*/ 287 w 407"/>
                <a:gd name="T61" fmla="*/ 224 h 386"/>
                <a:gd name="T62" fmla="*/ 273 w 407"/>
                <a:gd name="T63" fmla="*/ 201 h 386"/>
                <a:gd name="T64" fmla="*/ 255 w 407"/>
                <a:gd name="T65" fmla="*/ 175 h 386"/>
                <a:gd name="T66" fmla="*/ 243 w 407"/>
                <a:gd name="T67" fmla="*/ 159 h 386"/>
                <a:gd name="T68" fmla="*/ 232 w 407"/>
                <a:gd name="T69" fmla="*/ 144 h 386"/>
                <a:gd name="T70" fmla="*/ 215 w 407"/>
                <a:gd name="T71" fmla="*/ 115 h 386"/>
                <a:gd name="T72" fmla="*/ 200 w 407"/>
                <a:gd name="T73" fmla="*/ 106 h 386"/>
                <a:gd name="T74" fmla="*/ 197 w 407"/>
                <a:gd name="T75" fmla="*/ 132 h 386"/>
                <a:gd name="T76" fmla="*/ 211 w 407"/>
                <a:gd name="T77" fmla="*/ 172 h 386"/>
                <a:gd name="T78" fmla="*/ 223 w 407"/>
                <a:gd name="T79" fmla="*/ 199 h 386"/>
                <a:gd name="T80" fmla="*/ 232 w 407"/>
                <a:gd name="T81" fmla="*/ 224 h 386"/>
                <a:gd name="T82" fmla="*/ 241 w 407"/>
                <a:gd name="T83" fmla="*/ 243 h 386"/>
                <a:gd name="T84" fmla="*/ 251 w 407"/>
                <a:gd name="T85" fmla="*/ 267 h 386"/>
                <a:gd name="T86" fmla="*/ 258 w 407"/>
                <a:gd name="T87" fmla="*/ 290 h 386"/>
                <a:gd name="T88" fmla="*/ 270 w 407"/>
                <a:gd name="T89" fmla="*/ 308 h 386"/>
                <a:gd name="T90" fmla="*/ 268 w 407"/>
                <a:gd name="T91" fmla="*/ 331 h 386"/>
                <a:gd name="T92" fmla="*/ 243 w 407"/>
                <a:gd name="T93" fmla="*/ 322 h 386"/>
                <a:gd name="T94" fmla="*/ 230 w 407"/>
                <a:gd name="T95" fmla="*/ 306 h 386"/>
                <a:gd name="T96" fmla="*/ 218 w 407"/>
                <a:gd name="T97" fmla="*/ 293 h 386"/>
                <a:gd name="T98" fmla="*/ 203 w 407"/>
                <a:gd name="T99" fmla="*/ 278 h 386"/>
                <a:gd name="T100" fmla="*/ 180 w 407"/>
                <a:gd name="T101" fmla="*/ 259 h 386"/>
                <a:gd name="T102" fmla="*/ 169 w 407"/>
                <a:gd name="T103" fmla="*/ 249 h 386"/>
                <a:gd name="T104" fmla="*/ 150 w 407"/>
                <a:gd name="T105" fmla="*/ 241 h 386"/>
                <a:gd name="T106" fmla="*/ 130 w 407"/>
                <a:gd name="T107" fmla="*/ 210 h 386"/>
                <a:gd name="T108" fmla="*/ 111 w 407"/>
                <a:gd name="T109" fmla="*/ 199 h 386"/>
                <a:gd name="T110" fmla="*/ 112 w 407"/>
                <a:gd name="T111" fmla="*/ 230 h 386"/>
                <a:gd name="T112" fmla="*/ 97 w 407"/>
                <a:gd name="T113" fmla="*/ 239 h 386"/>
                <a:gd name="T114" fmla="*/ 85 w 407"/>
                <a:gd name="T115" fmla="*/ 228 h 386"/>
                <a:gd name="T116" fmla="*/ 56 w 407"/>
                <a:gd name="T117" fmla="*/ 229 h 386"/>
                <a:gd name="T118" fmla="*/ 42 w 407"/>
                <a:gd name="T119" fmla="*/ 228 h 386"/>
                <a:gd name="T120" fmla="*/ 32 w 407"/>
                <a:gd name="T121" fmla="*/ 210 h 386"/>
                <a:gd name="T122" fmla="*/ 24 w 407"/>
                <a:gd name="T123" fmla="*/ 199 h 386"/>
                <a:gd name="T124" fmla="*/ 0 w 407"/>
                <a:gd name="T125" fmla="*/ 203 h 38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407" h="386">
                  <a:moveTo>
                    <a:pt x="0" y="203"/>
                  </a:moveTo>
                  <a:lnTo>
                    <a:pt x="0" y="203"/>
                  </a:lnTo>
                  <a:lnTo>
                    <a:pt x="1" y="217"/>
                  </a:lnTo>
                  <a:lnTo>
                    <a:pt x="2" y="225"/>
                  </a:lnTo>
                  <a:lnTo>
                    <a:pt x="4" y="235"/>
                  </a:lnTo>
                  <a:lnTo>
                    <a:pt x="8" y="243"/>
                  </a:lnTo>
                  <a:lnTo>
                    <a:pt x="13" y="251"/>
                  </a:lnTo>
                  <a:lnTo>
                    <a:pt x="17" y="253"/>
                  </a:lnTo>
                  <a:lnTo>
                    <a:pt x="21" y="256"/>
                  </a:lnTo>
                  <a:lnTo>
                    <a:pt x="25" y="259"/>
                  </a:lnTo>
                  <a:lnTo>
                    <a:pt x="32" y="259"/>
                  </a:lnTo>
                  <a:lnTo>
                    <a:pt x="36" y="263"/>
                  </a:lnTo>
                  <a:lnTo>
                    <a:pt x="40" y="266"/>
                  </a:lnTo>
                  <a:lnTo>
                    <a:pt x="46" y="270"/>
                  </a:lnTo>
                  <a:lnTo>
                    <a:pt x="55" y="272"/>
                  </a:lnTo>
                  <a:lnTo>
                    <a:pt x="66" y="274"/>
                  </a:lnTo>
                  <a:lnTo>
                    <a:pt x="82" y="274"/>
                  </a:lnTo>
                  <a:lnTo>
                    <a:pt x="101" y="271"/>
                  </a:lnTo>
                  <a:lnTo>
                    <a:pt x="108" y="271"/>
                  </a:lnTo>
                  <a:lnTo>
                    <a:pt x="116" y="272"/>
                  </a:lnTo>
                  <a:lnTo>
                    <a:pt x="124" y="276"/>
                  </a:lnTo>
                  <a:lnTo>
                    <a:pt x="132" y="281"/>
                  </a:lnTo>
                  <a:lnTo>
                    <a:pt x="147" y="289"/>
                  </a:lnTo>
                  <a:lnTo>
                    <a:pt x="157" y="297"/>
                  </a:lnTo>
                  <a:lnTo>
                    <a:pt x="166" y="305"/>
                  </a:lnTo>
                  <a:lnTo>
                    <a:pt x="176" y="316"/>
                  </a:lnTo>
                  <a:lnTo>
                    <a:pt x="184" y="327"/>
                  </a:lnTo>
                  <a:lnTo>
                    <a:pt x="190" y="336"/>
                  </a:lnTo>
                  <a:lnTo>
                    <a:pt x="195" y="343"/>
                  </a:lnTo>
                  <a:lnTo>
                    <a:pt x="200" y="350"/>
                  </a:lnTo>
                  <a:lnTo>
                    <a:pt x="209" y="359"/>
                  </a:lnTo>
                  <a:lnTo>
                    <a:pt x="226" y="370"/>
                  </a:lnTo>
                  <a:lnTo>
                    <a:pt x="232" y="375"/>
                  </a:lnTo>
                  <a:lnTo>
                    <a:pt x="241" y="378"/>
                  </a:lnTo>
                  <a:lnTo>
                    <a:pt x="254" y="381"/>
                  </a:lnTo>
                  <a:lnTo>
                    <a:pt x="266" y="385"/>
                  </a:lnTo>
                  <a:lnTo>
                    <a:pt x="273" y="386"/>
                  </a:lnTo>
                  <a:lnTo>
                    <a:pt x="280" y="386"/>
                  </a:lnTo>
                  <a:lnTo>
                    <a:pt x="287" y="386"/>
                  </a:lnTo>
                  <a:lnTo>
                    <a:pt x="295" y="386"/>
                  </a:lnTo>
                  <a:lnTo>
                    <a:pt x="303" y="386"/>
                  </a:lnTo>
                  <a:lnTo>
                    <a:pt x="311" y="386"/>
                  </a:lnTo>
                  <a:lnTo>
                    <a:pt x="356" y="377"/>
                  </a:lnTo>
                  <a:lnTo>
                    <a:pt x="360" y="374"/>
                  </a:lnTo>
                  <a:lnTo>
                    <a:pt x="364" y="370"/>
                  </a:lnTo>
                  <a:lnTo>
                    <a:pt x="368" y="364"/>
                  </a:lnTo>
                  <a:lnTo>
                    <a:pt x="372" y="360"/>
                  </a:lnTo>
                  <a:lnTo>
                    <a:pt x="376" y="356"/>
                  </a:lnTo>
                  <a:lnTo>
                    <a:pt x="379" y="352"/>
                  </a:lnTo>
                  <a:lnTo>
                    <a:pt x="384" y="345"/>
                  </a:lnTo>
                  <a:lnTo>
                    <a:pt x="387" y="340"/>
                  </a:lnTo>
                  <a:lnTo>
                    <a:pt x="388" y="333"/>
                  </a:lnTo>
                  <a:lnTo>
                    <a:pt x="392" y="318"/>
                  </a:lnTo>
                  <a:lnTo>
                    <a:pt x="392" y="313"/>
                  </a:lnTo>
                  <a:lnTo>
                    <a:pt x="394" y="308"/>
                  </a:lnTo>
                  <a:lnTo>
                    <a:pt x="395" y="302"/>
                  </a:lnTo>
                  <a:lnTo>
                    <a:pt x="392" y="297"/>
                  </a:lnTo>
                  <a:lnTo>
                    <a:pt x="391" y="291"/>
                  </a:lnTo>
                  <a:lnTo>
                    <a:pt x="392" y="286"/>
                  </a:lnTo>
                  <a:lnTo>
                    <a:pt x="394" y="276"/>
                  </a:lnTo>
                  <a:lnTo>
                    <a:pt x="392" y="267"/>
                  </a:lnTo>
                  <a:lnTo>
                    <a:pt x="391" y="262"/>
                  </a:lnTo>
                  <a:lnTo>
                    <a:pt x="388" y="256"/>
                  </a:lnTo>
                  <a:lnTo>
                    <a:pt x="385" y="252"/>
                  </a:lnTo>
                  <a:lnTo>
                    <a:pt x="385" y="247"/>
                  </a:lnTo>
                  <a:lnTo>
                    <a:pt x="384" y="237"/>
                  </a:lnTo>
                  <a:lnTo>
                    <a:pt x="383" y="233"/>
                  </a:lnTo>
                  <a:lnTo>
                    <a:pt x="381" y="224"/>
                  </a:lnTo>
                  <a:lnTo>
                    <a:pt x="380" y="220"/>
                  </a:lnTo>
                  <a:lnTo>
                    <a:pt x="376" y="216"/>
                  </a:lnTo>
                  <a:lnTo>
                    <a:pt x="372" y="209"/>
                  </a:lnTo>
                  <a:lnTo>
                    <a:pt x="369" y="203"/>
                  </a:lnTo>
                  <a:lnTo>
                    <a:pt x="368" y="197"/>
                  </a:lnTo>
                  <a:lnTo>
                    <a:pt x="368" y="187"/>
                  </a:lnTo>
                  <a:lnTo>
                    <a:pt x="368" y="182"/>
                  </a:lnTo>
                  <a:lnTo>
                    <a:pt x="366" y="179"/>
                  </a:lnTo>
                  <a:lnTo>
                    <a:pt x="366" y="176"/>
                  </a:lnTo>
                  <a:lnTo>
                    <a:pt x="368" y="170"/>
                  </a:lnTo>
                  <a:lnTo>
                    <a:pt x="375" y="153"/>
                  </a:lnTo>
                  <a:lnTo>
                    <a:pt x="380" y="136"/>
                  </a:lnTo>
                  <a:lnTo>
                    <a:pt x="383" y="129"/>
                  </a:lnTo>
                  <a:lnTo>
                    <a:pt x="384" y="124"/>
                  </a:lnTo>
                  <a:lnTo>
                    <a:pt x="385" y="119"/>
                  </a:lnTo>
                  <a:lnTo>
                    <a:pt x="388" y="113"/>
                  </a:lnTo>
                  <a:lnTo>
                    <a:pt x="391" y="106"/>
                  </a:lnTo>
                  <a:lnTo>
                    <a:pt x="395" y="98"/>
                  </a:lnTo>
                  <a:lnTo>
                    <a:pt x="400" y="80"/>
                  </a:lnTo>
                  <a:lnTo>
                    <a:pt x="403" y="69"/>
                  </a:lnTo>
                  <a:lnTo>
                    <a:pt x="406" y="59"/>
                  </a:lnTo>
                  <a:lnTo>
                    <a:pt x="407" y="45"/>
                  </a:lnTo>
                  <a:lnTo>
                    <a:pt x="407" y="34"/>
                  </a:lnTo>
                  <a:lnTo>
                    <a:pt x="406" y="25"/>
                  </a:lnTo>
                  <a:lnTo>
                    <a:pt x="403" y="19"/>
                  </a:lnTo>
                  <a:lnTo>
                    <a:pt x="399" y="11"/>
                  </a:lnTo>
                  <a:lnTo>
                    <a:pt x="395" y="8"/>
                  </a:lnTo>
                  <a:lnTo>
                    <a:pt x="391" y="6"/>
                  </a:lnTo>
                  <a:lnTo>
                    <a:pt x="385" y="3"/>
                  </a:lnTo>
                  <a:lnTo>
                    <a:pt x="380" y="2"/>
                  </a:lnTo>
                  <a:lnTo>
                    <a:pt x="375" y="0"/>
                  </a:lnTo>
                  <a:lnTo>
                    <a:pt x="371" y="2"/>
                  </a:lnTo>
                  <a:lnTo>
                    <a:pt x="366" y="3"/>
                  </a:lnTo>
                  <a:lnTo>
                    <a:pt x="364" y="6"/>
                  </a:lnTo>
                  <a:lnTo>
                    <a:pt x="362" y="10"/>
                  </a:lnTo>
                  <a:lnTo>
                    <a:pt x="361" y="14"/>
                  </a:lnTo>
                  <a:lnTo>
                    <a:pt x="361" y="25"/>
                  </a:lnTo>
                  <a:lnTo>
                    <a:pt x="362" y="30"/>
                  </a:lnTo>
                  <a:lnTo>
                    <a:pt x="364" y="36"/>
                  </a:lnTo>
                  <a:lnTo>
                    <a:pt x="368" y="42"/>
                  </a:lnTo>
                  <a:lnTo>
                    <a:pt x="371" y="48"/>
                  </a:lnTo>
                  <a:lnTo>
                    <a:pt x="371" y="50"/>
                  </a:lnTo>
                  <a:lnTo>
                    <a:pt x="371" y="53"/>
                  </a:lnTo>
                  <a:lnTo>
                    <a:pt x="368" y="57"/>
                  </a:lnTo>
                  <a:lnTo>
                    <a:pt x="368" y="60"/>
                  </a:lnTo>
                  <a:lnTo>
                    <a:pt x="368" y="63"/>
                  </a:lnTo>
                  <a:lnTo>
                    <a:pt x="368" y="64"/>
                  </a:lnTo>
                  <a:lnTo>
                    <a:pt x="362" y="69"/>
                  </a:lnTo>
                  <a:lnTo>
                    <a:pt x="358" y="75"/>
                  </a:lnTo>
                  <a:lnTo>
                    <a:pt x="356" y="80"/>
                  </a:lnTo>
                  <a:lnTo>
                    <a:pt x="354" y="86"/>
                  </a:lnTo>
                  <a:lnTo>
                    <a:pt x="350" y="98"/>
                  </a:lnTo>
                  <a:lnTo>
                    <a:pt x="343" y="111"/>
                  </a:lnTo>
                  <a:lnTo>
                    <a:pt x="338" y="124"/>
                  </a:lnTo>
                  <a:lnTo>
                    <a:pt x="337" y="129"/>
                  </a:lnTo>
                  <a:lnTo>
                    <a:pt x="335" y="133"/>
                  </a:lnTo>
                  <a:lnTo>
                    <a:pt x="334" y="142"/>
                  </a:lnTo>
                  <a:lnTo>
                    <a:pt x="330" y="157"/>
                  </a:lnTo>
                  <a:lnTo>
                    <a:pt x="326" y="172"/>
                  </a:lnTo>
                  <a:lnTo>
                    <a:pt x="325" y="183"/>
                  </a:lnTo>
                  <a:lnTo>
                    <a:pt x="327" y="194"/>
                  </a:lnTo>
                  <a:lnTo>
                    <a:pt x="329" y="202"/>
                  </a:lnTo>
                  <a:lnTo>
                    <a:pt x="329" y="229"/>
                  </a:lnTo>
                  <a:lnTo>
                    <a:pt x="330" y="251"/>
                  </a:lnTo>
                  <a:lnTo>
                    <a:pt x="330" y="262"/>
                  </a:lnTo>
                  <a:lnTo>
                    <a:pt x="330" y="266"/>
                  </a:lnTo>
                  <a:lnTo>
                    <a:pt x="329" y="267"/>
                  </a:lnTo>
                  <a:lnTo>
                    <a:pt x="326" y="267"/>
                  </a:lnTo>
                  <a:lnTo>
                    <a:pt x="323" y="267"/>
                  </a:lnTo>
                  <a:lnTo>
                    <a:pt x="322" y="267"/>
                  </a:lnTo>
                  <a:lnTo>
                    <a:pt x="319" y="262"/>
                  </a:lnTo>
                  <a:lnTo>
                    <a:pt x="316" y="259"/>
                  </a:lnTo>
                  <a:lnTo>
                    <a:pt x="314" y="258"/>
                  </a:lnTo>
                  <a:lnTo>
                    <a:pt x="310" y="256"/>
                  </a:lnTo>
                  <a:lnTo>
                    <a:pt x="308" y="253"/>
                  </a:lnTo>
                  <a:lnTo>
                    <a:pt x="307" y="248"/>
                  </a:lnTo>
                  <a:lnTo>
                    <a:pt x="304" y="243"/>
                  </a:lnTo>
                  <a:lnTo>
                    <a:pt x="300" y="240"/>
                  </a:lnTo>
                  <a:lnTo>
                    <a:pt x="297" y="239"/>
                  </a:lnTo>
                  <a:lnTo>
                    <a:pt x="295" y="240"/>
                  </a:lnTo>
                  <a:lnTo>
                    <a:pt x="289" y="226"/>
                  </a:lnTo>
                  <a:lnTo>
                    <a:pt x="287" y="224"/>
                  </a:lnTo>
                  <a:lnTo>
                    <a:pt x="285" y="222"/>
                  </a:lnTo>
                  <a:lnTo>
                    <a:pt x="283" y="224"/>
                  </a:lnTo>
                  <a:lnTo>
                    <a:pt x="281" y="216"/>
                  </a:lnTo>
                  <a:lnTo>
                    <a:pt x="277" y="207"/>
                  </a:lnTo>
                  <a:lnTo>
                    <a:pt x="273" y="201"/>
                  </a:lnTo>
                  <a:lnTo>
                    <a:pt x="269" y="198"/>
                  </a:lnTo>
                  <a:lnTo>
                    <a:pt x="266" y="197"/>
                  </a:lnTo>
                  <a:lnTo>
                    <a:pt x="262" y="188"/>
                  </a:lnTo>
                  <a:lnTo>
                    <a:pt x="258" y="180"/>
                  </a:lnTo>
                  <a:lnTo>
                    <a:pt x="255" y="175"/>
                  </a:lnTo>
                  <a:lnTo>
                    <a:pt x="254" y="172"/>
                  </a:lnTo>
                  <a:lnTo>
                    <a:pt x="253" y="172"/>
                  </a:lnTo>
                  <a:lnTo>
                    <a:pt x="249" y="171"/>
                  </a:lnTo>
                  <a:lnTo>
                    <a:pt x="247" y="167"/>
                  </a:lnTo>
                  <a:lnTo>
                    <a:pt x="243" y="159"/>
                  </a:lnTo>
                  <a:lnTo>
                    <a:pt x="241" y="156"/>
                  </a:lnTo>
                  <a:lnTo>
                    <a:pt x="241" y="152"/>
                  </a:lnTo>
                  <a:lnTo>
                    <a:pt x="238" y="149"/>
                  </a:lnTo>
                  <a:lnTo>
                    <a:pt x="232" y="144"/>
                  </a:lnTo>
                  <a:lnTo>
                    <a:pt x="227" y="140"/>
                  </a:lnTo>
                  <a:lnTo>
                    <a:pt x="224" y="134"/>
                  </a:lnTo>
                  <a:lnTo>
                    <a:pt x="222" y="129"/>
                  </a:lnTo>
                  <a:lnTo>
                    <a:pt x="218" y="121"/>
                  </a:lnTo>
                  <a:lnTo>
                    <a:pt x="215" y="115"/>
                  </a:lnTo>
                  <a:lnTo>
                    <a:pt x="213" y="111"/>
                  </a:lnTo>
                  <a:lnTo>
                    <a:pt x="212" y="109"/>
                  </a:lnTo>
                  <a:lnTo>
                    <a:pt x="208" y="107"/>
                  </a:lnTo>
                  <a:lnTo>
                    <a:pt x="203" y="107"/>
                  </a:lnTo>
                  <a:lnTo>
                    <a:pt x="200" y="106"/>
                  </a:lnTo>
                  <a:lnTo>
                    <a:pt x="200" y="105"/>
                  </a:lnTo>
                  <a:lnTo>
                    <a:pt x="199" y="107"/>
                  </a:lnTo>
                  <a:lnTo>
                    <a:pt x="196" y="113"/>
                  </a:lnTo>
                  <a:lnTo>
                    <a:pt x="195" y="118"/>
                  </a:lnTo>
                  <a:lnTo>
                    <a:pt x="197" y="132"/>
                  </a:lnTo>
                  <a:lnTo>
                    <a:pt x="200" y="145"/>
                  </a:lnTo>
                  <a:lnTo>
                    <a:pt x="203" y="159"/>
                  </a:lnTo>
                  <a:lnTo>
                    <a:pt x="207" y="168"/>
                  </a:lnTo>
                  <a:lnTo>
                    <a:pt x="208" y="171"/>
                  </a:lnTo>
                  <a:lnTo>
                    <a:pt x="211" y="172"/>
                  </a:lnTo>
                  <a:lnTo>
                    <a:pt x="212" y="179"/>
                  </a:lnTo>
                  <a:lnTo>
                    <a:pt x="213" y="183"/>
                  </a:lnTo>
                  <a:lnTo>
                    <a:pt x="219" y="188"/>
                  </a:lnTo>
                  <a:lnTo>
                    <a:pt x="223" y="199"/>
                  </a:lnTo>
                  <a:lnTo>
                    <a:pt x="227" y="207"/>
                  </a:lnTo>
                  <a:lnTo>
                    <a:pt x="228" y="214"/>
                  </a:lnTo>
                  <a:lnTo>
                    <a:pt x="230" y="218"/>
                  </a:lnTo>
                  <a:lnTo>
                    <a:pt x="232" y="224"/>
                  </a:lnTo>
                  <a:lnTo>
                    <a:pt x="234" y="228"/>
                  </a:lnTo>
                  <a:lnTo>
                    <a:pt x="235" y="233"/>
                  </a:lnTo>
                  <a:lnTo>
                    <a:pt x="237" y="237"/>
                  </a:lnTo>
                  <a:lnTo>
                    <a:pt x="238" y="240"/>
                  </a:lnTo>
                  <a:lnTo>
                    <a:pt x="241" y="243"/>
                  </a:lnTo>
                  <a:lnTo>
                    <a:pt x="241" y="245"/>
                  </a:lnTo>
                  <a:lnTo>
                    <a:pt x="242" y="252"/>
                  </a:lnTo>
                  <a:lnTo>
                    <a:pt x="242" y="256"/>
                  </a:lnTo>
                  <a:lnTo>
                    <a:pt x="243" y="260"/>
                  </a:lnTo>
                  <a:lnTo>
                    <a:pt x="247" y="264"/>
                  </a:lnTo>
                  <a:lnTo>
                    <a:pt x="251" y="267"/>
                  </a:lnTo>
                  <a:lnTo>
                    <a:pt x="253" y="270"/>
                  </a:lnTo>
                  <a:lnTo>
                    <a:pt x="255" y="272"/>
                  </a:lnTo>
                  <a:lnTo>
                    <a:pt x="257" y="282"/>
                  </a:lnTo>
                  <a:lnTo>
                    <a:pt x="258" y="289"/>
                  </a:lnTo>
                  <a:lnTo>
                    <a:pt x="258" y="290"/>
                  </a:lnTo>
                  <a:lnTo>
                    <a:pt x="257" y="289"/>
                  </a:lnTo>
                  <a:lnTo>
                    <a:pt x="257" y="286"/>
                  </a:lnTo>
                  <a:lnTo>
                    <a:pt x="260" y="290"/>
                  </a:lnTo>
                  <a:lnTo>
                    <a:pt x="270" y="308"/>
                  </a:lnTo>
                  <a:lnTo>
                    <a:pt x="273" y="314"/>
                  </a:lnTo>
                  <a:lnTo>
                    <a:pt x="273" y="320"/>
                  </a:lnTo>
                  <a:lnTo>
                    <a:pt x="272" y="325"/>
                  </a:lnTo>
                  <a:lnTo>
                    <a:pt x="270" y="329"/>
                  </a:lnTo>
                  <a:lnTo>
                    <a:pt x="268" y="331"/>
                  </a:lnTo>
                  <a:lnTo>
                    <a:pt x="262" y="331"/>
                  </a:lnTo>
                  <a:lnTo>
                    <a:pt x="250" y="329"/>
                  </a:lnTo>
                  <a:lnTo>
                    <a:pt x="247" y="329"/>
                  </a:lnTo>
                  <a:lnTo>
                    <a:pt x="246" y="328"/>
                  </a:lnTo>
                  <a:lnTo>
                    <a:pt x="243" y="322"/>
                  </a:lnTo>
                  <a:lnTo>
                    <a:pt x="239" y="317"/>
                  </a:lnTo>
                  <a:lnTo>
                    <a:pt x="237" y="313"/>
                  </a:lnTo>
                  <a:lnTo>
                    <a:pt x="232" y="310"/>
                  </a:lnTo>
                  <a:lnTo>
                    <a:pt x="231" y="309"/>
                  </a:lnTo>
                  <a:lnTo>
                    <a:pt x="230" y="306"/>
                  </a:lnTo>
                  <a:lnTo>
                    <a:pt x="227" y="301"/>
                  </a:lnTo>
                  <a:lnTo>
                    <a:pt x="226" y="297"/>
                  </a:lnTo>
                  <a:lnTo>
                    <a:pt x="224" y="295"/>
                  </a:lnTo>
                  <a:lnTo>
                    <a:pt x="222" y="293"/>
                  </a:lnTo>
                  <a:lnTo>
                    <a:pt x="218" y="293"/>
                  </a:lnTo>
                  <a:lnTo>
                    <a:pt x="215" y="293"/>
                  </a:lnTo>
                  <a:lnTo>
                    <a:pt x="213" y="290"/>
                  </a:lnTo>
                  <a:lnTo>
                    <a:pt x="211" y="285"/>
                  </a:lnTo>
                  <a:lnTo>
                    <a:pt x="209" y="282"/>
                  </a:lnTo>
                  <a:lnTo>
                    <a:pt x="207" y="279"/>
                  </a:lnTo>
                  <a:lnTo>
                    <a:pt x="203" y="278"/>
                  </a:lnTo>
                  <a:lnTo>
                    <a:pt x="196" y="278"/>
                  </a:lnTo>
                  <a:lnTo>
                    <a:pt x="192" y="274"/>
                  </a:lnTo>
                  <a:lnTo>
                    <a:pt x="186" y="266"/>
                  </a:lnTo>
                  <a:lnTo>
                    <a:pt x="181" y="260"/>
                  </a:lnTo>
                  <a:lnTo>
                    <a:pt x="180" y="259"/>
                  </a:lnTo>
                  <a:lnTo>
                    <a:pt x="178" y="259"/>
                  </a:lnTo>
                  <a:lnTo>
                    <a:pt x="176" y="260"/>
                  </a:lnTo>
                  <a:lnTo>
                    <a:pt x="176" y="259"/>
                  </a:lnTo>
                  <a:lnTo>
                    <a:pt x="172" y="255"/>
                  </a:lnTo>
                  <a:lnTo>
                    <a:pt x="169" y="249"/>
                  </a:lnTo>
                  <a:lnTo>
                    <a:pt x="166" y="247"/>
                  </a:lnTo>
                  <a:lnTo>
                    <a:pt x="162" y="244"/>
                  </a:lnTo>
                  <a:lnTo>
                    <a:pt x="158" y="243"/>
                  </a:lnTo>
                  <a:lnTo>
                    <a:pt x="154" y="243"/>
                  </a:lnTo>
                  <a:lnTo>
                    <a:pt x="150" y="241"/>
                  </a:lnTo>
                  <a:lnTo>
                    <a:pt x="144" y="239"/>
                  </a:lnTo>
                  <a:lnTo>
                    <a:pt x="142" y="236"/>
                  </a:lnTo>
                  <a:lnTo>
                    <a:pt x="139" y="230"/>
                  </a:lnTo>
                  <a:lnTo>
                    <a:pt x="134" y="217"/>
                  </a:lnTo>
                  <a:lnTo>
                    <a:pt x="130" y="210"/>
                  </a:lnTo>
                  <a:lnTo>
                    <a:pt x="125" y="205"/>
                  </a:lnTo>
                  <a:lnTo>
                    <a:pt x="121" y="199"/>
                  </a:lnTo>
                  <a:lnTo>
                    <a:pt x="116" y="198"/>
                  </a:lnTo>
                  <a:lnTo>
                    <a:pt x="113" y="198"/>
                  </a:lnTo>
                  <a:lnTo>
                    <a:pt x="111" y="199"/>
                  </a:lnTo>
                  <a:lnTo>
                    <a:pt x="108" y="201"/>
                  </a:lnTo>
                  <a:lnTo>
                    <a:pt x="108" y="202"/>
                  </a:lnTo>
                  <a:lnTo>
                    <a:pt x="107" y="207"/>
                  </a:lnTo>
                  <a:lnTo>
                    <a:pt x="108" y="213"/>
                  </a:lnTo>
                  <a:lnTo>
                    <a:pt x="111" y="226"/>
                  </a:lnTo>
                  <a:lnTo>
                    <a:pt x="112" y="230"/>
                  </a:lnTo>
                  <a:lnTo>
                    <a:pt x="113" y="235"/>
                  </a:lnTo>
                  <a:lnTo>
                    <a:pt x="112" y="236"/>
                  </a:lnTo>
                  <a:lnTo>
                    <a:pt x="109" y="237"/>
                  </a:lnTo>
                  <a:lnTo>
                    <a:pt x="104" y="239"/>
                  </a:lnTo>
                  <a:lnTo>
                    <a:pt x="97" y="239"/>
                  </a:lnTo>
                  <a:lnTo>
                    <a:pt x="96" y="237"/>
                  </a:lnTo>
                  <a:lnTo>
                    <a:pt x="94" y="235"/>
                  </a:lnTo>
                  <a:lnTo>
                    <a:pt x="93" y="232"/>
                  </a:lnTo>
                  <a:lnTo>
                    <a:pt x="90" y="229"/>
                  </a:lnTo>
                  <a:lnTo>
                    <a:pt x="85" y="228"/>
                  </a:lnTo>
                  <a:lnTo>
                    <a:pt x="79" y="228"/>
                  </a:lnTo>
                  <a:lnTo>
                    <a:pt x="73" y="229"/>
                  </a:lnTo>
                  <a:lnTo>
                    <a:pt x="63" y="232"/>
                  </a:lnTo>
                  <a:lnTo>
                    <a:pt x="60" y="232"/>
                  </a:lnTo>
                  <a:lnTo>
                    <a:pt x="56" y="229"/>
                  </a:lnTo>
                  <a:lnTo>
                    <a:pt x="50" y="226"/>
                  </a:lnTo>
                  <a:lnTo>
                    <a:pt x="47" y="226"/>
                  </a:lnTo>
                  <a:lnTo>
                    <a:pt x="43" y="228"/>
                  </a:lnTo>
                  <a:lnTo>
                    <a:pt x="42" y="228"/>
                  </a:lnTo>
                  <a:lnTo>
                    <a:pt x="40" y="225"/>
                  </a:lnTo>
                  <a:lnTo>
                    <a:pt x="37" y="220"/>
                  </a:lnTo>
                  <a:lnTo>
                    <a:pt x="36" y="213"/>
                  </a:lnTo>
                  <a:lnTo>
                    <a:pt x="35" y="210"/>
                  </a:lnTo>
                  <a:lnTo>
                    <a:pt x="32" y="210"/>
                  </a:lnTo>
                  <a:lnTo>
                    <a:pt x="31" y="212"/>
                  </a:lnTo>
                  <a:lnTo>
                    <a:pt x="29" y="210"/>
                  </a:lnTo>
                  <a:lnTo>
                    <a:pt x="28" y="207"/>
                  </a:lnTo>
                  <a:lnTo>
                    <a:pt x="27" y="203"/>
                  </a:lnTo>
                  <a:lnTo>
                    <a:pt x="24" y="199"/>
                  </a:lnTo>
                  <a:lnTo>
                    <a:pt x="19" y="195"/>
                  </a:lnTo>
                  <a:lnTo>
                    <a:pt x="9" y="194"/>
                  </a:lnTo>
                  <a:lnTo>
                    <a:pt x="5" y="195"/>
                  </a:lnTo>
                  <a:lnTo>
                    <a:pt x="1" y="197"/>
                  </a:lnTo>
                  <a:lnTo>
                    <a:pt x="0" y="199"/>
                  </a:lnTo>
                  <a:lnTo>
                    <a:pt x="0" y="203"/>
                  </a:lnTo>
                  <a:close/>
                </a:path>
              </a:pathLst>
            </a:custGeom>
            <a:solidFill>
              <a:srgbClr val="F7EEF3"/>
            </a:solidFill>
            <a:ln w="1588">
              <a:solidFill>
                <a:srgbClr val="DCA1B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200" name="Freeform 506"/>
            <p:cNvSpPr>
              <a:spLocks/>
            </p:cNvSpPr>
            <p:nvPr/>
          </p:nvSpPr>
          <p:spPr bwMode="auto">
            <a:xfrm>
              <a:off x="1910" y="683"/>
              <a:ext cx="13" cy="14"/>
            </a:xfrm>
            <a:custGeom>
              <a:avLst/>
              <a:gdLst>
                <a:gd name="T0" fmla="*/ 0 w 13"/>
                <a:gd name="T1" fmla="*/ 14 h 14"/>
                <a:gd name="T2" fmla="*/ 0 w 13"/>
                <a:gd name="T3" fmla="*/ 14 h 14"/>
                <a:gd name="T4" fmla="*/ 4 w 13"/>
                <a:gd name="T5" fmla="*/ 8 h 14"/>
                <a:gd name="T6" fmla="*/ 6 w 13"/>
                <a:gd name="T7" fmla="*/ 3 h 14"/>
                <a:gd name="T8" fmla="*/ 9 w 13"/>
                <a:gd name="T9" fmla="*/ 0 h 14"/>
                <a:gd name="T10" fmla="*/ 12 w 13"/>
                <a:gd name="T11" fmla="*/ 0 h 14"/>
                <a:gd name="T12" fmla="*/ 13 w 13"/>
                <a:gd name="T13" fmla="*/ 0 h 1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" h="14">
                  <a:moveTo>
                    <a:pt x="0" y="14"/>
                  </a:moveTo>
                  <a:lnTo>
                    <a:pt x="0" y="14"/>
                  </a:lnTo>
                  <a:lnTo>
                    <a:pt x="4" y="8"/>
                  </a:lnTo>
                  <a:lnTo>
                    <a:pt x="6" y="3"/>
                  </a:lnTo>
                  <a:lnTo>
                    <a:pt x="9" y="0"/>
                  </a:lnTo>
                  <a:lnTo>
                    <a:pt x="12" y="0"/>
                  </a:lnTo>
                  <a:lnTo>
                    <a:pt x="13" y="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201" name="Freeform 507"/>
            <p:cNvSpPr>
              <a:spLocks/>
            </p:cNvSpPr>
            <p:nvPr/>
          </p:nvSpPr>
          <p:spPr bwMode="auto">
            <a:xfrm>
              <a:off x="1891" y="672"/>
              <a:ext cx="13" cy="7"/>
            </a:xfrm>
            <a:custGeom>
              <a:avLst/>
              <a:gdLst>
                <a:gd name="T0" fmla="*/ 13 w 13"/>
                <a:gd name="T1" fmla="*/ 0 h 7"/>
                <a:gd name="T2" fmla="*/ 13 w 13"/>
                <a:gd name="T3" fmla="*/ 0 h 7"/>
                <a:gd name="T4" fmla="*/ 5 w 13"/>
                <a:gd name="T5" fmla="*/ 6 h 7"/>
                <a:gd name="T6" fmla="*/ 2 w 13"/>
                <a:gd name="T7" fmla="*/ 7 h 7"/>
                <a:gd name="T8" fmla="*/ 0 w 13"/>
                <a:gd name="T9" fmla="*/ 7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" h="7">
                  <a:moveTo>
                    <a:pt x="13" y="0"/>
                  </a:moveTo>
                  <a:lnTo>
                    <a:pt x="13" y="0"/>
                  </a:lnTo>
                  <a:lnTo>
                    <a:pt x="5" y="6"/>
                  </a:lnTo>
                  <a:lnTo>
                    <a:pt x="2" y="7"/>
                  </a:lnTo>
                  <a:lnTo>
                    <a:pt x="0" y="7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202" name="Freeform 508"/>
            <p:cNvSpPr>
              <a:spLocks/>
            </p:cNvSpPr>
            <p:nvPr/>
          </p:nvSpPr>
          <p:spPr bwMode="auto">
            <a:xfrm>
              <a:off x="1900" y="594"/>
              <a:ext cx="8" cy="28"/>
            </a:xfrm>
            <a:custGeom>
              <a:avLst/>
              <a:gdLst>
                <a:gd name="T0" fmla="*/ 8 w 8"/>
                <a:gd name="T1" fmla="*/ 0 h 28"/>
                <a:gd name="T2" fmla="*/ 8 w 8"/>
                <a:gd name="T3" fmla="*/ 0 h 28"/>
                <a:gd name="T4" fmla="*/ 6 w 8"/>
                <a:gd name="T5" fmla="*/ 4 h 28"/>
                <a:gd name="T6" fmla="*/ 3 w 8"/>
                <a:gd name="T7" fmla="*/ 7 h 28"/>
                <a:gd name="T8" fmla="*/ 1 w 8"/>
                <a:gd name="T9" fmla="*/ 9 h 28"/>
                <a:gd name="T10" fmla="*/ 1 w 8"/>
                <a:gd name="T11" fmla="*/ 13 h 28"/>
                <a:gd name="T12" fmla="*/ 1 w 8"/>
                <a:gd name="T13" fmla="*/ 13 h 28"/>
                <a:gd name="T14" fmla="*/ 1 w 8"/>
                <a:gd name="T15" fmla="*/ 21 h 28"/>
                <a:gd name="T16" fmla="*/ 1 w 8"/>
                <a:gd name="T17" fmla="*/ 25 h 28"/>
                <a:gd name="T18" fmla="*/ 0 w 8"/>
                <a:gd name="T19" fmla="*/ 28 h 2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" h="28">
                  <a:moveTo>
                    <a:pt x="8" y="0"/>
                  </a:moveTo>
                  <a:lnTo>
                    <a:pt x="8" y="0"/>
                  </a:lnTo>
                  <a:lnTo>
                    <a:pt x="6" y="4"/>
                  </a:lnTo>
                  <a:lnTo>
                    <a:pt x="3" y="7"/>
                  </a:lnTo>
                  <a:lnTo>
                    <a:pt x="1" y="9"/>
                  </a:lnTo>
                  <a:lnTo>
                    <a:pt x="1" y="13"/>
                  </a:lnTo>
                  <a:lnTo>
                    <a:pt x="1" y="21"/>
                  </a:lnTo>
                  <a:lnTo>
                    <a:pt x="1" y="25"/>
                  </a:lnTo>
                  <a:lnTo>
                    <a:pt x="0" y="28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203" name="Freeform 509"/>
            <p:cNvSpPr>
              <a:spLocks/>
            </p:cNvSpPr>
            <p:nvPr/>
          </p:nvSpPr>
          <p:spPr bwMode="auto">
            <a:xfrm>
              <a:off x="1920" y="636"/>
              <a:ext cx="3" cy="17"/>
            </a:xfrm>
            <a:custGeom>
              <a:avLst/>
              <a:gdLst>
                <a:gd name="T0" fmla="*/ 3 w 3"/>
                <a:gd name="T1" fmla="*/ 0 h 17"/>
                <a:gd name="T2" fmla="*/ 3 w 3"/>
                <a:gd name="T3" fmla="*/ 0 h 17"/>
                <a:gd name="T4" fmla="*/ 0 w 3"/>
                <a:gd name="T5" fmla="*/ 17 h 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" h="17">
                  <a:moveTo>
                    <a:pt x="3" y="0"/>
                  </a:moveTo>
                  <a:lnTo>
                    <a:pt x="3" y="0"/>
                  </a:lnTo>
                  <a:lnTo>
                    <a:pt x="0" y="17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204" name="Freeform 510"/>
            <p:cNvSpPr>
              <a:spLocks/>
            </p:cNvSpPr>
            <p:nvPr/>
          </p:nvSpPr>
          <p:spPr bwMode="auto">
            <a:xfrm>
              <a:off x="1922" y="606"/>
              <a:ext cx="11" cy="8"/>
            </a:xfrm>
            <a:custGeom>
              <a:avLst/>
              <a:gdLst>
                <a:gd name="T0" fmla="*/ 11 w 11"/>
                <a:gd name="T1" fmla="*/ 0 h 8"/>
                <a:gd name="T2" fmla="*/ 11 w 11"/>
                <a:gd name="T3" fmla="*/ 0 h 8"/>
                <a:gd name="T4" fmla="*/ 8 w 11"/>
                <a:gd name="T5" fmla="*/ 4 h 8"/>
                <a:gd name="T6" fmla="*/ 5 w 11"/>
                <a:gd name="T7" fmla="*/ 7 h 8"/>
                <a:gd name="T8" fmla="*/ 2 w 11"/>
                <a:gd name="T9" fmla="*/ 8 h 8"/>
                <a:gd name="T10" fmla="*/ 0 w 11"/>
                <a:gd name="T11" fmla="*/ 5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" h="8">
                  <a:moveTo>
                    <a:pt x="11" y="0"/>
                  </a:moveTo>
                  <a:lnTo>
                    <a:pt x="11" y="0"/>
                  </a:lnTo>
                  <a:lnTo>
                    <a:pt x="8" y="4"/>
                  </a:lnTo>
                  <a:lnTo>
                    <a:pt x="5" y="7"/>
                  </a:lnTo>
                  <a:lnTo>
                    <a:pt x="2" y="8"/>
                  </a:lnTo>
                  <a:lnTo>
                    <a:pt x="0" y="5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205" name="Freeform 511"/>
            <p:cNvSpPr>
              <a:spLocks/>
            </p:cNvSpPr>
            <p:nvPr/>
          </p:nvSpPr>
          <p:spPr bwMode="auto">
            <a:xfrm>
              <a:off x="1604" y="825"/>
              <a:ext cx="1" cy="27"/>
            </a:xfrm>
            <a:custGeom>
              <a:avLst/>
              <a:gdLst>
                <a:gd name="T0" fmla="*/ 0 w 1"/>
                <a:gd name="T1" fmla="*/ 0 h 27"/>
                <a:gd name="T2" fmla="*/ 0 w 1"/>
                <a:gd name="T3" fmla="*/ 0 h 27"/>
                <a:gd name="T4" fmla="*/ 1 w 1"/>
                <a:gd name="T5" fmla="*/ 7 h 27"/>
                <a:gd name="T6" fmla="*/ 1 w 1"/>
                <a:gd name="T7" fmla="*/ 15 h 27"/>
                <a:gd name="T8" fmla="*/ 1 w 1"/>
                <a:gd name="T9" fmla="*/ 22 h 27"/>
                <a:gd name="T10" fmla="*/ 0 w 1"/>
                <a:gd name="T11" fmla="*/ 27 h 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" h="27">
                  <a:moveTo>
                    <a:pt x="0" y="0"/>
                  </a:moveTo>
                  <a:lnTo>
                    <a:pt x="0" y="0"/>
                  </a:lnTo>
                  <a:lnTo>
                    <a:pt x="1" y="7"/>
                  </a:lnTo>
                  <a:lnTo>
                    <a:pt x="1" y="15"/>
                  </a:lnTo>
                  <a:lnTo>
                    <a:pt x="1" y="22"/>
                  </a:lnTo>
                  <a:lnTo>
                    <a:pt x="0" y="27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206" name="Freeform 512"/>
            <p:cNvSpPr>
              <a:spLocks/>
            </p:cNvSpPr>
            <p:nvPr/>
          </p:nvSpPr>
          <p:spPr bwMode="auto">
            <a:xfrm>
              <a:off x="1579" y="832"/>
              <a:ext cx="12" cy="18"/>
            </a:xfrm>
            <a:custGeom>
              <a:avLst/>
              <a:gdLst>
                <a:gd name="T0" fmla="*/ 12 w 12"/>
                <a:gd name="T1" fmla="*/ 0 h 18"/>
                <a:gd name="T2" fmla="*/ 12 w 12"/>
                <a:gd name="T3" fmla="*/ 0 h 18"/>
                <a:gd name="T4" fmla="*/ 8 w 12"/>
                <a:gd name="T5" fmla="*/ 4 h 18"/>
                <a:gd name="T6" fmla="*/ 6 w 12"/>
                <a:gd name="T7" fmla="*/ 7 h 18"/>
                <a:gd name="T8" fmla="*/ 0 w 12"/>
                <a:gd name="T9" fmla="*/ 7 h 18"/>
                <a:gd name="T10" fmla="*/ 0 w 12"/>
                <a:gd name="T11" fmla="*/ 7 h 18"/>
                <a:gd name="T12" fmla="*/ 2 w 12"/>
                <a:gd name="T13" fmla="*/ 14 h 18"/>
                <a:gd name="T14" fmla="*/ 3 w 12"/>
                <a:gd name="T15" fmla="*/ 16 h 18"/>
                <a:gd name="T16" fmla="*/ 4 w 12"/>
                <a:gd name="T17" fmla="*/ 18 h 18"/>
                <a:gd name="T18" fmla="*/ 10 w 12"/>
                <a:gd name="T19" fmla="*/ 18 h 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" h="18">
                  <a:moveTo>
                    <a:pt x="12" y="0"/>
                  </a:moveTo>
                  <a:lnTo>
                    <a:pt x="12" y="0"/>
                  </a:lnTo>
                  <a:lnTo>
                    <a:pt x="8" y="4"/>
                  </a:lnTo>
                  <a:lnTo>
                    <a:pt x="6" y="7"/>
                  </a:lnTo>
                  <a:lnTo>
                    <a:pt x="0" y="7"/>
                  </a:lnTo>
                  <a:lnTo>
                    <a:pt x="2" y="14"/>
                  </a:lnTo>
                  <a:lnTo>
                    <a:pt x="3" y="16"/>
                  </a:lnTo>
                  <a:lnTo>
                    <a:pt x="4" y="18"/>
                  </a:lnTo>
                  <a:lnTo>
                    <a:pt x="10" y="18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207" name="Freeform 513"/>
            <p:cNvSpPr>
              <a:spLocks/>
            </p:cNvSpPr>
            <p:nvPr/>
          </p:nvSpPr>
          <p:spPr bwMode="auto">
            <a:xfrm>
              <a:off x="1541" y="790"/>
              <a:ext cx="10" cy="30"/>
            </a:xfrm>
            <a:custGeom>
              <a:avLst/>
              <a:gdLst>
                <a:gd name="T0" fmla="*/ 6 w 10"/>
                <a:gd name="T1" fmla="*/ 0 h 30"/>
                <a:gd name="T2" fmla="*/ 6 w 10"/>
                <a:gd name="T3" fmla="*/ 0 h 30"/>
                <a:gd name="T4" fmla="*/ 2 w 10"/>
                <a:gd name="T5" fmla="*/ 1 h 30"/>
                <a:gd name="T6" fmla="*/ 0 w 10"/>
                <a:gd name="T7" fmla="*/ 3 h 30"/>
                <a:gd name="T8" fmla="*/ 2 w 10"/>
                <a:gd name="T9" fmla="*/ 5 h 30"/>
                <a:gd name="T10" fmla="*/ 2 w 10"/>
                <a:gd name="T11" fmla="*/ 5 h 30"/>
                <a:gd name="T12" fmla="*/ 4 w 10"/>
                <a:gd name="T13" fmla="*/ 10 h 30"/>
                <a:gd name="T14" fmla="*/ 7 w 10"/>
                <a:gd name="T15" fmla="*/ 16 h 30"/>
                <a:gd name="T16" fmla="*/ 10 w 10"/>
                <a:gd name="T17" fmla="*/ 24 h 30"/>
                <a:gd name="T18" fmla="*/ 8 w 10"/>
                <a:gd name="T19" fmla="*/ 27 h 30"/>
                <a:gd name="T20" fmla="*/ 8 w 10"/>
                <a:gd name="T21" fmla="*/ 30 h 3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" h="30">
                  <a:moveTo>
                    <a:pt x="6" y="0"/>
                  </a:moveTo>
                  <a:lnTo>
                    <a:pt x="6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2" y="5"/>
                  </a:lnTo>
                  <a:lnTo>
                    <a:pt x="4" y="10"/>
                  </a:lnTo>
                  <a:lnTo>
                    <a:pt x="7" y="16"/>
                  </a:lnTo>
                  <a:lnTo>
                    <a:pt x="10" y="24"/>
                  </a:lnTo>
                  <a:lnTo>
                    <a:pt x="8" y="27"/>
                  </a:lnTo>
                  <a:lnTo>
                    <a:pt x="8" y="3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208" name="Freeform 514"/>
            <p:cNvSpPr>
              <a:spLocks/>
            </p:cNvSpPr>
            <p:nvPr/>
          </p:nvSpPr>
          <p:spPr bwMode="auto">
            <a:xfrm>
              <a:off x="1547" y="823"/>
              <a:ext cx="7" cy="16"/>
            </a:xfrm>
            <a:custGeom>
              <a:avLst/>
              <a:gdLst>
                <a:gd name="T0" fmla="*/ 0 w 7"/>
                <a:gd name="T1" fmla="*/ 0 h 16"/>
                <a:gd name="T2" fmla="*/ 0 w 7"/>
                <a:gd name="T3" fmla="*/ 0 h 16"/>
                <a:gd name="T4" fmla="*/ 4 w 7"/>
                <a:gd name="T5" fmla="*/ 9 h 16"/>
                <a:gd name="T6" fmla="*/ 7 w 7"/>
                <a:gd name="T7" fmla="*/ 13 h 16"/>
                <a:gd name="T8" fmla="*/ 7 w 7"/>
                <a:gd name="T9" fmla="*/ 16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" h="16">
                  <a:moveTo>
                    <a:pt x="0" y="0"/>
                  </a:moveTo>
                  <a:lnTo>
                    <a:pt x="0" y="0"/>
                  </a:lnTo>
                  <a:lnTo>
                    <a:pt x="4" y="9"/>
                  </a:lnTo>
                  <a:lnTo>
                    <a:pt x="7" y="13"/>
                  </a:lnTo>
                  <a:lnTo>
                    <a:pt x="7" y="16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209" name="Line 515"/>
            <p:cNvSpPr>
              <a:spLocks noChangeShapeType="1"/>
            </p:cNvSpPr>
            <p:nvPr/>
          </p:nvSpPr>
          <p:spPr bwMode="auto">
            <a:xfrm>
              <a:off x="1621" y="824"/>
              <a:ext cx="6" cy="7"/>
            </a:xfrm>
            <a:prstGeom prst="line">
              <a:avLst/>
            </a:prstGeom>
            <a:noFill/>
            <a:ln w="7938">
              <a:solidFill>
                <a:srgbClr val="E0AFC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210" name="Freeform 516"/>
            <p:cNvSpPr>
              <a:spLocks/>
            </p:cNvSpPr>
            <p:nvPr/>
          </p:nvSpPr>
          <p:spPr bwMode="auto">
            <a:xfrm>
              <a:off x="1617" y="837"/>
              <a:ext cx="14" cy="4"/>
            </a:xfrm>
            <a:custGeom>
              <a:avLst/>
              <a:gdLst>
                <a:gd name="T0" fmla="*/ 0 w 14"/>
                <a:gd name="T1" fmla="*/ 4 h 4"/>
                <a:gd name="T2" fmla="*/ 0 w 14"/>
                <a:gd name="T3" fmla="*/ 4 h 4"/>
                <a:gd name="T4" fmla="*/ 10 w 14"/>
                <a:gd name="T5" fmla="*/ 3 h 4"/>
                <a:gd name="T6" fmla="*/ 14 w 14"/>
                <a:gd name="T7" fmla="*/ 0 h 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" h="4">
                  <a:moveTo>
                    <a:pt x="0" y="4"/>
                  </a:moveTo>
                  <a:lnTo>
                    <a:pt x="0" y="4"/>
                  </a:lnTo>
                  <a:lnTo>
                    <a:pt x="10" y="3"/>
                  </a:lnTo>
                  <a:lnTo>
                    <a:pt x="14" y="0"/>
                  </a:lnTo>
                </a:path>
              </a:pathLst>
            </a:custGeom>
            <a:noFill/>
            <a:ln w="7938">
              <a:solidFill>
                <a:srgbClr val="E0AFC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grpSp>
          <p:nvGrpSpPr>
            <p:cNvPr id="2211" name="Group 517"/>
            <p:cNvGrpSpPr>
              <a:grpSpLocks/>
            </p:cNvGrpSpPr>
            <p:nvPr/>
          </p:nvGrpSpPr>
          <p:grpSpPr bwMode="auto">
            <a:xfrm>
              <a:off x="1633" y="693"/>
              <a:ext cx="289" cy="276"/>
              <a:chOff x="1633" y="693"/>
              <a:chExt cx="289" cy="276"/>
            </a:xfrm>
          </p:grpSpPr>
          <p:sp>
            <p:nvSpPr>
              <p:cNvPr id="2212" name="Freeform 518"/>
              <p:cNvSpPr>
                <a:spLocks/>
              </p:cNvSpPr>
              <p:nvPr/>
            </p:nvSpPr>
            <p:spPr bwMode="auto">
              <a:xfrm>
                <a:off x="1795" y="840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328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13" name="Freeform 519"/>
              <p:cNvSpPr>
                <a:spLocks/>
              </p:cNvSpPr>
              <p:nvPr/>
            </p:nvSpPr>
            <p:spPr bwMode="auto">
              <a:xfrm>
                <a:off x="1776" y="83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328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14" name="Freeform 520"/>
              <p:cNvSpPr>
                <a:spLocks/>
              </p:cNvSpPr>
              <p:nvPr/>
            </p:nvSpPr>
            <p:spPr bwMode="auto">
              <a:xfrm>
                <a:off x="1717" y="693"/>
                <a:ext cx="15" cy="14"/>
              </a:xfrm>
              <a:custGeom>
                <a:avLst/>
                <a:gdLst>
                  <a:gd name="T0" fmla="*/ 2 w 15"/>
                  <a:gd name="T1" fmla="*/ 4 h 14"/>
                  <a:gd name="T2" fmla="*/ 2 w 15"/>
                  <a:gd name="T3" fmla="*/ 4 h 14"/>
                  <a:gd name="T4" fmla="*/ 0 w 15"/>
                  <a:gd name="T5" fmla="*/ 4 h 14"/>
                  <a:gd name="T6" fmla="*/ 2 w 15"/>
                  <a:gd name="T7" fmla="*/ 5 h 14"/>
                  <a:gd name="T8" fmla="*/ 4 w 15"/>
                  <a:gd name="T9" fmla="*/ 5 h 14"/>
                  <a:gd name="T10" fmla="*/ 10 w 15"/>
                  <a:gd name="T11" fmla="*/ 8 h 14"/>
                  <a:gd name="T12" fmla="*/ 11 w 15"/>
                  <a:gd name="T13" fmla="*/ 10 h 14"/>
                  <a:gd name="T14" fmla="*/ 13 w 15"/>
                  <a:gd name="T15" fmla="*/ 13 h 14"/>
                  <a:gd name="T16" fmla="*/ 13 w 15"/>
                  <a:gd name="T17" fmla="*/ 13 h 14"/>
                  <a:gd name="T18" fmla="*/ 14 w 15"/>
                  <a:gd name="T19" fmla="*/ 14 h 14"/>
                  <a:gd name="T20" fmla="*/ 14 w 15"/>
                  <a:gd name="T21" fmla="*/ 14 h 14"/>
                  <a:gd name="T22" fmla="*/ 15 w 15"/>
                  <a:gd name="T23" fmla="*/ 13 h 14"/>
                  <a:gd name="T24" fmla="*/ 15 w 15"/>
                  <a:gd name="T25" fmla="*/ 8 h 14"/>
                  <a:gd name="T26" fmla="*/ 15 w 15"/>
                  <a:gd name="T27" fmla="*/ 4 h 14"/>
                  <a:gd name="T28" fmla="*/ 15 w 15"/>
                  <a:gd name="T29" fmla="*/ 4 h 14"/>
                  <a:gd name="T30" fmla="*/ 13 w 15"/>
                  <a:gd name="T31" fmla="*/ 0 h 14"/>
                  <a:gd name="T32" fmla="*/ 10 w 15"/>
                  <a:gd name="T33" fmla="*/ 0 h 14"/>
                  <a:gd name="T34" fmla="*/ 6 w 15"/>
                  <a:gd name="T35" fmla="*/ 1 h 14"/>
                  <a:gd name="T36" fmla="*/ 2 w 15"/>
                  <a:gd name="T37" fmla="*/ 4 h 14"/>
                  <a:gd name="T38" fmla="*/ 2 w 15"/>
                  <a:gd name="T39" fmla="*/ 4 h 14"/>
                  <a:gd name="T40" fmla="*/ 2 w 15"/>
                  <a:gd name="T41" fmla="*/ 4 h 1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5" h="14">
                    <a:moveTo>
                      <a:pt x="2" y="4"/>
                    </a:moveTo>
                    <a:lnTo>
                      <a:pt x="2" y="4"/>
                    </a:lnTo>
                    <a:lnTo>
                      <a:pt x="0" y="4"/>
                    </a:lnTo>
                    <a:lnTo>
                      <a:pt x="2" y="5"/>
                    </a:lnTo>
                    <a:lnTo>
                      <a:pt x="4" y="5"/>
                    </a:lnTo>
                    <a:lnTo>
                      <a:pt x="10" y="8"/>
                    </a:lnTo>
                    <a:lnTo>
                      <a:pt x="11" y="10"/>
                    </a:lnTo>
                    <a:lnTo>
                      <a:pt x="13" y="13"/>
                    </a:lnTo>
                    <a:lnTo>
                      <a:pt x="14" y="14"/>
                    </a:lnTo>
                    <a:lnTo>
                      <a:pt x="15" y="13"/>
                    </a:lnTo>
                    <a:lnTo>
                      <a:pt x="15" y="8"/>
                    </a:lnTo>
                    <a:lnTo>
                      <a:pt x="15" y="4"/>
                    </a:lnTo>
                    <a:lnTo>
                      <a:pt x="13" y="0"/>
                    </a:lnTo>
                    <a:lnTo>
                      <a:pt x="10" y="0"/>
                    </a:lnTo>
                    <a:lnTo>
                      <a:pt x="6" y="1"/>
                    </a:lnTo>
                    <a:lnTo>
                      <a:pt x="2" y="4"/>
                    </a:lnTo>
                    <a:close/>
                  </a:path>
                </a:pathLst>
              </a:custGeom>
              <a:solidFill>
                <a:srgbClr val="1E21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15" name="Freeform 521"/>
              <p:cNvSpPr>
                <a:spLocks/>
              </p:cNvSpPr>
              <p:nvPr/>
            </p:nvSpPr>
            <p:spPr bwMode="auto">
              <a:xfrm>
                <a:off x="1633" y="766"/>
                <a:ext cx="18" cy="36"/>
              </a:xfrm>
              <a:custGeom>
                <a:avLst/>
                <a:gdLst>
                  <a:gd name="T0" fmla="*/ 2 w 18"/>
                  <a:gd name="T1" fmla="*/ 0 h 36"/>
                  <a:gd name="T2" fmla="*/ 2 w 18"/>
                  <a:gd name="T3" fmla="*/ 0 h 36"/>
                  <a:gd name="T4" fmla="*/ 0 w 18"/>
                  <a:gd name="T5" fmla="*/ 1 h 36"/>
                  <a:gd name="T6" fmla="*/ 0 w 18"/>
                  <a:gd name="T7" fmla="*/ 2 h 36"/>
                  <a:gd name="T8" fmla="*/ 3 w 18"/>
                  <a:gd name="T9" fmla="*/ 9 h 36"/>
                  <a:gd name="T10" fmla="*/ 3 w 18"/>
                  <a:gd name="T11" fmla="*/ 9 h 36"/>
                  <a:gd name="T12" fmla="*/ 10 w 18"/>
                  <a:gd name="T13" fmla="*/ 24 h 36"/>
                  <a:gd name="T14" fmla="*/ 14 w 18"/>
                  <a:gd name="T15" fmla="*/ 35 h 36"/>
                  <a:gd name="T16" fmla="*/ 14 w 18"/>
                  <a:gd name="T17" fmla="*/ 35 h 36"/>
                  <a:gd name="T18" fmla="*/ 15 w 18"/>
                  <a:gd name="T19" fmla="*/ 36 h 36"/>
                  <a:gd name="T20" fmla="*/ 17 w 18"/>
                  <a:gd name="T21" fmla="*/ 36 h 36"/>
                  <a:gd name="T22" fmla="*/ 17 w 18"/>
                  <a:gd name="T23" fmla="*/ 36 h 36"/>
                  <a:gd name="T24" fmla="*/ 18 w 18"/>
                  <a:gd name="T25" fmla="*/ 36 h 36"/>
                  <a:gd name="T26" fmla="*/ 18 w 18"/>
                  <a:gd name="T27" fmla="*/ 35 h 36"/>
                  <a:gd name="T28" fmla="*/ 18 w 18"/>
                  <a:gd name="T29" fmla="*/ 35 h 36"/>
                  <a:gd name="T30" fmla="*/ 14 w 18"/>
                  <a:gd name="T31" fmla="*/ 24 h 36"/>
                  <a:gd name="T32" fmla="*/ 7 w 18"/>
                  <a:gd name="T33" fmla="*/ 8 h 36"/>
                  <a:gd name="T34" fmla="*/ 4 w 18"/>
                  <a:gd name="T35" fmla="*/ 1 h 36"/>
                  <a:gd name="T36" fmla="*/ 4 w 18"/>
                  <a:gd name="T37" fmla="*/ 1 h 36"/>
                  <a:gd name="T38" fmla="*/ 3 w 18"/>
                  <a:gd name="T39" fmla="*/ 0 h 36"/>
                  <a:gd name="T40" fmla="*/ 2 w 18"/>
                  <a:gd name="T41" fmla="*/ 0 h 36"/>
                  <a:gd name="T42" fmla="*/ 2 w 18"/>
                  <a:gd name="T43" fmla="*/ 0 h 36"/>
                  <a:gd name="T44" fmla="*/ 2 w 18"/>
                  <a:gd name="T45" fmla="*/ 0 h 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8" h="36">
                    <a:moveTo>
                      <a:pt x="2" y="0"/>
                    </a:moveTo>
                    <a:lnTo>
                      <a:pt x="2" y="0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3" y="9"/>
                    </a:lnTo>
                    <a:lnTo>
                      <a:pt x="10" y="24"/>
                    </a:lnTo>
                    <a:lnTo>
                      <a:pt x="14" y="35"/>
                    </a:lnTo>
                    <a:lnTo>
                      <a:pt x="15" y="36"/>
                    </a:lnTo>
                    <a:lnTo>
                      <a:pt x="17" y="36"/>
                    </a:lnTo>
                    <a:lnTo>
                      <a:pt x="18" y="36"/>
                    </a:lnTo>
                    <a:lnTo>
                      <a:pt x="18" y="35"/>
                    </a:lnTo>
                    <a:lnTo>
                      <a:pt x="14" y="24"/>
                    </a:lnTo>
                    <a:lnTo>
                      <a:pt x="7" y="8"/>
                    </a:lnTo>
                    <a:lnTo>
                      <a:pt x="4" y="1"/>
                    </a:lnTo>
                    <a:lnTo>
                      <a:pt x="3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EACFE8"/>
              </a:solidFill>
              <a:ln w="1588">
                <a:solidFill>
                  <a:srgbClr val="72576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16" name="Freeform 522"/>
              <p:cNvSpPr>
                <a:spLocks/>
              </p:cNvSpPr>
              <p:nvPr/>
            </p:nvSpPr>
            <p:spPr bwMode="auto">
              <a:xfrm>
                <a:off x="1658" y="774"/>
                <a:ext cx="16" cy="11"/>
              </a:xfrm>
              <a:custGeom>
                <a:avLst/>
                <a:gdLst>
                  <a:gd name="T0" fmla="*/ 0 w 16"/>
                  <a:gd name="T1" fmla="*/ 0 h 11"/>
                  <a:gd name="T2" fmla="*/ 0 w 16"/>
                  <a:gd name="T3" fmla="*/ 0 h 11"/>
                  <a:gd name="T4" fmla="*/ 8 w 16"/>
                  <a:gd name="T5" fmla="*/ 7 h 11"/>
                  <a:gd name="T6" fmla="*/ 16 w 16"/>
                  <a:gd name="T7" fmla="*/ 11 h 1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" h="11">
                    <a:moveTo>
                      <a:pt x="0" y="0"/>
                    </a:moveTo>
                    <a:lnTo>
                      <a:pt x="0" y="0"/>
                    </a:lnTo>
                    <a:lnTo>
                      <a:pt x="8" y="7"/>
                    </a:lnTo>
                    <a:lnTo>
                      <a:pt x="16" y="11"/>
                    </a:lnTo>
                  </a:path>
                </a:pathLst>
              </a:custGeom>
              <a:noFill/>
              <a:ln w="1588">
                <a:solidFill>
                  <a:srgbClr val="72576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17" name="Freeform 523"/>
              <p:cNvSpPr>
                <a:spLocks/>
              </p:cNvSpPr>
              <p:nvPr/>
            </p:nvSpPr>
            <p:spPr bwMode="auto">
              <a:xfrm>
                <a:off x="1665" y="772"/>
                <a:ext cx="14" cy="7"/>
              </a:xfrm>
              <a:custGeom>
                <a:avLst/>
                <a:gdLst>
                  <a:gd name="T0" fmla="*/ 0 w 14"/>
                  <a:gd name="T1" fmla="*/ 0 h 7"/>
                  <a:gd name="T2" fmla="*/ 0 w 14"/>
                  <a:gd name="T3" fmla="*/ 0 h 7"/>
                  <a:gd name="T4" fmla="*/ 2 w 14"/>
                  <a:gd name="T5" fmla="*/ 2 h 7"/>
                  <a:gd name="T6" fmla="*/ 6 w 14"/>
                  <a:gd name="T7" fmla="*/ 3 h 7"/>
                  <a:gd name="T8" fmla="*/ 14 w 14"/>
                  <a:gd name="T9" fmla="*/ 7 h 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7">
                    <a:moveTo>
                      <a:pt x="0" y="0"/>
                    </a:moveTo>
                    <a:lnTo>
                      <a:pt x="0" y="0"/>
                    </a:lnTo>
                    <a:lnTo>
                      <a:pt x="2" y="2"/>
                    </a:lnTo>
                    <a:lnTo>
                      <a:pt x="6" y="3"/>
                    </a:lnTo>
                    <a:lnTo>
                      <a:pt x="14" y="7"/>
                    </a:lnTo>
                  </a:path>
                </a:pathLst>
              </a:custGeom>
              <a:noFill/>
              <a:ln w="1588">
                <a:solidFill>
                  <a:srgbClr val="72576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18" name="Freeform 524"/>
              <p:cNvSpPr>
                <a:spLocks/>
              </p:cNvSpPr>
              <p:nvPr/>
            </p:nvSpPr>
            <p:spPr bwMode="auto">
              <a:xfrm>
                <a:off x="1895" y="720"/>
                <a:ext cx="9" cy="23"/>
              </a:xfrm>
              <a:custGeom>
                <a:avLst/>
                <a:gdLst>
                  <a:gd name="T0" fmla="*/ 9 w 9"/>
                  <a:gd name="T1" fmla="*/ 0 h 23"/>
                  <a:gd name="T2" fmla="*/ 9 w 9"/>
                  <a:gd name="T3" fmla="*/ 0 h 23"/>
                  <a:gd name="T4" fmla="*/ 4 w 9"/>
                  <a:gd name="T5" fmla="*/ 4 h 23"/>
                  <a:gd name="T6" fmla="*/ 1 w 9"/>
                  <a:gd name="T7" fmla="*/ 8 h 23"/>
                  <a:gd name="T8" fmla="*/ 0 w 9"/>
                  <a:gd name="T9" fmla="*/ 10 h 23"/>
                  <a:gd name="T10" fmla="*/ 0 w 9"/>
                  <a:gd name="T11" fmla="*/ 15 h 23"/>
                  <a:gd name="T12" fmla="*/ 2 w 9"/>
                  <a:gd name="T13" fmla="*/ 23 h 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" h="23">
                    <a:moveTo>
                      <a:pt x="9" y="0"/>
                    </a:moveTo>
                    <a:lnTo>
                      <a:pt x="9" y="0"/>
                    </a:lnTo>
                    <a:lnTo>
                      <a:pt x="4" y="4"/>
                    </a:lnTo>
                    <a:lnTo>
                      <a:pt x="1" y="8"/>
                    </a:lnTo>
                    <a:lnTo>
                      <a:pt x="0" y="10"/>
                    </a:lnTo>
                    <a:lnTo>
                      <a:pt x="0" y="15"/>
                    </a:lnTo>
                    <a:lnTo>
                      <a:pt x="2" y="23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19" name="Freeform 525"/>
              <p:cNvSpPr>
                <a:spLocks/>
              </p:cNvSpPr>
              <p:nvPr/>
            </p:nvSpPr>
            <p:spPr bwMode="auto">
              <a:xfrm>
                <a:off x="1877" y="699"/>
                <a:ext cx="3" cy="10"/>
              </a:xfrm>
              <a:custGeom>
                <a:avLst/>
                <a:gdLst>
                  <a:gd name="T0" fmla="*/ 0 w 3"/>
                  <a:gd name="T1" fmla="*/ 0 h 10"/>
                  <a:gd name="T2" fmla="*/ 0 w 3"/>
                  <a:gd name="T3" fmla="*/ 0 h 10"/>
                  <a:gd name="T4" fmla="*/ 0 w 3"/>
                  <a:gd name="T5" fmla="*/ 4 h 10"/>
                  <a:gd name="T6" fmla="*/ 1 w 3"/>
                  <a:gd name="T7" fmla="*/ 7 h 10"/>
                  <a:gd name="T8" fmla="*/ 3 w 3"/>
                  <a:gd name="T9" fmla="*/ 1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10">
                    <a:moveTo>
                      <a:pt x="0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1" y="7"/>
                    </a:lnTo>
                    <a:lnTo>
                      <a:pt x="3" y="10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20" name="Freeform 526"/>
              <p:cNvSpPr>
                <a:spLocks/>
              </p:cNvSpPr>
              <p:nvPr/>
            </p:nvSpPr>
            <p:spPr bwMode="auto">
              <a:xfrm>
                <a:off x="1864" y="743"/>
                <a:ext cx="6" cy="1"/>
              </a:xfrm>
              <a:custGeom>
                <a:avLst/>
                <a:gdLst>
                  <a:gd name="T0" fmla="*/ 6 w 6"/>
                  <a:gd name="T1" fmla="*/ 1 h 1"/>
                  <a:gd name="T2" fmla="*/ 6 w 6"/>
                  <a:gd name="T3" fmla="*/ 1 h 1"/>
                  <a:gd name="T4" fmla="*/ 4 w 6"/>
                  <a:gd name="T5" fmla="*/ 0 h 1"/>
                  <a:gd name="T6" fmla="*/ 2 w 6"/>
                  <a:gd name="T7" fmla="*/ 0 h 1"/>
                  <a:gd name="T8" fmla="*/ 0 w 6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">
                    <a:moveTo>
                      <a:pt x="6" y="1"/>
                    </a:moveTo>
                    <a:lnTo>
                      <a:pt x="6" y="1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21" name="Freeform 527"/>
              <p:cNvSpPr>
                <a:spLocks/>
              </p:cNvSpPr>
              <p:nvPr/>
            </p:nvSpPr>
            <p:spPr bwMode="auto">
              <a:xfrm>
                <a:off x="1878" y="743"/>
                <a:ext cx="2" cy="13"/>
              </a:xfrm>
              <a:custGeom>
                <a:avLst/>
                <a:gdLst>
                  <a:gd name="T0" fmla="*/ 2 w 2"/>
                  <a:gd name="T1" fmla="*/ 0 h 13"/>
                  <a:gd name="T2" fmla="*/ 2 w 2"/>
                  <a:gd name="T3" fmla="*/ 0 h 13"/>
                  <a:gd name="T4" fmla="*/ 0 w 2"/>
                  <a:gd name="T5" fmla="*/ 6 h 13"/>
                  <a:gd name="T6" fmla="*/ 0 w 2"/>
                  <a:gd name="T7" fmla="*/ 9 h 13"/>
                  <a:gd name="T8" fmla="*/ 2 w 2"/>
                  <a:gd name="T9" fmla="*/ 13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13">
                    <a:moveTo>
                      <a:pt x="2" y="0"/>
                    </a:moveTo>
                    <a:lnTo>
                      <a:pt x="2" y="0"/>
                    </a:lnTo>
                    <a:lnTo>
                      <a:pt x="0" y="6"/>
                    </a:lnTo>
                    <a:lnTo>
                      <a:pt x="0" y="9"/>
                    </a:lnTo>
                    <a:lnTo>
                      <a:pt x="2" y="13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22" name="Freeform 528"/>
              <p:cNvSpPr>
                <a:spLocks/>
              </p:cNvSpPr>
              <p:nvPr/>
            </p:nvSpPr>
            <p:spPr bwMode="auto">
              <a:xfrm>
                <a:off x="1864" y="755"/>
                <a:ext cx="14" cy="32"/>
              </a:xfrm>
              <a:custGeom>
                <a:avLst/>
                <a:gdLst>
                  <a:gd name="T0" fmla="*/ 0 w 14"/>
                  <a:gd name="T1" fmla="*/ 32 h 32"/>
                  <a:gd name="T2" fmla="*/ 0 w 14"/>
                  <a:gd name="T3" fmla="*/ 32 h 32"/>
                  <a:gd name="T4" fmla="*/ 4 w 14"/>
                  <a:gd name="T5" fmla="*/ 27 h 32"/>
                  <a:gd name="T6" fmla="*/ 6 w 14"/>
                  <a:gd name="T7" fmla="*/ 21 h 32"/>
                  <a:gd name="T8" fmla="*/ 6 w 14"/>
                  <a:gd name="T9" fmla="*/ 17 h 32"/>
                  <a:gd name="T10" fmla="*/ 5 w 14"/>
                  <a:gd name="T11" fmla="*/ 15 h 32"/>
                  <a:gd name="T12" fmla="*/ 5 w 14"/>
                  <a:gd name="T13" fmla="*/ 15 h 32"/>
                  <a:gd name="T14" fmla="*/ 9 w 14"/>
                  <a:gd name="T15" fmla="*/ 11 h 32"/>
                  <a:gd name="T16" fmla="*/ 13 w 14"/>
                  <a:gd name="T17" fmla="*/ 7 h 32"/>
                  <a:gd name="T18" fmla="*/ 14 w 14"/>
                  <a:gd name="T19" fmla="*/ 3 h 32"/>
                  <a:gd name="T20" fmla="*/ 14 w 14"/>
                  <a:gd name="T21" fmla="*/ 1 h 32"/>
                  <a:gd name="T22" fmla="*/ 13 w 14"/>
                  <a:gd name="T23" fmla="*/ 0 h 3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" h="32">
                    <a:moveTo>
                      <a:pt x="0" y="32"/>
                    </a:moveTo>
                    <a:lnTo>
                      <a:pt x="0" y="32"/>
                    </a:lnTo>
                    <a:lnTo>
                      <a:pt x="4" y="27"/>
                    </a:lnTo>
                    <a:lnTo>
                      <a:pt x="6" y="21"/>
                    </a:lnTo>
                    <a:lnTo>
                      <a:pt x="6" y="17"/>
                    </a:lnTo>
                    <a:lnTo>
                      <a:pt x="5" y="15"/>
                    </a:lnTo>
                    <a:lnTo>
                      <a:pt x="9" y="11"/>
                    </a:lnTo>
                    <a:lnTo>
                      <a:pt x="13" y="7"/>
                    </a:lnTo>
                    <a:lnTo>
                      <a:pt x="14" y="3"/>
                    </a:lnTo>
                    <a:lnTo>
                      <a:pt x="14" y="1"/>
                    </a:lnTo>
                    <a:lnTo>
                      <a:pt x="13" y="0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23" name="Freeform 529"/>
              <p:cNvSpPr>
                <a:spLocks/>
              </p:cNvSpPr>
              <p:nvPr/>
            </p:nvSpPr>
            <p:spPr bwMode="auto">
              <a:xfrm>
                <a:off x="1865" y="791"/>
                <a:ext cx="9" cy="2"/>
              </a:xfrm>
              <a:custGeom>
                <a:avLst/>
                <a:gdLst>
                  <a:gd name="T0" fmla="*/ 9 w 9"/>
                  <a:gd name="T1" fmla="*/ 2 h 2"/>
                  <a:gd name="T2" fmla="*/ 9 w 9"/>
                  <a:gd name="T3" fmla="*/ 2 h 2"/>
                  <a:gd name="T4" fmla="*/ 4 w 9"/>
                  <a:gd name="T5" fmla="*/ 2 h 2"/>
                  <a:gd name="T6" fmla="*/ 0 w 9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" h="2">
                    <a:moveTo>
                      <a:pt x="9" y="2"/>
                    </a:moveTo>
                    <a:lnTo>
                      <a:pt x="9" y="2"/>
                    </a:lnTo>
                    <a:lnTo>
                      <a:pt x="4" y="2"/>
                    </a:lnTo>
                    <a:lnTo>
                      <a:pt x="0" y="0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24" name="Freeform 530"/>
              <p:cNvSpPr>
                <a:spLocks/>
              </p:cNvSpPr>
              <p:nvPr/>
            </p:nvSpPr>
            <p:spPr bwMode="auto">
              <a:xfrm>
                <a:off x="1880" y="774"/>
                <a:ext cx="17" cy="54"/>
              </a:xfrm>
              <a:custGeom>
                <a:avLst/>
                <a:gdLst>
                  <a:gd name="T0" fmla="*/ 13 w 17"/>
                  <a:gd name="T1" fmla="*/ 0 h 54"/>
                  <a:gd name="T2" fmla="*/ 13 w 17"/>
                  <a:gd name="T3" fmla="*/ 0 h 54"/>
                  <a:gd name="T4" fmla="*/ 8 w 17"/>
                  <a:gd name="T5" fmla="*/ 1 h 54"/>
                  <a:gd name="T6" fmla="*/ 7 w 17"/>
                  <a:gd name="T7" fmla="*/ 1 h 54"/>
                  <a:gd name="T8" fmla="*/ 8 w 17"/>
                  <a:gd name="T9" fmla="*/ 4 h 54"/>
                  <a:gd name="T10" fmla="*/ 8 w 17"/>
                  <a:gd name="T11" fmla="*/ 4 h 54"/>
                  <a:gd name="T12" fmla="*/ 9 w 17"/>
                  <a:gd name="T13" fmla="*/ 8 h 54"/>
                  <a:gd name="T14" fmla="*/ 9 w 17"/>
                  <a:gd name="T15" fmla="*/ 13 h 54"/>
                  <a:gd name="T16" fmla="*/ 11 w 17"/>
                  <a:gd name="T17" fmla="*/ 17 h 54"/>
                  <a:gd name="T18" fmla="*/ 13 w 17"/>
                  <a:gd name="T19" fmla="*/ 21 h 54"/>
                  <a:gd name="T20" fmla="*/ 13 w 17"/>
                  <a:gd name="T21" fmla="*/ 21 h 54"/>
                  <a:gd name="T22" fmla="*/ 16 w 17"/>
                  <a:gd name="T23" fmla="*/ 24 h 54"/>
                  <a:gd name="T24" fmla="*/ 17 w 17"/>
                  <a:gd name="T25" fmla="*/ 28 h 54"/>
                  <a:gd name="T26" fmla="*/ 16 w 17"/>
                  <a:gd name="T27" fmla="*/ 31 h 54"/>
                  <a:gd name="T28" fmla="*/ 15 w 17"/>
                  <a:gd name="T29" fmla="*/ 32 h 54"/>
                  <a:gd name="T30" fmla="*/ 12 w 17"/>
                  <a:gd name="T31" fmla="*/ 34 h 54"/>
                  <a:gd name="T32" fmla="*/ 12 w 17"/>
                  <a:gd name="T33" fmla="*/ 34 h 54"/>
                  <a:gd name="T34" fmla="*/ 7 w 17"/>
                  <a:gd name="T35" fmla="*/ 36 h 54"/>
                  <a:gd name="T36" fmla="*/ 1 w 17"/>
                  <a:gd name="T37" fmla="*/ 42 h 54"/>
                  <a:gd name="T38" fmla="*/ 0 w 17"/>
                  <a:gd name="T39" fmla="*/ 49 h 54"/>
                  <a:gd name="T40" fmla="*/ 0 w 17"/>
                  <a:gd name="T41" fmla="*/ 51 h 54"/>
                  <a:gd name="T42" fmla="*/ 0 w 17"/>
                  <a:gd name="T43" fmla="*/ 54 h 5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17" h="54">
                    <a:moveTo>
                      <a:pt x="13" y="0"/>
                    </a:moveTo>
                    <a:lnTo>
                      <a:pt x="13" y="0"/>
                    </a:lnTo>
                    <a:lnTo>
                      <a:pt x="8" y="1"/>
                    </a:lnTo>
                    <a:lnTo>
                      <a:pt x="7" y="1"/>
                    </a:lnTo>
                    <a:lnTo>
                      <a:pt x="8" y="4"/>
                    </a:lnTo>
                    <a:lnTo>
                      <a:pt x="9" y="8"/>
                    </a:lnTo>
                    <a:lnTo>
                      <a:pt x="9" y="13"/>
                    </a:lnTo>
                    <a:lnTo>
                      <a:pt x="11" y="17"/>
                    </a:lnTo>
                    <a:lnTo>
                      <a:pt x="13" y="21"/>
                    </a:lnTo>
                    <a:lnTo>
                      <a:pt x="16" y="24"/>
                    </a:lnTo>
                    <a:lnTo>
                      <a:pt x="17" y="28"/>
                    </a:lnTo>
                    <a:lnTo>
                      <a:pt x="16" y="31"/>
                    </a:lnTo>
                    <a:lnTo>
                      <a:pt x="15" y="32"/>
                    </a:lnTo>
                    <a:lnTo>
                      <a:pt x="12" y="34"/>
                    </a:lnTo>
                    <a:lnTo>
                      <a:pt x="7" y="36"/>
                    </a:lnTo>
                    <a:lnTo>
                      <a:pt x="1" y="42"/>
                    </a:lnTo>
                    <a:lnTo>
                      <a:pt x="0" y="49"/>
                    </a:lnTo>
                    <a:lnTo>
                      <a:pt x="0" y="51"/>
                    </a:lnTo>
                    <a:lnTo>
                      <a:pt x="0" y="54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25" name="Freeform 531"/>
              <p:cNvSpPr>
                <a:spLocks/>
              </p:cNvSpPr>
              <p:nvPr/>
            </p:nvSpPr>
            <p:spPr bwMode="auto">
              <a:xfrm>
                <a:off x="1862" y="808"/>
                <a:ext cx="7" cy="12"/>
              </a:xfrm>
              <a:custGeom>
                <a:avLst/>
                <a:gdLst>
                  <a:gd name="T0" fmla="*/ 0 w 7"/>
                  <a:gd name="T1" fmla="*/ 0 h 12"/>
                  <a:gd name="T2" fmla="*/ 0 w 7"/>
                  <a:gd name="T3" fmla="*/ 0 h 12"/>
                  <a:gd name="T4" fmla="*/ 4 w 7"/>
                  <a:gd name="T5" fmla="*/ 5 h 12"/>
                  <a:gd name="T6" fmla="*/ 6 w 7"/>
                  <a:gd name="T7" fmla="*/ 8 h 12"/>
                  <a:gd name="T8" fmla="*/ 7 w 7"/>
                  <a:gd name="T9" fmla="*/ 12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" h="12">
                    <a:moveTo>
                      <a:pt x="0" y="0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6" y="8"/>
                    </a:lnTo>
                    <a:lnTo>
                      <a:pt x="7" y="12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26" name="Freeform 532"/>
              <p:cNvSpPr>
                <a:spLocks/>
              </p:cNvSpPr>
              <p:nvPr/>
            </p:nvSpPr>
            <p:spPr bwMode="auto">
              <a:xfrm>
                <a:off x="1904" y="828"/>
                <a:ext cx="7" cy="3"/>
              </a:xfrm>
              <a:custGeom>
                <a:avLst/>
                <a:gdLst>
                  <a:gd name="T0" fmla="*/ 7 w 7"/>
                  <a:gd name="T1" fmla="*/ 0 h 3"/>
                  <a:gd name="T2" fmla="*/ 7 w 7"/>
                  <a:gd name="T3" fmla="*/ 0 h 3"/>
                  <a:gd name="T4" fmla="*/ 3 w 7"/>
                  <a:gd name="T5" fmla="*/ 0 h 3"/>
                  <a:gd name="T6" fmla="*/ 0 w 7"/>
                  <a:gd name="T7" fmla="*/ 3 h 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" h="3">
                    <a:moveTo>
                      <a:pt x="7" y="0"/>
                    </a:moveTo>
                    <a:lnTo>
                      <a:pt x="7" y="0"/>
                    </a:lnTo>
                    <a:lnTo>
                      <a:pt x="3" y="0"/>
                    </a:lnTo>
                    <a:lnTo>
                      <a:pt x="0" y="3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27" name="Freeform 533"/>
              <p:cNvSpPr>
                <a:spLocks/>
              </p:cNvSpPr>
              <p:nvPr/>
            </p:nvSpPr>
            <p:spPr bwMode="auto">
              <a:xfrm>
                <a:off x="1893" y="843"/>
                <a:ext cx="4" cy="20"/>
              </a:xfrm>
              <a:custGeom>
                <a:avLst/>
                <a:gdLst>
                  <a:gd name="T0" fmla="*/ 4 w 4"/>
                  <a:gd name="T1" fmla="*/ 0 h 20"/>
                  <a:gd name="T2" fmla="*/ 4 w 4"/>
                  <a:gd name="T3" fmla="*/ 0 h 20"/>
                  <a:gd name="T4" fmla="*/ 2 w 4"/>
                  <a:gd name="T5" fmla="*/ 5 h 20"/>
                  <a:gd name="T6" fmla="*/ 0 w 4"/>
                  <a:gd name="T7" fmla="*/ 11 h 20"/>
                  <a:gd name="T8" fmla="*/ 0 w 4"/>
                  <a:gd name="T9" fmla="*/ 15 h 20"/>
                  <a:gd name="T10" fmla="*/ 3 w 4"/>
                  <a:gd name="T11" fmla="*/ 20 h 2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" h="20">
                    <a:moveTo>
                      <a:pt x="4" y="0"/>
                    </a:moveTo>
                    <a:lnTo>
                      <a:pt x="4" y="0"/>
                    </a:lnTo>
                    <a:lnTo>
                      <a:pt x="2" y="5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3" y="20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28" name="Freeform 534"/>
              <p:cNvSpPr>
                <a:spLocks/>
              </p:cNvSpPr>
              <p:nvPr/>
            </p:nvSpPr>
            <p:spPr bwMode="auto">
              <a:xfrm>
                <a:off x="1865" y="846"/>
                <a:ext cx="19" cy="6"/>
              </a:xfrm>
              <a:custGeom>
                <a:avLst/>
                <a:gdLst>
                  <a:gd name="T0" fmla="*/ 0 w 19"/>
                  <a:gd name="T1" fmla="*/ 0 h 6"/>
                  <a:gd name="T2" fmla="*/ 0 w 19"/>
                  <a:gd name="T3" fmla="*/ 0 h 6"/>
                  <a:gd name="T4" fmla="*/ 9 w 19"/>
                  <a:gd name="T5" fmla="*/ 0 h 6"/>
                  <a:gd name="T6" fmla="*/ 15 w 19"/>
                  <a:gd name="T7" fmla="*/ 2 h 6"/>
                  <a:gd name="T8" fmla="*/ 18 w 19"/>
                  <a:gd name="T9" fmla="*/ 4 h 6"/>
                  <a:gd name="T10" fmla="*/ 19 w 19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9" h="6">
                    <a:moveTo>
                      <a:pt x="0" y="0"/>
                    </a:moveTo>
                    <a:lnTo>
                      <a:pt x="0" y="0"/>
                    </a:lnTo>
                    <a:lnTo>
                      <a:pt x="9" y="0"/>
                    </a:lnTo>
                    <a:lnTo>
                      <a:pt x="15" y="2"/>
                    </a:lnTo>
                    <a:lnTo>
                      <a:pt x="18" y="4"/>
                    </a:lnTo>
                    <a:lnTo>
                      <a:pt x="19" y="6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29" name="Freeform 535"/>
              <p:cNvSpPr>
                <a:spLocks/>
              </p:cNvSpPr>
              <p:nvPr/>
            </p:nvSpPr>
            <p:spPr bwMode="auto">
              <a:xfrm>
                <a:off x="1900" y="856"/>
                <a:ext cx="22" cy="23"/>
              </a:xfrm>
              <a:custGeom>
                <a:avLst/>
                <a:gdLst>
                  <a:gd name="T0" fmla="*/ 22 w 22"/>
                  <a:gd name="T1" fmla="*/ 0 h 23"/>
                  <a:gd name="T2" fmla="*/ 22 w 22"/>
                  <a:gd name="T3" fmla="*/ 0 h 23"/>
                  <a:gd name="T4" fmla="*/ 19 w 22"/>
                  <a:gd name="T5" fmla="*/ 2 h 23"/>
                  <a:gd name="T6" fmla="*/ 16 w 22"/>
                  <a:gd name="T7" fmla="*/ 4 h 23"/>
                  <a:gd name="T8" fmla="*/ 11 w 22"/>
                  <a:gd name="T9" fmla="*/ 13 h 23"/>
                  <a:gd name="T10" fmla="*/ 6 w 22"/>
                  <a:gd name="T11" fmla="*/ 19 h 23"/>
                  <a:gd name="T12" fmla="*/ 3 w 22"/>
                  <a:gd name="T13" fmla="*/ 22 h 23"/>
                  <a:gd name="T14" fmla="*/ 0 w 22"/>
                  <a:gd name="T15" fmla="*/ 23 h 2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2" h="23">
                    <a:moveTo>
                      <a:pt x="22" y="0"/>
                    </a:moveTo>
                    <a:lnTo>
                      <a:pt x="22" y="0"/>
                    </a:lnTo>
                    <a:lnTo>
                      <a:pt x="19" y="2"/>
                    </a:lnTo>
                    <a:lnTo>
                      <a:pt x="16" y="4"/>
                    </a:lnTo>
                    <a:lnTo>
                      <a:pt x="11" y="13"/>
                    </a:lnTo>
                    <a:lnTo>
                      <a:pt x="6" y="19"/>
                    </a:lnTo>
                    <a:lnTo>
                      <a:pt x="3" y="22"/>
                    </a:lnTo>
                    <a:lnTo>
                      <a:pt x="0" y="23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30" name="Freeform 536"/>
              <p:cNvSpPr>
                <a:spLocks/>
              </p:cNvSpPr>
              <p:nvPr/>
            </p:nvSpPr>
            <p:spPr bwMode="auto">
              <a:xfrm>
                <a:off x="1911" y="871"/>
                <a:ext cx="1" cy="15"/>
              </a:xfrm>
              <a:custGeom>
                <a:avLst/>
                <a:gdLst>
                  <a:gd name="T0" fmla="*/ 1 w 1"/>
                  <a:gd name="T1" fmla="*/ 15 h 15"/>
                  <a:gd name="T2" fmla="*/ 1 w 1"/>
                  <a:gd name="T3" fmla="*/ 15 h 15"/>
                  <a:gd name="T4" fmla="*/ 0 w 1"/>
                  <a:gd name="T5" fmla="*/ 7 h 15"/>
                  <a:gd name="T6" fmla="*/ 0 w 1"/>
                  <a:gd name="T7" fmla="*/ 0 h 1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" h="15">
                    <a:moveTo>
                      <a:pt x="1" y="15"/>
                    </a:moveTo>
                    <a:lnTo>
                      <a:pt x="1" y="15"/>
                    </a:lnTo>
                    <a:lnTo>
                      <a:pt x="0" y="7"/>
                    </a:lnTo>
                    <a:lnTo>
                      <a:pt x="0" y="0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31" name="Freeform 537"/>
              <p:cNvSpPr>
                <a:spLocks/>
              </p:cNvSpPr>
              <p:nvPr/>
            </p:nvSpPr>
            <p:spPr bwMode="auto">
              <a:xfrm>
                <a:off x="1910" y="887"/>
                <a:ext cx="9" cy="5"/>
              </a:xfrm>
              <a:custGeom>
                <a:avLst/>
                <a:gdLst>
                  <a:gd name="T0" fmla="*/ 9 w 9"/>
                  <a:gd name="T1" fmla="*/ 0 h 5"/>
                  <a:gd name="T2" fmla="*/ 9 w 9"/>
                  <a:gd name="T3" fmla="*/ 0 h 5"/>
                  <a:gd name="T4" fmla="*/ 5 w 9"/>
                  <a:gd name="T5" fmla="*/ 5 h 5"/>
                  <a:gd name="T6" fmla="*/ 0 w 9"/>
                  <a:gd name="T7" fmla="*/ 5 h 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" h="5">
                    <a:moveTo>
                      <a:pt x="9" y="0"/>
                    </a:moveTo>
                    <a:lnTo>
                      <a:pt x="9" y="0"/>
                    </a:lnTo>
                    <a:lnTo>
                      <a:pt x="5" y="5"/>
                    </a:lnTo>
                    <a:lnTo>
                      <a:pt x="0" y="5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32" name="Freeform 538"/>
              <p:cNvSpPr>
                <a:spLocks/>
              </p:cNvSpPr>
              <p:nvPr/>
            </p:nvSpPr>
            <p:spPr bwMode="auto">
              <a:xfrm>
                <a:off x="1907" y="902"/>
                <a:ext cx="4" cy="11"/>
              </a:xfrm>
              <a:custGeom>
                <a:avLst/>
                <a:gdLst>
                  <a:gd name="T0" fmla="*/ 4 w 4"/>
                  <a:gd name="T1" fmla="*/ 0 h 11"/>
                  <a:gd name="T2" fmla="*/ 4 w 4"/>
                  <a:gd name="T3" fmla="*/ 0 h 11"/>
                  <a:gd name="T4" fmla="*/ 3 w 4"/>
                  <a:gd name="T5" fmla="*/ 4 h 11"/>
                  <a:gd name="T6" fmla="*/ 3 w 4"/>
                  <a:gd name="T7" fmla="*/ 7 h 11"/>
                  <a:gd name="T8" fmla="*/ 3 w 4"/>
                  <a:gd name="T9" fmla="*/ 10 h 11"/>
                  <a:gd name="T10" fmla="*/ 0 w 4"/>
                  <a:gd name="T11" fmla="*/ 11 h 1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" h="11">
                    <a:moveTo>
                      <a:pt x="4" y="0"/>
                    </a:moveTo>
                    <a:lnTo>
                      <a:pt x="4" y="0"/>
                    </a:lnTo>
                    <a:lnTo>
                      <a:pt x="3" y="4"/>
                    </a:lnTo>
                    <a:lnTo>
                      <a:pt x="3" y="7"/>
                    </a:lnTo>
                    <a:lnTo>
                      <a:pt x="3" y="10"/>
                    </a:lnTo>
                    <a:lnTo>
                      <a:pt x="0" y="11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33" name="Freeform 539"/>
              <p:cNvSpPr>
                <a:spLocks/>
              </p:cNvSpPr>
              <p:nvPr/>
            </p:nvSpPr>
            <p:spPr bwMode="auto">
              <a:xfrm>
                <a:off x="1891" y="892"/>
                <a:ext cx="4" cy="12"/>
              </a:xfrm>
              <a:custGeom>
                <a:avLst/>
                <a:gdLst>
                  <a:gd name="T0" fmla="*/ 4 w 4"/>
                  <a:gd name="T1" fmla="*/ 0 h 12"/>
                  <a:gd name="T2" fmla="*/ 4 w 4"/>
                  <a:gd name="T3" fmla="*/ 0 h 12"/>
                  <a:gd name="T4" fmla="*/ 1 w 4"/>
                  <a:gd name="T5" fmla="*/ 4 h 12"/>
                  <a:gd name="T6" fmla="*/ 0 w 4"/>
                  <a:gd name="T7" fmla="*/ 8 h 12"/>
                  <a:gd name="T8" fmla="*/ 1 w 4"/>
                  <a:gd name="T9" fmla="*/ 12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12">
                    <a:moveTo>
                      <a:pt x="4" y="0"/>
                    </a:moveTo>
                    <a:lnTo>
                      <a:pt x="4" y="0"/>
                    </a:lnTo>
                    <a:lnTo>
                      <a:pt x="1" y="4"/>
                    </a:lnTo>
                    <a:lnTo>
                      <a:pt x="0" y="8"/>
                    </a:lnTo>
                    <a:lnTo>
                      <a:pt x="1" y="12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34" name="Freeform 540"/>
              <p:cNvSpPr>
                <a:spLocks/>
              </p:cNvSpPr>
              <p:nvPr/>
            </p:nvSpPr>
            <p:spPr bwMode="auto">
              <a:xfrm>
                <a:off x="1883" y="915"/>
                <a:ext cx="10" cy="2"/>
              </a:xfrm>
              <a:custGeom>
                <a:avLst/>
                <a:gdLst>
                  <a:gd name="T0" fmla="*/ 10 w 10"/>
                  <a:gd name="T1" fmla="*/ 0 h 2"/>
                  <a:gd name="T2" fmla="*/ 10 w 10"/>
                  <a:gd name="T3" fmla="*/ 0 h 2"/>
                  <a:gd name="T4" fmla="*/ 5 w 10"/>
                  <a:gd name="T5" fmla="*/ 2 h 2"/>
                  <a:gd name="T6" fmla="*/ 2 w 10"/>
                  <a:gd name="T7" fmla="*/ 2 h 2"/>
                  <a:gd name="T8" fmla="*/ 0 w 10"/>
                  <a:gd name="T9" fmla="*/ 1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2">
                    <a:moveTo>
                      <a:pt x="10" y="0"/>
                    </a:moveTo>
                    <a:lnTo>
                      <a:pt x="10" y="0"/>
                    </a:lnTo>
                    <a:lnTo>
                      <a:pt x="5" y="2"/>
                    </a:lnTo>
                    <a:lnTo>
                      <a:pt x="2" y="2"/>
                    </a:lnTo>
                    <a:lnTo>
                      <a:pt x="0" y="1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35" name="Freeform 541"/>
              <p:cNvSpPr>
                <a:spLocks/>
              </p:cNvSpPr>
              <p:nvPr/>
            </p:nvSpPr>
            <p:spPr bwMode="auto">
              <a:xfrm>
                <a:off x="1907" y="927"/>
                <a:ext cx="1" cy="11"/>
              </a:xfrm>
              <a:custGeom>
                <a:avLst/>
                <a:gdLst>
                  <a:gd name="T0" fmla="*/ 0 w 1"/>
                  <a:gd name="T1" fmla="*/ 0 h 11"/>
                  <a:gd name="T2" fmla="*/ 0 w 1"/>
                  <a:gd name="T3" fmla="*/ 0 h 11"/>
                  <a:gd name="T4" fmla="*/ 0 w 1"/>
                  <a:gd name="T5" fmla="*/ 2 h 11"/>
                  <a:gd name="T6" fmla="*/ 1 w 1"/>
                  <a:gd name="T7" fmla="*/ 5 h 11"/>
                  <a:gd name="T8" fmla="*/ 1 w 1"/>
                  <a:gd name="T9" fmla="*/ 8 h 11"/>
                  <a:gd name="T10" fmla="*/ 1 w 1"/>
                  <a:gd name="T11" fmla="*/ 11 h 1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" h="11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1" y="5"/>
                    </a:lnTo>
                    <a:lnTo>
                      <a:pt x="1" y="8"/>
                    </a:lnTo>
                    <a:lnTo>
                      <a:pt x="1" y="11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36" name="Freeform 542"/>
              <p:cNvSpPr>
                <a:spLocks/>
              </p:cNvSpPr>
              <p:nvPr/>
            </p:nvSpPr>
            <p:spPr bwMode="auto">
              <a:xfrm>
                <a:off x="1880" y="925"/>
                <a:ext cx="11" cy="23"/>
              </a:xfrm>
              <a:custGeom>
                <a:avLst/>
                <a:gdLst>
                  <a:gd name="T0" fmla="*/ 11 w 11"/>
                  <a:gd name="T1" fmla="*/ 0 h 23"/>
                  <a:gd name="T2" fmla="*/ 11 w 11"/>
                  <a:gd name="T3" fmla="*/ 0 h 23"/>
                  <a:gd name="T4" fmla="*/ 9 w 11"/>
                  <a:gd name="T5" fmla="*/ 4 h 23"/>
                  <a:gd name="T6" fmla="*/ 8 w 11"/>
                  <a:gd name="T7" fmla="*/ 10 h 23"/>
                  <a:gd name="T8" fmla="*/ 8 w 11"/>
                  <a:gd name="T9" fmla="*/ 18 h 23"/>
                  <a:gd name="T10" fmla="*/ 8 w 11"/>
                  <a:gd name="T11" fmla="*/ 18 h 23"/>
                  <a:gd name="T12" fmla="*/ 5 w 11"/>
                  <a:gd name="T13" fmla="*/ 19 h 23"/>
                  <a:gd name="T14" fmla="*/ 3 w 11"/>
                  <a:gd name="T15" fmla="*/ 21 h 23"/>
                  <a:gd name="T16" fmla="*/ 1 w 11"/>
                  <a:gd name="T17" fmla="*/ 22 h 23"/>
                  <a:gd name="T18" fmla="*/ 0 w 11"/>
                  <a:gd name="T19" fmla="*/ 23 h 2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1" h="23">
                    <a:moveTo>
                      <a:pt x="11" y="0"/>
                    </a:moveTo>
                    <a:lnTo>
                      <a:pt x="11" y="0"/>
                    </a:lnTo>
                    <a:lnTo>
                      <a:pt x="9" y="4"/>
                    </a:lnTo>
                    <a:lnTo>
                      <a:pt x="8" y="10"/>
                    </a:lnTo>
                    <a:lnTo>
                      <a:pt x="8" y="18"/>
                    </a:lnTo>
                    <a:lnTo>
                      <a:pt x="5" y="19"/>
                    </a:lnTo>
                    <a:lnTo>
                      <a:pt x="3" y="21"/>
                    </a:lnTo>
                    <a:lnTo>
                      <a:pt x="1" y="22"/>
                    </a:lnTo>
                    <a:lnTo>
                      <a:pt x="0" y="23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37" name="Freeform 543"/>
              <p:cNvSpPr>
                <a:spLocks/>
              </p:cNvSpPr>
              <p:nvPr/>
            </p:nvSpPr>
            <p:spPr bwMode="auto">
              <a:xfrm>
                <a:off x="1862" y="931"/>
                <a:ext cx="12" cy="13"/>
              </a:xfrm>
              <a:custGeom>
                <a:avLst/>
                <a:gdLst>
                  <a:gd name="T0" fmla="*/ 12 w 12"/>
                  <a:gd name="T1" fmla="*/ 0 h 13"/>
                  <a:gd name="T2" fmla="*/ 12 w 12"/>
                  <a:gd name="T3" fmla="*/ 0 h 13"/>
                  <a:gd name="T4" fmla="*/ 11 w 12"/>
                  <a:gd name="T5" fmla="*/ 7 h 13"/>
                  <a:gd name="T6" fmla="*/ 11 w 12"/>
                  <a:gd name="T7" fmla="*/ 9 h 13"/>
                  <a:gd name="T8" fmla="*/ 11 w 12"/>
                  <a:gd name="T9" fmla="*/ 13 h 13"/>
                  <a:gd name="T10" fmla="*/ 11 w 12"/>
                  <a:gd name="T11" fmla="*/ 13 h 13"/>
                  <a:gd name="T12" fmla="*/ 10 w 12"/>
                  <a:gd name="T13" fmla="*/ 11 h 13"/>
                  <a:gd name="T14" fmla="*/ 7 w 12"/>
                  <a:gd name="T15" fmla="*/ 7 h 13"/>
                  <a:gd name="T16" fmla="*/ 4 w 12"/>
                  <a:gd name="T17" fmla="*/ 4 h 13"/>
                  <a:gd name="T18" fmla="*/ 2 w 12"/>
                  <a:gd name="T19" fmla="*/ 2 h 13"/>
                  <a:gd name="T20" fmla="*/ 0 w 12"/>
                  <a:gd name="T21" fmla="*/ 2 h 1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2" h="13">
                    <a:moveTo>
                      <a:pt x="12" y="0"/>
                    </a:moveTo>
                    <a:lnTo>
                      <a:pt x="12" y="0"/>
                    </a:lnTo>
                    <a:lnTo>
                      <a:pt x="11" y="7"/>
                    </a:lnTo>
                    <a:lnTo>
                      <a:pt x="11" y="9"/>
                    </a:lnTo>
                    <a:lnTo>
                      <a:pt x="11" y="13"/>
                    </a:lnTo>
                    <a:lnTo>
                      <a:pt x="10" y="11"/>
                    </a:lnTo>
                    <a:lnTo>
                      <a:pt x="7" y="7"/>
                    </a:lnTo>
                    <a:lnTo>
                      <a:pt x="4" y="4"/>
                    </a:lnTo>
                    <a:lnTo>
                      <a:pt x="2" y="2"/>
                    </a:lnTo>
                    <a:lnTo>
                      <a:pt x="0" y="2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38" name="Freeform 544"/>
              <p:cNvSpPr>
                <a:spLocks/>
              </p:cNvSpPr>
              <p:nvPr/>
            </p:nvSpPr>
            <p:spPr bwMode="auto">
              <a:xfrm>
                <a:off x="1862" y="943"/>
                <a:ext cx="3" cy="18"/>
              </a:xfrm>
              <a:custGeom>
                <a:avLst/>
                <a:gdLst>
                  <a:gd name="T0" fmla="*/ 0 w 3"/>
                  <a:gd name="T1" fmla="*/ 0 h 18"/>
                  <a:gd name="T2" fmla="*/ 0 w 3"/>
                  <a:gd name="T3" fmla="*/ 0 h 18"/>
                  <a:gd name="T4" fmla="*/ 3 w 3"/>
                  <a:gd name="T5" fmla="*/ 8 h 18"/>
                  <a:gd name="T6" fmla="*/ 3 w 3"/>
                  <a:gd name="T7" fmla="*/ 14 h 18"/>
                  <a:gd name="T8" fmla="*/ 0 w 3"/>
                  <a:gd name="T9" fmla="*/ 18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18">
                    <a:moveTo>
                      <a:pt x="0" y="0"/>
                    </a:moveTo>
                    <a:lnTo>
                      <a:pt x="0" y="0"/>
                    </a:lnTo>
                    <a:lnTo>
                      <a:pt x="3" y="8"/>
                    </a:lnTo>
                    <a:lnTo>
                      <a:pt x="3" y="14"/>
                    </a:lnTo>
                    <a:lnTo>
                      <a:pt x="0" y="18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39" name="Freeform 545"/>
              <p:cNvSpPr>
                <a:spLocks/>
              </p:cNvSpPr>
              <p:nvPr/>
            </p:nvSpPr>
            <p:spPr bwMode="auto">
              <a:xfrm>
                <a:off x="1843" y="966"/>
                <a:ext cx="12" cy="1"/>
              </a:xfrm>
              <a:custGeom>
                <a:avLst/>
                <a:gdLst>
                  <a:gd name="T0" fmla="*/ 0 w 12"/>
                  <a:gd name="T1" fmla="*/ 0 h 1"/>
                  <a:gd name="T2" fmla="*/ 0 w 12"/>
                  <a:gd name="T3" fmla="*/ 0 h 1"/>
                  <a:gd name="T4" fmla="*/ 3 w 12"/>
                  <a:gd name="T5" fmla="*/ 0 h 1"/>
                  <a:gd name="T6" fmla="*/ 6 w 12"/>
                  <a:gd name="T7" fmla="*/ 0 h 1"/>
                  <a:gd name="T8" fmla="*/ 12 w 12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" h="1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6" y="0"/>
                    </a:lnTo>
                    <a:lnTo>
                      <a:pt x="12" y="0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40" name="Freeform 546"/>
              <p:cNvSpPr>
                <a:spLocks/>
              </p:cNvSpPr>
              <p:nvPr/>
            </p:nvSpPr>
            <p:spPr bwMode="auto">
              <a:xfrm>
                <a:off x="1824" y="936"/>
                <a:ext cx="21" cy="15"/>
              </a:xfrm>
              <a:custGeom>
                <a:avLst/>
                <a:gdLst>
                  <a:gd name="T0" fmla="*/ 21 w 21"/>
                  <a:gd name="T1" fmla="*/ 2 h 15"/>
                  <a:gd name="T2" fmla="*/ 21 w 21"/>
                  <a:gd name="T3" fmla="*/ 2 h 15"/>
                  <a:gd name="T4" fmla="*/ 17 w 21"/>
                  <a:gd name="T5" fmla="*/ 4 h 15"/>
                  <a:gd name="T6" fmla="*/ 14 w 21"/>
                  <a:gd name="T7" fmla="*/ 6 h 15"/>
                  <a:gd name="T8" fmla="*/ 11 w 21"/>
                  <a:gd name="T9" fmla="*/ 3 h 15"/>
                  <a:gd name="T10" fmla="*/ 11 w 21"/>
                  <a:gd name="T11" fmla="*/ 0 h 15"/>
                  <a:gd name="T12" fmla="*/ 11 w 21"/>
                  <a:gd name="T13" fmla="*/ 0 h 15"/>
                  <a:gd name="T14" fmla="*/ 7 w 21"/>
                  <a:gd name="T15" fmla="*/ 6 h 15"/>
                  <a:gd name="T16" fmla="*/ 6 w 21"/>
                  <a:gd name="T17" fmla="*/ 10 h 15"/>
                  <a:gd name="T18" fmla="*/ 3 w 21"/>
                  <a:gd name="T19" fmla="*/ 12 h 15"/>
                  <a:gd name="T20" fmla="*/ 0 w 21"/>
                  <a:gd name="T21" fmla="*/ 15 h 1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" h="15">
                    <a:moveTo>
                      <a:pt x="21" y="2"/>
                    </a:moveTo>
                    <a:lnTo>
                      <a:pt x="21" y="2"/>
                    </a:lnTo>
                    <a:lnTo>
                      <a:pt x="17" y="4"/>
                    </a:lnTo>
                    <a:lnTo>
                      <a:pt x="14" y="6"/>
                    </a:lnTo>
                    <a:lnTo>
                      <a:pt x="11" y="3"/>
                    </a:lnTo>
                    <a:lnTo>
                      <a:pt x="11" y="0"/>
                    </a:lnTo>
                    <a:lnTo>
                      <a:pt x="7" y="6"/>
                    </a:lnTo>
                    <a:lnTo>
                      <a:pt x="6" y="10"/>
                    </a:lnTo>
                    <a:lnTo>
                      <a:pt x="3" y="12"/>
                    </a:lnTo>
                    <a:lnTo>
                      <a:pt x="0" y="15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41" name="Freeform 547"/>
              <p:cNvSpPr>
                <a:spLocks/>
              </p:cNvSpPr>
              <p:nvPr/>
            </p:nvSpPr>
            <p:spPr bwMode="auto">
              <a:xfrm>
                <a:off x="1839" y="944"/>
                <a:ext cx="3" cy="11"/>
              </a:xfrm>
              <a:custGeom>
                <a:avLst/>
                <a:gdLst>
                  <a:gd name="T0" fmla="*/ 0 w 3"/>
                  <a:gd name="T1" fmla="*/ 0 h 11"/>
                  <a:gd name="T2" fmla="*/ 0 w 3"/>
                  <a:gd name="T3" fmla="*/ 0 h 11"/>
                  <a:gd name="T4" fmla="*/ 0 w 3"/>
                  <a:gd name="T5" fmla="*/ 3 h 11"/>
                  <a:gd name="T6" fmla="*/ 0 w 3"/>
                  <a:gd name="T7" fmla="*/ 6 h 11"/>
                  <a:gd name="T8" fmla="*/ 3 w 3"/>
                  <a:gd name="T9" fmla="*/ 11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11">
                    <a:moveTo>
                      <a:pt x="0" y="0"/>
                    </a:moveTo>
                    <a:lnTo>
                      <a:pt x="0" y="0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3" y="11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42" name="Freeform 548"/>
              <p:cNvSpPr>
                <a:spLocks/>
              </p:cNvSpPr>
              <p:nvPr/>
            </p:nvSpPr>
            <p:spPr bwMode="auto">
              <a:xfrm>
                <a:off x="1842" y="910"/>
                <a:ext cx="8" cy="7"/>
              </a:xfrm>
              <a:custGeom>
                <a:avLst/>
                <a:gdLst>
                  <a:gd name="T0" fmla="*/ 8 w 8"/>
                  <a:gd name="T1" fmla="*/ 0 h 7"/>
                  <a:gd name="T2" fmla="*/ 8 w 8"/>
                  <a:gd name="T3" fmla="*/ 0 h 7"/>
                  <a:gd name="T4" fmla="*/ 7 w 8"/>
                  <a:gd name="T5" fmla="*/ 3 h 7"/>
                  <a:gd name="T6" fmla="*/ 5 w 8"/>
                  <a:gd name="T7" fmla="*/ 5 h 7"/>
                  <a:gd name="T8" fmla="*/ 0 w 8"/>
                  <a:gd name="T9" fmla="*/ 7 h 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" h="7">
                    <a:moveTo>
                      <a:pt x="8" y="0"/>
                    </a:moveTo>
                    <a:lnTo>
                      <a:pt x="8" y="0"/>
                    </a:lnTo>
                    <a:lnTo>
                      <a:pt x="7" y="3"/>
                    </a:lnTo>
                    <a:lnTo>
                      <a:pt x="5" y="5"/>
                    </a:lnTo>
                    <a:lnTo>
                      <a:pt x="0" y="7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43" name="Freeform 549"/>
              <p:cNvSpPr>
                <a:spLocks/>
              </p:cNvSpPr>
              <p:nvPr/>
            </p:nvSpPr>
            <p:spPr bwMode="auto">
              <a:xfrm>
                <a:off x="1847" y="924"/>
                <a:ext cx="11" cy="3"/>
              </a:xfrm>
              <a:custGeom>
                <a:avLst/>
                <a:gdLst>
                  <a:gd name="T0" fmla="*/ 0 w 11"/>
                  <a:gd name="T1" fmla="*/ 0 h 3"/>
                  <a:gd name="T2" fmla="*/ 0 w 11"/>
                  <a:gd name="T3" fmla="*/ 0 h 3"/>
                  <a:gd name="T4" fmla="*/ 7 w 11"/>
                  <a:gd name="T5" fmla="*/ 0 h 3"/>
                  <a:gd name="T6" fmla="*/ 10 w 11"/>
                  <a:gd name="T7" fmla="*/ 1 h 3"/>
                  <a:gd name="T8" fmla="*/ 11 w 11"/>
                  <a:gd name="T9" fmla="*/ 3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" h="3">
                    <a:moveTo>
                      <a:pt x="0" y="0"/>
                    </a:moveTo>
                    <a:lnTo>
                      <a:pt x="0" y="0"/>
                    </a:lnTo>
                    <a:lnTo>
                      <a:pt x="7" y="0"/>
                    </a:lnTo>
                    <a:lnTo>
                      <a:pt x="10" y="1"/>
                    </a:lnTo>
                    <a:lnTo>
                      <a:pt x="11" y="3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44" name="Freeform 550"/>
              <p:cNvSpPr>
                <a:spLocks/>
              </p:cNvSpPr>
              <p:nvPr/>
            </p:nvSpPr>
            <p:spPr bwMode="auto">
              <a:xfrm>
                <a:off x="1862" y="905"/>
                <a:ext cx="11" cy="23"/>
              </a:xfrm>
              <a:custGeom>
                <a:avLst/>
                <a:gdLst>
                  <a:gd name="T0" fmla="*/ 0 w 11"/>
                  <a:gd name="T1" fmla="*/ 23 h 23"/>
                  <a:gd name="T2" fmla="*/ 0 w 11"/>
                  <a:gd name="T3" fmla="*/ 23 h 23"/>
                  <a:gd name="T4" fmla="*/ 6 w 11"/>
                  <a:gd name="T5" fmla="*/ 19 h 23"/>
                  <a:gd name="T6" fmla="*/ 10 w 11"/>
                  <a:gd name="T7" fmla="*/ 12 h 23"/>
                  <a:gd name="T8" fmla="*/ 11 w 11"/>
                  <a:gd name="T9" fmla="*/ 10 h 23"/>
                  <a:gd name="T10" fmla="*/ 11 w 11"/>
                  <a:gd name="T11" fmla="*/ 5 h 23"/>
                  <a:gd name="T12" fmla="*/ 11 w 11"/>
                  <a:gd name="T13" fmla="*/ 3 h 23"/>
                  <a:gd name="T14" fmla="*/ 8 w 11"/>
                  <a:gd name="T15" fmla="*/ 0 h 2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1" h="23">
                    <a:moveTo>
                      <a:pt x="0" y="23"/>
                    </a:moveTo>
                    <a:lnTo>
                      <a:pt x="0" y="23"/>
                    </a:lnTo>
                    <a:lnTo>
                      <a:pt x="6" y="19"/>
                    </a:lnTo>
                    <a:lnTo>
                      <a:pt x="10" y="12"/>
                    </a:lnTo>
                    <a:lnTo>
                      <a:pt x="11" y="10"/>
                    </a:lnTo>
                    <a:lnTo>
                      <a:pt x="11" y="5"/>
                    </a:lnTo>
                    <a:lnTo>
                      <a:pt x="11" y="3"/>
                    </a:lnTo>
                    <a:lnTo>
                      <a:pt x="8" y="0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45" name="Freeform 551"/>
              <p:cNvSpPr>
                <a:spLocks/>
              </p:cNvSpPr>
              <p:nvPr/>
            </p:nvSpPr>
            <p:spPr bwMode="auto">
              <a:xfrm>
                <a:off x="1866" y="897"/>
                <a:ext cx="10" cy="5"/>
              </a:xfrm>
              <a:custGeom>
                <a:avLst/>
                <a:gdLst>
                  <a:gd name="T0" fmla="*/ 10 w 10"/>
                  <a:gd name="T1" fmla="*/ 5 h 5"/>
                  <a:gd name="T2" fmla="*/ 10 w 10"/>
                  <a:gd name="T3" fmla="*/ 5 h 5"/>
                  <a:gd name="T4" fmla="*/ 7 w 10"/>
                  <a:gd name="T5" fmla="*/ 3 h 5"/>
                  <a:gd name="T6" fmla="*/ 6 w 10"/>
                  <a:gd name="T7" fmla="*/ 0 h 5"/>
                  <a:gd name="T8" fmla="*/ 4 w 10"/>
                  <a:gd name="T9" fmla="*/ 0 h 5"/>
                  <a:gd name="T10" fmla="*/ 0 w 10"/>
                  <a:gd name="T11" fmla="*/ 0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0" h="5">
                    <a:moveTo>
                      <a:pt x="10" y="5"/>
                    </a:moveTo>
                    <a:lnTo>
                      <a:pt x="10" y="5"/>
                    </a:lnTo>
                    <a:lnTo>
                      <a:pt x="7" y="3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0" y="0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46" name="Freeform 552"/>
              <p:cNvSpPr>
                <a:spLocks/>
              </p:cNvSpPr>
              <p:nvPr/>
            </p:nvSpPr>
            <p:spPr bwMode="auto">
              <a:xfrm>
                <a:off x="1862" y="870"/>
                <a:ext cx="8" cy="20"/>
              </a:xfrm>
              <a:custGeom>
                <a:avLst/>
                <a:gdLst>
                  <a:gd name="T0" fmla="*/ 0 w 8"/>
                  <a:gd name="T1" fmla="*/ 0 h 20"/>
                  <a:gd name="T2" fmla="*/ 0 w 8"/>
                  <a:gd name="T3" fmla="*/ 0 h 20"/>
                  <a:gd name="T4" fmla="*/ 0 w 8"/>
                  <a:gd name="T5" fmla="*/ 3 h 20"/>
                  <a:gd name="T6" fmla="*/ 0 w 8"/>
                  <a:gd name="T7" fmla="*/ 7 h 20"/>
                  <a:gd name="T8" fmla="*/ 4 w 8"/>
                  <a:gd name="T9" fmla="*/ 9 h 20"/>
                  <a:gd name="T10" fmla="*/ 7 w 8"/>
                  <a:gd name="T11" fmla="*/ 11 h 20"/>
                  <a:gd name="T12" fmla="*/ 8 w 8"/>
                  <a:gd name="T13" fmla="*/ 11 h 20"/>
                  <a:gd name="T14" fmla="*/ 8 w 8"/>
                  <a:gd name="T15" fmla="*/ 11 h 20"/>
                  <a:gd name="T16" fmla="*/ 3 w 8"/>
                  <a:gd name="T17" fmla="*/ 15 h 20"/>
                  <a:gd name="T18" fmla="*/ 3 w 8"/>
                  <a:gd name="T19" fmla="*/ 20 h 2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8" h="20">
                    <a:moveTo>
                      <a:pt x="0" y="0"/>
                    </a:moveTo>
                    <a:lnTo>
                      <a:pt x="0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4" y="9"/>
                    </a:lnTo>
                    <a:lnTo>
                      <a:pt x="7" y="11"/>
                    </a:lnTo>
                    <a:lnTo>
                      <a:pt x="8" y="11"/>
                    </a:lnTo>
                    <a:lnTo>
                      <a:pt x="3" y="15"/>
                    </a:lnTo>
                    <a:lnTo>
                      <a:pt x="3" y="20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47" name="Freeform 553"/>
              <p:cNvSpPr>
                <a:spLocks/>
              </p:cNvSpPr>
              <p:nvPr/>
            </p:nvSpPr>
            <p:spPr bwMode="auto">
              <a:xfrm>
                <a:off x="1873" y="874"/>
                <a:ext cx="10" cy="3"/>
              </a:xfrm>
              <a:custGeom>
                <a:avLst/>
                <a:gdLst>
                  <a:gd name="T0" fmla="*/ 10 w 10"/>
                  <a:gd name="T1" fmla="*/ 0 h 3"/>
                  <a:gd name="T2" fmla="*/ 10 w 10"/>
                  <a:gd name="T3" fmla="*/ 0 h 3"/>
                  <a:gd name="T4" fmla="*/ 3 w 10"/>
                  <a:gd name="T5" fmla="*/ 3 h 3"/>
                  <a:gd name="T6" fmla="*/ 0 w 10"/>
                  <a:gd name="T7" fmla="*/ 3 h 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3">
                    <a:moveTo>
                      <a:pt x="10" y="0"/>
                    </a:moveTo>
                    <a:lnTo>
                      <a:pt x="10" y="0"/>
                    </a:lnTo>
                    <a:lnTo>
                      <a:pt x="3" y="3"/>
                    </a:lnTo>
                    <a:lnTo>
                      <a:pt x="0" y="3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48" name="Freeform 554"/>
              <p:cNvSpPr>
                <a:spLocks/>
              </p:cNvSpPr>
              <p:nvPr/>
            </p:nvSpPr>
            <p:spPr bwMode="auto">
              <a:xfrm>
                <a:off x="1847" y="854"/>
                <a:ext cx="3" cy="13"/>
              </a:xfrm>
              <a:custGeom>
                <a:avLst/>
                <a:gdLst>
                  <a:gd name="T0" fmla="*/ 0 w 3"/>
                  <a:gd name="T1" fmla="*/ 0 h 13"/>
                  <a:gd name="T2" fmla="*/ 0 w 3"/>
                  <a:gd name="T3" fmla="*/ 0 h 13"/>
                  <a:gd name="T4" fmla="*/ 3 w 3"/>
                  <a:gd name="T5" fmla="*/ 8 h 13"/>
                  <a:gd name="T6" fmla="*/ 3 w 3"/>
                  <a:gd name="T7" fmla="*/ 10 h 13"/>
                  <a:gd name="T8" fmla="*/ 2 w 3"/>
                  <a:gd name="T9" fmla="*/ 13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13">
                    <a:moveTo>
                      <a:pt x="0" y="0"/>
                    </a:moveTo>
                    <a:lnTo>
                      <a:pt x="0" y="0"/>
                    </a:lnTo>
                    <a:lnTo>
                      <a:pt x="3" y="8"/>
                    </a:lnTo>
                    <a:lnTo>
                      <a:pt x="3" y="10"/>
                    </a:lnTo>
                    <a:lnTo>
                      <a:pt x="2" y="13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49" name="Freeform 555"/>
              <p:cNvSpPr>
                <a:spLocks/>
              </p:cNvSpPr>
              <p:nvPr/>
            </p:nvSpPr>
            <p:spPr bwMode="auto">
              <a:xfrm>
                <a:off x="1846" y="881"/>
                <a:ext cx="1" cy="11"/>
              </a:xfrm>
              <a:custGeom>
                <a:avLst/>
                <a:gdLst>
                  <a:gd name="T0" fmla="*/ 0 w 1"/>
                  <a:gd name="T1" fmla="*/ 0 h 11"/>
                  <a:gd name="T2" fmla="*/ 0 w 1"/>
                  <a:gd name="T3" fmla="*/ 0 h 11"/>
                  <a:gd name="T4" fmla="*/ 1 w 1"/>
                  <a:gd name="T5" fmla="*/ 6 h 11"/>
                  <a:gd name="T6" fmla="*/ 1 w 1"/>
                  <a:gd name="T7" fmla="*/ 9 h 11"/>
                  <a:gd name="T8" fmla="*/ 0 w 1"/>
                  <a:gd name="T9" fmla="*/ 11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11">
                    <a:moveTo>
                      <a:pt x="0" y="0"/>
                    </a:moveTo>
                    <a:lnTo>
                      <a:pt x="0" y="0"/>
                    </a:lnTo>
                    <a:lnTo>
                      <a:pt x="1" y="6"/>
                    </a:lnTo>
                    <a:lnTo>
                      <a:pt x="1" y="9"/>
                    </a:lnTo>
                    <a:lnTo>
                      <a:pt x="0" y="11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50" name="Freeform 556"/>
              <p:cNvSpPr>
                <a:spLocks/>
              </p:cNvSpPr>
              <p:nvPr/>
            </p:nvSpPr>
            <p:spPr bwMode="auto">
              <a:xfrm>
                <a:off x="1826" y="854"/>
                <a:ext cx="9" cy="21"/>
              </a:xfrm>
              <a:custGeom>
                <a:avLst/>
                <a:gdLst>
                  <a:gd name="T0" fmla="*/ 9 w 9"/>
                  <a:gd name="T1" fmla="*/ 0 h 21"/>
                  <a:gd name="T2" fmla="*/ 9 w 9"/>
                  <a:gd name="T3" fmla="*/ 0 h 21"/>
                  <a:gd name="T4" fmla="*/ 5 w 9"/>
                  <a:gd name="T5" fmla="*/ 5 h 21"/>
                  <a:gd name="T6" fmla="*/ 2 w 9"/>
                  <a:gd name="T7" fmla="*/ 9 h 21"/>
                  <a:gd name="T8" fmla="*/ 0 w 9"/>
                  <a:gd name="T9" fmla="*/ 16 h 21"/>
                  <a:gd name="T10" fmla="*/ 1 w 9"/>
                  <a:gd name="T11" fmla="*/ 21 h 2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9" h="21">
                    <a:moveTo>
                      <a:pt x="9" y="0"/>
                    </a:moveTo>
                    <a:lnTo>
                      <a:pt x="9" y="0"/>
                    </a:lnTo>
                    <a:lnTo>
                      <a:pt x="5" y="5"/>
                    </a:lnTo>
                    <a:lnTo>
                      <a:pt x="2" y="9"/>
                    </a:lnTo>
                    <a:lnTo>
                      <a:pt x="0" y="16"/>
                    </a:lnTo>
                    <a:lnTo>
                      <a:pt x="1" y="21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51" name="Freeform 557"/>
              <p:cNvSpPr>
                <a:spLocks/>
              </p:cNvSpPr>
              <p:nvPr/>
            </p:nvSpPr>
            <p:spPr bwMode="auto">
              <a:xfrm>
                <a:off x="1805" y="856"/>
                <a:ext cx="7" cy="8"/>
              </a:xfrm>
              <a:custGeom>
                <a:avLst/>
                <a:gdLst>
                  <a:gd name="T0" fmla="*/ 7 w 7"/>
                  <a:gd name="T1" fmla="*/ 0 h 8"/>
                  <a:gd name="T2" fmla="*/ 7 w 7"/>
                  <a:gd name="T3" fmla="*/ 0 h 8"/>
                  <a:gd name="T4" fmla="*/ 4 w 7"/>
                  <a:gd name="T5" fmla="*/ 6 h 8"/>
                  <a:gd name="T6" fmla="*/ 0 w 7"/>
                  <a:gd name="T7" fmla="*/ 8 h 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" h="8">
                    <a:moveTo>
                      <a:pt x="7" y="0"/>
                    </a:moveTo>
                    <a:lnTo>
                      <a:pt x="7" y="0"/>
                    </a:lnTo>
                    <a:lnTo>
                      <a:pt x="4" y="6"/>
                    </a:lnTo>
                    <a:lnTo>
                      <a:pt x="0" y="8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52" name="Freeform 558"/>
              <p:cNvSpPr>
                <a:spLocks/>
              </p:cNvSpPr>
              <p:nvPr/>
            </p:nvSpPr>
            <p:spPr bwMode="auto">
              <a:xfrm>
                <a:off x="1808" y="875"/>
                <a:ext cx="3" cy="22"/>
              </a:xfrm>
              <a:custGeom>
                <a:avLst/>
                <a:gdLst>
                  <a:gd name="T0" fmla="*/ 0 w 3"/>
                  <a:gd name="T1" fmla="*/ 22 h 22"/>
                  <a:gd name="T2" fmla="*/ 0 w 3"/>
                  <a:gd name="T3" fmla="*/ 22 h 22"/>
                  <a:gd name="T4" fmla="*/ 3 w 3"/>
                  <a:gd name="T5" fmla="*/ 11 h 22"/>
                  <a:gd name="T6" fmla="*/ 3 w 3"/>
                  <a:gd name="T7" fmla="*/ 6 h 22"/>
                  <a:gd name="T8" fmla="*/ 0 w 3"/>
                  <a:gd name="T9" fmla="*/ 0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22">
                    <a:moveTo>
                      <a:pt x="0" y="22"/>
                    </a:moveTo>
                    <a:lnTo>
                      <a:pt x="0" y="22"/>
                    </a:lnTo>
                    <a:lnTo>
                      <a:pt x="3" y="11"/>
                    </a:lnTo>
                    <a:lnTo>
                      <a:pt x="3" y="6"/>
                    </a:lnTo>
                    <a:lnTo>
                      <a:pt x="0" y="0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53" name="Line 559"/>
              <p:cNvSpPr>
                <a:spLocks noChangeShapeType="1"/>
              </p:cNvSpPr>
              <p:nvPr/>
            </p:nvSpPr>
            <p:spPr bwMode="auto">
              <a:xfrm>
                <a:off x="1795" y="854"/>
                <a:ext cx="1" cy="9"/>
              </a:xfrm>
              <a:prstGeom prst="line">
                <a:avLst/>
              </a:prstGeom>
              <a:noFill/>
              <a:ln w="7938">
                <a:solidFill>
                  <a:srgbClr val="E0AFC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54" name="Freeform 560"/>
              <p:cNvSpPr>
                <a:spLocks/>
              </p:cNvSpPr>
              <p:nvPr/>
            </p:nvSpPr>
            <p:spPr bwMode="auto">
              <a:xfrm>
                <a:off x="1800" y="844"/>
                <a:ext cx="13" cy="4"/>
              </a:xfrm>
              <a:custGeom>
                <a:avLst/>
                <a:gdLst>
                  <a:gd name="T0" fmla="*/ 13 w 13"/>
                  <a:gd name="T1" fmla="*/ 3 h 4"/>
                  <a:gd name="T2" fmla="*/ 13 w 13"/>
                  <a:gd name="T3" fmla="*/ 3 h 4"/>
                  <a:gd name="T4" fmla="*/ 9 w 13"/>
                  <a:gd name="T5" fmla="*/ 4 h 4"/>
                  <a:gd name="T6" fmla="*/ 5 w 13"/>
                  <a:gd name="T7" fmla="*/ 3 h 4"/>
                  <a:gd name="T8" fmla="*/ 3 w 13"/>
                  <a:gd name="T9" fmla="*/ 2 h 4"/>
                  <a:gd name="T10" fmla="*/ 0 w 13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3" h="4">
                    <a:moveTo>
                      <a:pt x="13" y="3"/>
                    </a:moveTo>
                    <a:lnTo>
                      <a:pt x="13" y="3"/>
                    </a:lnTo>
                    <a:lnTo>
                      <a:pt x="9" y="4"/>
                    </a:lnTo>
                    <a:lnTo>
                      <a:pt x="5" y="3"/>
                    </a:lnTo>
                    <a:lnTo>
                      <a:pt x="3" y="2"/>
                    </a:lnTo>
                    <a:lnTo>
                      <a:pt x="0" y="0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55" name="Freeform 561"/>
              <p:cNvSpPr>
                <a:spLocks/>
              </p:cNvSpPr>
              <p:nvPr/>
            </p:nvSpPr>
            <p:spPr bwMode="auto">
              <a:xfrm>
                <a:off x="1762" y="729"/>
                <a:ext cx="1" cy="14"/>
              </a:xfrm>
              <a:custGeom>
                <a:avLst/>
                <a:gdLst>
                  <a:gd name="T0" fmla="*/ 0 w 1"/>
                  <a:gd name="T1" fmla="*/ 0 h 14"/>
                  <a:gd name="T2" fmla="*/ 0 w 1"/>
                  <a:gd name="T3" fmla="*/ 0 h 14"/>
                  <a:gd name="T4" fmla="*/ 0 w 1"/>
                  <a:gd name="T5" fmla="*/ 4 h 14"/>
                  <a:gd name="T6" fmla="*/ 1 w 1"/>
                  <a:gd name="T7" fmla="*/ 7 h 14"/>
                  <a:gd name="T8" fmla="*/ 1 w 1"/>
                  <a:gd name="T9" fmla="*/ 10 h 14"/>
                  <a:gd name="T10" fmla="*/ 0 w 1"/>
                  <a:gd name="T11" fmla="*/ 14 h 1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" h="14">
                    <a:moveTo>
                      <a:pt x="0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1" y="7"/>
                    </a:lnTo>
                    <a:lnTo>
                      <a:pt x="1" y="10"/>
                    </a:lnTo>
                    <a:lnTo>
                      <a:pt x="0" y="14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56" name="Freeform 562"/>
              <p:cNvSpPr>
                <a:spLocks/>
              </p:cNvSpPr>
              <p:nvPr/>
            </p:nvSpPr>
            <p:spPr bwMode="auto">
              <a:xfrm>
                <a:off x="1738" y="714"/>
                <a:ext cx="1" cy="11"/>
              </a:xfrm>
              <a:custGeom>
                <a:avLst/>
                <a:gdLst>
                  <a:gd name="T0" fmla="*/ 0 w 1"/>
                  <a:gd name="T1" fmla="*/ 0 h 11"/>
                  <a:gd name="T2" fmla="*/ 0 w 1"/>
                  <a:gd name="T3" fmla="*/ 0 h 11"/>
                  <a:gd name="T4" fmla="*/ 0 w 1"/>
                  <a:gd name="T5" fmla="*/ 7 h 11"/>
                  <a:gd name="T6" fmla="*/ 0 w 1"/>
                  <a:gd name="T7" fmla="*/ 11 h 1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" h="11">
                    <a:moveTo>
                      <a:pt x="0" y="0"/>
                    </a:moveTo>
                    <a:lnTo>
                      <a:pt x="0" y="0"/>
                    </a:lnTo>
                    <a:lnTo>
                      <a:pt x="0" y="7"/>
                    </a:lnTo>
                    <a:lnTo>
                      <a:pt x="0" y="11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57" name="Line 563"/>
              <p:cNvSpPr>
                <a:spLocks noChangeShapeType="1"/>
              </p:cNvSpPr>
              <p:nvPr/>
            </p:nvSpPr>
            <p:spPr bwMode="auto">
              <a:xfrm>
                <a:off x="1748" y="714"/>
                <a:ext cx="1" cy="1"/>
              </a:xfrm>
              <a:prstGeom prst="line">
                <a:avLst/>
              </a:prstGeom>
              <a:noFill/>
              <a:ln w="7938">
                <a:solidFill>
                  <a:srgbClr val="E0AFC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58" name="Freeform 564"/>
              <p:cNvSpPr>
                <a:spLocks/>
              </p:cNvSpPr>
              <p:nvPr/>
            </p:nvSpPr>
            <p:spPr bwMode="auto">
              <a:xfrm>
                <a:off x="1742" y="747"/>
                <a:ext cx="11" cy="8"/>
              </a:xfrm>
              <a:custGeom>
                <a:avLst/>
                <a:gdLst>
                  <a:gd name="T0" fmla="*/ 0 w 11"/>
                  <a:gd name="T1" fmla="*/ 0 h 8"/>
                  <a:gd name="T2" fmla="*/ 0 w 11"/>
                  <a:gd name="T3" fmla="*/ 0 h 8"/>
                  <a:gd name="T4" fmla="*/ 4 w 11"/>
                  <a:gd name="T5" fmla="*/ 2 h 8"/>
                  <a:gd name="T6" fmla="*/ 6 w 11"/>
                  <a:gd name="T7" fmla="*/ 5 h 8"/>
                  <a:gd name="T8" fmla="*/ 11 w 11"/>
                  <a:gd name="T9" fmla="*/ 8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" h="8">
                    <a:moveTo>
                      <a:pt x="0" y="0"/>
                    </a:moveTo>
                    <a:lnTo>
                      <a:pt x="0" y="0"/>
                    </a:lnTo>
                    <a:lnTo>
                      <a:pt x="4" y="2"/>
                    </a:lnTo>
                    <a:lnTo>
                      <a:pt x="6" y="5"/>
                    </a:lnTo>
                    <a:lnTo>
                      <a:pt x="11" y="8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59" name="Freeform 565"/>
              <p:cNvSpPr>
                <a:spLocks/>
              </p:cNvSpPr>
              <p:nvPr/>
            </p:nvSpPr>
            <p:spPr bwMode="auto">
              <a:xfrm>
                <a:off x="1776" y="764"/>
                <a:ext cx="10" cy="8"/>
              </a:xfrm>
              <a:custGeom>
                <a:avLst/>
                <a:gdLst>
                  <a:gd name="T0" fmla="*/ 10 w 10"/>
                  <a:gd name="T1" fmla="*/ 0 h 8"/>
                  <a:gd name="T2" fmla="*/ 10 w 10"/>
                  <a:gd name="T3" fmla="*/ 0 h 8"/>
                  <a:gd name="T4" fmla="*/ 4 w 10"/>
                  <a:gd name="T5" fmla="*/ 4 h 8"/>
                  <a:gd name="T6" fmla="*/ 1 w 10"/>
                  <a:gd name="T7" fmla="*/ 6 h 8"/>
                  <a:gd name="T8" fmla="*/ 0 w 10"/>
                  <a:gd name="T9" fmla="*/ 8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8">
                    <a:moveTo>
                      <a:pt x="10" y="0"/>
                    </a:moveTo>
                    <a:lnTo>
                      <a:pt x="10" y="0"/>
                    </a:lnTo>
                    <a:lnTo>
                      <a:pt x="4" y="4"/>
                    </a:lnTo>
                    <a:lnTo>
                      <a:pt x="1" y="6"/>
                    </a:lnTo>
                    <a:lnTo>
                      <a:pt x="0" y="8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60" name="Freeform 566"/>
              <p:cNvSpPr>
                <a:spLocks/>
              </p:cNvSpPr>
              <p:nvPr/>
            </p:nvSpPr>
            <p:spPr bwMode="auto">
              <a:xfrm>
                <a:off x="1763" y="752"/>
                <a:ext cx="6" cy="10"/>
              </a:xfrm>
              <a:custGeom>
                <a:avLst/>
                <a:gdLst>
                  <a:gd name="T0" fmla="*/ 0 w 6"/>
                  <a:gd name="T1" fmla="*/ 10 h 10"/>
                  <a:gd name="T2" fmla="*/ 0 w 6"/>
                  <a:gd name="T3" fmla="*/ 10 h 10"/>
                  <a:gd name="T4" fmla="*/ 4 w 6"/>
                  <a:gd name="T5" fmla="*/ 6 h 10"/>
                  <a:gd name="T6" fmla="*/ 6 w 6"/>
                  <a:gd name="T7" fmla="*/ 3 h 10"/>
                  <a:gd name="T8" fmla="*/ 6 w 6"/>
                  <a:gd name="T9" fmla="*/ 1 h 10"/>
                  <a:gd name="T10" fmla="*/ 6 w 6"/>
                  <a:gd name="T11" fmla="*/ 0 h 1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" h="10">
                    <a:moveTo>
                      <a:pt x="0" y="10"/>
                    </a:moveTo>
                    <a:lnTo>
                      <a:pt x="0" y="10"/>
                    </a:lnTo>
                    <a:lnTo>
                      <a:pt x="4" y="6"/>
                    </a:lnTo>
                    <a:lnTo>
                      <a:pt x="6" y="3"/>
                    </a:lnTo>
                    <a:lnTo>
                      <a:pt x="6" y="1"/>
                    </a:lnTo>
                    <a:lnTo>
                      <a:pt x="6" y="0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61" name="Freeform 567"/>
              <p:cNvSpPr>
                <a:spLocks/>
              </p:cNvSpPr>
              <p:nvPr/>
            </p:nvSpPr>
            <p:spPr bwMode="auto">
              <a:xfrm>
                <a:off x="1788" y="779"/>
                <a:ext cx="7" cy="12"/>
              </a:xfrm>
              <a:custGeom>
                <a:avLst/>
                <a:gdLst>
                  <a:gd name="T0" fmla="*/ 7 w 7"/>
                  <a:gd name="T1" fmla="*/ 0 h 12"/>
                  <a:gd name="T2" fmla="*/ 7 w 7"/>
                  <a:gd name="T3" fmla="*/ 0 h 12"/>
                  <a:gd name="T4" fmla="*/ 1 w 7"/>
                  <a:gd name="T5" fmla="*/ 3 h 12"/>
                  <a:gd name="T6" fmla="*/ 0 w 7"/>
                  <a:gd name="T7" fmla="*/ 6 h 12"/>
                  <a:gd name="T8" fmla="*/ 0 w 7"/>
                  <a:gd name="T9" fmla="*/ 8 h 12"/>
                  <a:gd name="T10" fmla="*/ 0 w 7"/>
                  <a:gd name="T11" fmla="*/ 12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" h="12">
                    <a:moveTo>
                      <a:pt x="7" y="0"/>
                    </a:moveTo>
                    <a:lnTo>
                      <a:pt x="7" y="0"/>
                    </a:lnTo>
                    <a:lnTo>
                      <a:pt x="1" y="3"/>
                    </a:lnTo>
                    <a:lnTo>
                      <a:pt x="0" y="6"/>
                    </a:lnTo>
                    <a:lnTo>
                      <a:pt x="0" y="8"/>
                    </a:lnTo>
                    <a:lnTo>
                      <a:pt x="0" y="12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62" name="Freeform 568"/>
              <p:cNvSpPr>
                <a:spLocks/>
              </p:cNvSpPr>
              <p:nvPr/>
            </p:nvSpPr>
            <p:spPr bwMode="auto">
              <a:xfrm>
                <a:off x="1788" y="817"/>
                <a:ext cx="5" cy="16"/>
              </a:xfrm>
              <a:custGeom>
                <a:avLst/>
                <a:gdLst>
                  <a:gd name="T0" fmla="*/ 0 w 5"/>
                  <a:gd name="T1" fmla="*/ 0 h 16"/>
                  <a:gd name="T2" fmla="*/ 0 w 5"/>
                  <a:gd name="T3" fmla="*/ 0 h 16"/>
                  <a:gd name="T4" fmla="*/ 1 w 5"/>
                  <a:gd name="T5" fmla="*/ 4 h 16"/>
                  <a:gd name="T6" fmla="*/ 4 w 5"/>
                  <a:gd name="T7" fmla="*/ 7 h 16"/>
                  <a:gd name="T8" fmla="*/ 5 w 5"/>
                  <a:gd name="T9" fmla="*/ 11 h 16"/>
                  <a:gd name="T10" fmla="*/ 5 w 5"/>
                  <a:gd name="T11" fmla="*/ 14 h 16"/>
                  <a:gd name="T12" fmla="*/ 2 w 5"/>
                  <a:gd name="T13" fmla="*/ 16 h 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" h="16">
                    <a:moveTo>
                      <a:pt x="0" y="0"/>
                    </a:moveTo>
                    <a:lnTo>
                      <a:pt x="0" y="0"/>
                    </a:lnTo>
                    <a:lnTo>
                      <a:pt x="1" y="4"/>
                    </a:lnTo>
                    <a:lnTo>
                      <a:pt x="4" y="7"/>
                    </a:lnTo>
                    <a:lnTo>
                      <a:pt x="5" y="11"/>
                    </a:lnTo>
                    <a:lnTo>
                      <a:pt x="5" y="14"/>
                    </a:lnTo>
                    <a:lnTo>
                      <a:pt x="2" y="16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63" name="Freeform 569"/>
              <p:cNvSpPr>
                <a:spLocks/>
              </p:cNvSpPr>
              <p:nvPr/>
            </p:nvSpPr>
            <p:spPr bwMode="auto">
              <a:xfrm>
                <a:off x="1759" y="764"/>
                <a:ext cx="6" cy="6"/>
              </a:xfrm>
              <a:custGeom>
                <a:avLst/>
                <a:gdLst>
                  <a:gd name="T0" fmla="*/ 0 w 6"/>
                  <a:gd name="T1" fmla="*/ 0 h 6"/>
                  <a:gd name="T2" fmla="*/ 0 w 6"/>
                  <a:gd name="T3" fmla="*/ 0 h 6"/>
                  <a:gd name="T4" fmla="*/ 4 w 6"/>
                  <a:gd name="T5" fmla="*/ 0 h 6"/>
                  <a:gd name="T6" fmla="*/ 6 w 6"/>
                  <a:gd name="T7" fmla="*/ 2 h 6"/>
                  <a:gd name="T8" fmla="*/ 6 w 6"/>
                  <a:gd name="T9" fmla="*/ 3 h 6"/>
                  <a:gd name="T10" fmla="*/ 6 w 6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" h="6">
                    <a:moveTo>
                      <a:pt x="0" y="0"/>
                    </a:moveTo>
                    <a:lnTo>
                      <a:pt x="0" y="0"/>
                    </a:lnTo>
                    <a:lnTo>
                      <a:pt x="4" y="0"/>
                    </a:lnTo>
                    <a:lnTo>
                      <a:pt x="6" y="2"/>
                    </a:lnTo>
                    <a:lnTo>
                      <a:pt x="6" y="3"/>
                    </a:lnTo>
                    <a:lnTo>
                      <a:pt x="6" y="6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64" name="Freeform 570"/>
              <p:cNvSpPr>
                <a:spLocks/>
              </p:cNvSpPr>
              <p:nvPr/>
            </p:nvSpPr>
            <p:spPr bwMode="auto">
              <a:xfrm>
                <a:off x="1792" y="791"/>
                <a:ext cx="5" cy="11"/>
              </a:xfrm>
              <a:custGeom>
                <a:avLst/>
                <a:gdLst>
                  <a:gd name="T0" fmla="*/ 5 w 5"/>
                  <a:gd name="T1" fmla="*/ 0 h 11"/>
                  <a:gd name="T2" fmla="*/ 5 w 5"/>
                  <a:gd name="T3" fmla="*/ 0 h 11"/>
                  <a:gd name="T4" fmla="*/ 3 w 5"/>
                  <a:gd name="T5" fmla="*/ 3 h 11"/>
                  <a:gd name="T6" fmla="*/ 1 w 5"/>
                  <a:gd name="T7" fmla="*/ 4 h 11"/>
                  <a:gd name="T8" fmla="*/ 0 w 5"/>
                  <a:gd name="T9" fmla="*/ 9 h 11"/>
                  <a:gd name="T10" fmla="*/ 0 w 5"/>
                  <a:gd name="T11" fmla="*/ 11 h 1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" h="11">
                    <a:moveTo>
                      <a:pt x="5" y="0"/>
                    </a:moveTo>
                    <a:lnTo>
                      <a:pt x="5" y="0"/>
                    </a:lnTo>
                    <a:lnTo>
                      <a:pt x="3" y="3"/>
                    </a:lnTo>
                    <a:lnTo>
                      <a:pt x="1" y="4"/>
                    </a:lnTo>
                    <a:lnTo>
                      <a:pt x="0" y="9"/>
                    </a:lnTo>
                    <a:lnTo>
                      <a:pt x="0" y="11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65" name="Freeform 571"/>
              <p:cNvSpPr>
                <a:spLocks/>
              </p:cNvSpPr>
              <p:nvPr/>
            </p:nvSpPr>
            <p:spPr bwMode="auto">
              <a:xfrm>
                <a:off x="1770" y="785"/>
                <a:ext cx="8" cy="19"/>
              </a:xfrm>
              <a:custGeom>
                <a:avLst/>
                <a:gdLst>
                  <a:gd name="T0" fmla="*/ 0 w 8"/>
                  <a:gd name="T1" fmla="*/ 0 h 19"/>
                  <a:gd name="T2" fmla="*/ 0 w 8"/>
                  <a:gd name="T3" fmla="*/ 0 h 19"/>
                  <a:gd name="T4" fmla="*/ 6 w 8"/>
                  <a:gd name="T5" fmla="*/ 2 h 19"/>
                  <a:gd name="T6" fmla="*/ 8 w 8"/>
                  <a:gd name="T7" fmla="*/ 5 h 19"/>
                  <a:gd name="T8" fmla="*/ 7 w 8"/>
                  <a:gd name="T9" fmla="*/ 6 h 19"/>
                  <a:gd name="T10" fmla="*/ 7 w 8"/>
                  <a:gd name="T11" fmla="*/ 6 h 19"/>
                  <a:gd name="T12" fmla="*/ 7 w 8"/>
                  <a:gd name="T13" fmla="*/ 10 h 19"/>
                  <a:gd name="T14" fmla="*/ 6 w 8"/>
                  <a:gd name="T15" fmla="*/ 15 h 19"/>
                  <a:gd name="T16" fmla="*/ 7 w 8"/>
                  <a:gd name="T17" fmla="*/ 19 h 1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19">
                    <a:moveTo>
                      <a:pt x="0" y="0"/>
                    </a:moveTo>
                    <a:lnTo>
                      <a:pt x="0" y="0"/>
                    </a:lnTo>
                    <a:lnTo>
                      <a:pt x="6" y="2"/>
                    </a:lnTo>
                    <a:lnTo>
                      <a:pt x="8" y="5"/>
                    </a:lnTo>
                    <a:lnTo>
                      <a:pt x="7" y="6"/>
                    </a:lnTo>
                    <a:lnTo>
                      <a:pt x="7" y="10"/>
                    </a:lnTo>
                    <a:lnTo>
                      <a:pt x="6" y="15"/>
                    </a:lnTo>
                    <a:lnTo>
                      <a:pt x="7" y="19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66" name="Freeform 572"/>
              <p:cNvSpPr>
                <a:spLocks/>
              </p:cNvSpPr>
              <p:nvPr/>
            </p:nvSpPr>
            <p:spPr bwMode="auto">
              <a:xfrm>
                <a:off x="1818" y="824"/>
                <a:ext cx="4" cy="16"/>
              </a:xfrm>
              <a:custGeom>
                <a:avLst/>
                <a:gdLst>
                  <a:gd name="T0" fmla="*/ 4 w 4"/>
                  <a:gd name="T1" fmla="*/ 0 h 16"/>
                  <a:gd name="T2" fmla="*/ 4 w 4"/>
                  <a:gd name="T3" fmla="*/ 0 h 16"/>
                  <a:gd name="T4" fmla="*/ 2 w 4"/>
                  <a:gd name="T5" fmla="*/ 8 h 16"/>
                  <a:gd name="T6" fmla="*/ 2 w 4"/>
                  <a:gd name="T7" fmla="*/ 12 h 16"/>
                  <a:gd name="T8" fmla="*/ 2 w 4"/>
                  <a:gd name="T9" fmla="*/ 15 h 16"/>
                  <a:gd name="T10" fmla="*/ 0 w 4"/>
                  <a:gd name="T11" fmla="*/ 16 h 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" h="16">
                    <a:moveTo>
                      <a:pt x="4" y="0"/>
                    </a:moveTo>
                    <a:lnTo>
                      <a:pt x="4" y="0"/>
                    </a:lnTo>
                    <a:lnTo>
                      <a:pt x="2" y="8"/>
                    </a:lnTo>
                    <a:lnTo>
                      <a:pt x="2" y="12"/>
                    </a:lnTo>
                    <a:lnTo>
                      <a:pt x="2" y="15"/>
                    </a:lnTo>
                    <a:lnTo>
                      <a:pt x="0" y="16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67" name="Freeform 573"/>
              <p:cNvSpPr>
                <a:spLocks/>
              </p:cNvSpPr>
              <p:nvPr/>
            </p:nvSpPr>
            <p:spPr bwMode="auto">
              <a:xfrm>
                <a:off x="1828" y="835"/>
                <a:ext cx="11" cy="12"/>
              </a:xfrm>
              <a:custGeom>
                <a:avLst/>
                <a:gdLst>
                  <a:gd name="T0" fmla="*/ 0 w 11"/>
                  <a:gd name="T1" fmla="*/ 0 h 12"/>
                  <a:gd name="T2" fmla="*/ 0 w 11"/>
                  <a:gd name="T3" fmla="*/ 0 h 12"/>
                  <a:gd name="T4" fmla="*/ 3 w 11"/>
                  <a:gd name="T5" fmla="*/ 6 h 12"/>
                  <a:gd name="T6" fmla="*/ 3 w 11"/>
                  <a:gd name="T7" fmla="*/ 9 h 12"/>
                  <a:gd name="T8" fmla="*/ 2 w 11"/>
                  <a:gd name="T9" fmla="*/ 12 h 12"/>
                  <a:gd name="T10" fmla="*/ 2 w 11"/>
                  <a:gd name="T11" fmla="*/ 12 h 12"/>
                  <a:gd name="T12" fmla="*/ 6 w 11"/>
                  <a:gd name="T13" fmla="*/ 9 h 12"/>
                  <a:gd name="T14" fmla="*/ 8 w 11"/>
                  <a:gd name="T15" fmla="*/ 9 h 12"/>
                  <a:gd name="T16" fmla="*/ 10 w 11"/>
                  <a:gd name="T17" fmla="*/ 9 h 12"/>
                  <a:gd name="T18" fmla="*/ 11 w 11"/>
                  <a:gd name="T19" fmla="*/ 11 h 1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1" h="12">
                    <a:moveTo>
                      <a:pt x="0" y="0"/>
                    </a:moveTo>
                    <a:lnTo>
                      <a:pt x="0" y="0"/>
                    </a:lnTo>
                    <a:lnTo>
                      <a:pt x="3" y="6"/>
                    </a:lnTo>
                    <a:lnTo>
                      <a:pt x="3" y="9"/>
                    </a:lnTo>
                    <a:lnTo>
                      <a:pt x="2" y="12"/>
                    </a:lnTo>
                    <a:lnTo>
                      <a:pt x="6" y="9"/>
                    </a:lnTo>
                    <a:lnTo>
                      <a:pt x="8" y="9"/>
                    </a:lnTo>
                    <a:lnTo>
                      <a:pt x="10" y="9"/>
                    </a:lnTo>
                    <a:lnTo>
                      <a:pt x="11" y="11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68" name="Freeform 574"/>
              <p:cNvSpPr>
                <a:spLocks/>
              </p:cNvSpPr>
              <p:nvPr/>
            </p:nvSpPr>
            <p:spPr bwMode="auto">
              <a:xfrm>
                <a:off x="1809" y="908"/>
                <a:ext cx="7" cy="5"/>
              </a:xfrm>
              <a:custGeom>
                <a:avLst/>
                <a:gdLst>
                  <a:gd name="T0" fmla="*/ 0 w 7"/>
                  <a:gd name="T1" fmla="*/ 0 h 5"/>
                  <a:gd name="T2" fmla="*/ 0 w 7"/>
                  <a:gd name="T3" fmla="*/ 0 h 5"/>
                  <a:gd name="T4" fmla="*/ 4 w 7"/>
                  <a:gd name="T5" fmla="*/ 0 h 5"/>
                  <a:gd name="T6" fmla="*/ 6 w 7"/>
                  <a:gd name="T7" fmla="*/ 1 h 5"/>
                  <a:gd name="T8" fmla="*/ 7 w 7"/>
                  <a:gd name="T9" fmla="*/ 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" h="5">
                    <a:moveTo>
                      <a:pt x="0" y="0"/>
                    </a:moveTo>
                    <a:lnTo>
                      <a:pt x="0" y="0"/>
                    </a:lnTo>
                    <a:lnTo>
                      <a:pt x="4" y="0"/>
                    </a:lnTo>
                    <a:lnTo>
                      <a:pt x="6" y="1"/>
                    </a:lnTo>
                    <a:lnTo>
                      <a:pt x="7" y="5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69" name="Freeform 575"/>
              <p:cNvSpPr>
                <a:spLocks/>
              </p:cNvSpPr>
              <p:nvPr/>
            </p:nvSpPr>
            <p:spPr bwMode="auto">
              <a:xfrm>
                <a:off x="1824" y="902"/>
                <a:ext cx="7" cy="18"/>
              </a:xfrm>
              <a:custGeom>
                <a:avLst/>
                <a:gdLst>
                  <a:gd name="T0" fmla="*/ 7 w 7"/>
                  <a:gd name="T1" fmla="*/ 0 h 18"/>
                  <a:gd name="T2" fmla="*/ 7 w 7"/>
                  <a:gd name="T3" fmla="*/ 0 h 18"/>
                  <a:gd name="T4" fmla="*/ 3 w 7"/>
                  <a:gd name="T5" fmla="*/ 8 h 18"/>
                  <a:gd name="T6" fmla="*/ 0 w 7"/>
                  <a:gd name="T7" fmla="*/ 13 h 18"/>
                  <a:gd name="T8" fmla="*/ 0 w 7"/>
                  <a:gd name="T9" fmla="*/ 18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" h="18">
                    <a:moveTo>
                      <a:pt x="7" y="0"/>
                    </a:moveTo>
                    <a:lnTo>
                      <a:pt x="7" y="0"/>
                    </a:lnTo>
                    <a:lnTo>
                      <a:pt x="3" y="8"/>
                    </a:lnTo>
                    <a:lnTo>
                      <a:pt x="0" y="13"/>
                    </a:lnTo>
                    <a:lnTo>
                      <a:pt x="0" y="18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70" name="Freeform 576"/>
              <p:cNvSpPr>
                <a:spLocks/>
              </p:cNvSpPr>
              <p:nvPr/>
            </p:nvSpPr>
            <p:spPr bwMode="auto">
              <a:xfrm>
                <a:off x="1832" y="883"/>
                <a:ext cx="2" cy="11"/>
              </a:xfrm>
              <a:custGeom>
                <a:avLst/>
                <a:gdLst>
                  <a:gd name="T0" fmla="*/ 0 w 2"/>
                  <a:gd name="T1" fmla="*/ 0 h 11"/>
                  <a:gd name="T2" fmla="*/ 0 w 2"/>
                  <a:gd name="T3" fmla="*/ 0 h 11"/>
                  <a:gd name="T4" fmla="*/ 2 w 2"/>
                  <a:gd name="T5" fmla="*/ 4 h 11"/>
                  <a:gd name="T6" fmla="*/ 2 w 2"/>
                  <a:gd name="T7" fmla="*/ 7 h 11"/>
                  <a:gd name="T8" fmla="*/ 2 w 2"/>
                  <a:gd name="T9" fmla="*/ 11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11">
                    <a:moveTo>
                      <a:pt x="0" y="0"/>
                    </a:moveTo>
                    <a:lnTo>
                      <a:pt x="0" y="0"/>
                    </a:lnTo>
                    <a:lnTo>
                      <a:pt x="2" y="4"/>
                    </a:lnTo>
                    <a:lnTo>
                      <a:pt x="2" y="7"/>
                    </a:lnTo>
                    <a:lnTo>
                      <a:pt x="2" y="11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71" name="Freeform 577"/>
              <p:cNvSpPr>
                <a:spLocks/>
              </p:cNvSpPr>
              <p:nvPr/>
            </p:nvSpPr>
            <p:spPr bwMode="auto">
              <a:xfrm>
                <a:off x="1822" y="892"/>
                <a:ext cx="9" cy="6"/>
              </a:xfrm>
              <a:custGeom>
                <a:avLst/>
                <a:gdLst>
                  <a:gd name="T0" fmla="*/ 1 w 9"/>
                  <a:gd name="T1" fmla="*/ 0 h 6"/>
                  <a:gd name="T2" fmla="*/ 1 w 9"/>
                  <a:gd name="T3" fmla="*/ 0 h 6"/>
                  <a:gd name="T4" fmla="*/ 0 w 9"/>
                  <a:gd name="T5" fmla="*/ 0 h 6"/>
                  <a:gd name="T6" fmla="*/ 0 w 9"/>
                  <a:gd name="T7" fmla="*/ 1 h 6"/>
                  <a:gd name="T8" fmla="*/ 4 w 9"/>
                  <a:gd name="T9" fmla="*/ 2 h 6"/>
                  <a:gd name="T10" fmla="*/ 8 w 9"/>
                  <a:gd name="T11" fmla="*/ 4 h 6"/>
                  <a:gd name="T12" fmla="*/ 9 w 9"/>
                  <a:gd name="T13" fmla="*/ 5 h 6"/>
                  <a:gd name="T14" fmla="*/ 9 w 9"/>
                  <a:gd name="T15" fmla="*/ 6 h 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9" h="6">
                    <a:moveTo>
                      <a:pt x="1" y="0"/>
                    </a:move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4" y="2"/>
                    </a:lnTo>
                    <a:lnTo>
                      <a:pt x="8" y="4"/>
                    </a:lnTo>
                    <a:lnTo>
                      <a:pt x="9" y="5"/>
                    </a:lnTo>
                    <a:lnTo>
                      <a:pt x="9" y="6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72" name="Freeform 578"/>
              <p:cNvSpPr>
                <a:spLocks/>
              </p:cNvSpPr>
              <p:nvPr/>
            </p:nvSpPr>
            <p:spPr bwMode="auto">
              <a:xfrm>
                <a:off x="1804" y="923"/>
                <a:ext cx="14" cy="21"/>
              </a:xfrm>
              <a:custGeom>
                <a:avLst/>
                <a:gdLst>
                  <a:gd name="T0" fmla="*/ 0 w 14"/>
                  <a:gd name="T1" fmla="*/ 0 h 21"/>
                  <a:gd name="T2" fmla="*/ 0 w 14"/>
                  <a:gd name="T3" fmla="*/ 0 h 21"/>
                  <a:gd name="T4" fmla="*/ 3 w 14"/>
                  <a:gd name="T5" fmla="*/ 2 h 21"/>
                  <a:gd name="T6" fmla="*/ 4 w 14"/>
                  <a:gd name="T7" fmla="*/ 2 h 21"/>
                  <a:gd name="T8" fmla="*/ 9 w 14"/>
                  <a:gd name="T9" fmla="*/ 2 h 21"/>
                  <a:gd name="T10" fmla="*/ 12 w 14"/>
                  <a:gd name="T11" fmla="*/ 1 h 21"/>
                  <a:gd name="T12" fmla="*/ 14 w 14"/>
                  <a:gd name="T13" fmla="*/ 1 h 21"/>
                  <a:gd name="T14" fmla="*/ 12 w 14"/>
                  <a:gd name="T15" fmla="*/ 4 h 21"/>
                  <a:gd name="T16" fmla="*/ 12 w 14"/>
                  <a:gd name="T17" fmla="*/ 4 h 21"/>
                  <a:gd name="T18" fmla="*/ 7 w 14"/>
                  <a:gd name="T19" fmla="*/ 12 h 21"/>
                  <a:gd name="T20" fmla="*/ 5 w 14"/>
                  <a:gd name="T21" fmla="*/ 16 h 21"/>
                  <a:gd name="T22" fmla="*/ 4 w 14"/>
                  <a:gd name="T23" fmla="*/ 21 h 2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" h="21">
                    <a:moveTo>
                      <a:pt x="0" y="0"/>
                    </a:moveTo>
                    <a:lnTo>
                      <a:pt x="0" y="0"/>
                    </a:lnTo>
                    <a:lnTo>
                      <a:pt x="3" y="2"/>
                    </a:lnTo>
                    <a:lnTo>
                      <a:pt x="4" y="2"/>
                    </a:lnTo>
                    <a:lnTo>
                      <a:pt x="9" y="2"/>
                    </a:lnTo>
                    <a:lnTo>
                      <a:pt x="12" y="1"/>
                    </a:lnTo>
                    <a:lnTo>
                      <a:pt x="14" y="1"/>
                    </a:lnTo>
                    <a:lnTo>
                      <a:pt x="12" y="4"/>
                    </a:lnTo>
                    <a:lnTo>
                      <a:pt x="7" y="12"/>
                    </a:lnTo>
                    <a:lnTo>
                      <a:pt x="5" y="16"/>
                    </a:lnTo>
                    <a:lnTo>
                      <a:pt x="4" y="21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73" name="Freeform 579"/>
              <p:cNvSpPr>
                <a:spLocks/>
              </p:cNvSpPr>
              <p:nvPr/>
            </p:nvSpPr>
            <p:spPr bwMode="auto">
              <a:xfrm>
                <a:off x="1763" y="936"/>
                <a:ext cx="27" cy="23"/>
              </a:xfrm>
              <a:custGeom>
                <a:avLst/>
                <a:gdLst>
                  <a:gd name="T0" fmla="*/ 0 w 27"/>
                  <a:gd name="T1" fmla="*/ 6 h 23"/>
                  <a:gd name="T2" fmla="*/ 0 w 27"/>
                  <a:gd name="T3" fmla="*/ 6 h 23"/>
                  <a:gd name="T4" fmla="*/ 6 w 27"/>
                  <a:gd name="T5" fmla="*/ 7 h 23"/>
                  <a:gd name="T6" fmla="*/ 9 w 27"/>
                  <a:gd name="T7" fmla="*/ 7 h 23"/>
                  <a:gd name="T8" fmla="*/ 11 w 27"/>
                  <a:gd name="T9" fmla="*/ 8 h 23"/>
                  <a:gd name="T10" fmla="*/ 14 w 27"/>
                  <a:gd name="T11" fmla="*/ 12 h 23"/>
                  <a:gd name="T12" fmla="*/ 14 w 27"/>
                  <a:gd name="T13" fmla="*/ 12 h 23"/>
                  <a:gd name="T14" fmla="*/ 17 w 27"/>
                  <a:gd name="T15" fmla="*/ 18 h 23"/>
                  <a:gd name="T16" fmla="*/ 19 w 27"/>
                  <a:gd name="T17" fmla="*/ 22 h 23"/>
                  <a:gd name="T18" fmla="*/ 21 w 27"/>
                  <a:gd name="T19" fmla="*/ 23 h 23"/>
                  <a:gd name="T20" fmla="*/ 23 w 27"/>
                  <a:gd name="T21" fmla="*/ 22 h 23"/>
                  <a:gd name="T22" fmla="*/ 25 w 27"/>
                  <a:gd name="T23" fmla="*/ 21 h 23"/>
                  <a:gd name="T24" fmla="*/ 26 w 27"/>
                  <a:gd name="T25" fmla="*/ 18 h 23"/>
                  <a:gd name="T26" fmla="*/ 26 w 27"/>
                  <a:gd name="T27" fmla="*/ 18 h 23"/>
                  <a:gd name="T28" fmla="*/ 27 w 27"/>
                  <a:gd name="T29" fmla="*/ 14 h 23"/>
                  <a:gd name="T30" fmla="*/ 27 w 27"/>
                  <a:gd name="T31" fmla="*/ 11 h 23"/>
                  <a:gd name="T32" fmla="*/ 27 w 27"/>
                  <a:gd name="T33" fmla="*/ 0 h 2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7" h="23">
                    <a:moveTo>
                      <a:pt x="0" y="6"/>
                    </a:moveTo>
                    <a:lnTo>
                      <a:pt x="0" y="6"/>
                    </a:lnTo>
                    <a:lnTo>
                      <a:pt x="6" y="7"/>
                    </a:lnTo>
                    <a:lnTo>
                      <a:pt x="9" y="7"/>
                    </a:lnTo>
                    <a:lnTo>
                      <a:pt x="11" y="8"/>
                    </a:lnTo>
                    <a:lnTo>
                      <a:pt x="14" y="12"/>
                    </a:lnTo>
                    <a:lnTo>
                      <a:pt x="17" y="18"/>
                    </a:lnTo>
                    <a:lnTo>
                      <a:pt x="19" y="22"/>
                    </a:lnTo>
                    <a:lnTo>
                      <a:pt x="21" y="23"/>
                    </a:lnTo>
                    <a:lnTo>
                      <a:pt x="23" y="22"/>
                    </a:lnTo>
                    <a:lnTo>
                      <a:pt x="25" y="21"/>
                    </a:lnTo>
                    <a:lnTo>
                      <a:pt x="26" y="18"/>
                    </a:lnTo>
                    <a:lnTo>
                      <a:pt x="27" y="14"/>
                    </a:lnTo>
                    <a:lnTo>
                      <a:pt x="27" y="11"/>
                    </a:lnTo>
                    <a:lnTo>
                      <a:pt x="27" y="0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74" name="Freeform 580"/>
              <p:cNvSpPr>
                <a:spLocks/>
              </p:cNvSpPr>
              <p:nvPr/>
            </p:nvSpPr>
            <p:spPr bwMode="auto">
              <a:xfrm>
                <a:off x="1790" y="955"/>
                <a:ext cx="5" cy="10"/>
              </a:xfrm>
              <a:custGeom>
                <a:avLst/>
                <a:gdLst>
                  <a:gd name="T0" fmla="*/ 5 w 5"/>
                  <a:gd name="T1" fmla="*/ 0 h 10"/>
                  <a:gd name="T2" fmla="*/ 5 w 5"/>
                  <a:gd name="T3" fmla="*/ 0 h 10"/>
                  <a:gd name="T4" fmla="*/ 3 w 5"/>
                  <a:gd name="T5" fmla="*/ 2 h 10"/>
                  <a:gd name="T6" fmla="*/ 3 w 5"/>
                  <a:gd name="T7" fmla="*/ 4 h 10"/>
                  <a:gd name="T8" fmla="*/ 2 w 5"/>
                  <a:gd name="T9" fmla="*/ 6 h 10"/>
                  <a:gd name="T10" fmla="*/ 0 w 5"/>
                  <a:gd name="T11" fmla="*/ 10 h 1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" h="10">
                    <a:moveTo>
                      <a:pt x="5" y="0"/>
                    </a:moveTo>
                    <a:lnTo>
                      <a:pt x="5" y="0"/>
                    </a:lnTo>
                    <a:lnTo>
                      <a:pt x="3" y="2"/>
                    </a:lnTo>
                    <a:lnTo>
                      <a:pt x="3" y="4"/>
                    </a:lnTo>
                    <a:lnTo>
                      <a:pt x="2" y="6"/>
                    </a:lnTo>
                    <a:lnTo>
                      <a:pt x="0" y="10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75" name="Freeform 581"/>
              <p:cNvSpPr>
                <a:spLocks/>
              </p:cNvSpPr>
              <p:nvPr/>
            </p:nvSpPr>
            <p:spPr bwMode="auto">
              <a:xfrm>
                <a:off x="1770" y="902"/>
                <a:ext cx="3" cy="29"/>
              </a:xfrm>
              <a:custGeom>
                <a:avLst/>
                <a:gdLst>
                  <a:gd name="T0" fmla="*/ 0 w 3"/>
                  <a:gd name="T1" fmla="*/ 0 h 29"/>
                  <a:gd name="T2" fmla="*/ 0 w 3"/>
                  <a:gd name="T3" fmla="*/ 0 h 29"/>
                  <a:gd name="T4" fmla="*/ 3 w 3"/>
                  <a:gd name="T5" fmla="*/ 17 h 29"/>
                  <a:gd name="T6" fmla="*/ 3 w 3"/>
                  <a:gd name="T7" fmla="*/ 23 h 29"/>
                  <a:gd name="T8" fmla="*/ 0 w 3"/>
                  <a:gd name="T9" fmla="*/ 29 h 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29">
                    <a:moveTo>
                      <a:pt x="0" y="0"/>
                    </a:moveTo>
                    <a:lnTo>
                      <a:pt x="0" y="0"/>
                    </a:lnTo>
                    <a:lnTo>
                      <a:pt x="3" y="17"/>
                    </a:lnTo>
                    <a:lnTo>
                      <a:pt x="3" y="23"/>
                    </a:lnTo>
                    <a:lnTo>
                      <a:pt x="0" y="29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76" name="Freeform 582"/>
              <p:cNvSpPr>
                <a:spLocks/>
              </p:cNvSpPr>
              <p:nvPr/>
            </p:nvSpPr>
            <p:spPr bwMode="auto">
              <a:xfrm>
                <a:off x="1782" y="920"/>
                <a:ext cx="13" cy="1"/>
              </a:xfrm>
              <a:custGeom>
                <a:avLst/>
                <a:gdLst>
                  <a:gd name="T0" fmla="*/ 0 w 13"/>
                  <a:gd name="T1" fmla="*/ 0 h 1"/>
                  <a:gd name="T2" fmla="*/ 0 w 13"/>
                  <a:gd name="T3" fmla="*/ 0 h 1"/>
                  <a:gd name="T4" fmla="*/ 4 w 13"/>
                  <a:gd name="T5" fmla="*/ 1 h 1"/>
                  <a:gd name="T6" fmla="*/ 8 w 13"/>
                  <a:gd name="T7" fmla="*/ 1 h 1"/>
                  <a:gd name="T8" fmla="*/ 13 w 13"/>
                  <a:gd name="T9" fmla="*/ 1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1">
                    <a:moveTo>
                      <a:pt x="0" y="0"/>
                    </a:moveTo>
                    <a:lnTo>
                      <a:pt x="0" y="0"/>
                    </a:lnTo>
                    <a:lnTo>
                      <a:pt x="4" y="1"/>
                    </a:lnTo>
                    <a:lnTo>
                      <a:pt x="8" y="1"/>
                    </a:lnTo>
                    <a:lnTo>
                      <a:pt x="13" y="1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77" name="Freeform 583"/>
              <p:cNvSpPr>
                <a:spLocks/>
              </p:cNvSpPr>
              <p:nvPr/>
            </p:nvSpPr>
            <p:spPr bwMode="auto">
              <a:xfrm>
                <a:off x="1812" y="955"/>
                <a:ext cx="14" cy="14"/>
              </a:xfrm>
              <a:custGeom>
                <a:avLst/>
                <a:gdLst>
                  <a:gd name="T0" fmla="*/ 0 w 14"/>
                  <a:gd name="T1" fmla="*/ 0 h 14"/>
                  <a:gd name="T2" fmla="*/ 0 w 14"/>
                  <a:gd name="T3" fmla="*/ 0 h 14"/>
                  <a:gd name="T4" fmla="*/ 0 w 14"/>
                  <a:gd name="T5" fmla="*/ 7 h 14"/>
                  <a:gd name="T6" fmla="*/ 1 w 14"/>
                  <a:gd name="T7" fmla="*/ 10 h 14"/>
                  <a:gd name="T8" fmla="*/ 4 w 14"/>
                  <a:gd name="T9" fmla="*/ 11 h 14"/>
                  <a:gd name="T10" fmla="*/ 4 w 14"/>
                  <a:gd name="T11" fmla="*/ 11 h 14"/>
                  <a:gd name="T12" fmla="*/ 8 w 14"/>
                  <a:gd name="T13" fmla="*/ 11 h 14"/>
                  <a:gd name="T14" fmla="*/ 11 w 14"/>
                  <a:gd name="T15" fmla="*/ 11 h 14"/>
                  <a:gd name="T16" fmla="*/ 12 w 14"/>
                  <a:gd name="T17" fmla="*/ 11 h 14"/>
                  <a:gd name="T18" fmla="*/ 14 w 14"/>
                  <a:gd name="T19" fmla="*/ 14 h 1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4" h="14">
                    <a:moveTo>
                      <a:pt x="0" y="0"/>
                    </a:moveTo>
                    <a:lnTo>
                      <a:pt x="0" y="0"/>
                    </a:lnTo>
                    <a:lnTo>
                      <a:pt x="0" y="7"/>
                    </a:lnTo>
                    <a:lnTo>
                      <a:pt x="1" y="10"/>
                    </a:lnTo>
                    <a:lnTo>
                      <a:pt x="4" y="11"/>
                    </a:lnTo>
                    <a:lnTo>
                      <a:pt x="8" y="11"/>
                    </a:lnTo>
                    <a:lnTo>
                      <a:pt x="11" y="11"/>
                    </a:lnTo>
                    <a:lnTo>
                      <a:pt x="12" y="11"/>
                    </a:lnTo>
                    <a:lnTo>
                      <a:pt x="14" y="14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78" name="Freeform 584"/>
              <p:cNvSpPr>
                <a:spLocks/>
              </p:cNvSpPr>
              <p:nvPr/>
            </p:nvSpPr>
            <p:spPr bwMode="auto">
              <a:xfrm>
                <a:off x="1748" y="929"/>
                <a:ext cx="17" cy="29"/>
              </a:xfrm>
              <a:custGeom>
                <a:avLst/>
                <a:gdLst>
                  <a:gd name="T0" fmla="*/ 17 w 17"/>
                  <a:gd name="T1" fmla="*/ 29 h 29"/>
                  <a:gd name="T2" fmla="*/ 17 w 17"/>
                  <a:gd name="T3" fmla="*/ 29 h 29"/>
                  <a:gd name="T4" fmla="*/ 15 w 17"/>
                  <a:gd name="T5" fmla="*/ 17 h 29"/>
                  <a:gd name="T6" fmla="*/ 15 w 17"/>
                  <a:gd name="T7" fmla="*/ 11 h 29"/>
                  <a:gd name="T8" fmla="*/ 13 w 17"/>
                  <a:gd name="T9" fmla="*/ 7 h 29"/>
                  <a:gd name="T10" fmla="*/ 13 w 17"/>
                  <a:gd name="T11" fmla="*/ 7 h 29"/>
                  <a:gd name="T12" fmla="*/ 7 w 17"/>
                  <a:gd name="T13" fmla="*/ 2 h 29"/>
                  <a:gd name="T14" fmla="*/ 5 w 17"/>
                  <a:gd name="T15" fmla="*/ 0 h 29"/>
                  <a:gd name="T16" fmla="*/ 0 w 17"/>
                  <a:gd name="T17" fmla="*/ 2 h 2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7" h="29">
                    <a:moveTo>
                      <a:pt x="17" y="29"/>
                    </a:moveTo>
                    <a:lnTo>
                      <a:pt x="17" y="29"/>
                    </a:lnTo>
                    <a:lnTo>
                      <a:pt x="15" y="17"/>
                    </a:lnTo>
                    <a:lnTo>
                      <a:pt x="15" y="11"/>
                    </a:lnTo>
                    <a:lnTo>
                      <a:pt x="13" y="7"/>
                    </a:lnTo>
                    <a:lnTo>
                      <a:pt x="7" y="2"/>
                    </a:lnTo>
                    <a:lnTo>
                      <a:pt x="5" y="0"/>
                    </a:lnTo>
                    <a:lnTo>
                      <a:pt x="0" y="2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79" name="Freeform 585"/>
              <p:cNvSpPr>
                <a:spLocks/>
              </p:cNvSpPr>
              <p:nvPr/>
            </p:nvSpPr>
            <p:spPr bwMode="auto">
              <a:xfrm>
                <a:off x="1744" y="910"/>
                <a:ext cx="9" cy="13"/>
              </a:xfrm>
              <a:custGeom>
                <a:avLst/>
                <a:gdLst>
                  <a:gd name="T0" fmla="*/ 9 w 9"/>
                  <a:gd name="T1" fmla="*/ 6 h 13"/>
                  <a:gd name="T2" fmla="*/ 9 w 9"/>
                  <a:gd name="T3" fmla="*/ 6 h 13"/>
                  <a:gd name="T4" fmla="*/ 7 w 9"/>
                  <a:gd name="T5" fmla="*/ 7 h 13"/>
                  <a:gd name="T6" fmla="*/ 3 w 9"/>
                  <a:gd name="T7" fmla="*/ 13 h 13"/>
                  <a:gd name="T8" fmla="*/ 3 w 9"/>
                  <a:gd name="T9" fmla="*/ 13 h 13"/>
                  <a:gd name="T10" fmla="*/ 2 w 9"/>
                  <a:gd name="T11" fmla="*/ 10 h 13"/>
                  <a:gd name="T12" fmla="*/ 2 w 9"/>
                  <a:gd name="T13" fmla="*/ 6 h 13"/>
                  <a:gd name="T14" fmla="*/ 2 w 9"/>
                  <a:gd name="T15" fmla="*/ 2 h 13"/>
                  <a:gd name="T16" fmla="*/ 2 w 9"/>
                  <a:gd name="T17" fmla="*/ 2 h 13"/>
                  <a:gd name="T18" fmla="*/ 0 w 9"/>
                  <a:gd name="T19" fmla="*/ 0 h 1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9" h="13">
                    <a:moveTo>
                      <a:pt x="9" y="6"/>
                    </a:moveTo>
                    <a:lnTo>
                      <a:pt x="9" y="6"/>
                    </a:lnTo>
                    <a:lnTo>
                      <a:pt x="7" y="7"/>
                    </a:lnTo>
                    <a:lnTo>
                      <a:pt x="3" y="13"/>
                    </a:lnTo>
                    <a:lnTo>
                      <a:pt x="2" y="10"/>
                    </a:lnTo>
                    <a:lnTo>
                      <a:pt x="2" y="6"/>
                    </a:lnTo>
                    <a:lnTo>
                      <a:pt x="2" y="2"/>
                    </a:lnTo>
                    <a:lnTo>
                      <a:pt x="0" y="0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80" name="Freeform 586"/>
              <p:cNvSpPr>
                <a:spLocks/>
              </p:cNvSpPr>
              <p:nvPr/>
            </p:nvSpPr>
            <p:spPr bwMode="auto">
              <a:xfrm>
                <a:off x="1731" y="898"/>
                <a:ext cx="7" cy="25"/>
              </a:xfrm>
              <a:custGeom>
                <a:avLst/>
                <a:gdLst>
                  <a:gd name="T0" fmla="*/ 1 w 7"/>
                  <a:gd name="T1" fmla="*/ 25 h 25"/>
                  <a:gd name="T2" fmla="*/ 1 w 7"/>
                  <a:gd name="T3" fmla="*/ 25 h 25"/>
                  <a:gd name="T4" fmla="*/ 0 w 7"/>
                  <a:gd name="T5" fmla="*/ 23 h 25"/>
                  <a:gd name="T6" fmla="*/ 0 w 7"/>
                  <a:gd name="T7" fmla="*/ 21 h 25"/>
                  <a:gd name="T8" fmla="*/ 1 w 7"/>
                  <a:gd name="T9" fmla="*/ 17 h 25"/>
                  <a:gd name="T10" fmla="*/ 4 w 7"/>
                  <a:gd name="T11" fmla="*/ 11 h 25"/>
                  <a:gd name="T12" fmla="*/ 4 w 7"/>
                  <a:gd name="T13" fmla="*/ 11 h 25"/>
                  <a:gd name="T14" fmla="*/ 7 w 7"/>
                  <a:gd name="T15" fmla="*/ 7 h 25"/>
                  <a:gd name="T16" fmla="*/ 7 w 7"/>
                  <a:gd name="T17" fmla="*/ 3 h 25"/>
                  <a:gd name="T18" fmla="*/ 5 w 7"/>
                  <a:gd name="T19" fmla="*/ 2 h 25"/>
                  <a:gd name="T20" fmla="*/ 4 w 7"/>
                  <a:gd name="T21" fmla="*/ 0 h 2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" h="25">
                    <a:moveTo>
                      <a:pt x="1" y="25"/>
                    </a:moveTo>
                    <a:lnTo>
                      <a:pt x="1" y="25"/>
                    </a:lnTo>
                    <a:lnTo>
                      <a:pt x="0" y="23"/>
                    </a:lnTo>
                    <a:lnTo>
                      <a:pt x="0" y="21"/>
                    </a:lnTo>
                    <a:lnTo>
                      <a:pt x="1" y="17"/>
                    </a:lnTo>
                    <a:lnTo>
                      <a:pt x="4" y="11"/>
                    </a:lnTo>
                    <a:lnTo>
                      <a:pt x="7" y="7"/>
                    </a:lnTo>
                    <a:lnTo>
                      <a:pt x="7" y="3"/>
                    </a:lnTo>
                    <a:lnTo>
                      <a:pt x="5" y="2"/>
                    </a:lnTo>
                    <a:lnTo>
                      <a:pt x="4" y="0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81" name="Freeform 587"/>
              <p:cNvSpPr>
                <a:spLocks/>
              </p:cNvSpPr>
              <p:nvPr/>
            </p:nvSpPr>
            <p:spPr bwMode="auto">
              <a:xfrm>
                <a:off x="1748" y="885"/>
                <a:ext cx="2" cy="13"/>
              </a:xfrm>
              <a:custGeom>
                <a:avLst/>
                <a:gdLst>
                  <a:gd name="T0" fmla="*/ 2 w 2"/>
                  <a:gd name="T1" fmla="*/ 0 h 13"/>
                  <a:gd name="T2" fmla="*/ 2 w 2"/>
                  <a:gd name="T3" fmla="*/ 0 h 13"/>
                  <a:gd name="T4" fmla="*/ 2 w 2"/>
                  <a:gd name="T5" fmla="*/ 7 h 13"/>
                  <a:gd name="T6" fmla="*/ 2 w 2"/>
                  <a:gd name="T7" fmla="*/ 9 h 13"/>
                  <a:gd name="T8" fmla="*/ 0 w 2"/>
                  <a:gd name="T9" fmla="*/ 13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13">
                    <a:moveTo>
                      <a:pt x="2" y="0"/>
                    </a:moveTo>
                    <a:lnTo>
                      <a:pt x="2" y="0"/>
                    </a:lnTo>
                    <a:lnTo>
                      <a:pt x="2" y="7"/>
                    </a:lnTo>
                    <a:lnTo>
                      <a:pt x="2" y="9"/>
                    </a:lnTo>
                    <a:lnTo>
                      <a:pt x="0" y="13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82" name="Freeform 588"/>
              <p:cNvSpPr>
                <a:spLocks/>
              </p:cNvSpPr>
              <p:nvPr/>
            </p:nvSpPr>
            <p:spPr bwMode="auto">
              <a:xfrm>
                <a:off x="1759" y="778"/>
                <a:ext cx="10" cy="13"/>
              </a:xfrm>
              <a:custGeom>
                <a:avLst/>
                <a:gdLst>
                  <a:gd name="T0" fmla="*/ 0 w 10"/>
                  <a:gd name="T1" fmla="*/ 9 h 13"/>
                  <a:gd name="T2" fmla="*/ 0 w 10"/>
                  <a:gd name="T3" fmla="*/ 9 h 13"/>
                  <a:gd name="T4" fmla="*/ 4 w 10"/>
                  <a:gd name="T5" fmla="*/ 4 h 13"/>
                  <a:gd name="T6" fmla="*/ 6 w 10"/>
                  <a:gd name="T7" fmla="*/ 0 h 13"/>
                  <a:gd name="T8" fmla="*/ 6 w 10"/>
                  <a:gd name="T9" fmla="*/ 0 h 13"/>
                  <a:gd name="T10" fmla="*/ 8 w 10"/>
                  <a:gd name="T11" fmla="*/ 4 h 13"/>
                  <a:gd name="T12" fmla="*/ 8 w 10"/>
                  <a:gd name="T13" fmla="*/ 8 h 13"/>
                  <a:gd name="T14" fmla="*/ 7 w 10"/>
                  <a:gd name="T15" fmla="*/ 12 h 13"/>
                  <a:gd name="T16" fmla="*/ 10 w 10"/>
                  <a:gd name="T17" fmla="*/ 13 h 1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0" h="13">
                    <a:moveTo>
                      <a:pt x="0" y="9"/>
                    </a:moveTo>
                    <a:lnTo>
                      <a:pt x="0" y="9"/>
                    </a:lnTo>
                    <a:lnTo>
                      <a:pt x="4" y="4"/>
                    </a:lnTo>
                    <a:lnTo>
                      <a:pt x="6" y="0"/>
                    </a:lnTo>
                    <a:lnTo>
                      <a:pt x="8" y="4"/>
                    </a:lnTo>
                    <a:lnTo>
                      <a:pt x="8" y="8"/>
                    </a:lnTo>
                    <a:lnTo>
                      <a:pt x="7" y="12"/>
                    </a:lnTo>
                    <a:lnTo>
                      <a:pt x="10" y="13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83" name="Freeform 589"/>
              <p:cNvSpPr>
                <a:spLocks/>
              </p:cNvSpPr>
              <p:nvPr/>
            </p:nvSpPr>
            <p:spPr bwMode="auto">
              <a:xfrm>
                <a:off x="1639" y="829"/>
                <a:ext cx="5" cy="14"/>
              </a:xfrm>
              <a:custGeom>
                <a:avLst/>
                <a:gdLst>
                  <a:gd name="T0" fmla="*/ 5 w 5"/>
                  <a:gd name="T1" fmla="*/ 0 h 14"/>
                  <a:gd name="T2" fmla="*/ 5 w 5"/>
                  <a:gd name="T3" fmla="*/ 0 h 14"/>
                  <a:gd name="T4" fmla="*/ 4 w 5"/>
                  <a:gd name="T5" fmla="*/ 4 h 14"/>
                  <a:gd name="T6" fmla="*/ 3 w 5"/>
                  <a:gd name="T7" fmla="*/ 8 h 14"/>
                  <a:gd name="T8" fmla="*/ 0 w 5"/>
                  <a:gd name="T9" fmla="*/ 14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14">
                    <a:moveTo>
                      <a:pt x="5" y="0"/>
                    </a:moveTo>
                    <a:lnTo>
                      <a:pt x="5" y="0"/>
                    </a:lnTo>
                    <a:lnTo>
                      <a:pt x="4" y="4"/>
                    </a:lnTo>
                    <a:lnTo>
                      <a:pt x="3" y="8"/>
                    </a:lnTo>
                    <a:lnTo>
                      <a:pt x="0" y="14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84" name="Freeform 590"/>
              <p:cNvSpPr>
                <a:spLocks/>
              </p:cNvSpPr>
              <p:nvPr/>
            </p:nvSpPr>
            <p:spPr bwMode="auto">
              <a:xfrm>
                <a:off x="1647" y="805"/>
                <a:ext cx="3" cy="13"/>
              </a:xfrm>
              <a:custGeom>
                <a:avLst/>
                <a:gdLst>
                  <a:gd name="T0" fmla="*/ 0 w 3"/>
                  <a:gd name="T1" fmla="*/ 0 h 13"/>
                  <a:gd name="T2" fmla="*/ 0 w 3"/>
                  <a:gd name="T3" fmla="*/ 0 h 13"/>
                  <a:gd name="T4" fmla="*/ 3 w 3"/>
                  <a:gd name="T5" fmla="*/ 13 h 1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" h="13">
                    <a:moveTo>
                      <a:pt x="0" y="0"/>
                    </a:moveTo>
                    <a:lnTo>
                      <a:pt x="0" y="0"/>
                    </a:lnTo>
                    <a:lnTo>
                      <a:pt x="3" y="13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85" name="Freeform 591"/>
              <p:cNvSpPr>
                <a:spLocks/>
              </p:cNvSpPr>
              <p:nvPr/>
            </p:nvSpPr>
            <p:spPr bwMode="auto">
              <a:xfrm>
                <a:off x="1654" y="790"/>
                <a:ext cx="2" cy="5"/>
              </a:xfrm>
              <a:custGeom>
                <a:avLst/>
                <a:gdLst>
                  <a:gd name="T0" fmla="*/ 0 w 2"/>
                  <a:gd name="T1" fmla="*/ 0 h 5"/>
                  <a:gd name="T2" fmla="*/ 0 w 2"/>
                  <a:gd name="T3" fmla="*/ 0 h 5"/>
                  <a:gd name="T4" fmla="*/ 1 w 2"/>
                  <a:gd name="T5" fmla="*/ 3 h 5"/>
                  <a:gd name="T6" fmla="*/ 2 w 2"/>
                  <a:gd name="T7" fmla="*/ 3 h 5"/>
                  <a:gd name="T8" fmla="*/ 1 w 2"/>
                  <a:gd name="T9" fmla="*/ 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5">
                    <a:moveTo>
                      <a:pt x="0" y="0"/>
                    </a:moveTo>
                    <a:lnTo>
                      <a:pt x="0" y="0"/>
                    </a:lnTo>
                    <a:lnTo>
                      <a:pt x="1" y="3"/>
                    </a:lnTo>
                    <a:lnTo>
                      <a:pt x="2" y="3"/>
                    </a:lnTo>
                    <a:lnTo>
                      <a:pt x="1" y="5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86" name="Freeform 592"/>
              <p:cNvSpPr>
                <a:spLocks/>
              </p:cNvSpPr>
              <p:nvPr/>
            </p:nvSpPr>
            <p:spPr bwMode="auto">
              <a:xfrm>
                <a:off x="1659" y="816"/>
                <a:ext cx="10" cy="11"/>
              </a:xfrm>
              <a:custGeom>
                <a:avLst/>
                <a:gdLst>
                  <a:gd name="T0" fmla="*/ 10 w 10"/>
                  <a:gd name="T1" fmla="*/ 0 h 11"/>
                  <a:gd name="T2" fmla="*/ 10 w 10"/>
                  <a:gd name="T3" fmla="*/ 0 h 11"/>
                  <a:gd name="T4" fmla="*/ 6 w 10"/>
                  <a:gd name="T5" fmla="*/ 7 h 11"/>
                  <a:gd name="T6" fmla="*/ 3 w 10"/>
                  <a:gd name="T7" fmla="*/ 9 h 11"/>
                  <a:gd name="T8" fmla="*/ 0 w 10"/>
                  <a:gd name="T9" fmla="*/ 11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11">
                    <a:moveTo>
                      <a:pt x="10" y="0"/>
                    </a:moveTo>
                    <a:lnTo>
                      <a:pt x="10" y="0"/>
                    </a:lnTo>
                    <a:lnTo>
                      <a:pt x="6" y="7"/>
                    </a:lnTo>
                    <a:lnTo>
                      <a:pt x="3" y="9"/>
                    </a:lnTo>
                    <a:lnTo>
                      <a:pt x="0" y="11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87" name="Freeform 593"/>
              <p:cNvSpPr>
                <a:spLocks/>
              </p:cNvSpPr>
              <p:nvPr/>
            </p:nvSpPr>
            <p:spPr bwMode="auto">
              <a:xfrm>
                <a:off x="1681" y="837"/>
                <a:ext cx="15" cy="6"/>
              </a:xfrm>
              <a:custGeom>
                <a:avLst/>
                <a:gdLst>
                  <a:gd name="T0" fmla="*/ 15 w 15"/>
                  <a:gd name="T1" fmla="*/ 0 h 6"/>
                  <a:gd name="T2" fmla="*/ 15 w 15"/>
                  <a:gd name="T3" fmla="*/ 0 h 6"/>
                  <a:gd name="T4" fmla="*/ 11 w 15"/>
                  <a:gd name="T5" fmla="*/ 4 h 6"/>
                  <a:gd name="T6" fmla="*/ 7 w 15"/>
                  <a:gd name="T7" fmla="*/ 6 h 6"/>
                  <a:gd name="T8" fmla="*/ 3 w 15"/>
                  <a:gd name="T9" fmla="*/ 4 h 6"/>
                  <a:gd name="T10" fmla="*/ 0 w 15"/>
                  <a:gd name="T11" fmla="*/ 0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" h="6">
                    <a:moveTo>
                      <a:pt x="15" y="0"/>
                    </a:moveTo>
                    <a:lnTo>
                      <a:pt x="15" y="0"/>
                    </a:lnTo>
                    <a:lnTo>
                      <a:pt x="11" y="4"/>
                    </a:lnTo>
                    <a:lnTo>
                      <a:pt x="7" y="6"/>
                    </a:lnTo>
                    <a:lnTo>
                      <a:pt x="3" y="4"/>
                    </a:lnTo>
                    <a:lnTo>
                      <a:pt x="0" y="0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88" name="Freeform 594"/>
              <p:cNvSpPr>
                <a:spLocks/>
              </p:cNvSpPr>
              <p:nvPr/>
            </p:nvSpPr>
            <p:spPr bwMode="auto">
              <a:xfrm>
                <a:off x="1685" y="846"/>
                <a:ext cx="3" cy="12"/>
              </a:xfrm>
              <a:custGeom>
                <a:avLst/>
                <a:gdLst>
                  <a:gd name="T0" fmla="*/ 3 w 3"/>
                  <a:gd name="T1" fmla="*/ 0 h 12"/>
                  <a:gd name="T2" fmla="*/ 3 w 3"/>
                  <a:gd name="T3" fmla="*/ 0 h 12"/>
                  <a:gd name="T4" fmla="*/ 1 w 3"/>
                  <a:gd name="T5" fmla="*/ 4 h 12"/>
                  <a:gd name="T6" fmla="*/ 0 w 3"/>
                  <a:gd name="T7" fmla="*/ 12 h 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" h="12">
                    <a:moveTo>
                      <a:pt x="3" y="0"/>
                    </a:moveTo>
                    <a:lnTo>
                      <a:pt x="3" y="0"/>
                    </a:lnTo>
                    <a:lnTo>
                      <a:pt x="1" y="4"/>
                    </a:lnTo>
                    <a:lnTo>
                      <a:pt x="0" y="12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89" name="Freeform 595"/>
              <p:cNvSpPr>
                <a:spLocks/>
              </p:cNvSpPr>
              <p:nvPr/>
            </p:nvSpPr>
            <p:spPr bwMode="auto">
              <a:xfrm>
                <a:off x="1654" y="841"/>
                <a:ext cx="12" cy="14"/>
              </a:xfrm>
              <a:custGeom>
                <a:avLst/>
                <a:gdLst>
                  <a:gd name="T0" fmla="*/ 0 w 12"/>
                  <a:gd name="T1" fmla="*/ 0 h 14"/>
                  <a:gd name="T2" fmla="*/ 0 w 12"/>
                  <a:gd name="T3" fmla="*/ 0 h 14"/>
                  <a:gd name="T4" fmla="*/ 4 w 12"/>
                  <a:gd name="T5" fmla="*/ 7 h 14"/>
                  <a:gd name="T6" fmla="*/ 6 w 12"/>
                  <a:gd name="T7" fmla="*/ 11 h 14"/>
                  <a:gd name="T8" fmla="*/ 8 w 12"/>
                  <a:gd name="T9" fmla="*/ 13 h 14"/>
                  <a:gd name="T10" fmla="*/ 8 w 12"/>
                  <a:gd name="T11" fmla="*/ 14 h 14"/>
                  <a:gd name="T12" fmla="*/ 12 w 12"/>
                  <a:gd name="T13" fmla="*/ 11 h 1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2" h="14">
                    <a:moveTo>
                      <a:pt x="0" y="0"/>
                    </a:moveTo>
                    <a:lnTo>
                      <a:pt x="0" y="0"/>
                    </a:lnTo>
                    <a:lnTo>
                      <a:pt x="4" y="7"/>
                    </a:lnTo>
                    <a:lnTo>
                      <a:pt x="6" y="11"/>
                    </a:lnTo>
                    <a:lnTo>
                      <a:pt x="8" y="13"/>
                    </a:lnTo>
                    <a:lnTo>
                      <a:pt x="8" y="14"/>
                    </a:lnTo>
                    <a:lnTo>
                      <a:pt x="12" y="11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90" name="Freeform 596"/>
              <p:cNvSpPr>
                <a:spLocks/>
              </p:cNvSpPr>
              <p:nvPr/>
            </p:nvSpPr>
            <p:spPr bwMode="auto">
              <a:xfrm>
                <a:off x="1663" y="854"/>
                <a:ext cx="2" cy="9"/>
              </a:xfrm>
              <a:custGeom>
                <a:avLst/>
                <a:gdLst>
                  <a:gd name="T0" fmla="*/ 0 w 2"/>
                  <a:gd name="T1" fmla="*/ 0 h 9"/>
                  <a:gd name="T2" fmla="*/ 0 w 2"/>
                  <a:gd name="T3" fmla="*/ 0 h 9"/>
                  <a:gd name="T4" fmla="*/ 0 w 2"/>
                  <a:gd name="T5" fmla="*/ 2 h 9"/>
                  <a:gd name="T6" fmla="*/ 0 w 2"/>
                  <a:gd name="T7" fmla="*/ 6 h 9"/>
                  <a:gd name="T8" fmla="*/ 2 w 2"/>
                  <a:gd name="T9" fmla="*/ 9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9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6"/>
                    </a:lnTo>
                    <a:lnTo>
                      <a:pt x="2" y="9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91" name="Freeform 597"/>
              <p:cNvSpPr>
                <a:spLocks/>
              </p:cNvSpPr>
              <p:nvPr/>
            </p:nvSpPr>
            <p:spPr bwMode="auto">
              <a:xfrm>
                <a:off x="1673" y="837"/>
                <a:ext cx="4" cy="17"/>
              </a:xfrm>
              <a:custGeom>
                <a:avLst/>
                <a:gdLst>
                  <a:gd name="T0" fmla="*/ 4 w 4"/>
                  <a:gd name="T1" fmla="*/ 0 h 17"/>
                  <a:gd name="T2" fmla="*/ 4 w 4"/>
                  <a:gd name="T3" fmla="*/ 0 h 17"/>
                  <a:gd name="T4" fmla="*/ 0 w 4"/>
                  <a:gd name="T5" fmla="*/ 17 h 1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" h="17">
                    <a:moveTo>
                      <a:pt x="4" y="0"/>
                    </a:moveTo>
                    <a:lnTo>
                      <a:pt x="4" y="0"/>
                    </a:lnTo>
                    <a:lnTo>
                      <a:pt x="0" y="17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92" name="Freeform 598"/>
              <p:cNvSpPr>
                <a:spLocks/>
              </p:cNvSpPr>
              <p:nvPr/>
            </p:nvSpPr>
            <p:spPr bwMode="auto">
              <a:xfrm>
                <a:off x="1701" y="856"/>
                <a:ext cx="12" cy="4"/>
              </a:xfrm>
              <a:custGeom>
                <a:avLst/>
                <a:gdLst>
                  <a:gd name="T0" fmla="*/ 0 w 12"/>
                  <a:gd name="T1" fmla="*/ 3 h 4"/>
                  <a:gd name="T2" fmla="*/ 0 w 12"/>
                  <a:gd name="T3" fmla="*/ 3 h 4"/>
                  <a:gd name="T4" fmla="*/ 4 w 12"/>
                  <a:gd name="T5" fmla="*/ 4 h 4"/>
                  <a:gd name="T6" fmla="*/ 8 w 12"/>
                  <a:gd name="T7" fmla="*/ 3 h 4"/>
                  <a:gd name="T8" fmla="*/ 12 w 12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" h="4">
                    <a:moveTo>
                      <a:pt x="0" y="3"/>
                    </a:moveTo>
                    <a:lnTo>
                      <a:pt x="0" y="3"/>
                    </a:lnTo>
                    <a:lnTo>
                      <a:pt x="4" y="4"/>
                    </a:lnTo>
                    <a:lnTo>
                      <a:pt x="8" y="3"/>
                    </a:lnTo>
                    <a:lnTo>
                      <a:pt x="12" y="0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93" name="Freeform 599"/>
              <p:cNvSpPr>
                <a:spLocks/>
              </p:cNvSpPr>
              <p:nvPr/>
            </p:nvSpPr>
            <p:spPr bwMode="auto">
              <a:xfrm>
                <a:off x="1705" y="862"/>
                <a:ext cx="3" cy="9"/>
              </a:xfrm>
              <a:custGeom>
                <a:avLst/>
                <a:gdLst>
                  <a:gd name="T0" fmla="*/ 3 w 3"/>
                  <a:gd name="T1" fmla="*/ 0 h 9"/>
                  <a:gd name="T2" fmla="*/ 3 w 3"/>
                  <a:gd name="T3" fmla="*/ 0 h 9"/>
                  <a:gd name="T4" fmla="*/ 2 w 3"/>
                  <a:gd name="T5" fmla="*/ 2 h 9"/>
                  <a:gd name="T6" fmla="*/ 0 w 3"/>
                  <a:gd name="T7" fmla="*/ 9 h 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" h="9">
                    <a:moveTo>
                      <a:pt x="3" y="0"/>
                    </a:moveTo>
                    <a:lnTo>
                      <a:pt x="3" y="0"/>
                    </a:lnTo>
                    <a:lnTo>
                      <a:pt x="2" y="2"/>
                    </a:lnTo>
                    <a:lnTo>
                      <a:pt x="0" y="9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94" name="Line 600"/>
              <p:cNvSpPr>
                <a:spLocks noChangeShapeType="1"/>
              </p:cNvSpPr>
              <p:nvPr/>
            </p:nvSpPr>
            <p:spPr bwMode="auto">
              <a:xfrm flipH="1">
                <a:off x="1694" y="878"/>
                <a:ext cx="3" cy="5"/>
              </a:xfrm>
              <a:prstGeom prst="line">
                <a:avLst/>
              </a:prstGeom>
              <a:noFill/>
              <a:ln w="7938">
                <a:solidFill>
                  <a:srgbClr val="E0AFC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95" name="Freeform 601"/>
              <p:cNvSpPr>
                <a:spLocks/>
              </p:cNvSpPr>
              <p:nvPr/>
            </p:nvSpPr>
            <p:spPr bwMode="auto">
              <a:xfrm>
                <a:off x="1716" y="878"/>
                <a:ext cx="18" cy="8"/>
              </a:xfrm>
              <a:custGeom>
                <a:avLst/>
                <a:gdLst>
                  <a:gd name="T0" fmla="*/ 0 w 18"/>
                  <a:gd name="T1" fmla="*/ 1 h 8"/>
                  <a:gd name="T2" fmla="*/ 0 w 18"/>
                  <a:gd name="T3" fmla="*/ 1 h 8"/>
                  <a:gd name="T4" fmla="*/ 1 w 18"/>
                  <a:gd name="T5" fmla="*/ 5 h 8"/>
                  <a:gd name="T6" fmla="*/ 3 w 18"/>
                  <a:gd name="T7" fmla="*/ 8 h 8"/>
                  <a:gd name="T8" fmla="*/ 5 w 18"/>
                  <a:gd name="T9" fmla="*/ 8 h 8"/>
                  <a:gd name="T10" fmla="*/ 8 w 18"/>
                  <a:gd name="T11" fmla="*/ 5 h 8"/>
                  <a:gd name="T12" fmla="*/ 8 w 18"/>
                  <a:gd name="T13" fmla="*/ 5 h 8"/>
                  <a:gd name="T14" fmla="*/ 12 w 18"/>
                  <a:gd name="T15" fmla="*/ 3 h 8"/>
                  <a:gd name="T16" fmla="*/ 15 w 18"/>
                  <a:gd name="T17" fmla="*/ 1 h 8"/>
                  <a:gd name="T18" fmla="*/ 18 w 18"/>
                  <a:gd name="T19" fmla="*/ 0 h 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8" h="8">
                    <a:moveTo>
                      <a:pt x="0" y="1"/>
                    </a:moveTo>
                    <a:lnTo>
                      <a:pt x="0" y="1"/>
                    </a:lnTo>
                    <a:lnTo>
                      <a:pt x="1" y="5"/>
                    </a:lnTo>
                    <a:lnTo>
                      <a:pt x="3" y="8"/>
                    </a:lnTo>
                    <a:lnTo>
                      <a:pt x="5" y="8"/>
                    </a:lnTo>
                    <a:lnTo>
                      <a:pt x="8" y="5"/>
                    </a:lnTo>
                    <a:lnTo>
                      <a:pt x="12" y="3"/>
                    </a:lnTo>
                    <a:lnTo>
                      <a:pt x="15" y="1"/>
                    </a:lnTo>
                    <a:lnTo>
                      <a:pt x="18" y="0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96" name="Freeform 602"/>
              <p:cNvSpPr>
                <a:spLocks/>
              </p:cNvSpPr>
              <p:nvPr/>
            </p:nvSpPr>
            <p:spPr bwMode="auto">
              <a:xfrm>
                <a:off x="1742" y="875"/>
                <a:ext cx="1" cy="12"/>
              </a:xfrm>
              <a:custGeom>
                <a:avLst/>
                <a:gdLst>
                  <a:gd name="T0" fmla="*/ 0 w 1"/>
                  <a:gd name="T1" fmla="*/ 0 h 12"/>
                  <a:gd name="T2" fmla="*/ 0 w 1"/>
                  <a:gd name="T3" fmla="*/ 0 h 12"/>
                  <a:gd name="T4" fmla="*/ 1 w 1"/>
                  <a:gd name="T5" fmla="*/ 7 h 12"/>
                  <a:gd name="T6" fmla="*/ 1 w 1"/>
                  <a:gd name="T7" fmla="*/ 10 h 12"/>
                  <a:gd name="T8" fmla="*/ 0 w 1"/>
                  <a:gd name="T9" fmla="*/ 12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12">
                    <a:moveTo>
                      <a:pt x="0" y="0"/>
                    </a:moveTo>
                    <a:lnTo>
                      <a:pt x="0" y="0"/>
                    </a:lnTo>
                    <a:lnTo>
                      <a:pt x="1" y="7"/>
                    </a:lnTo>
                    <a:lnTo>
                      <a:pt x="1" y="10"/>
                    </a:lnTo>
                    <a:lnTo>
                      <a:pt x="0" y="12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97" name="Freeform 603"/>
              <p:cNvSpPr>
                <a:spLocks/>
              </p:cNvSpPr>
              <p:nvPr/>
            </p:nvSpPr>
            <p:spPr bwMode="auto">
              <a:xfrm>
                <a:off x="1719" y="859"/>
                <a:ext cx="1" cy="8"/>
              </a:xfrm>
              <a:custGeom>
                <a:avLst/>
                <a:gdLst>
                  <a:gd name="T0" fmla="*/ 1 w 1"/>
                  <a:gd name="T1" fmla="*/ 0 h 8"/>
                  <a:gd name="T2" fmla="*/ 1 w 1"/>
                  <a:gd name="T3" fmla="*/ 0 h 8"/>
                  <a:gd name="T4" fmla="*/ 0 w 1"/>
                  <a:gd name="T5" fmla="*/ 3 h 8"/>
                  <a:gd name="T6" fmla="*/ 0 w 1"/>
                  <a:gd name="T7" fmla="*/ 5 h 8"/>
                  <a:gd name="T8" fmla="*/ 1 w 1"/>
                  <a:gd name="T9" fmla="*/ 7 h 8"/>
                  <a:gd name="T10" fmla="*/ 1 w 1"/>
                  <a:gd name="T11" fmla="*/ 8 h 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" h="8">
                    <a:moveTo>
                      <a:pt x="1" y="0"/>
                    </a:moveTo>
                    <a:lnTo>
                      <a:pt x="1" y="0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1" y="7"/>
                    </a:lnTo>
                    <a:lnTo>
                      <a:pt x="1" y="8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98" name="Freeform 604"/>
              <p:cNvSpPr>
                <a:spLocks/>
              </p:cNvSpPr>
              <p:nvPr/>
            </p:nvSpPr>
            <p:spPr bwMode="auto">
              <a:xfrm>
                <a:off x="1716" y="898"/>
                <a:ext cx="1" cy="7"/>
              </a:xfrm>
              <a:custGeom>
                <a:avLst/>
                <a:gdLst>
                  <a:gd name="T0" fmla="*/ 0 w 1"/>
                  <a:gd name="T1" fmla="*/ 0 h 7"/>
                  <a:gd name="T2" fmla="*/ 0 w 1"/>
                  <a:gd name="T3" fmla="*/ 0 h 7"/>
                  <a:gd name="T4" fmla="*/ 0 w 1"/>
                  <a:gd name="T5" fmla="*/ 2 h 7"/>
                  <a:gd name="T6" fmla="*/ 0 w 1"/>
                  <a:gd name="T7" fmla="*/ 4 h 7"/>
                  <a:gd name="T8" fmla="*/ 0 w 1"/>
                  <a:gd name="T9" fmla="*/ 7 h 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7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7"/>
                    </a:lnTo>
                  </a:path>
                </a:pathLst>
              </a:custGeom>
              <a:noFill/>
              <a:ln w="7938">
                <a:solidFill>
                  <a:srgbClr val="E0AF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2143" name="Group 605"/>
          <p:cNvGrpSpPr>
            <a:grpSpLocks/>
          </p:cNvGrpSpPr>
          <p:nvPr/>
        </p:nvGrpSpPr>
        <p:grpSpPr bwMode="auto">
          <a:xfrm>
            <a:off x="2903367" y="1201311"/>
            <a:ext cx="749947" cy="769338"/>
            <a:chOff x="1646" y="668"/>
            <a:chExt cx="377" cy="387"/>
          </a:xfrm>
        </p:grpSpPr>
        <p:grpSp>
          <p:nvGrpSpPr>
            <p:cNvPr id="2179" name="Group 606"/>
            <p:cNvGrpSpPr>
              <a:grpSpLocks/>
            </p:cNvGrpSpPr>
            <p:nvPr/>
          </p:nvGrpSpPr>
          <p:grpSpPr bwMode="auto">
            <a:xfrm>
              <a:off x="1646" y="900"/>
              <a:ext cx="151" cy="155"/>
              <a:chOff x="1646" y="900"/>
              <a:chExt cx="151" cy="155"/>
            </a:xfrm>
          </p:grpSpPr>
          <p:sp>
            <p:nvSpPr>
              <p:cNvPr id="2190" name="Freeform 607"/>
              <p:cNvSpPr>
                <a:spLocks/>
              </p:cNvSpPr>
              <p:nvPr/>
            </p:nvSpPr>
            <p:spPr bwMode="auto">
              <a:xfrm>
                <a:off x="1652" y="975"/>
                <a:ext cx="113" cy="80"/>
              </a:xfrm>
              <a:custGeom>
                <a:avLst/>
                <a:gdLst>
                  <a:gd name="T0" fmla="*/ 0 w 113"/>
                  <a:gd name="T1" fmla="*/ 5 h 80"/>
                  <a:gd name="T2" fmla="*/ 0 w 113"/>
                  <a:gd name="T3" fmla="*/ 5 h 80"/>
                  <a:gd name="T4" fmla="*/ 10 w 113"/>
                  <a:gd name="T5" fmla="*/ 13 h 80"/>
                  <a:gd name="T6" fmla="*/ 15 w 113"/>
                  <a:gd name="T7" fmla="*/ 21 h 80"/>
                  <a:gd name="T8" fmla="*/ 18 w 113"/>
                  <a:gd name="T9" fmla="*/ 26 h 80"/>
                  <a:gd name="T10" fmla="*/ 19 w 113"/>
                  <a:gd name="T11" fmla="*/ 32 h 80"/>
                  <a:gd name="T12" fmla="*/ 19 w 113"/>
                  <a:gd name="T13" fmla="*/ 32 h 80"/>
                  <a:gd name="T14" fmla="*/ 22 w 113"/>
                  <a:gd name="T15" fmla="*/ 40 h 80"/>
                  <a:gd name="T16" fmla="*/ 23 w 113"/>
                  <a:gd name="T17" fmla="*/ 44 h 80"/>
                  <a:gd name="T18" fmla="*/ 29 w 113"/>
                  <a:gd name="T19" fmla="*/ 49 h 80"/>
                  <a:gd name="T20" fmla="*/ 29 w 113"/>
                  <a:gd name="T21" fmla="*/ 49 h 80"/>
                  <a:gd name="T22" fmla="*/ 40 w 113"/>
                  <a:gd name="T23" fmla="*/ 59 h 80"/>
                  <a:gd name="T24" fmla="*/ 53 w 113"/>
                  <a:gd name="T25" fmla="*/ 65 h 80"/>
                  <a:gd name="T26" fmla="*/ 67 w 113"/>
                  <a:gd name="T27" fmla="*/ 69 h 80"/>
                  <a:gd name="T28" fmla="*/ 82 w 113"/>
                  <a:gd name="T29" fmla="*/ 72 h 80"/>
                  <a:gd name="T30" fmla="*/ 110 w 113"/>
                  <a:gd name="T31" fmla="*/ 80 h 80"/>
                  <a:gd name="T32" fmla="*/ 113 w 113"/>
                  <a:gd name="T33" fmla="*/ 75 h 80"/>
                  <a:gd name="T34" fmla="*/ 83 w 113"/>
                  <a:gd name="T35" fmla="*/ 68 h 80"/>
                  <a:gd name="T36" fmla="*/ 83 w 113"/>
                  <a:gd name="T37" fmla="*/ 68 h 80"/>
                  <a:gd name="T38" fmla="*/ 68 w 113"/>
                  <a:gd name="T39" fmla="*/ 64 h 80"/>
                  <a:gd name="T40" fmla="*/ 55 w 113"/>
                  <a:gd name="T41" fmla="*/ 60 h 80"/>
                  <a:gd name="T42" fmla="*/ 44 w 113"/>
                  <a:gd name="T43" fmla="*/ 55 h 80"/>
                  <a:gd name="T44" fmla="*/ 32 w 113"/>
                  <a:gd name="T45" fmla="*/ 45 h 80"/>
                  <a:gd name="T46" fmla="*/ 32 w 113"/>
                  <a:gd name="T47" fmla="*/ 45 h 80"/>
                  <a:gd name="T48" fmla="*/ 29 w 113"/>
                  <a:gd name="T49" fmla="*/ 41 h 80"/>
                  <a:gd name="T50" fmla="*/ 26 w 113"/>
                  <a:gd name="T51" fmla="*/ 37 h 80"/>
                  <a:gd name="T52" fmla="*/ 25 w 113"/>
                  <a:gd name="T53" fmla="*/ 30 h 80"/>
                  <a:gd name="T54" fmla="*/ 25 w 113"/>
                  <a:gd name="T55" fmla="*/ 30 h 80"/>
                  <a:gd name="T56" fmla="*/ 23 w 113"/>
                  <a:gd name="T57" fmla="*/ 25 h 80"/>
                  <a:gd name="T58" fmla="*/ 21 w 113"/>
                  <a:gd name="T59" fmla="*/ 18 h 80"/>
                  <a:gd name="T60" fmla="*/ 14 w 113"/>
                  <a:gd name="T61" fmla="*/ 10 h 80"/>
                  <a:gd name="T62" fmla="*/ 3 w 113"/>
                  <a:gd name="T63" fmla="*/ 0 h 80"/>
                  <a:gd name="T64" fmla="*/ 0 w 113"/>
                  <a:gd name="T65" fmla="*/ 5 h 80"/>
                  <a:gd name="T66" fmla="*/ 0 w 113"/>
                  <a:gd name="T67" fmla="*/ 5 h 80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113" h="80">
                    <a:moveTo>
                      <a:pt x="0" y="5"/>
                    </a:moveTo>
                    <a:lnTo>
                      <a:pt x="0" y="5"/>
                    </a:lnTo>
                    <a:lnTo>
                      <a:pt x="10" y="13"/>
                    </a:lnTo>
                    <a:lnTo>
                      <a:pt x="15" y="21"/>
                    </a:lnTo>
                    <a:lnTo>
                      <a:pt x="18" y="26"/>
                    </a:lnTo>
                    <a:lnTo>
                      <a:pt x="19" y="32"/>
                    </a:lnTo>
                    <a:lnTo>
                      <a:pt x="22" y="40"/>
                    </a:lnTo>
                    <a:lnTo>
                      <a:pt x="23" y="44"/>
                    </a:lnTo>
                    <a:lnTo>
                      <a:pt x="29" y="49"/>
                    </a:lnTo>
                    <a:lnTo>
                      <a:pt x="40" y="59"/>
                    </a:lnTo>
                    <a:lnTo>
                      <a:pt x="53" y="65"/>
                    </a:lnTo>
                    <a:lnTo>
                      <a:pt x="67" y="69"/>
                    </a:lnTo>
                    <a:lnTo>
                      <a:pt x="82" y="72"/>
                    </a:lnTo>
                    <a:lnTo>
                      <a:pt x="110" y="80"/>
                    </a:lnTo>
                    <a:lnTo>
                      <a:pt x="113" y="75"/>
                    </a:lnTo>
                    <a:lnTo>
                      <a:pt x="83" y="68"/>
                    </a:lnTo>
                    <a:lnTo>
                      <a:pt x="68" y="64"/>
                    </a:lnTo>
                    <a:lnTo>
                      <a:pt x="55" y="60"/>
                    </a:lnTo>
                    <a:lnTo>
                      <a:pt x="44" y="55"/>
                    </a:lnTo>
                    <a:lnTo>
                      <a:pt x="32" y="45"/>
                    </a:lnTo>
                    <a:lnTo>
                      <a:pt x="29" y="41"/>
                    </a:lnTo>
                    <a:lnTo>
                      <a:pt x="26" y="37"/>
                    </a:lnTo>
                    <a:lnTo>
                      <a:pt x="25" y="30"/>
                    </a:lnTo>
                    <a:lnTo>
                      <a:pt x="23" y="25"/>
                    </a:lnTo>
                    <a:lnTo>
                      <a:pt x="21" y="18"/>
                    </a:lnTo>
                    <a:lnTo>
                      <a:pt x="14" y="10"/>
                    </a:lnTo>
                    <a:lnTo>
                      <a:pt x="3" y="0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213E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91" name="Freeform 608"/>
              <p:cNvSpPr>
                <a:spLocks/>
              </p:cNvSpPr>
              <p:nvPr/>
            </p:nvSpPr>
            <p:spPr bwMode="auto">
              <a:xfrm>
                <a:off x="1655" y="965"/>
                <a:ext cx="108" cy="84"/>
              </a:xfrm>
              <a:custGeom>
                <a:avLst/>
                <a:gdLst>
                  <a:gd name="T0" fmla="*/ 0 w 108"/>
                  <a:gd name="T1" fmla="*/ 9 h 84"/>
                  <a:gd name="T2" fmla="*/ 0 w 108"/>
                  <a:gd name="T3" fmla="*/ 9 h 84"/>
                  <a:gd name="T4" fmla="*/ 10 w 108"/>
                  <a:gd name="T5" fmla="*/ 17 h 84"/>
                  <a:gd name="T6" fmla="*/ 15 w 108"/>
                  <a:gd name="T7" fmla="*/ 24 h 84"/>
                  <a:gd name="T8" fmla="*/ 18 w 108"/>
                  <a:gd name="T9" fmla="*/ 29 h 84"/>
                  <a:gd name="T10" fmla="*/ 19 w 108"/>
                  <a:gd name="T11" fmla="*/ 36 h 84"/>
                  <a:gd name="T12" fmla="*/ 19 w 108"/>
                  <a:gd name="T13" fmla="*/ 36 h 84"/>
                  <a:gd name="T14" fmla="*/ 23 w 108"/>
                  <a:gd name="T15" fmla="*/ 46 h 84"/>
                  <a:gd name="T16" fmla="*/ 26 w 108"/>
                  <a:gd name="T17" fmla="*/ 51 h 84"/>
                  <a:gd name="T18" fmla="*/ 30 w 108"/>
                  <a:gd name="T19" fmla="*/ 56 h 84"/>
                  <a:gd name="T20" fmla="*/ 30 w 108"/>
                  <a:gd name="T21" fmla="*/ 56 h 84"/>
                  <a:gd name="T22" fmla="*/ 42 w 108"/>
                  <a:gd name="T23" fmla="*/ 65 h 84"/>
                  <a:gd name="T24" fmla="*/ 52 w 108"/>
                  <a:gd name="T25" fmla="*/ 70 h 84"/>
                  <a:gd name="T26" fmla="*/ 62 w 108"/>
                  <a:gd name="T27" fmla="*/ 74 h 84"/>
                  <a:gd name="T28" fmla="*/ 75 w 108"/>
                  <a:gd name="T29" fmla="*/ 75 h 84"/>
                  <a:gd name="T30" fmla="*/ 75 w 108"/>
                  <a:gd name="T31" fmla="*/ 75 h 84"/>
                  <a:gd name="T32" fmla="*/ 88 w 108"/>
                  <a:gd name="T33" fmla="*/ 78 h 84"/>
                  <a:gd name="T34" fmla="*/ 106 w 108"/>
                  <a:gd name="T35" fmla="*/ 84 h 84"/>
                  <a:gd name="T36" fmla="*/ 108 w 108"/>
                  <a:gd name="T37" fmla="*/ 73 h 84"/>
                  <a:gd name="T38" fmla="*/ 108 w 108"/>
                  <a:gd name="T39" fmla="*/ 73 h 84"/>
                  <a:gd name="T40" fmla="*/ 91 w 108"/>
                  <a:gd name="T41" fmla="*/ 69 h 84"/>
                  <a:gd name="T42" fmla="*/ 76 w 108"/>
                  <a:gd name="T43" fmla="*/ 65 h 84"/>
                  <a:gd name="T44" fmla="*/ 76 w 108"/>
                  <a:gd name="T45" fmla="*/ 65 h 84"/>
                  <a:gd name="T46" fmla="*/ 65 w 108"/>
                  <a:gd name="T47" fmla="*/ 63 h 84"/>
                  <a:gd name="T48" fmla="*/ 56 w 108"/>
                  <a:gd name="T49" fmla="*/ 61 h 84"/>
                  <a:gd name="T50" fmla="*/ 47 w 108"/>
                  <a:gd name="T51" fmla="*/ 55 h 84"/>
                  <a:gd name="T52" fmla="*/ 38 w 108"/>
                  <a:gd name="T53" fmla="*/ 48 h 84"/>
                  <a:gd name="T54" fmla="*/ 38 w 108"/>
                  <a:gd name="T55" fmla="*/ 48 h 84"/>
                  <a:gd name="T56" fmla="*/ 34 w 108"/>
                  <a:gd name="T57" fmla="*/ 44 h 84"/>
                  <a:gd name="T58" fmla="*/ 33 w 108"/>
                  <a:gd name="T59" fmla="*/ 40 h 84"/>
                  <a:gd name="T60" fmla="*/ 30 w 108"/>
                  <a:gd name="T61" fmla="*/ 33 h 84"/>
                  <a:gd name="T62" fmla="*/ 30 w 108"/>
                  <a:gd name="T63" fmla="*/ 33 h 84"/>
                  <a:gd name="T64" fmla="*/ 29 w 108"/>
                  <a:gd name="T65" fmla="*/ 27 h 84"/>
                  <a:gd name="T66" fmla="*/ 24 w 108"/>
                  <a:gd name="T67" fmla="*/ 19 h 84"/>
                  <a:gd name="T68" fmla="*/ 18 w 108"/>
                  <a:gd name="T69" fmla="*/ 9 h 84"/>
                  <a:gd name="T70" fmla="*/ 5 w 108"/>
                  <a:gd name="T71" fmla="*/ 0 h 84"/>
                  <a:gd name="T72" fmla="*/ 0 w 108"/>
                  <a:gd name="T73" fmla="*/ 9 h 84"/>
                  <a:gd name="T74" fmla="*/ 0 w 108"/>
                  <a:gd name="T75" fmla="*/ 9 h 84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08" h="84">
                    <a:moveTo>
                      <a:pt x="0" y="9"/>
                    </a:moveTo>
                    <a:lnTo>
                      <a:pt x="0" y="9"/>
                    </a:lnTo>
                    <a:lnTo>
                      <a:pt x="10" y="17"/>
                    </a:lnTo>
                    <a:lnTo>
                      <a:pt x="15" y="24"/>
                    </a:lnTo>
                    <a:lnTo>
                      <a:pt x="18" y="29"/>
                    </a:lnTo>
                    <a:lnTo>
                      <a:pt x="19" y="36"/>
                    </a:lnTo>
                    <a:lnTo>
                      <a:pt x="23" y="46"/>
                    </a:lnTo>
                    <a:lnTo>
                      <a:pt x="26" y="51"/>
                    </a:lnTo>
                    <a:lnTo>
                      <a:pt x="30" y="56"/>
                    </a:lnTo>
                    <a:lnTo>
                      <a:pt x="42" y="65"/>
                    </a:lnTo>
                    <a:lnTo>
                      <a:pt x="52" y="70"/>
                    </a:lnTo>
                    <a:lnTo>
                      <a:pt x="62" y="74"/>
                    </a:lnTo>
                    <a:lnTo>
                      <a:pt x="75" y="75"/>
                    </a:lnTo>
                    <a:lnTo>
                      <a:pt x="88" y="78"/>
                    </a:lnTo>
                    <a:lnTo>
                      <a:pt x="106" y="84"/>
                    </a:lnTo>
                    <a:lnTo>
                      <a:pt x="108" y="73"/>
                    </a:lnTo>
                    <a:lnTo>
                      <a:pt x="91" y="69"/>
                    </a:lnTo>
                    <a:lnTo>
                      <a:pt x="76" y="65"/>
                    </a:lnTo>
                    <a:lnTo>
                      <a:pt x="65" y="63"/>
                    </a:lnTo>
                    <a:lnTo>
                      <a:pt x="56" y="61"/>
                    </a:lnTo>
                    <a:lnTo>
                      <a:pt x="47" y="55"/>
                    </a:lnTo>
                    <a:lnTo>
                      <a:pt x="38" y="48"/>
                    </a:lnTo>
                    <a:lnTo>
                      <a:pt x="34" y="44"/>
                    </a:lnTo>
                    <a:lnTo>
                      <a:pt x="33" y="40"/>
                    </a:lnTo>
                    <a:lnTo>
                      <a:pt x="30" y="33"/>
                    </a:lnTo>
                    <a:lnTo>
                      <a:pt x="29" y="27"/>
                    </a:lnTo>
                    <a:lnTo>
                      <a:pt x="24" y="19"/>
                    </a:lnTo>
                    <a:lnTo>
                      <a:pt x="18" y="9"/>
                    </a:lnTo>
                    <a:lnTo>
                      <a:pt x="5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6696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92" name="Freeform 609"/>
              <p:cNvSpPr>
                <a:spLocks/>
              </p:cNvSpPr>
              <p:nvPr/>
            </p:nvSpPr>
            <p:spPr bwMode="auto">
              <a:xfrm>
                <a:off x="1658" y="959"/>
                <a:ext cx="111" cy="83"/>
              </a:xfrm>
              <a:custGeom>
                <a:avLst/>
                <a:gdLst>
                  <a:gd name="T0" fmla="*/ 0 w 111"/>
                  <a:gd name="T1" fmla="*/ 8 h 83"/>
                  <a:gd name="T2" fmla="*/ 0 w 111"/>
                  <a:gd name="T3" fmla="*/ 8 h 83"/>
                  <a:gd name="T4" fmla="*/ 9 w 111"/>
                  <a:gd name="T5" fmla="*/ 16 h 83"/>
                  <a:gd name="T6" fmla="*/ 16 w 111"/>
                  <a:gd name="T7" fmla="*/ 25 h 83"/>
                  <a:gd name="T8" fmla="*/ 19 w 111"/>
                  <a:gd name="T9" fmla="*/ 30 h 83"/>
                  <a:gd name="T10" fmla="*/ 21 w 111"/>
                  <a:gd name="T11" fmla="*/ 37 h 83"/>
                  <a:gd name="T12" fmla="*/ 21 w 111"/>
                  <a:gd name="T13" fmla="*/ 37 h 83"/>
                  <a:gd name="T14" fmla="*/ 26 w 111"/>
                  <a:gd name="T15" fmla="*/ 46 h 83"/>
                  <a:gd name="T16" fmla="*/ 28 w 111"/>
                  <a:gd name="T17" fmla="*/ 50 h 83"/>
                  <a:gd name="T18" fmla="*/ 32 w 111"/>
                  <a:gd name="T19" fmla="*/ 56 h 83"/>
                  <a:gd name="T20" fmla="*/ 32 w 111"/>
                  <a:gd name="T21" fmla="*/ 56 h 83"/>
                  <a:gd name="T22" fmla="*/ 43 w 111"/>
                  <a:gd name="T23" fmla="*/ 64 h 83"/>
                  <a:gd name="T24" fmla="*/ 54 w 111"/>
                  <a:gd name="T25" fmla="*/ 69 h 83"/>
                  <a:gd name="T26" fmla="*/ 63 w 111"/>
                  <a:gd name="T27" fmla="*/ 73 h 83"/>
                  <a:gd name="T28" fmla="*/ 76 w 111"/>
                  <a:gd name="T29" fmla="*/ 75 h 83"/>
                  <a:gd name="T30" fmla="*/ 76 w 111"/>
                  <a:gd name="T31" fmla="*/ 75 h 83"/>
                  <a:gd name="T32" fmla="*/ 89 w 111"/>
                  <a:gd name="T33" fmla="*/ 77 h 83"/>
                  <a:gd name="T34" fmla="*/ 108 w 111"/>
                  <a:gd name="T35" fmla="*/ 83 h 83"/>
                  <a:gd name="T36" fmla="*/ 111 w 111"/>
                  <a:gd name="T37" fmla="*/ 72 h 83"/>
                  <a:gd name="T38" fmla="*/ 111 w 111"/>
                  <a:gd name="T39" fmla="*/ 72 h 83"/>
                  <a:gd name="T40" fmla="*/ 92 w 111"/>
                  <a:gd name="T41" fmla="*/ 68 h 83"/>
                  <a:gd name="T42" fmla="*/ 77 w 111"/>
                  <a:gd name="T43" fmla="*/ 64 h 83"/>
                  <a:gd name="T44" fmla="*/ 77 w 111"/>
                  <a:gd name="T45" fmla="*/ 64 h 83"/>
                  <a:gd name="T46" fmla="*/ 66 w 111"/>
                  <a:gd name="T47" fmla="*/ 62 h 83"/>
                  <a:gd name="T48" fmla="*/ 58 w 111"/>
                  <a:gd name="T49" fmla="*/ 60 h 83"/>
                  <a:gd name="T50" fmla="*/ 50 w 111"/>
                  <a:gd name="T51" fmla="*/ 56 h 83"/>
                  <a:gd name="T52" fmla="*/ 40 w 111"/>
                  <a:gd name="T53" fmla="*/ 48 h 83"/>
                  <a:gd name="T54" fmla="*/ 40 w 111"/>
                  <a:gd name="T55" fmla="*/ 48 h 83"/>
                  <a:gd name="T56" fmla="*/ 36 w 111"/>
                  <a:gd name="T57" fmla="*/ 44 h 83"/>
                  <a:gd name="T58" fmla="*/ 35 w 111"/>
                  <a:gd name="T59" fmla="*/ 41 h 83"/>
                  <a:gd name="T60" fmla="*/ 31 w 111"/>
                  <a:gd name="T61" fmla="*/ 33 h 83"/>
                  <a:gd name="T62" fmla="*/ 31 w 111"/>
                  <a:gd name="T63" fmla="*/ 33 h 83"/>
                  <a:gd name="T64" fmla="*/ 30 w 111"/>
                  <a:gd name="T65" fmla="*/ 26 h 83"/>
                  <a:gd name="T66" fmla="*/ 24 w 111"/>
                  <a:gd name="T67" fmla="*/ 18 h 83"/>
                  <a:gd name="T68" fmla="*/ 17 w 111"/>
                  <a:gd name="T69" fmla="*/ 10 h 83"/>
                  <a:gd name="T70" fmla="*/ 5 w 111"/>
                  <a:gd name="T71" fmla="*/ 0 h 83"/>
                  <a:gd name="T72" fmla="*/ 0 w 111"/>
                  <a:gd name="T73" fmla="*/ 8 h 83"/>
                  <a:gd name="T74" fmla="*/ 0 w 111"/>
                  <a:gd name="T75" fmla="*/ 8 h 83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11" h="83">
                    <a:moveTo>
                      <a:pt x="0" y="8"/>
                    </a:moveTo>
                    <a:lnTo>
                      <a:pt x="0" y="8"/>
                    </a:lnTo>
                    <a:lnTo>
                      <a:pt x="9" y="16"/>
                    </a:lnTo>
                    <a:lnTo>
                      <a:pt x="16" y="25"/>
                    </a:lnTo>
                    <a:lnTo>
                      <a:pt x="19" y="30"/>
                    </a:lnTo>
                    <a:lnTo>
                      <a:pt x="21" y="37"/>
                    </a:lnTo>
                    <a:lnTo>
                      <a:pt x="26" y="46"/>
                    </a:lnTo>
                    <a:lnTo>
                      <a:pt x="28" y="50"/>
                    </a:lnTo>
                    <a:lnTo>
                      <a:pt x="32" y="56"/>
                    </a:lnTo>
                    <a:lnTo>
                      <a:pt x="43" y="64"/>
                    </a:lnTo>
                    <a:lnTo>
                      <a:pt x="54" y="69"/>
                    </a:lnTo>
                    <a:lnTo>
                      <a:pt x="63" y="73"/>
                    </a:lnTo>
                    <a:lnTo>
                      <a:pt x="76" y="75"/>
                    </a:lnTo>
                    <a:lnTo>
                      <a:pt x="89" y="77"/>
                    </a:lnTo>
                    <a:lnTo>
                      <a:pt x="108" y="83"/>
                    </a:lnTo>
                    <a:lnTo>
                      <a:pt x="111" y="72"/>
                    </a:lnTo>
                    <a:lnTo>
                      <a:pt x="92" y="68"/>
                    </a:lnTo>
                    <a:lnTo>
                      <a:pt x="77" y="64"/>
                    </a:lnTo>
                    <a:lnTo>
                      <a:pt x="66" y="62"/>
                    </a:lnTo>
                    <a:lnTo>
                      <a:pt x="58" y="60"/>
                    </a:lnTo>
                    <a:lnTo>
                      <a:pt x="50" y="56"/>
                    </a:lnTo>
                    <a:lnTo>
                      <a:pt x="40" y="48"/>
                    </a:lnTo>
                    <a:lnTo>
                      <a:pt x="36" y="44"/>
                    </a:lnTo>
                    <a:lnTo>
                      <a:pt x="35" y="41"/>
                    </a:lnTo>
                    <a:lnTo>
                      <a:pt x="31" y="33"/>
                    </a:lnTo>
                    <a:lnTo>
                      <a:pt x="30" y="26"/>
                    </a:lnTo>
                    <a:lnTo>
                      <a:pt x="24" y="18"/>
                    </a:lnTo>
                    <a:lnTo>
                      <a:pt x="17" y="10"/>
                    </a:lnTo>
                    <a:lnTo>
                      <a:pt x="5" y="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C1D3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93" name="Freeform 610"/>
              <p:cNvSpPr>
                <a:spLocks/>
              </p:cNvSpPr>
              <p:nvPr/>
            </p:nvSpPr>
            <p:spPr bwMode="auto">
              <a:xfrm>
                <a:off x="1648" y="940"/>
                <a:ext cx="145" cy="98"/>
              </a:xfrm>
              <a:custGeom>
                <a:avLst/>
                <a:gdLst>
                  <a:gd name="T0" fmla="*/ 0 w 145"/>
                  <a:gd name="T1" fmla="*/ 6 h 98"/>
                  <a:gd name="T2" fmla="*/ 0 w 145"/>
                  <a:gd name="T3" fmla="*/ 6 h 98"/>
                  <a:gd name="T4" fmla="*/ 12 w 145"/>
                  <a:gd name="T5" fmla="*/ 17 h 98"/>
                  <a:gd name="T6" fmla="*/ 22 w 145"/>
                  <a:gd name="T7" fmla="*/ 26 h 98"/>
                  <a:gd name="T8" fmla="*/ 29 w 145"/>
                  <a:gd name="T9" fmla="*/ 37 h 98"/>
                  <a:gd name="T10" fmla="*/ 34 w 145"/>
                  <a:gd name="T11" fmla="*/ 46 h 98"/>
                  <a:gd name="T12" fmla="*/ 34 w 145"/>
                  <a:gd name="T13" fmla="*/ 46 h 98"/>
                  <a:gd name="T14" fmla="*/ 42 w 145"/>
                  <a:gd name="T15" fmla="*/ 57 h 98"/>
                  <a:gd name="T16" fmla="*/ 50 w 145"/>
                  <a:gd name="T17" fmla="*/ 68 h 98"/>
                  <a:gd name="T18" fmla="*/ 50 w 145"/>
                  <a:gd name="T19" fmla="*/ 68 h 98"/>
                  <a:gd name="T20" fmla="*/ 56 w 145"/>
                  <a:gd name="T21" fmla="*/ 73 h 98"/>
                  <a:gd name="T22" fmla="*/ 63 w 145"/>
                  <a:gd name="T23" fmla="*/ 77 h 98"/>
                  <a:gd name="T24" fmla="*/ 76 w 145"/>
                  <a:gd name="T25" fmla="*/ 83 h 98"/>
                  <a:gd name="T26" fmla="*/ 91 w 145"/>
                  <a:gd name="T27" fmla="*/ 87 h 98"/>
                  <a:gd name="T28" fmla="*/ 107 w 145"/>
                  <a:gd name="T29" fmla="*/ 91 h 98"/>
                  <a:gd name="T30" fmla="*/ 107 w 145"/>
                  <a:gd name="T31" fmla="*/ 91 h 98"/>
                  <a:gd name="T32" fmla="*/ 125 w 145"/>
                  <a:gd name="T33" fmla="*/ 94 h 98"/>
                  <a:gd name="T34" fmla="*/ 142 w 145"/>
                  <a:gd name="T35" fmla="*/ 98 h 98"/>
                  <a:gd name="T36" fmla="*/ 145 w 145"/>
                  <a:gd name="T37" fmla="*/ 94 h 98"/>
                  <a:gd name="T38" fmla="*/ 145 w 145"/>
                  <a:gd name="T39" fmla="*/ 94 h 98"/>
                  <a:gd name="T40" fmla="*/ 126 w 145"/>
                  <a:gd name="T41" fmla="*/ 88 h 98"/>
                  <a:gd name="T42" fmla="*/ 109 w 145"/>
                  <a:gd name="T43" fmla="*/ 86 h 98"/>
                  <a:gd name="T44" fmla="*/ 109 w 145"/>
                  <a:gd name="T45" fmla="*/ 86 h 98"/>
                  <a:gd name="T46" fmla="*/ 92 w 145"/>
                  <a:gd name="T47" fmla="*/ 81 h 98"/>
                  <a:gd name="T48" fmla="*/ 79 w 145"/>
                  <a:gd name="T49" fmla="*/ 77 h 98"/>
                  <a:gd name="T50" fmla="*/ 65 w 145"/>
                  <a:gd name="T51" fmla="*/ 72 h 98"/>
                  <a:gd name="T52" fmla="*/ 60 w 145"/>
                  <a:gd name="T53" fmla="*/ 68 h 98"/>
                  <a:gd name="T54" fmla="*/ 54 w 145"/>
                  <a:gd name="T55" fmla="*/ 64 h 98"/>
                  <a:gd name="T56" fmla="*/ 54 w 145"/>
                  <a:gd name="T57" fmla="*/ 64 h 98"/>
                  <a:gd name="T58" fmla="*/ 46 w 145"/>
                  <a:gd name="T59" fmla="*/ 54 h 98"/>
                  <a:gd name="T60" fmla="*/ 40 w 145"/>
                  <a:gd name="T61" fmla="*/ 44 h 98"/>
                  <a:gd name="T62" fmla="*/ 40 w 145"/>
                  <a:gd name="T63" fmla="*/ 44 h 98"/>
                  <a:gd name="T64" fmla="*/ 33 w 145"/>
                  <a:gd name="T65" fmla="*/ 33 h 98"/>
                  <a:gd name="T66" fmla="*/ 26 w 145"/>
                  <a:gd name="T67" fmla="*/ 23 h 98"/>
                  <a:gd name="T68" fmla="*/ 17 w 145"/>
                  <a:gd name="T69" fmla="*/ 12 h 98"/>
                  <a:gd name="T70" fmla="*/ 4 w 145"/>
                  <a:gd name="T71" fmla="*/ 0 h 98"/>
                  <a:gd name="T72" fmla="*/ 0 w 145"/>
                  <a:gd name="T73" fmla="*/ 6 h 98"/>
                  <a:gd name="T74" fmla="*/ 0 w 145"/>
                  <a:gd name="T75" fmla="*/ 6 h 9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5" h="98">
                    <a:moveTo>
                      <a:pt x="0" y="6"/>
                    </a:moveTo>
                    <a:lnTo>
                      <a:pt x="0" y="6"/>
                    </a:lnTo>
                    <a:lnTo>
                      <a:pt x="12" y="17"/>
                    </a:lnTo>
                    <a:lnTo>
                      <a:pt x="22" y="26"/>
                    </a:lnTo>
                    <a:lnTo>
                      <a:pt x="29" y="37"/>
                    </a:lnTo>
                    <a:lnTo>
                      <a:pt x="34" y="46"/>
                    </a:lnTo>
                    <a:lnTo>
                      <a:pt x="42" y="57"/>
                    </a:lnTo>
                    <a:lnTo>
                      <a:pt x="50" y="68"/>
                    </a:lnTo>
                    <a:lnTo>
                      <a:pt x="56" y="73"/>
                    </a:lnTo>
                    <a:lnTo>
                      <a:pt x="63" y="77"/>
                    </a:lnTo>
                    <a:lnTo>
                      <a:pt x="76" y="83"/>
                    </a:lnTo>
                    <a:lnTo>
                      <a:pt x="91" y="87"/>
                    </a:lnTo>
                    <a:lnTo>
                      <a:pt x="107" y="91"/>
                    </a:lnTo>
                    <a:lnTo>
                      <a:pt x="125" y="94"/>
                    </a:lnTo>
                    <a:lnTo>
                      <a:pt x="142" y="98"/>
                    </a:lnTo>
                    <a:lnTo>
                      <a:pt x="145" y="94"/>
                    </a:lnTo>
                    <a:lnTo>
                      <a:pt x="126" y="88"/>
                    </a:lnTo>
                    <a:lnTo>
                      <a:pt x="109" y="86"/>
                    </a:lnTo>
                    <a:lnTo>
                      <a:pt x="92" y="81"/>
                    </a:lnTo>
                    <a:lnTo>
                      <a:pt x="79" y="77"/>
                    </a:lnTo>
                    <a:lnTo>
                      <a:pt x="65" y="72"/>
                    </a:lnTo>
                    <a:lnTo>
                      <a:pt x="60" y="68"/>
                    </a:lnTo>
                    <a:lnTo>
                      <a:pt x="54" y="64"/>
                    </a:lnTo>
                    <a:lnTo>
                      <a:pt x="46" y="54"/>
                    </a:lnTo>
                    <a:lnTo>
                      <a:pt x="40" y="44"/>
                    </a:lnTo>
                    <a:lnTo>
                      <a:pt x="33" y="33"/>
                    </a:lnTo>
                    <a:lnTo>
                      <a:pt x="26" y="23"/>
                    </a:lnTo>
                    <a:lnTo>
                      <a:pt x="17" y="12"/>
                    </a:lnTo>
                    <a:lnTo>
                      <a:pt x="4" y="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213E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94" name="Freeform 611"/>
              <p:cNvSpPr>
                <a:spLocks/>
              </p:cNvSpPr>
              <p:nvPr/>
            </p:nvSpPr>
            <p:spPr bwMode="auto">
              <a:xfrm>
                <a:off x="1650" y="931"/>
                <a:ext cx="140" cy="101"/>
              </a:xfrm>
              <a:custGeom>
                <a:avLst/>
                <a:gdLst>
                  <a:gd name="T0" fmla="*/ 0 w 140"/>
                  <a:gd name="T1" fmla="*/ 9 h 101"/>
                  <a:gd name="T2" fmla="*/ 0 w 140"/>
                  <a:gd name="T3" fmla="*/ 9 h 101"/>
                  <a:gd name="T4" fmla="*/ 12 w 140"/>
                  <a:gd name="T5" fmla="*/ 19 h 101"/>
                  <a:gd name="T6" fmla="*/ 21 w 140"/>
                  <a:gd name="T7" fmla="*/ 30 h 101"/>
                  <a:gd name="T8" fmla="*/ 29 w 140"/>
                  <a:gd name="T9" fmla="*/ 40 h 101"/>
                  <a:gd name="T10" fmla="*/ 36 w 140"/>
                  <a:gd name="T11" fmla="*/ 51 h 101"/>
                  <a:gd name="T12" fmla="*/ 36 w 140"/>
                  <a:gd name="T13" fmla="*/ 51 h 101"/>
                  <a:gd name="T14" fmla="*/ 44 w 140"/>
                  <a:gd name="T15" fmla="*/ 63 h 101"/>
                  <a:gd name="T16" fmla="*/ 54 w 140"/>
                  <a:gd name="T17" fmla="*/ 74 h 101"/>
                  <a:gd name="T18" fmla="*/ 54 w 140"/>
                  <a:gd name="T19" fmla="*/ 74 h 101"/>
                  <a:gd name="T20" fmla="*/ 65 w 140"/>
                  <a:gd name="T21" fmla="*/ 82 h 101"/>
                  <a:gd name="T22" fmla="*/ 77 w 140"/>
                  <a:gd name="T23" fmla="*/ 88 h 101"/>
                  <a:gd name="T24" fmla="*/ 89 w 140"/>
                  <a:gd name="T25" fmla="*/ 90 h 101"/>
                  <a:gd name="T26" fmla="*/ 101 w 140"/>
                  <a:gd name="T27" fmla="*/ 93 h 101"/>
                  <a:gd name="T28" fmla="*/ 101 w 140"/>
                  <a:gd name="T29" fmla="*/ 93 h 101"/>
                  <a:gd name="T30" fmla="*/ 117 w 140"/>
                  <a:gd name="T31" fmla="*/ 96 h 101"/>
                  <a:gd name="T32" fmla="*/ 138 w 140"/>
                  <a:gd name="T33" fmla="*/ 101 h 101"/>
                  <a:gd name="T34" fmla="*/ 140 w 140"/>
                  <a:gd name="T35" fmla="*/ 90 h 101"/>
                  <a:gd name="T36" fmla="*/ 140 w 140"/>
                  <a:gd name="T37" fmla="*/ 90 h 101"/>
                  <a:gd name="T38" fmla="*/ 120 w 140"/>
                  <a:gd name="T39" fmla="*/ 85 h 101"/>
                  <a:gd name="T40" fmla="*/ 104 w 140"/>
                  <a:gd name="T41" fmla="*/ 82 h 101"/>
                  <a:gd name="T42" fmla="*/ 104 w 140"/>
                  <a:gd name="T43" fmla="*/ 82 h 101"/>
                  <a:gd name="T44" fmla="*/ 90 w 140"/>
                  <a:gd name="T45" fmla="*/ 81 h 101"/>
                  <a:gd name="T46" fmla="*/ 81 w 140"/>
                  <a:gd name="T47" fmla="*/ 78 h 101"/>
                  <a:gd name="T48" fmla="*/ 70 w 140"/>
                  <a:gd name="T49" fmla="*/ 73 h 101"/>
                  <a:gd name="T50" fmla="*/ 61 w 140"/>
                  <a:gd name="T51" fmla="*/ 66 h 101"/>
                  <a:gd name="T52" fmla="*/ 61 w 140"/>
                  <a:gd name="T53" fmla="*/ 66 h 101"/>
                  <a:gd name="T54" fmla="*/ 52 w 140"/>
                  <a:gd name="T55" fmla="*/ 57 h 101"/>
                  <a:gd name="T56" fmla="*/ 46 w 140"/>
                  <a:gd name="T57" fmla="*/ 44 h 101"/>
                  <a:gd name="T58" fmla="*/ 46 w 140"/>
                  <a:gd name="T59" fmla="*/ 44 h 101"/>
                  <a:gd name="T60" fmla="*/ 38 w 140"/>
                  <a:gd name="T61" fmla="*/ 34 h 101"/>
                  <a:gd name="T62" fmla="*/ 29 w 140"/>
                  <a:gd name="T63" fmla="*/ 23 h 101"/>
                  <a:gd name="T64" fmla="*/ 19 w 140"/>
                  <a:gd name="T65" fmla="*/ 11 h 101"/>
                  <a:gd name="T66" fmla="*/ 6 w 140"/>
                  <a:gd name="T67" fmla="*/ 0 h 101"/>
                  <a:gd name="T68" fmla="*/ 0 w 140"/>
                  <a:gd name="T69" fmla="*/ 9 h 101"/>
                  <a:gd name="T70" fmla="*/ 0 w 140"/>
                  <a:gd name="T71" fmla="*/ 9 h 101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140" h="101">
                    <a:moveTo>
                      <a:pt x="0" y="9"/>
                    </a:moveTo>
                    <a:lnTo>
                      <a:pt x="0" y="9"/>
                    </a:lnTo>
                    <a:lnTo>
                      <a:pt x="12" y="19"/>
                    </a:lnTo>
                    <a:lnTo>
                      <a:pt x="21" y="30"/>
                    </a:lnTo>
                    <a:lnTo>
                      <a:pt x="29" y="40"/>
                    </a:lnTo>
                    <a:lnTo>
                      <a:pt x="36" y="51"/>
                    </a:lnTo>
                    <a:lnTo>
                      <a:pt x="44" y="63"/>
                    </a:lnTo>
                    <a:lnTo>
                      <a:pt x="54" y="74"/>
                    </a:lnTo>
                    <a:lnTo>
                      <a:pt x="65" y="82"/>
                    </a:lnTo>
                    <a:lnTo>
                      <a:pt x="77" y="88"/>
                    </a:lnTo>
                    <a:lnTo>
                      <a:pt x="89" y="90"/>
                    </a:lnTo>
                    <a:lnTo>
                      <a:pt x="101" y="93"/>
                    </a:lnTo>
                    <a:lnTo>
                      <a:pt x="117" y="96"/>
                    </a:lnTo>
                    <a:lnTo>
                      <a:pt x="138" y="101"/>
                    </a:lnTo>
                    <a:lnTo>
                      <a:pt x="140" y="90"/>
                    </a:lnTo>
                    <a:lnTo>
                      <a:pt x="120" y="85"/>
                    </a:lnTo>
                    <a:lnTo>
                      <a:pt x="104" y="82"/>
                    </a:lnTo>
                    <a:lnTo>
                      <a:pt x="90" y="81"/>
                    </a:lnTo>
                    <a:lnTo>
                      <a:pt x="81" y="78"/>
                    </a:lnTo>
                    <a:lnTo>
                      <a:pt x="70" y="73"/>
                    </a:lnTo>
                    <a:lnTo>
                      <a:pt x="61" y="66"/>
                    </a:lnTo>
                    <a:lnTo>
                      <a:pt x="52" y="57"/>
                    </a:lnTo>
                    <a:lnTo>
                      <a:pt x="46" y="44"/>
                    </a:lnTo>
                    <a:lnTo>
                      <a:pt x="38" y="34"/>
                    </a:lnTo>
                    <a:lnTo>
                      <a:pt x="29" y="23"/>
                    </a:lnTo>
                    <a:lnTo>
                      <a:pt x="19" y="11"/>
                    </a:lnTo>
                    <a:lnTo>
                      <a:pt x="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6696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95" name="Freeform 612"/>
              <p:cNvSpPr>
                <a:spLocks/>
              </p:cNvSpPr>
              <p:nvPr/>
            </p:nvSpPr>
            <p:spPr bwMode="auto">
              <a:xfrm>
                <a:off x="1651" y="923"/>
                <a:ext cx="134" cy="101"/>
              </a:xfrm>
              <a:custGeom>
                <a:avLst/>
                <a:gdLst>
                  <a:gd name="T0" fmla="*/ 0 w 134"/>
                  <a:gd name="T1" fmla="*/ 9 h 101"/>
                  <a:gd name="T2" fmla="*/ 0 w 134"/>
                  <a:gd name="T3" fmla="*/ 9 h 101"/>
                  <a:gd name="T4" fmla="*/ 12 w 134"/>
                  <a:gd name="T5" fmla="*/ 19 h 101"/>
                  <a:gd name="T6" fmla="*/ 23 w 134"/>
                  <a:gd name="T7" fmla="*/ 31 h 101"/>
                  <a:gd name="T8" fmla="*/ 31 w 134"/>
                  <a:gd name="T9" fmla="*/ 42 h 101"/>
                  <a:gd name="T10" fmla="*/ 39 w 134"/>
                  <a:gd name="T11" fmla="*/ 52 h 101"/>
                  <a:gd name="T12" fmla="*/ 39 w 134"/>
                  <a:gd name="T13" fmla="*/ 52 h 101"/>
                  <a:gd name="T14" fmla="*/ 49 w 134"/>
                  <a:gd name="T15" fmla="*/ 65 h 101"/>
                  <a:gd name="T16" fmla="*/ 58 w 134"/>
                  <a:gd name="T17" fmla="*/ 75 h 101"/>
                  <a:gd name="T18" fmla="*/ 58 w 134"/>
                  <a:gd name="T19" fmla="*/ 75 h 101"/>
                  <a:gd name="T20" fmla="*/ 68 w 134"/>
                  <a:gd name="T21" fmla="*/ 84 h 101"/>
                  <a:gd name="T22" fmla="*/ 79 w 134"/>
                  <a:gd name="T23" fmla="*/ 89 h 101"/>
                  <a:gd name="T24" fmla="*/ 88 w 134"/>
                  <a:gd name="T25" fmla="*/ 92 h 101"/>
                  <a:gd name="T26" fmla="*/ 97 w 134"/>
                  <a:gd name="T27" fmla="*/ 93 h 101"/>
                  <a:gd name="T28" fmla="*/ 97 w 134"/>
                  <a:gd name="T29" fmla="*/ 93 h 101"/>
                  <a:gd name="T30" fmla="*/ 112 w 134"/>
                  <a:gd name="T31" fmla="*/ 96 h 101"/>
                  <a:gd name="T32" fmla="*/ 131 w 134"/>
                  <a:gd name="T33" fmla="*/ 101 h 101"/>
                  <a:gd name="T34" fmla="*/ 134 w 134"/>
                  <a:gd name="T35" fmla="*/ 90 h 101"/>
                  <a:gd name="T36" fmla="*/ 134 w 134"/>
                  <a:gd name="T37" fmla="*/ 90 h 101"/>
                  <a:gd name="T38" fmla="*/ 115 w 134"/>
                  <a:gd name="T39" fmla="*/ 85 h 101"/>
                  <a:gd name="T40" fmla="*/ 100 w 134"/>
                  <a:gd name="T41" fmla="*/ 82 h 101"/>
                  <a:gd name="T42" fmla="*/ 100 w 134"/>
                  <a:gd name="T43" fmla="*/ 82 h 101"/>
                  <a:gd name="T44" fmla="*/ 89 w 134"/>
                  <a:gd name="T45" fmla="*/ 81 h 101"/>
                  <a:gd name="T46" fmla="*/ 81 w 134"/>
                  <a:gd name="T47" fmla="*/ 78 h 101"/>
                  <a:gd name="T48" fmla="*/ 74 w 134"/>
                  <a:gd name="T49" fmla="*/ 74 h 101"/>
                  <a:gd name="T50" fmla="*/ 65 w 134"/>
                  <a:gd name="T51" fmla="*/ 67 h 101"/>
                  <a:gd name="T52" fmla="*/ 65 w 134"/>
                  <a:gd name="T53" fmla="*/ 67 h 101"/>
                  <a:gd name="T54" fmla="*/ 57 w 134"/>
                  <a:gd name="T55" fmla="*/ 58 h 101"/>
                  <a:gd name="T56" fmla="*/ 49 w 134"/>
                  <a:gd name="T57" fmla="*/ 47 h 101"/>
                  <a:gd name="T58" fmla="*/ 49 w 134"/>
                  <a:gd name="T59" fmla="*/ 47 h 101"/>
                  <a:gd name="T60" fmla="*/ 41 w 134"/>
                  <a:gd name="T61" fmla="*/ 35 h 101"/>
                  <a:gd name="T62" fmla="*/ 31 w 134"/>
                  <a:gd name="T63" fmla="*/ 23 h 101"/>
                  <a:gd name="T64" fmla="*/ 19 w 134"/>
                  <a:gd name="T65" fmla="*/ 12 h 101"/>
                  <a:gd name="T66" fmla="*/ 5 w 134"/>
                  <a:gd name="T67" fmla="*/ 0 h 101"/>
                  <a:gd name="T68" fmla="*/ 0 w 134"/>
                  <a:gd name="T69" fmla="*/ 9 h 101"/>
                  <a:gd name="T70" fmla="*/ 0 w 134"/>
                  <a:gd name="T71" fmla="*/ 9 h 101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134" h="101">
                    <a:moveTo>
                      <a:pt x="0" y="9"/>
                    </a:moveTo>
                    <a:lnTo>
                      <a:pt x="0" y="9"/>
                    </a:lnTo>
                    <a:lnTo>
                      <a:pt x="12" y="19"/>
                    </a:lnTo>
                    <a:lnTo>
                      <a:pt x="23" y="31"/>
                    </a:lnTo>
                    <a:lnTo>
                      <a:pt x="31" y="42"/>
                    </a:lnTo>
                    <a:lnTo>
                      <a:pt x="39" y="52"/>
                    </a:lnTo>
                    <a:lnTo>
                      <a:pt x="49" y="65"/>
                    </a:lnTo>
                    <a:lnTo>
                      <a:pt x="58" y="75"/>
                    </a:lnTo>
                    <a:lnTo>
                      <a:pt x="68" y="84"/>
                    </a:lnTo>
                    <a:lnTo>
                      <a:pt x="79" y="89"/>
                    </a:lnTo>
                    <a:lnTo>
                      <a:pt x="88" y="92"/>
                    </a:lnTo>
                    <a:lnTo>
                      <a:pt x="97" y="93"/>
                    </a:lnTo>
                    <a:lnTo>
                      <a:pt x="112" y="96"/>
                    </a:lnTo>
                    <a:lnTo>
                      <a:pt x="131" y="101"/>
                    </a:lnTo>
                    <a:lnTo>
                      <a:pt x="134" y="90"/>
                    </a:lnTo>
                    <a:lnTo>
                      <a:pt x="115" y="85"/>
                    </a:lnTo>
                    <a:lnTo>
                      <a:pt x="100" y="82"/>
                    </a:lnTo>
                    <a:lnTo>
                      <a:pt x="89" y="81"/>
                    </a:lnTo>
                    <a:lnTo>
                      <a:pt x="81" y="78"/>
                    </a:lnTo>
                    <a:lnTo>
                      <a:pt x="74" y="74"/>
                    </a:lnTo>
                    <a:lnTo>
                      <a:pt x="65" y="67"/>
                    </a:lnTo>
                    <a:lnTo>
                      <a:pt x="57" y="58"/>
                    </a:lnTo>
                    <a:lnTo>
                      <a:pt x="49" y="47"/>
                    </a:lnTo>
                    <a:lnTo>
                      <a:pt x="41" y="35"/>
                    </a:lnTo>
                    <a:lnTo>
                      <a:pt x="31" y="23"/>
                    </a:lnTo>
                    <a:lnTo>
                      <a:pt x="19" y="12"/>
                    </a:lnTo>
                    <a:lnTo>
                      <a:pt x="5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C1D3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96" name="Freeform 613"/>
              <p:cNvSpPr>
                <a:spLocks/>
              </p:cNvSpPr>
              <p:nvPr/>
            </p:nvSpPr>
            <p:spPr bwMode="auto">
              <a:xfrm>
                <a:off x="1646" y="910"/>
                <a:ext cx="143" cy="107"/>
              </a:xfrm>
              <a:custGeom>
                <a:avLst/>
                <a:gdLst>
                  <a:gd name="T0" fmla="*/ 0 w 143"/>
                  <a:gd name="T1" fmla="*/ 5 h 107"/>
                  <a:gd name="T2" fmla="*/ 0 w 143"/>
                  <a:gd name="T3" fmla="*/ 5 h 107"/>
                  <a:gd name="T4" fmla="*/ 14 w 143"/>
                  <a:gd name="T5" fmla="*/ 17 h 107"/>
                  <a:gd name="T6" fmla="*/ 27 w 143"/>
                  <a:gd name="T7" fmla="*/ 30 h 107"/>
                  <a:gd name="T8" fmla="*/ 50 w 143"/>
                  <a:gd name="T9" fmla="*/ 57 h 107"/>
                  <a:gd name="T10" fmla="*/ 50 w 143"/>
                  <a:gd name="T11" fmla="*/ 57 h 107"/>
                  <a:gd name="T12" fmla="*/ 61 w 143"/>
                  <a:gd name="T13" fmla="*/ 71 h 107"/>
                  <a:gd name="T14" fmla="*/ 70 w 143"/>
                  <a:gd name="T15" fmla="*/ 82 h 107"/>
                  <a:gd name="T16" fmla="*/ 70 w 143"/>
                  <a:gd name="T17" fmla="*/ 82 h 107"/>
                  <a:gd name="T18" fmla="*/ 81 w 143"/>
                  <a:gd name="T19" fmla="*/ 90 h 107"/>
                  <a:gd name="T20" fmla="*/ 90 w 143"/>
                  <a:gd name="T21" fmla="*/ 95 h 107"/>
                  <a:gd name="T22" fmla="*/ 100 w 143"/>
                  <a:gd name="T23" fmla="*/ 98 h 107"/>
                  <a:gd name="T24" fmla="*/ 111 w 143"/>
                  <a:gd name="T25" fmla="*/ 101 h 107"/>
                  <a:gd name="T26" fmla="*/ 111 w 143"/>
                  <a:gd name="T27" fmla="*/ 101 h 107"/>
                  <a:gd name="T28" fmla="*/ 124 w 143"/>
                  <a:gd name="T29" fmla="*/ 102 h 107"/>
                  <a:gd name="T30" fmla="*/ 142 w 143"/>
                  <a:gd name="T31" fmla="*/ 107 h 107"/>
                  <a:gd name="T32" fmla="*/ 143 w 143"/>
                  <a:gd name="T33" fmla="*/ 102 h 107"/>
                  <a:gd name="T34" fmla="*/ 143 w 143"/>
                  <a:gd name="T35" fmla="*/ 102 h 107"/>
                  <a:gd name="T36" fmla="*/ 124 w 143"/>
                  <a:gd name="T37" fmla="*/ 98 h 107"/>
                  <a:gd name="T38" fmla="*/ 111 w 143"/>
                  <a:gd name="T39" fmla="*/ 95 h 107"/>
                  <a:gd name="T40" fmla="*/ 111 w 143"/>
                  <a:gd name="T41" fmla="*/ 95 h 107"/>
                  <a:gd name="T42" fmla="*/ 101 w 143"/>
                  <a:gd name="T43" fmla="*/ 93 h 107"/>
                  <a:gd name="T44" fmla="*/ 92 w 143"/>
                  <a:gd name="T45" fmla="*/ 90 h 107"/>
                  <a:gd name="T46" fmla="*/ 84 w 143"/>
                  <a:gd name="T47" fmla="*/ 86 h 107"/>
                  <a:gd name="T48" fmla="*/ 74 w 143"/>
                  <a:gd name="T49" fmla="*/ 78 h 107"/>
                  <a:gd name="T50" fmla="*/ 74 w 143"/>
                  <a:gd name="T51" fmla="*/ 78 h 107"/>
                  <a:gd name="T52" fmla="*/ 65 w 143"/>
                  <a:gd name="T53" fmla="*/ 68 h 107"/>
                  <a:gd name="T54" fmla="*/ 54 w 143"/>
                  <a:gd name="T55" fmla="*/ 55 h 107"/>
                  <a:gd name="T56" fmla="*/ 54 w 143"/>
                  <a:gd name="T57" fmla="*/ 55 h 107"/>
                  <a:gd name="T58" fmla="*/ 31 w 143"/>
                  <a:gd name="T59" fmla="*/ 26 h 107"/>
                  <a:gd name="T60" fmla="*/ 17 w 143"/>
                  <a:gd name="T61" fmla="*/ 13 h 107"/>
                  <a:gd name="T62" fmla="*/ 4 w 143"/>
                  <a:gd name="T63" fmla="*/ 0 h 107"/>
                  <a:gd name="T64" fmla="*/ 0 w 143"/>
                  <a:gd name="T65" fmla="*/ 5 h 107"/>
                  <a:gd name="T66" fmla="*/ 0 w 143"/>
                  <a:gd name="T67" fmla="*/ 5 h 107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143" h="107">
                    <a:moveTo>
                      <a:pt x="0" y="5"/>
                    </a:moveTo>
                    <a:lnTo>
                      <a:pt x="0" y="5"/>
                    </a:lnTo>
                    <a:lnTo>
                      <a:pt x="14" y="17"/>
                    </a:lnTo>
                    <a:lnTo>
                      <a:pt x="27" y="30"/>
                    </a:lnTo>
                    <a:lnTo>
                      <a:pt x="50" y="57"/>
                    </a:lnTo>
                    <a:lnTo>
                      <a:pt x="61" y="71"/>
                    </a:lnTo>
                    <a:lnTo>
                      <a:pt x="70" y="82"/>
                    </a:lnTo>
                    <a:lnTo>
                      <a:pt x="81" y="90"/>
                    </a:lnTo>
                    <a:lnTo>
                      <a:pt x="90" y="95"/>
                    </a:lnTo>
                    <a:lnTo>
                      <a:pt x="100" y="98"/>
                    </a:lnTo>
                    <a:lnTo>
                      <a:pt x="111" y="101"/>
                    </a:lnTo>
                    <a:lnTo>
                      <a:pt x="124" y="102"/>
                    </a:lnTo>
                    <a:lnTo>
                      <a:pt x="142" y="107"/>
                    </a:lnTo>
                    <a:lnTo>
                      <a:pt x="143" y="102"/>
                    </a:lnTo>
                    <a:lnTo>
                      <a:pt x="124" y="98"/>
                    </a:lnTo>
                    <a:lnTo>
                      <a:pt x="111" y="95"/>
                    </a:lnTo>
                    <a:lnTo>
                      <a:pt x="101" y="93"/>
                    </a:lnTo>
                    <a:lnTo>
                      <a:pt x="92" y="90"/>
                    </a:lnTo>
                    <a:lnTo>
                      <a:pt x="84" y="86"/>
                    </a:lnTo>
                    <a:lnTo>
                      <a:pt x="74" y="78"/>
                    </a:lnTo>
                    <a:lnTo>
                      <a:pt x="65" y="68"/>
                    </a:lnTo>
                    <a:lnTo>
                      <a:pt x="54" y="55"/>
                    </a:lnTo>
                    <a:lnTo>
                      <a:pt x="31" y="26"/>
                    </a:lnTo>
                    <a:lnTo>
                      <a:pt x="17" y="13"/>
                    </a:lnTo>
                    <a:lnTo>
                      <a:pt x="4" y="0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213E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97" name="Freeform 614"/>
              <p:cNvSpPr>
                <a:spLocks/>
              </p:cNvSpPr>
              <p:nvPr/>
            </p:nvSpPr>
            <p:spPr bwMode="auto">
              <a:xfrm>
                <a:off x="1650" y="902"/>
                <a:ext cx="147" cy="110"/>
              </a:xfrm>
              <a:custGeom>
                <a:avLst/>
                <a:gdLst>
                  <a:gd name="T0" fmla="*/ 0 w 147"/>
                  <a:gd name="T1" fmla="*/ 10 h 110"/>
                  <a:gd name="T2" fmla="*/ 0 w 147"/>
                  <a:gd name="T3" fmla="*/ 10 h 110"/>
                  <a:gd name="T4" fmla="*/ 13 w 147"/>
                  <a:gd name="T5" fmla="*/ 22 h 110"/>
                  <a:gd name="T6" fmla="*/ 27 w 147"/>
                  <a:gd name="T7" fmla="*/ 36 h 110"/>
                  <a:gd name="T8" fmla="*/ 51 w 147"/>
                  <a:gd name="T9" fmla="*/ 63 h 110"/>
                  <a:gd name="T10" fmla="*/ 51 w 147"/>
                  <a:gd name="T11" fmla="*/ 63 h 110"/>
                  <a:gd name="T12" fmla="*/ 62 w 147"/>
                  <a:gd name="T13" fmla="*/ 76 h 110"/>
                  <a:gd name="T14" fmla="*/ 71 w 147"/>
                  <a:gd name="T15" fmla="*/ 87 h 110"/>
                  <a:gd name="T16" fmla="*/ 71 w 147"/>
                  <a:gd name="T17" fmla="*/ 87 h 110"/>
                  <a:gd name="T18" fmla="*/ 82 w 147"/>
                  <a:gd name="T19" fmla="*/ 95 h 110"/>
                  <a:gd name="T20" fmla="*/ 92 w 147"/>
                  <a:gd name="T21" fmla="*/ 99 h 110"/>
                  <a:gd name="T22" fmla="*/ 100 w 147"/>
                  <a:gd name="T23" fmla="*/ 102 h 110"/>
                  <a:gd name="T24" fmla="*/ 111 w 147"/>
                  <a:gd name="T25" fmla="*/ 103 h 110"/>
                  <a:gd name="T26" fmla="*/ 111 w 147"/>
                  <a:gd name="T27" fmla="*/ 103 h 110"/>
                  <a:gd name="T28" fmla="*/ 124 w 147"/>
                  <a:gd name="T29" fmla="*/ 106 h 110"/>
                  <a:gd name="T30" fmla="*/ 143 w 147"/>
                  <a:gd name="T31" fmla="*/ 110 h 110"/>
                  <a:gd name="T32" fmla="*/ 147 w 147"/>
                  <a:gd name="T33" fmla="*/ 101 h 110"/>
                  <a:gd name="T34" fmla="*/ 147 w 147"/>
                  <a:gd name="T35" fmla="*/ 101 h 110"/>
                  <a:gd name="T36" fmla="*/ 127 w 147"/>
                  <a:gd name="T37" fmla="*/ 95 h 110"/>
                  <a:gd name="T38" fmla="*/ 112 w 147"/>
                  <a:gd name="T39" fmla="*/ 92 h 110"/>
                  <a:gd name="T40" fmla="*/ 112 w 147"/>
                  <a:gd name="T41" fmla="*/ 92 h 110"/>
                  <a:gd name="T42" fmla="*/ 103 w 147"/>
                  <a:gd name="T43" fmla="*/ 91 h 110"/>
                  <a:gd name="T44" fmla="*/ 94 w 147"/>
                  <a:gd name="T45" fmla="*/ 90 h 110"/>
                  <a:gd name="T46" fmla="*/ 88 w 147"/>
                  <a:gd name="T47" fmla="*/ 86 h 110"/>
                  <a:gd name="T48" fmla="*/ 80 w 147"/>
                  <a:gd name="T49" fmla="*/ 79 h 110"/>
                  <a:gd name="T50" fmla="*/ 80 w 147"/>
                  <a:gd name="T51" fmla="*/ 79 h 110"/>
                  <a:gd name="T52" fmla="*/ 70 w 147"/>
                  <a:gd name="T53" fmla="*/ 69 h 110"/>
                  <a:gd name="T54" fmla="*/ 59 w 147"/>
                  <a:gd name="T55" fmla="*/ 56 h 110"/>
                  <a:gd name="T56" fmla="*/ 59 w 147"/>
                  <a:gd name="T57" fmla="*/ 56 h 110"/>
                  <a:gd name="T58" fmla="*/ 35 w 147"/>
                  <a:gd name="T59" fmla="*/ 27 h 110"/>
                  <a:gd name="T60" fmla="*/ 21 w 147"/>
                  <a:gd name="T61" fmla="*/ 14 h 110"/>
                  <a:gd name="T62" fmla="*/ 6 w 147"/>
                  <a:gd name="T63" fmla="*/ 0 h 110"/>
                  <a:gd name="T64" fmla="*/ 0 w 147"/>
                  <a:gd name="T65" fmla="*/ 10 h 110"/>
                  <a:gd name="T66" fmla="*/ 0 w 147"/>
                  <a:gd name="T67" fmla="*/ 10 h 110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147" h="110">
                    <a:moveTo>
                      <a:pt x="0" y="10"/>
                    </a:moveTo>
                    <a:lnTo>
                      <a:pt x="0" y="10"/>
                    </a:lnTo>
                    <a:lnTo>
                      <a:pt x="13" y="22"/>
                    </a:lnTo>
                    <a:lnTo>
                      <a:pt x="27" y="36"/>
                    </a:lnTo>
                    <a:lnTo>
                      <a:pt x="51" y="63"/>
                    </a:lnTo>
                    <a:lnTo>
                      <a:pt x="62" y="76"/>
                    </a:lnTo>
                    <a:lnTo>
                      <a:pt x="71" y="87"/>
                    </a:lnTo>
                    <a:lnTo>
                      <a:pt x="82" y="95"/>
                    </a:lnTo>
                    <a:lnTo>
                      <a:pt x="92" y="99"/>
                    </a:lnTo>
                    <a:lnTo>
                      <a:pt x="100" y="102"/>
                    </a:lnTo>
                    <a:lnTo>
                      <a:pt x="111" y="103"/>
                    </a:lnTo>
                    <a:lnTo>
                      <a:pt x="124" y="106"/>
                    </a:lnTo>
                    <a:lnTo>
                      <a:pt x="143" y="110"/>
                    </a:lnTo>
                    <a:lnTo>
                      <a:pt x="147" y="101"/>
                    </a:lnTo>
                    <a:lnTo>
                      <a:pt x="127" y="95"/>
                    </a:lnTo>
                    <a:lnTo>
                      <a:pt x="112" y="92"/>
                    </a:lnTo>
                    <a:lnTo>
                      <a:pt x="103" y="91"/>
                    </a:lnTo>
                    <a:lnTo>
                      <a:pt x="94" y="90"/>
                    </a:lnTo>
                    <a:lnTo>
                      <a:pt x="88" y="86"/>
                    </a:lnTo>
                    <a:lnTo>
                      <a:pt x="80" y="79"/>
                    </a:lnTo>
                    <a:lnTo>
                      <a:pt x="70" y="69"/>
                    </a:lnTo>
                    <a:lnTo>
                      <a:pt x="59" y="56"/>
                    </a:lnTo>
                    <a:lnTo>
                      <a:pt x="35" y="27"/>
                    </a:lnTo>
                    <a:lnTo>
                      <a:pt x="21" y="14"/>
                    </a:lnTo>
                    <a:lnTo>
                      <a:pt x="6" y="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6696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98" name="Freeform 615"/>
              <p:cNvSpPr>
                <a:spLocks/>
              </p:cNvSpPr>
              <p:nvPr/>
            </p:nvSpPr>
            <p:spPr bwMode="auto">
              <a:xfrm>
                <a:off x="1655" y="900"/>
                <a:ext cx="134" cy="100"/>
              </a:xfrm>
              <a:custGeom>
                <a:avLst/>
                <a:gdLst>
                  <a:gd name="T0" fmla="*/ 0 w 134"/>
                  <a:gd name="T1" fmla="*/ 8 h 100"/>
                  <a:gd name="T2" fmla="*/ 0 w 134"/>
                  <a:gd name="T3" fmla="*/ 8 h 100"/>
                  <a:gd name="T4" fmla="*/ 15 w 134"/>
                  <a:gd name="T5" fmla="*/ 20 h 100"/>
                  <a:gd name="T6" fmla="*/ 29 w 134"/>
                  <a:gd name="T7" fmla="*/ 32 h 100"/>
                  <a:gd name="T8" fmla="*/ 52 w 134"/>
                  <a:gd name="T9" fmla="*/ 59 h 100"/>
                  <a:gd name="T10" fmla="*/ 52 w 134"/>
                  <a:gd name="T11" fmla="*/ 59 h 100"/>
                  <a:gd name="T12" fmla="*/ 62 w 134"/>
                  <a:gd name="T13" fmla="*/ 73 h 100"/>
                  <a:gd name="T14" fmla="*/ 72 w 134"/>
                  <a:gd name="T15" fmla="*/ 82 h 100"/>
                  <a:gd name="T16" fmla="*/ 72 w 134"/>
                  <a:gd name="T17" fmla="*/ 82 h 100"/>
                  <a:gd name="T18" fmla="*/ 80 w 134"/>
                  <a:gd name="T19" fmla="*/ 89 h 100"/>
                  <a:gd name="T20" fmla="*/ 88 w 134"/>
                  <a:gd name="T21" fmla="*/ 93 h 100"/>
                  <a:gd name="T22" fmla="*/ 93 w 134"/>
                  <a:gd name="T23" fmla="*/ 94 h 100"/>
                  <a:gd name="T24" fmla="*/ 100 w 134"/>
                  <a:gd name="T25" fmla="*/ 94 h 100"/>
                  <a:gd name="T26" fmla="*/ 100 w 134"/>
                  <a:gd name="T27" fmla="*/ 94 h 100"/>
                  <a:gd name="T28" fmla="*/ 112 w 134"/>
                  <a:gd name="T29" fmla="*/ 96 h 100"/>
                  <a:gd name="T30" fmla="*/ 121 w 134"/>
                  <a:gd name="T31" fmla="*/ 97 h 100"/>
                  <a:gd name="T32" fmla="*/ 131 w 134"/>
                  <a:gd name="T33" fmla="*/ 100 h 100"/>
                  <a:gd name="T34" fmla="*/ 134 w 134"/>
                  <a:gd name="T35" fmla="*/ 89 h 100"/>
                  <a:gd name="T36" fmla="*/ 134 w 134"/>
                  <a:gd name="T37" fmla="*/ 89 h 100"/>
                  <a:gd name="T38" fmla="*/ 122 w 134"/>
                  <a:gd name="T39" fmla="*/ 86 h 100"/>
                  <a:gd name="T40" fmla="*/ 112 w 134"/>
                  <a:gd name="T41" fmla="*/ 85 h 100"/>
                  <a:gd name="T42" fmla="*/ 100 w 134"/>
                  <a:gd name="T43" fmla="*/ 84 h 100"/>
                  <a:gd name="T44" fmla="*/ 100 w 134"/>
                  <a:gd name="T45" fmla="*/ 84 h 100"/>
                  <a:gd name="T46" fmla="*/ 95 w 134"/>
                  <a:gd name="T47" fmla="*/ 84 h 100"/>
                  <a:gd name="T48" fmla="*/ 91 w 134"/>
                  <a:gd name="T49" fmla="*/ 84 h 100"/>
                  <a:gd name="T50" fmla="*/ 85 w 134"/>
                  <a:gd name="T51" fmla="*/ 80 h 100"/>
                  <a:gd name="T52" fmla="*/ 80 w 134"/>
                  <a:gd name="T53" fmla="*/ 74 h 100"/>
                  <a:gd name="T54" fmla="*/ 80 w 134"/>
                  <a:gd name="T55" fmla="*/ 74 h 100"/>
                  <a:gd name="T56" fmla="*/ 70 w 134"/>
                  <a:gd name="T57" fmla="*/ 65 h 100"/>
                  <a:gd name="T58" fmla="*/ 60 w 134"/>
                  <a:gd name="T59" fmla="*/ 52 h 100"/>
                  <a:gd name="T60" fmla="*/ 60 w 134"/>
                  <a:gd name="T61" fmla="*/ 52 h 100"/>
                  <a:gd name="T62" fmla="*/ 35 w 134"/>
                  <a:gd name="T63" fmla="*/ 25 h 100"/>
                  <a:gd name="T64" fmla="*/ 22 w 134"/>
                  <a:gd name="T65" fmla="*/ 12 h 100"/>
                  <a:gd name="T66" fmla="*/ 7 w 134"/>
                  <a:gd name="T67" fmla="*/ 0 h 100"/>
                  <a:gd name="T68" fmla="*/ 0 w 134"/>
                  <a:gd name="T69" fmla="*/ 8 h 100"/>
                  <a:gd name="T70" fmla="*/ 0 w 134"/>
                  <a:gd name="T71" fmla="*/ 8 h 100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134" h="100">
                    <a:moveTo>
                      <a:pt x="0" y="8"/>
                    </a:moveTo>
                    <a:lnTo>
                      <a:pt x="0" y="8"/>
                    </a:lnTo>
                    <a:lnTo>
                      <a:pt x="15" y="20"/>
                    </a:lnTo>
                    <a:lnTo>
                      <a:pt x="29" y="32"/>
                    </a:lnTo>
                    <a:lnTo>
                      <a:pt x="52" y="59"/>
                    </a:lnTo>
                    <a:lnTo>
                      <a:pt x="62" y="73"/>
                    </a:lnTo>
                    <a:lnTo>
                      <a:pt x="72" y="82"/>
                    </a:lnTo>
                    <a:lnTo>
                      <a:pt x="80" y="89"/>
                    </a:lnTo>
                    <a:lnTo>
                      <a:pt x="88" y="93"/>
                    </a:lnTo>
                    <a:lnTo>
                      <a:pt x="93" y="94"/>
                    </a:lnTo>
                    <a:lnTo>
                      <a:pt x="100" y="94"/>
                    </a:lnTo>
                    <a:lnTo>
                      <a:pt x="112" y="96"/>
                    </a:lnTo>
                    <a:lnTo>
                      <a:pt x="121" y="97"/>
                    </a:lnTo>
                    <a:lnTo>
                      <a:pt x="131" y="100"/>
                    </a:lnTo>
                    <a:lnTo>
                      <a:pt x="134" y="89"/>
                    </a:lnTo>
                    <a:lnTo>
                      <a:pt x="122" y="86"/>
                    </a:lnTo>
                    <a:lnTo>
                      <a:pt x="112" y="85"/>
                    </a:lnTo>
                    <a:lnTo>
                      <a:pt x="100" y="84"/>
                    </a:lnTo>
                    <a:lnTo>
                      <a:pt x="95" y="84"/>
                    </a:lnTo>
                    <a:lnTo>
                      <a:pt x="91" y="84"/>
                    </a:lnTo>
                    <a:lnTo>
                      <a:pt x="85" y="80"/>
                    </a:lnTo>
                    <a:lnTo>
                      <a:pt x="80" y="74"/>
                    </a:lnTo>
                    <a:lnTo>
                      <a:pt x="70" y="65"/>
                    </a:lnTo>
                    <a:lnTo>
                      <a:pt x="60" y="52"/>
                    </a:lnTo>
                    <a:lnTo>
                      <a:pt x="35" y="25"/>
                    </a:lnTo>
                    <a:lnTo>
                      <a:pt x="22" y="12"/>
                    </a:lnTo>
                    <a:lnTo>
                      <a:pt x="7" y="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C1D3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180" name="Group 616"/>
            <p:cNvGrpSpPr>
              <a:grpSpLocks/>
            </p:cNvGrpSpPr>
            <p:nvPr/>
          </p:nvGrpSpPr>
          <p:grpSpPr bwMode="auto">
            <a:xfrm>
              <a:off x="1924" y="668"/>
              <a:ext cx="99" cy="213"/>
              <a:chOff x="1924" y="668"/>
              <a:chExt cx="99" cy="213"/>
            </a:xfrm>
          </p:grpSpPr>
          <p:sp>
            <p:nvSpPr>
              <p:cNvPr id="2181" name="Freeform 617"/>
              <p:cNvSpPr>
                <a:spLocks/>
              </p:cNvSpPr>
              <p:nvPr/>
            </p:nvSpPr>
            <p:spPr bwMode="auto">
              <a:xfrm>
                <a:off x="1992" y="707"/>
                <a:ext cx="31" cy="174"/>
              </a:xfrm>
              <a:custGeom>
                <a:avLst/>
                <a:gdLst>
                  <a:gd name="T0" fmla="*/ 0 w 31"/>
                  <a:gd name="T1" fmla="*/ 67 h 174"/>
                  <a:gd name="T2" fmla="*/ 0 w 31"/>
                  <a:gd name="T3" fmla="*/ 80 h 174"/>
                  <a:gd name="T4" fmla="*/ 0 w 31"/>
                  <a:gd name="T5" fmla="*/ 80 h 174"/>
                  <a:gd name="T6" fmla="*/ 0 w 31"/>
                  <a:gd name="T7" fmla="*/ 93 h 174"/>
                  <a:gd name="T8" fmla="*/ 2 w 31"/>
                  <a:gd name="T9" fmla="*/ 103 h 174"/>
                  <a:gd name="T10" fmla="*/ 3 w 31"/>
                  <a:gd name="T11" fmla="*/ 114 h 174"/>
                  <a:gd name="T12" fmla="*/ 6 w 31"/>
                  <a:gd name="T13" fmla="*/ 125 h 174"/>
                  <a:gd name="T14" fmla="*/ 15 w 31"/>
                  <a:gd name="T15" fmla="*/ 148 h 174"/>
                  <a:gd name="T16" fmla="*/ 27 w 31"/>
                  <a:gd name="T17" fmla="*/ 174 h 174"/>
                  <a:gd name="T18" fmla="*/ 31 w 31"/>
                  <a:gd name="T19" fmla="*/ 172 h 174"/>
                  <a:gd name="T20" fmla="*/ 31 w 31"/>
                  <a:gd name="T21" fmla="*/ 172 h 174"/>
                  <a:gd name="T22" fmla="*/ 20 w 31"/>
                  <a:gd name="T23" fmla="*/ 147 h 174"/>
                  <a:gd name="T24" fmla="*/ 11 w 31"/>
                  <a:gd name="T25" fmla="*/ 124 h 174"/>
                  <a:gd name="T26" fmla="*/ 8 w 31"/>
                  <a:gd name="T27" fmla="*/ 113 h 174"/>
                  <a:gd name="T28" fmla="*/ 7 w 31"/>
                  <a:gd name="T29" fmla="*/ 102 h 174"/>
                  <a:gd name="T30" fmla="*/ 6 w 31"/>
                  <a:gd name="T31" fmla="*/ 91 h 174"/>
                  <a:gd name="T32" fmla="*/ 6 w 31"/>
                  <a:gd name="T33" fmla="*/ 82 h 174"/>
                  <a:gd name="T34" fmla="*/ 6 w 31"/>
                  <a:gd name="T35" fmla="*/ 67 h 174"/>
                  <a:gd name="T36" fmla="*/ 6 w 31"/>
                  <a:gd name="T37" fmla="*/ 67 h 174"/>
                  <a:gd name="T38" fmla="*/ 6 w 31"/>
                  <a:gd name="T39" fmla="*/ 53 h 174"/>
                  <a:gd name="T40" fmla="*/ 8 w 31"/>
                  <a:gd name="T41" fmla="*/ 40 h 174"/>
                  <a:gd name="T42" fmla="*/ 10 w 31"/>
                  <a:gd name="T43" fmla="*/ 33 h 174"/>
                  <a:gd name="T44" fmla="*/ 14 w 31"/>
                  <a:gd name="T45" fmla="*/ 23 h 174"/>
                  <a:gd name="T46" fmla="*/ 25 w 31"/>
                  <a:gd name="T47" fmla="*/ 3 h 174"/>
                  <a:gd name="T48" fmla="*/ 20 w 31"/>
                  <a:gd name="T49" fmla="*/ 0 h 174"/>
                  <a:gd name="T50" fmla="*/ 20 w 31"/>
                  <a:gd name="T51" fmla="*/ 0 h 174"/>
                  <a:gd name="T52" fmla="*/ 14 w 31"/>
                  <a:gd name="T53" fmla="*/ 11 h 174"/>
                  <a:gd name="T54" fmla="*/ 8 w 31"/>
                  <a:gd name="T55" fmla="*/ 22 h 174"/>
                  <a:gd name="T56" fmla="*/ 4 w 31"/>
                  <a:gd name="T57" fmla="*/ 32 h 174"/>
                  <a:gd name="T58" fmla="*/ 3 w 31"/>
                  <a:gd name="T59" fmla="*/ 40 h 174"/>
                  <a:gd name="T60" fmla="*/ 0 w 31"/>
                  <a:gd name="T61" fmla="*/ 53 h 174"/>
                  <a:gd name="T62" fmla="*/ 0 w 31"/>
                  <a:gd name="T63" fmla="*/ 67 h 174"/>
                  <a:gd name="T64" fmla="*/ 0 w 31"/>
                  <a:gd name="T65" fmla="*/ 67 h 174"/>
                  <a:gd name="T66" fmla="*/ 0 w 31"/>
                  <a:gd name="T67" fmla="*/ 67 h 174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31" h="174">
                    <a:moveTo>
                      <a:pt x="0" y="67"/>
                    </a:moveTo>
                    <a:lnTo>
                      <a:pt x="0" y="80"/>
                    </a:lnTo>
                    <a:lnTo>
                      <a:pt x="0" y="93"/>
                    </a:lnTo>
                    <a:lnTo>
                      <a:pt x="2" y="103"/>
                    </a:lnTo>
                    <a:lnTo>
                      <a:pt x="3" y="114"/>
                    </a:lnTo>
                    <a:lnTo>
                      <a:pt x="6" y="125"/>
                    </a:lnTo>
                    <a:lnTo>
                      <a:pt x="15" y="148"/>
                    </a:lnTo>
                    <a:lnTo>
                      <a:pt x="27" y="174"/>
                    </a:lnTo>
                    <a:lnTo>
                      <a:pt x="31" y="172"/>
                    </a:lnTo>
                    <a:lnTo>
                      <a:pt x="20" y="147"/>
                    </a:lnTo>
                    <a:lnTo>
                      <a:pt x="11" y="124"/>
                    </a:lnTo>
                    <a:lnTo>
                      <a:pt x="8" y="113"/>
                    </a:lnTo>
                    <a:lnTo>
                      <a:pt x="7" y="102"/>
                    </a:lnTo>
                    <a:lnTo>
                      <a:pt x="6" y="91"/>
                    </a:lnTo>
                    <a:lnTo>
                      <a:pt x="6" y="82"/>
                    </a:lnTo>
                    <a:lnTo>
                      <a:pt x="6" y="67"/>
                    </a:lnTo>
                    <a:lnTo>
                      <a:pt x="6" y="53"/>
                    </a:lnTo>
                    <a:lnTo>
                      <a:pt x="8" y="40"/>
                    </a:lnTo>
                    <a:lnTo>
                      <a:pt x="10" y="33"/>
                    </a:lnTo>
                    <a:lnTo>
                      <a:pt x="14" y="23"/>
                    </a:lnTo>
                    <a:lnTo>
                      <a:pt x="25" y="3"/>
                    </a:lnTo>
                    <a:lnTo>
                      <a:pt x="20" y="0"/>
                    </a:lnTo>
                    <a:lnTo>
                      <a:pt x="14" y="11"/>
                    </a:lnTo>
                    <a:lnTo>
                      <a:pt x="8" y="22"/>
                    </a:lnTo>
                    <a:lnTo>
                      <a:pt x="4" y="32"/>
                    </a:lnTo>
                    <a:lnTo>
                      <a:pt x="3" y="40"/>
                    </a:lnTo>
                    <a:lnTo>
                      <a:pt x="0" y="53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rgbClr val="213E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82" name="Freeform 618"/>
              <p:cNvSpPr>
                <a:spLocks/>
              </p:cNvSpPr>
              <p:nvPr/>
            </p:nvSpPr>
            <p:spPr bwMode="auto">
              <a:xfrm>
                <a:off x="1983" y="703"/>
                <a:ext cx="32" cy="174"/>
              </a:xfrm>
              <a:custGeom>
                <a:avLst/>
                <a:gdLst>
                  <a:gd name="T0" fmla="*/ 0 w 32"/>
                  <a:gd name="T1" fmla="*/ 68 h 174"/>
                  <a:gd name="T2" fmla="*/ 0 w 32"/>
                  <a:gd name="T3" fmla="*/ 83 h 174"/>
                  <a:gd name="T4" fmla="*/ 0 w 32"/>
                  <a:gd name="T5" fmla="*/ 83 h 174"/>
                  <a:gd name="T6" fmla="*/ 0 w 32"/>
                  <a:gd name="T7" fmla="*/ 95 h 174"/>
                  <a:gd name="T8" fmla="*/ 0 w 32"/>
                  <a:gd name="T9" fmla="*/ 106 h 174"/>
                  <a:gd name="T10" fmla="*/ 2 w 32"/>
                  <a:gd name="T11" fmla="*/ 117 h 174"/>
                  <a:gd name="T12" fmla="*/ 4 w 32"/>
                  <a:gd name="T13" fmla="*/ 129 h 174"/>
                  <a:gd name="T14" fmla="*/ 12 w 32"/>
                  <a:gd name="T15" fmla="*/ 151 h 174"/>
                  <a:gd name="T16" fmla="*/ 23 w 32"/>
                  <a:gd name="T17" fmla="*/ 174 h 174"/>
                  <a:gd name="T18" fmla="*/ 32 w 32"/>
                  <a:gd name="T19" fmla="*/ 168 h 174"/>
                  <a:gd name="T20" fmla="*/ 32 w 32"/>
                  <a:gd name="T21" fmla="*/ 168 h 174"/>
                  <a:gd name="T22" fmla="*/ 21 w 32"/>
                  <a:gd name="T23" fmla="*/ 144 h 174"/>
                  <a:gd name="T24" fmla="*/ 15 w 32"/>
                  <a:gd name="T25" fmla="*/ 122 h 174"/>
                  <a:gd name="T26" fmla="*/ 11 w 32"/>
                  <a:gd name="T27" fmla="*/ 103 h 174"/>
                  <a:gd name="T28" fmla="*/ 11 w 32"/>
                  <a:gd name="T29" fmla="*/ 83 h 174"/>
                  <a:gd name="T30" fmla="*/ 11 w 32"/>
                  <a:gd name="T31" fmla="*/ 68 h 174"/>
                  <a:gd name="T32" fmla="*/ 11 w 32"/>
                  <a:gd name="T33" fmla="*/ 68 h 174"/>
                  <a:gd name="T34" fmla="*/ 11 w 32"/>
                  <a:gd name="T35" fmla="*/ 55 h 174"/>
                  <a:gd name="T36" fmla="*/ 12 w 32"/>
                  <a:gd name="T37" fmla="*/ 42 h 174"/>
                  <a:gd name="T38" fmla="*/ 15 w 32"/>
                  <a:gd name="T39" fmla="*/ 34 h 174"/>
                  <a:gd name="T40" fmla="*/ 17 w 32"/>
                  <a:gd name="T41" fmla="*/ 26 h 174"/>
                  <a:gd name="T42" fmla="*/ 28 w 32"/>
                  <a:gd name="T43" fmla="*/ 6 h 174"/>
                  <a:gd name="T44" fmla="*/ 19 w 32"/>
                  <a:gd name="T45" fmla="*/ 0 h 174"/>
                  <a:gd name="T46" fmla="*/ 19 w 32"/>
                  <a:gd name="T47" fmla="*/ 0 h 174"/>
                  <a:gd name="T48" fmla="*/ 12 w 32"/>
                  <a:gd name="T49" fmla="*/ 11 h 174"/>
                  <a:gd name="T50" fmla="*/ 6 w 32"/>
                  <a:gd name="T51" fmla="*/ 22 h 174"/>
                  <a:gd name="T52" fmla="*/ 4 w 32"/>
                  <a:gd name="T53" fmla="*/ 32 h 174"/>
                  <a:gd name="T54" fmla="*/ 1 w 32"/>
                  <a:gd name="T55" fmla="*/ 40 h 174"/>
                  <a:gd name="T56" fmla="*/ 0 w 32"/>
                  <a:gd name="T57" fmla="*/ 55 h 174"/>
                  <a:gd name="T58" fmla="*/ 0 w 32"/>
                  <a:gd name="T59" fmla="*/ 68 h 174"/>
                  <a:gd name="T60" fmla="*/ 0 w 32"/>
                  <a:gd name="T61" fmla="*/ 68 h 174"/>
                  <a:gd name="T62" fmla="*/ 0 w 32"/>
                  <a:gd name="T63" fmla="*/ 68 h 174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32" h="174">
                    <a:moveTo>
                      <a:pt x="0" y="68"/>
                    </a:moveTo>
                    <a:lnTo>
                      <a:pt x="0" y="83"/>
                    </a:lnTo>
                    <a:lnTo>
                      <a:pt x="0" y="95"/>
                    </a:lnTo>
                    <a:lnTo>
                      <a:pt x="0" y="106"/>
                    </a:lnTo>
                    <a:lnTo>
                      <a:pt x="2" y="117"/>
                    </a:lnTo>
                    <a:lnTo>
                      <a:pt x="4" y="129"/>
                    </a:lnTo>
                    <a:lnTo>
                      <a:pt x="12" y="151"/>
                    </a:lnTo>
                    <a:lnTo>
                      <a:pt x="23" y="174"/>
                    </a:lnTo>
                    <a:lnTo>
                      <a:pt x="32" y="168"/>
                    </a:lnTo>
                    <a:lnTo>
                      <a:pt x="21" y="144"/>
                    </a:lnTo>
                    <a:lnTo>
                      <a:pt x="15" y="122"/>
                    </a:lnTo>
                    <a:lnTo>
                      <a:pt x="11" y="103"/>
                    </a:lnTo>
                    <a:lnTo>
                      <a:pt x="11" y="83"/>
                    </a:lnTo>
                    <a:lnTo>
                      <a:pt x="11" y="68"/>
                    </a:lnTo>
                    <a:lnTo>
                      <a:pt x="11" y="55"/>
                    </a:lnTo>
                    <a:lnTo>
                      <a:pt x="12" y="42"/>
                    </a:lnTo>
                    <a:lnTo>
                      <a:pt x="15" y="34"/>
                    </a:lnTo>
                    <a:lnTo>
                      <a:pt x="17" y="26"/>
                    </a:lnTo>
                    <a:lnTo>
                      <a:pt x="28" y="6"/>
                    </a:lnTo>
                    <a:lnTo>
                      <a:pt x="19" y="0"/>
                    </a:lnTo>
                    <a:lnTo>
                      <a:pt x="12" y="11"/>
                    </a:lnTo>
                    <a:lnTo>
                      <a:pt x="6" y="22"/>
                    </a:lnTo>
                    <a:lnTo>
                      <a:pt x="4" y="32"/>
                    </a:lnTo>
                    <a:lnTo>
                      <a:pt x="1" y="40"/>
                    </a:lnTo>
                    <a:lnTo>
                      <a:pt x="0" y="55"/>
                    </a:lnTo>
                    <a:lnTo>
                      <a:pt x="0" y="68"/>
                    </a:lnTo>
                    <a:close/>
                  </a:path>
                </a:pathLst>
              </a:custGeom>
              <a:solidFill>
                <a:srgbClr val="6696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83" name="Freeform 619"/>
              <p:cNvSpPr>
                <a:spLocks/>
              </p:cNvSpPr>
              <p:nvPr/>
            </p:nvSpPr>
            <p:spPr bwMode="auto">
              <a:xfrm>
                <a:off x="1973" y="697"/>
                <a:ext cx="33" cy="173"/>
              </a:xfrm>
              <a:custGeom>
                <a:avLst/>
                <a:gdLst>
                  <a:gd name="T0" fmla="*/ 0 w 33"/>
                  <a:gd name="T1" fmla="*/ 78 h 173"/>
                  <a:gd name="T2" fmla="*/ 0 w 33"/>
                  <a:gd name="T3" fmla="*/ 89 h 173"/>
                  <a:gd name="T4" fmla="*/ 0 w 33"/>
                  <a:gd name="T5" fmla="*/ 89 h 173"/>
                  <a:gd name="T6" fmla="*/ 0 w 33"/>
                  <a:gd name="T7" fmla="*/ 100 h 173"/>
                  <a:gd name="T8" fmla="*/ 0 w 33"/>
                  <a:gd name="T9" fmla="*/ 111 h 173"/>
                  <a:gd name="T10" fmla="*/ 2 w 33"/>
                  <a:gd name="T11" fmla="*/ 120 h 173"/>
                  <a:gd name="T12" fmla="*/ 4 w 33"/>
                  <a:gd name="T13" fmla="*/ 130 h 173"/>
                  <a:gd name="T14" fmla="*/ 11 w 33"/>
                  <a:gd name="T15" fmla="*/ 150 h 173"/>
                  <a:gd name="T16" fmla="*/ 22 w 33"/>
                  <a:gd name="T17" fmla="*/ 173 h 173"/>
                  <a:gd name="T18" fmla="*/ 31 w 33"/>
                  <a:gd name="T19" fmla="*/ 169 h 173"/>
                  <a:gd name="T20" fmla="*/ 31 w 33"/>
                  <a:gd name="T21" fmla="*/ 169 h 173"/>
                  <a:gd name="T22" fmla="*/ 21 w 33"/>
                  <a:gd name="T23" fmla="*/ 146 h 173"/>
                  <a:gd name="T24" fmla="*/ 14 w 33"/>
                  <a:gd name="T25" fmla="*/ 127 h 173"/>
                  <a:gd name="T26" fmla="*/ 11 w 33"/>
                  <a:gd name="T27" fmla="*/ 109 h 173"/>
                  <a:gd name="T28" fmla="*/ 11 w 33"/>
                  <a:gd name="T29" fmla="*/ 90 h 173"/>
                  <a:gd name="T30" fmla="*/ 11 w 33"/>
                  <a:gd name="T31" fmla="*/ 78 h 173"/>
                  <a:gd name="T32" fmla="*/ 11 w 33"/>
                  <a:gd name="T33" fmla="*/ 78 h 173"/>
                  <a:gd name="T34" fmla="*/ 11 w 33"/>
                  <a:gd name="T35" fmla="*/ 63 h 173"/>
                  <a:gd name="T36" fmla="*/ 14 w 33"/>
                  <a:gd name="T37" fmla="*/ 47 h 173"/>
                  <a:gd name="T38" fmla="*/ 16 w 33"/>
                  <a:gd name="T39" fmla="*/ 38 h 173"/>
                  <a:gd name="T40" fmla="*/ 21 w 33"/>
                  <a:gd name="T41" fmla="*/ 28 h 173"/>
                  <a:gd name="T42" fmla="*/ 26 w 33"/>
                  <a:gd name="T43" fmla="*/ 17 h 173"/>
                  <a:gd name="T44" fmla="*/ 33 w 33"/>
                  <a:gd name="T45" fmla="*/ 5 h 173"/>
                  <a:gd name="T46" fmla="*/ 23 w 33"/>
                  <a:gd name="T47" fmla="*/ 0 h 173"/>
                  <a:gd name="T48" fmla="*/ 23 w 33"/>
                  <a:gd name="T49" fmla="*/ 0 h 173"/>
                  <a:gd name="T50" fmla="*/ 15 w 33"/>
                  <a:gd name="T51" fmla="*/ 13 h 173"/>
                  <a:gd name="T52" fmla="*/ 10 w 33"/>
                  <a:gd name="T53" fmla="*/ 24 h 173"/>
                  <a:gd name="T54" fmla="*/ 6 w 33"/>
                  <a:gd name="T55" fmla="*/ 35 h 173"/>
                  <a:gd name="T56" fmla="*/ 3 w 33"/>
                  <a:gd name="T57" fmla="*/ 44 h 173"/>
                  <a:gd name="T58" fmla="*/ 0 w 33"/>
                  <a:gd name="T59" fmla="*/ 62 h 173"/>
                  <a:gd name="T60" fmla="*/ 0 w 33"/>
                  <a:gd name="T61" fmla="*/ 78 h 173"/>
                  <a:gd name="T62" fmla="*/ 0 w 33"/>
                  <a:gd name="T63" fmla="*/ 78 h 173"/>
                  <a:gd name="T64" fmla="*/ 0 w 33"/>
                  <a:gd name="T65" fmla="*/ 78 h 17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3" h="173">
                    <a:moveTo>
                      <a:pt x="0" y="78"/>
                    </a:moveTo>
                    <a:lnTo>
                      <a:pt x="0" y="89"/>
                    </a:lnTo>
                    <a:lnTo>
                      <a:pt x="0" y="100"/>
                    </a:lnTo>
                    <a:lnTo>
                      <a:pt x="0" y="111"/>
                    </a:lnTo>
                    <a:lnTo>
                      <a:pt x="2" y="120"/>
                    </a:lnTo>
                    <a:lnTo>
                      <a:pt x="4" y="130"/>
                    </a:lnTo>
                    <a:lnTo>
                      <a:pt x="11" y="150"/>
                    </a:lnTo>
                    <a:lnTo>
                      <a:pt x="22" y="173"/>
                    </a:lnTo>
                    <a:lnTo>
                      <a:pt x="31" y="169"/>
                    </a:lnTo>
                    <a:lnTo>
                      <a:pt x="21" y="146"/>
                    </a:lnTo>
                    <a:lnTo>
                      <a:pt x="14" y="127"/>
                    </a:lnTo>
                    <a:lnTo>
                      <a:pt x="11" y="109"/>
                    </a:lnTo>
                    <a:lnTo>
                      <a:pt x="11" y="90"/>
                    </a:lnTo>
                    <a:lnTo>
                      <a:pt x="11" y="78"/>
                    </a:lnTo>
                    <a:lnTo>
                      <a:pt x="11" y="63"/>
                    </a:lnTo>
                    <a:lnTo>
                      <a:pt x="14" y="47"/>
                    </a:lnTo>
                    <a:lnTo>
                      <a:pt x="16" y="38"/>
                    </a:lnTo>
                    <a:lnTo>
                      <a:pt x="21" y="28"/>
                    </a:lnTo>
                    <a:lnTo>
                      <a:pt x="26" y="17"/>
                    </a:lnTo>
                    <a:lnTo>
                      <a:pt x="33" y="5"/>
                    </a:lnTo>
                    <a:lnTo>
                      <a:pt x="23" y="0"/>
                    </a:lnTo>
                    <a:lnTo>
                      <a:pt x="15" y="13"/>
                    </a:lnTo>
                    <a:lnTo>
                      <a:pt x="10" y="24"/>
                    </a:lnTo>
                    <a:lnTo>
                      <a:pt x="6" y="35"/>
                    </a:lnTo>
                    <a:lnTo>
                      <a:pt x="3" y="44"/>
                    </a:lnTo>
                    <a:lnTo>
                      <a:pt x="0" y="62"/>
                    </a:lnTo>
                    <a:lnTo>
                      <a:pt x="0" y="78"/>
                    </a:lnTo>
                    <a:close/>
                  </a:path>
                </a:pathLst>
              </a:custGeom>
              <a:solidFill>
                <a:srgbClr val="C1D3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84" name="Freeform 620"/>
              <p:cNvSpPr>
                <a:spLocks/>
              </p:cNvSpPr>
              <p:nvPr/>
            </p:nvSpPr>
            <p:spPr bwMode="auto">
              <a:xfrm>
                <a:off x="1969" y="693"/>
                <a:ext cx="29" cy="171"/>
              </a:xfrm>
              <a:custGeom>
                <a:avLst/>
                <a:gdLst>
                  <a:gd name="T0" fmla="*/ 0 w 29"/>
                  <a:gd name="T1" fmla="*/ 85 h 171"/>
                  <a:gd name="T2" fmla="*/ 0 w 29"/>
                  <a:gd name="T3" fmla="*/ 94 h 171"/>
                  <a:gd name="T4" fmla="*/ 0 w 29"/>
                  <a:gd name="T5" fmla="*/ 94 h 171"/>
                  <a:gd name="T6" fmla="*/ 0 w 29"/>
                  <a:gd name="T7" fmla="*/ 113 h 171"/>
                  <a:gd name="T8" fmla="*/ 3 w 29"/>
                  <a:gd name="T9" fmla="*/ 131 h 171"/>
                  <a:gd name="T10" fmla="*/ 8 w 29"/>
                  <a:gd name="T11" fmla="*/ 148 h 171"/>
                  <a:gd name="T12" fmla="*/ 18 w 29"/>
                  <a:gd name="T13" fmla="*/ 171 h 171"/>
                  <a:gd name="T14" fmla="*/ 23 w 29"/>
                  <a:gd name="T15" fmla="*/ 169 h 171"/>
                  <a:gd name="T16" fmla="*/ 23 w 29"/>
                  <a:gd name="T17" fmla="*/ 169 h 171"/>
                  <a:gd name="T18" fmla="*/ 14 w 29"/>
                  <a:gd name="T19" fmla="*/ 147 h 171"/>
                  <a:gd name="T20" fmla="*/ 7 w 29"/>
                  <a:gd name="T21" fmla="*/ 130 h 171"/>
                  <a:gd name="T22" fmla="*/ 6 w 29"/>
                  <a:gd name="T23" fmla="*/ 113 h 171"/>
                  <a:gd name="T24" fmla="*/ 6 w 29"/>
                  <a:gd name="T25" fmla="*/ 94 h 171"/>
                  <a:gd name="T26" fmla="*/ 6 w 29"/>
                  <a:gd name="T27" fmla="*/ 85 h 171"/>
                  <a:gd name="T28" fmla="*/ 6 w 29"/>
                  <a:gd name="T29" fmla="*/ 85 h 171"/>
                  <a:gd name="T30" fmla="*/ 7 w 29"/>
                  <a:gd name="T31" fmla="*/ 67 h 171"/>
                  <a:gd name="T32" fmla="*/ 10 w 29"/>
                  <a:gd name="T33" fmla="*/ 48 h 171"/>
                  <a:gd name="T34" fmla="*/ 12 w 29"/>
                  <a:gd name="T35" fmla="*/ 39 h 171"/>
                  <a:gd name="T36" fmla="*/ 16 w 29"/>
                  <a:gd name="T37" fmla="*/ 27 h 171"/>
                  <a:gd name="T38" fmla="*/ 22 w 29"/>
                  <a:gd name="T39" fmla="*/ 16 h 171"/>
                  <a:gd name="T40" fmla="*/ 29 w 29"/>
                  <a:gd name="T41" fmla="*/ 2 h 171"/>
                  <a:gd name="T42" fmla="*/ 25 w 29"/>
                  <a:gd name="T43" fmla="*/ 0 h 171"/>
                  <a:gd name="T44" fmla="*/ 25 w 29"/>
                  <a:gd name="T45" fmla="*/ 0 h 171"/>
                  <a:gd name="T46" fmla="*/ 16 w 29"/>
                  <a:gd name="T47" fmla="*/ 13 h 171"/>
                  <a:gd name="T48" fmla="*/ 11 w 29"/>
                  <a:gd name="T49" fmla="*/ 25 h 171"/>
                  <a:gd name="T50" fmla="*/ 7 w 29"/>
                  <a:gd name="T51" fmla="*/ 36 h 171"/>
                  <a:gd name="T52" fmla="*/ 4 w 29"/>
                  <a:gd name="T53" fmla="*/ 47 h 171"/>
                  <a:gd name="T54" fmla="*/ 2 w 29"/>
                  <a:gd name="T55" fmla="*/ 67 h 171"/>
                  <a:gd name="T56" fmla="*/ 0 w 29"/>
                  <a:gd name="T57" fmla="*/ 85 h 171"/>
                  <a:gd name="T58" fmla="*/ 0 w 29"/>
                  <a:gd name="T59" fmla="*/ 85 h 171"/>
                  <a:gd name="T60" fmla="*/ 0 w 29"/>
                  <a:gd name="T61" fmla="*/ 85 h 17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29" h="171">
                    <a:moveTo>
                      <a:pt x="0" y="85"/>
                    </a:moveTo>
                    <a:lnTo>
                      <a:pt x="0" y="94"/>
                    </a:lnTo>
                    <a:lnTo>
                      <a:pt x="0" y="113"/>
                    </a:lnTo>
                    <a:lnTo>
                      <a:pt x="3" y="131"/>
                    </a:lnTo>
                    <a:lnTo>
                      <a:pt x="8" y="148"/>
                    </a:lnTo>
                    <a:lnTo>
                      <a:pt x="18" y="171"/>
                    </a:lnTo>
                    <a:lnTo>
                      <a:pt x="23" y="169"/>
                    </a:lnTo>
                    <a:lnTo>
                      <a:pt x="14" y="147"/>
                    </a:lnTo>
                    <a:lnTo>
                      <a:pt x="7" y="130"/>
                    </a:lnTo>
                    <a:lnTo>
                      <a:pt x="6" y="113"/>
                    </a:lnTo>
                    <a:lnTo>
                      <a:pt x="6" y="94"/>
                    </a:lnTo>
                    <a:lnTo>
                      <a:pt x="6" y="85"/>
                    </a:lnTo>
                    <a:lnTo>
                      <a:pt x="7" y="67"/>
                    </a:lnTo>
                    <a:lnTo>
                      <a:pt x="10" y="48"/>
                    </a:lnTo>
                    <a:lnTo>
                      <a:pt x="12" y="39"/>
                    </a:lnTo>
                    <a:lnTo>
                      <a:pt x="16" y="27"/>
                    </a:lnTo>
                    <a:lnTo>
                      <a:pt x="22" y="16"/>
                    </a:lnTo>
                    <a:lnTo>
                      <a:pt x="29" y="2"/>
                    </a:lnTo>
                    <a:lnTo>
                      <a:pt x="25" y="0"/>
                    </a:lnTo>
                    <a:lnTo>
                      <a:pt x="16" y="13"/>
                    </a:lnTo>
                    <a:lnTo>
                      <a:pt x="11" y="25"/>
                    </a:lnTo>
                    <a:lnTo>
                      <a:pt x="7" y="36"/>
                    </a:lnTo>
                    <a:lnTo>
                      <a:pt x="4" y="47"/>
                    </a:lnTo>
                    <a:lnTo>
                      <a:pt x="2" y="67"/>
                    </a:lnTo>
                    <a:lnTo>
                      <a:pt x="0" y="85"/>
                    </a:lnTo>
                    <a:close/>
                  </a:path>
                </a:pathLst>
              </a:custGeom>
              <a:solidFill>
                <a:srgbClr val="213E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85" name="Freeform 621"/>
              <p:cNvSpPr>
                <a:spLocks/>
              </p:cNvSpPr>
              <p:nvPr/>
            </p:nvSpPr>
            <p:spPr bwMode="auto">
              <a:xfrm>
                <a:off x="1958" y="684"/>
                <a:ext cx="37" cy="180"/>
              </a:xfrm>
              <a:custGeom>
                <a:avLst/>
                <a:gdLst>
                  <a:gd name="T0" fmla="*/ 2 w 37"/>
                  <a:gd name="T1" fmla="*/ 95 h 180"/>
                  <a:gd name="T2" fmla="*/ 0 w 37"/>
                  <a:gd name="T3" fmla="*/ 102 h 180"/>
                  <a:gd name="T4" fmla="*/ 0 w 37"/>
                  <a:gd name="T5" fmla="*/ 102 h 180"/>
                  <a:gd name="T6" fmla="*/ 0 w 37"/>
                  <a:gd name="T7" fmla="*/ 122 h 180"/>
                  <a:gd name="T8" fmla="*/ 2 w 37"/>
                  <a:gd name="T9" fmla="*/ 139 h 180"/>
                  <a:gd name="T10" fmla="*/ 3 w 37"/>
                  <a:gd name="T11" fmla="*/ 148 h 180"/>
                  <a:gd name="T12" fmla="*/ 6 w 37"/>
                  <a:gd name="T13" fmla="*/ 157 h 180"/>
                  <a:gd name="T14" fmla="*/ 17 w 37"/>
                  <a:gd name="T15" fmla="*/ 180 h 180"/>
                  <a:gd name="T16" fmla="*/ 26 w 37"/>
                  <a:gd name="T17" fmla="*/ 176 h 180"/>
                  <a:gd name="T18" fmla="*/ 26 w 37"/>
                  <a:gd name="T19" fmla="*/ 176 h 180"/>
                  <a:gd name="T20" fmla="*/ 17 w 37"/>
                  <a:gd name="T21" fmla="*/ 155 h 180"/>
                  <a:gd name="T22" fmla="*/ 14 w 37"/>
                  <a:gd name="T23" fmla="*/ 145 h 180"/>
                  <a:gd name="T24" fmla="*/ 13 w 37"/>
                  <a:gd name="T25" fmla="*/ 137 h 180"/>
                  <a:gd name="T26" fmla="*/ 11 w 37"/>
                  <a:gd name="T27" fmla="*/ 121 h 180"/>
                  <a:gd name="T28" fmla="*/ 11 w 37"/>
                  <a:gd name="T29" fmla="*/ 103 h 180"/>
                  <a:gd name="T30" fmla="*/ 13 w 37"/>
                  <a:gd name="T31" fmla="*/ 95 h 180"/>
                  <a:gd name="T32" fmla="*/ 13 w 37"/>
                  <a:gd name="T33" fmla="*/ 95 h 180"/>
                  <a:gd name="T34" fmla="*/ 14 w 37"/>
                  <a:gd name="T35" fmla="*/ 76 h 180"/>
                  <a:gd name="T36" fmla="*/ 17 w 37"/>
                  <a:gd name="T37" fmla="*/ 55 h 180"/>
                  <a:gd name="T38" fmla="*/ 19 w 37"/>
                  <a:gd name="T39" fmla="*/ 44 h 180"/>
                  <a:gd name="T40" fmla="*/ 23 w 37"/>
                  <a:gd name="T41" fmla="*/ 32 h 180"/>
                  <a:gd name="T42" fmla="*/ 29 w 37"/>
                  <a:gd name="T43" fmla="*/ 19 h 180"/>
                  <a:gd name="T44" fmla="*/ 37 w 37"/>
                  <a:gd name="T45" fmla="*/ 6 h 180"/>
                  <a:gd name="T46" fmla="*/ 27 w 37"/>
                  <a:gd name="T47" fmla="*/ 0 h 180"/>
                  <a:gd name="T48" fmla="*/ 27 w 37"/>
                  <a:gd name="T49" fmla="*/ 0 h 180"/>
                  <a:gd name="T50" fmla="*/ 19 w 37"/>
                  <a:gd name="T51" fmla="*/ 14 h 180"/>
                  <a:gd name="T52" fmla="*/ 14 w 37"/>
                  <a:gd name="T53" fmla="*/ 28 h 180"/>
                  <a:gd name="T54" fmla="*/ 8 w 37"/>
                  <a:gd name="T55" fmla="*/ 41 h 180"/>
                  <a:gd name="T56" fmla="*/ 6 w 37"/>
                  <a:gd name="T57" fmla="*/ 53 h 180"/>
                  <a:gd name="T58" fmla="*/ 3 w 37"/>
                  <a:gd name="T59" fmla="*/ 75 h 180"/>
                  <a:gd name="T60" fmla="*/ 2 w 37"/>
                  <a:gd name="T61" fmla="*/ 95 h 180"/>
                  <a:gd name="T62" fmla="*/ 2 w 37"/>
                  <a:gd name="T63" fmla="*/ 95 h 180"/>
                  <a:gd name="T64" fmla="*/ 2 w 37"/>
                  <a:gd name="T65" fmla="*/ 95 h 18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7" h="180">
                    <a:moveTo>
                      <a:pt x="2" y="95"/>
                    </a:moveTo>
                    <a:lnTo>
                      <a:pt x="0" y="102"/>
                    </a:lnTo>
                    <a:lnTo>
                      <a:pt x="0" y="122"/>
                    </a:lnTo>
                    <a:lnTo>
                      <a:pt x="2" y="139"/>
                    </a:lnTo>
                    <a:lnTo>
                      <a:pt x="3" y="148"/>
                    </a:lnTo>
                    <a:lnTo>
                      <a:pt x="6" y="157"/>
                    </a:lnTo>
                    <a:lnTo>
                      <a:pt x="17" y="180"/>
                    </a:lnTo>
                    <a:lnTo>
                      <a:pt x="26" y="176"/>
                    </a:lnTo>
                    <a:lnTo>
                      <a:pt x="17" y="155"/>
                    </a:lnTo>
                    <a:lnTo>
                      <a:pt x="14" y="145"/>
                    </a:lnTo>
                    <a:lnTo>
                      <a:pt x="13" y="137"/>
                    </a:lnTo>
                    <a:lnTo>
                      <a:pt x="11" y="121"/>
                    </a:lnTo>
                    <a:lnTo>
                      <a:pt x="11" y="103"/>
                    </a:lnTo>
                    <a:lnTo>
                      <a:pt x="13" y="95"/>
                    </a:lnTo>
                    <a:lnTo>
                      <a:pt x="14" y="76"/>
                    </a:lnTo>
                    <a:lnTo>
                      <a:pt x="17" y="55"/>
                    </a:lnTo>
                    <a:lnTo>
                      <a:pt x="19" y="44"/>
                    </a:lnTo>
                    <a:lnTo>
                      <a:pt x="23" y="32"/>
                    </a:lnTo>
                    <a:lnTo>
                      <a:pt x="29" y="19"/>
                    </a:lnTo>
                    <a:lnTo>
                      <a:pt x="37" y="6"/>
                    </a:lnTo>
                    <a:lnTo>
                      <a:pt x="27" y="0"/>
                    </a:lnTo>
                    <a:lnTo>
                      <a:pt x="19" y="14"/>
                    </a:lnTo>
                    <a:lnTo>
                      <a:pt x="14" y="28"/>
                    </a:lnTo>
                    <a:lnTo>
                      <a:pt x="8" y="41"/>
                    </a:lnTo>
                    <a:lnTo>
                      <a:pt x="6" y="53"/>
                    </a:lnTo>
                    <a:lnTo>
                      <a:pt x="3" y="75"/>
                    </a:lnTo>
                    <a:lnTo>
                      <a:pt x="2" y="95"/>
                    </a:lnTo>
                    <a:close/>
                  </a:path>
                </a:pathLst>
              </a:custGeom>
              <a:solidFill>
                <a:srgbClr val="6696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86" name="Freeform 622"/>
              <p:cNvSpPr>
                <a:spLocks/>
              </p:cNvSpPr>
              <p:nvPr/>
            </p:nvSpPr>
            <p:spPr bwMode="auto">
              <a:xfrm>
                <a:off x="1949" y="680"/>
                <a:ext cx="38" cy="187"/>
              </a:xfrm>
              <a:custGeom>
                <a:avLst/>
                <a:gdLst>
                  <a:gd name="T0" fmla="*/ 1 w 38"/>
                  <a:gd name="T1" fmla="*/ 102 h 187"/>
                  <a:gd name="T2" fmla="*/ 1 w 38"/>
                  <a:gd name="T3" fmla="*/ 105 h 187"/>
                  <a:gd name="T4" fmla="*/ 1 w 38"/>
                  <a:gd name="T5" fmla="*/ 105 h 187"/>
                  <a:gd name="T6" fmla="*/ 0 w 38"/>
                  <a:gd name="T7" fmla="*/ 125 h 187"/>
                  <a:gd name="T8" fmla="*/ 3 w 38"/>
                  <a:gd name="T9" fmla="*/ 144 h 187"/>
                  <a:gd name="T10" fmla="*/ 4 w 38"/>
                  <a:gd name="T11" fmla="*/ 153 h 187"/>
                  <a:gd name="T12" fmla="*/ 8 w 38"/>
                  <a:gd name="T13" fmla="*/ 163 h 187"/>
                  <a:gd name="T14" fmla="*/ 19 w 38"/>
                  <a:gd name="T15" fmla="*/ 187 h 187"/>
                  <a:gd name="T16" fmla="*/ 28 w 38"/>
                  <a:gd name="T17" fmla="*/ 183 h 187"/>
                  <a:gd name="T18" fmla="*/ 28 w 38"/>
                  <a:gd name="T19" fmla="*/ 183 h 187"/>
                  <a:gd name="T20" fmla="*/ 19 w 38"/>
                  <a:gd name="T21" fmla="*/ 160 h 187"/>
                  <a:gd name="T22" fmla="*/ 13 w 38"/>
                  <a:gd name="T23" fmla="*/ 143 h 187"/>
                  <a:gd name="T24" fmla="*/ 11 w 38"/>
                  <a:gd name="T25" fmla="*/ 125 h 187"/>
                  <a:gd name="T26" fmla="*/ 12 w 38"/>
                  <a:gd name="T27" fmla="*/ 106 h 187"/>
                  <a:gd name="T28" fmla="*/ 12 w 38"/>
                  <a:gd name="T29" fmla="*/ 103 h 187"/>
                  <a:gd name="T30" fmla="*/ 12 w 38"/>
                  <a:gd name="T31" fmla="*/ 103 h 187"/>
                  <a:gd name="T32" fmla="*/ 13 w 38"/>
                  <a:gd name="T33" fmla="*/ 82 h 187"/>
                  <a:gd name="T34" fmla="*/ 16 w 38"/>
                  <a:gd name="T35" fmla="*/ 59 h 187"/>
                  <a:gd name="T36" fmla="*/ 19 w 38"/>
                  <a:gd name="T37" fmla="*/ 46 h 187"/>
                  <a:gd name="T38" fmla="*/ 24 w 38"/>
                  <a:gd name="T39" fmla="*/ 34 h 187"/>
                  <a:gd name="T40" fmla="*/ 30 w 38"/>
                  <a:gd name="T41" fmla="*/ 19 h 187"/>
                  <a:gd name="T42" fmla="*/ 38 w 38"/>
                  <a:gd name="T43" fmla="*/ 6 h 187"/>
                  <a:gd name="T44" fmla="*/ 28 w 38"/>
                  <a:gd name="T45" fmla="*/ 0 h 187"/>
                  <a:gd name="T46" fmla="*/ 28 w 38"/>
                  <a:gd name="T47" fmla="*/ 0 h 187"/>
                  <a:gd name="T48" fmla="*/ 20 w 38"/>
                  <a:gd name="T49" fmla="*/ 15 h 187"/>
                  <a:gd name="T50" fmla="*/ 13 w 38"/>
                  <a:gd name="T51" fmla="*/ 30 h 187"/>
                  <a:gd name="T52" fmla="*/ 9 w 38"/>
                  <a:gd name="T53" fmla="*/ 44 h 187"/>
                  <a:gd name="T54" fmla="*/ 5 w 38"/>
                  <a:gd name="T55" fmla="*/ 57 h 187"/>
                  <a:gd name="T56" fmla="*/ 3 w 38"/>
                  <a:gd name="T57" fmla="*/ 82 h 187"/>
                  <a:gd name="T58" fmla="*/ 1 w 38"/>
                  <a:gd name="T59" fmla="*/ 102 h 187"/>
                  <a:gd name="T60" fmla="*/ 1 w 38"/>
                  <a:gd name="T61" fmla="*/ 102 h 187"/>
                  <a:gd name="T62" fmla="*/ 1 w 38"/>
                  <a:gd name="T63" fmla="*/ 102 h 187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38" h="187">
                    <a:moveTo>
                      <a:pt x="1" y="102"/>
                    </a:moveTo>
                    <a:lnTo>
                      <a:pt x="1" y="105"/>
                    </a:lnTo>
                    <a:lnTo>
                      <a:pt x="0" y="125"/>
                    </a:lnTo>
                    <a:lnTo>
                      <a:pt x="3" y="144"/>
                    </a:lnTo>
                    <a:lnTo>
                      <a:pt x="4" y="153"/>
                    </a:lnTo>
                    <a:lnTo>
                      <a:pt x="8" y="163"/>
                    </a:lnTo>
                    <a:lnTo>
                      <a:pt x="19" y="187"/>
                    </a:lnTo>
                    <a:lnTo>
                      <a:pt x="28" y="183"/>
                    </a:lnTo>
                    <a:lnTo>
                      <a:pt x="19" y="160"/>
                    </a:lnTo>
                    <a:lnTo>
                      <a:pt x="13" y="143"/>
                    </a:lnTo>
                    <a:lnTo>
                      <a:pt x="11" y="125"/>
                    </a:lnTo>
                    <a:lnTo>
                      <a:pt x="12" y="106"/>
                    </a:lnTo>
                    <a:lnTo>
                      <a:pt x="12" y="103"/>
                    </a:lnTo>
                    <a:lnTo>
                      <a:pt x="13" y="82"/>
                    </a:lnTo>
                    <a:lnTo>
                      <a:pt x="16" y="59"/>
                    </a:lnTo>
                    <a:lnTo>
                      <a:pt x="19" y="46"/>
                    </a:lnTo>
                    <a:lnTo>
                      <a:pt x="24" y="34"/>
                    </a:lnTo>
                    <a:lnTo>
                      <a:pt x="30" y="19"/>
                    </a:lnTo>
                    <a:lnTo>
                      <a:pt x="38" y="6"/>
                    </a:lnTo>
                    <a:lnTo>
                      <a:pt x="28" y="0"/>
                    </a:lnTo>
                    <a:lnTo>
                      <a:pt x="20" y="15"/>
                    </a:lnTo>
                    <a:lnTo>
                      <a:pt x="13" y="30"/>
                    </a:lnTo>
                    <a:lnTo>
                      <a:pt x="9" y="44"/>
                    </a:lnTo>
                    <a:lnTo>
                      <a:pt x="5" y="57"/>
                    </a:lnTo>
                    <a:lnTo>
                      <a:pt x="3" y="82"/>
                    </a:lnTo>
                    <a:lnTo>
                      <a:pt x="1" y="102"/>
                    </a:lnTo>
                    <a:close/>
                  </a:path>
                </a:pathLst>
              </a:custGeom>
              <a:solidFill>
                <a:srgbClr val="C1D3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87" name="Freeform 623"/>
              <p:cNvSpPr>
                <a:spLocks/>
              </p:cNvSpPr>
              <p:nvPr/>
            </p:nvSpPr>
            <p:spPr bwMode="auto">
              <a:xfrm>
                <a:off x="1943" y="678"/>
                <a:ext cx="34" cy="192"/>
              </a:xfrm>
              <a:custGeom>
                <a:avLst/>
                <a:gdLst>
                  <a:gd name="T0" fmla="*/ 2 w 34"/>
                  <a:gd name="T1" fmla="*/ 108 h 192"/>
                  <a:gd name="T2" fmla="*/ 2 w 34"/>
                  <a:gd name="T3" fmla="*/ 108 h 192"/>
                  <a:gd name="T4" fmla="*/ 0 w 34"/>
                  <a:gd name="T5" fmla="*/ 128 h 192"/>
                  <a:gd name="T6" fmla="*/ 3 w 34"/>
                  <a:gd name="T7" fmla="*/ 147 h 192"/>
                  <a:gd name="T8" fmla="*/ 6 w 34"/>
                  <a:gd name="T9" fmla="*/ 158 h 192"/>
                  <a:gd name="T10" fmla="*/ 9 w 34"/>
                  <a:gd name="T11" fmla="*/ 168 h 192"/>
                  <a:gd name="T12" fmla="*/ 19 w 34"/>
                  <a:gd name="T13" fmla="*/ 192 h 192"/>
                  <a:gd name="T14" fmla="*/ 23 w 34"/>
                  <a:gd name="T15" fmla="*/ 189 h 192"/>
                  <a:gd name="T16" fmla="*/ 23 w 34"/>
                  <a:gd name="T17" fmla="*/ 189 h 192"/>
                  <a:gd name="T18" fmla="*/ 14 w 34"/>
                  <a:gd name="T19" fmla="*/ 166 h 192"/>
                  <a:gd name="T20" fmla="*/ 9 w 34"/>
                  <a:gd name="T21" fmla="*/ 147 h 192"/>
                  <a:gd name="T22" fmla="*/ 6 w 34"/>
                  <a:gd name="T23" fmla="*/ 128 h 192"/>
                  <a:gd name="T24" fmla="*/ 7 w 34"/>
                  <a:gd name="T25" fmla="*/ 108 h 192"/>
                  <a:gd name="T26" fmla="*/ 7 w 34"/>
                  <a:gd name="T27" fmla="*/ 108 h 192"/>
                  <a:gd name="T28" fmla="*/ 9 w 34"/>
                  <a:gd name="T29" fmla="*/ 86 h 192"/>
                  <a:gd name="T30" fmla="*/ 11 w 34"/>
                  <a:gd name="T31" fmla="*/ 61 h 192"/>
                  <a:gd name="T32" fmla="*/ 15 w 34"/>
                  <a:gd name="T33" fmla="*/ 47 h 192"/>
                  <a:gd name="T34" fmla="*/ 19 w 34"/>
                  <a:gd name="T35" fmla="*/ 32 h 192"/>
                  <a:gd name="T36" fmla="*/ 26 w 34"/>
                  <a:gd name="T37" fmla="*/ 17 h 192"/>
                  <a:gd name="T38" fmla="*/ 34 w 34"/>
                  <a:gd name="T39" fmla="*/ 2 h 192"/>
                  <a:gd name="T40" fmla="*/ 30 w 34"/>
                  <a:gd name="T41" fmla="*/ 0 h 192"/>
                  <a:gd name="T42" fmla="*/ 30 w 34"/>
                  <a:gd name="T43" fmla="*/ 0 h 192"/>
                  <a:gd name="T44" fmla="*/ 21 w 34"/>
                  <a:gd name="T45" fmla="*/ 16 h 192"/>
                  <a:gd name="T46" fmla="*/ 15 w 34"/>
                  <a:gd name="T47" fmla="*/ 31 h 192"/>
                  <a:gd name="T48" fmla="*/ 10 w 34"/>
                  <a:gd name="T49" fmla="*/ 46 h 192"/>
                  <a:gd name="T50" fmla="*/ 7 w 34"/>
                  <a:gd name="T51" fmla="*/ 59 h 192"/>
                  <a:gd name="T52" fmla="*/ 5 w 34"/>
                  <a:gd name="T53" fmla="*/ 73 h 192"/>
                  <a:gd name="T54" fmla="*/ 3 w 34"/>
                  <a:gd name="T55" fmla="*/ 85 h 192"/>
                  <a:gd name="T56" fmla="*/ 2 w 34"/>
                  <a:gd name="T57" fmla="*/ 108 h 192"/>
                  <a:gd name="T58" fmla="*/ 2 w 34"/>
                  <a:gd name="T59" fmla="*/ 108 h 192"/>
                  <a:gd name="T60" fmla="*/ 2 w 34"/>
                  <a:gd name="T61" fmla="*/ 108 h 192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34" h="192">
                    <a:moveTo>
                      <a:pt x="2" y="108"/>
                    </a:moveTo>
                    <a:lnTo>
                      <a:pt x="2" y="108"/>
                    </a:lnTo>
                    <a:lnTo>
                      <a:pt x="0" y="128"/>
                    </a:lnTo>
                    <a:lnTo>
                      <a:pt x="3" y="147"/>
                    </a:lnTo>
                    <a:lnTo>
                      <a:pt x="6" y="158"/>
                    </a:lnTo>
                    <a:lnTo>
                      <a:pt x="9" y="168"/>
                    </a:lnTo>
                    <a:lnTo>
                      <a:pt x="19" y="192"/>
                    </a:lnTo>
                    <a:lnTo>
                      <a:pt x="23" y="189"/>
                    </a:lnTo>
                    <a:lnTo>
                      <a:pt x="14" y="166"/>
                    </a:lnTo>
                    <a:lnTo>
                      <a:pt x="9" y="147"/>
                    </a:lnTo>
                    <a:lnTo>
                      <a:pt x="6" y="128"/>
                    </a:lnTo>
                    <a:lnTo>
                      <a:pt x="7" y="108"/>
                    </a:lnTo>
                    <a:lnTo>
                      <a:pt x="9" y="86"/>
                    </a:lnTo>
                    <a:lnTo>
                      <a:pt x="11" y="61"/>
                    </a:lnTo>
                    <a:lnTo>
                      <a:pt x="15" y="47"/>
                    </a:lnTo>
                    <a:lnTo>
                      <a:pt x="19" y="32"/>
                    </a:lnTo>
                    <a:lnTo>
                      <a:pt x="26" y="17"/>
                    </a:lnTo>
                    <a:lnTo>
                      <a:pt x="34" y="2"/>
                    </a:lnTo>
                    <a:lnTo>
                      <a:pt x="30" y="0"/>
                    </a:lnTo>
                    <a:lnTo>
                      <a:pt x="21" y="16"/>
                    </a:lnTo>
                    <a:lnTo>
                      <a:pt x="15" y="31"/>
                    </a:lnTo>
                    <a:lnTo>
                      <a:pt x="10" y="46"/>
                    </a:lnTo>
                    <a:lnTo>
                      <a:pt x="7" y="59"/>
                    </a:lnTo>
                    <a:lnTo>
                      <a:pt x="5" y="73"/>
                    </a:lnTo>
                    <a:lnTo>
                      <a:pt x="3" y="85"/>
                    </a:lnTo>
                    <a:lnTo>
                      <a:pt x="2" y="108"/>
                    </a:lnTo>
                    <a:close/>
                  </a:path>
                </a:pathLst>
              </a:custGeom>
              <a:solidFill>
                <a:srgbClr val="213E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88" name="Freeform 624"/>
              <p:cNvSpPr>
                <a:spLocks/>
              </p:cNvSpPr>
              <p:nvPr/>
            </p:nvSpPr>
            <p:spPr bwMode="auto">
              <a:xfrm>
                <a:off x="1934" y="671"/>
                <a:ext cx="39" cy="200"/>
              </a:xfrm>
              <a:custGeom>
                <a:avLst/>
                <a:gdLst>
                  <a:gd name="T0" fmla="*/ 0 w 39"/>
                  <a:gd name="T1" fmla="*/ 112 h 200"/>
                  <a:gd name="T2" fmla="*/ 0 w 39"/>
                  <a:gd name="T3" fmla="*/ 112 h 200"/>
                  <a:gd name="T4" fmla="*/ 0 w 39"/>
                  <a:gd name="T5" fmla="*/ 134 h 200"/>
                  <a:gd name="T6" fmla="*/ 3 w 39"/>
                  <a:gd name="T7" fmla="*/ 154 h 200"/>
                  <a:gd name="T8" fmla="*/ 5 w 39"/>
                  <a:gd name="T9" fmla="*/ 164 h 200"/>
                  <a:gd name="T10" fmla="*/ 9 w 39"/>
                  <a:gd name="T11" fmla="*/ 176 h 200"/>
                  <a:gd name="T12" fmla="*/ 19 w 39"/>
                  <a:gd name="T13" fmla="*/ 200 h 200"/>
                  <a:gd name="T14" fmla="*/ 30 w 39"/>
                  <a:gd name="T15" fmla="*/ 196 h 200"/>
                  <a:gd name="T16" fmla="*/ 30 w 39"/>
                  <a:gd name="T17" fmla="*/ 196 h 200"/>
                  <a:gd name="T18" fmla="*/ 19 w 39"/>
                  <a:gd name="T19" fmla="*/ 172 h 200"/>
                  <a:gd name="T20" fmla="*/ 14 w 39"/>
                  <a:gd name="T21" fmla="*/ 152 h 200"/>
                  <a:gd name="T22" fmla="*/ 11 w 39"/>
                  <a:gd name="T23" fmla="*/ 133 h 200"/>
                  <a:gd name="T24" fmla="*/ 11 w 39"/>
                  <a:gd name="T25" fmla="*/ 114 h 200"/>
                  <a:gd name="T26" fmla="*/ 11 w 39"/>
                  <a:gd name="T27" fmla="*/ 114 h 200"/>
                  <a:gd name="T28" fmla="*/ 12 w 39"/>
                  <a:gd name="T29" fmla="*/ 91 h 200"/>
                  <a:gd name="T30" fmla="*/ 16 w 39"/>
                  <a:gd name="T31" fmla="*/ 65 h 200"/>
                  <a:gd name="T32" fmla="*/ 20 w 39"/>
                  <a:gd name="T33" fmla="*/ 50 h 200"/>
                  <a:gd name="T34" fmla="*/ 24 w 39"/>
                  <a:gd name="T35" fmla="*/ 35 h 200"/>
                  <a:gd name="T36" fmla="*/ 31 w 39"/>
                  <a:gd name="T37" fmla="*/ 20 h 200"/>
                  <a:gd name="T38" fmla="*/ 39 w 39"/>
                  <a:gd name="T39" fmla="*/ 5 h 200"/>
                  <a:gd name="T40" fmla="*/ 30 w 39"/>
                  <a:gd name="T41" fmla="*/ 0 h 200"/>
                  <a:gd name="T42" fmla="*/ 30 w 39"/>
                  <a:gd name="T43" fmla="*/ 0 h 200"/>
                  <a:gd name="T44" fmla="*/ 22 w 39"/>
                  <a:gd name="T45" fmla="*/ 15 h 200"/>
                  <a:gd name="T46" fmla="*/ 15 w 39"/>
                  <a:gd name="T47" fmla="*/ 31 h 200"/>
                  <a:gd name="T48" fmla="*/ 9 w 39"/>
                  <a:gd name="T49" fmla="*/ 47 h 200"/>
                  <a:gd name="T50" fmla="*/ 5 w 39"/>
                  <a:gd name="T51" fmla="*/ 62 h 200"/>
                  <a:gd name="T52" fmla="*/ 4 w 39"/>
                  <a:gd name="T53" fmla="*/ 77 h 200"/>
                  <a:gd name="T54" fmla="*/ 1 w 39"/>
                  <a:gd name="T55" fmla="*/ 89 h 200"/>
                  <a:gd name="T56" fmla="*/ 0 w 39"/>
                  <a:gd name="T57" fmla="*/ 112 h 200"/>
                  <a:gd name="T58" fmla="*/ 0 w 39"/>
                  <a:gd name="T59" fmla="*/ 112 h 200"/>
                  <a:gd name="T60" fmla="*/ 0 w 39"/>
                  <a:gd name="T61" fmla="*/ 112 h 20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39" h="200">
                    <a:moveTo>
                      <a:pt x="0" y="112"/>
                    </a:moveTo>
                    <a:lnTo>
                      <a:pt x="0" y="112"/>
                    </a:lnTo>
                    <a:lnTo>
                      <a:pt x="0" y="134"/>
                    </a:lnTo>
                    <a:lnTo>
                      <a:pt x="3" y="154"/>
                    </a:lnTo>
                    <a:lnTo>
                      <a:pt x="5" y="164"/>
                    </a:lnTo>
                    <a:lnTo>
                      <a:pt x="9" y="176"/>
                    </a:lnTo>
                    <a:lnTo>
                      <a:pt x="19" y="200"/>
                    </a:lnTo>
                    <a:lnTo>
                      <a:pt x="30" y="196"/>
                    </a:lnTo>
                    <a:lnTo>
                      <a:pt x="19" y="172"/>
                    </a:lnTo>
                    <a:lnTo>
                      <a:pt x="14" y="152"/>
                    </a:lnTo>
                    <a:lnTo>
                      <a:pt x="11" y="133"/>
                    </a:lnTo>
                    <a:lnTo>
                      <a:pt x="11" y="114"/>
                    </a:lnTo>
                    <a:lnTo>
                      <a:pt x="12" y="91"/>
                    </a:lnTo>
                    <a:lnTo>
                      <a:pt x="16" y="65"/>
                    </a:lnTo>
                    <a:lnTo>
                      <a:pt x="20" y="50"/>
                    </a:lnTo>
                    <a:lnTo>
                      <a:pt x="24" y="35"/>
                    </a:lnTo>
                    <a:lnTo>
                      <a:pt x="31" y="20"/>
                    </a:lnTo>
                    <a:lnTo>
                      <a:pt x="39" y="5"/>
                    </a:lnTo>
                    <a:lnTo>
                      <a:pt x="30" y="0"/>
                    </a:lnTo>
                    <a:lnTo>
                      <a:pt x="22" y="15"/>
                    </a:lnTo>
                    <a:lnTo>
                      <a:pt x="15" y="31"/>
                    </a:lnTo>
                    <a:lnTo>
                      <a:pt x="9" y="47"/>
                    </a:lnTo>
                    <a:lnTo>
                      <a:pt x="5" y="62"/>
                    </a:lnTo>
                    <a:lnTo>
                      <a:pt x="4" y="77"/>
                    </a:lnTo>
                    <a:lnTo>
                      <a:pt x="1" y="89"/>
                    </a:lnTo>
                    <a:lnTo>
                      <a:pt x="0" y="112"/>
                    </a:lnTo>
                    <a:close/>
                  </a:path>
                </a:pathLst>
              </a:custGeom>
              <a:solidFill>
                <a:srgbClr val="6696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89" name="Freeform 625"/>
              <p:cNvSpPr>
                <a:spLocks/>
              </p:cNvSpPr>
              <p:nvPr/>
            </p:nvSpPr>
            <p:spPr bwMode="auto">
              <a:xfrm>
                <a:off x="1924" y="668"/>
                <a:ext cx="41" cy="206"/>
              </a:xfrm>
              <a:custGeom>
                <a:avLst/>
                <a:gdLst>
                  <a:gd name="T0" fmla="*/ 0 w 41"/>
                  <a:gd name="T1" fmla="*/ 117 h 206"/>
                  <a:gd name="T2" fmla="*/ 0 w 41"/>
                  <a:gd name="T3" fmla="*/ 117 h 206"/>
                  <a:gd name="T4" fmla="*/ 2 w 41"/>
                  <a:gd name="T5" fmla="*/ 137 h 206"/>
                  <a:gd name="T6" fmla="*/ 3 w 41"/>
                  <a:gd name="T7" fmla="*/ 148 h 206"/>
                  <a:gd name="T8" fmla="*/ 5 w 41"/>
                  <a:gd name="T9" fmla="*/ 157 h 206"/>
                  <a:gd name="T10" fmla="*/ 13 w 41"/>
                  <a:gd name="T11" fmla="*/ 180 h 206"/>
                  <a:gd name="T12" fmla="*/ 24 w 41"/>
                  <a:gd name="T13" fmla="*/ 206 h 206"/>
                  <a:gd name="T14" fmla="*/ 33 w 41"/>
                  <a:gd name="T15" fmla="*/ 201 h 206"/>
                  <a:gd name="T16" fmla="*/ 33 w 41"/>
                  <a:gd name="T17" fmla="*/ 201 h 206"/>
                  <a:gd name="T18" fmla="*/ 22 w 41"/>
                  <a:gd name="T19" fmla="*/ 176 h 206"/>
                  <a:gd name="T20" fmla="*/ 15 w 41"/>
                  <a:gd name="T21" fmla="*/ 156 h 206"/>
                  <a:gd name="T22" fmla="*/ 13 w 41"/>
                  <a:gd name="T23" fmla="*/ 136 h 206"/>
                  <a:gd name="T24" fmla="*/ 11 w 41"/>
                  <a:gd name="T25" fmla="*/ 117 h 206"/>
                  <a:gd name="T26" fmla="*/ 11 w 41"/>
                  <a:gd name="T27" fmla="*/ 117 h 206"/>
                  <a:gd name="T28" fmla="*/ 13 w 41"/>
                  <a:gd name="T29" fmla="*/ 98 h 206"/>
                  <a:gd name="T30" fmla="*/ 17 w 41"/>
                  <a:gd name="T31" fmla="*/ 71 h 206"/>
                  <a:gd name="T32" fmla="*/ 21 w 41"/>
                  <a:gd name="T33" fmla="*/ 56 h 206"/>
                  <a:gd name="T34" fmla="*/ 26 w 41"/>
                  <a:gd name="T35" fmla="*/ 38 h 206"/>
                  <a:gd name="T36" fmla="*/ 33 w 41"/>
                  <a:gd name="T37" fmla="*/ 22 h 206"/>
                  <a:gd name="T38" fmla="*/ 41 w 41"/>
                  <a:gd name="T39" fmla="*/ 6 h 206"/>
                  <a:gd name="T40" fmla="*/ 32 w 41"/>
                  <a:gd name="T41" fmla="*/ 0 h 206"/>
                  <a:gd name="T42" fmla="*/ 32 w 41"/>
                  <a:gd name="T43" fmla="*/ 0 h 206"/>
                  <a:gd name="T44" fmla="*/ 24 w 41"/>
                  <a:gd name="T45" fmla="*/ 16 h 206"/>
                  <a:gd name="T46" fmla="*/ 15 w 41"/>
                  <a:gd name="T47" fmla="*/ 34 h 206"/>
                  <a:gd name="T48" fmla="*/ 10 w 41"/>
                  <a:gd name="T49" fmla="*/ 52 h 206"/>
                  <a:gd name="T50" fmla="*/ 6 w 41"/>
                  <a:gd name="T51" fmla="*/ 68 h 206"/>
                  <a:gd name="T52" fmla="*/ 5 w 41"/>
                  <a:gd name="T53" fmla="*/ 84 h 206"/>
                  <a:gd name="T54" fmla="*/ 2 w 41"/>
                  <a:gd name="T55" fmla="*/ 96 h 206"/>
                  <a:gd name="T56" fmla="*/ 0 w 41"/>
                  <a:gd name="T57" fmla="*/ 117 h 206"/>
                  <a:gd name="T58" fmla="*/ 0 w 41"/>
                  <a:gd name="T59" fmla="*/ 117 h 206"/>
                  <a:gd name="T60" fmla="*/ 0 w 41"/>
                  <a:gd name="T61" fmla="*/ 117 h 20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41" h="206">
                    <a:moveTo>
                      <a:pt x="0" y="117"/>
                    </a:moveTo>
                    <a:lnTo>
                      <a:pt x="0" y="117"/>
                    </a:lnTo>
                    <a:lnTo>
                      <a:pt x="2" y="137"/>
                    </a:lnTo>
                    <a:lnTo>
                      <a:pt x="3" y="148"/>
                    </a:lnTo>
                    <a:lnTo>
                      <a:pt x="5" y="157"/>
                    </a:lnTo>
                    <a:lnTo>
                      <a:pt x="13" y="180"/>
                    </a:lnTo>
                    <a:lnTo>
                      <a:pt x="24" y="206"/>
                    </a:lnTo>
                    <a:lnTo>
                      <a:pt x="33" y="201"/>
                    </a:lnTo>
                    <a:lnTo>
                      <a:pt x="22" y="176"/>
                    </a:lnTo>
                    <a:lnTo>
                      <a:pt x="15" y="156"/>
                    </a:lnTo>
                    <a:lnTo>
                      <a:pt x="13" y="136"/>
                    </a:lnTo>
                    <a:lnTo>
                      <a:pt x="11" y="117"/>
                    </a:lnTo>
                    <a:lnTo>
                      <a:pt x="13" y="98"/>
                    </a:lnTo>
                    <a:lnTo>
                      <a:pt x="17" y="71"/>
                    </a:lnTo>
                    <a:lnTo>
                      <a:pt x="21" y="56"/>
                    </a:lnTo>
                    <a:lnTo>
                      <a:pt x="26" y="38"/>
                    </a:lnTo>
                    <a:lnTo>
                      <a:pt x="33" y="22"/>
                    </a:lnTo>
                    <a:lnTo>
                      <a:pt x="41" y="6"/>
                    </a:lnTo>
                    <a:lnTo>
                      <a:pt x="32" y="0"/>
                    </a:lnTo>
                    <a:lnTo>
                      <a:pt x="24" y="16"/>
                    </a:lnTo>
                    <a:lnTo>
                      <a:pt x="15" y="34"/>
                    </a:lnTo>
                    <a:lnTo>
                      <a:pt x="10" y="52"/>
                    </a:lnTo>
                    <a:lnTo>
                      <a:pt x="6" y="68"/>
                    </a:lnTo>
                    <a:lnTo>
                      <a:pt x="5" y="84"/>
                    </a:lnTo>
                    <a:lnTo>
                      <a:pt x="2" y="96"/>
                    </a:lnTo>
                    <a:lnTo>
                      <a:pt x="0" y="117"/>
                    </a:lnTo>
                    <a:close/>
                  </a:path>
                </a:pathLst>
              </a:custGeom>
              <a:solidFill>
                <a:srgbClr val="C1D3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2144" name="Group 626"/>
          <p:cNvGrpSpPr>
            <a:grpSpLocks/>
          </p:cNvGrpSpPr>
          <p:nvPr/>
        </p:nvGrpSpPr>
        <p:grpSpPr bwMode="auto">
          <a:xfrm>
            <a:off x="2628388" y="414123"/>
            <a:ext cx="526749" cy="830029"/>
            <a:chOff x="1017" y="214"/>
            <a:chExt cx="265" cy="418"/>
          </a:xfrm>
        </p:grpSpPr>
        <p:grpSp>
          <p:nvGrpSpPr>
            <p:cNvPr id="2167" name="Group 627"/>
            <p:cNvGrpSpPr>
              <a:grpSpLocks/>
            </p:cNvGrpSpPr>
            <p:nvPr/>
          </p:nvGrpSpPr>
          <p:grpSpPr bwMode="auto">
            <a:xfrm>
              <a:off x="1017" y="214"/>
              <a:ext cx="265" cy="418"/>
              <a:chOff x="1127" y="260"/>
              <a:chExt cx="265" cy="418"/>
            </a:xfrm>
          </p:grpSpPr>
          <p:grpSp>
            <p:nvGrpSpPr>
              <p:cNvPr id="2169" name="Group 628"/>
              <p:cNvGrpSpPr>
                <a:grpSpLocks/>
              </p:cNvGrpSpPr>
              <p:nvPr/>
            </p:nvGrpSpPr>
            <p:grpSpPr bwMode="auto">
              <a:xfrm>
                <a:off x="1127" y="261"/>
                <a:ext cx="265" cy="417"/>
                <a:chOff x="1509" y="269"/>
                <a:chExt cx="265" cy="417"/>
              </a:xfrm>
            </p:grpSpPr>
            <p:sp>
              <p:nvSpPr>
                <p:cNvPr id="2174" name="Freeform 629"/>
                <p:cNvSpPr>
                  <a:spLocks/>
                </p:cNvSpPr>
                <p:nvPr/>
              </p:nvSpPr>
              <p:spPr bwMode="auto">
                <a:xfrm>
                  <a:off x="1509" y="269"/>
                  <a:ext cx="265" cy="417"/>
                </a:xfrm>
                <a:custGeom>
                  <a:avLst/>
                  <a:gdLst>
                    <a:gd name="T0" fmla="*/ 263 w 265"/>
                    <a:gd name="T1" fmla="*/ 103 h 417"/>
                    <a:gd name="T2" fmla="*/ 249 w 265"/>
                    <a:gd name="T3" fmla="*/ 84 h 417"/>
                    <a:gd name="T4" fmla="*/ 235 w 265"/>
                    <a:gd name="T5" fmla="*/ 72 h 417"/>
                    <a:gd name="T6" fmla="*/ 207 w 265"/>
                    <a:gd name="T7" fmla="*/ 54 h 417"/>
                    <a:gd name="T8" fmla="*/ 196 w 265"/>
                    <a:gd name="T9" fmla="*/ 36 h 417"/>
                    <a:gd name="T10" fmla="*/ 193 w 265"/>
                    <a:gd name="T11" fmla="*/ 8 h 417"/>
                    <a:gd name="T12" fmla="*/ 192 w 265"/>
                    <a:gd name="T13" fmla="*/ 4 h 417"/>
                    <a:gd name="T14" fmla="*/ 175 w 265"/>
                    <a:gd name="T15" fmla="*/ 0 h 417"/>
                    <a:gd name="T16" fmla="*/ 157 w 265"/>
                    <a:gd name="T17" fmla="*/ 8 h 417"/>
                    <a:gd name="T18" fmla="*/ 156 w 265"/>
                    <a:gd name="T19" fmla="*/ 13 h 417"/>
                    <a:gd name="T20" fmla="*/ 153 w 265"/>
                    <a:gd name="T21" fmla="*/ 34 h 417"/>
                    <a:gd name="T22" fmla="*/ 150 w 265"/>
                    <a:gd name="T23" fmla="*/ 34 h 417"/>
                    <a:gd name="T24" fmla="*/ 145 w 265"/>
                    <a:gd name="T25" fmla="*/ 7 h 417"/>
                    <a:gd name="T26" fmla="*/ 139 w 265"/>
                    <a:gd name="T27" fmla="*/ 3 h 417"/>
                    <a:gd name="T28" fmla="*/ 120 w 265"/>
                    <a:gd name="T29" fmla="*/ 3 h 417"/>
                    <a:gd name="T30" fmla="*/ 112 w 265"/>
                    <a:gd name="T31" fmla="*/ 9 h 417"/>
                    <a:gd name="T32" fmla="*/ 114 w 265"/>
                    <a:gd name="T33" fmla="*/ 24 h 417"/>
                    <a:gd name="T34" fmla="*/ 111 w 265"/>
                    <a:gd name="T35" fmla="*/ 43 h 417"/>
                    <a:gd name="T36" fmla="*/ 100 w 265"/>
                    <a:gd name="T37" fmla="*/ 54 h 417"/>
                    <a:gd name="T38" fmla="*/ 93 w 265"/>
                    <a:gd name="T39" fmla="*/ 53 h 417"/>
                    <a:gd name="T40" fmla="*/ 76 w 265"/>
                    <a:gd name="T41" fmla="*/ 30 h 417"/>
                    <a:gd name="T42" fmla="*/ 69 w 265"/>
                    <a:gd name="T43" fmla="*/ 27 h 417"/>
                    <a:gd name="T44" fmla="*/ 50 w 265"/>
                    <a:gd name="T45" fmla="*/ 32 h 417"/>
                    <a:gd name="T46" fmla="*/ 43 w 265"/>
                    <a:gd name="T47" fmla="*/ 45 h 417"/>
                    <a:gd name="T48" fmla="*/ 49 w 265"/>
                    <a:gd name="T49" fmla="*/ 66 h 417"/>
                    <a:gd name="T50" fmla="*/ 46 w 265"/>
                    <a:gd name="T51" fmla="*/ 91 h 417"/>
                    <a:gd name="T52" fmla="*/ 28 w 265"/>
                    <a:gd name="T53" fmla="*/ 124 h 417"/>
                    <a:gd name="T54" fmla="*/ 5 w 265"/>
                    <a:gd name="T55" fmla="*/ 172 h 417"/>
                    <a:gd name="T56" fmla="*/ 0 w 265"/>
                    <a:gd name="T57" fmla="*/ 211 h 417"/>
                    <a:gd name="T58" fmla="*/ 4 w 265"/>
                    <a:gd name="T59" fmla="*/ 244 h 417"/>
                    <a:gd name="T60" fmla="*/ 17 w 265"/>
                    <a:gd name="T61" fmla="*/ 284 h 417"/>
                    <a:gd name="T62" fmla="*/ 40 w 265"/>
                    <a:gd name="T63" fmla="*/ 317 h 417"/>
                    <a:gd name="T64" fmla="*/ 70 w 265"/>
                    <a:gd name="T65" fmla="*/ 352 h 417"/>
                    <a:gd name="T66" fmla="*/ 114 w 265"/>
                    <a:gd name="T67" fmla="*/ 375 h 417"/>
                    <a:gd name="T68" fmla="*/ 150 w 265"/>
                    <a:gd name="T69" fmla="*/ 405 h 417"/>
                    <a:gd name="T70" fmla="*/ 157 w 265"/>
                    <a:gd name="T71" fmla="*/ 417 h 417"/>
                    <a:gd name="T72" fmla="*/ 158 w 265"/>
                    <a:gd name="T73" fmla="*/ 414 h 417"/>
                    <a:gd name="T74" fmla="*/ 158 w 265"/>
                    <a:gd name="T75" fmla="*/ 290 h 417"/>
                    <a:gd name="T76" fmla="*/ 153 w 265"/>
                    <a:gd name="T77" fmla="*/ 257 h 417"/>
                    <a:gd name="T78" fmla="*/ 146 w 265"/>
                    <a:gd name="T79" fmla="*/ 249 h 417"/>
                    <a:gd name="T80" fmla="*/ 130 w 265"/>
                    <a:gd name="T81" fmla="*/ 248 h 417"/>
                    <a:gd name="T82" fmla="*/ 123 w 265"/>
                    <a:gd name="T83" fmla="*/ 245 h 417"/>
                    <a:gd name="T84" fmla="*/ 112 w 265"/>
                    <a:gd name="T85" fmla="*/ 212 h 417"/>
                    <a:gd name="T86" fmla="*/ 111 w 265"/>
                    <a:gd name="T87" fmla="*/ 180 h 417"/>
                    <a:gd name="T88" fmla="*/ 118 w 265"/>
                    <a:gd name="T89" fmla="*/ 166 h 417"/>
                    <a:gd name="T90" fmla="*/ 134 w 265"/>
                    <a:gd name="T91" fmla="*/ 152 h 417"/>
                    <a:gd name="T92" fmla="*/ 145 w 265"/>
                    <a:gd name="T93" fmla="*/ 149 h 417"/>
                    <a:gd name="T94" fmla="*/ 161 w 265"/>
                    <a:gd name="T95" fmla="*/ 157 h 417"/>
                    <a:gd name="T96" fmla="*/ 166 w 265"/>
                    <a:gd name="T97" fmla="*/ 158 h 417"/>
                    <a:gd name="T98" fmla="*/ 216 w 265"/>
                    <a:gd name="T99" fmla="*/ 142 h 417"/>
                    <a:gd name="T100" fmla="*/ 261 w 265"/>
                    <a:gd name="T101" fmla="*/ 116 h 417"/>
                    <a:gd name="T102" fmla="*/ 265 w 265"/>
                    <a:gd name="T103" fmla="*/ 112 h 417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0" t="0" r="r" b="b"/>
                  <a:pathLst>
                    <a:path w="265" h="417">
                      <a:moveTo>
                        <a:pt x="265" y="112"/>
                      </a:moveTo>
                      <a:lnTo>
                        <a:pt x="265" y="112"/>
                      </a:lnTo>
                      <a:lnTo>
                        <a:pt x="263" y="103"/>
                      </a:lnTo>
                      <a:lnTo>
                        <a:pt x="258" y="96"/>
                      </a:lnTo>
                      <a:lnTo>
                        <a:pt x="254" y="89"/>
                      </a:lnTo>
                      <a:lnTo>
                        <a:pt x="249" y="84"/>
                      </a:lnTo>
                      <a:lnTo>
                        <a:pt x="241" y="76"/>
                      </a:lnTo>
                      <a:lnTo>
                        <a:pt x="235" y="72"/>
                      </a:lnTo>
                      <a:lnTo>
                        <a:pt x="226" y="66"/>
                      </a:lnTo>
                      <a:lnTo>
                        <a:pt x="214" y="60"/>
                      </a:lnTo>
                      <a:lnTo>
                        <a:pt x="207" y="54"/>
                      </a:lnTo>
                      <a:lnTo>
                        <a:pt x="203" y="49"/>
                      </a:lnTo>
                      <a:lnTo>
                        <a:pt x="199" y="43"/>
                      </a:lnTo>
                      <a:lnTo>
                        <a:pt x="196" y="36"/>
                      </a:lnTo>
                      <a:lnTo>
                        <a:pt x="195" y="22"/>
                      </a:lnTo>
                      <a:lnTo>
                        <a:pt x="193" y="8"/>
                      </a:lnTo>
                      <a:lnTo>
                        <a:pt x="193" y="5"/>
                      </a:lnTo>
                      <a:lnTo>
                        <a:pt x="192" y="4"/>
                      </a:lnTo>
                      <a:lnTo>
                        <a:pt x="187" y="1"/>
                      </a:lnTo>
                      <a:lnTo>
                        <a:pt x="181" y="0"/>
                      </a:lnTo>
                      <a:lnTo>
                        <a:pt x="175" y="0"/>
                      </a:lnTo>
                      <a:lnTo>
                        <a:pt x="168" y="1"/>
                      </a:lnTo>
                      <a:lnTo>
                        <a:pt x="161" y="4"/>
                      </a:lnTo>
                      <a:lnTo>
                        <a:pt x="157" y="8"/>
                      </a:lnTo>
                      <a:lnTo>
                        <a:pt x="156" y="11"/>
                      </a:lnTo>
                      <a:lnTo>
                        <a:pt x="156" y="13"/>
                      </a:lnTo>
                      <a:lnTo>
                        <a:pt x="156" y="28"/>
                      </a:lnTo>
                      <a:lnTo>
                        <a:pt x="154" y="34"/>
                      </a:lnTo>
                      <a:lnTo>
                        <a:pt x="153" y="34"/>
                      </a:lnTo>
                      <a:lnTo>
                        <a:pt x="151" y="35"/>
                      </a:lnTo>
                      <a:lnTo>
                        <a:pt x="150" y="34"/>
                      </a:lnTo>
                      <a:lnTo>
                        <a:pt x="149" y="31"/>
                      </a:lnTo>
                      <a:lnTo>
                        <a:pt x="147" y="23"/>
                      </a:lnTo>
                      <a:lnTo>
                        <a:pt x="145" y="7"/>
                      </a:lnTo>
                      <a:lnTo>
                        <a:pt x="143" y="4"/>
                      </a:lnTo>
                      <a:lnTo>
                        <a:pt x="139" y="3"/>
                      </a:lnTo>
                      <a:lnTo>
                        <a:pt x="133" y="1"/>
                      </a:lnTo>
                      <a:lnTo>
                        <a:pt x="127" y="1"/>
                      </a:lnTo>
                      <a:lnTo>
                        <a:pt x="120" y="3"/>
                      </a:lnTo>
                      <a:lnTo>
                        <a:pt x="116" y="4"/>
                      </a:lnTo>
                      <a:lnTo>
                        <a:pt x="112" y="7"/>
                      </a:lnTo>
                      <a:lnTo>
                        <a:pt x="112" y="9"/>
                      </a:lnTo>
                      <a:lnTo>
                        <a:pt x="114" y="16"/>
                      </a:lnTo>
                      <a:lnTo>
                        <a:pt x="114" y="24"/>
                      </a:lnTo>
                      <a:lnTo>
                        <a:pt x="114" y="38"/>
                      </a:lnTo>
                      <a:lnTo>
                        <a:pt x="111" y="43"/>
                      </a:lnTo>
                      <a:lnTo>
                        <a:pt x="108" y="49"/>
                      </a:lnTo>
                      <a:lnTo>
                        <a:pt x="103" y="53"/>
                      </a:lnTo>
                      <a:lnTo>
                        <a:pt x="100" y="54"/>
                      </a:lnTo>
                      <a:lnTo>
                        <a:pt x="97" y="54"/>
                      </a:lnTo>
                      <a:lnTo>
                        <a:pt x="93" y="53"/>
                      </a:lnTo>
                      <a:lnTo>
                        <a:pt x="89" y="50"/>
                      </a:lnTo>
                      <a:lnTo>
                        <a:pt x="82" y="42"/>
                      </a:lnTo>
                      <a:lnTo>
                        <a:pt x="76" y="30"/>
                      </a:lnTo>
                      <a:lnTo>
                        <a:pt x="73" y="28"/>
                      </a:lnTo>
                      <a:lnTo>
                        <a:pt x="69" y="27"/>
                      </a:lnTo>
                      <a:lnTo>
                        <a:pt x="62" y="28"/>
                      </a:lnTo>
                      <a:lnTo>
                        <a:pt x="57" y="30"/>
                      </a:lnTo>
                      <a:lnTo>
                        <a:pt x="50" y="32"/>
                      </a:lnTo>
                      <a:lnTo>
                        <a:pt x="46" y="36"/>
                      </a:lnTo>
                      <a:lnTo>
                        <a:pt x="43" y="39"/>
                      </a:lnTo>
                      <a:lnTo>
                        <a:pt x="43" y="45"/>
                      </a:lnTo>
                      <a:lnTo>
                        <a:pt x="47" y="58"/>
                      </a:lnTo>
                      <a:lnTo>
                        <a:pt x="49" y="66"/>
                      </a:lnTo>
                      <a:lnTo>
                        <a:pt x="49" y="78"/>
                      </a:lnTo>
                      <a:lnTo>
                        <a:pt x="46" y="91"/>
                      </a:lnTo>
                      <a:lnTo>
                        <a:pt x="40" y="103"/>
                      </a:lnTo>
                      <a:lnTo>
                        <a:pt x="28" y="124"/>
                      </a:lnTo>
                      <a:lnTo>
                        <a:pt x="15" y="147"/>
                      </a:lnTo>
                      <a:lnTo>
                        <a:pt x="11" y="160"/>
                      </a:lnTo>
                      <a:lnTo>
                        <a:pt x="5" y="172"/>
                      </a:lnTo>
                      <a:lnTo>
                        <a:pt x="3" y="184"/>
                      </a:lnTo>
                      <a:lnTo>
                        <a:pt x="0" y="198"/>
                      </a:lnTo>
                      <a:lnTo>
                        <a:pt x="0" y="211"/>
                      </a:lnTo>
                      <a:lnTo>
                        <a:pt x="0" y="226"/>
                      </a:lnTo>
                      <a:lnTo>
                        <a:pt x="4" y="244"/>
                      </a:lnTo>
                      <a:lnTo>
                        <a:pt x="8" y="260"/>
                      </a:lnTo>
                      <a:lnTo>
                        <a:pt x="12" y="272"/>
                      </a:lnTo>
                      <a:lnTo>
                        <a:pt x="17" y="284"/>
                      </a:lnTo>
                      <a:lnTo>
                        <a:pt x="23" y="294"/>
                      </a:lnTo>
                      <a:lnTo>
                        <a:pt x="30" y="302"/>
                      </a:lnTo>
                      <a:lnTo>
                        <a:pt x="40" y="317"/>
                      </a:lnTo>
                      <a:lnTo>
                        <a:pt x="57" y="337"/>
                      </a:lnTo>
                      <a:lnTo>
                        <a:pt x="70" y="352"/>
                      </a:lnTo>
                      <a:lnTo>
                        <a:pt x="86" y="360"/>
                      </a:lnTo>
                      <a:lnTo>
                        <a:pt x="114" y="375"/>
                      </a:lnTo>
                      <a:lnTo>
                        <a:pt x="127" y="384"/>
                      </a:lnTo>
                      <a:lnTo>
                        <a:pt x="139" y="395"/>
                      </a:lnTo>
                      <a:lnTo>
                        <a:pt x="150" y="405"/>
                      </a:lnTo>
                      <a:lnTo>
                        <a:pt x="154" y="411"/>
                      </a:lnTo>
                      <a:lnTo>
                        <a:pt x="157" y="417"/>
                      </a:lnTo>
                      <a:lnTo>
                        <a:pt x="158" y="417"/>
                      </a:lnTo>
                      <a:lnTo>
                        <a:pt x="158" y="414"/>
                      </a:lnTo>
                      <a:lnTo>
                        <a:pt x="160" y="399"/>
                      </a:lnTo>
                      <a:lnTo>
                        <a:pt x="160" y="346"/>
                      </a:lnTo>
                      <a:lnTo>
                        <a:pt x="158" y="290"/>
                      </a:lnTo>
                      <a:lnTo>
                        <a:pt x="156" y="268"/>
                      </a:lnTo>
                      <a:lnTo>
                        <a:pt x="154" y="261"/>
                      </a:lnTo>
                      <a:lnTo>
                        <a:pt x="153" y="257"/>
                      </a:lnTo>
                      <a:lnTo>
                        <a:pt x="150" y="252"/>
                      </a:lnTo>
                      <a:lnTo>
                        <a:pt x="146" y="249"/>
                      </a:lnTo>
                      <a:lnTo>
                        <a:pt x="142" y="248"/>
                      </a:lnTo>
                      <a:lnTo>
                        <a:pt x="138" y="248"/>
                      </a:lnTo>
                      <a:lnTo>
                        <a:pt x="130" y="248"/>
                      </a:lnTo>
                      <a:lnTo>
                        <a:pt x="126" y="246"/>
                      </a:lnTo>
                      <a:lnTo>
                        <a:pt x="123" y="245"/>
                      </a:lnTo>
                      <a:lnTo>
                        <a:pt x="120" y="240"/>
                      </a:lnTo>
                      <a:lnTo>
                        <a:pt x="118" y="233"/>
                      </a:lnTo>
                      <a:lnTo>
                        <a:pt x="112" y="212"/>
                      </a:lnTo>
                      <a:lnTo>
                        <a:pt x="111" y="202"/>
                      </a:lnTo>
                      <a:lnTo>
                        <a:pt x="110" y="191"/>
                      </a:lnTo>
                      <a:lnTo>
                        <a:pt x="111" y="180"/>
                      </a:lnTo>
                      <a:lnTo>
                        <a:pt x="114" y="172"/>
                      </a:lnTo>
                      <a:lnTo>
                        <a:pt x="118" y="166"/>
                      </a:lnTo>
                      <a:lnTo>
                        <a:pt x="122" y="160"/>
                      </a:lnTo>
                      <a:lnTo>
                        <a:pt x="128" y="153"/>
                      </a:lnTo>
                      <a:lnTo>
                        <a:pt x="134" y="152"/>
                      </a:lnTo>
                      <a:lnTo>
                        <a:pt x="138" y="150"/>
                      </a:lnTo>
                      <a:lnTo>
                        <a:pt x="145" y="149"/>
                      </a:lnTo>
                      <a:lnTo>
                        <a:pt x="151" y="150"/>
                      </a:lnTo>
                      <a:lnTo>
                        <a:pt x="157" y="153"/>
                      </a:lnTo>
                      <a:lnTo>
                        <a:pt x="161" y="157"/>
                      </a:lnTo>
                      <a:lnTo>
                        <a:pt x="162" y="158"/>
                      </a:lnTo>
                      <a:lnTo>
                        <a:pt x="166" y="158"/>
                      </a:lnTo>
                      <a:lnTo>
                        <a:pt x="180" y="156"/>
                      </a:lnTo>
                      <a:lnTo>
                        <a:pt x="198" y="150"/>
                      </a:lnTo>
                      <a:lnTo>
                        <a:pt x="216" y="142"/>
                      </a:lnTo>
                      <a:lnTo>
                        <a:pt x="235" y="133"/>
                      </a:lnTo>
                      <a:lnTo>
                        <a:pt x="250" y="124"/>
                      </a:lnTo>
                      <a:lnTo>
                        <a:pt x="261" y="116"/>
                      </a:lnTo>
                      <a:lnTo>
                        <a:pt x="265" y="114"/>
                      </a:lnTo>
                      <a:lnTo>
                        <a:pt x="265" y="112"/>
                      </a:lnTo>
                      <a:close/>
                    </a:path>
                  </a:pathLst>
                </a:custGeom>
                <a:solidFill>
                  <a:srgbClr val="A6182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175" name="Freeform 630"/>
                <p:cNvSpPr>
                  <a:spLocks/>
                </p:cNvSpPr>
                <p:nvPr/>
              </p:nvSpPr>
              <p:spPr bwMode="auto">
                <a:xfrm>
                  <a:off x="1513" y="393"/>
                  <a:ext cx="101" cy="52"/>
                </a:xfrm>
                <a:custGeom>
                  <a:avLst/>
                  <a:gdLst>
                    <a:gd name="T0" fmla="*/ 101 w 101"/>
                    <a:gd name="T1" fmla="*/ 40 h 52"/>
                    <a:gd name="T2" fmla="*/ 101 w 101"/>
                    <a:gd name="T3" fmla="*/ 40 h 52"/>
                    <a:gd name="T4" fmla="*/ 101 w 101"/>
                    <a:gd name="T5" fmla="*/ 42 h 52"/>
                    <a:gd name="T6" fmla="*/ 100 w 101"/>
                    <a:gd name="T7" fmla="*/ 44 h 52"/>
                    <a:gd name="T8" fmla="*/ 95 w 101"/>
                    <a:gd name="T9" fmla="*/ 46 h 52"/>
                    <a:gd name="T10" fmla="*/ 89 w 101"/>
                    <a:gd name="T11" fmla="*/ 48 h 52"/>
                    <a:gd name="T12" fmla="*/ 81 w 101"/>
                    <a:gd name="T13" fmla="*/ 48 h 52"/>
                    <a:gd name="T14" fmla="*/ 65 w 101"/>
                    <a:gd name="T15" fmla="*/ 45 h 52"/>
                    <a:gd name="T16" fmla="*/ 54 w 101"/>
                    <a:gd name="T17" fmla="*/ 42 h 52"/>
                    <a:gd name="T18" fmla="*/ 54 w 101"/>
                    <a:gd name="T19" fmla="*/ 42 h 52"/>
                    <a:gd name="T20" fmla="*/ 47 w 101"/>
                    <a:gd name="T21" fmla="*/ 37 h 52"/>
                    <a:gd name="T22" fmla="*/ 41 w 101"/>
                    <a:gd name="T23" fmla="*/ 33 h 52"/>
                    <a:gd name="T24" fmla="*/ 38 w 101"/>
                    <a:gd name="T25" fmla="*/ 32 h 52"/>
                    <a:gd name="T26" fmla="*/ 35 w 101"/>
                    <a:gd name="T27" fmla="*/ 32 h 52"/>
                    <a:gd name="T28" fmla="*/ 32 w 101"/>
                    <a:gd name="T29" fmla="*/ 34 h 52"/>
                    <a:gd name="T30" fmla="*/ 28 w 101"/>
                    <a:gd name="T31" fmla="*/ 37 h 52"/>
                    <a:gd name="T32" fmla="*/ 28 w 101"/>
                    <a:gd name="T33" fmla="*/ 37 h 52"/>
                    <a:gd name="T34" fmla="*/ 26 w 101"/>
                    <a:gd name="T35" fmla="*/ 41 h 52"/>
                    <a:gd name="T36" fmla="*/ 20 w 101"/>
                    <a:gd name="T37" fmla="*/ 45 h 52"/>
                    <a:gd name="T38" fmla="*/ 11 w 101"/>
                    <a:gd name="T39" fmla="*/ 51 h 52"/>
                    <a:gd name="T40" fmla="*/ 5 w 101"/>
                    <a:gd name="T41" fmla="*/ 52 h 52"/>
                    <a:gd name="T42" fmla="*/ 3 w 101"/>
                    <a:gd name="T43" fmla="*/ 52 h 52"/>
                    <a:gd name="T44" fmla="*/ 0 w 101"/>
                    <a:gd name="T45" fmla="*/ 52 h 52"/>
                    <a:gd name="T46" fmla="*/ 1 w 101"/>
                    <a:gd name="T47" fmla="*/ 49 h 52"/>
                    <a:gd name="T48" fmla="*/ 1 w 101"/>
                    <a:gd name="T49" fmla="*/ 49 h 52"/>
                    <a:gd name="T50" fmla="*/ 7 w 101"/>
                    <a:gd name="T51" fmla="*/ 37 h 52"/>
                    <a:gd name="T52" fmla="*/ 11 w 101"/>
                    <a:gd name="T53" fmla="*/ 30 h 52"/>
                    <a:gd name="T54" fmla="*/ 16 w 101"/>
                    <a:gd name="T55" fmla="*/ 22 h 52"/>
                    <a:gd name="T56" fmla="*/ 23 w 101"/>
                    <a:gd name="T57" fmla="*/ 14 h 52"/>
                    <a:gd name="T58" fmla="*/ 31 w 101"/>
                    <a:gd name="T59" fmla="*/ 7 h 52"/>
                    <a:gd name="T60" fmla="*/ 42 w 101"/>
                    <a:gd name="T61" fmla="*/ 3 h 52"/>
                    <a:gd name="T62" fmla="*/ 54 w 101"/>
                    <a:gd name="T63" fmla="*/ 0 h 52"/>
                    <a:gd name="T64" fmla="*/ 54 w 101"/>
                    <a:gd name="T65" fmla="*/ 0 h 52"/>
                    <a:gd name="T66" fmla="*/ 66 w 101"/>
                    <a:gd name="T67" fmla="*/ 0 h 52"/>
                    <a:gd name="T68" fmla="*/ 76 w 101"/>
                    <a:gd name="T69" fmla="*/ 3 h 52"/>
                    <a:gd name="T70" fmla="*/ 84 w 101"/>
                    <a:gd name="T71" fmla="*/ 6 h 52"/>
                    <a:gd name="T72" fmla="*/ 91 w 101"/>
                    <a:gd name="T73" fmla="*/ 11 h 52"/>
                    <a:gd name="T74" fmla="*/ 95 w 101"/>
                    <a:gd name="T75" fmla="*/ 18 h 52"/>
                    <a:gd name="T76" fmla="*/ 99 w 101"/>
                    <a:gd name="T77" fmla="*/ 25 h 52"/>
                    <a:gd name="T78" fmla="*/ 100 w 101"/>
                    <a:gd name="T79" fmla="*/ 33 h 52"/>
                    <a:gd name="T80" fmla="*/ 101 w 101"/>
                    <a:gd name="T81" fmla="*/ 40 h 52"/>
                    <a:gd name="T82" fmla="*/ 101 w 101"/>
                    <a:gd name="T83" fmla="*/ 40 h 52"/>
                    <a:gd name="T84" fmla="*/ 101 w 101"/>
                    <a:gd name="T85" fmla="*/ 40 h 52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0" t="0" r="r" b="b"/>
                  <a:pathLst>
                    <a:path w="101" h="52">
                      <a:moveTo>
                        <a:pt x="101" y="40"/>
                      </a:moveTo>
                      <a:lnTo>
                        <a:pt x="101" y="40"/>
                      </a:lnTo>
                      <a:lnTo>
                        <a:pt x="101" y="42"/>
                      </a:lnTo>
                      <a:lnTo>
                        <a:pt x="100" y="44"/>
                      </a:lnTo>
                      <a:lnTo>
                        <a:pt x="95" y="46"/>
                      </a:lnTo>
                      <a:lnTo>
                        <a:pt x="89" y="48"/>
                      </a:lnTo>
                      <a:lnTo>
                        <a:pt x="81" y="48"/>
                      </a:lnTo>
                      <a:lnTo>
                        <a:pt x="65" y="45"/>
                      </a:lnTo>
                      <a:lnTo>
                        <a:pt x="54" y="42"/>
                      </a:lnTo>
                      <a:lnTo>
                        <a:pt x="47" y="37"/>
                      </a:lnTo>
                      <a:lnTo>
                        <a:pt x="41" y="33"/>
                      </a:lnTo>
                      <a:lnTo>
                        <a:pt x="38" y="32"/>
                      </a:lnTo>
                      <a:lnTo>
                        <a:pt x="35" y="32"/>
                      </a:lnTo>
                      <a:lnTo>
                        <a:pt x="32" y="34"/>
                      </a:lnTo>
                      <a:lnTo>
                        <a:pt x="28" y="37"/>
                      </a:lnTo>
                      <a:lnTo>
                        <a:pt x="26" y="41"/>
                      </a:lnTo>
                      <a:lnTo>
                        <a:pt x="20" y="45"/>
                      </a:lnTo>
                      <a:lnTo>
                        <a:pt x="11" y="51"/>
                      </a:lnTo>
                      <a:lnTo>
                        <a:pt x="5" y="52"/>
                      </a:lnTo>
                      <a:lnTo>
                        <a:pt x="3" y="52"/>
                      </a:lnTo>
                      <a:lnTo>
                        <a:pt x="0" y="52"/>
                      </a:lnTo>
                      <a:lnTo>
                        <a:pt x="1" y="49"/>
                      </a:lnTo>
                      <a:lnTo>
                        <a:pt x="7" y="37"/>
                      </a:lnTo>
                      <a:lnTo>
                        <a:pt x="11" y="30"/>
                      </a:lnTo>
                      <a:lnTo>
                        <a:pt x="16" y="22"/>
                      </a:lnTo>
                      <a:lnTo>
                        <a:pt x="23" y="14"/>
                      </a:lnTo>
                      <a:lnTo>
                        <a:pt x="31" y="7"/>
                      </a:lnTo>
                      <a:lnTo>
                        <a:pt x="42" y="3"/>
                      </a:lnTo>
                      <a:lnTo>
                        <a:pt x="54" y="0"/>
                      </a:lnTo>
                      <a:lnTo>
                        <a:pt x="66" y="0"/>
                      </a:lnTo>
                      <a:lnTo>
                        <a:pt x="76" y="3"/>
                      </a:lnTo>
                      <a:lnTo>
                        <a:pt x="84" y="6"/>
                      </a:lnTo>
                      <a:lnTo>
                        <a:pt x="91" y="11"/>
                      </a:lnTo>
                      <a:lnTo>
                        <a:pt x="95" y="18"/>
                      </a:lnTo>
                      <a:lnTo>
                        <a:pt x="99" y="25"/>
                      </a:lnTo>
                      <a:lnTo>
                        <a:pt x="100" y="33"/>
                      </a:lnTo>
                      <a:lnTo>
                        <a:pt x="101" y="40"/>
                      </a:lnTo>
                      <a:close/>
                    </a:path>
                  </a:pathLst>
                </a:custGeom>
                <a:solidFill>
                  <a:srgbClr val="7B162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176" name="Freeform 631"/>
                <p:cNvSpPr>
                  <a:spLocks/>
                </p:cNvSpPr>
                <p:nvPr/>
              </p:nvSpPr>
              <p:spPr bwMode="auto">
                <a:xfrm>
                  <a:off x="1586" y="507"/>
                  <a:ext cx="16" cy="41"/>
                </a:xfrm>
                <a:custGeom>
                  <a:avLst/>
                  <a:gdLst>
                    <a:gd name="T0" fmla="*/ 7 w 16"/>
                    <a:gd name="T1" fmla="*/ 0 h 41"/>
                    <a:gd name="T2" fmla="*/ 7 w 16"/>
                    <a:gd name="T3" fmla="*/ 0 h 41"/>
                    <a:gd name="T4" fmla="*/ 7 w 16"/>
                    <a:gd name="T5" fmla="*/ 6 h 41"/>
                    <a:gd name="T6" fmla="*/ 5 w 16"/>
                    <a:gd name="T7" fmla="*/ 11 h 41"/>
                    <a:gd name="T8" fmla="*/ 3 w 16"/>
                    <a:gd name="T9" fmla="*/ 18 h 41"/>
                    <a:gd name="T10" fmla="*/ 0 w 16"/>
                    <a:gd name="T11" fmla="*/ 22 h 41"/>
                    <a:gd name="T12" fmla="*/ 0 w 16"/>
                    <a:gd name="T13" fmla="*/ 25 h 41"/>
                    <a:gd name="T14" fmla="*/ 3 w 16"/>
                    <a:gd name="T15" fmla="*/ 27 h 41"/>
                    <a:gd name="T16" fmla="*/ 3 w 16"/>
                    <a:gd name="T17" fmla="*/ 27 h 41"/>
                    <a:gd name="T18" fmla="*/ 14 w 16"/>
                    <a:gd name="T19" fmla="*/ 38 h 41"/>
                    <a:gd name="T20" fmla="*/ 16 w 16"/>
                    <a:gd name="T21" fmla="*/ 41 h 41"/>
                    <a:gd name="T22" fmla="*/ 16 w 16"/>
                    <a:gd name="T23" fmla="*/ 39 h 41"/>
                    <a:gd name="T24" fmla="*/ 15 w 16"/>
                    <a:gd name="T25" fmla="*/ 34 h 41"/>
                    <a:gd name="T26" fmla="*/ 14 w 16"/>
                    <a:gd name="T27" fmla="*/ 26 h 41"/>
                    <a:gd name="T28" fmla="*/ 14 w 16"/>
                    <a:gd name="T29" fmla="*/ 26 h 41"/>
                    <a:gd name="T30" fmla="*/ 9 w 16"/>
                    <a:gd name="T31" fmla="*/ 10 h 41"/>
                    <a:gd name="T32" fmla="*/ 7 w 16"/>
                    <a:gd name="T33" fmla="*/ 0 h 41"/>
                    <a:gd name="T34" fmla="*/ 7 w 16"/>
                    <a:gd name="T35" fmla="*/ 0 h 41"/>
                    <a:gd name="T36" fmla="*/ 7 w 16"/>
                    <a:gd name="T37" fmla="*/ 0 h 41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6" h="41">
                      <a:moveTo>
                        <a:pt x="7" y="0"/>
                      </a:moveTo>
                      <a:lnTo>
                        <a:pt x="7" y="0"/>
                      </a:lnTo>
                      <a:lnTo>
                        <a:pt x="7" y="6"/>
                      </a:lnTo>
                      <a:lnTo>
                        <a:pt x="5" y="11"/>
                      </a:lnTo>
                      <a:lnTo>
                        <a:pt x="3" y="18"/>
                      </a:lnTo>
                      <a:lnTo>
                        <a:pt x="0" y="22"/>
                      </a:lnTo>
                      <a:lnTo>
                        <a:pt x="0" y="25"/>
                      </a:lnTo>
                      <a:lnTo>
                        <a:pt x="3" y="27"/>
                      </a:lnTo>
                      <a:lnTo>
                        <a:pt x="14" y="38"/>
                      </a:lnTo>
                      <a:lnTo>
                        <a:pt x="16" y="41"/>
                      </a:lnTo>
                      <a:lnTo>
                        <a:pt x="16" y="39"/>
                      </a:lnTo>
                      <a:lnTo>
                        <a:pt x="15" y="34"/>
                      </a:lnTo>
                      <a:lnTo>
                        <a:pt x="14" y="26"/>
                      </a:lnTo>
                      <a:lnTo>
                        <a:pt x="9" y="10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7B162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177" name="Freeform 632"/>
                <p:cNvSpPr>
                  <a:spLocks/>
                </p:cNvSpPr>
                <p:nvPr/>
              </p:nvSpPr>
              <p:spPr bwMode="auto">
                <a:xfrm>
                  <a:off x="1555" y="506"/>
                  <a:ext cx="30" cy="23"/>
                </a:xfrm>
                <a:custGeom>
                  <a:avLst/>
                  <a:gdLst>
                    <a:gd name="T0" fmla="*/ 30 w 30"/>
                    <a:gd name="T1" fmla="*/ 8 h 23"/>
                    <a:gd name="T2" fmla="*/ 30 w 30"/>
                    <a:gd name="T3" fmla="*/ 8 h 23"/>
                    <a:gd name="T4" fmla="*/ 28 w 30"/>
                    <a:gd name="T5" fmla="*/ 3 h 23"/>
                    <a:gd name="T6" fmla="*/ 27 w 30"/>
                    <a:gd name="T7" fmla="*/ 0 h 23"/>
                    <a:gd name="T8" fmla="*/ 26 w 30"/>
                    <a:gd name="T9" fmla="*/ 0 h 23"/>
                    <a:gd name="T10" fmla="*/ 24 w 30"/>
                    <a:gd name="T11" fmla="*/ 1 h 23"/>
                    <a:gd name="T12" fmla="*/ 20 w 30"/>
                    <a:gd name="T13" fmla="*/ 5 h 23"/>
                    <a:gd name="T14" fmla="*/ 13 w 30"/>
                    <a:gd name="T15" fmla="*/ 11 h 23"/>
                    <a:gd name="T16" fmla="*/ 13 w 30"/>
                    <a:gd name="T17" fmla="*/ 11 h 23"/>
                    <a:gd name="T18" fmla="*/ 7 w 30"/>
                    <a:gd name="T19" fmla="*/ 15 h 23"/>
                    <a:gd name="T20" fmla="*/ 1 w 30"/>
                    <a:gd name="T21" fmla="*/ 17 h 23"/>
                    <a:gd name="T22" fmla="*/ 0 w 30"/>
                    <a:gd name="T23" fmla="*/ 19 h 23"/>
                    <a:gd name="T24" fmla="*/ 0 w 30"/>
                    <a:gd name="T25" fmla="*/ 20 h 23"/>
                    <a:gd name="T26" fmla="*/ 3 w 30"/>
                    <a:gd name="T27" fmla="*/ 21 h 23"/>
                    <a:gd name="T28" fmla="*/ 7 w 30"/>
                    <a:gd name="T29" fmla="*/ 23 h 23"/>
                    <a:gd name="T30" fmla="*/ 7 w 30"/>
                    <a:gd name="T31" fmla="*/ 23 h 23"/>
                    <a:gd name="T32" fmla="*/ 11 w 30"/>
                    <a:gd name="T33" fmla="*/ 23 h 23"/>
                    <a:gd name="T34" fmla="*/ 15 w 30"/>
                    <a:gd name="T35" fmla="*/ 23 h 23"/>
                    <a:gd name="T36" fmla="*/ 19 w 30"/>
                    <a:gd name="T37" fmla="*/ 21 h 23"/>
                    <a:gd name="T38" fmla="*/ 23 w 30"/>
                    <a:gd name="T39" fmla="*/ 19 h 23"/>
                    <a:gd name="T40" fmla="*/ 28 w 30"/>
                    <a:gd name="T41" fmla="*/ 13 h 23"/>
                    <a:gd name="T42" fmla="*/ 30 w 30"/>
                    <a:gd name="T43" fmla="*/ 11 h 23"/>
                    <a:gd name="T44" fmla="*/ 30 w 30"/>
                    <a:gd name="T45" fmla="*/ 8 h 23"/>
                    <a:gd name="T46" fmla="*/ 30 w 30"/>
                    <a:gd name="T47" fmla="*/ 8 h 23"/>
                    <a:gd name="T48" fmla="*/ 30 w 30"/>
                    <a:gd name="T49" fmla="*/ 8 h 23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0" t="0" r="r" b="b"/>
                  <a:pathLst>
                    <a:path w="30" h="23">
                      <a:moveTo>
                        <a:pt x="30" y="8"/>
                      </a:moveTo>
                      <a:lnTo>
                        <a:pt x="30" y="8"/>
                      </a:lnTo>
                      <a:lnTo>
                        <a:pt x="28" y="3"/>
                      </a:lnTo>
                      <a:lnTo>
                        <a:pt x="27" y="0"/>
                      </a:lnTo>
                      <a:lnTo>
                        <a:pt x="26" y="0"/>
                      </a:lnTo>
                      <a:lnTo>
                        <a:pt x="24" y="1"/>
                      </a:lnTo>
                      <a:lnTo>
                        <a:pt x="20" y="5"/>
                      </a:lnTo>
                      <a:lnTo>
                        <a:pt x="13" y="11"/>
                      </a:lnTo>
                      <a:lnTo>
                        <a:pt x="7" y="15"/>
                      </a:lnTo>
                      <a:lnTo>
                        <a:pt x="1" y="17"/>
                      </a:lnTo>
                      <a:lnTo>
                        <a:pt x="0" y="19"/>
                      </a:lnTo>
                      <a:lnTo>
                        <a:pt x="0" y="20"/>
                      </a:lnTo>
                      <a:lnTo>
                        <a:pt x="3" y="21"/>
                      </a:lnTo>
                      <a:lnTo>
                        <a:pt x="7" y="23"/>
                      </a:lnTo>
                      <a:lnTo>
                        <a:pt x="11" y="23"/>
                      </a:lnTo>
                      <a:lnTo>
                        <a:pt x="15" y="23"/>
                      </a:lnTo>
                      <a:lnTo>
                        <a:pt x="19" y="21"/>
                      </a:lnTo>
                      <a:lnTo>
                        <a:pt x="23" y="19"/>
                      </a:lnTo>
                      <a:lnTo>
                        <a:pt x="28" y="13"/>
                      </a:lnTo>
                      <a:lnTo>
                        <a:pt x="30" y="11"/>
                      </a:lnTo>
                      <a:lnTo>
                        <a:pt x="30" y="8"/>
                      </a:lnTo>
                      <a:close/>
                    </a:path>
                  </a:pathLst>
                </a:custGeom>
                <a:solidFill>
                  <a:srgbClr val="7B162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178" name="Freeform 633"/>
                <p:cNvSpPr>
                  <a:spLocks/>
                </p:cNvSpPr>
                <p:nvPr/>
              </p:nvSpPr>
              <p:spPr bwMode="auto">
                <a:xfrm>
                  <a:off x="1533" y="492"/>
                  <a:ext cx="104" cy="100"/>
                </a:xfrm>
                <a:custGeom>
                  <a:avLst/>
                  <a:gdLst>
                    <a:gd name="T0" fmla="*/ 96 w 104"/>
                    <a:gd name="T1" fmla="*/ 34 h 100"/>
                    <a:gd name="T2" fmla="*/ 96 w 104"/>
                    <a:gd name="T3" fmla="*/ 37 h 100"/>
                    <a:gd name="T4" fmla="*/ 94 w 104"/>
                    <a:gd name="T5" fmla="*/ 49 h 100"/>
                    <a:gd name="T6" fmla="*/ 90 w 104"/>
                    <a:gd name="T7" fmla="*/ 53 h 100"/>
                    <a:gd name="T8" fmla="*/ 81 w 104"/>
                    <a:gd name="T9" fmla="*/ 56 h 100"/>
                    <a:gd name="T10" fmla="*/ 69 w 104"/>
                    <a:gd name="T11" fmla="*/ 52 h 100"/>
                    <a:gd name="T12" fmla="*/ 57 w 104"/>
                    <a:gd name="T13" fmla="*/ 41 h 100"/>
                    <a:gd name="T14" fmla="*/ 56 w 104"/>
                    <a:gd name="T15" fmla="*/ 38 h 100"/>
                    <a:gd name="T16" fmla="*/ 54 w 104"/>
                    <a:gd name="T17" fmla="*/ 37 h 100"/>
                    <a:gd name="T18" fmla="*/ 61 w 104"/>
                    <a:gd name="T19" fmla="*/ 22 h 100"/>
                    <a:gd name="T20" fmla="*/ 61 w 104"/>
                    <a:gd name="T21" fmla="*/ 3 h 100"/>
                    <a:gd name="T22" fmla="*/ 61 w 104"/>
                    <a:gd name="T23" fmla="*/ 2 h 100"/>
                    <a:gd name="T24" fmla="*/ 54 w 104"/>
                    <a:gd name="T25" fmla="*/ 2 h 100"/>
                    <a:gd name="T26" fmla="*/ 52 w 104"/>
                    <a:gd name="T27" fmla="*/ 2 h 100"/>
                    <a:gd name="T28" fmla="*/ 49 w 104"/>
                    <a:gd name="T29" fmla="*/ 3 h 100"/>
                    <a:gd name="T30" fmla="*/ 49 w 104"/>
                    <a:gd name="T31" fmla="*/ 10 h 100"/>
                    <a:gd name="T32" fmla="*/ 45 w 104"/>
                    <a:gd name="T33" fmla="*/ 27 h 100"/>
                    <a:gd name="T34" fmla="*/ 42 w 104"/>
                    <a:gd name="T35" fmla="*/ 33 h 100"/>
                    <a:gd name="T36" fmla="*/ 34 w 104"/>
                    <a:gd name="T37" fmla="*/ 35 h 100"/>
                    <a:gd name="T38" fmla="*/ 15 w 104"/>
                    <a:gd name="T39" fmla="*/ 31 h 100"/>
                    <a:gd name="T40" fmla="*/ 7 w 104"/>
                    <a:gd name="T41" fmla="*/ 27 h 100"/>
                    <a:gd name="T42" fmla="*/ 6 w 104"/>
                    <a:gd name="T43" fmla="*/ 26 h 100"/>
                    <a:gd name="T44" fmla="*/ 3 w 104"/>
                    <a:gd name="T45" fmla="*/ 29 h 100"/>
                    <a:gd name="T46" fmla="*/ 0 w 104"/>
                    <a:gd name="T47" fmla="*/ 33 h 100"/>
                    <a:gd name="T48" fmla="*/ 2 w 104"/>
                    <a:gd name="T49" fmla="*/ 35 h 100"/>
                    <a:gd name="T50" fmla="*/ 4 w 104"/>
                    <a:gd name="T51" fmla="*/ 37 h 100"/>
                    <a:gd name="T52" fmla="*/ 18 w 104"/>
                    <a:gd name="T53" fmla="*/ 44 h 100"/>
                    <a:gd name="T54" fmla="*/ 34 w 104"/>
                    <a:gd name="T55" fmla="*/ 46 h 100"/>
                    <a:gd name="T56" fmla="*/ 39 w 104"/>
                    <a:gd name="T57" fmla="*/ 46 h 100"/>
                    <a:gd name="T58" fmla="*/ 39 w 104"/>
                    <a:gd name="T59" fmla="*/ 46 h 100"/>
                    <a:gd name="T60" fmla="*/ 46 w 104"/>
                    <a:gd name="T61" fmla="*/ 61 h 100"/>
                    <a:gd name="T62" fmla="*/ 48 w 104"/>
                    <a:gd name="T63" fmla="*/ 75 h 100"/>
                    <a:gd name="T64" fmla="*/ 46 w 104"/>
                    <a:gd name="T65" fmla="*/ 81 h 100"/>
                    <a:gd name="T66" fmla="*/ 42 w 104"/>
                    <a:gd name="T67" fmla="*/ 88 h 100"/>
                    <a:gd name="T68" fmla="*/ 34 w 104"/>
                    <a:gd name="T69" fmla="*/ 91 h 100"/>
                    <a:gd name="T70" fmla="*/ 25 w 104"/>
                    <a:gd name="T71" fmla="*/ 91 h 100"/>
                    <a:gd name="T72" fmla="*/ 22 w 104"/>
                    <a:gd name="T73" fmla="*/ 90 h 100"/>
                    <a:gd name="T74" fmla="*/ 26 w 104"/>
                    <a:gd name="T75" fmla="*/ 99 h 100"/>
                    <a:gd name="T76" fmla="*/ 29 w 104"/>
                    <a:gd name="T77" fmla="*/ 100 h 100"/>
                    <a:gd name="T78" fmla="*/ 37 w 104"/>
                    <a:gd name="T79" fmla="*/ 99 h 100"/>
                    <a:gd name="T80" fmla="*/ 46 w 104"/>
                    <a:gd name="T81" fmla="*/ 94 h 100"/>
                    <a:gd name="T82" fmla="*/ 50 w 104"/>
                    <a:gd name="T83" fmla="*/ 90 h 100"/>
                    <a:gd name="T84" fmla="*/ 56 w 104"/>
                    <a:gd name="T85" fmla="*/ 80 h 100"/>
                    <a:gd name="T86" fmla="*/ 57 w 104"/>
                    <a:gd name="T87" fmla="*/ 75 h 100"/>
                    <a:gd name="T88" fmla="*/ 54 w 104"/>
                    <a:gd name="T89" fmla="*/ 58 h 100"/>
                    <a:gd name="T90" fmla="*/ 48 w 104"/>
                    <a:gd name="T91" fmla="*/ 42 h 100"/>
                    <a:gd name="T92" fmla="*/ 50 w 104"/>
                    <a:gd name="T93" fmla="*/ 46 h 100"/>
                    <a:gd name="T94" fmla="*/ 62 w 104"/>
                    <a:gd name="T95" fmla="*/ 58 h 100"/>
                    <a:gd name="T96" fmla="*/ 75 w 104"/>
                    <a:gd name="T97" fmla="*/ 64 h 100"/>
                    <a:gd name="T98" fmla="*/ 81 w 104"/>
                    <a:gd name="T99" fmla="*/ 65 h 100"/>
                    <a:gd name="T100" fmla="*/ 92 w 104"/>
                    <a:gd name="T101" fmla="*/ 63 h 100"/>
                    <a:gd name="T102" fmla="*/ 99 w 104"/>
                    <a:gd name="T103" fmla="*/ 57 h 100"/>
                    <a:gd name="T104" fmla="*/ 104 w 104"/>
                    <a:gd name="T105" fmla="*/ 40 h 100"/>
                    <a:gd name="T106" fmla="*/ 104 w 104"/>
                    <a:gd name="T107" fmla="*/ 40 h 100"/>
                    <a:gd name="T108" fmla="*/ 104 w 104"/>
                    <a:gd name="T109" fmla="*/ 40 h 100"/>
                    <a:gd name="T110" fmla="*/ 100 w 104"/>
                    <a:gd name="T111" fmla="*/ 37 h 100"/>
                    <a:gd name="T112" fmla="*/ 96 w 104"/>
                    <a:gd name="T113" fmla="*/ 34 h 100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</a:gdLst>
                  <a:ahLst/>
                  <a:cxnLst>
                    <a:cxn ang="T114">
                      <a:pos x="T0" y="T1"/>
                    </a:cxn>
                    <a:cxn ang="T115">
                      <a:pos x="T2" y="T3"/>
                    </a:cxn>
                    <a:cxn ang="T116">
                      <a:pos x="T4" y="T5"/>
                    </a:cxn>
                    <a:cxn ang="T117">
                      <a:pos x="T6" y="T7"/>
                    </a:cxn>
                    <a:cxn ang="T118">
                      <a:pos x="T8" y="T9"/>
                    </a:cxn>
                    <a:cxn ang="T119">
                      <a:pos x="T10" y="T11"/>
                    </a:cxn>
                    <a:cxn ang="T120">
                      <a:pos x="T12" y="T13"/>
                    </a:cxn>
                    <a:cxn ang="T121">
                      <a:pos x="T14" y="T15"/>
                    </a:cxn>
                    <a:cxn ang="T122">
                      <a:pos x="T16" y="T17"/>
                    </a:cxn>
                    <a:cxn ang="T123">
                      <a:pos x="T18" y="T19"/>
                    </a:cxn>
                    <a:cxn ang="T124">
                      <a:pos x="T20" y="T21"/>
                    </a:cxn>
                    <a:cxn ang="T125">
                      <a:pos x="T22" y="T23"/>
                    </a:cxn>
                    <a:cxn ang="T126">
                      <a:pos x="T24" y="T25"/>
                    </a:cxn>
                    <a:cxn ang="T127">
                      <a:pos x="T26" y="T27"/>
                    </a:cxn>
                    <a:cxn ang="T128">
                      <a:pos x="T28" y="T29"/>
                    </a:cxn>
                    <a:cxn ang="T129">
                      <a:pos x="T30" y="T31"/>
                    </a:cxn>
                    <a:cxn ang="T130">
                      <a:pos x="T32" y="T33"/>
                    </a:cxn>
                    <a:cxn ang="T131">
                      <a:pos x="T34" y="T35"/>
                    </a:cxn>
                    <a:cxn ang="T132">
                      <a:pos x="T36" y="T37"/>
                    </a:cxn>
                    <a:cxn ang="T133">
                      <a:pos x="T38" y="T39"/>
                    </a:cxn>
                    <a:cxn ang="T134">
                      <a:pos x="T40" y="T41"/>
                    </a:cxn>
                    <a:cxn ang="T135">
                      <a:pos x="T42" y="T43"/>
                    </a:cxn>
                    <a:cxn ang="T136">
                      <a:pos x="T44" y="T45"/>
                    </a:cxn>
                    <a:cxn ang="T137">
                      <a:pos x="T46" y="T47"/>
                    </a:cxn>
                    <a:cxn ang="T138">
                      <a:pos x="T48" y="T49"/>
                    </a:cxn>
                    <a:cxn ang="T139">
                      <a:pos x="T50" y="T51"/>
                    </a:cxn>
                    <a:cxn ang="T140">
                      <a:pos x="T52" y="T53"/>
                    </a:cxn>
                    <a:cxn ang="T141">
                      <a:pos x="T54" y="T55"/>
                    </a:cxn>
                    <a:cxn ang="T142">
                      <a:pos x="T56" y="T57"/>
                    </a:cxn>
                    <a:cxn ang="T143">
                      <a:pos x="T58" y="T59"/>
                    </a:cxn>
                    <a:cxn ang="T144">
                      <a:pos x="T60" y="T61"/>
                    </a:cxn>
                    <a:cxn ang="T145">
                      <a:pos x="T62" y="T63"/>
                    </a:cxn>
                    <a:cxn ang="T146">
                      <a:pos x="T64" y="T65"/>
                    </a:cxn>
                    <a:cxn ang="T147">
                      <a:pos x="T66" y="T67"/>
                    </a:cxn>
                    <a:cxn ang="T148">
                      <a:pos x="T68" y="T69"/>
                    </a:cxn>
                    <a:cxn ang="T149">
                      <a:pos x="T70" y="T71"/>
                    </a:cxn>
                    <a:cxn ang="T150">
                      <a:pos x="T72" y="T73"/>
                    </a:cxn>
                    <a:cxn ang="T151">
                      <a:pos x="T74" y="T75"/>
                    </a:cxn>
                    <a:cxn ang="T152">
                      <a:pos x="T76" y="T77"/>
                    </a:cxn>
                    <a:cxn ang="T153">
                      <a:pos x="T78" y="T79"/>
                    </a:cxn>
                    <a:cxn ang="T154">
                      <a:pos x="T80" y="T81"/>
                    </a:cxn>
                    <a:cxn ang="T155">
                      <a:pos x="T82" y="T83"/>
                    </a:cxn>
                    <a:cxn ang="T156">
                      <a:pos x="T84" y="T85"/>
                    </a:cxn>
                    <a:cxn ang="T157">
                      <a:pos x="T86" y="T87"/>
                    </a:cxn>
                    <a:cxn ang="T158">
                      <a:pos x="T88" y="T89"/>
                    </a:cxn>
                    <a:cxn ang="T159">
                      <a:pos x="T90" y="T91"/>
                    </a:cxn>
                    <a:cxn ang="T160">
                      <a:pos x="T92" y="T93"/>
                    </a:cxn>
                    <a:cxn ang="T161">
                      <a:pos x="T94" y="T95"/>
                    </a:cxn>
                    <a:cxn ang="T162">
                      <a:pos x="T96" y="T97"/>
                    </a:cxn>
                    <a:cxn ang="T163">
                      <a:pos x="T98" y="T99"/>
                    </a:cxn>
                    <a:cxn ang="T164">
                      <a:pos x="T100" y="T101"/>
                    </a:cxn>
                    <a:cxn ang="T165">
                      <a:pos x="T102" y="T103"/>
                    </a:cxn>
                    <a:cxn ang="T166">
                      <a:pos x="T104" y="T105"/>
                    </a:cxn>
                    <a:cxn ang="T167">
                      <a:pos x="T106" y="T107"/>
                    </a:cxn>
                    <a:cxn ang="T168">
                      <a:pos x="T108" y="T109"/>
                    </a:cxn>
                    <a:cxn ang="T169">
                      <a:pos x="T110" y="T111"/>
                    </a:cxn>
                    <a:cxn ang="T170">
                      <a:pos x="T112" y="T113"/>
                    </a:cxn>
                  </a:cxnLst>
                  <a:rect l="0" t="0" r="r" b="b"/>
                  <a:pathLst>
                    <a:path w="104" h="100">
                      <a:moveTo>
                        <a:pt x="96" y="34"/>
                      </a:moveTo>
                      <a:lnTo>
                        <a:pt x="96" y="34"/>
                      </a:lnTo>
                      <a:lnTo>
                        <a:pt x="96" y="37"/>
                      </a:lnTo>
                      <a:lnTo>
                        <a:pt x="95" y="44"/>
                      </a:lnTo>
                      <a:lnTo>
                        <a:pt x="94" y="49"/>
                      </a:lnTo>
                      <a:lnTo>
                        <a:pt x="92" y="52"/>
                      </a:lnTo>
                      <a:lnTo>
                        <a:pt x="90" y="53"/>
                      </a:lnTo>
                      <a:lnTo>
                        <a:pt x="81" y="56"/>
                      </a:lnTo>
                      <a:lnTo>
                        <a:pt x="76" y="54"/>
                      </a:lnTo>
                      <a:lnTo>
                        <a:pt x="69" y="52"/>
                      </a:lnTo>
                      <a:lnTo>
                        <a:pt x="62" y="46"/>
                      </a:lnTo>
                      <a:lnTo>
                        <a:pt x="57" y="41"/>
                      </a:lnTo>
                      <a:lnTo>
                        <a:pt x="56" y="38"/>
                      </a:lnTo>
                      <a:lnTo>
                        <a:pt x="54" y="37"/>
                      </a:lnTo>
                      <a:lnTo>
                        <a:pt x="57" y="31"/>
                      </a:lnTo>
                      <a:lnTo>
                        <a:pt x="61" y="22"/>
                      </a:lnTo>
                      <a:lnTo>
                        <a:pt x="62" y="12"/>
                      </a:lnTo>
                      <a:lnTo>
                        <a:pt x="61" y="3"/>
                      </a:lnTo>
                      <a:lnTo>
                        <a:pt x="61" y="2"/>
                      </a:lnTo>
                      <a:lnTo>
                        <a:pt x="58" y="0"/>
                      </a:lnTo>
                      <a:lnTo>
                        <a:pt x="54" y="2"/>
                      </a:lnTo>
                      <a:lnTo>
                        <a:pt x="52" y="2"/>
                      </a:lnTo>
                      <a:lnTo>
                        <a:pt x="50" y="2"/>
                      </a:lnTo>
                      <a:lnTo>
                        <a:pt x="49" y="3"/>
                      </a:lnTo>
                      <a:lnTo>
                        <a:pt x="49" y="10"/>
                      </a:lnTo>
                      <a:lnTo>
                        <a:pt x="48" y="18"/>
                      </a:lnTo>
                      <a:lnTo>
                        <a:pt x="45" y="27"/>
                      </a:lnTo>
                      <a:lnTo>
                        <a:pt x="42" y="33"/>
                      </a:lnTo>
                      <a:lnTo>
                        <a:pt x="38" y="34"/>
                      </a:lnTo>
                      <a:lnTo>
                        <a:pt x="34" y="35"/>
                      </a:lnTo>
                      <a:lnTo>
                        <a:pt x="25" y="34"/>
                      </a:lnTo>
                      <a:lnTo>
                        <a:pt x="15" y="31"/>
                      </a:lnTo>
                      <a:lnTo>
                        <a:pt x="10" y="29"/>
                      </a:lnTo>
                      <a:lnTo>
                        <a:pt x="7" y="27"/>
                      </a:lnTo>
                      <a:lnTo>
                        <a:pt x="6" y="26"/>
                      </a:lnTo>
                      <a:lnTo>
                        <a:pt x="4" y="27"/>
                      </a:lnTo>
                      <a:lnTo>
                        <a:pt x="3" y="29"/>
                      </a:lnTo>
                      <a:lnTo>
                        <a:pt x="0" y="33"/>
                      </a:lnTo>
                      <a:lnTo>
                        <a:pt x="0" y="34"/>
                      </a:lnTo>
                      <a:lnTo>
                        <a:pt x="2" y="35"/>
                      </a:lnTo>
                      <a:lnTo>
                        <a:pt x="4" y="37"/>
                      </a:lnTo>
                      <a:lnTo>
                        <a:pt x="8" y="40"/>
                      </a:lnTo>
                      <a:lnTo>
                        <a:pt x="18" y="44"/>
                      </a:lnTo>
                      <a:lnTo>
                        <a:pt x="29" y="46"/>
                      </a:lnTo>
                      <a:lnTo>
                        <a:pt x="34" y="46"/>
                      </a:lnTo>
                      <a:lnTo>
                        <a:pt x="39" y="46"/>
                      </a:lnTo>
                      <a:lnTo>
                        <a:pt x="44" y="53"/>
                      </a:lnTo>
                      <a:lnTo>
                        <a:pt x="46" y="61"/>
                      </a:lnTo>
                      <a:lnTo>
                        <a:pt x="48" y="68"/>
                      </a:lnTo>
                      <a:lnTo>
                        <a:pt x="48" y="75"/>
                      </a:lnTo>
                      <a:lnTo>
                        <a:pt x="46" y="81"/>
                      </a:lnTo>
                      <a:lnTo>
                        <a:pt x="45" y="86"/>
                      </a:lnTo>
                      <a:lnTo>
                        <a:pt x="42" y="88"/>
                      </a:lnTo>
                      <a:lnTo>
                        <a:pt x="34" y="91"/>
                      </a:lnTo>
                      <a:lnTo>
                        <a:pt x="29" y="91"/>
                      </a:lnTo>
                      <a:lnTo>
                        <a:pt x="25" y="91"/>
                      </a:lnTo>
                      <a:lnTo>
                        <a:pt x="22" y="90"/>
                      </a:lnTo>
                      <a:lnTo>
                        <a:pt x="25" y="96"/>
                      </a:lnTo>
                      <a:lnTo>
                        <a:pt x="26" y="99"/>
                      </a:lnTo>
                      <a:lnTo>
                        <a:pt x="29" y="100"/>
                      </a:lnTo>
                      <a:lnTo>
                        <a:pt x="33" y="100"/>
                      </a:lnTo>
                      <a:lnTo>
                        <a:pt x="37" y="99"/>
                      </a:lnTo>
                      <a:lnTo>
                        <a:pt x="42" y="96"/>
                      </a:lnTo>
                      <a:lnTo>
                        <a:pt x="46" y="94"/>
                      </a:lnTo>
                      <a:lnTo>
                        <a:pt x="50" y="90"/>
                      </a:lnTo>
                      <a:lnTo>
                        <a:pt x="53" y="86"/>
                      </a:lnTo>
                      <a:lnTo>
                        <a:pt x="56" y="80"/>
                      </a:lnTo>
                      <a:lnTo>
                        <a:pt x="57" y="75"/>
                      </a:lnTo>
                      <a:lnTo>
                        <a:pt x="56" y="67"/>
                      </a:lnTo>
                      <a:lnTo>
                        <a:pt x="54" y="58"/>
                      </a:lnTo>
                      <a:lnTo>
                        <a:pt x="52" y="50"/>
                      </a:lnTo>
                      <a:lnTo>
                        <a:pt x="48" y="42"/>
                      </a:lnTo>
                      <a:lnTo>
                        <a:pt x="50" y="46"/>
                      </a:lnTo>
                      <a:lnTo>
                        <a:pt x="57" y="54"/>
                      </a:lnTo>
                      <a:lnTo>
                        <a:pt x="62" y="58"/>
                      </a:lnTo>
                      <a:lnTo>
                        <a:pt x="68" y="61"/>
                      </a:lnTo>
                      <a:lnTo>
                        <a:pt x="75" y="64"/>
                      </a:lnTo>
                      <a:lnTo>
                        <a:pt x="81" y="65"/>
                      </a:lnTo>
                      <a:lnTo>
                        <a:pt x="87" y="64"/>
                      </a:lnTo>
                      <a:lnTo>
                        <a:pt x="92" y="63"/>
                      </a:lnTo>
                      <a:lnTo>
                        <a:pt x="96" y="60"/>
                      </a:lnTo>
                      <a:lnTo>
                        <a:pt x="99" y="57"/>
                      </a:lnTo>
                      <a:lnTo>
                        <a:pt x="102" y="49"/>
                      </a:lnTo>
                      <a:lnTo>
                        <a:pt x="104" y="40"/>
                      </a:lnTo>
                      <a:lnTo>
                        <a:pt x="100" y="37"/>
                      </a:lnTo>
                      <a:lnTo>
                        <a:pt x="96" y="34"/>
                      </a:lnTo>
                      <a:close/>
                    </a:path>
                  </a:pathLst>
                </a:custGeom>
                <a:solidFill>
                  <a:srgbClr val="D2B8D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170" name="Group 634"/>
              <p:cNvGrpSpPr>
                <a:grpSpLocks/>
              </p:cNvGrpSpPr>
              <p:nvPr/>
            </p:nvGrpSpPr>
            <p:grpSpPr bwMode="auto">
              <a:xfrm>
                <a:off x="1168" y="260"/>
                <a:ext cx="154" cy="48"/>
                <a:chOff x="1548" y="268"/>
                <a:chExt cx="154" cy="48"/>
              </a:xfrm>
            </p:grpSpPr>
            <p:sp>
              <p:nvSpPr>
                <p:cNvPr id="2171" name="Freeform 635"/>
                <p:cNvSpPr>
                  <a:spLocks/>
                </p:cNvSpPr>
                <p:nvPr/>
              </p:nvSpPr>
              <p:spPr bwMode="auto">
                <a:xfrm>
                  <a:off x="1548" y="293"/>
                  <a:ext cx="38" cy="23"/>
                </a:xfrm>
                <a:custGeom>
                  <a:avLst/>
                  <a:gdLst>
                    <a:gd name="T0" fmla="*/ 1 w 38"/>
                    <a:gd name="T1" fmla="*/ 17 h 23"/>
                    <a:gd name="T2" fmla="*/ 1 w 38"/>
                    <a:gd name="T3" fmla="*/ 17 h 23"/>
                    <a:gd name="T4" fmla="*/ 4 w 38"/>
                    <a:gd name="T5" fmla="*/ 21 h 23"/>
                    <a:gd name="T6" fmla="*/ 8 w 38"/>
                    <a:gd name="T7" fmla="*/ 22 h 23"/>
                    <a:gd name="T8" fmla="*/ 14 w 38"/>
                    <a:gd name="T9" fmla="*/ 23 h 23"/>
                    <a:gd name="T10" fmla="*/ 20 w 38"/>
                    <a:gd name="T11" fmla="*/ 23 h 23"/>
                    <a:gd name="T12" fmla="*/ 20 w 38"/>
                    <a:gd name="T13" fmla="*/ 23 h 23"/>
                    <a:gd name="T14" fmla="*/ 26 w 38"/>
                    <a:gd name="T15" fmla="*/ 22 h 23"/>
                    <a:gd name="T16" fmla="*/ 29 w 38"/>
                    <a:gd name="T17" fmla="*/ 21 h 23"/>
                    <a:gd name="T18" fmla="*/ 33 w 38"/>
                    <a:gd name="T19" fmla="*/ 18 h 23"/>
                    <a:gd name="T20" fmla="*/ 34 w 38"/>
                    <a:gd name="T21" fmla="*/ 15 h 23"/>
                    <a:gd name="T22" fmla="*/ 37 w 38"/>
                    <a:gd name="T23" fmla="*/ 11 h 23"/>
                    <a:gd name="T24" fmla="*/ 38 w 38"/>
                    <a:gd name="T25" fmla="*/ 7 h 23"/>
                    <a:gd name="T26" fmla="*/ 38 w 38"/>
                    <a:gd name="T27" fmla="*/ 7 h 23"/>
                    <a:gd name="T28" fmla="*/ 37 w 38"/>
                    <a:gd name="T29" fmla="*/ 4 h 23"/>
                    <a:gd name="T30" fmla="*/ 35 w 38"/>
                    <a:gd name="T31" fmla="*/ 3 h 23"/>
                    <a:gd name="T32" fmla="*/ 31 w 38"/>
                    <a:gd name="T33" fmla="*/ 0 h 23"/>
                    <a:gd name="T34" fmla="*/ 26 w 38"/>
                    <a:gd name="T35" fmla="*/ 0 h 23"/>
                    <a:gd name="T36" fmla="*/ 19 w 38"/>
                    <a:gd name="T37" fmla="*/ 0 h 23"/>
                    <a:gd name="T38" fmla="*/ 19 w 38"/>
                    <a:gd name="T39" fmla="*/ 0 h 23"/>
                    <a:gd name="T40" fmla="*/ 12 w 38"/>
                    <a:gd name="T41" fmla="*/ 3 h 23"/>
                    <a:gd name="T42" fmla="*/ 6 w 38"/>
                    <a:gd name="T43" fmla="*/ 6 h 23"/>
                    <a:gd name="T44" fmla="*/ 3 w 38"/>
                    <a:gd name="T45" fmla="*/ 8 h 23"/>
                    <a:gd name="T46" fmla="*/ 1 w 38"/>
                    <a:gd name="T47" fmla="*/ 11 h 23"/>
                    <a:gd name="T48" fmla="*/ 0 w 38"/>
                    <a:gd name="T49" fmla="*/ 14 h 23"/>
                    <a:gd name="T50" fmla="*/ 1 w 38"/>
                    <a:gd name="T51" fmla="*/ 17 h 23"/>
                    <a:gd name="T52" fmla="*/ 1 w 38"/>
                    <a:gd name="T53" fmla="*/ 17 h 23"/>
                    <a:gd name="T54" fmla="*/ 1 w 38"/>
                    <a:gd name="T55" fmla="*/ 17 h 23"/>
                    <a:gd name="T56" fmla="*/ 7 w 38"/>
                    <a:gd name="T57" fmla="*/ 12 h 23"/>
                    <a:gd name="T58" fmla="*/ 7 w 38"/>
                    <a:gd name="T59" fmla="*/ 12 h 23"/>
                    <a:gd name="T60" fmla="*/ 8 w 38"/>
                    <a:gd name="T61" fmla="*/ 10 h 23"/>
                    <a:gd name="T62" fmla="*/ 10 w 38"/>
                    <a:gd name="T63" fmla="*/ 8 h 23"/>
                    <a:gd name="T64" fmla="*/ 18 w 38"/>
                    <a:gd name="T65" fmla="*/ 4 h 23"/>
                    <a:gd name="T66" fmla="*/ 18 w 38"/>
                    <a:gd name="T67" fmla="*/ 4 h 23"/>
                    <a:gd name="T68" fmla="*/ 23 w 38"/>
                    <a:gd name="T69" fmla="*/ 4 h 23"/>
                    <a:gd name="T70" fmla="*/ 27 w 38"/>
                    <a:gd name="T71" fmla="*/ 4 h 23"/>
                    <a:gd name="T72" fmla="*/ 30 w 38"/>
                    <a:gd name="T73" fmla="*/ 4 h 23"/>
                    <a:gd name="T74" fmla="*/ 31 w 38"/>
                    <a:gd name="T75" fmla="*/ 7 h 23"/>
                    <a:gd name="T76" fmla="*/ 31 w 38"/>
                    <a:gd name="T77" fmla="*/ 7 h 23"/>
                    <a:gd name="T78" fmla="*/ 30 w 38"/>
                    <a:gd name="T79" fmla="*/ 11 h 23"/>
                    <a:gd name="T80" fmla="*/ 27 w 38"/>
                    <a:gd name="T81" fmla="*/ 14 h 23"/>
                    <a:gd name="T82" fmla="*/ 24 w 38"/>
                    <a:gd name="T83" fmla="*/ 17 h 23"/>
                    <a:gd name="T84" fmla="*/ 20 w 38"/>
                    <a:gd name="T85" fmla="*/ 18 h 23"/>
                    <a:gd name="T86" fmla="*/ 20 w 38"/>
                    <a:gd name="T87" fmla="*/ 18 h 23"/>
                    <a:gd name="T88" fmla="*/ 14 w 38"/>
                    <a:gd name="T89" fmla="*/ 17 h 23"/>
                    <a:gd name="T90" fmla="*/ 10 w 38"/>
                    <a:gd name="T91" fmla="*/ 15 h 23"/>
                    <a:gd name="T92" fmla="*/ 7 w 38"/>
                    <a:gd name="T93" fmla="*/ 12 h 23"/>
                    <a:gd name="T94" fmla="*/ 7 w 38"/>
                    <a:gd name="T95" fmla="*/ 12 h 23"/>
                    <a:gd name="T96" fmla="*/ 7 w 38"/>
                    <a:gd name="T97" fmla="*/ 12 h 23"/>
                    <a:gd name="T98" fmla="*/ 1 w 38"/>
                    <a:gd name="T99" fmla="*/ 17 h 23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0" t="0" r="r" b="b"/>
                  <a:pathLst>
                    <a:path w="38" h="23">
                      <a:moveTo>
                        <a:pt x="1" y="17"/>
                      </a:moveTo>
                      <a:lnTo>
                        <a:pt x="1" y="17"/>
                      </a:lnTo>
                      <a:lnTo>
                        <a:pt x="4" y="21"/>
                      </a:lnTo>
                      <a:lnTo>
                        <a:pt x="8" y="22"/>
                      </a:lnTo>
                      <a:lnTo>
                        <a:pt x="14" y="23"/>
                      </a:lnTo>
                      <a:lnTo>
                        <a:pt x="20" y="23"/>
                      </a:lnTo>
                      <a:lnTo>
                        <a:pt x="26" y="22"/>
                      </a:lnTo>
                      <a:lnTo>
                        <a:pt x="29" y="21"/>
                      </a:lnTo>
                      <a:lnTo>
                        <a:pt x="33" y="18"/>
                      </a:lnTo>
                      <a:lnTo>
                        <a:pt x="34" y="15"/>
                      </a:lnTo>
                      <a:lnTo>
                        <a:pt x="37" y="11"/>
                      </a:lnTo>
                      <a:lnTo>
                        <a:pt x="38" y="7"/>
                      </a:lnTo>
                      <a:lnTo>
                        <a:pt x="37" y="4"/>
                      </a:lnTo>
                      <a:lnTo>
                        <a:pt x="35" y="3"/>
                      </a:lnTo>
                      <a:lnTo>
                        <a:pt x="31" y="0"/>
                      </a:lnTo>
                      <a:lnTo>
                        <a:pt x="26" y="0"/>
                      </a:lnTo>
                      <a:lnTo>
                        <a:pt x="19" y="0"/>
                      </a:lnTo>
                      <a:lnTo>
                        <a:pt x="12" y="3"/>
                      </a:lnTo>
                      <a:lnTo>
                        <a:pt x="6" y="6"/>
                      </a:lnTo>
                      <a:lnTo>
                        <a:pt x="3" y="8"/>
                      </a:lnTo>
                      <a:lnTo>
                        <a:pt x="1" y="11"/>
                      </a:lnTo>
                      <a:lnTo>
                        <a:pt x="0" y="14"/>
                      </a:lnTo>
                      <a:lnTo>
                        <a:pt x="1" y="17"/>
                      </a:lnTo>
                      <a:lnTo>
                        <a:pt x="7" y="12"/>
                      </a:lnTo>
                      <a:lnTo>
                        <a:pt x="8" y="10"/>
                      </a:lnTo>
                      <a:lnTo>
                        <a:pt x="10" y="8"/>
                      </a:lnTo>
                      <a:lnTo>
                        <a:pt x="18" y="4"/>
                      </a:lnTo>
                      <a:lnTo>
                        <a:pt x="23" y="4"/>
                      </a:lnTo>
                      <a:lnTo>
                        <a:pt x="27" y="4"/>
                      </a:lnTo>
                      <a:lnTo>
                        <a:pt x="30" y="4"/>
                      </a:lnTo>
                      <a:lnTo>
                        <a:pt x="31" y="7"/>
                      </a:lnTo>
                      <a:lnTo>
                        <a:pt x="30" y="11"/>
                      </a:lnTo>
                      <a:lnTo>
                        <a:pt x="27" y="14"/>
                      </a:lnTo>
                      <a:lnTo>
                        <a:pt x="24" y="17"/>
                      </a:lnTo>
                      <a:lnTo>
                        <a:pt x="20" y="18"/>
                      </a:lnTo>
                      <a:lnTo>
                        <a:pt x="14" y="17"/>
                      </a:lnTo>
                      <a:lnTo>
                        <a:pt x="10" y="15"/>
                      </a:lnTo>
                      <a:lnTo>
                        <a:pt x="7" y="12"/>
                      </a:lnTo>
                      <a:lnTo>
                        <a:pt x="1" y="17"/>
                      </a:lnTo>
                      <a:close/>
                    </a:path>
                  </a:pathLst>
                </a:custGeom>
                <a:solidFill>
                  <a:srgbClr val="D88B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172" name="Freeform 636"/>
                <p:cNvSpPr>
                  <a:spLocks/>
                </p:cNvSpPr>
                <p:nvPr/>
              </p:nvSpPr>
              <p:spPr bwMode="auto">
                <a:xfrm>
                  <a:off x="1621" y="269"/>
                  <a:ext cx="34" cy="20"/>
                </a:xfrm>
                <a:custGeom>
                  <a:avLst/>
                  <a:gdLst>
                    <a:gd name="T0" fmla="*/ 0 w 34"/>
                    <a:gd name="T1" fmla="*/ 11 h 20"/>
                    <a:gd name="T2" fmla="*/ 0 w 34"/>
                    <a:gd name="T3" fmla="*/ 11 h 20"/>
                    <a:gd name="T4" fmla="*/ 2 w 34"/>
                    <a:gd name="T5" fmla="*/ 16 h 20"/>
                    <a:gd name="T6" fmla="*/ 6 w 34"/>
                    <a:gd name="T7" fmla="*/ 19 h 20"/>
                    <a:gd name="T8" fmla="*/ 11 w 34"/>
                    <a:gd name="T9" fmla="*/ 20 h 20"/>
                    <a:gd name="T10" fmla="*/ 18 w 34"/>
                    <a:gd name="T11" fmla="*/ 20 h 20"/>
                    <a:gd name="T12" fmla="*/ 18 w 34"/>
                    <a:gd name="T13" fmla="*/ 20 h 20"/>
                    <a:gd name="T14" fmla="*/ 22 w 34"/>
                    <a:gd name="T15" fmla="*/ 20 h 20"/>
                    <a:gd name="T16" fmla="*/ 27 w 34"/>
                    <a:gd name="T17" fmla="*/ 18 h 20"/>
                    <a:gd name="T18" fmla="*/ 33 w 34"/>
                    <a:gd name="T19" fmla="*/ 15 h 20"/>
                    <a:gd name="T20" fmla="*/ 33 w 34"/>
                    <a:gd name="T21" fmla="*/ 12 h 20"/>
                    <a:gd name="T22" fmla="*/ 34 w 34"/>
                    <a:gd name="T23" fmla="*/ 9 h 20"/>
                    <a:gd name="T24" fmla="*/ 34 w 34"/>
                    <a:gd name="T25" fmla="*/ 9 h 20"/>
                    <a:gd name="T26" fmla="*/ 33 w 34"/>
                    <a:gd name="T27" fmla="*/ 5 h 20"/>
                    <a:gd name="T28" fmla="*/ 29 w 34"/>
                    <a:gd name="T29" fmla="*/ 3 h 20"/>
                    <a:gd name="T30" fmla="*/ 23 w 34"/>
                    <a:gd name="T31" fmla="*/ 0 h 20"/>
                    <a:gd name="T32" fmla="*/ 16 w 34"/>
                    <a:gd name="T33" fmla="*/ 0 h 20"/>
                    <a:gd name="T34" fmla="*/ 16 w 34"/>
                    <a:gd name="T35" fmla="*/ 0 h 20"/>
                    <a:gd name="T36" fmla="*/ 10 w 34"/>
                    <a:gd name="T37" fmla="*/ 1 h 20"/>
                    <a:gd name="T38" fmla="*/ 4 w 34"/>
                    <a:gd name="T39" fmla="*/ 4 h 20"/>
                    <a:gd name="T40" fmla="*/ 0 w 34"/>
                    <a:gd name="T41" fmla="*/ 7 h 20"/>
                    <a:gd name="T42" fmla="*/ 0 w 34"/>
                    <a:gd name="T43" fmla="*/ 11 h 20"/>
                    <a:gd name="T44" fmla="*/ 0 w 34"/>
                    <a:gd name="T45" fmla="*/ 11 h 20"/>
                    <a:gd name="T46" fmla="*/ 0 w 34"/>
                    <a:gd name="T47" fmla="*/ 11 h 20"/>
                    <a:gd name="T48" fmla="*/ 4 w 34"/>
                    <a:gd name="T49" fmla="*/ 9 h 20"/>
                    <a:gd name="T50" fmla="*/ 4 w 34"/>
                    <a:gd name="T51" fmla="*/ 9 h 20"/>
                    <a:gd name="T52" fmla="*/ 6 w 34"/>
                    <a:gd name="T53" fmla="*/ 8 h 20"/>
                    <a:gd name="T54" fmla="*/ 8 w 34"/>
                    <a:gd name="T55" fmla="*/ 7 h 20"/>
                    <a:gd name="T56" fmla="*/ 12 w 34"/>
                    <a:gd name="T57" fmla="*/ 5 h 20"/>
                    <a:gd name="T58" fmla="*/ 16 w 34"/>
                    <a:gd name="T59" fmla="*/ 4 h 20"/>
                    <a:gd name="T60" fmla="*/ 16 w 34"/>
                    <a:gd name="T61" fmla="*/ 4 h 20"/>
                    <a:gd name="T62" fmla="*/ 25 w 34"/>
                    <a:gd name="T63" fmla="*/ 4 h 20"/>
                    <a:gd name="T64" fmla="*/ 27 w 34"/>
                    <a:gd name="T65" fmla="*/ 5 h 20"/>
                    <a:gd name="T66" fmla="*/ 29 w 34"/>
                    <a:gd name="T67" fmla="*/ 8 h 20"/>
                    <a:gd name="T68" fmla="*/ 29 w 34"/>
                    <a:gd name="T69" fmla="*/ 8 h 20"/>
                    <a:gd name="T70" fmla="*/ 27 w 34"/>
                    <a:gd name="T71" fmla="*/ 11 h 20"/>
                    <a:gd name="T72" fmla="*/ 26 w 34"/>
                    <a:gd name="T73" fmla="*/ 12 h 20"/>
                    <a:gd name="T74" fmla="*/ 23 w 34"/>
                    <a:gd name="T75" fmla="*/ 15 h 20"/>
                    <a:gd name="T76" fmla="*/ 16 w 34"/>
                    <a:gd name="T77" fmla="*/ 16 h 20"/>
                    <a:gd name="T78" fmla="*/ 16 w 34"/>
                    <a:gd name="T79" fmla="*/ 16 h 20"/>
                    <a:gd name="T80" fmla="*/ 12 w 34"/>
                    <a:gd name="T81" fmla="*/ 16 h 20"/>
                    <a:gd name="T82" fmla="*/ 8 w 34"/>
                    <a:gd name="T83" fmla="*/ 15 h 20"/>
                    <a:gd name="T84" fmla="*/ 6 w 34"/>
                    <a:gd name="T85" fmla="*/ 12 h 20"/>
                    <a:gd name="T86" fmla="*/ 4 w 34"/>
                    <a:gd name="T87" fmla="*/ 9 h 20"/>
                    <a:gd name="T88" fmla="*/ 4 w 34"/>
                    <a:gd name="T89" fmla="*/ 9 h 20"/>
                    <a:gd name="T90" fmla="*/ 4 w 34"/>
                    <a:gd name="T91" fmla="*/ 9 h 20"/>
                    <a:gd name="T92" fmla="*/ 0 w 34"/>
                    <a:gd name="T93" fmla="*/ 11 h 20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0" t="0" r="r" b="b"/>
                  <a:pathLst>
                    <a:path w="34" h="20">
                      <a:moveTo>
                        <a:pt x="0" y="11"/>
                      </a:moveTo>
                      <a:lnTo>
                        <a:pt x="0" y="11"/>
                      </a:lnTo>
                      <a:lnTo>
                        <a:pt x="2" y="16"/>
                      </a:lnTo>
                      <a:lnTo>
                        <a:pt x="6" y="19"/>
                      </a:lnTo>
                      <a:lnTo>
                        <a:pt x="11" y="20"/>
                      </a:lnTo>
                      <a:lnTo>
                        <a:pt x="18" y="20"/>
                      </a:lnTo>
                      <a:lnTo>
                        <a:pt x="22" y="20"/>
                      </a:lnTo>
                      <a:lnTo>
                        <a:pt x="27" y="18"/>
                      </a:lnTo>
                      <a:lnTo>
                        <a:pt x="33" y="15"/>
                      </a:lnTo>
                      <a:lnTo>
                        <a:pt x="33" y="12"/>
                      </a:lnTo>
                      <a:lnTo>
                        <a:pt x="34" y="9"/>
                      </a:lnTo>
                      <a:lnTo>
                        <a:pt x="33" y="5"/>
                      </a:lnTo>
                      <a:lnTo>
                        <a:pt x="29" y="3"/>
                      </a:lnTo>
                      <a:lnTo>
                        <a:pt x="23" y="0"/>
                      </a:lnTo>
                      <a:lnTo>
                        <a:pt x="16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7"/>
                      </a:lnTo>
                      <a:lnTo>
                        <a:pt x="0" y="11"/>
                      </a:lnTo>
                      <a:lnTo>
                        <a:pt x="4" y="9"/>
                      </a:lnTo>
                      <a:lnTo>
                        <a:pt x="6" y="8"/>
                      </a:lnTo>
                      <a:lnTo>
                        <a:pt x="8" y="7"/>
                      </a:lnTo>
                      <a:lnTo>
                        <a:pt x="12" y="5"/>
                      </a:lnTo>
                      <a:lnTo>
                        <a:pt x="16" y="4"/>
                      </a:lnTo>
                      <a:lnTo>
                        <a:pt x="25" y="4"/>
                      </a:lnTo>
                      <a:lnTo>
                        <a:pt x="27" y="5"/>
                      </a:lnTo>
                      <a:lnTo>
                        <a:pt x="29" y="8"/>
                      </a:lnTo>
                      <a:lnTo>
                        <a:pt x="27" y="11"/>
                      </a:lnTo>
                      <a:lnTo>
                        <a:pt x="26" y="12"/>
                      </a:lnTo>
                      <a:lnTo>
                        <a:pt x="23" y="15"/>
                      </a:lnTo>
                      <a:lnTo>
                        <a:pt x="16" y="16"/>
                      </a:lnTo>
                      <a:lnTo>
                        <a:pt x="12" y="16"/>
                      </a:lnTo>
                      <a:lnTo>
                        <a:pt x="8" y="15"/>
                      </a:lnTo>
                      <a:lnTo>
                        <a:pt x="6" y="12"/>
                      </a:lnTo>
                      <a:lnTo>
                        <a:pt x="4" y="9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D88B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173" name="Freeform 637"/>
                <p:cNvSpPr>
                  <a:spLocks/>
                </p:cNvSpPr>
                <p:nvPr/>
              </p:nvSpPr>
              <p:spPr bwMode="auto">
                <a:xfrm>
                  <a:off x="1666" y="268"/>
                  <a:ext cx="36" cy="20"/>
                </a:xfrm>
                <a:custGeom>
                  <a:avLst/>
                  <a:gdLst>
                    <a:gd name="T0" fmla="*/ 0 w 36"/>
                    <a:gd name="T1" fmla="*/ 12 h 20"/>
                    <a:gd name="T2" fmla="*/ 0 w 36"/>
                    <a:gd name="T3" fmla="*/ 12 h 20"/>
                    <a:gd name="T4" fmla="*/ 1 w 36"/>
                    <a:gd name="T5" fmla="*/ 14 h 20"/>
                    <a:gd name="T6" fmla="*/ 3 w 36"/>
                    <a:gd name="T7" fmla="*/ 17 h 20"/>
                    <a:gd name="T8" fmla="*/ 4 w 36"/>
                    <a:gd name="T9" fmla="*/ 19 h 20"/>
                    <a:gd name="T10" fmla="*/ 8 w 36"/>
                    <a:gd name="T11" fmla="*/ 20 h 20"/>
                    <a:gd name="T12" fmla="*/ 13 w 36"/>
                    <a:gd name="T13" fmla="*/ 20 h 20"/>
                    <a:gd name="T14" fmla="*/ 22 w 36"/>
                    <a:gd name="T15" fmla="*/ 20 h 20"/>
                    <a:gd name="T16" fmla="*/ 22 w 36"/>
                    <a:gd name="T17" fmla="*/ 20 h 20"/>
                    <a:gd name="T18" fmla="*/ 28 w 36"/>
                    <a:gd name="T19" fmla="*/ 19 h 20"/>
                    <a:gd name="T20" fmla="*/ 34 w 36"/>
                    <a:gd name="T21" fmla="*/ 16 h 20"/>
                    <a:gd name="T22" fmla="*/ 36 w 36"/>
                    <a:gd name="T23" fmla="*/ 13 h 20"/>
                    <a:gd name="T24" fmla="*/ 36 w 36"/>
                    <a:gd name="T25" fmla="*/ 9 h 20"/>
                    <a:gd name="T26" fmla="*/ 36 w 36"/>
                    <a:gd name="T27" fmla="*/ 9 h 20"/>
                    <a:gd name="T28" fmla="*/ 36 w 36"/>
                    <a:gd name="T29" fmla="*/ 6 h 20"/>
                    <a:gd name="T30" fmla="*/ 34 w 36"/>
                    <a:gd name="T31" fmla="*/ 4 h 20"/>
                    <a:gd name="T32" fmla="*/ 30 w 36"/>
                    <a:gd name="T33" fmla="*/ 1 h 20"/>
                    <a:gd name="T34" fmla="*/ 23 w 36"/>
                    <a:gd name="T35" fmla="*/ 0 h 20"/>
                    <a:gd name="T36" fmla="*/ 16 w 36"/>
                    <a:gd name="T37" fmla="*/ 0 h 20"/>
                    <a:gd name="T38" fmla="*/ 16 w 36"/>
                    <a:gd name="T39" fmla="*/ 0 h 20"/>
                    <a:gd name="T40" fmla="*/ 8 w 36"/>
                    <a:gd name="T41" fmla="*/ 1 h 20"/>
                    <a:gd name="T42" fmla="*/ 3 w 36"/>
                    <a:gd name="T43" fmla="*/ 4 h 20"/>
                    <a:gd name="T44" fmla="*/ 0 w 36"/>
                    <a:gd name="T45" fmla="*/ 6 h 20"/>
                    <a:gd name="T46" fmla="*/ 0 w 36"/>
                    <a:gd name="T47" fmla="*/ 12 h 20"/>
                    <a:gd name="T48" fmla="*/ 0 w 36"/>
                    <a:gd name="T49" fmla="*/ 12 h 20"/>
                    <a:gd name="T50" fmla="*/ 0 w 36"/>
                    <a:gd name="T51" fmla="*/ 12 h 20"/>
                    <a:gd name="T52" fmla="*/ 4 w 36"/>
                    <a:gd name="T53" fmla="*/ 10 h 20"/>
                    <a:gd name="T54" fmla="*/ 4 w 36"/>
                    <a:gd name="T55" fmla="*/ 10 h 20"/>
                    <a:gd name="T56" fmla="*/ 4 w 36"/>
                    <a:gd name="T57" fmla="*/ 9 h 20"/>
                    <a:gd name="T58" fmla="*/ 5 w 36"/>
                    <a:gd name="T59" fmla="*/ 8 h 20"/>
                    <a:gd name="T60" fmla="*/ 9 w 36"/>
                    <a:gd name="T61" fmla="*/ 5 h 20"/>
                    <a:gd name="T62" fmla="*/ 16 w 36"/>
                    <a:gd name="T63" fmla="*/ 4 h 20"/>
                    <a:gd name="T64" fmla="*/ 16 w 36"/>
                    <a:gd name="T65" fmla="*/ 4 h 20"/>
                    <a:gd name="T66" fmla="*/ 22 w 36"/>
                    <a:gd name="T67" fmla="*/ 4 h 20"/>
                    <a:gd name="T68" fmla="*/ 27 w 36"/>
                    <a:gd name="T69" fmla="*/ 5 h 20"/>
                    <a:gd name="T70" fmla="*/ 31 w 36"/>
                    <a:gd name="T71" fmla="*/ 6 h 20"/>
                    <a:gd name="T72" fmla="*/ 32 w 36"/>
                    <a:gd name="T73" fmla="*/ 9 h 20"/>
                    <a:gd name="T74" fmla="*/ 32 w 36"/>
                    <a:gd name="T75" fmla="*/ 9 h 20"/>
                    <a:gd name="T76" fmla="*/ 31 w 36"/>
                    <a:gd name="T77" fmla="*/ 10 h 20"/>
                    <a:gd name="T78" fmla="*/ 28 w 36"/>
                    <a:gd name="T79" fmla="*/ 12 h 20"/>
                    <a:gd name="T80" fmla="*/ 24 w 36"/>
                    <a:gd name="T81" fmla="*/ 14 h 20"/>
                    <a:gd name="T82" fmla="*/ 19 w 36"/>
                    <a:gd name="T83" fmla="*/ 14 h 20"/>
                    <a:gd name="T84" fmla="*/ 19 w 36"/>
                    <a:gd name="T85" fmla="*/ 14 h 20"/>
                    <a:gd name="T86" fmla="*/ 13 w 36"/>
                    <a:gd name="T87" fmla="*/ 14 h 20"/>
                    <a:gd name="T88" fmla="*/ 8 w 36"/>
                    <a:gd name="T89" fmla="*/ 13 h 20"/>
                    <a:gd name="T90" fmla="*/ 5 w 36"/>
                    <a:gd name="T91" fmla="*/ 12 h 20"/>
                    <a:gd name="T92" fmla="*/ 4 w 36"/>
                    <a:gd name="T93" fmla="*/ 10 h 20"/>
                    <a:gd name="T94" fmla="*/ 4 w 36"/>
                    <a:gd name="T95" fmla="*/ 10 h 20"/>
                    <a:gd name="T96" fmla="*/ 4 w 36"/>
                    <a:gd name="T97" fmla="*/ 10 h 20"/>
                    <a:gd name="T98" fmla="*/ 0 w 36"/>
                    <a:gd name="T99" fmla="*/ 12 h 20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0" t="0" r="r" b="b"/>
                  <a:pathLst>
                    <a:path w="36" h="20">
                      <a:moveTo>
                        <a:pt x="0" y="12"/>
                      </a:moveTo>
                      <a:lnTo>
                        <a:pt x="0" y="12"/>
                      </a:lnTo>
                      <a:lnTo>
                        <a:pt x="1" y="14"/>
                      </a:lnTo>
                      <a:lnTo>
                        <a:pt x="3" y="17"/>
                      </a:lnTo>
                      <a:lnTo>
                        <a:pt x="4" y="19"/>
                      </a:lnTo>
                      <a:lnTo>
                        <a:pt x="8" y="20"/>
                      </a:lnTo>
                      <a:lnTo>
                        <a:pt x="13" y="20"/>
                      </a:lnTo>
                      <a:lnTo>
                        <a:pt x="22" y="20"/>
                      </a:lnTo>
                      <a:lnTo>
                        <a:pt x="28" y="19"/>
                      </a:lnTo>
                      <a:lnTo>
                        <a:pt x="34" y="16"/>
                      </a:lnTo>
                      <a:lnTo>
                        <a:pt x="36" y="13"/>
                      </a:lnTo>
                      <a:lnTo>
                        <a:pt x="36" y="9"/>
                      </a:lnTo>
                      <a:lnTo>
                        <a:pt x="36" y="6"/>
                      </a:lnTo>
                      <a:lnTo>
                        <a:pt x="34" y="4"/>
                      </a:lnTo>
                      <a:lnTo>
                        <a:pt x="30" y="1"/>
                      </a:lnTo>
                      <a:lnTo>
                        <a:pt x="23" y="0"/>
                      </a:lnTo>
                      <a:lnTo>
                        <a:pt x="16" y="0"/>
                      </a:lnTo>
                      <a:lnTo>
                        <a:pt x="8" y="1"/>
                      </a:lnTo>
                      <a:lnTo>
                        <a:pt x="3" y="4"/>
                      </a:lnTo>
                      <a:lnTo>
                        <a:pt x="0" y="6"/>
                      </a:lnTo>
                      <a:lnTo>
                        <a:pt x="0" y="12"/>
                      </a:lnTo>
                      <a:lnTo>
                        <a:pt x="4" y="10"/>
                      </a:lnTo>
                      <a:lnTo>
                        <a:pt x="4" y="9"/>
                      </a:lnTo>
                      <a:lnTo>
                        <a:pt x="5" y="8"/>
                      </a:lnTo>
                      <a:lnTo>
                        <a:pt x="9" y="5"/>
                      </a:lnTo>
                      <a:lnTo>
                        <a:pt x="16" y="4"/>
                      </a:lnTo>
                      <a:lnTo>
                        <a:pt x="22" y="4"/>
                      </a:lnTo>
                      <a:lnTo>
                        <a:pt x="27" y="5"/>
                      </a:lnTo>
                      <a:lnTo>
                        <a:pt x="31" y="6"/>
                      </a:lnTo>
                      <a:lnTo>
                        <a:pt x="32" y="9"/>
                      </a:lnTo>
                      <a:lnTo>
                        <a:pt x="31" y="10"/>
                      </a:lnTo>
                      <a:lnTo>
                        <a:pt x="28" y="12"/>
                      </a:lnTo>
                      <a:lnTo>
                        <a:pt x="24" y="14"/>
                      </a:lnTo>
                      <a:lnTo>
                        <a:pt x="19" y="14"/>
                      </a:lnTo>
                      <a:lnTo>
                        <a:pt x="13" y="14"/>
                      </a:lnTo>
                      <a:lnTo>
                        <a:pt x="8" y="13"/>
                      </a:lnTo>
                      <a:lnTo>
                        <a:pt x="5" y="12"/>
                      </a:lnTo>
                      <a:lnTo>
                        <a:pt x="4" y="10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D88B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70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2168" name="Freeform 638"/>
            <p:cNvSpPr>
              <a:spLocks/>
            </p:cNvSpPr>
            <p:nvPr/>
          </p:nvSpPr>
          <p:spPr bwMode="auto">
            <a:xfrm>
              <a:off x="1017" y="330"/>
              <a:ext cx="147" cy="282"/>
            </a:xfrm>
            <a:custGeom>
              <a:avLst/>
              <a:gdLst>
                <a:gd name="T0" fmla="*/ 126 w 147"/>
                <a:gd name="T1" fmla="*/ 257 h 282"/>
                <a:gd name="T2" fmla="*/ 65 w 147"/>
                <a:gd name="T3" fmla="*/ 214 h 282"/>
                <a:gd name="T4" fmla="*/ 57 w 147"/>
                <a:gd name="T5" fmla="*/ 206 h 282"/>
                <a:gd name="T6" fmla="*/ 54 w 147"/>
                <a:gd name="T7" fmla="*/ 202 h 282"/>
                <a:gd name="T8" fmla="*/ 44 w 147"/>
                <a:gd name="T9" fmla="*/ 192 h 282"/>
                <a:gd name="T10" fmla="*/ 35 w 147"/>
                <a:gd name="T11" fmla="*/ 181 h 282"/>
                <a:gd name="T12" fmla="*/ 16 w 147"/>
                <a:gd name="T13" fmla="*/ 145 h 282"/>
                <a:gd name="T14" fmla="*/ 8 w 147"/>
                <a:gd name="T15" fmla="*/ 102 h 282"/>
                <a:gd name="T16" fmla="*/ 9 w 147"/>
                <a:gd name="T17" fmla="*/ 70 h 282"/>
                <a:gd name="T18" fmla="*/ 17 w 147"/>
                <a:gd name="T19" fmla="*/ 42 h 282"/>
                <a:gd name="T20" fmla="*/ 27 w 147"/>
                <a:gd name="T21" fmla="*/ 27 h 282"/>
                <a:gd name="T22" fmla="*/ 43 w 147"/>
                <a:gd name="T23" fmla="*/ 15 h 282"/>
                <a:gd name="T24" fmla="*/ 59 w 147"/>
                <a:gd name="T25" fmla="*/ 10 h 282"/>
                <a:gd name="T26" fmla="*/ 85 w 147"/>
                <a:gd name="T27" fmla="*/ 15 h 282"/>
                <a:gd name="T28" fmla="*/ 104 w 147"/>
                <a:gd name="T29" fmla="*/ 30 h 282"/>
                <a:gd name="T30" fmla="*/ 109 w 147"/>
                <a:gd name="T31" fmla="*/ 49 h 282"/>
                <a:gd name="T32" fmla="*/ 107 w 147"/>
                <a:gd name="T33" fmla="*/ 81 h 282"/>
                <a:gd name="T34" fmla="*/ 112 w 147"/>
                <a:gd name="T35" fmla="*/ 108 h 282"/>
                <a:gd name="T36" fmla="*/ 122 w 147"/>
                <a:gd name="T37" fmla="*/ 127 h 282"/>
                <a:gd name="T38" fmla="*/ 127 w 147"/>
                <a:gd name="T39" fmla="*/ 139 h 282"/>
                <a:gd name="T40" fmla="*/ 137 w 147"/>
                <a:gd name="T41" fmla="*/ 145 h 282"/>
                <a:gd name="T42" fmla="*/ 142 w 147"/>
                <a:gd name="T43" fmla="*/ 148 h 282"/>
                <a:gd name="T44" fmla="*/ 146 w 147"/>
                <a:gd name="T45" fmla="*/ 146 h 282"/>
                <a:gd name="T46" fmla="*/ 147 w 147"/>
                <a:gd name="T47" fmla="*/ 141 h 282"/>
                <a:gd name="T48" fmla="*/ 146 w 147"/>
                <a:gd name="T49" fmla="*/ 135 h 282"/>
                <a:gd name="T50" fmla="*/ 134 w 147"/>
                <a:gd name="T51" fmla="*/ 122 h 282"/>
                <a:gd name="T52" fmla="*/ 127 w 147"/>
                <a:gd name="T53" fmla="*/ 114 h 282"/>
                <a:gd name="T54" fmla="*/ 116 w 147"/>
                <a:gd name="T55" fmla="*/ 83 h 282"/>
                <a:gd name="T56" fmla="*/ 119 w 147"/>
                <a:gd name="T57" fmla="*/ 60 h 282"/>
                <a:gd name="T58" fmla="*/ 118 w 147"/>
                <a:gd name="T59" fmla="*/ 34 h 282"/>
                <a:gd name="T60" fmla="*/ 107 w 147"/>
                <a:gd name="T61" fmla="*/ 16 h 282"/>
                <a:gd name="T62" fmla="*/ 82 w 147"/>
                <a:gd name="T63" fmla="*/ 3 h 282"/>
                <a:gd name="T64" fmla="*/ 61 w 147"/>
                <a:gd name="T65" fmla="*/ 0 h 282"/>
                <a:gd name="T66" fmla="*/ 35 w 147"/>
                <a:gd name="T67" fmla="*/ 5 h 282"/>
                <a:gd name="T68" fmla="*/ 16 w 147"/>
                <a:gd name="T69" fmla="*/ 23 h 282"/>
                <a:gd name="T70" fmla="*/ 5 w 147"/>
                <a:gd name="T71" fmla="*/ 45 h 282"/>
                <a:gd name="T72" fmla="*/ 0 w 147"/>
                <a:gd name="T73" fmla="*/ 87 h 282"/>
                <a:gd name="T74" fmla="*/ 4 w 147"/>
                <a:gd name="T75" fmla="*/ 129 h 282"/>
                <a:gd name="T76" fmla="*/ 12 w 147"/>
                <a:gd name="T77" fmla="*/ 158 h 282"/>
                <a:gd name="T78" fmla="*/ 30 w 147"/>
                <a:gd name="T79" fmla="*/ 188 h 282"/>
                <a:gd name="T80" fmla="*/ 39 w 147"/>
                <a:gd name="T81" fmla="*/ 204 h 282"/>
                <a:gd name="T82" fmla="*/ 46 w 147"/>
                <a:gd name="T83" fmla="*/ 210 h 282"/>
                <a:gd name="T84" fmla="*/ 54 w 147"/>
                <a:gd name="T85" fmla="*/ 219 h 282"/>
                <a:gd name="T86" fmla="*/ 122 w 147"/>
                <a:gd name="T87" fmla="*/ 271 h 282"/>
                <a:gd name="T88" fmla="*/ 141 w 147"/>
                <a:gd name="T89" fmla="*/ 280 h 282"/>
                <a:gd name="T90" fmla="*/ 145 w 147"/>
                <a:gd name="T91" fmla="*/ 273 h 282"/>
                <a:gd name="T92" fmla="*/ 145 w 147"/>
                <a:gd name="T93" fmla="*/ 268 h 28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47" h="282">
                  <a:moveTo>
                    <a:pt x="145" y="268"/>
                  </a:moveTo>
                  <a:lnTo>
                    <a:pt x="145" y="268"/>
                  </a:lnTo>
                  <a:lnTo>
                    <a:pt x="126" y="257"/>
                  </a:lnTo>
                  <a:lnTo>
                    <a:pt x="100" y="241"/>
                  </a:lnTo>
                  <a:lnTo>
                    <a:pt x="74" y="223"/>
                  </a:lnTo>
                  <a:lnTo>
                    <a:pt x="65" y="214"/>
                  </a:lnTo>
                  <a:lnTo>
                    <a:pt x="57" y="206"/>
                  </a:lnTo>
                  <a:lnTo>
                    <a:pt x="55" y="204"/>
                  </a:lnTo>
                  <a:lnTo>
                    <a:pt x="54" y="202"/>
                  </a:lnTo>
                  <a:lnTo>
                    <a:pt x="51" y="195"/>
                  </a:lnTo>
                  <a:lnTo>
                    <a:pt x="44" y="192"/>
                  </a:lnTo>
                  <a:lnTo>
                    <a:pt x="40" y="188"/>
                  </a:lnTo>
                  <a:lnTo>
                    <a:pt x="35" y="181"/>
                  </a:lnTo>
                  <a:lnTo>
                    <a:pt x="23" y="162"/>
                  </a:lnTo>
                  <a:lnTo>
                    <a:pt x="19" y="154"/>
                  </a:lnTo>
                  <a:lnTo>
                    <a:pt x="16" y="145"/>
                  </a:lnTo>
                  <a:lnTo>
                    <a:pt x="13" y="137"/>
                  </a:lnTo>
                  <a:lnTo>
                    <a:pt x="11" y="126"/>
                  </a:lnTo>
                  <a:lnTo>
                    <a:pt x="8" y="102"/>
                  </a:lnTo>
                  <a:lnTo>
                    <a:pt x="8" y="88"/>
                  </a:lnTo>
                  <a:lnTo>
                    <a:pt x="9" y="70"/>
                  </a:lnTo>
                  <a:lnTo>
                    <a:pt x="11" y="61"/>
                  </a:lnTo>
                  <a:lnTo>
                    <a:pt x="13" y="51"/>
                  </a:lnTo>
                  <a:lnTo>
                    <a:pt x="17" y="42"/>
                  </a:lnTo>
                  <a:lnTo>
                    <a:pt x="21" y="34"/>
                  </a:lnTo>
                  <a:lnTo>
                    <a:pt x="27" y="27"/>
                  </a:lnTo>
                  <a:lnTo>
                    <a:pt x="32" y="23"/>
                  </a:lnTo>
                  <a:lnTo>
                    <a:pt x="38" y="18"/>
                  </a:lnTo>
                  <a:lnTo>
                    <a:pt x="43" y="15"/>
                  </a:lnTo>
                  <a:lnTo>
                    <a:pt x="53" y="11"/>
                  </a:lnTo>
                  <a:lnTo>
                    <a:pt x="59" y="10"/>
                  </a:lnTo>
                  <a:lnTo>
                    <a:pt x="70" y="11"/>
                  </a:lnTo>
                  <a:lnTo>
                    <a:pt x="77" y="12"/>
                  </a:lnTo>
                  <a:lnTo>
                    <a:pt x="85" y="15"/>
                  </a:lnTo>
                  <a:lnTo>
                    <a:pt x="92" y="19"/>
                  </a:lnTo>
                  <a:lnTo>
                    <a:pt x="99" y="23"/>
                  </a:lnTo>
                  <a:lnTo>
                    <a:pt x="104" y="30"/>
                  </a:lnTo>
                  <a:lnTo>
                    <a:pt x="108" y="39"/>
                  </a:lnTo>
                  <a:lnTo>
                    <a:pt x="109" y="49"/>
                  </a:lnTo>
                  <a:lnTo>
                    <a:pt x="109" y="60"/>
                  </a:lnTo>
                  <a:lnTo>
                    <a:pt x="107" y="81"/>
                  </a:lnTo>
                  <a:lnTo>
                    <a:pt x="108" y="92"/>
                  </a:lnTo>
                  <a:lnTo>
                    <a:pt x="109" y="100"/>
                  </a:lnTo>
                  <a:lnTo>
                    <a:pt x="112" y="108"/>
                  </a:lnTo>
                  <a:lnTo>
                    <a:pt x="116" y="119"/>
                  </a:lnTo>
                  <a:lnTo>
                    <a:pt x="122" y="127"/>
                  </a:lnTo>
                  <a:lnTo>
                    <a:pt x="126" y="134"/>
                  </a:lnTo>
                  <a:lnTo>
                    <a:pt x="127" y="137"/>
                  </a:lnTo>
                  <a:lnTo>
                    <a:pt x="127" y="139"/>
                  </a:lnTo>
                  <a:lnTo>
                    <a:pt x="131" y="142"/>
                  </a:lnTo>
                  <a:lnTo>
                    <a:pt x="137" y="145"/>
                  </a:lnTo>
                  <a:lnTo>
                    <a:pt x="139" y="148"/>
                  </a:lnTo>
                  <a:lnTo>
                    <a:pt x="142" y="148"/>
                  </a:lnTo>
                  <a:lnTo>
                    <a:pt x="145" y="148"/>
                  </a:lnTo>
                  <a:lnTo>
                    <a:pt x="146" y="146"/>
                  </a:lnTo>
                  <a:lnTo>
                    <a:pt x="146" y="145"/>
                  </a:lnTo>
                  <a:lnTo>
                    <a:pt x="147" y="141"/>
                  </a:lnTo>
                  <a:lnTo>
                    <a:pt x="147" y="138"/>
                  </a:lnTo>
                  <a:lnTo>
                    <a:pt x="146" y="135"/>
                  </a:lnTo>
                  <a:lnTo>
                    <a:pt x="143" y="130"/>
                  </a:lnTo>
                  <a:lnTo>
                    <a:pt x="141" y="126"/>
                  </a:lnTo>
                  <a:lnTo>
                    <a:pt x="134" y="122"/>
                  </a:lnTo>
                  <a:lnTo>
                    <a:pt x="131" y="119"/>
                  </a:lnTo>
                  <a:lnTo>
                    <a:pt x="127" y="114"/>
                  </a:lnTo>
                  <a:lnTo>
                    <a:pt x="123" y="107"/>
                  </a:lnTo>
                  <a:lnTo>
                    <a:pt x="119" y="99"/>
                  </a:lnTo>
                  <a:lnTo>
                    <a:pt x="116" y="83"/>
                  </a:lnTo>
                  <a:lnTo>
                    <a:pt x="116" y="72"/>
                  </a:lnTo>
                  <a:lnTo>
                    <a:pt x="119" y="60"/>
                  </a:lnTo>
                  <a:lnTo>
                    <a:pt x="119" y="46"/>
                  </a:lnTo>
                  <a:lnTo>
                    <a:pt x="119" y="41"/>
                  </a:lnTo>
                  <a:lnTo>
                    <a:pt x="118" y="34"/>
                  </a:lnTo>
                  <a:lnTo>
                    <a:pt x="114" y="24"/>
                  </a:lnTo>
                  <a:lnTo>
                    <a:pt x="107" y="16"/>
                  </a:lnTo>
                  <a:lnTo>
                    <a:pt x="100" y="11"/>
                  </a:lnTo>
                  <a:lnTo>
                    <a:pt x="92" y="7"/>
                  </a:lnTo>
                  <a:lnTo>
                    <a:pt x="82" y="3"/>
                  </a:lnTo>
                  <a:lnTo>
                    <a:pt x="74" y="1"/>
                  </a:lnTo>
                  <a:lnTo>
                    <a:pt x="61" y="0"/>
                  </a:lnTo>
                  <a:lnTo>
                    <a:pt x="54" y="0"/>
                  </a:lnTo>
                  <a:lnTo>
                    <a:pt x="42" y="3"/>
                  </a:lnTo>
                  <a:lnTo>
                    <a:pt x="35" y="5"/>
                  </a:lnTo>
                  <a:lnTo>
                    <a:pt x="30" y="10"/>
                  </a:lnTo>
                  <a:lnTo>
                    <a:pt x="23" y="15"/>
                  </a:lnTo>
                  <a:lnTo>
                    <a:pt x="16" y="23"/>
                  </a:lnTo>
                  <a:lnTo>
                    <a:pt x="11" y="34"/>
                  </a:lnTo>
                  <a:lnTo>
                    <a:pt x="5" y="45"/>
                  </a:lnTo>
                  <a:lnTo>
                    <a:pt x="2" y="57"/>
                  </a:lnTo>
                  <a:lnTo>
                    <a:pt x="1" y="68"/>
                  </a:lnTo>
                  <a:lnTo>
                    <a:pt x="0" y="87"/>
                  </a:lnTo>
                  <a:lnTo>
                    <a:pt x="1" y="103"/>
                  </a:lnTo>
                  <a:lnTo>
                    <a:pt x="4" y="129"/>
                  </a:lnTo>
                  <a:lnTo>
                    <a:pt x="5" y="139"/>
                  </a:lnTo>
                  <a:lnTo>
                    <a:pt x="8" y="149"/>
                  </a:lnTo>
                  <a:lnTo>
                    <a:pt x="12" y="158"/>
                  </a:lnTo>
                  <a:lnTo>
                    <a:pt x="16" y="168"/>
                  </a:lnTo>
                  <a:lnTo>
                    <a:pt x="30" y="188"/>
                  </a:lnTo>
                  <a:lnTo>
                    <a:pt x="32" y="194"/>
                  </a:lnTo>
                  <a:lnTo>
                    <a:pt x="34" y="199"/>
                  </a:lnTo>
                  <a:lnTo>
                    <a:pt x="39" y="204"/>
                  </a:lnTo>
                  <a:lnTo>
                    <a:pt x="42" y="207"/>
                  </a:lnTo>
                  <a:lnTo>
                    <a:pt x="46" y="210"/>
                  </a:lnTo>
                  <a:lnTo>
                    <a:pt x="54" y="219"/>
                  </a:lnTo>
                  <a:lnTo>
                    <a:pt x="66" y="230"/>
                  </a:lnTo>
                  <a:lnTo>
                    <a:pt x="93" y="252"/>
                  </a:lnTo>
                  <a:lnTo>
                    <a:pt x="122" y="271"/>
                  </a:lnTo>
                  <a:lnTo>
                    <a:pt x="139" y="282"/>
                  </a:lnTo>
                  <a:lnTo>
                    <a:pt x="141" y="280"/>
                  </a:lnTo>
                  <a:lnTo>
                    <a:pt x="142" y="279"/>
                  </a:lnTo>
                  <a:lnTo>
                    <a:pt x="145" y="273"/>
                  </a:lnTo>
                  <a:lnTo>
                    <a:pt x="146" y="271"/>
                  </a:lnTo>
                  <a:lnTo>
                    <a:pt x="146" y="268"/>
                  </a:lnTo>
                  <a:lnTo>
                    <a:pt x="145" y="268"/>
                  </a:lnTo>
                  <a:close/>
                </a:path>
              </a:pathLst>
            </a:custGeom>
            <a:solidFill>
              <a:srgbClr val="D77B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grpSp>
        <p:nvGrpSpPr>
          <p:cNvPr id="2145" name="Group 639"/>
          <p:cNvGrpSpPr>
            <a:grpSpLocks/>
          </p:cNvGrpSpPr>
          <p:nvPr/>
        </p:nvGrpSpPr>
        <p:grpSpPr bwMode="auto">
          <a:xfrm>
            <a:off x="2853371" y="581914"/>
            <a:ext cx="607100" cy="705079"/>
            <a:chOff x="1619" y="362"/>
            <a:chExt cx="305" cy="354"/>
          </a:xfrm>
        </p:grpSpPr>
        <p:sp>
          <p:nvSpPr>
            <p:cNvPr id="2162" name="Freeform 640"/>
            <p:cNvSpPr>
              <a:spLocks/>
            </p:cNvSpPr>
            <p:nvPr/>
          </p:nvSpPr>
          <p:spPr bwMode="auto">
            <a:xfrm>
              <a:off x="1619" y="362"/>
              <a:ext cx="305" cy="354"/>
            </a:xfrm>
            <a:custGeom>
              <a:avLst/>
              <a:gdLst>
                <a:gd name="T0" fmla="*/ 0 w 305"/>
                <a:gd name="T1" fmla="*/ 99 h 354"/>
                <a:gd name="T2" fmla="*/ 4 w 305"/>
                <a:gd name="T3" fmla="*/ 79 h 354"/>
                <a:gd name="T4" fmla="*/ 12 w 305"/>
                <a:gd name="T5" fmla="*/ 68 h 354"/>
                <a:gd name="T6" fmla="*/ 20 w 305"/>
                <a:gd name="T7" fmla="*/ 69 h 354"/>
                <a:gd name="T8" fmla="*/ 54 w 305"/>
                <a:gd name="T9" fmla="*/ 64 h 354"/>
                <a:gd name="T10" fmla="*/ 123 w 305"/>
                <a:gd name="T11" fmla="*/ 31 h 354"/>
                <a:gd name="T12" fmla="*/ 169 w 305"/>
                <a:gd name="T13" fmla="*/ 14 h 354"/>
                <a:gd name="T14" fmla="*/ 208 w 305"/>
                <a:gd name="T15" fmla="*/ 4 h 354"/>
                <a:gd name="T16" fmla="*/ 280 w 305"/>
                <a:gd name="T17" fmla="*/ 0 h 354"/>
                <a:gd name="T18" fmla="*/ 289 w 305"/>
                <a:gd name="T19" fmla="*/ 6 h 354"/>
                <a:gd name="T20" fmla="*/ 293 w 305"/>
                <a:gd name="T21" fmla="*/ 22 h 354"/>
                <a:gd name="T22" fmla="*/ 287 w 305"/>
                <a:gd name="T23" fmla="*/ 33 h 354"/>
                <a:gd name="T24" fmla="*/ 250 w 305"/>
                <a:gd name="T25" fmla="*/ 36 h 354"/>
                <a:gd name="T26" fmla="*/ 204 w 305"/>
                <a:gd name="T27" fmla="*/ 44 h 354"/>
                <a:gd name="T28" fmla="*/ 255 w 305"/>
                <a:gd name="T29" fmla="*/ 49 h 354"/>
                <a:gd name="T30" fmla="*/ 299 w 305"/>
                <a:gd name="T31" fmla="*/ 59 h 354"/>
                <a:gd name="T32" fmla="*/ 305 w 305"/>
                <a:gd name="T33" fmla="*/ 71 h 354"/>
                <a:gd name="T34" fmla="*/ 300 w 305"/>
                <a:gd name="T35" fmla="*/ 90 h 354"/>
                <a:gd name="T36" fmla="*/ 289 w 305"/>
                <a:gd name="T37" fmla="*/ 94 h 354"/>
                <a:gd name="T38" fmla="*/ 243 w 305"/>
                <a:gd name="T39" fmla="*/ 87 h 354"/>
                <a:gd name="T40" fmla="*/ 200 w 305"/>
                <a:gd name="T41" fmla="*/ 84 h 354"/>
                <a:gd name="T42" fmla="*/ 178 w 305"/>
                <a:gd name="T43" fmla="*/ 91 h 354"/>
                <a:gd name="T44" fmla="*/ 153 w 305"/>
                <a:gd name="T45" fmla="*/ 110 h 354"/>
                <a:gd name="T46" fmla="*/ 138 w 305"/>
                <a:gd name="T47" fmla="*/ 133 h 354"/>
                <a:gd name="T48" fmla="*/ 125 w 305"/>
                <a:gd name="T49" fmla="*/ 176 h 354"/>
                <a:gd name="T50" fmla="*/ 123 w 305"/>
                <a:gd name="T51" fmla="*/ 217 h 354"/>
                <a:gd name="T52" fmla="*/ 113 w 305"/>
                <a:gd name="T53" fmla="*/ 324 h 354"/>
                <a:gd name="T54" fmla="*/ 105 w 305"/>
                <a:gd name="T55" fmla="*/ 331 h 354"/>
                <a:gd name="T56" fmla="*/ 90 w 305"/>
                <a:gd name="T57" fmla="*/ 332 h 354"/>
                <a:gd name="T58" fmla="*/ 78 w 305"/>
                <a:gd name="T59" fmla="*/ 322 h 354"/>
                <a:gd name="T60" fmla="*/ 69 w 305"/>
                <a:gd name="T61" fmla="*/ 322 h 354"/>
                <a:gd name="T62" fmla="*/ 55 w 305"/>
                <a:gd name="T63" fmla="*/ 335 h 354"/>
                <a:gd name="T64" fmla="*/ 41 w 305"/>
                <a:gd name="T65" fmla="*/ 332 h 354"/>
                <a:gd name="T66" fmla="*/ 31 w 305"/>
                <a:gd name="T67" fmla="*/ 329 h 354"/>
                <a:gd name="T68" fmla="*/ 32 w 305"/>
                <a:gd name="T69" fmla="*/ 347 h 354"/>
                <a:gd name="T70" fmla="*/ 28 w 305"/>
                <a:gd name="T71" fmla="*/ 352 h 354"/>
                <a:gd name="T72" fmla="*/ 24 w 305"/>
                <a:gd name="T73" fmla="*/ 351 h 354"/>
                <a:gd name="T74" fmla="*/ 23 w 305"/>
                <a:gd name="T75" fmla="*/ 325 h 354"/>
                <a:gd name="T76" fmla="*/ 25 w 305"/>
                <a:gd name="T77" fmla="*/ 217 h 354"/>
                <a:gd name="T78" fmla="*/ 31 w 305"/>
                <a:gd name="T79" fmla="*/ 176 h 354"/>
                <a:gd name="T80" fmla="*/ 28 w 305"/>
                <a:gd name="T81" fmla="*/ 160 h 354"/>
                <a:gd name="T82" fmla="*/ 18 w 305"/>
                <a:gd name="T83" fmla="*/ 149 h 354"/>
                <a:gd name="T84" fmla="*/ 13 w 305"/>
                <a:gd name="T85" fmla="*/ 148 h 354"/>
                <a:gd name="T86" fmla="*/ 2 w 305"/>
                <a:gd name="T87" fmla="*/ 122 h 354"/>
                <a:gd name="T88" fmla="*/ 1 w 305"/>
                <a:gd name="T89" fmla="*/ 107 h 35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305" h="354">
                  <a:moveTo>
                    <a:pt x="1" y="107"/>
                  </a:moveTo>
                  <a:lnTo>
                    <a:pt x="1" y="107"/>
                  </a:lnTo>
                  <a:lnTo>
                    <a:pt x="0" y="99"/>
                  </a:lnTo>
                  <a:lnTo>
                    <a:pt x="1" y="91"/>
                  </a:lnTo>
                  <a:lnTo>
                    <a:pt x="2" y="84"/>
                  </a:lnTo>
                  <a:lnTo>
                    <a:pt x="4" y="79"/>
                  </a:lnTo>
                  <a:lnTo>
                    <a:pt x="6" y="73"/>
                  </a:lnTo>
                  <a:lnTo>
                    <a:pt x="9" y="69"/>
                  </a:lnTo>
                  <a:lnTo>
                    <a:pt x="12" y="68"/>
                  </a:lnTo>
                  <a:lnTo>
                    <a:pt x="14" y="68"/>
                  </a:lnTo>
                  <a:lnTo>
                    <a:pt x="20" y="69"/>
                  </a:lnTo>
                  <a:lnTo>
                    <a:pt x="25" y="69"/>
                  </a:lnTo>
                  <a:lnTo>
                    <a:pt x="39" y="68"/>
                  </a:lnTo>
                  <a:lnTo>
                    <a:pt x="54" y="64"/>
                  </a:lnTo>
                  <a:lnTo>
                    <a:pt x="69" y="57"/>
                  </a:lnTo>
                  <a:lnTo>
                    <a:pt x="98" y="44"/>
                  </a:lnTo>
                  <a:lnTo>
                    <a:pt x="123" y="31"/>
                  </a:lnTo>
                  <a:lnTo>
                    <a:pt x="146" y="22"/>
                  </a:lnTo>
                  <a:lnTo>
                    <a:pt x="169" y="14"/>
                  </a:lnTo>
                  <a:lnTo>
                    <a:pt x="190" y="7"/>
                  </a:lnTo>
                  <a:lnTo>
                    <a:pt x="208" y="4"/>
                  </a:lnTo>
                  <a:lnTo>
                    <a:pt x="228" y="2"/>
                  </a:lnTo>
                  <a:lnTo>
                    <a:pt x="250" y="0"/>
                  </a:lnTo>
                  <a:lnTo>
                    <a:pt x="280" y="0"/>
                  </a:lnTo>
                  <a:lnTo>
                    <a:pt x="285" y="2"/>
                  </a:lnTo>
                  <a:lnTo>
                    <a:pt x="289" y="6"/>
                  </a:lnTo>
                  <a:lnTo>
                    <a:pt x="292" y="10"/>
                  </a:lnTo>
                  <a:lnTo>
                    <a:pt x="293" y="15"/>
                  </a:lnTo>
                  <a:lnTo>
                    <a:pt x="293" y="22"/>
                  </a:lnTo>
                  <a:lnTo>
                    <a:pt x="293" y="26"/>
                  </a:lnTo>
                  <a:lnTo>
                    <a:pt x="291" y="30"/>
                  </a:lnTo>
                  <a:lnTo>
                    <a:pt x="287" y="33"/>
                  </a:lnTo>
                  <a:lnTo>
                    <a:pt x="273" y="34"/>
                  </a:lnTo>
                  <a:lnTo>
                    <a:pt x="250" y="36"/>
                  </a:lnTo>
                  <a:lnTo>
                    <a:pt x="223" y="38"/>
                  </a:lnTo>
                  <a:lnTo>
                    <a:pt x="212" y="41"/>
                  </a:lnTo>
                  <a:lnTo>
                    <a:pt x="204" y="44"/>
                  </a:lnTo>
                  <a:lnTo>
                    <a:pt x="228" y="45"/>
                  </a:lnTo>
                  <a:lnTo>
                    <a:pt x="255" y="49"/>
                  </a:lnTo>
                  <a:lnTo>
                    <a:pt x="296" y="57"/>
                  </a:lnTo>
                  <a:lnTo>
                    <a:pt x="299" y="59"/>
                  </a:lnTo>
                  <a:lnTo>
                    <a:pt x="301" y="60"/>
                  </a:lnTo>
                  <a:lnTo>
                    <a:pt x="304" y="64"/>
                  </a:lnTo>
                  <a:lnTo>
                    <a:pt x="305" y="71"/>
                  </a:lnTo>
                  <a:lnTo>
                    <a:pt x="305" y="77"/>
                  </a:lnTo>
                  <a:lnTo>
                    <a:pt x="304" y="84"/>
                  </a:lnTo>
                  <a:lnTo>
                    <a:pt x="300" y="90"/>
                  </a:lnTo>
                  <a:lnTo>
                    <a:pt x="296" y="94"/>
                  </a:lnTo>
                  <a:lnTo>
                    <a:pt x="293" y="94"/>
                  </a:lnTo>
                  <a:lnTo>
                    <a:pt x="289" y="94"/>
                  </a:lnTo>
                  <a:lnTo>
                    <a:pt x="243" y="87"/>
                  </a:lnTo>
                  <a:lnTo>
                    <a:pt x="224" y="84"/>
                  </a:lnTo>
                  <a:lnTo>
                    <a:pt x="212" y="84"/>
                  </a:lnTo>
                  <a:lnTo>
                    <a:pt x="200" y="84"/>
                  </a:lnTo>
                  <a:lnTo>
                    <a:pt x="186" y="88"/>
                  </a:lnTo>
                  <a:lnTo>
                    <a:pt x="178" y="91"/>
                  </a:lnTo>
                  <a:lnTo>
                    <a:pt x="170" y="95"/>
                  </a:lnTo>
                  <a:lnTo>
                    <a:pt x="161" y="102"/>
                  </a:lnTo>
                  <a:lnTo>
                    <a:pt x="153" y="110"/>
                  </a:lnTo>
                  <a:lnTo>
                    <a:pt x="144" y="121"/>
                  </a:lnTo>
                  <a:lnTo>
                    <a:pt x="138" y="133"/>
                  </a:lnTo>
                  <a:lnTo>
                    <a:pt x="134" y="144"/>
                  </a:lnTo>
                  <a:lnTo>
                    <a:pt x="129" y="155"/>
                  </a:lnTo>
                  <a:lnTo>
                    <a:pt x="125" y="176"/>
                  </a:lnTo>
                  <a:lnTo>
                    <a:pt x="123" y="198"/>
                  </a:lnTo>
                  <a:lnTo>
                    <a:pt x="123" y="217"/>
                  </a:lnTo>
                  <a:lnTo>
                    <a:pt x="121" y="244"/>
                  </a:lnTo>
                  <a:lnTo>
                    <a:pt x="119" y="282"/>
                  </a:lnTo>
                  <a:lnTo>
                    <a:pt x="113" y="324"/>
                  </a:lnTo>
                  <a:lnTo>
                    <a:pt x="109" y="328"/>
                  </a:lnTo>
                  <a:lnTo>
                    <a:pt x="105" y="331"/>
                  </a:lnTo>
                  <a:lnTo>
                    <a:pt x="101" y="332"/>
                  </a:lnTo>
                  <a:lnTo>
                    <a:pt x="97" y="333"/>
                  </a:lnTo>
                  <a:lnTo>
                    <a:pt x="90" y="332"/>
                  </a:lnTo>
                  <a:lnTo>
                    <a:pt x="85" y="329"/>
                  </a:lnTo>
                  <a:lnTo>
                    <a:pt x="78" y="322"/>
                  </a:lnTo>
                  <a:lnTo>
                    <a:pt x="74" y="321"/>
                  </a:lnTo>
                  <a:lnTo>
                    <a:pt x="71" y="321"/>
                  </a:lnTo>
                  <a:lnTo>
                    <a:pt x="69" y="322"/>
                  </a:lnTo>
                  <a:lnTo>
                    <a:pt x="65" y="325"/>
                  </a:lnTo>
                  <a:lnTo>
                    <a:pt x="55" y="335"/>
                  </a:lnTo>
                  <a:lnTo>
                    <a:pt x="52" y="336"/>
                  </a:lnTo>
                  <a:lnTo>
                    <a:pt x="50" y="336"/>
                  </a:lnTo>
                  <a:lnTo>
                    <a:pt x="41" y="332"/>
                  </a:lnTo>
                  <a:lnTo>
                    <a:pt x="33" y="329"/>
                  </a:lnTo>
                  <a:lnTo>
                    <a:pt x="32" y="328"/>
                  </a:lnTo>
                  <a:lnTo>
                    <a:pt x="31" y="329"/>
                  </a:lnTo>
                  <a:lnTo>
                    <a:pt x="32" y="341"/>
                  </a:lnTo>
                  <a:lnTo>
                    <a:pt x="32" y="347"/>
                  </a:lnTo>
                  <a:lnTo>
                    <a:pt x="31" y="351"/>
                  </a:lnTo>
                  <a:lnTo>
                    <a:pt x="28" y="352"/>
                  </a:lnTo>
                  <a:lnTo>
                    <a:pt x="27" y="354"/>
                  </a:lnTo>
                  <a:lnTo>
                    <a:pt x="25" y="354"/>
                  </a:lnTo>
                  <a:lnTo>
                    <a:pt x="24" y="351"/>
                  </a:lnTo>
                  <a:lnTo>
                    <a:pt x="23" y="348"/>
                  </a:lnTo>
                  <a:lnTo>
                    <a:pt x="23" y="325"/>
                  </a:lnTo>
                  <a:lnTo>
                    <a:pt x="23" y="274"/>
                  </a:lnTo>
                  <a:lnTo>
                    <a:pt x="23" y="241"/>
                  </a:lnTo>
                  <a:lnTo>
                    <a:pt x="25" y="217"/>
                  </a:lnTo>
                  <a:lnTo>
                    <a:pt x="29" y="187"/>
                  </a:lnTo>
                  <a:lnTo>
                    <a:pt x="31" y="176"/>
                  </a:lnTo>
                  <a:lnTo>
                    <a:pt x="29" y="165"/>
                  </a:lnTo>
                  <a:lnTo>
                    <a:pt x="28" y="160"/>
                  </a:lnTo>
                  <a:lnTo>
                    <a:pt x="25" y="155"/>
                  </a:lnTo>
                  <a:lnTo>
                    <a:pt x="21" y="151"/>
                  </a:lnTo>
                  <a:lnTo>
                    <a:pt x="18" y="149"/>
                  </a:lnTo>
                  <a:lnTo>
                    <a:pt x="16" y="148"/>
                  </a:lnTo>
                  <a:lnTo>
                    <a:pt x="13" y="148"/>
                  </a:lnTo>
                  <a:lnTo>
                    <a:pt x="10" y="145"/>
                  </a:lnTo>
                  <a:lnTo>
                    <a:pt x="6" y="136"/>
                  </a:lnTo>
                  <a:lnTo>
                    <a:pt x="2" y="122"/>
                  </a:lnTo>
                  <a:lnTo>
                    <a:pt x="1" y="107"/>
                  </a:lnTo>
                  <a:close/>
                </a:path>
              </a:pathLst>
            </a:custGeom>
            <a:solidFill>
              <a:srgbClr val="912E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163" name="Freeform 641"/>
            <p:cNvSpPr>
              <a:spLocks/>
            </p:cNvSpPr>
            <p:nvPr/>
          </p:nvSpPr>
          <p:spPr bwMode="auto">
            <a:xfrm>
              <a:off x="1646" y="545"/>
              <a:ext cx="88" cy="142"/>
            </a:xfrm>
            <a:custGeom>
              <a:avLst/>
              <a:gdLst>
                <a:gd name="T0" fmla="*/ 12 w 88"/>
                <a:gd name="T1" fmla="*/ 142 h 142"/>
                <a:gd name="T2" fmla="*/ 12 w 88"/>
                <a:gd name="T3" fmla="*/ 142 h 142"/>
                <a:gd name="T4" fmla="*/ 9 w 88"/>
                <a:gd name="T5" fmla="*/ 131 h 142"/>
                <a:gd name="T6" fmla="*/ 8 w 88"/>
                <a:gd name="T7" fmla="*/ 121 h 142"/>
                <a:gd name="T8" fmla="*/ 8 w 88"/>
                <a:gd name="T9" fmla="*/ 96 h 142"/>
                <a:gd name="T10" fmla="*/ 8 w 88"/>
                <a:gd name="T11" fmla="*/ 96 h 142"/>
                <a:gd name="T12" fmla="*/ 8 w 88"/>
                <a:gd name="T13" fmla="*/ 56 h 142"/>
                <a:gd name="T14" fmla="*/ 9 w 88"/>
                <a:gd name="T15" fmla="*/ 35 h 142"/>
                <a:gd name="T16" fmla="*/ 10 w 88"/>
                <a:gd name="T17" fmla="*/ 28 h 142"/>
                <a:gd name="T18" fmla="*/ 12 w 88"/>
                <a:gd name="T19" fmla="*/ 27 h 142"/>
                <a:gd name="T20" fmla="*/ 12 w 88"/>
                <a:gd name="T21" fmla="*/ 27 h 142"/>
                <a:gd name="T22" fmla="*/ 12 w 88"/>
                <a:gd name="T23" fmla="*/ 27 h 142"/>
                <a:gd name="T24" fmla="*/ 16 w 88"/>
                <a:gd name="T25" fmla="*/ 31 h 142"/>
                <a:gd name="T26" fmla="*/ 21 w 88"/>
                <a:gd name="T27" fmla="*/ 34 h 142"/>
                <a:gd name="T28" fmla="*/ 28 w 88"/>
                <a:gd name="T29" fmla="*/ 37 h 142"/>
                <a:gd name="T30" fmla="*/ 33 w 88"/>
                <a:gd name="T31" fmla="*/ 39 h 142"/>
                <a:gd name="T32" fmla="*/ 33 w 88"/>
                <a:gd name="T33" fmla="*/ 39 h 142"/>
                <a:gd name="T34" fmla="*/ 42 w 88"/>
                <a:gd name="T35" fmla="*/ 39 h 142"/>
                <a:gd name="T36" fmla="*/ 51 w 88"/>
                <a:gd name="T37" fmla="*/ 38 h 142"/>
                <a:gd name="T38" fmla="*/ 59 w 88"/>
                <a:gd name="T39" fmla="*/ 34 h 142"/>
                <a:gd name="T40" fmla="*/ 63 w 88"/>
                <a:gd name="T41" fmla="*/ 30 h 142"/>
                <a:gd name="T42" fmla="*/ 67 w 88"/>
                <a:gd name="T43" fmla="*/ 27 h 142"/>
                <a:gd name="T44" fmla="*/ 67 w 88"/>
                <a:gd name="T45" fmla="*/ 27 h 142"/>
                <a:gd name="T46" fmla="*/ 70 w 88"/>
                <a:gd name="T47" fmla="*/ 24 h 142"/>
                <a:gd name="T48" fmla="*/ 75 w 88"/>
                <a:gd name="T49" fmla="*/ 23 h 142"/>
                <a:gd name="T50" fmla="*/ 84 w 88"/>
                <a:gd name="T51" fmla="*/ 24 h 142"/>
                <a:gd name="T52" fmla="*/ 86 w 88"/>
                <a:gd name="T53" fmla="*/ 24 h 142"/>
                <a:gd name="T54" fmla="*/ 88 w 88"/>
                <a:gd name="T55" fmla="*/ 23 h 142"/>
                <a:gd name="T56" fmla="*/ 86 w 88"/>
                <a:gd name="T57" fmla="*/ 20 h 142"/>
                <a:gd name="T58" fmla="*/ 81 w 88"/>
                <a:gd name="T59" fmla="*/ 15 h 142"/>
                <a:gd name="T60" fmla="*/ 81 w 88"/>
                <a:gd name="T61" fmla="*/ 15 h 142"/>
                <a:gd name="T62" fmla="*/ 77 w 88"/>
                <a:gd name="T63" fmla="*/ 11 h 142"/>
                <a:gd name="T64" fmla="*/ 67 w 88"/>
                <a:gd name="T65" fmla="*/ 5 h 142"/>
                <a:gd name="T66" fmla="*/ 62 w 88"/>
                <a:gd name="T67" fmla="*/ 3 h 142"/>
                <a:gd name="T68" fmla="*/ 54 w 88"/>
                <a:gd name="T69" fmla="*/ 0 h 142"/>
                <a:gd name="T70" fmla="*/ 46 w 88"/>
                <a:gd name="T71" fmla="*/ 0 h 142"/>
                <a:gd name="T72" fmla="*/ 36 w 88"/>
                <a:gd name="T73" fmla="*/ 0 h 142"/>
                <a:gd name="T74" fmla="*/ 36 w 88"/>
                <a:gd name="T75" fmla="*/ 0 h 142"/>
                <a:gd name="T76" fmla="*/ 29 w 88"/>
                <a:gd name="T77" fmla="*/ 1 h 142"/>
                <a:gd name="T78" fmla="*/ 24 w 88"/>
                <a:gd name="T79" fmla="*/ 5 h 142"/>
                <a:gd name="T80" fmla="*/ 17 w 88"/>
                <a:gd name="T81" fmla="*/ 10 h 142"/>
                <a:gd name="T82" fmla="*/ 12 w 88"/>
                <a:gd name="T83" fmla="*/ 15 h 142"/>
                <a:gd name="T84" fmla="*/ 2 w 88"/>
                <a:gd name="T85" fmla="*/ 24 h 142"/>
                <a:gd name="T86" fmla="*/ 0 w 88"/>
                <a:gd name="T87" fmla="*/ 30 h 142"/>
                <a:gd name="T88" fmla="*/ 0 w 88"/>
                <a:gd name="T89" fmla="*/ 33 h 142"/>
                <a:gd name="T90" fmla="*/ 0 w 88"/>
                <a:gd name="T91" fmla="*/ 33 h 142"/>
                <a:gd name="T92" fmla="*/ 1 w 88"/>
                <a:gd name="T93" fmla="*/ 46 h 142"/>
                <a:gd name="T94" fmla="*/ 1 w 88"/>
                <a:gd name="T95" fmla="*/ 70 h 142"/>
                <a:gd name="T96" fmla="*/ 1 w 88"/>
                <a:gd name="T97" fmla="*/ 93 h 142"/>
                <a:gd name="T98" fmla="*/ 1 w 88"/>
                <a:gd name="T99" fmla="*/ 108 h 142"/>
                <a:gd name="T100" fmla="*/ 1 w 88"/>
                <a:gd name="T101" fmla="*/ 108 h 142"/>
                <a:gd name="T102" fmla="*/ 4 w 88"/>
                <a:gd name="T103" fmla="*/ 127 h 142"/>
                <a:gd name="T104" fmla="*/ 6 w 88"/>
                <a:gd name="T105" fmla="*/ 137 h 142"/>
                <a:gd name="T106" fmla="*/ 9 w 88"/>
                <a:gd name="T107" fmla="*/ 141 h 142"/>
                <a:gd name="T108" fmla="*/ 12 w 88"/>
                <a:gd name="T109" fmla="*/ 142 h 142"/>
                <a:gd name="T110" fmla="*/ 12 w 88"/>
                <a:gd name="T111" fmla="*/ 142 h 142"/>
                <a:gd name="T112" fmla="*/ 12 w 88"/>
                <a:gd name="T113" fmla="*/ 142 h 14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88" h="142">
                  <a:moveTo>
                    <a:pt x="12" y="142"/>
                  </a:moveTo>
                  <a:lnTo>
                    <a:pt x="12" y="142"/>
                  </a:lnTo>
                  <a:lnTo>
                    <a:pt x="9" y="131"/>
                  </a:lnTo>
                  <a:lnTo>
                    <a:pt x="8" y="121"/>
                  </a:lnTo>
                  <a:lnTo>
                    <a:pt x="8" y="96"/>
                  </a:lnTo>
                  <a:lnTo>
                    <a:pt x="8" y="56"/>
                  </a:lnTo>
                  <a:lnTo>
                    <a:pt x="9" y="35"/>
                  </a:lnTo>
                  <a:lnTo>
                    <a:pt x="10" y="28"/>
                  </a:lnTo>
                  <a:lnTo>
                    <a:pt x="12" y="27"/>
                  </a:lnTo>
                  <a:lnTo>
                    <a:pt x="16" y="31"/>
                  </a:lnTo>
                  <a:lnTo>
                    <a:pt x="21" y="34"/>
                  </a:lnTo>
                  <a:lnTo>
                    <a:pt x="28" y="37"/>
                  </a:lnTo>
                  <a:lnTo>
                    <a:pt x="33" y="39"/>
                  </a:lnTo>
                  <a:lnTo>
                    <a:pt x="42" y="39"/>
                  </a:lnTo>
                  <a:lnTo>
                    <a:pt x="51" y="38"/>
                  </a:lnTo>
                  <a:lnTo>
                    <a:pt x="59" y="34"/>
                  </a:lnTo>
                  <a:lnTo>
                    <a:pt x="63" y="30"/>
                  </a:lnTo>
                  <a:lnTo>
                    <a:pt x="67" y="27"/>
                  </a:lnTo>
                  <a:lnTo>
                    <a:pt x="70" y="24"/>
                  </a:lnTo>
                  <a:lnTo>
                    <a:pt x="75" y="23"/>
                  </a:lnTo>
                  <a:lnTo>
                    <a:pt x="84" y="24"/>
                  </a:lnTo>
                  <a:lnTo>
                    <a:pt x="86" y="24"/>
                  </a:lnTo>
                  <a:lnTo>
                    <a:pt x="88" y="23"/>
                  </a:lnTo>
                  <a:lnTo>
                    <a:pt x="86" y="20"/>
                  </a:lnTo>
                  <a:lnTo>
                    <a:pt x="81" y="15"/>
                  </a:lnTo>
                  <a:lnTo>
                    <a:pt x="77" y="11"/>
                  </a:lnTo>
                  <a:lnTo>
                    <a:pt x="67" y="5"/>
                  </a:lnTo>
                  <a:lnTo>
                    <a:pt x="62" y="3"/>
                  </a:lnTo>
                  <a:lnTo>
                    <a:pt x="54" y="0"/>
                  </a:lnTo>
                  <a:lnTo>
                    <a:pt x="46" y="0"/>
                  </a:lnTo>
                  <a:lnTo>
                    <a:pt x="36" y="0"/>
                  </a:lnTo>
                  <a:lnTo>
                    <a:pt x="29" y="1"/>
                  </a:lnTo>
                  <a:lnTo>
                    <a:pt x="24" y="5"/>
                  </a:lnTo>
                  <a:lnTo>
                    <a:pt x="17" y="10"/>
                  </a:lnTo>
                  <a:lnTo>
                    <a:pt x="12" y="15"/>
                  </a:lnTo>
                  <a:lnTo>
                    <a:pt x="2" y="24"/>
                  </a:lnTo>
                  <a:lnTo>
                    <a:pt x="0" y="30"/>
                  </a:lnTo>
                  <a:lnTo>
                    <a:pt x="0" y="33"/>
                  </a:lnTo>
                  <a:lnTo>
                    <a:pt x="1" y="46"/>
                  </a:lnTo>
                  <a:lnTo>
                    <a:pt x="1" y="70"/>
                  </a:lnTo>
                  <a:lnTo>
                    <a:pt x="1" y="93"/>
                  </a:lnTo>
                  <a:lnTo>
                    <a:pt x="1" y="108"/>
                  </a:lnTo>
                  <a:lnTo>
                    <a:pt x="4" y="127"/>
                  </a:lnTo>
                  <a:lnTo>
                    <a:pt x="6" y="137"/>
                  </a:lnTo>
                  <a:lnTo>
                    <a:pt x="9" y="141"/>
                  </a:lnTo>
                  <a:lnTo>
                    <a:pt x="12" y="142"/>
                  </a:lnTo>
                  <a:close/>
                </a:path>
              </a:pathLst>
            </a:custGeom>
            <a:solidFill>
              <a:srgbClr val="3518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164" name="Freeform 642"/>
            <p:cNvSpPr>
              <a:spLocks/>
            </p:cNvSpPr>
            <p:nvPr/>
          </p:nvSpPr>
          <p:spPr bwMode="auto">
            <a:xfrm>
              <a:off x="1797" y="384"/>
              <a:ext cx="111" cy="24"/>
            </a:xfrm>
            <a:custGeom>
              <a:avLst/>
              <a:gdLst>
                <a:gd name="T0" fmla="*/ 110 w 111"/>
                <a:gd name="T1" fmla="*/ 0 h 24"/>
                <a:gd name="T2" fmla="*/ 110 w 111"/>
                <a:gd name="T3" fmla="*/ 0 h 24"/>
                <a:gd name="T4" fmla="*/ 87 w 111"/>
                <a:gd name="T5" fmla="*/ 1 h 24"/>
                <a:gd name="T6" fmla="*/ 69 w 111"/>
                <a:gd name="T7" fmla="*/ 3 h 24"/>
                <a:gd name="T8" fmla="*/ 56 w 111"/>
                <a:gd name="T9" fmla="*/ 4 h 24"/>
                <a:gd name="T10" fmla="*/ 56 w 111"/>
                <a:gd name="T11" fmla="*/ 4 h 24"/>
                <a:gd name="T12" fmla="*/ 23 w 111"/>
                <a:gd name="T13" fmla="*/ 14 h 24"/>
                <a:gd name="T14" fmla="*/ 23 w 111"/>
                <a:gd name="T15" fmla="*/ 14 h 24"/>
                <a:gd name="T16" fmla="*/ 11 w 111"/>
                <a:gd name="T17" fmla="*/ 19 h 24"/>
                <a:gd name="T18" fmla="*/ 0 w 111"/>
                <a:gd name="T19" fmla="*/ 24 h 24"/>
                <a:gd name="T20" fmla="*/ 0 w 111"/>
                <a:gd name="T21" fmla="*/ 24 h 24"/>
                <a:gd name="T22" fmla="*/ 29 w 111"/>
                <a:gd name="T23" fmla="*/ 16 h 24"/>
                <a:gd name="T24" fmla="*/ 45 w 111"/>
                <a:gd name="T25" fmla="*/ 12 h 24"/>
                <a:gd name="T26" fmla="*/ 45 w 111"/>
                <a:gd name="T27" fmla="*/ 12 h 24"/>
                <a:gd name="T28" fmla="*/ 77 w 111"/>
                <a:gd name="T29" fmla="*/ 9 h 24"/>
                <a:gd name="T30" fmla="*/ 107 w 111"/>
                <a:gd name="T31" fmla="*/ 7 h 24"/>
                <a:gd name="T32" fmla="*/ 107 w 111"/>
                <a:gd name="T33" fmla="*/ 7 h 24"/>
                <a:gd name="T34" fmla="*/ 109 w 111"/>
                <a:gd name="T35" fmla="*/ 5 h 24"/>
                <a:gd name="T36" fmla="*/ 111 w 111"/>
                <a:gd name="T37" fmla="*/ 3 h 24"/>
                <a:gd name="T38" fmla="*/ 111 w 111"/>
                <a:gd name="T39" fmla="*/ 0 h 24"/>
                <a:gd name="T40" fmla="*/ 110 w 111"/>
                <a:gd name="T41" fmla="*/ 0 h 24"/>
                <a:gd name="T42" fmla="*/ 110 w 111"/>
                <a:gd name="T43" fmla="*/ 0 h 24"/>
                <a:gd name="T44" fmla="*/ 110 w 111"/>
                <a:gd name="T45" fmla="*/ 0 h 2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11" h="24">
                  <a:moveTo>
                    <a:pt x="110" y="0"/>
                  </a:moveTo>
                  <a:lnTo>
                    <a:pt x="110" y="0"/>
                  </a:lnTo>
                  <a:lnTo>
                    <a:pt x="87" y="1"/>
                  </a:lnTo>
                  <a:lnTo>
                    <a:pt x="69" y="3"/>
                  </a:lnTo>
                  <a:lnTo>
                    <a:pt x="56" y="4"/>
                  </a:lnTo>
                  <a:lnTo>
                    <a:pt x="23" y="14"/>
                  </a:lnTo>
                  <a:lnTo>
                    <a:pt x="11" y="19"/>
                  </a:lnTo>
                  <a:lnTo>
                    <a:pt x="0" y="24"/>
                  </a:lnTo>
                  <a:lnTo>
                    <a:pt x="29" y="16"/>
                  </a:lnTo>
                  <a:lnTo>
                    <a:pt x="45" y="12"/>
                  </a:lnTo>
                  <a:lnTo>
                    <a:pt x="77" y="9"/>
                  </a:lnTo>
                  <a:lnTo>
                    <a:pt x="107" y="7"/>
                  </a:lnTo>
                  <a:lnTo>
                    <a:pt x="109" y="5"/>
                  </a:lnTo>
                  <a:lnTo>
                    <a:pt x="111" y="3"/>
                  </a:lnTo>
                  <a:lnTo>
                    <a:pt x="111" y="0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6520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165" name="Freeform 643"/>
            <p:cNvSpPr>
              <a:spLocks/>
            </p:cNvSpPr>
            <p:nvPr/>
          </p:nvSpPr>
          <p:spPr bwMode="auto">
            <a:xfrm>
              <a:off x="1715" y="437"/>
              <a:ext cx="204" cy="113"/>
            </a:xfrm>
            <a:custGeom>
              <a:avLst/>
              <a:gdLst>
                <a:gd name="T0" fmla="*/ 203 w 204"/>
                <a:gd name="T1" fmla="*/ 8 h 113"/>
                <a:gd name="T2" fmla="*/ 203 w 204"/>
                <a:gd name="T3" fmla="*/ 8 h 113"/>
                <a:gd name="T4" fmla="*/ 169 w 204"/>
                <a:gd name="T5" fmla="*/ 2 h 113"/>
                <a:gd name="T6" fmla="*/ 149 w 204"/>
                <a:gd name="T7" fmla="*/ 0 h 113"/>
                <a:gd name="T8" fmla="*/ 134 w 204"/>
                <a:gd name="T9" fmla="*/ 0 h 113"/>
                <a:gd name="T10" fmla="*/ 134 w 204"/>
                <a:gd name="T11" fmla="*/ 0 h 113"/>
                <a:gd name="T12" fmla="*/ 101 w 204"/>
                <a:gd name="T13" fmla="*/ 0 h 113"/>
                <a:gd name="T14" fmla="*/ 78 w 204"/>
                <a:gd name="T15" fmla="*/ 1 h 113"/>
                <a:gd name="T16" fmla="*/ 67 w 204"/>
                <a:gd name="T17" fmla="*/ 4 h 113"/>
                <a:gd name="T18" fmla="*/ 55 w 204"/>
                <a:gd name="T19" fmla="*/ 7 h 113"/>
                <a:gd name="T20" fmla="*/ 55 w 204"/>
                <a:gd name="T21" fmla="*/ 7 h 113"/>
                <a:gd name="T22" fmla="*/ 46 w 204"/>
                <a:gd name="T23" fmla="*/ 11 h 113"/>
                <a:gd name="T24" fmla="*/ 38 w 204"/>
                <a:gd name="T25" fmla="*/ 16 h 113"/>
                <a:gd name="T26" fmla="*/ 31 w 204"/>
                <a:gd name="T27" fmla="*/ 21 h 113"/>
                <a:gd name="T28" fmla="*/ 24 w 204"/>
                <a:gd name="T29" fmla="*/ 28 h 113"/>
                <a:gd name="T30" fmla="*/ 19 w 204"/>
                <a:gd name="T31" fmla="*/ 35 h 113"/>
                <a:gd name="T32" fmla="*/ 13 w 204"/>
                <a:gd name="T33" fmla="*/ 42 h 113"/>
                <a:gd name="T34" fmla="*/ 6 w 204"/>
                <a:gd name="T35" fmla="*/ 55 h 113"/>
                <a:gd name="T36" fmla="*/ 6 w 204"/>
                <a:gd name="T37" fmla="*/ 55 h 113"/>
                <a:gd name="T38" fmla="*/ 2 w 204"/>
                <a:gd name="T39" fmla="*/ 69 h 113"/>
                <a:gd name="T40" fmla="*/ 1 w 204"/>
                <a:gd name="T41" fmla="*/ 82 h 113"/>
                <a:gd name="T42" fmla="*/ 0 w 204"/>
                <a:gd name="T43" fmla="*/ 103 h 113"/>
                <a:gd name="T44" fmla="*/ 0 w 204"/>
                <a:gd name="T45" fmla="*/ 103 h 113"/>
                <a:gd name="T46" fmla="*/ 2 w 204"/>
                <a:gd name="T47" fmla="*/ 107 h 113"/>
                <a:gd name="T48" fmla="*/ 6 w 204"/>
                <a:gd name="T49" fmla="*/ 112 h 113"/>
                <a:gd name="T50" fmla="*/ 9 w 204"/>
                <a:gd name="T51" fmla="*/ 113 h 113"/>
                <a:gd name="T52" fmla="*/ 10 w 204"/>
                <a:gd name="T53" fmla="*/ 113 h 113"/>
                <a:gd name="T54" fmla="*/ 12 w 204"/>
                <a:gd name="T55" fmla="*/ 112 h 113"/>
                <a:gd name="T56" fmla="*/ 12 w 204"/>
                <a:gd name="T57" fmla="*/ 109 h 113"/>
                <a:gd name="T58" fmla="*/ 12 w 204"/>
                <a:gd name="T59" fmla="*/ 109 h 113"/>
                <a:gd name="T60" fmla="*/ 12 w 204"/>
                <a:gd name="T61" fmla="*/ 97 h 113"/>
                <a:gd name="T62" fmla="*/ 15 w 204"/>
                <a:gd name="T63" fmla="*/ 81 h 113"/>
                <a:gd name="T64" fmla="*/ 19 w 204"/>
                <a:gd name="T65" fmla="*/ 66 h 113"/>
                <a:gd name="T66" fmla="*/ 23 w 204"/>
                <a:gd name="T67" fmla="*/ 54 h 113"/>
                <a:gd name="T68" fmla="*/ 23 w 204"/>
                <a:gd name="T69" fmla="*/ 54 h 113"/>
                <a:gd name="T70" fmla="*/ 32 w 204"/>
                <a:gd name="T71" fmla="*/ 40 h 113"/>
                <a:gd name="T72" fmla="*/ 42 w 204"/>
                <a:gd name="T73" fmla="*/ 30 h 113"/>
                <a:gd name="T74" fmla="*/ 51 w 204"/>
                <a:gd name="T75" fmla="*/ 21 h 113"/>
                <a:gd name="T76" fmla="*/ 59 w 204"/>
                <a:gd name="T77" fmla="*/ 16 h 113"/>
                <a:gd name="T78" fmla="*/ 59 w 204"/>
                <a:gd name="T79" fmla="*/ 16 h 113"/>
                <a:gd name="T80" fmla="*/ 71 w 204"/>
                <a:gd name="T81" fmla="*/ 12 h 113"/>
                <a:gd name="T82" fmla="*/ 82 w 204"/>
                <a:gd name="T83" fmla="*/ 8 h 113"/>
                <a:gd name="T84" fmla="*/ 94 w 204"/>
                <a:gd name="T85" fmla="*/ 7 h 113"/>
                <a:gd name="T86" fmla="*/ 105 w 204"/>
                <a:gd name="T87" fmla="*/ 5 h 113"/>
                <a:gd name="T88" fmla="*/ 124 w 204"/>
                <a:gd name="T89" fmla="*/ 5 h 113"/>
                <a:gd name="T90" fmla="*/ 136 w 204"/>
                <a:gd name="T91" fmla="*/ 5 h 113"/>
                <a:gd name="T92" fmla="*/ 136 w 204"/>
                <a:gd name="T93" fmla="*/ 5 h 113"/>
                <a:gd name="T94" fmla="*/ 151 w 204"/>
                <a:gd name="T95" fmla="*/ 7 h 113"/>
                <a:gd name="T96" fmla="*/ 173 w 204"/>
                <a:gd name="T97" fmla="*/ 11 h 113"/>
                <a:gd name="T98" fmla="*/ 201 w 204"/>
                <a:gd name="T99" fmla="*/ 15 h 113"/>
                <a:gd name="T100" fmla="*/ 201 w 204"/>
                <a:gd name="T101" fmla="*/ 15 h 113"/>
                <a:gd name="T102" fmla="*/ 203 w 204"/>
                <a:gd name="T103" fmla="*/ 15 h 113"/>
                <a:gd name="T104" fmla="*/ 204 w 204"/>
                <a:gd name="T105" fmla="*/ 12 h 113"/>
                <a:gd name="T106" fmla="*/ 204 w 204"/>
                <a:gd name="T107" fmla="*/ 9 h 113"/>
                <a:gd name="T108" fmla="*/ 203 w 204"/>
                <a:gd name="T109" fmla="*/ 8 h 113"/>
                <a:gd name="T110" fmla="*/ 203 w 204"/>
                <a:gd name="T111" fmla="*/ 8 h 113"/>
                <a:gd name="T112" fmla="*/ 203 w 204"/>
                <a:gd name="T113" fmla="*/ 8 h 113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04" h="113">
                  <a:moveTo>
                    <a:pt x="203" y="8"/>
                  </a:moveTo>
                  <a:lnTo>
                    <a:pt x="203" y="8"/>
                  </a:lnTo>
                  <a:lnTo>
                    <a:pt x="169" y="2"/>
                  </a:lnTo>
                  <a:lnTo>
                    <a:pt x="149" y="0"/>
                  </a:lnTo>
                  <a:lnTo>
                    <a:pt x="134" y="0"/>
                  </a:lnTo>
                  <a:lnTo>
                    <a:pt x="101" y="0"/>
                  </a:lnTo>
                  <a:lnTo>
                    <a:pt x="78" y="1"/>
                  </a:lnTo>
                  <a:lnTo>
                    <a:pt x="67" y="4"/>
                  </a:lnTo>
                  <a:lnTo>
                    <a:pt x="55" y="7"/>
                  </a:lnTo>
                  <a:lnTo>
                    <a:pt x="46" y="11"/>
                  </a:lnTo>
                  <a:lnTo>
                    <a:pt x="38" y="16"/>
                  </a:lnTo>
                  <a:lnTo>
                    <a:pt x="31" y="21"/>
                  </a:lnTo>
                  <a:lnTo>
                    <a:pt x="24" y="28"/>
                  </a:lnTo>
                  <a:lnTo>
                    <a:pt x="19" y="35"/>
                  </a:lnTo>
                  <a:lnTo>
                    <a:pt x="13" y="42"/>
                  </a:lnTo>
                  <a:lnTo>
                    <a:pt x="6" y="55"/>
                  </a:lnTo>
                  <a:lnTo>
                    <a:pt x="2" y="69"/>
                  </a:lnTo>
                  <a:lnTo>
                    <a:pt x="1" y="82"/>
                  </a:lnTo>
                  <a:lnTo>
                    <a:pt x="0" y="103"/>
                  </a:lnTo>
                  <a:lnTo>
                    <a:pt x="2" y="107"/>
                  </a:lnTo>
                  <a:lnTo>
                    <a:pt x="6" y="112"/>
                  </a:lnTo>
                  <a:lnTo>
                    <a:pt x="9" y="113"/>
                  </a:lnTo>
                  <a:lnTo>
                    <a:pt x="10" y="113"/>
                  </a:lnTo>
                  <a:lnTo>
                    <a:pt x="12" y="112"/>
                  </a:lnTo>
                  <a:lnTo>
                    <a:pt x="12" y="109"/>
                  </a:lnTo>
                  <a:lnTo>
                    <a:pt x="12" y="97"/>
                  </a:lnTo>
                  <a:lnTo>
                    <a:pt x="15" y="81"/>
                  </a:lnTo>
                  <a:lnTo>
                    <a:pt x="19" y="66"/>
                  </a:lnTo>
                  <a:lnTo>
                    <a:pt x="23" y="54"/>
                  </a:lnTo>
                  <a:lnTo>
                    <a:pt x="32" y="40"/>
                  </a:lnTo>
                  <a:lnTo>
                    <a:pt x="42" y="30"/>
                  </a:lnTo>
                  <a:lnTo>
                    <a:pt x="51" y="21"/>
                  </a:lnTo>
                  <a:lnTo>
                    <a:pt x="59" y="16"/>
                  </a:lnTo>
                  <a:lnTo>
                    <a:pt x="71" y="12"/>
                  </a:lnTo>
                  <a:lnTo>
                    <a:pt x="82" y="8"/>
                  </a:lnTo>
                  <a:lnTo>
                    <a:pt x="94" y="7"/>
                  </a:lnTo>
                  <a:lnTo>
                    <a:pt x="105" y="5"/>
                  </a:lnTo>
                  <a:lnTo>
                    <a:pt x="124" y="5"/>
                  </a:lnTo>
                  <a:lnTo>
                    <a:pt x="136" y="5"/>
                  </a:lnTo>
                  <a:lnTo>
                    <a:pt x="151" y="7"/>
                  </a:lnTo>
                  <a:lnTo>
                    <a:pt x="173" y="11"/>
                  </a:lnTo>
                  <a:lnTo>
                    <a:pt x="201" y="15"/>
                  </a:lnTo>
                  <a:lnTo>
                    <a:pt x="203" y="15"/>
                  </a:lnTo>
                  <a:lnTo>
                    <a:pt x="204" y="12"/>
                  </a:lnTo>
                  <a:lnTo>
                    <a:pt x="204" y="9"/>
                  </a:lnTo>
                  <a:lnTo>
                    <a:pt x="203" y="8"/>
                  </a:lnTo>
                  <a:close/>
                </a:path>
              </a:pathLst>
            </a:custGeom>
            <a:solidFill>
              <a:srgbClr val="6520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166" name="Freeform 644"/>
            <p:cNvSpPr>
              <a:spLocks/>
            </p:cNvSpPr>
            <p:nvPr/>
          </p:nvSpPr>
          <p:spPr bwMode="auto">
            <a:xfrm>
              <a:off x="1639" y="538"/>
              <a:ext cx="103" cy="178"/>
            </a:xfrm>
            <a:custGeom>
              <a:avLst/>
              <a:gdLst>
                <a:gd name="T0" fmla="*/ 42 w 103"/>
                <a:gd name="T1" fmla="*/ 2 h 178"/>
                <a:gd name="T2" fmla="*/ 20 w 103"/>
                <a:gd name="T3" fmla="*/ 12 h 178"/>
                <a:gd name="T4" fmla="*/ 7 w 103"/>
                <a:gd name="T5" fmla="*/ 31 h 178"/>
                <a:gd name="T6" fmla="*/ 1 w 103"/>
                <a:gd name="T7" fmla="*/ 56 h 178"/>
                <a:gd name="T8" fmla="*/ 0 w 103"/>
                <a:gd name="T9" fmla="*/ 79 h 178"/>
                <a:gd name="T10" fmla="*/ 4 w 103"/>
                <a:gd name="T11" fmla="*/ 144 h 178"/>
                <a:gd name="T12" fmla="*/ 5 w 103"/>
                <a:gd name="T13" fmla="*/ 171 h 178"/>
                <a:gd name="T14" fmla="*/ 8 w 103"/>
                <a:gd name="T15" fmla="*/ 178 h 178"/>
                <a:gd name="T16" fmla="*/ 13 w 103"/>
                <a:gd name="T17" fmla="*/ 175 h 178"/>
                <a:gd name="T18" fmla="*/ 13 w 103"/>
                <a:gd name="T19" fmla="*/ 159 h 178"/>
                <a:gd name="T20" fmla="*/ 23 w 103"/>
                <a:gd name="T21" fmla="*/ 163 h 178"/>
                <a:gd name="T22" fmla="*/ 34 w 103"/>
                <a:gd name="T23" fmla="*/ 163 h 178"/>
                <a:gd name="T24" fmla="*/ 46 w 103"/>
                <a:gd name="T25" fmla="*/ 156 h 178"/>
                <a:gd name="T26" fmla="*/ 50 w 103"/>
                <a:gd name="T27" fmla="*/ 148 h 178"/>
                <a:gd name="T28" fmla="*/ 51 w 103"/>
                <a:gd name="T29" fmla="*/ 126 h 178"/>
                <a:gd name="T30" fmla="*/ 46 w 103"/>
                <a:gd name="T31" fmla="*/ 98 h 178"/>
                <a:gd name="T32" fmla="*/ 40 w 103"/>
                <a:gd name="T33" fmla="*/ 148 h 178"/>
                <a:gd name="T34" fmla="*/ 26 w 103"/>
                <a:gd name="T35" fmla="*/ 155 h 178"/>
                <a:gd name="T36" fmla="*/ 17 w 103"/>
                <a:gd name="T37" fmla="*/ 149 h 178"/>
                <a:gd name="T38" fmla="*/ 12 w 103"/>
                <a:gd name="T39" fmla="*/ 117 h 178"/>
                <a:gd name="T40" fmla="*/ 11 w 103"/>
                <a:gd name="T41" fmla="*/ 80 h 178"/>
                <a:gd name="T42" fmla="*/ 12 w 103"/>
                <a:gd name="T43" fmla="*/ 58 h 178"/>
                <a:gd name="T44" fmla="*/ 15 w 103"/>
                <a:gd name="T45" fmla="*/ 35 h 178"/>
                <a:gd name="T46" fmla="*/ 26 w 103"/>
                <a:gd name="T47" fmla="*/ 19 h 178"/>
                <a:gd name="T48" fmla="*/ 45 w 103"/>
                <a:gd name="T49" fmla="*/ 10 h 178"/>
                <a:gd name="T50" fmla="*/ 59 w 103"/>
                <a:gd name="T51" fmla="*/ 10 h 178"/>
                <a:gd name="T52" fmla="*/ 78 w 103"/>
                <a:gd name="T53" fmla="*/ 21 h 178"/>
                <a:gd name="T54" fmla="*/ 92 w 103"/>
                <a:gd name="T55" fmla="*/ 40 h 178"/>
                <a:gd name="T56" fmla="*/ 93 w 103"/>
                <a:gd name="T57" fmla="*/ 64 h 178"/>
                <a:gd name="T58" fmla="*/ 93 w 103"/>
                <a:gd name="T59" fmla="*/ 114 h 178"/>
                <a:gd name="T60" fmla="*/ 93 w 103"/>
                <a:gd name="T61" fmla="*/ 134 h 178"/>
                <a:gd name="T62" fmla="*/ 88 w 103"/>
                <a:gd name="T63" fmla="*/ 145 h 178"/>
                <a:gd name="T64" fmla="*/ 77 w 103"/>
                <a:gd name="T65" fmla="*/ 153 h 178"/>
                <a:gd name="T66" fmla="*/ 66 w 103"/>
                <a:gd name="T67" fmla="*/ 149 h 178"/>
                <a:gd name="T68" fmla="*/ 61 w 103"/>
                <a:gd name="T69" fmla="*/ 141 h 178"/>
                <a:gd name="T70" fmla="*/ 55 w 103"/>
                <a:gd name="T71" fmla="*/ 107 h 178"/>
                <a:gd name="T72" fmla="*/ 51 w 103"/>
                <a:gd name="T73" fmla="*/ 95 h 178"/>
                <a:gd name="T74" fmla="*/ 55 w 103"/>
                <a:gd name="T75" fmla="*/ 151 h 178"/>
                <a:gd name="T76" fmla="*/ 65 w 103"/>
                <a:gd name="T77" fmla="*/ 159 h 178"/>
                <a:gd name="T78" fmla="*/ 78 w 103"/>
                <a:gd name="T79" fmla="*/ 161 h 178"/>
                <a:gd name="T80" fmla="*/ 93 w 103"/>
                <a:gd name="T81" fmla="*/ 153 h 178"/>
                <a:gd name="T82" fmla="*/ 92 w 103"/>
                <a:gd name="T83" fmla="*/ 163 h 178"/>
                <a:gd name="T84" fmla="*/ 97 w 103"/>
                <a:gd name="T85" fmla="*/ 164 h 178"/>
                <a:gd name="T86" fmla="*/ 103 w 103"/>
                <a:gd name="T87" fmla="*/ 155 h 178"/>
                <a:gd name="T88" fmla="*/ 101 w 103"/>
                <a:gd name="T89" fmla="*/ 44 h 178"/>
                <a:gd name="T90" fmla="*/ 96 w 103"/>
                <a:gd name="T91" fmla="*/ 27 h 178"/>
                <a:gd name="T92" fmla="*/ 76 w 103"/>
                <a:gd name="T93" fmla="*/ 8 h 178"/>
                <a:gd name="T94" fmla="*/ 51 w 103"/>
                <a:gd name="T95" fmla="*/ 0 h 17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03" h="178">
                  <a:moveTo>
                    <a:pt x="51" y="0"/>
                  </a:moveTo>
                  <a:lnTo>
                    <a:pt x="51" y="0"/>
                  </a:lnTo>
                  <a:lnTo>
                    <a:pt x="42" y="2"/>
                  </a:lnTo>
                  <a:lnTo>
                    <a:pt x="34" y="3"/>
                  </a:lnTo>
                  <a:lnTo>
                    <a:pt x="27" y="7"/>
                  </a:lnTo>
                  <a:lnTo>
                    <a:pt x="20" y="12"/>
                  </a:lnTo>
                  <a:lnTo>
                    <a:pt x="15" y="19"/>
                  </a:lnTo>
                  <a:lnTo>
                    <a:pt x="9" y="26"/>
                  </a:lnTo>
                  <a:lnTo>
                    <a:pt x="7" y="31"/>
                  </a:lnTo>
                  <a:lnTo>
                    <a:pt x="4" y="38"/>
                  </a:lnTo>
                  <a:lnTo>
                    <a:pt x="1" y="56"/>
                  </a:lnTo>
                  <a:lnTo>
                    <a:pt x="0" y="71"/>
                  </a:lnTo>
                  <a:lnTo>
                    <a:pt x="0" y="79"/>
                  </a:lnTo>
                  <a:lnTo>
                    <a:pt x="0" y="98"/>
                  </a:lnTo>
                  <a:lnTo>
                    <a:pt x="1" y="115"/>
                  </a:lnTo>
                  <a:lnTo>
                    <a:pt x="4" y="144"/>
                  </a:lnTo>
                  <a:lnTo>
                    <a:pt x="5" y="160"/>
                  </a:lnTo>
                  <a:lnTo>
                    <a:pt x="5" y="171"/>
                  </a:lnTo>
                  <a:lnTo>
                    <a:pt x="7" y="178"/>
                  </a:lnTo>
                  <a:lnTo>
                    <a:pt x="8" y="178"/>
                  </a:lnTo>
                  <a:lnTo>
                    <a:pt x="9" y="178"/>
                  </a:lnTo>
                  <a:lnTo>
                    <a:pt x="13" y="175"/>
                  </a:lnTo>
                  <a:lnTo>
                    <a:pt x="13" y="164"/>
                  </a:lnTo>
                  <a:lnTo>
                    <a:pt x="13" y="160"/>
                  </a:lnTo>
                  <a:lnTo>
                    <a:pt x="13" y="159"/>
                  </a:lnTo>
                  <a:lnTo>
                    <a:pt x="17" y="161"/>
                  </a:lnTo>
                  <a:lnTo>
                    <a:pt x="23" y="163"/>
                  </a:lnTo>
                  <a:lnTo>
                    <a:pt x="28" y="164"/>
                  </a:lnTo>
                  <a:lnTo>
                    <a:pt x="34" y="163"/>
                  </a:lnTo>
                  <a:lnTo>
                    <a:pt x="38" y="163"/>
                  </a:lnTo>
                  <a:lnTo>
                    <a:pt x="40" y="160"/>
                  </a:lnTo>
                  <a:lnTo>
                    <a:pt x="46" y="156"/>
                  </a:lnTo>
                  <a:lnTo>
                    <a:pt x="50" y="149"/>
                  </a:lnTo>
                  <a:lnTo>
                    <a:pt x="50" y="148"/>
                  </a:lnTo>
                  <a:lnTo>
                    <a:pt x="51" y="144"/>
                  </a:lnTo>
                  <a:lnTo>
                    <a:pt x="51" y="138"/>
                  </a:lnTo>
                  <a:lnTo>
                    <a:pt x="51" y="126"/>
                  </a:lnTo>
                  <a:lnTo>
                    <a:pt x="50" y="100"/>
                  </a:lnTo>
                  <a:lnTo>
                    <a:pt x="50" y="94"/>
                  </a:lnTo>
                  <a:lnTo>
                    <a:pt x="46" y="98"/>
                  </a:lnTo>
                  <a:lnTo>
                    <a:pt x="45" y="141"/>
                  </a:lnTo>
                  <a:lnTo>
                    <a:pt x="40" y="148"/>
                  </a:lnTo>
                  <a:lnTo>
                    <a:pt x="35" y="152"/>
                  </a:lnTo>
                  <a:lnTo>
                    <a:pt x="30" y="155"/>
                  </a:lnTo>
                  <a:lnTo>
                    <a:pt x="26" y="155"/>
                  </a:lnTo>
                  <a:lnTo>
                    <a:pt x="20" y="152"/>
                  </a:lnTo>
                  <a:lnTo>
                    <a:pt x="17" y="149"/>
                  </a:lnTo>
                  <a:lnTo>
                    <a:pt x="13" y="142"/>
                  </a:lnTo>
                  <a:lnTo>
                    <a:pt x="12" y="134"/>
                  </a:lnTo>
                  <a:lnTo>
                    <a:pt x="12" y="117"/>
                  </a:lnTo>
                  <a:lnTo>
                    <a:pt x="12" y="98"/>
                  </a:lnTo>
                  <a:lnTo>
                    <a:pt x="11" y="80"/>
                  </a:lnTo>
                  <a:lnTo>
                    <a:pt x="11" y="73"/>
                  </a:lnTo>
                  <a:lnTo>
                    <a:pt x="12" y="58"/>
                  </a:lnTo>
                  <a:lnTo>
                    <a:pt x="13" y="41"/>
                  </a:lnTo>
                  <a:lnTo>
                    <a:pt x="15" y="35"/>
                  </a:lnTo>
                  <a:lnTo>
                    <a:pt x="17" y="30"/>
                  </a:lnTo>
                  <a:lnTo>
                    <a:pt x="21" y="25"/>
                  </a:lnTo>
                  <a:lnTo>
                    <a:pt x="26" y="19"/>
                  </a:lnTo>
                  <a:lnTo>
                    <a:pt x="32" y="15"/>
                  </a:lnTo>
                  <a:lnTo>
                    <a:pt x="38" y="11"/>
                  </a:lnTo>
                  <a:lnTo>
                    <a:pt x="45" y="10"/>
                  </a:lnTo>
                  <a:lnTo>
                    <a:pt x="53" y="8"/>
                  </a:lnTo>
                  <a:lnTo>
                    <a:pt x="59" y="10"/>
                  </a:lnTo>
                  <a:lnTo>
                    <a:pt x="66" y="12"/>
                  </a:lnTo>
                  <a:lnTo>
                    <a:pt x="73" y="17"/>
                  </a:lnTo>
                  <a:lnTo>
                    <a:pt x="78" y="21"/>
                  </a:lnTo>
                  <a:lnTo>
                    <a:pt x="84" y="26"/>
                  </a:lnTo>
                  <a:lnTo>
                    <a:pt x="88" y="33"/>
                  </a:lnTo>
                  <a:lnTo>
                    <a:pt x="92" y="40"/>
                  </a:lnTo>
                  <a:lnTo>
                    <a:pt x="93" y="48"/>
                  </a:lnTo>
                  <a:lnTo>
                    <a:pt x="93" y="64"/>
                  </a:lnTo>
                  <a:lnTo>
                    <a:pt x="93" y="83"/>
                  </a:lnTo>
                  <a:lnTo>
                    <a:pt x="93" y="100"/>
                  </a:lnTo>
                  <a:lnTo>
                    <a:pt x="93" y="114"/>
                  </a:lnTo>
                  <a:lnTo>
                    <a:pt x="95" y="126"/>
                  </a:lnTo>
                  <a:lnTo>
                    <a:pt x="93" y="134"/>
                  </a:lnTo>
                  <a:lnTo>
                    <a:pt x="91" y="141"/>
                  </a:lnTo>
                  <a:lnTo>
                    <a:pt x="88" y="145"/>
                  </a:lnTo>
                  <a:lnTo>
                    <a:pt x="84" y="149"/>
                  </a:lnTo>
                  <a:lnTo>
                    <a:pt x="81" y="152"/>
                  </a:lnTo>
                  <a:lnTo>
                    <a:pt x="77" y="153"/>
                  </a:lnTo>
                  <a:lnTo>
                    <a:pt x="70" y="152"/>
                  </a:lnTo>
                  <a:lnTo>
                    <a:pt x="66" y="149"/>
                  </a:lnTo>
                  <a:lnTo>
                    <a:pt x="63" y="145"/>
                  </a:lnTo>
                  <a:lnTo>
                    <a:pt x="61" y="141"/>
                  </a:lnTo>
                  <a:lnTo>
                    <a:pt x="58" y="133"/>
                  </a:lnTo>
                  <a:lnTo>
                    <a:pt x="55" y="119"/>
                  </a:lnTo>
                  <a:lnTo>
                    <a:pt x="55" y="107"/>
                  </a:lnTo>
                  <a:lnTo>
                    <a:pt x="55" y="98"/>
                  </a:lnTo>
                  <a:lnTo>
                    <a:pt x="51" y="95"/>
                  </a:lnTo>
                  <a:lnTo>
                    <a:pt x="53" y="122"/>
                  </a:lnTo>
                  <a:lnTo>
                    <a:pt x="54" y="140"/>
                  </a:lnTo>
                  <a:lnTo>
                    <a:pt x="55" y="151"/>
                  </a:lnTo>
                  <a:lnTo>
                    <a:pt x="59" y="155"/>
                  </a:lnTo>
                  <a:lnTo>
                    <a:pt x="65" y="159"/>
                  </a:lnTo>
                  <a:lnTo>
                    <a:pt x="72" y="160"/>
                  </a:lnTo>
                  <a:lnTo>
                    <a:pt x="78" y="161"/>
                  </a:lnTo>
                  <a:lnTo>
                    <a:pt x="84" y="159"/>
                  </a:lnTo>
                  <a:lnTo>
                    <a:pt x="89" y="156"/>
                  </a:lnTo>
                  <a:lnTo>
                    <a:pt x="93" y="153"/>
                  </a:lnTo>
                  <a:lnTo>
                    <a:pt x="92" y="163"/>
                  </a:lnTo>
                  <a:lnTo>
                    <a:pt x="93" y="164"/>
                  </a:lnTo>
                  <a:lnTo>
                    <a:pt x="93" y="165"/>
                  </a:lnTo>
                  <a:lnTo>
                    <a:pt x="97" y="164"/>
                  </a:lnTo>
                  <a:lnTo>
                    <a:pt x="101" y="160"/>
                  </a:lnTo>
                  <a:lnTo>
                    <a:pt x="103" y="155"/>
                  </a:lnTo>
                  <a:lnTo>
                    <a:pt x="103" y="94"/>
                  </a:lnTo>
                  <a:lnTo>
                    <a:pt x="103" y="63"/>
                  </a:lnTo>
                  <a:lnTo>
                    <a:pt x="101" y="44"/>
                  </a:lnTo>
                  <a:lnTo>
                    <a:pt x="100" y="35"/>
                  </a:lnTo>
                  <a:lnTo>
                    <a:pt x="96" y="27"/>
                  </a:lnTo>
                  <a:lnTo>
                    <a:pt x="91" y="19"/>
                  </a:lnTo>
                  <a:lnTo>
                    <a:pt x="84" y="14"/>
                  </a:lnTo>
                  <a:lnTo>
                    <a:pt x="76" y="8"/>
                  </a:lnTo>
                  <a:lnTo>
                    <a:pt x="68" y="4"/>
                  </a:lnTo>
                  <a:lnTo>
                    <a:pt x="59" y="2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D08D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grpSp>
        <p:nvGrpSpPr>
          <p:cNvPr id="2146" name="Group 645"/>
          <p:cNvGrpSpPr>
            <a:grpSpLocks/>
          </p:cNvGrpSpPr>
          <p:nvPr/>
        </p:nvGrpSpPr>
        <p:grpSpPr bwMode="auto">
          <a:xfrm>
            <a:off x="2546249" y="1044230"/>
            <a:ext cx="357118" cy="455176"/>
            <a:chOff x="1466" y="589"/>
            <a:chExt cx="180" cy="229"/>
          </a:xfrm>
        </p:grpSpPr>
        <p:grpSp>
          <p:nvGrpSpPr>
            <p:cNvPr id="2155" name="Group 646"/>
            <p:cNvGrpSpPr>
              <a:grpSpLocks/>
            </p:cNvGrpSpPr>
            <p:nvPr/>
          </p:nvGrpSpPr>
          <p:grpSpPr bwMode="auto">
            <a:xfrm>
              <a:off x="1466" y="589"/>
              <a:ext cx="180" cy="190"/>
              <a:chOff x="1466" y="589"/>
              <a:chExt cx="180" cy="190"/>
            </a:xfrm>
          </p:grpSpPr>
          <p:sp>
            <p:nvSpPr>
              <p:cNvPr id="2157" name="Freeform 647"/>
              <p:cNvSpPr>
                <a:spLocks/>
              </p:cNvSpPr>
              <p:nvPr/>
            </p:nvSpPr>
            <p:spPr bwMode="auto">
              <a:xfrm>
                <a:off x="1476" y="595"/>
                <a:ext cx="166" cy="157"/>
              </a:xfrm>
              <a:custGeom>
                <a:avLst/>
                <a:gdLst>
                  <a:gd name="T0" fmla="*/ 58 w 166"/>
                  <a:gd name="T1" fmla="*/ 0 h 157"/>
                  <a:gd name="T2" fmla="*/ 58 w 166"/>
                  <a:gd name="T3" fmla="*/ 0 h 157"/>
                  <a:gd name="T4" fmla="*/ 51 w 166"/>
                  <a:gd name="T5" fmla="*/ 4 h 157"/>
                  <a:gd name="T6" fmla="*/ 45 w 166"/>
                  <a:gd name="T7" fmla="*/ 8 h 157"/>
                  <a:gd name="T8" fmla="*/ 30 w 166"/>
                  <a:gd name="T9" fmla="*/ 23 h 157"/>
                  <a:gd name="T10" fmla="*/ 23 w 166"/>
                  <a:gd name="T11" fmla="*/ 31 h 157"/>
                  <a:gd name="T12" fmla="*/ 16 w 166"/>
                  <a:gd name="T13" fmla="*/ 41 h 157"/>
                  <a:gd name="T14" fmla="*/ 11 w 166"/>
                  <a:gd name="T15" fmla="*/ 50 h 157"/>
                  <a:gd name="T16" fmla="*/ 7 w 166"/>
                  <a:gd name="T17" fmla="*/ 60 h 157"/>
                  <a:gd name="T18" fmla="*/ 7 w 166"/>
                  <a:gd name="T19" fmla="*/ 60 h 157"/>
                  <a:gd name="T20" fmla="*/ 1 w 166"/>
                  <a:gd name="T21" fmla="*/ 77 h 157"/>
                  <a:gd name="T22" fmla="*/ 0 w 166"/>
                  <a:gd name="T23" fmla="*/ 94 h 157"/>
                  <a:gd name="T24" fmla="*/ 0 w 166"/>
                  <a:gd name="T25" fmla="*/ 102 h 157"/>
                  <a:gd name="T26" fmla="*/ 1 w 166"/>
                  <a:gd name="T27" fmla="*/ 110 h 157"/>
                  <a:gd name="T28" fmla="*/ 4 w 166"/>
                  <a:gd name="T29" fmla="*/ 118 h 157"/>
                  <a:gd name="T30" fmla="*/ 7 w 166"/>
                  <a:gd name="T31" fmla="*/ 127 h 157"/>
                  <a:gd name="T32" fmla="*/ 7 w 166"/>
                  <a:gd name="T33" fmla="*/ 127 h 157"/>
                  <a:gd name="T34" fmla="*/ 9 w 166"/>
                  <a:gd name="T35" fmla="*/ 134 h 157"/>
                  <a:gd name="T36" fmla="*/ 13 w 166"/>
                  <a:gd name="T37" fmla="*/ 140 h 157"/>
                  <a:gd name="T38" fmla="*/ 19 w 166"/>
                  <a:gd name="T39" fmla="*/ 145 h 157"/>
                  <a:gd name="T40" fmla="*/ 24 w 166"/>
                  <a:gd name="T41" fmla="*/ 149 h 157"/>
                  <a:gd name="T42" fmla="*/ 30 w 166"/>
                  <a:gd name="T43" fmla="*/ 152 h 157"/>
                  <a:gd name="T44" fmla="*/ 35 w 166"/>
                  <a:gd name="T45" fmla="*/ 154 h 157"/>
                  <a:gd name="T46" fmla="*/ 49 w 166"/>
                  <a:gd name="T47" fmla="*/ 157 h 157"/>
                  <a:gd name="T48" fmla="*/ 61 w 166"/>
                  <a:gd name="T49" fmla="*/ 157 h 157"/>
                  <a:gd name="T50" fmla="*/ 73 w 166"/>
                  <a:gd name="T51" fmla="*/ 157 h 157"/>
                  <a:gd name="T52" fmla="*/ 93 w 166"/>
                  <a:gd name="T53" fmla="*/ 156 h 157"/>
                  <a:gd name="T54" fmla="*/ 93 w 166"/>
                  <a:gd name="T55" fmla="*/ 156 h 157"/>
                  <a:gd name="T56" fmla="*/ 103 w 166"/>
                  <a:gd name="T57" fmla="*/ 153 h 157"/>
                  <a:gd name="T58" fmla="*/ 114 w 166"/>
                  <a:gd name="T59" fmla="*/ 148 h 157"/>
                  <a:gd name="T60" fmla="*/ 126 w 166"/>
                  <a:gd name="T61" fmla="*/ 141 h 157"/>
                  <a:gd name="T62" fmla="*/ 138 w 166"/>
                  <a:gd name="T63" fmla="*/ 133 h 157"/>
                  <a:gd name="T64" fmla="*/ 150 w 166"/>
                  <a:gd name="T65" fmla="*/ 122 h 157"/>
                  <a:gd name="T66" fmla="*/ 158 w 166"/>
                  <a:gd name="T67" fmla="*/ 112 h 157"/>
                  <a:gd name="T68" fmla="*/ 162 w 166"/>
                  <a:gd name="T69" fmla="*/ 107 h 157"/>
                  <a:gd name="T70" fmla="*/ 165 w 166"/>
                  <a:gd name="T71" fmla="*/ 103 h 157"/>
                  <a:gd name="T72" fmla="*/ 166 w 166"/>
                  <a:gd name="T73" fmla="*/ 98 h 157"/>
                  <a:gd name="T74" fmla="*/ 166 w 166"/>
                  <a:gd name="T75" fmla="*/ 94 h 157"/>
                  <a:gd name="T76" fmla="*/ 166 w 166"/>
                  <a:gd name="T77" fmla="*/ 94 h 157"/>
                  <a:gd name="T78" fmla="*/ 162 w 166"/>
                  <a:gd name="T79" fmla="*/ 81 h 157"/>
                  <a:gd name="T80" fmla="*/ 158 w 166"/>
                  <a:gd name="T81" fmla="*/ 72 h 157"/>
                  <a:gd name="T82" fmla="*/ 152 w 166"/>
                  <a:gd name="T83" fmla="*/ 64 h 157"/>
                  <a:gd name="T84" fmla="*/ 143 w 166"/>
                  <a:gd name="T85" fmla="*/ 57 h 157"/>
                  <a:gd name="T86" fmla="*/ 127 w 166"/>
                  <a:gd name="T87" fmla="*/ 46 h 157"/>
                  <a:gd name="T88" fmla="*/ 114 w 166"/>
                  <a:gd name="T89" fmla="*/ 37 h 157"/>
                  <a:gd name="T90" fmla="*/ 114 w 166"/>
                  <a:gd name="T91" fmla="*/ 37 h 157"/>
                  <a:gd name="T92" fmla="*/ 100 w 166"/>
                  <a:gd name="T93" fmla="*/ 24 h 157"/>
                  <a:gd name="T94" fmla="*/ 85 w 166"/>
                  <a:gd name="T95" fmla="*/ 11 h 157"/>
                  <a:gd name="T96" fmla="*/ 78 w 166"/>
                  <a:gd name="T97" fmla="*/ 6 h 157"/>
                  <a:gd name="T98" fmla="*/ 72 w 166"/>
                  <a:gd name="T99" fmla="*/ 1 h 157"/>
                  <a:gd name="T100" fmla="*/ 65 w 166"/>
                  <a:gd name="T101" fmla="*/ 0 h 157"/>
                  <a:gd name="T102" fmla="*/ 61 w 166"/>
                  <a:gd name="T103" fmla="*/ 0 h 157"/>
                  <a:gd name="T104" fmla="*/ 58 w 166"/>
                  <a:gd name="T105" fmla="*/ 0 h 157"/>
                  <a:gd name="T106" fmla="*/ 58 w 166"/>
                  <a:gd name="T107" fmla="*/ 0 h 157"/>
                  <a:gd name="T108" fmla="*/ 58 w 166"/>
                  <a:gd name="T109" fmla="*/ 0 h 157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0" t="0" r="r" b="b"/>
                <a:pathLst>
                  <a:path w="166" h="157">
                    <a:moveTo>
                      <a:pt x="58" y="0"/>
                    </a:moveTo>
                    <a:lnTo>
                      <a:pt x="58" y="0"/>
                    </a:lnTo>
                    <a:lnTo>
                      <a:pt x="51" y="4"/>
                    </a:lnTo>
                    <a:lnTo>
                      <a:pt x="45" y="8"/>
                    </a:lnTo>
                    <a:lnTo>
                      <a:pt x="30" y="23"/>
                    </a:lnTo>
                    <a:lnTo>
                      <a:pt x="23" y="31"/>
                    </a:lnTo>
                    <a:lnTo>
                      <a:pt x="16" y="41"/>
                    </a:lnTo>
                    <a:lnTo>
                      <a:pt x="11" y="50"/>
                    </a:lnTo>
                    <a:lnTo>
                      <a:pt x="7" y="60"/>
                    </a:lnTo>
                    <a:lnTo>
                      <a:pt x="1" y="77"/>
                    </a:lnTo>
                    <a:lnTo>
                      <a:pt x="0" y="94"/>
                    </a:lnTo>
                    <a:lnTo>
                      <a:pt x="0" y="102"/>
                    </a:lnTo>
                    <a:lnTo>
                      <a:pt x="1" y="110"/>
                    </a:lnTo>
                    <a:lnTo>
                      <a:pt x="4" y="118"/>
                    </a:lnTo>
                    <a:lnTo>
                      <a:pt x="7" y="127"/>
                    </a:lnTo>
                    <a:lnTo>
                      <a:pt x="9" y="134"/>
                    </a:lnTo>
                    <a:lnTo>
                      <a:pt x="13" y="140"/>
                    </a:lnTo>
                    <a:lnTo>
                      <a:pt x="19" y="145"/>
                    </a:lnTo>
                    <a:lnTo>
                      <a:pt x="24" y="149"/>
                    </a:lnTo>
                    <a:lnTo>
                      <a:pt x="30" y="152"/>
                    </a:lnTo>
                    <a:lnTo>
                      <a:pt x="35" y="154"/>
                    </a:lnTo>
                    <a:lnTo>
                      <a:pt x="49" y="157"/>
                    </a:lnTo>
                    <a:lnTo>
                      <a:pt x="61" y="157"/>
                    </a:lnTo>
                    <a:lnTo>
                      <a:pt x="73" y="157"/>
                    </a:lnTo>
                    <a:lnTo>
                      <a:pt x="93" y="156"/>
                    </a:lnTo>
                    <a:lnTo>
                      <a:pt x="103" y="153"/>
                    </a:lnTo>
                    <a:lnTo>
                      <a:pt x="114" y="148"/>
                    </a:lnTo>
                    <a:lnTo>
                      <a:pt x="126" y="141"/>
                    </a:lnTo>
                    <a:lnTo>
                      <a:pt x="138" y="133"/>
                    </a:lnTo>
                    <a:lnTo>
                      <a:pt x="150" y="122"/>
                    </a:lnTo>
                    <a:lnTo>
                      <a:pt x="158" y="112"/>
                    </a:lnTo>
                    <a:lnTo>
                      <a:pt x="162" y="107"/>
                    </a:lnTo>
                    <a:lnTo>
                      <a:pt x="165" y="103"/>
                    </a:lnTo>
                    <a:lnTo>
                      <a:pt x="166" y="98"/>
                    </a:lnTo>
                    <a:lnTo>
                      <a:pt x="166" y="94"/>
                    </a:lnTo>
                    <a:lnTo>
                      <a:pt x="162" y="81"/>
                    </a:lnTo>
                    <a:lnTo>
                      <a:pt x="158" y="72"/>
                    </a:lnTo>
                    <a:lnTo>
                      <a:pt x="152" y="64"/>
                    </a:lnTo>
                    <a:lnTo>
                      <a:pt x="143" y="57"/>
                    </a:lnTo>
                    <a:lnTo>
                      <a:pt x="127" y="46"/>
                    </a:lnTo>
                    <a:lnTo>
                      <a:pt x="114" y="37"/>
                    </a:lnTo>
                    <a:lnTo>
                      <a:pt x="100" y="24"/>
                    </a:lnTo>
                    <a:lnTo>
                      <a:pt x="85" y="11"/>
                    </a:lnTo>
                    <a:lnTo>
                      <a:pt x="78" y="6"/>
                    </a:lnTo>
                    <a:lnTo>
                      <a:pt x="72" y="1"/>
                    </a:lnTo>
                    <a:lnTo>
                      <a:pt x="65" y="0"/>
                    </a:lnTo>
                    <a:lnTo>
                      <a:pt x="61" y="0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3667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58" name="Freeform 648"/>
              <p:cNvSpPr>
                <a:spLocks/>
              </p:cNvSpPr>
              <p:nvPr/>
            </p:nvSpPr>
            <p:spPr bwMode="auto">
              <a:xfrm>
                <a:off x="1476" y="590"/>
                <a:ext cx="83" cy="150"/>
              </a:xfrm>
              <a:custGeom>
                <a:avLst/>
                <a:gdLst>
                  <a:gd name="T0" fmla="*/ 66 w 83"/>
                  <a:gd name="T1" fmla="*/ 81 h 150"/>
                  <a:gd name="T2" fmla="*/ 66 w 83"/>
                  <a:gd name="T3" fmla="*/ 94 h 150"/>
                  <a:gd name="T4" fmla="*/ 60 w 83"/>
                  <a:gd name="T5" fmla="*/ 107 h 150"/>
                  <a:gd name="T6" fmla="*/ 54 w 83"/>
                  <a:gd name="T7" fmla="*/ 116 h 150"/>
                  <a:gd name="T8" fmla="*/ 57 w 83"/>
                  <a:gd name="T9" fmla="*/ 124 h 150"/>
                  <a:gd name="T10" fmla="*/ 61 w 83"/>
                  <a:gd name="T11" fmla="*/ 127 h 150"/>
                  <a:gd name="T12" fmla="*/ 69 w 83"/>
                  <a:gd name="T13" fmla="*/ 127 h 150"/>
                  <a:gd name="T14" fmla="*/ 78 w 83"/>
                  <a:gd name="T15" fmla="*/ 126 h 150"/>
                  <a:gd name="T16" fmla="*/ 83 w 83"/>
                  <a:gd name="T17" fmla="*/ 127 h 150"/>
                  <a:gd name="T18" fmla="*/ 83 w 83"/>
                  <a:gd name="T19" fmla="*/ 130 h 150"/>
                  <a:gd name="T20" fmla="*/ 74 w 83"/>
                  <a:gd name="T21" fmla="*/ 139 h 150"/>
                  <a:gd name="T22" fmla="*/ 54 w 83"/>
                  <a:gd name="T23" fmla="*/ 147 h 150"/>
                  <a:gd name="T24" fmla="*/ 45 w 83"/>
                  <a:gd name="T25" fmla="*/ 149 h 150"/>
                  <a:gd name="T26" fmla="*/ 30 w 83"/>
                  <a:gd name="T27" fmla="*/ 150 h 150"/>
                  <a:gd name="T28" fmla="*/ 27 w 83"/>
                  <a:gd name="T29" fmla="*/ 149 h 150"/>
                  <a:gd name="T30" fmla="*/ 19 w 83"/>
                  <a:gd name="T31" fmla="*/ 146 h 150"/>
                  <a:gd name="T32" fmla="*/ 9 w 83"/>
                  <a:gd name="T33" fmla="*/ 138 h 150"/>
                  <a:gd name="T34" fmla="*/ 7 w 83"/>
                  <a:gd name="T35" fmla="*/ 132 h 150"/>
                  <a:gd name="T36" fmla="*/ 0 w 83"/>
                  <a:gd name="T37" fmla="*/ 105 h 150"/>
                  <a:gd name="T38" fmla="*/ 0 w 83"/>
                  <a:gd name="T39" fmla="*/ 80 h 150"/>
                  <a:gd name="T40" fmla="*/ 4 w 83"/>
                  <a:gd name="T41" fmla="*/ 63 h 150"/>
                  <a:gd name="T42" fmla="*/ 18 w 83"/>
                  <a:gd name="T43" fmla="*/ 35 h 150"/>
                  <a:gd name="T44" fmla="*/ 36 w 83"/>
                  <a:gd name="T45" fmla="*/ 12 h 150"/>
                  <a:gd name="T46" fmla="*/ 55 w 83"/>
                  <a:gd name="T47" fmla="*/ 0 h 150"/>
                  <a:gd name="T48" fmla="*/ 62 w 83"/>
                  <a:gd name="T49" fmla="*/ 0 h 150"/>
                  <a:gd name="T50" fmla="*/ 68 w 83"/>
                  <a:gd name="T51" fmla="*/ 2 h 150"/>
                  <a:gd name="T52" fmla="*/ 77 w 83"/>
                  <a:gd name="T53" fmla="*/ 11 h 150"/>
                  <a:gd name="T54" fmla="*/ 81 w 83"/>
                  <a:gd name="T55" fmla="*/ 21 h 150"/>
                  <a:gd name="T56" fmla="*/ 76 w 83"/>
                  <a:gd name="T57" fmla="*/ 36 h 150"/>
                  <a:gd name="T58" fmla="*/ 68 w 83"/>
                  <a:gd name="T59" fmla="*/ 44 h 150"/>
                  <a:gd name="T60" fmla="*/ 65 w 83"/>
                  <a:gd name="T61" fmla="*/ 55 h 150"/>
                  <a:gd name="T62" fmla="*/ 65 w 83"/>
                  <a:gd name="T63" fmla="*/ 74 h 150"/>
                  <a:gd name="T64" fmla="*/ 66 w 83"/>
                  <a:gd name="T65" fmla="*/ 81 h 15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83" h="150">
                    <a:moveTo>
                      <a:pt x="66" y="81"/>
                    </a:moveTo>
                    <a:lnTo>
                      <a:pt x="66" y="81"/>
                    </a:lnTo>
                    <a:lnTo>
                      <a:pt x="68" y="88"/>
                    </a:lnTo>
                    <a:lnTo>
                      <a:pt x="66" y="94"/>
                    </a:lnTo>
                    <a:lnTo>
                      <a:pt x="64" y="101"/>
                    </a:lnTo>
                    <a:lnTo>
                      <a:pt x="60" y="107"/>
                    </a:lnTo>
                    <a:lnTo>
                      <a:pt x="57" y="112"/>
                    </a:lnTo>
                    <a:lnTo>
                      <a:pt x="54" y="116"/>
                    </a:lnTo>
                    <a:lnTo>
                      <a:pt x="54" y="120"/>
                    </a:lnTo>
                    <a:lnTo>
                      <a:pt x="57" y="124"/>
                    </a:lnTo>
                    <a:lnTo>
                      <a:pt x="61" y="127"/>
                    </a:lnTo>
                    <a:lnTo>
                      <a:pt x="65" y="127"/>
                    </a:lnTo>
                    <a:lnTo>
                      <a:pt x="69" y="127"/>
                    </a:lnTo>
                    <a:lnTo>
                      <a:pt x="73" y="127"/>
                    </a:lnTo>
                    <a:lnTo>
                      <a:pt x="78" y="126"/>
                    </a:lnTo>
                    <a:lnTo>
                      <a:pt x="80" y="126"/>
                    </a:lnTo>
                    <a:lnTo>
                      <a:pt x="83" y="127"/>
                    </a:lnTo>
                    <a:lnTo>
                      <a:pt x="83" y="130"/>
                    </a:lnTo>
                    <a:lnTo>
                      <a:pt x="81" y="132"/>
                    </a:lnTo>
                    <a:lnTo>
                      <a:pt x="74" y="139"/>
                    </a:lnTo>
                    <a:lnTo>
                      <a:pt x="64" y="145"/>
                    </a:lnTo>
                    <a:lnTo>
                      <a:pt x="54" y="147"/>
                    </a:lnTo>
                    <a:lnTo>
                      <a:pt x="45" y="149"/>
                    </a:lnTo>
                    <a:lnTo>
                      <a:pt x="36" y="150"/>
                    </a:lnTo>
                    <a:lnTo>
                      <a:pt x="30" y="150"/>
                    </a:lnTo>
                    <a:lnTo>
                      <a:pt x="27" y="149"/>
                    </a:lnTo>
                    <a:lnTo>
                      <a:pt x="24" y="147"/>
                    </a:lnTo>
                    <a:lnTo>
                      <a:pt x="19" y="146"/>
                    </a:lnTo>
                    <a:lnTo>
                      <a:pt x="12" y="140"/>
                    </a:lnTo>
                    <a:lnTo>
                      <a:pt x="9" y="138"/>
                    </a:lnTo>
                    <a:lnTo>
                      <a:pt x="7" y="132"/>
                    </a:lnTo>
                    <a:lnTo>
                      <a:pt x="3" y="119"/>
                    </a:lnTo>
                    <a:lnTo>
                      <a:pt x="0" y="105"/>
                    </a:lnTo>
                    <a:lnTo>
                      <a:pt x="0" y="90"/>
                    </a:lnTo>
                    <a:lnTo>
                      <a:pt x="0" y="80"/>
                    </a:lnTo>
                    <a:lnTo>
                      <a:pt x="4" y="63"/>
                    </a:lnTo>
                    <a:lnTo>
                      <a:pt x="9" y="48"/>
                    </a:lnTo>
                    <a:lnTo>
                      <a:pt x="18" y="35"/>
                    </a:lnTo>
                    <a:lnTo>
                      <a:pt x="27" y="23"/>
                    </a:lnTo>
                    <a:lnTo>
                      <a:pt x="36" y="12"/>
                    </a:lnTo>
                    <a:lnTo>
                      <a:pt x="46" y="4"/>
                    </a:lnTo>
                    <a:lnTo>
                      <a:pt x="55" y="0"/>
                    </a:lnTo>
                    <a:lnTo>
                      <a:pt x="60" y="0"/>
                    </a:lnTo>
                    <a:lnTo>
                      <a:pt x="62" y="0"/>
                    </a:lnTo>
                    <a:lnTo>
                      <a:pt x="68" y="2"/>
                    </a:lnTo>
                    <a:lnTo>
                      <a:pt x="73" y="5"/>
                    </a:lnTo>
                    <a:lnTo>
                      <a:pt x="77" y="11"/>
                    </a:lnTo>
                    <a:lnTo>
                      <a:pt x="80" y="16"/>
                    </a:lnTo>
                    <a:lnTo>
                      <a:pt x="81" y="21"/>
                    </a:lnTo>
                    <a:lnTo>
                      <a:pt x="80" y="29"/>
                    </a:lnTo>
                    <a:lnTo>
                      <a:pt x="76" y="36"/>
                    </a:lnTo>
                    <a:lnTo>
                      <a:pt x="68" y="44"/>
                    </a:lnTo>
                    <a:lnTo>
                      <a:pt x="66" y="47"/>
                    </a:lnTo>
                    <a:lnTo>
                      <a:pt x="65" y="55"/>
                    </a:lnTo>
                    <a:lnTo>
                      <a:pt x="64" y="67"/>
                    </a:lnTo>
                    <a:lnTo>
                      <a:pt x="65" y="74"/>
                    </a:lnTo>
                    <a:lnTo>
                      <a:pt x="66" y="81"/>
                    </a:lnTo>
                    <a:close/>
                  </a:path>
                </a:pathLst>
              </a:custGeom>
              <a:solidFill>
                <a:srgbClr val="242D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59" name="Freeform 649"/>
              <p:cNvSpPr>
                <a:spLocks/>
              </p:cNvSpPr>
              <p:nvPr/>
            </p:nvSpPr>
            <p:spPr bwMode="auto">
              <a:xfrm>
                <a:off x="1500" y="617"/>
                <a:ext cx="65" cy="46"/>
              </a:xfrm>
              <a:custGeom>
                <a:avLst/>
                <a:gdLst>
                  <a:gd name="T0" fmla="*/ 64 w 65"/>
                  <a:gd name="T1" fmla="*/ 1 h 46"/>
                  <a:gd name="T2" fmla="*/ 64 w 65"/>
                  <a:gd name="T3" fmla="*/ 1 h 46"/>
                  <a:gd name="T4" fmla="*/ 57 w 65"/>
                  <a:gd name="T5" fmla="*/ 0 h 46"/>
                  <a:gd name="T6" fmla="*/ 49 w 65"/>
                  <a:gd name="T7" fmla="*/ 0 h 46"/>
                  <a:gd name="T8" fmla="*/ 41 w 65"/>
                  <a:gd name="T9" fmla="*/ 1 h 46"/>
                  <a:gd name="T10" fmla="*/ 31 w 65"/>
                  <a:gd name="T11" fmla="*/ 7 h 46"/>
                  <a:gd name="T12" fmla="*/ 31 w 65"/>
                  <a:gd name="T13" fmla="*/ 7 h 46"/>
                  <a:gd name="T14" fmla="*/ 21 w 65"/>
                  <a:gd name="T15" fmla="*/ 15 h 46"/>
                  <a:gd name="T16" fmla="*/ 11 w 65"/>
                  <a:gd name="T17" fmla="*/ 23 h 46"/>
                  <a:gd name="T18" fmla="*/ 6 w 65"/>
                  <a:gd name="T19" fmla="*/ 30 h 46"/>
                  <a:gd name="T20" fmla="*/ 2 w 65"/>
                  <a:gd name="T21" fmla="*/ 36 h 46"/>
                  <a:gd name="T22" fmla="*/ 2 w 65"/>
                  <a:gd name="T23" fmla="*/ 36 h 46"/>
                  <a:gd name="T24" fmla="*/ 0 w 65"/>
                  <a:gd name="T25" fmla="*/ 43 h 46"/>
                  <a:gd name="T26" fmla="*/ 0 w 65"/>
                  <a:gd name="T27" fmla="*/ 46 h 46"/>
                  <a:gd name="T28" fmla="*/ 2 w 65"/>
                  <a:gd name="T29" fmla="*/ 46 h 46"/>
                  <a:gd name="T30" fmla="*/ 6 w 65"/>
                  <a:gd name="T31" fmla="*/ 44 h 46"/>
                  <a:gd name="T32" fmla="*/ 12 w 65"/>
                  <a:gd name="T33" fmla="*/ 36 h 46"/>
                  <a:gd name="T34" fmla="*/ 19 w 65"/>
                  <a:gd name="T35" fmla="*/ 30 h 46"/>
                  <a:gd name="T36" fmla="*/ 19 w 65"/>
                  <a:gd name="T37" fmla="*/ 30 h 46"/>
                  <a:gd name="T38" fmla="*/ 25 w 65"/>
                  <a:gd name="T39" fmla="*/ 23 h 46"/>
                  <a:gd name="T40" fmla="*/ 31 w 65"/>
                  <a:gd name="T41" fmla="*/ 17 h 46"/>
                  <a:gd name="T42" fmla="*/ 40 w 65"/>
                  <a:gd name="T43" fmla="*/ 12 h 46"/>
                  <a:gd name="T44" fmla="*/ 46 w 65"/>
                  <a:gd name="T45" fmla="*/ 8 h 46"/>
                  <a:gd name="T46" fmla="*/ 46 w 65"/>
                  <a:gd name="T47" fmla="*/ 8 h 46"/>
                  <a:gd name="T48" fmla="*/ 60 w 65"/>
                  <a:gd name="T49" fmla="*/ 4 h 46"/>
                  <a:gd name="T50" fmla="*/ 65 w 65"/>
                  <a:gd name="T51" fmla="*/ 1 h 46"/>
                  <a:gd name="T52" fmla="*/ 65 w 65"/>
                  <a:gd name="T53" fmla="*/ 1 h 46"/>
                  <a:gd name="T54" fmla="*/ 64 w 65"/>
                  <a:gd name="T55" fmla="*/ 1 h 46"/>
                  <a:gd name="T56" fmla="*/ 64 w 65"/>
                  <a:gd name="T57" fmla="*/ 1 h 46"/>
                  <a:gd name="T58" fmla="*/ 64 w 65"/>
                  <a:gd name="T59" fmla="*/ 1 h 4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65" h="46">
                    <a:moveTo>
                      <a:pt x="64" y="1"/>
                    </a:moveTo>
                    <a:lnTo>
                      <a:pt x="64" y="1"/>
                    </a:lnTo>
                    <a:lnTo>
                      <a:pt x="57" y="0"/>
                    </a:lnTo>
                    <a:lnTo>
                      <a:pt x="49" y="0"/>
                    </a:lnTo>
                    <a:lnTo>
                      <a:pt x="41" y="1"/>
                    </a:lnTo>
                    <a:lnTo>
                      <a:pt x="31" y="7"/>
                    </a:lnTo>
                    <a:lnTo>
                      <a:pt x="21" y="15"/>
                    </a:lnTo>
                    <a:lnTo>
                      <a:pt x="11" y="23"/>
                    </a:lnTo>
                    <a:lnTo>
                      <a:pt x="6" y="30"/>
                    </a:lnTo>
                    <a:lnTo>
                      <a:pt x="2" y="36"/>
                    </a:lnTo>
                    <a:lnTo>
                      <a:pt x="0" y="43"/>
                    </a:lnTo>
                    <a:lnTo>
                      <a:pt x="0" y="46"/>
                    </a:lnTo>
                    <a:lnTo>
                      <a:pt x="2" y="46"/>
                    </a:lnTo>
                    <a:lnTo>
                      <a:pt x="6" y="44"/>
                    </a:lnTo>
                    <a:lnTo>
                      <a:pt x="12" y="36"/>
                    </a:lnTo>
                    <a:lnTo>
                      <a:pt x="19" y="30"/>
                    </a:lnTo>
                    <a:lnTo>
                      <a:pt x="25" y="23"/>
                    </a:lnTo>
                    <a:lnTo>
                      <a:pt x="31" y="17"/>
                    </a:lnTo>
                    <a:lnTo>
                      <a:pt x="40" y="12"/>
                    </a:lnTo>
                    <a:lnTo>
                      <a:pt x="46" y="8"/>
                    </a:lnTo>
                    <a:lnTo>
                      <a:pt x="60" y="4"/>
                    </a:lnTo>
                    <a:lnTo>
                      <a:pt x="65" y="1"/>
                    </a:lnTo>
                    <a:lnTo>
                      <a:pt x="64" y="1"/>
                    </a:lnTo>
                    <a:close/>
                  </a:path>
                </a:pathLst>
              </a:custGeom>
              <a:solidFill>
                <a:srgbClr val="2222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60" name="Freeform 650"/>
              <p:cNvSpPr>
                <a:spLocks/>
              </p:cNvSpPr>
              <p:nvPr/>
            </p:nvSpPr>
            <p:spPr bwMode="auto">
              <a:xfrm>
                <a:off x="1517" y="704"/>
                <a:ext cx="73" cy="34"/>
              </a:xfrm>
              <a:custGeom>
                <a:avLst/>
                <a:gdLst>
                  <a:gd name="T0" fmla="*/ 72 w 73"/>
                  <a:gd name="T1" fmla="*/ 7 h 34"/>
                  <a:gd name="T2" fmla="*/ 72 w 73"/>
                  <a:gd name="T3" fmla="*/ 7 h 34"/>
                  <a:gd name="T4" fmla="*/ 69 w 73"/>
                  <a:gd name="T5" fmla="*/ 11 h 34"/>
                  <a:gd name="T6" fmla="*/ 67 w 73"/>
                  <a:gd name="T7" fmla="*/ 15 h 34"/>
                  <a:gd name="T8" fmla="*/ 60 w 73"/>
                  <a:gd name="T9" fmla="*/ 19 h 34"/>
                  <a:gd name="T10" fmla="*/ 44 w 73"/>
                  <a:gd name="T11" fmla="*/ 26 h 34"/>
                  <a:gd name="T12" fmla="*/ 44 w 73"/>
                  <a:gd name="T13" fmla="*/ 26 h 34"/>
                  <a:gd name="T14" fmla="*/ 31 w 73"/>
                  <a:gd name="T15" fmla="*/ 30 h 34"/>
                  <a:gd name="T16" fmla="*/ 18 w 73"/>
                  <a:gd name="T17" fmla="*/ 33 h 34"/>
                  <a:gd name="T18" fmla="*/ 6 w 73"/>
                  <a:gd name="T19" fmla="*/ 34 h 34"/>
                  <a:gd name="T20" fmla="*/ 2 w 73"/>
                  <a:gd name="T21" fmla="*/ 33 h 34"/>
                  <a:gd name="T22" fmla="*/ 0 w 73"/>
                  <a:gd name="T23" fmla="*/ 30 h 34"/>
                  <a:gd name="T24" fmla="*/ 0 w 73"/>
                  <a:gd name="T25" fmla="*/ 30 h 34"/>
                  <a:gd name="T26" fmla="*/ 0 w 73"/>
                  <a:gd name="T27" fmla="*/ 27 h 34"/>
                  <a:gd name="T28" fmla="*/ 0 w 73"/>
                  <a:gd name="T29" fmla="*/ 26 h 34"/>
                  <a:gd name="T30" fmla="*/ 2 w 73"/>
                  <a:gd name="T31" fmla="*/ 25 h 34"/>
                  <a:gd name="T32" fmla="*/ 3 w 73"/>
                  <a:gd name="T33" fmla="*/ 25 h 34"/>
                  <a:gd name="T34" fmla="*/ 14 w 73"/>
                  <a:gd name="T35" fmla="*/ 27 h 34"/>
                  <a:gd name="T36" fmla="*/ 14 w 73"/>
                  <a:gd name="T37" fmla="*/ 27 h 34"/>
                  <a:gd name="T38" fmla="*/ 21 w 73"/>
                  <a:gd name="T39" fmla="*/ 29 h 34"/>
                  <a:gd name="T40" fmla="*/ 30 w 73"/>
                  <a:gd name="T41" fmla="*/ 26 h 34"/>
                  <a:gd name="T42" fmla="*/ 41 w 73"/>
                  <a:gd name="T43" fmla="*/ 23 h 34"/>
                  <a:gd name="T44" fmla="*/ 48 w 73"/>
                  <a:gd name="T45" fmla="*/ 19 h 34"/>
                  <a:gd name="T46" fmla="*/ 48 w 73"/>
                  <a:gd name="T47" fmla="*/ 19 h 34"/>
                  <a:gd name="T48" fmla="*/ 63 w 73"/>
                  <a:gd name="T49" fmla="*/ 10 h 34"/>
                  <a:gd name="T50" fmla="*/ 68 w 73"/>
                  <a:gd name="T51" fmla="*/ 4 h 34"/>
                  <a:gd name="T52" fmla="*/ 71 w 73"/>
                  <a:gd name="T53" fmla="*/ 2 h 34"/>
                  <a:gd name="T54" fmla="*/ 71 w 73"/>
                  <a:gd name="T55" fmla="*/ 2 h 34"/>
                  <a:gd name="T56" fmla="*/ 71 w 73"/>
                  <a:gd name="T57" fmla="*/ 0 h 34"/>
                  <a:gd name="T58" fmla="*/ 72 w 73"/>
                  <a:gd name="T59" fmla="*/ 0 h 34"/>
                  <a:gd name="T60" fmla="*/ 73 w 73"/>
                  <a:gd name="T61" fmla="*/ 3 h 34"/>
                  <a:gd name="T62" fmla="*/ 72 w 73"/>
                  <a:gd name="T63" fmla="*/ 7 h 34"/>
                  <a:gd name="T64" fmla="*/ 72 w 73"/>
                  <a:gd name="T65" fmla="*/ 7 h 34"/>
                  <a:gd name="T66" fmla="*/ 72 w 73"/>
                  <a:gd name="T67" fmla="*/ 7 h 34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73" h="34">
                    <a:moveTo>
                      <a:pt x="72" y="7"/>
                    </a:moveTo>
                    <a:lnTo>
                      <a:pt x="72" y="7"/>
                    </a:lnTo>
                    <a:lnTo>
                      <a:pt x="69" y="11"/>
                    </a:lnTo>
                    <a:lnTo>
                      <a:pt x="67" y="15"/>
                    </a:lnTo>
                    <a:lnTo>
                      <a:pt x="60" y="19"/>
                    </a:lnTo>
                    <a:lnTo>
                      <a:pt x="44" y="26"/>
                    </a:lnTo>
                    <a:lnTo>
                      <a:pt x="31" y="30"/>
                    </a:lnTo>
                    <a:lnTo>
                      <a:pt x="18" y="33"/>
                    </a:lnTo>
                    <a:lnTo>
                      <a:pt x="6" y="34"/>
                    </a:lnTo>
                    <a:lnTo>
                      <a:pt x="2" y="33"/>
                    </a:lnTo>
                    <a:lnTo>
                      <a:pt x="0" y="30"/>
                    </a:lnTo>
                    <a:lnTo>
                      <a:pt x="0" y="27"/>
                    </a:lnTo>
                    <a:lnTo>
                      <a:pt x="0" y="26"/>
                    </a:lnTo>
                    <a:lnTo>
                      <a:pt x="2" y="25"/>
                    </a:lnTo>
                    <a:lnTo>
                      <a:pt x="3" y="25"/>
                    </a:lnTo>
                    <a:lnTo>
                      <a:pt x="14" y="27"/>
                    </a:lnTo>
                    <a:lnTo>
                      <a:pt x="21" y="29"/>
                    </a:lnTo>
                    <a:lnTo>
                      <a:pt x="30" y="26"/>
                    </a:lnTo>
                    <a:lnTo>
                      <a:pt x="41" y="23"/>
                    </a:lnTo>
                    <a:lnTo>
                      <a:pt x="48" y="19"/>
                    </a:lnTo>
                    <a:lnTo>
                      <a:pt x="63" y="10"/>
                    </a:lnTo>
                    <a:lnTo>
                      <a:pt x="68" y="4"/>
                    </a:lnTo>
                    <a:lnTo>
                      <a:pt x="71" y="2"/>
                    </a:lnTo>
                    <a:lnTo>
                      <a:pt x="71" y="0"/>
                    </a:lnTo>
                    <a:lnTo>
                      <a:pt x="72" y="0"/>
                    </a:lnTo>
                    <a:lnTo>
                      <a:pt x="73" y="3"/>
                    </a:lnTo>
                    <a:lnTo>
                      <a:pt x="72" y="7"/>
                    </a:lnTo>
                    <a:close/>
                  </a:path>
                </a:pathLst>
              </a:custGeom>
              <a:solidFill>
                <a:srgbClr val="2222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61" name="Freeform 651"/>
              <p:cNvSpPr>
                <a:spLocks/>
              </p:cNvSpPr>
              <p:nvPr/>
            </p:nvSpPr>
            <p:spPr bwMode="auto">
              <a:xfrm>
                <a:off x="1466" y="589"/>
                <a:ext cx="180" cy="190"/>
              </a:xfrm>
              <a:custGeom>
                <a:avLst/>
                <a:gdLst>
                  <a:gd name="T0" fmla="*/ 3 w 180"/>
                  <a:gd name="T1" fmla="*/ 76 h 190"/>
                  <a:gd name="T2" fmla="*/ 0 w 180"/>
                  <a:gd name="T3" fmla="*/ 103 h 190"/>
                  <a:gd name="T4" fmla="*/ 1 w 180"/>
                  <a:gd name="T5" fmla="*/ 118 h 190"/>
                  <a:gd name="T6" fmla="*/ 9 w 180"/>
                  <a:gd name="T7" fmla="*/ 136 h 190"/>
                  <a:gd name="T8" fmla="*/ 26 w 180"/>
                  <a:gd name="T9" fmla="*/ 159 h 190"/>
                  <a:gd name="T10" fmla="*/ 46 w 180"/>
                  <a:gd name="T11" fmla="*/ 183 h 190"/>
                  <a:gd name="T12" fmla="*/ 51 w 180"/>
                  <a:gd name="T13" fmla="*/ 187 h 190"/>
                  <a:gd name="T14" fmla="*/ 59 w 180"/>
                  <a:gd name="T15" fmla="*/ 190 h 190"/>
                  <a:gd name="T16" fmla="*/ 66 w 180"/>
                  <a:gd name="T17" fmla="*/ 190 h 190"/>
                  <a:gd name="T18" fmla="*/ 69 w 180"/>
                  <a:gd name="T19" fmla="*/ 187 h 190"/>
                  <a:gd name="T20" fmla="*/ 70 w 180"/>
                  <a:gd name="T21" fmla="*/ 183 h 190"/>
                  <a:gd name="T22" fmla="*/ 63 w 180"/>
                  <a:gd name="T23" fmla="*/ 175 h 190"/>
                  <a:gd name="T24" fmla="*/ 24 w 180"/>
                  <a:gd name="T25" fmla="*/ 134 h 190"/>
                  <a:gd name="T26" fmla="*/ 17 w 180"/>
                  <a:gd name="T27" fmla="*/ 121 h 190"/>
                  <a:gd name="T28" fmla="*/ 12 w 180"/>
                  <a:gd name="T29" fmla="*/ 95 h 190"/>
                  <a:gd name="T30" fmla="*/ 15 w 180"/>
                  <a:gd name="T31" fmla="*/ 84 h 190"/>
                  <a:gd name="T32" fmla="*/ 24 w 180"/>
                  <a:gd name="T33" fmla="*/ 64 h 190"/>
                  <a:gd name="T34" fmla="*/ 44 w 180"/>
                  <a:gd name="T35" fmla="*/ 31 h 190"/>
                  <a:gd name="T36" fmla="*/ 59 w 180"/>
                  <a:gd name="T37" fmla="*/ 17 h 190"/>
                  <a:gd name="T38" fmla="*/ 66 w 180"/>
                  <a:gd name="T39" fmla="*/ 14 h 190"/>
                  <a:gd name="T40" fmla="*/ 76 w 180"/>
                  <a:gd name="T41" fmla="*/ 13 h 190"/>
                  <a:gd name="T42" fmla="*/ 88 w 180"/>
                  <a:gd name="T43" fmla="*/ 18 h 190"/>
                  <a:gd name="T44" fmla="*/ 93 w 180"/>
                  <a:gd name="T45" fmla="*/ 23 h 190"/>
                  <a:gd name="T46" fmla="*/ 116 w 180"/>
                  <a:gd name="T47" fmla="*/ 42 h 190"/>
                  <a:gd name="T48" fmla="*/ 142 w 180"/>
                  <a:gd name="T49" fmla="*/ 61 h 190"/>
                  <a:gd name="T50" fmla="*/ 164 w 180"/>
                  <a:gd name="T51" fmla="*/ 84 h 190"/>
                  <a:gd name="T52" fmla="*/ 166 w 180"/>
                  <a:gd name="T53" fmla="*/ 88 h 190"/>
                  <a:gd name="T54" fmla="*/ 169 w 180"/>
                  <a:gd name="T55" fmla="*/ 103 h 190"/>
                  <a:gd name="T56" fmla="*/ 166 w 180"/>
                  <a:gd name="T57" fmla="*/ 126 h 190"/>
                  <a:gd name="T58" fmla="*/ 166 w 180"/>
                  <a:gd name="T59" fmla="*/ 128 h 190"/>
                  <a:gd name="T60" fmla="*/ 173 w 180"/>
                  <a:gd name="T61" fmla="*/ 130 h 190"/>
                  <a:gd name="T62" fmla="*/ 174 w 180"/>
                  <a:gd name="T63" fmla="*/ 129 h 190"/>
                  <a:gd name="T64" fmla="*/ 179 w 180"/>
                  <a:gd name="T65" fmla="*/ 125 h 190"/>
                  <a:gd name="T66" fmla="*/ 180 w 180"/>
                  <a:gd name="T67" fmla="*/ 114 h 190"/>
                  <a:gd name="T68" fmla="*/ 179 w 180"/>
                  <a:gd name="T69" fmla="*/ 84 h 190"/>
                  <a:gd name="T70" fmla="*/ 174 w 180"/>
                  <a:gd name="T71" fmla="*/ 76 h 190"/>
                  <a:gd name="T72" fmla="*/ 150 w 180"/>
                  <a:gd name="T73" fmla="*/ 59 h 190"/>
                  <a:gd name="T74" fmla="*/ 120 w 180"/>
                  <a:gd name="T75" fmla="*/ 38 h 190"/>
                  <a:gd name="T76" fmla="*/ 99 w 180"/>
                  <a:gd name="T77" fmla="*/ 19 h 190"/>
                  <a:gd name="T78" fmla="*/ 92 w 180"/>
                  <a:gd name="T79" fmla="*/ 14 h 190"/>
                  <a:gd name="T80" fmla="*/ 80 w 180"/>
                  <a:gd name="T81" fmla="*/ 2 h 190"/>
                  <a:gd name="T82" fmla="*/ 72 w 180"/>
                  <a:gd name="T83" fmla="*/ 0 h 190"/>
                  <a:gd name="T84" fmla="*/ 68 w 180"/>
                  <a:gd name="T85" fmla="*/ 0 h 190"/>
                  <a:gd name="T86" fmla="*/ 53 w 180"/>
                  <a:gd name="T87" fmla="*/ 8 h 190"/>
                  <a:gd name="T88" fmla="*/ 31 w 180"/>
                  <a:gd name="T89" fmla="*/ 29 h 190"/>
                  <a:gd name="T90" fmla="*/ 12 w 180"/>
                  <a:gd name="T91" fmla="*/ 53 h 190"/>
                  <a:gd name="T92" fmla="*/ 3 w 180"/>
                  <a:gd name="T93" fmla="*/ 76 h 190"/>
                  <a:gd name="T94" fmla="*/ 3 w 180"/>
                  <a:gd name="T95" fmla="*/ 76 h 19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80" h="190">
                    <a:moveTo>
                      <a:pt x="3" y="76"/>
                    </a:moveTo>
                    <a:lnTo>
                      <a:pt x="3" y="76"/>
                    </a:lnTo>
                    <a:lnTo>
                      <a:pt x="1" y="90"/>
                    </a:lnTo>
                    <a:lnTo>
                      <a:pt x="0" y="103"/>
                    </a:lnTo>
                    <a:lnTo>
                      <a:pt x="0" y="110"/>
                    </a:lnTo>
                    <a:lnTo>
                      <a:pt x="1" y="118"/>
                    </a:lnTo>
                    <a:lnTo>
                      <a:pt x="4" y="126"/>
                    </a:lnTo>
                    <a:lnTo>
                      <a:pt x="9" y="136"/>
                    </a:lnTo>
                    <a:lnTo>
                      <a:pt x="26" y="159"/>
                    </a:lnTo>
                    <a:lnTo>
                      <a:pt x="39" y="176"/>
                    </a:lnTo>
                    <a:lnTo>
                      <a:pt x="46" y="183"/>
                    </a:lnTo>
                    <a:lnTo>
                      <a:pt x="51" y="187"/>
                    </a:lnTo>
                    <a:lnTo>
                      <a:pt x="57" y="190"/>
                    </a:lnTo>
                    <a:lnTo>
                      <a:pt x="59" y="190"/>
                    </a:lnTo>
                    <a:lnTo>
                      <a:pt x="66" y="190"/>
                    </a:lnTo>
                    <a:lnTo>
                      <a:pt x="68" y="188"/>
                    </a:lnTo>
                    <a:lnTo>
                      <a:pt x="69" y="187"/>
                    </a:lnTo>
                    <a:lnTo>
                      <a:pt x="70" y="183"/>
                    </a:lnTo>
                    <a:lnTo>
                      <a:pt x="69" y="180"/>
                    </a:lnTo>
                    <a:lnTo>
                      <a:pt x="63" y="175"/>
                    </a:lnTo>
                    <a:lnTo>
                      <a:pt x="58" y="170"/>
                    </a:lnTo>
                    <a:lnTo>
                      <a:pt x="24" y="134"/>
                    </a:lnTo>
                    <a:lnTo>
                      <a:pt x="17" y="121"/>
                    </a:lnTo>
                    <a:lnTo>
                      <a:pt x="13" y="107"/>
                    </a:lnTo>
                    <a:lnTo>
                      <a:pt x="12" y="95"/>
                    </a:lnTo>
                    <a:lnTo>
                      <a:pt x="15" y="84"/>
                    </a:lnTo>
                    <a:lnTo>
                      <a:pt x="19" y="75"/>
                    </a:lnTo>
                    <a:lnTo>
                      <a:pt x="24" y="64"/>
                    </a:lnTo>
                    <a:lnTo>
                      <a:pt x="38" y="41"/>
                    </a:lnTo>
                    <a:lnTo>
                      <a:pt x="44" y="31"/>
                    </a:lnTo>
                    <a:lnTo>
                      <a:pt x="53" y="23"/>
                    </a:lnTo>
                    <a:lnTo>
                      <a:pt x="59" y="17"/>
                    </a:lnTo>
                    <a:lnTo>
                      <a:pt x="66" y="14"/>
                    </a:lnTo>
                    <a:lnTo>
                      <a:pt x="70" y="13"/>
                    </a:lnTo>
                    <a:lnTo>
                      <a:pt x="76" y="13"/>
                    </a:lnTo>
                    <a:lnTo>
                      <a:pt x="82" y="15"/>
                    </a:lnTo>
                    <a:lnTo>
                      <a:pt x="88" y="18"/>
                    </a:lnTo>
                    <a:lnTo>
                      <a:pt x="93" y="23"/>
                    </a:lnTo>
                    <a:lnTo>
                      <a:pt x="105" y="33"/>
                    </a:lnTo>
                    <a:lnTo>
                      <a:pt x="116" y="42"/>
                    </a:lnTo>
                    <a:lnTo>
                      <a:pt x="142" y="61"/>
                    </a:lnTo>
                    <a:lnTo>
                      <a:pt x="154" y="73"/>
                    </a:lnTo>
                    <a:lnTo>
                      <a:pt x="164" y="84"/>
                    </a:lnTo>
                    <a:lnTo>
                      <a:pt x="166" y="88"/>
                    </a:lnTo>
                    <a:lnTo>
                      <a:pt x="168" y="92"/>
                    </a:lnTo>
                    <a:lnTo>
                      <a:pt x="169" y="103"/>
                    </a:lnTo>
                    <a:lnTo>
                      <a:pt x="169" y="115"/>
                    </a:lnTo>
                    <a:lnTo>
                      <a:pt x="166" y="126"/>
                    </a:lnTo>
                    <a:lnTo>
                      <a:pt x="166" y="128"/>
                    </a:lnTo>
                    <a:lnTo>
                      <a:pt x="168" y="129"/>
                    </a:lnTo>
                    <a:lnTo>
                      <a:pt x="173" y="130"/>
                    </a:lnTo>
                    <a:lnTo>
                      <a:pt x="174" y="129"/>
                    </a:lnTo>
                    <a:lnTo>
                      <a:pt x="176" y="129"/>
                    </a:lnTo>
                    <a:lnTo>
                      <a:pt x="179" y="125"/>
                    </a:lnTo>
                    <a:lnTo>
                      <a:pt x="180" y="114"/>
                    </a:lnTo>
                    <a:lnTo>
                      <a:pt x="180" y="99"/>
                    </a:lnTo>
                    <a:lnTo>
                      <a:pt x="179" y="84"/>
                    </a:lnTo>
                    <a:lnTo>
                      <a:pt x="176" y="79"/>
                    </a:lnTo>
                    <a:lnTo>
                      <a:pt x="174" y="76"/>
                    </a:lnTo>
                    <a:lnTo>
                      <a:pt x="150" y="59"/>
                    </a:lnTo>
                    <a:lnTo>
                      <a:pt x="120" y="38"/>
                    </a:lnTo>
                    <a:lnTo>
                      <a:pt x="109" y="30"/>
                    </a:lnTo>
                    <a:lnTo>
                      <a:pt x="99" y="19"/>
                    </a:lnTo>
                    <a:lnTo>
                      <a:pt x="92" y="14"/>
                    </a:lnTo>
                    <a:lnTo>
                      <a:pt x="86" y="7"/>
                    </a:lnTo>
                    <a:lnTo>
                      <a:pt x="80" y="2"/>
                    </a:lnTo>
                    <a:lnTo>
                      <a:pt x="76" y="0"/>
                    </a:lnTo>
                    <a:lnTo>
                      <a:pt x="72" y="0"/>
                    </a:lnTo>
                    <a:lnTo>
                      <a:pt x="68" y="0"/>
                    </a:lnTo>
                    <a:lnTo>
                      <a:pt x="63" y="3"/>
                    </a:lnTo>
                    <a:lnTo>
                      <a:pt x="53" y="8"/>
                    </a:lnTo>
                    <a:lnTo>
                      <a:pt x="42" y="18"/>
                    </a:lnTo>
                    <a:lnTo>
                      <a:pt x="31" y="29"/>
                    </a:lnTo>
                    <a:lnTo>
                      <a:pt x="20" y="41"/>
                    </a:lnTo>
                    <a:lnTo>
                      <a:pt x="12" y="53"/>
                    </a:lnTo>
                    <a:lnTo>
                      <a:pt x="5" y="65"/>
                    </a:lnTo>
                    <a:lnTo>
                      <a:pt x="3" y="76"/>
                    </a:lnTo>
                    <a:close/>
                  </a:path>
                </a:pathLst>
              </a:custGeom>
              <a:solidFill>
                <a:srgbClr val="CAAA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6" name="Freeform 652"/>
            <p:cNvSpPr>
              <a:spLocks/>
            </p:cNvSpPr>
            <p:nvPr/>
          </p:nvSpPr>
          <p:spPr bwMode="auto">
            <a:xfrm>
              <a:off x="1510" y="772"/>
              <a:ext cx="42" cy="46"/>
            </a:xfrm>
            <a:custGeom>
              <a:avLst/>
              <a:gdLst>
                <a:gd name="T0" fmla="*/ 0 w 42"/>
                <a:gd name="T1" fmla="*/ 0 h 46"/>
                <a:gd name="T2" fmla="*/ 0 w 42"/>
                <a:gd name="T3" fmla="*/ 0 h 46"/>
                <a:gd name="T4" fmla="*/ 10 w 42"/>
                <a:gd name="T5" fmla="*/ 11 h 46"/>
                <a:gd name="T6" fmla="*/ 18 w 42"/>
                <a:gd name="T7" fmla="*/ 22 h 46"/>
                <a:gd name="T8" fmla="*/ 30 w 42"/>
                <a:gd name="T9" fmla="*/ 44 h 46"/>
                <a:gd name="T10" fmla="*/ 30 w 42"/>
                <a:gd name="T11" fmla="*/ 44 h 46"/>
                <a:gd name="T12" fmla="*/ 33 w 42"/>
                <a:gd name="T13" fmla="*/ 46 h 46"/>
                <a:gd name="T14" fmla="*/ 34 w 42"/>
                <a:gd name="T15" fmla="*/ 46 h 46"/>
                <a:gd name="T16" fmla="*/ 35 w 42"/>
                <a:gd name="T17" fmla="*/ 46 h 46"/>
                <a:gd name="T18" fmla="*/ 38 w 42"/>
                <a:gd name="T19" fmla="*/ 44 h 46"/>
                <a:gd name="T20" fmla="*/ 39 w 42"/>
                <a:gd name="T21" fmla="*/ 38 h 46"/>
                <a:gd name="T22" fmla="*/ 42 w 42"/>
                <a:gd name="T23" fmla="*/ 26 h 46"/>
                <a:gd name="T24" fmla="*/ 41 w 42"/>
                <a:gd name="T25" fmla="*/ 21 h 46"/>
                <a:gd name="T26" fmla="*/ 41 w 42"/>
                <a:gd name="T27" fmla="*/ 17 h 46"/>
                <a:gd name="T28" fmla="*/ 41 w 42"/>
                <a:gd name="T29" fmla="*/ 17 h 46"/>
                <a:gd name="T30" fmla="*/ 37 w 42"/>
                <a:gd name="T31" fmla="*/ 11 h 46"/>
                <a:gd name="T32" fmla="*/ 31 w 42"/>
                <a:gd name="T33" fmla="*/ 7 h 46"/>
                <a:gd name="T34" fmla="*/ 23 w 42"/>
                <a:gd name="T35" fmla="*/ 2 h 46"/>
                <a:gd name="T36" fmla="*/ 23 w 42"/>
                <a:gd name="T37" fmla="*/ 2 h 46"/>
                <a:gd name="T38" fmla="*/ 21 w 42"/>
                <a:gd name="T39" fmla="*/ 0 h 46"/>
                <a:gd name="T40" fmla="*/ 18 w 42"/>
                <a:gd name="T41" fmla="*/ 0 h 46"/>
                <a:gd name="T42" fmla="*/ 14 w 42"/>
                <a:gd name="T43" fmla="*/ 2 h 46"/>
                <a:gd name="T44" fmla="*/ 8 w 42"/>
                <a:gd name="T45" fmla="*/ 2 h 46"/>
                <a:gd name="T46" fmla="*/ 4 w 42"/>
                <a:gd name="T47" fmla="*/ 2 h 46"/>
                <a:gd name="T48" fmla="*/ 0 w 42"/>
                <a:gd name="T49" fmla="*/ 0 h 46"/>
                <a:gd name="T50" fmla="*/ 0 w 42"/>
                <a:gd name="T51" fmla="*/ 0 h 46"/>
                <a:gd name="T52" fmla="*/ 0 w 42"/>
                <a:gd name="T53" fmla="*/ 0 h 4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42" h="46">
                  <a:moveTo>
                    <a:pt x="0" y="0"/>
                  </a:moveTo>
                  <a:lnTo>
                    <a:pt x="0" y="0"/>
                  </a:lnTo>
                  <a:lnTo>
                    <a:pt x="10" y="11"/>
                  </a:lnTo>
                  <a:lnTo>
                    <a:pt x="18" y="22"/>
                  </a:lnTo>
                  <a:lnTo>
                    <a:pt x="30" y="44"/>
                  </a:lnTo>
                  <a:lnTo>
                    <a:pt x="33" y="46"/>
                  </a:lnTo>
                  <a:lnTo>
                    <a:pt x="34" y="46"/>
                  </a:lnTo>
                  <a:lnTo>
                    <a:pt x="35" y="46"/>
                  </a:lnTo>
                  <a:lnTo>
                    <a:pt x="38" y="44"/>
                  </a:lnTo>
                  <a:lnTo>
                    <a:pt x="39" y="38"/>
                  </a:lnTo>
                  <a:lnTo>
                    <a:pt x="42" y="26"/>
                  </a:lnTo>
                  <a:lnTo>
                    <a:pt x="41" y="21"/>
                  </a:lnTo>
                  <a:lnTo>
                    <a:pt x="41" y="17"/>
                  </a:lnTo>
                  <a:lnTo>
                    <a:pt x="37" y="11"/>
                  </a:lnTo>
                  <a:lnTo>
                    <a:pt x="31" y="7"/>
                  </a:lnTo>
                  <a:lnTo>
                    <a:pt x="23" y="2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4" y="2"/>
                  </a:lnTo>
                  <a:lnTo>
                    <a:pt x="8" y="2"/>
                  </a:lnTo>
                  <a:lnTo>
                    <a:pt x="4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3B8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</p:grpSp>
      <p:grpSp>
        <p:nvGrpSpPr>
          <p:cNvPr id="2147" name="Group 694"/>
          <p:cNvGrpSpPr>
            <a:grpSpLocks/>
          </p:cNvGrpSpPr>
          <p:nvPr/>
        </p:nvGrpSpPr>
        <p:grpSpPr bwMode="auto">
          <a:xfrm>
            <a:off x="2856943" y="1092426"/>
            <a:ext cx="1864155" cy="462317"/>
            <a:chOff x="1597" y="603"/>
            <a:chExt cx="1044" cy="259"/>
          </a:xfrm>
        </p:grpSpPr>
        <p:grpSp>
          <p:nvGrpSpPr>
            <p:cNvPr id="2151" name="Group 693"/>
            <p:cNvGrpSpPr>
              <a:grpSpLocks/>
            </p:cNvGrpSpPr>
            <p:nvPr/>
          </p:nvGrpSpPr>
          <p:grpSpPr bwMode="auto">
            <a:xfrm>
              <a:off x="1597" y="619"/>
              <a:ext cx="545" cy="123"/>
              <a:chOff x="1597" y="619"/>
              <a:chExt cx="545" cy="123"/>
            </a:xfrm>
          </p:grpSpPr>
          <p:sp>
            <p:nvSpPr>
              <p:cNvPr id="2153" name="Line 674"/>
              <p:cNvSpPr>
                <a:spLocks noChangeShapeType="1"/>
              </p:cNvSpPr>
              <p:nvPr/>
            </p:nvSpPr>
            <p:spPr bwMode="auto">
              <a:xfrm>
                <a:off x="1597" y="741"/>
                <a:ext cx="545" cy="1"/>
              </a:xfrm>
              <a:prstGeom prst="line">
                <a:avLst/>
              </a:prstGeom>
              <a:noFill/>
              <a:ln w="19050">
                <a:solidFill>
                  <a:srgbClr val="1D1D1B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54" name="Line 675"/>
              <p:cNvSpPr>
                <a:spLocks noChangeShapeType="1"/>
              </p:cNvSpPr>
              <p:nvPr/>
            </p:nvSpPr>
            <p:spPr bwMode="auto">
              <a:xfrm>
                <a:off x="1843" y="619"/>
                <a:ext cx="202" cy="122"/>
              </a:xfrm>
              <a:prstGeom prst="line">
                <a:avLst/>
              </a:prstGeom>
              <a:noFill/>
              <a:ln w="19050">
                <a:solidFill>
                  <a:srgbClr val="1D1D1B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7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2" name="Text Box 746"/>
            <p:cNvSpPr txBox="1">
              <a:spLocks noChangeArrowheads="1"/>
            </p:cNvSpPr>
            <p:nvPr/>
          </p:nvSpPr>
          <p:spPr bwMode="auto">
            <a:xfrm>
              <a:off x="2114" y="603"/>
              <a:ext cx="527" cy="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000000"/>
                  </a:solidFill>
                  <a:latin typeface="Arial" charset="0"/>
                </a:rPr>
                <a:t>AV valves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000000"/>
                  </a:solidFill>
                  <a:latin typeface="Arial" charset="0"/>
                </a:rPr>
                <a:t>closed</a:t>
              </a:r>
            </a:p>
          </p:txBody>
        </p:sp>
      </p:grpSp>
      <p:grpSp>
        <p:nvGrpSpPr>
          <p:cNvPr id="2148" name="Group 692"/>
          <p:cNvGrpSpPr>
            <a:grpSpLocks/>
          </p:cNvGrpSpPr>
          <p:nvPr/>
        </p:nvGrpSpPr>
        <p:grpSpPr bwMode="auto">
          <a:xfrm>
            <a:off x="2808731" y="714006"/>
            <a:ext cx="2133778" cy="464103"/>
            <a:chOff x="1582" y="400"/>
            <a:chExt cx="1195" cy="260"/>
          </a:xfrm>
        </p:grpSpPr>
        <p:sp>
          <p:nvSpPr>
            <p:cNvPr id="2149" name="Freeform 673"/>
            <p:cNvSpPr>
              <a:spLocks/>
            </p:cNvSpPr>
            <p:nvPr/>
          </p:nvSpPr>
          <p:spPr bwMode="auto">
            <a:xfrm>
              <a:off x="1582" y="530"/>
              <a:ext cx="562" cy="130"/>
            </a:xfrm>
            <a:custGeom>
              <a:avLst/>
              <a:gdLst>
                <a:gd name="T0" fmla="*/ 0 w 562"/>
                <a:gd name="T1" fmla="*/ 0 h 130"/>
                <a:gd name="T2" fmla="*/ 562 w 562"/>
                <a:gd name="T3" fmla="*/ 0 h 130"/>
                <a:gd name="T4" fmla="*/ 472 w 562"/>
                <a:gd name="T5" fmla="*/ 0 h 130"/>
                <a:gd name="T6" fmla="*/ 173 w 562"/>
                <a:gd name="T7" fmla="*/ 73 h 130"/>
                <a:gd name="T8" fmla="*/ 111 w 562"/>
                <a:gd name="T9" fmla="*/ 130 h 1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62" h="130">
                  <a:moveTo>
                    <a:pt x="0" y="0"/>
                  </a:moveTo>
                  <a:lnTo>
                    <a:pt x="562" y="0"/>
                  </a:lnTo>
                  <a:lnTo>
                    <a:pt x="472" y="0"/>
                  </a:lnTo>
                  <a:lnTo>
                    <a:pt x="173" y="73"/>
                  </a:lnTo>
                  <a:lnTo>
                    <a:pt x="111" y="130"/>
                  </a:lnTo>
                </a:path>
              </a:pathLst>
            </a:custGeom>
            <a:noFill/>
            <a:ln w="19050">
              <a:solidFill>
                <a:srgbClr val="1D1D1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700">
                <a:solidFill>
                  <a:srgbClr val="000000"/>
                </a:solidFill>
              </a:endParaRPr>
            </a:p>
          </p:txBody>
        </p:sp>
        <p:sp>
          <p:nvSpPr>
            <p:cNvPr id="2150" name="Text Box 747"/>
            <p:cNvSpPr txBox="1">
              <a:spLocks noChangeArrowheads="1"/>
            </p:cNvSpPr>
            <p:nvPr/>
          </p:nvSpPr>
          <p:spPr bwMode="auto">
            <a:xfrm>
              <a:off x="2114" y="400"/>
              <a:ext cx="663" cy="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000000"/>
                  </a:solidFill>
                  <a:latin typeface="Arial" charset="0"/>
                </a:rPr>
                <a:t>Semilunar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000000"/>
                  </a:solidFill>
                  <a:latin typeface="Arial" charset="0"/>
                </a:rPr>
                <a:t>valves closed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1756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Jugular venous pressure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                                   Defined as the  height of oscillating column in right Internal Jugular Vein that reflects pressure changes in Right Atrium in cardiac cycle.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6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to examine JVP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7526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448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8153400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137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b="1" dirty="0" smtClean="0"/>
              <a:t>a WAVE</a:t>
            </a:r>
            <a:r>
              <a:rPr lang="en-US" dirty="0" smtClean="0"/>
              <a:t>: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Venous distension due to RA contraction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Synchronous with S1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Followed by P wave of ECG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Precede Carotid pulse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b="1" dirty="0" smtClean="0"/>
              <a:t>   x descent:</a:t>
            </a:r>
            <a:r>
              <a:rPr lang="en-US" dirty="0" smtClean="0"/>
              <a:t>   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 X  -   Atrial relaxation 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 X`  -  Descent of the floor of the right atrium  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        during right ventricular systole.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Begins during systole and ends before S2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79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b="1" dirty="0" smtClean="0"/>
              <a:t> c wave: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 Occurs simultaneously with the carotid pulse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  Bulging of TV into RA during ICP</a:t>
            </a:r>
          </a:p>
          <a:p>
            <a:pPr marL="0" indent="0">
              <a:buNone/>
            </a:pPr>
            <a:r>
              <a:rPr lang="en-US" b="1" dirty="0"/>
              <a:t>v</a:t>
            </a:r>
            <a:r>
              <a:rPr lang="en-US" b="1" dirty="0" smtClean="0"/>
              <a:t> wave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Rising right atrial pressure when blood flows into the right atrium during ventricular systole 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Synchronous with Carotid pulse 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Begins in early systole, Peaks after S2 and ends in early diastole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0252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488</Words>
  <Application>Microsoft Office PowerPoint</Application>
  <PresentationFormat>On-screen Show (4:3)</PresentationFormat>
  <Paragraphs>133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Office Theme</vt:lpstr>
      <vt:lpstr>Blank</vt:lpstr>
      <vt:lpstr>1_Office Theme</vt:lpstr>
      <vt:lpstr>2_Office Theme</vt:lpstr>
      <vt:lpstr>3_Office Theme</vt:lpstr>
      <vt:lpstr>4_Office Theme</vt:lpstr>
      <vt:lpstr>Cardiac cycle with JVP</vt:lpstr>
      <vt:lpstr>Cardiac cycle </vt:lpstr>
      <vt:lpstr>PowerPoint Presentation</vt:lpstr>
      <vt:lpstr>PowerPoint Presentation</vt:lpstr>
      <vt:lpstr>Jugular venous pressure </vt:lpstr>
      <vt:lpstr>Method to examine JVP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Abnormalities of jugular venous pulse </vt:lpstr>
      <vt:lpstr>B. Elevated jugular venous pressure</vt:lpstr>
      <vt:lpstr>a wave abnormalities</vt:lpstr>
      <vt:lpstr>v wave abnormalties</vt:lpstr>
      <vt:lpstr>x wave abnormalities</vt:lpstr>
      <vt:lpstr>y wave abmormalities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Cardiac cycle with JVP</dc:title>
  <dc:creator>Dr.Paresh Shah</dc:creator>
  <cp:lastModifiedBy>Dr.Paresh Shah</cp:lastModifiedBy>
  <cp:revision>14</cp:revision>
  <dcterms:created xsi:type="dcterms:W3CDTF">2014-12-22T08:43:55Z</dcterms:created>
  <dcterms:modified xsi:type="dcterms:W3CDTF">2014-12-23T06:30:48Z</dcterms:modified>
</cp:coreProperties>
</file>