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CHILD GUIDANCE CLINIC</a:t>
            </a:r>
            <a:br>
              <a:rPr lang="en-US" dirty="0"/>
            </a:br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979AC29-620A-4FB9-A9E7-7E2C0D521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8512" y="5101856"/>
            <a:ext cx="6248400" cy="1752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solidFill>
                  <a:schemeClr val="tx1"/>
                </a:solidFill>
              </a:rPr>
              <a:t>Presented By,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IN" altLang="en-US" sz="24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Mr. Nirmal Raj E V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IN" altLang="en-US" sz="24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Associate Professor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Department of Child Health Nursing, SNC</a:t>
            </a:r>
          </a:p>
        </p:txBody>
      </p:sp>
      <p:pic>
        <p:nvPicPr>
          <p:cNvPr id="9" name="Picture 7">
            <a:extLst>
              <a:ext uri="{FF2B5EF4-FFF2-40B4-BE49-F238E27FC236}">
                <a16:creationId xmlns:a16="http://schemas.microsoft.com/office/drawing/2014/main" id="{698EB68D-FF28-4C2A-BF78-3F1E8711D0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127182"/>
            <a:ext cx="1298575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b="1" dirty="0"/>
              <a:t>Services provided at CGC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410200"/>
          </a:xfrm>
        </p:spPr>
        <p:txBody>
          <a:bodyPr>
            <a:normAutofit/>
          </a:bodyPr>
          <a:lstStyle/>
          <a:p>
            <a:r>
              <a:rPr lang="en-US" dirty="0"/>
              <a:t>Pediatrician takes care of the physical health of the child. </a:t>
            </a:r>
          </a:p>
          <a:p>
            <a:r>
              <a:rPr lang="en-US" dirty="0"/>
              <a:t>The psychiatrist is the central figure and is helped by others in arriving at a correct diagnosis and formulating the line of treatment.</a:t>
            </a:r>
          </a:p>
          <a:p>
            <a:r>
              <a:rPr lang="en-US" dirty="0"/>
              <a:t>The core of the therapy is psycho therapy to restore positive feelings of security in the child. In order to achieve this many methods are employed.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/>
              <a:t>Medical treatment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Individual psycho therapy 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Family and marital therapy 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Behavior and cognitive therapy 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Occupational therapy 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Group therapy 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Play therapy 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Counseling 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Suggestions 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Change in the physical environment 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Reconstruction of parental attitudes etc.</a:t>
            </a:r>
          </a:p>
          <a:p>
            <a:pPr>
              <a:buFont typeface="Courier New" pitchFamily="49" charset="0"/>
              <a:buChar char="o"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b="1" dirty="0"/>
          </a:p>
          <a:p>
            <a:pPr algn="ctr">
              <a:buNone/>
            </a:pPr>
            <a:endParaRPr lang="en-US" b="1" dirty="0"/>
          </a:p>
          <a:p>
            <a:pPr algn="ctr">
              <a:buNone/>
            </a:pPr>
            <a:endParaRPr lang="en-US" b="1" dirty="0"/>
          </a:p>
          <a:p>
            <a:pPr algn="ctr">
              <a:buNone/>
            </a:pPr>
            <a:r>
              <a:rPr lang="en-US" b="1" dirty="0"/>
              <a:t>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380999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7030A0"/>
                </a:solidFill>
              </a:rPr>
              <a:t>The first child guidance clinic was started in </a:t>
            </a:r>
            <a:r>
              <a:rPr lang="en-US" b="1" u="sng" dirty="0">
                <a:solidFill>
                  <a:srgbClr val="7030A0"/>
                </a:solidFill>
              </a:rPr>
              <a:t>Chicago in 1990. 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7030A0"/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7030A0"/>
                </a:solidFill>
              </a:rPr>
              <a:t>The first CGC was started in India in 1939 at the TATA Institute Mumbai.  The CGC in Delhi was started in 1955 at RAK CON, simultaneously with Madras. 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7030A0"/>
                </a:solidFill>
              </a:rPr>
              <a:t>As per WHO, there should be a CGC for every 1 </a:t>
            </a:r>
            <a:r>
              <a:rPr lang="en-US" b="1" dirty="0" err="1">
                <a:solidFill>
                  <a:srgbClr val="7030A0"/>
                </a:solidFill>
              </a:rPr>
              <a:t>lakh</a:t>
            </a:r>
            <a:r>
              <a:rPr lang="en-US" b="1" dirty="0">
                <a:solidFill>
                  <a:srgbClr val="7030A0"/>
                </a:solidFill>
              </a:rPr>
              <a:t> children.</a:t>
            </a:r>
          </a:p>
          <a:p>
            <a:pPr>
              <a:lnSpc>
                <a:spcPct val="150000"/>
              </a:lnSpc>
            </a:pPr>
            <a:endParaRPr lang="en-US" b="1" dirty="0">
              <a:solidFill>
                <a:srgbClr val="7030A0"/>
              </a:solidFill>
            </a:endParaRPr>
          </a:p>
          <a:p>
            <a:endParaRPr lang="en-US" dirty="0"/>
          </a:p>
        </p:txBody>
      </p:sp>
      <p:pic>
        <p:nvPicPr>
          <p:cNvPr id="1026" name="Picture 2" descr="C:\Users\TOSHIBA\Desktop\flyer-pho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4895272"/>
            <a:ext cx="3810000" cy="19627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7030A0"/>
                </a:solidFill>
              </a:rPr>
              <a:t>	Child guidance clinic are specialized clinics that deal with children of normal and abnormal intelligence, exhibiting a range of behaviors and psychological problems which are summed up as maladjustments.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7030A0"/>
                </a:solidFill>
              </a:rPr>
              <a:t>A child guidance clinic is one of the medico- socio amenities for the organized &amp; scientific study &amp; treatment of maladjustment in children.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of CGC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solidFill>
                  <a:srgbClr val="7030A0"/>
                </a:solidFill>
              </a:rPr>
              <a:t>For all-round development of a child the child’s physical &amp; physiological functioning &amp; &amp; the environment to which is exposed at home &amp; school should be taken care off. All this is possible through interaction with &amp; counseling of the child &amp; his family a health care team.</a:t>
            </a:r>
          </a:p>
        </p:txBody>
      </p:sp>
      <p:pic>
        <p:nvPicPr>
          <p:cNvPr id="2050" name="Picture 2" descr="C:\Users\TOSHIBA\Desktop\CoolClips_busi210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648200"/>
            <a:ext cx="4572000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458200" cy="56388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/>
              <a:t>The child guidance clinic is to prevent children from the possibilities of becoming neurotics and psychotics in later life.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Providing help for children with </a:t>
            </a:r>
            <a:r>
              <a:rPr lang="en-US" dirty="0" err="1"/>
              <a:t>behavioural</a:t>
            </a:r>
            <a:r>
              <a:rPr lang="en-US" dirty="0"/>
              <a:t> problem like pica, bedwetting, sleep walking(somnambulism), breath holding spells, temper tantrums, habits(thumb sucking, nail biting, head banging, teeth grinding, stammering, autism, drug abuse and school phobia.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Providing care &amp; guidance for children with mental retardation.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 Providing </a:t>
            </a:r>
            <a:r>
              <a:rPr lang="en-US" dirty="0" err="1"/>
              <a:t>counselling</a:t>
            </a:r>
            <a:r>
              <a:rPr lang="en-US" dirty="0"/>
              <a:t> and guidance to parents regarding care &amp; upbringing of children.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/>
              <a:t>Contd.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Providing care and guidance for Emotional &amp; mood disorders ex: depression, school refusal, fears. Adjustment reactions ex: school related problems, grief. Development disorders. Ex: autism bed wetting and soiling. Intellectual deficit.</a:t>
            </a:r>
          </a:p>
          <a:p>
            <a:r>
              <a:rPr lang="en-US" dirty="0"/>
              <a:t>School legal issues and problems ex: sexual offences, child abuse, and head injuries. Neuroses (anxiety, phobias, obsessions). Psychotic disorder (schizophrenia).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762000"/>
          </a:xfrm>
        </p:spPr>
        <p:txBody>
          <a:bodyPr/>
          <a:lstStyle/>
          <a:p>
            <a:r>
              <a:rPr lang="en-US" dirty="0"/>
              <a:t>Team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943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/>
              <a:t>Multidisciplinary team comprises of –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/>
              <a:t>Psychiatrist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/>
              <a:t>Clinical Pathologist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/>
              <a:t>Educational Psychologist 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/>
              <a:t>Psychiatric Social Worker 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/>
              <a:t>Public Health Nurses 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/>
              <a:t>Pediatrician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/>
              <a:t>Psychologist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/>
              <a:t>Speech Therapist 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/>
              <a:t>Social Worker 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/>
              <a:t>Nurses 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/>
              <a:t>Teachers 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/>
              <a:t>Occupational Therapist 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/>
              <a:t>Neurologist </a:t>
            </a:r>
          </a:p>
          <a:p>
            <a:pPr algn="just">
              <a:buFont typeface="Wingdings" pitchFamily="2" charset="2"/>
              <a:buChar char="v"/>
            </a:pPr>
            <a:r>
              <a:rPr lang="en-US" b="1" dirty="0"/>
              <a:t>The Psychiatrist </a:t>
            </a:r>
            <a:r>
              <a:rPr lang="en-US" dirty="0"/>
              <a:t>is the central figure who does the correct diagnosis and formulating the line of treatment</a:t>
            </a: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team meets regularly once in 2 weeks.</a:t>
            </a:r>
          </a:p>
          <a:p>
            <a:r>
              <a:rPr lang="en-US" dirty="0"/>
              <a:t>Screens all the children.</a:t>
            </a:r>
          </a:p>
          <a:p>
            <a:r>
              <a:rPr lang="en-US" dirty="0"/>
              <a:t>Early stimulation.</a:t>
            </a:r>
          </a:p>
          <a:p>
            <a:r>
              <a:rPr lang="en-US" dirty="0"/>
              <a:t>Gives a </a:t>
            </a:r>
            <a:r>
              <a:rPr lang="en-US" dirty="0" err="1"/>
              <a:t>programme</a:t>
            </a:r>
            <a:r>
              <a:rPr lang="en-US" dirty="0"/>
              <a:t> for the children who have not been intervened</a:t>
            </a:r>
          </a:p>
          <a:p>
            <a:r>
              <a:rPr lang="en-US" dirty="0"/>
              <a:t>Follow-up.</a:t>
            </a:r>
          </a:p>
          <a:p>
            <a:r>
              <a:rPr lang="en-US" dirty="0"/>
              <a:t>Reinforces by training the caretakers.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5105400" cy="3276600"/>
          </a:xfrm>
        </p:spPr>
      </p:pic>
      <p:pic>
        <p:nvPicPr>
          <p:cNvPr id="3074" name="Picture 2" descr="C:\Users\TOSHIBA\Desktop\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5163" y="3276600"/>
            <a:ext cx="5558837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546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Algerian</vt:lpstr>
      <vt:lpstr>Arial</vt:lpstr>
      <vt:lpstr>Calibri</vt:lpstr>
      <vt:lpstr>Courier New</vt:lpstr>
      <vt:lpstr>Trebuchet MS</vt:lpstr>
      <vt:lpstr>Wingdings</vt:lpstr>
      <vt:lpstr>Office Theme</vt:lpstr>
      <vt:lpstr>CHILD GUIDANCE CLINIC </vt:lpstr>
      <vt:lpstr>INTRODUCTION </vt:lpstr>
      <vt:lpstr>Definition: </vt:lpstr>
      <vt:lpstr>Concept of CGC</vt:lpstr>
      <vt:lpstr>Objectives: </vt:lpstr>
      <vt:lpstr>Contd. </vt:lpstr>
      <vt:lpstr>Team Members</vt:lpstr>
      <vt:lpstr>Contd.</vt:lpstr>
      <vt:lpstr>PowerPoint Presentation</vt:lpstr>
      <vt:lpstr>Services provided at CGC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GUIDANCE CLINIC </dc:title>
  <dc:creator>TOSHIBA</dc:creator>
  <cp:lastModifiedBy>Raj Nirmal</cp:lastModifiedBy>
  <cp:revision>14</cp:revision>
  <dcterms:created xsi:type="dcterms:W3CDTF">2006-08-16T00:00:00Z</dcterms:created>
  <dcterms:modified xsi:type="dcterms:W3CDTF">2020-08-13T04:12:18Z</dcterms:modified>
</cp:coreProperties>
</file>