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2.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4" r:id="rId2"/>
    <p:sldMasterId id="2147483724" r:id="rId3"/>
  </p:sldMasterIdLst>
  <p:notesMasterIdLst>
    <p:notesMasterId r:id="rId40"/>
  </p:notesMasterIdLst>
  <p:sldIdLst>
    <p:sldId id="256" r:id="rId4"/>
    <p:sldId id="257" r:id="rId5"/>
    <p:sldId id="274" r:id="rId6"/>
    <p:sldId id="273" r:id="rId7"/>
    <p:sldId id="275" r:id="rId8"/>
    <p:sldId id="276" r:id="rId9"/>
    <p:sldId id="277" r:id="rId10"/>
    <p:sldId id="278" r:id="rId11"/>
    <p:sldId id="279" r:id="rId12"/>
    <p:sldId id="281" r:id="rId13"/>
    <p:sldId id="280" r:id="rId14"/>
    <p:sldId id="258" r:id="rId15"/>
    <p:sldId id="259" r:id="rId16"/>
    <p:sldId id="260" r:id="rId17"/>
    <p:sldId id="261" r:id="rId18"/>
    <p:sldId id="262" r:id="rId19"/>
    <p:sldId id="263" r:id="rId20"/>
    <p:sldId id="265" r:id="rId21"/>
    <p:sldId id="268" r:id="rId22"/>
    <p:sldId id="269" r:id="rId23"/>
    <p:sldId id="270" r:id="rId24"/>
    <p:sldId id="27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C6DEF7-C79D-487E-809C-789F5336A0D5}" type="doc">
      <dgm:prSet loTypeId="urn:microsoft.com/office/officeart/2005/8/layout/hProcess7#1" loCatId="process" qsTypeId="urn:microsoft.com/office/officeart/2005/8/quickstyle/simple1" qsCatId="simple" csTypeId="urn:microsoft.com/office/officeart/2005/8/colors/accent1_2" csCatId="accent1" phldr="1"/>
      <dgm:spPr/>
      <dgm:t>
        <a:bodyPr/>
        <a:lstStyle/>
        <a:p>
          <a:endParaRPr lang="en-US"/>
        </a:p>
      </dgm:t>
    </dgm:pt>
    <dgm:pt modelId="{18DD80B4-AFEE-4A0A-BB9E-F5AB808B6DE9}">
      <dgm:prSet phldrT="[Text]">
        <dgm:style>
          <a:lnRef idx="2">
            <a:schemeClr val="dk1"/>
          </a:lnRef>
          <a:fillRef idx="1">
            <a:schemeClr val="lt1"/>
          </a:fillRef>
          <a:effectRef idx="0">
            <a:schemeClr val="dk1"/>
          </a:effectRef>
          <a:fontRef idx="minor">
            <a:schemeClr val="dk1"/>
          </a:fontRef>
        </dgm:style>
      </dgm:prSet>
      <dgm:spPr/>
      <dgm:t>
        <a:bodyPr/>
        <a:lstStyle/>
        <a:p>
          <a:r>
            <a:rPr lang="en-US" dirty="0">
              <a:solidFill>
                <a:schemeClr val="tx1"/>
              </a:solidFill>
            </a:rPr>
            <a:t>Reduce cost of hospitalization</a:t>
          </a:r>
        </a:p>
        <a:p>
          <a:r>
            <a:rPr lang="en-US" dirty="0">
              <a:solidFill>
                <a:schemeClr val="tx1"/>
              </a:solidFill>
            </a:rPr>
            <a:t>Reduce mortality rates, hospital stay, complications</a:t>
          </a:r>
        </a:p>
      </dgm:t>
    </dgm:pt>
    <dgm:pt modelId="{FBCB7608-1DFB-4D0A-9469-EFD0C0D72DB0}" type="parTrans" cxnId="{B0F7EBD3-EA92-4F8E-A955-9CBFE9405303}">
      <dgm:prSet/>
      <dgm:spPr/>
      <dgm:t>
        <a:bodyPr/>
        <a:lstStyle/>
        <a:p>
          <a:endParaRPr lang="en-US"/>
        </a:p>
      </dgm:t>
    </dgm:pt>
    <dgm:pt modelId="{5B0B2441-47EB-4B72-BFCA-FA754F92E3CF}" type="sibTrans" cxnId="{B0F7EBD3-EA92-4F8E-A955-9CBFE9405303}">
      <dgm:prSet/>
      <dgm:spPr/>
      <dgm:t>
        <a:bodyPr/>
        <a:lstStyle/>
        <a:p>
          <a:endParaRPr lang="en-US"/>
        </a:p>
      </dgm:t>
    </dgm:pt>
    <dgm:pt modelId="{D3642253-9E3B-4DD3-ABA8-0F0FA9964828}">
      <dgm:prSet phldrT="[Text]" phldr="1">
        <dgm:style>
          <a:lnRef idx="2">
            <a:schemeClr val="accent1"/>
          </a:lnRef>
          <a:fillRef idx="1">
            <a:schemeClr val="lt1"/>
          </a:fillRef>
          <a:effectRef idx="0">
            <a:schemeClr val="accent1"/>
          </a:effectRef>
          <a:fontRef idx="minor">
            <a:schemeClr val="dk1"/>
          </a:fontRef>
        </dgm:style>
      </dgm:prSet>
      <dgm:spPr/>
      <dgm:t>
        <a:bodyPr/>
        <a:lstStyle/>
        <a:p>
          <a:endParaRPr lang="en-US" dirty="0"/>
        </a:p>
      </dgm:t>
    </dgm:pt>
    <dgm:pt modelId="{A1527238-FC1E-4D1A-A8EB-DDC1C1833CD9}" type="parTrans" cxnId="{63B41766-FA11-408D-8962-DD741AC482E4}">
      <dgm:prSet/>
      <dgm:spPr/>
      <dgm:t>
        <a:bodyPr/>
        <a:lstStyle/>
        <a:p>
          <a:endParaRPr lang="en-US"/>
        </a:p>
      </dgm:t>
    </dgm:pt>
    <dgm:pt modelId="{9EE64ACB-90A8-45CF-A65A-22D5235ACBE8}" type="sibTrans" cxnId="{63B41766-FA11-408D-8962-DD741AC482E4}">
      <dgm:prSet/>
      <dgm:spPr/>
      <dgm:t>
        <a:bodyPr/>
        <a:lstStyle/>
        <a:p>
          <a:endParaRPr lang="en-US"/>
        </a:p>
      </dgm:t>
    </dgm:pt>
    <dgm:pt modelId="{9B0F058E-B4B7-433A-AE5A-BC799DD79D3B}">
      <dgm:prSet phldrT="[Text]"/>
      <dgm:spPr/>
      <dgm:t>
        <a:bodyPr/>
        <a:lstStyle/>
        <a:p>
          <a:r>
            <a:rPr lang="en-US" dirty="0">
              <a:solidFill>
                <a:schemeClr val="tx1"/>
              </a:solidFill>
            </a:rPr>
            <a:t>Increase family satisfaction</a:t>
          </a:r>
        </a:p>
      </dgm:t>
    </dgm:pt>
    <dgm:pt modelId="{D27B8805-F0D9-48CF-8941-339918BA5A88}" type="parTrans" cxnId="{0E3136B4-5367-4F16-9FBA-6F3A3B14A992}">
      <dgm:prSet/>
      <dgm:spPr/>
      <dgm:t>
        <a:bodyPr/>
        <a:lstStyle/>
        <a:p>
          <a:endParaRPr lang="en-US"/>
        </a:p>
      </dgm:t>
    </dgm:pt>
    <dgm:pt modelId="{63ADC669-2E41-40D1-8D79-462E1E47AD4E}" type="sibTrans" cxnId="{0E3136B4-5367-4F16-9FBA-6F3A3B14A992}">
      <dgm:prSet/>
      <dgm:spPr/>
      <dgm:t>
        <a:bodyPr/>
        <a:lstStyle/>
        <a:p>
          <a:endParaRPr lang="en-US"/>
        </a:p>
      </dgm:t>
    </dgm:pt>
    <dgm:pt modelId="{4A4E474A-D450-43F6-BF1E-5A4752D76969}">
      <dgm:prSet phldrT="[Text]" phldr="1">
        <dgm:style>
          <a:lnRef idx="2">
            <a:schemeClr val="accent2"/>
          </a:lnRef>
          <a:fillRef idx="1">
            <a:schemeClr val="lt1"/>
          </a:fillRef>
          <a:effectRef idx="0">
            <a:schemeClr val="accent2"/>
          </a:effectRef>
          <a:fontRef idx="minor">
            <a:schemeClr val="dk1"/>
          </a:fontRef>
        </dgm:style>
      </dgm:prSet>
      <dgm:spPr/>
      <dgm:t>
        <a:bodyPr/>
        <a:lstStyle/>
        <a:p>
          <a:endParaRPr lang="en-US" dirty="0"/>
        </a:p>
      </dgm:t>
    </dgm:pt>
    <dgm:pt modelId="{A5D43375-E615-4FBB-B0AC-B1B428A539E4}" type="parTrans" cxnId="{CC9275CE-E8AA-47BD-B169-D9A827E9A72E}">
      <dgm:prSet/>
      <dgm:spPr/>
      <dgm:t>
        <a:bodyPr/>
        <a:lstStyle/>
        <a:p>
          <a:endParaRPr lang="en-US"/>
        </a:p>
      </dgm:t>
    </dgm:pt>
    <dgm:pt modelId="{12413235-6EEF-4571-ABA3-AEFC1469634E}" type="sibTrans" cxnId="{CC9275CE-E8AA-47BD-B169-D9A827E9A72E}">
      <dgm:prSet/>
      <dgm:spPr/>
      <dgm:t>
        <a:bodyPr/>
        <a:lstStyle/>
        <a:p>
          <a:endParaRPr lang="en-US"/>
        </a:p>
      </dgm:t>
    </dgm:pt>
    <dgm:pt modelId="{B1F9123E-A3A8-4E0B-AC1B-1EFDE45B1B87}">
      <dgm:prSet phldrT="[Text]"/>
      <dgm:spPr/>
      <dgm:t>
        <a:bodyPr/>
        <a:lstStyle/>
        <a:p>
          <a:r>
            <a:rPr lang="en-US" dirty="0">
              <a:solidFill>
                <a:schemeClr val="tx1"/>
              </a:solidFill>
            </a:rPr>
            <a:t>Intuitive and scientific care to patient and family</a:t>
          </a:r>
        </a:p>
      </dgm:t>
    </dgm:pt>
    <dgm:pt modelId="{5DDE21ED-3A07-47BD-A819-EAC1502F5ED1}" type="parTrans" cxnId="{BB96557A-0371-4D11-9058-CEB3B130CFE0}">
      <dgm:prSet/>
      <dgm:spPr/>
      <dgm:t>
        <a:bodyPr/>
        <a:lstStyle/>
        <a:p>
          <a:endParaRPr lang="en-US"/>
        </a:p>
      </dgm:t>
    </dgm:pt>
    <dgm:pt modelId="{EB6B766A-8360-461F-A5A6-4EE18D413ED8}" type="sibTrans" cxnId="{BB96557A-0371-4D11-9058-CEB3B130CFE0}">
      <dgm:prSet/>
      <dgm:spPr/>
      <dgm:t>
        <a:bodyPr/>
        <a:lstStyle/>
        <a:p>
          <a:endParaRPr lang="en-US"/>
        </a:p>
      </dgm:t>
    </dgm:pt>
    <dgm:pt modelId="{D52A0DC4-C622-4A29-BA65-A7602613472F}">
      <dgm:prSet phldrT="[Text]">
        <dgm:style>
          <a:lnRef idx="2">
            <a:schemeClr val="dk1"/>
          </a:lnRef>
          <a:fillRef idx="1">
            <a:schemeClr val="lt1"/>
          </a:fillRef>
          <a:effectRef idx="0">
            <a:schemeClr val="dk1"/>
          </a:effectRef>
          <a:fontRef idx="minor">
            <a:schemeClr val="dk1"/>
          </a:fontRef>
        </dgm:style>
      </dgm:prSet>
      <dgm:spPr/>
      <dgm: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dgm:t>
    </dgm:pt>
    <dgm:pt modelId="{1D5AD5C7-014C-49D5-83F5-819466B69BD1}" type="sibTrans" cxnId="{E3B29743-0F25-404F-BF18-4CD924FF1CE3}">
      <dgm:prSet/>
      <dgm:spPr/>
      <dgm:t>
        <a:bodyPr/>
        <a:lstStyle/>
        <a:p>
          <a:endParaRPr lang="en-US"/>
        </a:p>
      </dgm:t>
    </dgm:pt>
    <dgm:pt modelId="{57D2EB12-6F53-40F9-AE97-660501624157}" type="parTrans" cxnId="{E3B29743-0F25-404F-BF18-4CD924FF1CE3}">
      <dgm:prSet/>
      <dgm:spPr/>
      <dgm:t>
        <a:bodyPr/>
        <a:lstStyle/>
        <a:p>
          <a:endParaRPr lang="en-US"/>
        </a:p>
      </dgm:t>
    </dgm:pt>
    <dgm:pt modelId="{A130C056-EC08-4746-8734-2F34C5C7FF85}" type="pres">
      <dgm:prSet presAssocID="{75C6DEF7-C79D-487E-809C-789F5336A0D5}" presName="Name0" presStyleCnt="0">
        <dgm:presLayoutVars>
          <dgm:dir/>
          <dgm:animLvl val="lvl"/>
          <dgm:resizeHandles val="exact"/>
        </dgm:presLayoutVars>
      </dgm:prSet>
      <dgm:spPr/>
    </dgm:pt>
    <dgm:pt modelId="{9D4E409C-5131-446F-AE50-A628C83BE800}" type="pres">
      <dgm:prSet presAssocID="{D52A0DC4-C622-4A29-BA65-A7602613472F}" presName="compositeNode" presStyleCnt="0">
        <dgm:presLayoutVars>
          <dgm:bulletEnabled val="1"/>
        </dgm:presLayoutVars>
      </dgm:prSet>
      <dgm:spPr/>
    </dgm:pt>
    <dgm:pt modelId="{B7602478-E3B9-4B40-A49F-D6EE132601F2}" type="pres">
      <dgm:prSet presAssocID="{D52A0DC4-C622-4A29-BA65-A7602613472F}" presName="bgRect" presStyleLbl="node1" presStyleIdx="0" presStyleCnt="3" custScaleX="122030" custScaleY="116867"/>
      <dgm:spPr/>
    </dgm:pt>
    <dgm:pt modelId="{48BB18B1-CC62-4BDF-8DC8-58B5C4AB74CE}" type="pres">
      <dgm:prSet presAssocID="{D52A0DC4-C622-4A29-BA65-A7602613472F}" presName="parentNode" presStyleLbl="node1" presStyleIdx="0" presStyleCnt="3">
        <dgm:presLayoutVars>
          <dgm:chMax val="0"/>
          <dgm:bulletEnabled val="1"/>
        </dgm:presLayoutVars>
      </dgm:prSet>
      <dgm:spPr/>
    </dgm:pt>
    <dgm:pt modelId="{936B7D24-5CD2-44D8-8D61-AB644BDC1D29}" type="pres">
      <dgm:prSet presAssocID="{D52A0DC4-C622-4A29-BA65-A7602613472F}" presName="childNode" presStyleLbl="node1" presStyleIdx="0" presStyleCnt="3">
        <dgm:presLayoutVars>
          <dgm:bulletEnabled val="1"/>
        </dgm:presLayoutVars>
      </dgm:prSet>
      <dgm:spPr/>
    </dgm:pt>
    <dgm:pt modelId="{6F90521E-6096-4A0D-AABA-A9A59B87B400}" type="pres">
      <dgm:prSet presAssocID="{1D5AD5C7-014C-49D5-83F5-819466B69BD1}" presName="hSp" presStyleCnt="0"/>
      <dgm:spPr/>
    </dgm:pt>
    <dgm:pt modelId="{685855B0-634C-473D-9208-AEA6FF454DF9}" type="pres">
      <dgm:prSet presAssocID="{1D5AD5C7-014C-49D5-83F5-819466B69BD1}" presName="vProcSp" presStyleCnt="0"/>
      <dgm:spPr/>
    </dgm:pt>
    <dgm:pt modelId="{1F8643E0-EC30-42F5-A1A9-8236D94018BE}" type="pres">
      <dgm:prSet presAssocID="{1D5AD5C7-014C-49D5-83F5-819466B69BD1}" presName="vSp1" presStyleCnt="0"/>
      <dgm:spPr/>
    </dgm:pt>
    <dgm:pt modelId="{05EFA41A-6570-418A-8A6B-E8081DB90656}" type="pres">
      <dgm:prSet presAssocID="{1D5AD5C7-014C-49D5-83F5-819466B69BD1}" presName="simulatedConn" presStyleLbl="solidFgAcc1" presStyleIdx="0" presStyleCnt="2"/>
      <dgm:spPr/>
    </dgm:pt>
    <dgm:pt modelId="{565B35CF-DEBC-4B8F-8346-87C86DF4E370}" type="pres">
      <dgm:prSet presAssocID="{1D5AD5C7-014C-49D5-83F5-819466B69BD1}" presName="vSp2" presStyleCnt="0"/>
      <dgm:spPr/>
    </dgm:pt>
    <dgm:pt modelId="{EB19B96D-3C1C-44AB-8E17-DED9DA5424ED}" type="pres">
      <dgm:prSet presAssocID="{1D5AD5C7-014C-49D5-83F5-819466B69BD1}" presName="sibTrans" presStyleCnt="0"/>
      <dgm:spPr/>
    </dgm:pt>
    <dgm:pt modelId="{E21886A6-DE4B-40E2-9E51-4440BB862C03}" type="pres">
      <dgm:prSet presAssocID="{D3642253-9E3B-4DD3-ABA8-0F0FA9964828}" presName="compositeNode" presStyleCnt="0">
        <dgm:presLayoutVars>
          <dgm:bulletEnabled val="1"/>
        </dgm:presLayoutVars>
      </dgm:prSet>
      <dgm:spPr/>
    </dgm:pt>
    <dgm:pt modelId="{EFD1A683-18DC-4A48-83CA-C8A5DD92B76E}" type="pres">
      <dgm:prSet presAssocID="{D3642253-9E3B-4DD3-ABA8-0F0FA9964828}" presName="bgRect" presStyleLbl="node1" presStyleIdx="1" presStyleCnt="3" custScaleY="115244"/>
      <dgm:spPr/>
    </dgm:pt>
    <dgm:pt modelId="{3E3E2328-B91D-4BA6-B4AE-A900772AF224}" type="pres">
      <dgm:prSet presAssocID="{D3642253-9E3B-4DD3-ABA8-0F0FA9964828}" presName="parentNode" presStyleLbl="node1" presStyleIdx="1" presStyleCnt="3">
        <dgm:presLayoutVars>
          <dgm:chMax val="0"/>
          <dgm:bulletEnabled val="1"/>
        </dgm:presLayoutVars>
      </dgm:prSet>
      <dgm:spPr/>
    </dgm:pt>
    <dgm:pt modelId="{D67A2518-D85D-436C-9193-E6F18A7E6918}" type="pres">
      <dgm:prSet presAssocID="{D3642253-9E3B-4DD3-ABA8-0F0FA9964828}" presName="childNode" presStyleLbl="node1" presStyleIdx="1" presStyleCnt="3">
        <dgm:presLayoutVars>
          <dgm:bulletEnabled val="1"/>
        </dgm:presLayoutVars>
      </dgm:prSet>
      <dgm:spPr/>
    </dgm:pt>
    <dgm:pt modelId="{3C8D410E-0CE1-4F55-A67B-8E5782019444}" type="pres">
      <dgm:prSet presAssocID="{9EE64ACB-90A8-45CF-A65A-22D5235ACBE8}" presName="hSp" presStyleCnt="0"/>
      <dgm:spPr/>
    </dgm:pt>
    <dgm:pt modelId="{C4E18098-66BB-40C2-A8E4-71DC04E49193}" type="pres">
      <dgm:prSet presAssocID="{9EE64ACB-90A8-45CF-A65A-22D5235ACBE8}" presName="vProcSp" presStyleCnt="0"/>
      <dgm:spPr/>
    </dgm:pt>
    <dgm:pt modelId="{9440C6EF-3A18-48D2-B41D-2149D656F1DD}" type="pres">
      <dgm:prSet presAssocID="{9EE64ACB-90A8-45CF-A65A-22D5235ACBE8}" presName="vSp1" presStyleCnt="0"/>
      <dgm:spPr/>
    </dgm:pt>
    <dgm:pt modelId="{A9560BDE-8435-4E26-8303-F77F1A84CEF4}" type="pres">
      <dgm:prSet presAssocID="{9EE64ACB-90A8-45CF-A65A-22D5235ACBE8}" presName="simulatedConn" presStyleLbl="solidFgAcc1" presStyleIdx="1" presStyleCnt="2"/>
      <dgm:spPr/>
    </dgm:pt>
    <dgm:pt modelId="{96D0552E-27E6-441F-B0D6-0D008183DFC8}" type="pres">
      <dgm:prSet presAssocID="{9EE64ACB-90A8-45CF-A65A-22D5235ACBE8}" presName="vSp2" presStyleCnt="0"/>
      <dgm:spPr/>
    </dgm:pt>
    <dgm:pt modelId="{23284EE9-A9A0-4409-B69E-D06822588288}" type="pres">
      <dgm:prSet presAssocID="{9EE64ACB-90A8-45CF-A65A-22D5235ACBE8}" presName="sibTrans" presStyleCnt="0"/>
      <dgm:spPr/>
    </dgm:pt>
    <dgm:pt modelId="{CCCAC71D-26A8-4FBD-9FA3-2C58648FDC42}" type="pres">
      <dgm:prSet presAssocID="{4A4E474A-D450-43F6-BF1E-5A4752D76969}" presName="compositeNode" presStyleCnt="0">
        <dgm:presLayoutVars>
          <dgm:bulletEnabled val="1"/>
        </dgm:presLayoutVars>
      </dgm:prSet>
      <dgm:spPr/>
    </dgm:pt>
    <dgm:pt modelId="{B6C540E4-3E20-4064-8810-7B3FD05B5D6C}" type="pres">
      <dgm:prSet presAssocID="{4A4E474A-D450-43F6-BF1E-5A4752D76969}" presName="bgRect" presStyleLbl="node1" presStyleIdx="2" presStyleCnt="3" custScaleY="114700" custLinFactNeighborX="517" custLinFactNeighborY="-1406"/>
      <dgm:spPr/>
    </dgm:pt>
    <dgm:pt modelId="{CBBCA324-A105-47A1-8427-298D65184EDE}" type="pres">
      <dgm:prSet presAssocID="{4A4E474A-D450-43F6-BF1E-5A4752D76969}" presName="parentNode" presStyleLbl="node1" presStyleIdx="2" presStyleCnt="3">
        <dgm:presLayoutVars>
          <dgm:chMax val="0"/>
          <dgm:bulletEnabled val="1"/>
        </dgm:presLayoutVars>
      </dgm:prSet>
      <dgm:spPr/>
    </dgm:pt>
    <dgm:pt modelId="{2CF0EA8E-6E57-447C-BC3D-17806E11C6AF}" type="pres">
      <dgm:prSet presAssocID="{4A4E474A-D450-43F6-BF1E-5A4752D76969}" presName="childNode" presStyleLbl="node1" presStyleIdx="2" presStyleCnt="3">
        <dgm:presLayoutVars>
          <dgm:bulletEnabled val="1"/>
        </dgm:presLayoutVars>
      </dgm:prSet>
      <dgm:spPr/>
    </dgm:pt>
  </dgm:ptLst>
  <dgm:cxnLst>
    <dgm:cxn modelId="{D4887F3A-1B4B-42B5-853E-88F8B4C93B7F}" type="presOf" srcId="{9B0F058E-B4B7-433A-AE5A-BC799DD79D3B}" destId="{D67A2518-D85D-436C-9193-E6F18A7E6918}" srcOrd="0" destOrd="0" presId="urn:microsoft.com/office/officeart/2005/8/layout/hProcess7#1"/>
    <dgm:cxn modelId="{E3B29743-0F25-404F-BF18-4CD924FF1CE3}" srcId="{75C6DEF7-C79D-487E-809C-789F5336A0D5}" destId="{D52A0DC4-C622-4A29-BA65-A7602613472F}" srcOrd="0" destOrd="0" parTransId="{57D2EB12-6F53-40F9-AE97-660501624157}" sibTransId="{1D5AD5C7-014C-49D5-83F5-819466B69BD1}"/>
    <dgm:cxn modelId="{B6B5BE64-8786-4FC4-9CD7-FA80B2FDB315}" type="presOf" srcId="{B1F9123E-A3A8-4E0B-AC1B-1EFDE45B1B87}" destId="{2CF0EA8E-6E57-447C-BC3D-17806E11C6AF}" srcOrd="0" destOrd="0" presId="urn:microsoft.com/office/officeart/2005/8/layout/hProcess7#1"/>
    <dgm:cxn modelId="{63B41766-FA11-408D-8962-DD741AC482E4}" srcId="{75C6DEF7-C79D-487E-809C-789F5336A0D5}" destId="{D3642253-9E3B-4DD3-ABA8-0F0FA9964828}" srcOrd="1" destOrd="0" parTransId="{A1527238-FC1E-4D1A-A8EB-DDC1C1833CD9}" sibTransId="{9EE64ACB-90A8-45CF-A65A-22D5235ACBE8}"/>
    <dgm:cxn modelId="{B53A3247-943C-43AE-A62B-F3C1CEE5CFDC}" type="presOf" srcId="{D52A0DC4-C622-4A29-BA65-A7602613472F}" destId="{B7602478-E3B9-4B40-A49F-D6EE132601F2}" srcOrd="0" destOrd="0" presId="urn:microsoft.com/office/officeart/2005/8/layout/hProcess7#1"/>
    <dgm:cxn modelId="{BB96557A-0371-4D11-9058-CEB3B130CFE0}" srcId="{4A4E474A-D450-43F6-BF1E-5A4752D76969}" destId="{B1F9123E-A3A8-4E0B-AC1B-1EFDE45B1B87}" srcOrd="0" destOrd="0" parTransId="{5DDE21ED-3A07-47BD-A819-EAC1502F5ED1}" sibTransId="{EB6B766A-8360-461F-A5A6-4EE18D413ED8}"/>
    <dgm:cxn modelId="{5AEE0E7E-FF73-4C2D-8A02-677B7277123E}" type="presOf" srcId="{75C6DEF7-C79D-487E-809C-789F5336A0D5}" destId="{A130C056-EC08-4746-8734-2F34C5C7FF85}" srcOrd="0" destOrd="0" presId="urn:microsoft.com/office/officeart/2005/8/layout/hProcess7#1"/>
    <dgm:cxn modelId="{7AB9F2A3-4AF7-430F-994F-F5C3395AB6E6}" type="presOf" srcId="{4A4E474A-D450-43F6-BF1E-5A4752D76969}" destId="{CBBCA324-A105-47A1-8427-298D65184EDE}" srcOrd="1" destOrd="0" presId="urn:microsoft.com/office/officeart/2005/8/layout/hProcess7#1"/>
    <dgm:cxn modelId="{4BC033AC-1B15-418E-9B2E-390B11A09CB4}" type="presOf" srcId="{D3642253-9E3B-4DD3-ABA8-0F0FA9964828}" destId="{3E3E2328-B91D-4BA6-B4AE-A900772AF224}" srcOrd="1" destOrd="0" presId="urn:microsoft.com/office/officeart/2005/8/layout/hProcess7#1"/>
    <dgm:cxn modelId="{0E3136B4-5367-4F16-9FBA-6F3A3B14A992}" srcId="{D3642253-9E3B-4DD3-ABA8-0F0FA9964828}" destId="{9B0F058E-B4B7-433A-AE5A-BC799DD79D3B}" srcOrd="0" destOrd="0" parTransId="{D27B8805-F0D9-48CF-8941-339918BA5A88}" sibTransId="{63ADC669-2E41-40D1-8D79-462E1E47AD4E}"/>
    <dgm:cxn modelId="{C0C0BDBA-D072-484B-8EDD-293177694420}" type="presOf" srcId="{D3642253-9E3B-4DD3-ABA8-0F0FA9964828}" destId="{EFD1A683-18DC-4A48-83CA-C8A5DD92B76E}" srcOrd="0" destOrd="0" presId="urn:microsoft.com/office/officeart/2005/8/layout/hProcess7#1"/>
    <dgm:cxn modelId="{98E4EACB-28F0-49C4-84F3-282383DA4903}" type="presOf" srcId="{4A4E474A-D450-43F6-BF1E-5A4752D76969}" destId="{B6C540E4-3E20-4064-8810-7B3FD05B5D6C}" srcOrd="0" destOrd="0" presId="urn:microsoft.com/office/officeart/2005/8/layout/hProcess7#1"/>
    <dgm:cxn modelId="{CC9275CE-E8AA-47BD-B169-D9A827E9A72E}" srcId="{75C6DEF7-C79D-487E-809C-789F5336A0D5}" destId="{4A4E474A-D450-43F6-BF1E-5A4752D76969}" srcOrd="2" destOrd="0" parTransId="{A5D43375-E615-4FBB-B0AC-B1B428A539E4}" sibTransId="{12413235-6EEF-4571-ABA3-AEFC1469634E}"/>
    <dgm:cxn modelId="{B0F7EBD3-EA92-4F8E-A955-9CBFE9405303}" srcId="{D52A0DC4-C622-4A29-BA65-A7602613472F}" destId="{18DD80B4-AFEE-4A0A-BB9E-F5AB808B6DE9}" srcOrd="0" destOrd="0" parTransId="{FBCB7608-1DFB-4D0A-9469-EFD0C0D72DB0}" sibTransId="{5B0B2441-47EB-4B72-BFCA-FA754F92E3CF}"/>
    <dgm:cxn modelId="{23BFC2ED-18C7-447E-A5C7-25E651365198}" type="presOf" srcId="{18DD80B4-AFEE-4A0A-BB9E-F5AB808B6DE9}" destId="{936B7D24-5CD2-44D8-8D61-AB644BDC1D29}" srcOrd="0" destOrd="0" presId="urn:microsoft.com/office/officeart/2005/8/layout/hProcess7#1"/>
    <dgm:cxn modelId="{56271BF7-71F1-43C8-B69C-9F977175D4F3}" type="presOf" srcId="{D52A0DC4-C622-4A29-BA65-A7602613472F}" destId="{48BB18B1-CC62-4BDF-8DC8-58B5C4AB74CE}" srcOrd="1" destOrd="0" presId="urn:microsoft.com/office/officeart/2005/8/layout/hProcess7#1"/>
    <dgm:cxn modelId="{C17742A2-DDDA-4274-93D2-321C57BD3FBD}" type="presParOf" srcId="{A130C056-EC08-4746-8734-2F34C5C7FF85}" destId="{9D4E409C-5131-446F-AE50-A628C83BE800}" srcOrd="0" destOrd="0" presId="urn:microsoft.com/office/officeart/2005/8/layout/hProcess7#1"/>
    <dgm:cxn modelId="{7B25D74F-2650-4438-AB1E-E988F5DE1D77}" type="presParOf" srcId="{9D4E409C-5131-446F-AE50-A628C83BE800}" destId="{B7602478-E3B9-4B40-A49F-D6EE132601F2}" srcOrd="0" destOrd="0" presId="urn:microsoft.com/office/officeart/2005/8/layout/hProcess7#1"/>
    <dgm:cxn modelId="{A22C8711-652E-4238-B3CD-E22B827C820F}" type="presParOf" srcId="{9D4E409C-5131-446F-AE50-A628C83BE800}" destId="{48BB18B1-CC62-4BDF-8DC8-58B5C4AB74CE}" srcOrd="1" destOrd="0" presId="urn:microsoft.com/office/officeart/2005/8/layout/hProcess7#1"/>
    <dgm:cxn modelId="{116830B8-CDF6-487A-B9DC-1D4F11A02B94}" type="presParOf" srcId="{9D4E409C-5131-446F-AE50-A628C83BE800}" destId="{936B7D24-5CD2-44D8-8D61-AB644BDC1D29}" srcOrd="2" destOrd="0" presId="urn:microsoft.com/office/officeart/2005/8/layout/hProcess7#1"/>
    <dgm:cxn modelId="{3543275A-D4F4-4BDE-BAD8-F1FF17EABC7D}" type="presParOf" srcId="{A130C056-EC08-4746-8734-2F34C5C7FF85}" destId="{6F90521E-6096-4A0D-AABA-A9A59B87B400}" srcOrd="1" destOrd="0" presId="urn:microsoft.com/office/officeart/2005/8/layout/hProcess7#1"/>
    <dgm:cxn modelId="{1EF50A77-C449-417E-AFD6-A10E1A187C2B}" type="presParOf" srcId="{A130C056-EC08-4746-8734-2F34C5C7FF85}" destId="{685855B0-634C-473D-9208-AEA6FF454DF9}" srcOrd="2" destOrd="0" presId="urn:microsoft.com/office/officeart/2005/8/layout/hProcess7#1"/>
    <dgm:cxn modelId="{7CBFC802-B1B2-48B9-8C4B-48FB5BB9770C}" type="presParOf" srcId="{685855B0-634C-473D-9208-AEA6FF454DF9}" destId="{1F8643E0-EC30-42F5-A1A9-8236D94018BE}" srcOrd="0" destOrd="0" presId="urn:microsoft.com/office/officeart/2005/8/layout/hProcess7#1"/>
    <dgm:cxn modelId="{9F8EA7AD-9188-4B45-BB70-8238698370C4}" type="presParOf" srcId="{685855B0-634C-473D-9208-AEA6FF454DF9}" destId="{05EFA41A-6570-418A-8A6B-E8081DB90656}" srcOrd="1" destOrd="0" presId="urn:microsoft.com/office/officeart/2005/8/layout/hProcess7#1"/>
    <dgm:cxn modelId="{74515C22-FB5E-4A0E-BA29-F78866BF914E}" type="presParOf" srcId="{685855B0-634C-473D-9208-AEA6FF454DF9}" destId="{565B35CF-DEBC-4B8F-8346-87C86DF4E370}" srcOrd="2" destOrd="0" presId="urn:microsoft.com/office/officeart/2005/8/layout/hProcess7#1"/>
    <dgm:cxn modelId="{BA91D990-E858-4954-A00C-EF11257B00A0}" type="presParOf" srcId="{A130C056-EC08-4746-8734-2F34C5C7FF85}" destId="{EB19B96D-3C1C-44AB-8E17-DED9DA5424ED}" srcOrd="3" destOrd="0" presId="urn:microsoft.com/office/officeart/2005/8/layout/hProcess7#1"/>
    <dgm:cxn modelId="{6D09ACB5-B99A-4FFF-B6F3-37A04AF4B04F}" type="presParOf" srcId="{A130C056-EC08-4746-8734-2F34C5C7FF85}" destId="{E21886A6-DE4B-40E2-9E51-4440BB862C03}" srcOrd="4" destOrd="0" presId="urn:microsoft.com/office/officeart/2005/8/layout/hProcess7#1"/>
    <dgm:cxn modelId="{A5185816-6EB9-45F5-B987-B5969E458CD3}" type="presParOf" srcId="{E21886A6-DE4B-40E2-9E51-4440BB862C03}" destId="{EFD1A683-18DC-4A48-83CA-C8A5DD92B76E}" srcOrd="0" destOrd="0" presId="urn:microsoft.com/office/officeart/2005/8/layout/hProcess7#1"/>
    <dgm:cxn modelId="{16040D51-B7B2-4DDA-BCA9-7F4B0775E9A5}" type="presParOf" srcId="{E21886A6-DE4B-40E2-9E51-4440BB862C03}" destId="{3E3E2328-B91D-4BA6-B4AE-A900772AF224}" srcOrd="1" destOrd="0" presId="urn:microsoft.com/office/officeart/2005/8/layout/hProcess7#1"/>
    <dgm:cxn modelId="{16F58A51-5FC4-4FE3-8320-4EE896968E96}" type="presParOf" srcId="{E21886A6-DE4B-40E2-9E51-4440BB862C03}" destId="{D67A2518-D85D-436C-9193-E6F18A7E6918}" srcOrd="2" destOrd="0" presId="urn:microsoft.com/office/officeart/2005/8/layout/hProcess7#1"/>
    <dgm:cxn modelId="{3BD66EE5-7F53-4668-9348-00356B60CDCC}" type="presParOf" srcId="{A130C056-EC08-4746-8734-2F34C5C7FF85}" destId="{3C8D410E-0CE1-4F55-A67B-8E5782019444}" srcOrd="5" destOrd="0" presId="urn:microsoft.com/office/officeart/2005/8/layout/hProcess7#1"/>
    <dgm:cxn modelId="{74761A98-6431-4DE1-82E3-F886AED399DF}" type="presParOf" srcId="{A130C056-EC08-4746-8734-2F34C5C7FF85}" destId="{C4E18098-66BB-40C2-A8E4-71DC04E49193}" srcOrd="6" destOrd="0" presId="urn:microsoft.com/office/officeart/2005/8/layout/hProcess7#1"/>
    <dgm:cxn modelId="{1F65F0D5-FFB7-4062-BC27-3BA38208C1A5}" type="presParOf" srcId="{C4E18098-66BB-40C2-A8E4-71DC04E49193}" destId="{9440C6EF-3A18-48D2-B41D-2149D656F1DD}" srcOrd="0" destOrd="0" presId="urn:microsoft.com/office/officeart/2005/8/layout/hProcess7#1"/>
    <dgm:cxn modelId="{463C96D5-3DCC-4B7C-837F-AD170FF72657}" type="presParOf" srcId="{C4E18098-66BB-40C2-A8E4-71DC04E49193}" destId="{A9560BDE-8435-4E26-8303-F77F1A84CEF4}" srcOrd="1" destOrd="0" presId="urn:microsoft.com/office/officeart/2005/8/layout/hProcess7#1"/>
    <dgm:cxn modelId="{F4F94778-26B6-47B5-A461-A9B4DB50D16B}" type="presParOf" srcId="{C4E18098-66BB-40C2-A8E4-71DC04E49193}" destId="{96D0552E-27E6-441F-B0D6-0D008183DFC8}" srcOrd="2" destOrd="0" presId="urn:microsoft.com/office/officeart/2005/8/layout/hProcess7#1"/>
    <dgm:cxn modelId="{F7D9CBAE-A193-4B2B-9A0F-D61CE5A08C62}" type="presParOf" srcId="{A130C056-EC08-4746-8734-2F34C5C7FF85}" destId="{23284EE9-A9A0-4409-B69E-D06822588288}" srcOrd="7" destOrd="0" presId="urn:microsoft.com/office/officeart/2005/8/layout/hProcess7#1"/>
    <dgm:cxn modelId="{8FA77992-DFEE-4B7B-90DC-2E023511A908}" type="presParOf" srcId="{A130C056-EC08-4746-8734-2F34C5C7FF85}" destId="{CCCAC71D-26A8-4FBD-9FA3-2C58648FDC42}" srcOrd="8" destOrd="0" presId="urn:microsoft.com/office/officeart/2005/8/layout/hProcess7#1"/>
    <dgm:cxn modelId="{7DEED343-C2F1-4746-9BB0-FCEA2F198AF7}" type="presParOf" srcId="{CCCAC71D-26A8-4FBD-9FA3-2C58648FDC42}" destId="{B6C540E4-3E20-4064-8810-7B3FD05B5D6C}" srcOrd="0" destOrd="0" presId="urn:microsoft.com/office/officeart/2005/8/layout/hProcess7#1"/>
    <dgm:cxn modelId="{E1501249-05F2-4B9B-8885-9E46D7116DF3}" type="presParOf" srcId="{CCCAC71D-26A8-4FBD-9FA3-2C58648FDC42}" destId="{CBBCA324-A105-47A1-8427-298D65184EDE}" srcOrd="1" destOrd="0" presId="urn:microsoft.com/office/officeart/2005/8/layout/hProcess7#1"/>
    <dgm:cxn modelId="{7D7C370F-8454-4C28-A85D-C769548E3497}" type="presParOf" srcId="{CCCAC71D-26A8-4FBD-9FA3-2C58648FDC42}" destId="{2CF0EA8E-6E57-447C-BC3D-17806E11C6AF}" srcOrd="2" destOrd="0" presId="urn:microsoft.com/office/officeart/2005/8/layout/hProcess7#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C2A083-1D5E-4EC5-AE62-D2380A9FF4EC}" type="doc">
      <dgm:prSet loTypeId="urn:microsoft.com/office/officeart/2005/8/layout/bProcess2" loCatId="process" qsTypeId="urn:microsoft.com/office/officeart/2005/8/quickstyle/simple1" qsCatId="simple" csTypeId="urn:microsoft.com/office/officeart/2005/8/colors/accent1_2" csCatId="accent1" phldr="1"/>
      <dgm:spPr/>
      <dgm:t>
        <a:bodyPr/>
        <a:lstStyle/>
        <a:p>
          <a:endParaRPr lang="en-US"/>
        </a:p>
      </dgm:t>
    </dgm:pt>
    <dgm:pt modelId="{28B39E4C-93D7-4ECF-B9E1-EB3CB6F6E4F6}">
      <dgm:prSet phldrT="[Text]"/>
      <dgm:spPr/>
      <dgm:t>
        <a:bodyPr/>
        <a:lstStyle/>
        <a:p>
          <a:r>
            <a:rPr lang="en-US" dirty="0">
              <a:solidFill>
                <a:schemeClr val="tx1">
                  <a:lumMod val="95000"/>
                  <a:lumOff val="5000"/>
                </a:schemeClr>
              </a:solidFill>
            </a:rPr>
            <a:t>Friendly environment</a:t>
          </a:r>
        </a:p>
      </dgm:t>
    </dgm:pt>
    <dgm:pt modelId="{9DD650DB-066F-43DD-A634-D0B09D912322}" type="parTrans" cxnId="{8D689157-1323-4C0F-98E6-E8EE32EF23A0}">
      <dgm:prSet/>
      <dgm:spPr/>
      <dgm:t>
        <a:bodyPr/>
        <a:lstStyle/>
        <a:p>
          <a:endParaRPr lang="en-US">
            <a:solidFill>
              <a:schemeClr val="tx1">
                <a:lumMod val="95000"/>
                <a:lumOff val="5000"/>
              </a:schemeClr>
            </a:solidFill>
          </a:endParaRPr>
        </a:p>
      </dgm:t>
    </dgm:pt>
    <dgm:pt modelId="{225A4DC8-FD78-4E39-88F8-ABD6238016A8}" type="sibTrans" cxnId="{8D689157-1323-4C0F-98E6-E8EE32EF23A0}">
      <dgm:prSet/>
      <dgm:spPr/>
      <dgm:t>
        <a:bodyPr/>
        <a:lstStyle/>
        <a:p>
          <a:endParaRPr lang="en-US">
            <a:solidFill>
              <a:schemeClr val="tx1">
                <a:lumMod val="95000"/>
                <a:lumOff val="5000"/>
              </a:schemeClr>
            </a:solidFill>
          </a:endParaRPr>
        </a:p>
      </dgm:t>
    </dgm:pt>
    <dgm:pt modelId="{5723C6F5-BB16-4A8A-97B4-EBE7D8E8CEA5}">
      <dgm:prSet phldrT="[Text]"/>
      <dgm:spPr/>
      <dgm:t>
        <a:bodyPr/>
        <a:lstStyle/>
        <a:p>
          <a:r>
            <a:rPr lang="en-US" dirty="0">
              <a:solidFill>
                <a:schemeClr val="tx1">
                  <a:lumMod val="95000"/>
                  <a:lumOff val="5000"/>
                </a:schemeClr>
              </a:solidFill>
            </a:rPr>
            <a:t>Liberal visit hours</a:t>
          </a:r>
        </a:p>
      </dgm:t>
    </dgm:pt>
    <dgm:pt modelId="{FD5B5A4C-9C18-4337-B86C-5680A2ED74CF}" type="sibTrans" cxnId="{0ABC1A26-EAF4-41CB-87D5-037D07668B03}">
      <dgm:prSet/>
      <dgm:spPr/>
      <dgm:t>
        <a:bodyPr/>
        <a:lstStyle/>
        <a:p>
          <a:endParaRPr lang="en-US">
            <a:solidFill>
              <a:schemeClr val="tx1">
                <a:lumMod val="95000"/>
                <a:lumOff val="5000"/>
              </a:schemeClr>
            </a:solidFill>
          </a:endParaRPr>
        </a:p>
      </dgm:t>
    </dgm:pt>
    <dgm:pt modelId="{0B94C753-BFC8-48C8-A4F9-5D8ABE8987E3}" type="parTrans" cxnId="{0ABC1A26-EAF4-41CB-87D5-037D07668B03}">
      <dgm:prSet/>
      <dgm:spPr/>
      <dgm:t>
        <a:bodyPr/>
        <a:lstStyle/>
        <a:p>
          <a:endParaRPr lang="en-US">
            <a:solidFill>
              <a:schemeClr val="tx1">
                <a:lumMod val="95000"/>
                <a:lumOff val="5000"/>
              </a:schemeClr>
            </a:solidFill>
          </a:endParaRPr>
        </a:p>
      </dgm:t>
    </dgm:pt>
    <dgm:pt modelId="{B290765A-9D72-4283-9601-66941929296F}">
      <dgm:prSet phldrT="[Text]"/>
      <dgm:spPr/>
      <dgm:t>
        <a:bodyPr/>
        <a:lstStyle/>
        <a:p>
          <a:r>
            <a:rPr lang="en-US" dirty="0">
              <a:solidFill>
                <a:schemeClr val="tx1">
                  <a:lumMod val="95000"/>
                  <a:lumOff val="5000"/>
                </a:schemeClr>
              </a:solidFill>
            </a:rPr>
            <a:t>Child ward</a:t>
          </a:r>
        </a:p>
      </dgm:t>
    </dgm:pt>
    <dgm:pt modelId="{B26D2A7F-C06E-401D-9D93-A8CBC3725043}" type="sibTrans" cxnId="{9B0805A8-19AF-48A0-A90A-8A4BC5881FDE}">
      <dgm:prSet/>
      <dgm:spPr/>
      <dgm:t>
        <a:bodyPr/>
        <a:lstStyle/>
        <a:p>
          <a:endParaRPr lang="en-US">
            <a:solidFill>
              <a:schemeClr val="tx1">
                <a:lumMod val="95000"/>
                <a:lumOff val="5000"/>
              </a:schemeClr>
            </a:solidFill>
          </a:endParaRPr>
        </a:p>
      </dgm:t>
    </dgm:pt>
    <dgm:pt modelId="{0A23FCD1-7B1F-42F5-8E0A-3220CBFF55BF}" type="parTrans" cxnId="{9B0805A8-19AF-48A0-A90A-8A4BC5881FDE}">
      <dgm:prSet/>
      <dgm:spPr/>
      <dgm:t>
        <a:bodyPr/>
        <a:lstStyle/>
        <a:p>
          <a:endParaRPr lang="en-US">
            <a:solidFill>
              <a:schemeClr val="tx1">
                <a:lumMod val="95000"/>
                <a:lumOff val="5000"/>
              </a:schemeClr>
            </a:solidFill>
          </a:endParaRPr>
        </a:p>
      </dgm:t>
    </dgm:pt>
    <dgm:pt modelId="{8CE60AA8-A154-4968-A734-39383D6129BF}" type="pres">
      <dgm:prSet presAssocID="{DDC2A083-1D5E-4EC5-AE62-D2380A9FF4EC}" presName="diagram" presStyleCnt="0">
        <dgm:presLayoutVars>
          <dgm:dir/>
          <dgm:resizeHandles/>
        </dgm:presLayoutVars>
      </dgm:prSet>
      <dgm:spPr/>
    </dgm:pt>
    <dgm:pt modelId="{493C9AD6-EB53-48AE-B848-F8C0615CE5D3}" type="pres">
      <dgm:prSet presAssocID="{28B39E4C-93D7-4ECF-B9E1-EB3CB6F6E4F6}" presName="firstNode" presStyleLbl="node1" presStyleIdx="0" presStyleCnt="3" custScaleX="263359">
        <dgm:presLayoutVars>
          <dgm:bulletEnabled val="1"/>
        </dgm:presLayoutVars>
      </dgm:prSet>
      <dgm:spPr/>
    </dgm:pt>
    <dgm:pt modelId="{0D971B8C-5A31-402C-870C-8C9940139D47}" type="pres">
      <dgm:prSet presAssocID="{225A4DC8-FD78-4E39-88F8-ABD6238016A8}" presName="sibTrans" presStyleLbl="sibTrans2D1" presStyleIdx="0" presStyleCnt="2"/>
      <dgm:spPr/>
    </dgm:pt>
    <dgm:pt modelId="{7A73F289-832B-4B39-958F-655C648F650D}" type="pres">
      <dgm:prSet presAssocID="{B290765A-9D72-4283-9601-66941929296F}" presName="middleNode" presStyleCnt="0"/>
      <dgm:spPr/>
    </dgm:pt>
    <dgm:pt modelId="{3DE1B1E3-5F30-4C57-92C9-F369751E759A}" type="pres">
      <dgm:prSet presAssocID="{B290765A-9D72-4283-9601-66941929296F}" presName="padding" presStyleLbl="node1" presStyleIdx="0" presStyleCnt="3"/>
      <dgm:spPr/>
    </dgm:pt>
    <dgm:pt modelId="{5B6E5C65-B013-495B-8341-F806F957AE53}" type="pres">
      <dgm:prSet presAssocID="{B290765A-9D72-4283-9601-66941929296F}" presName="shape" presStyleLbl="node1" presStyleIdx="1" presStyleCnt="3" custScaleX="355931" custScaleY="138630">
        <dgm:presLayoutVars>
          <dgm:bulletEnabled val="1"/>
        </dgm:presLayoutVars>
      </dgm:prSet>
      <dgm:spPr/>
    </dgm:pt>
    <dgm:pt modelId="{E34C630A-CCD7-42EF-813C-DFFE9153C9A7}" type="pres">
      <dgm:prSet presAssocID="{B26D2A7F-C06E-401D-9D93-A8CBC3725043}" presName="sibTrans" presStyleLbl="sibTrans2D1" presStyleIdx="1" presStyleCnt="2"/>
      <dgm:spPr/>
    </dgm:pt>
    <dgm:pt modelId="{D22DDB57-29CD-4157-B6AC-F2938AA49F11}" type="pres">
      <dgm:prSet presAssocID="{5723C6F5-BB16-4A8A-97B4-EBE7D8E8CEA5}" presName="lastNode" presStyleLbl="node1" presStyleIdx="2" presStyleCnt="3" custScaleX="151144">
        <dgm:presLayoutVars>
          <dgm:bulletEnabled val="1"/>
        </dgm:presLayoutVars>
      </dgm:prSet>
      <dgm:spPr/>
    </dgm:pt>
  </dgm:ptLst>
  <dgm:cxnLst>
    <dgm:cxn modelId="{0ABC1A26-EAF4-41CB-87D5-037D07668B03}" srcId="{DDC2A083-1D5E-4EC5-AE62-D2380A9FF4EC}" destId="{5723C6F5-BB16-4A8A-97B4-EBE7D8E8CEA5}" srcOrd="2" destOrd="0" parTransId="{0B94C753-BFC8-48C8-A4F9-5D8ABE8987E3}" sibTransId="{FD5B5A4C-9C18-4337-B86C-5680A2ED74CF}"/>
    <dgm:cxn modelId="{8D689157-1323-4C0F-98E6-E8EE32EF23A0}" srcId="{DDC2A083-1D5E-4EC5-AE62-D2380A9FF4EC}" destId="{28B39E4C-93D7-4ECF-B9E1-EB3CB6F6E4F6}" srcOrd="0" destOrd="0" parTransId="{9DD650DB-066F-43DD-A634-D0B09D912322}" sibTransId="{225A4DC8-FD78-4E39-88F8-ABD6238016A8}"/>
    <dgm:cxn modelId="{5D2D1882-4340-4441-8A23-B391A6C9286E}" type="presOf" srcId="{225A4DC8-FD78-4E39-88F8-ABD6238016A8}" destId="{0D971B8C-5A31-402C-870C-8C9940139D47}" srcOrd="0" destOrd="0" presId="urn:microsoft.com/office/officeart/2005/8/layout/bProcess2"/>
    <dgm:cxn modelId="{52D02B85-C2E8-4006-8CCF-1C423C81B776}" type="presOf" srcId="{DDC2A083-1D5E-4EC5-AE62-D2380A9FF4EC}" destId="{8CE60AA8-A154-4968-A734-39383D6129BF}" srcOrd="0" destOrd="0" presId="urn:microsoft.com/office/officeart/2005/8/layout/bProcess2"/>
    <dgm:cxn modelId="{BF039499-BE9A-41C0-A91F-20FFFD7F6EEA}" type="presOf" srcId="{B290765A-9D72-4283-9601-66941929296F}" destId="{5B6E5C65-B013-495B-8341-F806F957AE53}" srcOrd="0" destOrd="0" presId="urn:microsoft.com/office/officeart/2005/8/layout/bProcess2"/>
    <dgm:cxn modelId="{20A2349E-770C-43B3-9E29-90F16A265F87}" type="presOf" srcId="{28B39E4C-93D7-4ECF-B9E1-EB3CB6F6E4F6}" destId="{493C9AD6-EB53-48AE-B848-F8C0615CE5D3}" srcOrd="0" destOrd="0" presId="urn:microsoft.com/office/officeart/2005/8/layout/bProcess2"/>
    <dgm:cxn modelId="{9B0805A8-19AF-48A0-A90A-8A4BC5881FDE}" srcId="{DDC2A083-1D5E-4EC5-AE62-D2380A9FF4EC}" destId="{B290765A-9D72-4283-9601-66941929296F}" srcOrd="1" destOrd="0" parTransId="{0A23FCD1-7B1F-42F5-8E0A-3220CBFF55BF}" sibTransId="{B26D2A7F-C06E-401D-9D93-A8CBC3725043}"/>
    <dgm:cxn modelId="{02B905E4-EF20-4A61-9299-6CEE9B93839D}" type="presOf" srcId="{5723C6F5-BB16-4A8A-97B4-EBE7D8E8CEA5}" destId="{D22DDB57-29CD-4157-B6AC-F2938AA49F11}" srcOrd="0" destOrd="0" presId="urn:microsoft.com/office/officeart/2005/8/layout/bProcess2"/>
    <dgm:cxn modelId="{8D38B5F0-A3D5-4C0C-A575-6774E7A4BE24}" type="presOf" srcId="{B26D2A7F-C06E-401D-9D93-A8CBC3725043}" destId="{E34C630A-CCD7-42EF-813C-DFFE9153C9A7}" srcOrd="0" destOrd="0" presId="urn:microsoft.com/office/officeart/2005/8/layout/bProcess2"/>
    <dgm:cxn modelId="{271CCFE7-7E9A-4261-80A3-973BD8BDD025}" type="presParOf" srcId="{8CE60AA8-A154-4968-A734-39383D6129BF}" destId="{493C9AD6-EB53-48AE-B848-F8C0615CE5D3}" srcOrd="0" destOrd="0" presId="urn:microsoft.com/office/officeart/2005/8/layout/bProcess2"/>
    <dgm:cxn modelId="{8E9E53FA-DA07-4200-94B8-728517D811A8}" type="presParOf" srcId="{8CE60AA8-A154-4968-A734-39383D6129BF}" destId="{0D971B8C-5A31-402C-870C-8C9940139D47}" srcOrd="1" destOrd="0" presId="urn:microsoft.com/office/officeart/2005/8/layout/bProcess2"/>
    <dgm:cxn modelId="{F527B2A2-4473-4A4D-809D-F8D6D07C95E7}" type="presParOf" srcId="{8CE60AA8-A154-4968-A734-39383D6129BF}" destId="{7A73F289-832B-4B39-958F-655C648F650D}" srcOrd="2" destOrd="0" presId="urn:microsoft.com/office/officeart/2005/8/layout/bProcess2"/>
    <dgm:cxn modelId="{912FADA0-86F5-4516-ACA8-2BA19BB56E5C}" type="presParOf" srcId="{7A73F289-832B-4B39-958F-655C648F650D}" destId="{3DE1B1E3-5F30-4C57-92C9-F369751E759A}" srcOrd="0" destOrd="0" presId="urn:microsoft.com/office/officeart/2005/8/layout/bProcess2"/>
    <dgm:cxn modelId="{C88A58F6-2FF1-46D2-BEF6-850C5A3BA9A2}" type="presParOf" srcId="{7A73F289-832B-4B39-958F-655C648F650D}" destId="{5B6E5C65-B013-495B-8341-F806F957AE53}" srcOrd="1" destOrd="0" presId="urn:microsoft.com/office/officeart/2005/8/layout/bProcess2"/>
    <dgm:cxn modelId="{9E5E3FD5-9B7E-47D3-A898-DD5A4F781BC6}" type="presParOf" srcId="{8CE60AA8-A154-4968-A734-39383D6129BF}" destId="{E34C630A-CCD7-42EF-813C-DFFE9153C9A7}" srcOrd="3" destOrd="0" presId="urn:microsoft.com/office/officeart/2005/8/layout/bProcess2"/>
    <dgm:cxn modelId="{F0CA12A9-EE8B-436E-9B6D-457E8911E363}" type="presParOf" srcId="{8CE60AA8-A154-4968-A734-39383D6129BF}" destId="{D22DDB57-29CD-4157-B6AC-F2938AA49F11}" srcOrd="4" destOrd="0" presId="urn:microsoft.com/office/officeart/2005/8/layout/bProcess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602478-E3B9-4B40-A49F-D6EE132601F2}">
      <dsp:nvSpPr>
        <dsp:cNvPr id="0" name=""/>
        <dsp:cNvSpPr/>
      </dsp:nvSpPr>
      <dsp:spPr>
        <a:xfrm>
          <a:off x="2879" y="685802"/>
          <a:ext cx="3050041" cy="3505195"/>
        </a:xfrm>
        <a:prstGeom prst="roundRect">
          <a:avLst>
            <a:gd name="adj" fmla="val 5000"/>
          </a:avLst>
        </a:prstGeom>
        <a:solidFill>
          <a:schemeClr val="lt1"/>
        </a:solidFill>
        <a:ln w="254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0" tIns="17145" rIns="22225" bIns="0" numCol="1" spcCol="1270" anchor="t" anchorCtr="0">
          <a:noAutofit/>
        </a:bodyPr>
        <a:lstStyle/>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a:p>
          <a:pPr marL="0" lvl="0" indent="0" algn="r" defTabSz="222250">
            <a:lnSpc>
              <a:spcPct val="90000"/>
            </a:lnSpc>
            <a:spcBef>
              <a:spcPct val="0"/>
            </a:spcBef>
            <a:spcAft>
              <a:spcPct val="35000"/>
            </a:spcAft>
            <a:buNone/>
          </a:pPr>
          <a:endParaRPr lang="en-US" sz="500" kern="1200" dirty="0"/>
        </a:p>
      </dsp:txBody>
      <dsp:txXfrm rot="16200000">
        <a:off x="-1129246" y="1817928"/>
        <a:ext cx="2874260" cy="610008"/>
      </dsp:txXfrm>
    </dsp:sp>
    <dsp:sp modelId="{936B7D24-5CD2-44D8-8D61-AB644BDC1D29}">
      <dsp:nvSpPr>
        <dsp:cNvPr id="0" name=""/>
        <dsp:cNvSpPr/>
      </dsp:nvSpPr>
      <dsp:spPr>
        <a:xfrm>
          <a:off x="572968" y="685802"/>
          <a:ext cx="2272281" cy="3505195"/>
        </a:xfrm>
        <a:prstGeom prst="rect">
          <a:avLst/>
        </a:prstGeom>
        <a:noFill/>
        <a:ln w="25400" cap="flat" cmpd="sng" algn="ctr">
          <a:noFill/>
          <a:prstDash val="solid"/>
        </a:ln>
        <a:effectLst/>
        <a:sp3d/>
      </dsp:spPr>
      <dsp:style>
        <a:lnRef idx="2">
          <a:schemeClr val="dk1"/>
        </a:lnRef>
        <a:fillRef idx="1">
          <a:schemeClr val="lt1"/>
        </a:fillRef>
        <a:effectRef idx="0">
          <a:schemeClr val="dk1"/>
        </a:effectRef>
        <a:fontRef idx="minor">
          <a:schemeClr val="dk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en-US" sz="2700" kern="1200" dirty="0">
              <a:solidFill>
                <a:schemeClr val="tx1"/>
              </a:solidFill>
            </a:rPr>
            <a:t>Reduce cost of hospitalization</a:t>
          </a:r>
        </a:p>
        <a:p>
          <a:pPr marL="0" lvl="0" indent="0" algn="l" defTabSz="1200150">
            <a:lnSpc>
              <a:spcPct val="90000"/>
            </a:lnSpc>
            <a:spcBef>
              <a:spcPct val="0"/>
            </a:spcBef>
            <a:spcAft>
              <a:spcPct val="35000"/>
            </a:spcAft>
            <a:buNone/>
          </a:pPr>
          <a:r>
            <a:rPr lang="en-US" sz="2700" kern="1200" dirty="0">
              <a:solidFill>
                <a:schemeClr val="tx1"/>
              </a:solidFill>
            </a:rPr>
            <a:t>Reduce mortality rates, hospital stay, complications</a:t>
          </a:r>
        </a:p>
      </dsp:txBody>
      <dsp:txXfrm>
        <a:off x="572968" y="685802"/>
        <a:ext cx="2272281" cy="3505195"/>
      </dsp:txXfrm>
    </dsp:sp>
    <dsp:sp modelId="{EFD1A683-18DC-4A48-83CA-C8A5DD92B76E}">
      <dsp:nvSpPr>
        <dsp:cNvPr id="0" name=""/>
        <dsp:cNvSpPr/>
      </dsp:nvSpPr>
      <dsp:spPr>
        <a:xfrm>
          <a:off x="3140401" y="685802"/>
          <a:ext cx="2499419" cy="3456517"/>
        </a:xfrm>
        <a:prstGeom prst="roundRect">
          <a:avLst>
            <a:gd name="adj" fmla="val 5000"/>
          </a:avLst>
        </a:prstGeom>
        <a:solidFill>
          <a:schemeClr val="lt1"/>
        </a:solidFill>
        <a:ln w="2540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0" tIns="17145" rIns="22225" bIns="0" numCol="1" spcCol="1270" anchor="t" anchorCtr="0">
          <a:noAutofit/>
        </a:bodyPr>
        <a:lstStyle/>
        <a:p>
          <a:pPr marL="0" lvl="0" indent="0" algn="r" defTabSz="222250">
            <a:lnSpc>
              <a:spcPct val="90000"/>
            </a:lnSpc>
            <a:spcBef>
              <a:spcPct val="0"/>
            </a:spcBef>
            <a:spcAft>
              <a:spcPct val="35000"/>
            </a:spcAft>
            <a:buNone/>
          </a:pPr>
          <a:endParaRPr lang="en-US" sz="500" kern="1200" dirty="0"/>
        </a:p>
      </dsp:txBody>
      <dsp:txXfrm rot="16200000">
        <a:off x="1973171" y="1853032"/>
        <a:ext cx="2834344" cy="499883"/>
      </dsp:txXfrm>
    </dsp:sp>
    <dsp:sp modelId="{05EFA41A-6570-418A-8A6B-E8081DB90656}">
      <dsp:nvSpPr>
        <dsp:cNvPr id="0" name=""/>
        <dsp:cNvSpPr/>
      </dsp:nvSpPr>
      <dsp:spPr>
        <a:xfrm rot="5400000">
          <a:off x="2932622" y="3068231"/>
          <a:ext cx="440551" cy="374912"/>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67A2518-D85D-436C-9193-E6F18A7E6918}">
      <dsp:nvSpPr>
        <dsp:cNvPr id="0" name=""/>
        <dsp:cNvSpPr/>
      </dsp:nvSpPr>
      <dsp:spPr>
        <a:xfrm>
          <a:off x="3640285" y="685802"/>
          <a:ext cx="1862067" cy="3456517"/>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en-US" sz="2700" kern="1200" dirty="0">
              <a:solidFill>
                <a:schemeClr val="tx1"/>
              </a:solidFill>
            </a:rPr>
            <a:t>Increase family satisfaction</a:t>
          </a:r>
        </a:p>
      </dsp:txBody>
      <dsp:txXfrm>
        <a:off x="3640285" y="685802"/>
        <a:ext cx="1862067" cy="3456517"/>
      </dsp:txXfrm>
    </dsp:sp>
    <dsp:sp modelId="{B6C540E4-3E20-4064-8810-7B3FD05B5D6C}">
      <dsp:nvSpPr>
        <dsp:cNvPr id="0" name=""/>
        <dsp:cNvSpPr/>
      </dsp:nvSpPr>
      <dsp:spPr>
        <a:xfrm>
          <a:off x="5730180" y="643631"/>
          <a:ext cx="2499419" cy="3440201"/>
        </a:xfrm>
        <a:prstGeom prst="roundRect">
          <a:avLst>
            <a:gd name="adj" fmla="val 5000"/>
          </a:avLst>
        </a:prstGeom>
        <a:solidFill>
          <a:schemeClr val="lt1"/>
        </a:solidFill>
        <a:ln w="25400" cap="flat" cmpd="sng" algn="ctr">
          <a:solidFill>
            <a:schemeClr val="accent2"/>
          </a:solidFill>
          <a:prstDash val="solid"/>
        </a:ln>
        <a:effectLst/>
      </dsp:spPr>
      <dsp:style>
        <a:lnRef idx="2">
          <a:schemeClr val="accent2"/>
        </a:lnRef>
        <a:fillRef idx="1">
          <a:schemeClr val="lt1"/>
        </a:fillRef>
        <a:effectRef idx="0">
          <a:schemeClr val="accent2"/>
        </a:effectRef>
        <a:fontRef idx="minor">
          <a:schemeClr val="dk1"/>
        </a:fontRef>
      </dsp:style>
      <dsp:txBody>
        <a:bodyPr spcFirstLastPara="0" vert="horz" wrap="square" lIns="0" tIns="17145" rIns="22225" bIns="0" numCol="1" spcCol="1270" anchor="t" anchorCtr="0">
          <a:noAutofit/>
        </a:bodyPr>
        <a:lstStyle/>
        <a:p>
          <a:pPr marL="0" lvl="0" indent="0" algn="r" defTabSz="222250">
            <a:lnSpc>
              <a:spcPct val="90000"/>
            </a:lnSpc>
            <a:spcBef>
              <a:spcPct val="0"/>
            </a:spcBef>
            <a:spcAft>
              <a:spcPct val="35000"/>
            </a:spcAft>
            <a:buNone/>
          </a:pPr>
          <a:endParaRPr lang="en-US" sz="500" kern="1200" dirty="0"/>
        </a:p>
      </dsp:txBody>
      <dsp:txXfrm rot="16200000">
        <a:off x="4569639" y="1804172"/>
        <a:ext cx="2820964" cy="499883"/>
      </dsp:txXfrm>
    </dsp:sp>
    <dsp:sp modelId="{A9560BDE-8435-4E26-8303-F77F1A84CEF4}">
      <dsp:nvSpPr>
        <dsp:cNvPr id="0" name=""/>
        <dsp:cNvSpPr/>
      </dsp:nvSpPr>
      <dsp:spPr>
        <a:xfrm rot="5400000">
          <a:off x="5519521" y="3068231"/>
          <a:ext cx="440551" cy="374912"/>
        </a:xfrm>
        <a:prstGeom prst="flowChartExtract">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CF0EA8E-6E57-447C-BC3D-17806E11C6AF}">
      <dsp:nvSpPr>
        <dsp:cNvPr id="0" name=""/>
        <dsp:cNvSpPr/>
      </dsp:nvSpPr>
      <dsp:spPr>
        <a:xfrm>
          <a:off x="6230064" y="643631"/>
          <a:ext cx="1862067" cy="3440201"/>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92583" rIns="0" bIns="0" numCol="1" spcCol="1270" anchor="t" anchorCtr="0">
          <a:noAutofit/>
        </a:bodyPr>
        <a:lstStyle/>
        <a:p>
          <a:pPr marL="0" lvl="0" indent="0" algn="l" defTabSz="1200150">
            <a:lnSpc>
              <a:spcPct val="90000"/>
            </a:lnSpc>
            <a:spcBef>
              <a:spcPct val="0"/>
            </a:spcBef>
            <a:spcAft>
              <a:spcPct val="35000"/>
            </a:spcAft>
            <a:buNone/>
          </a:pPr>
          <a:r>
            <a:rPr lang="en-US" sz="2700" kern="1200" dirty="0">
              <a:solidFill>
                <a:schemeClr val="tx1"/>
              </a:solidFill>
            </a:rPr>
            <a:t>Intuitive and scientific care to patient and family</a:t>
          </a:r>
        </a:p>
      </dsp:txBody>
      <dsp:txXfrm>
        <a:off x="6230064" y="643631"/>
        <a:ext cx="1862067" cy="34402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3C9AD6-EB53-48AE-B848-F8C0615CE5D3}">
      <dsp:nvSpPr>
        <dsp:cNvPr id="0" name=""/>
        <dsp:cNvSpPr/>
      </dsp:nvSpPr>
      <dsp:spPr>
        <a:xfrm>
          <a:off x="5954" y="32741"/>
          <a:ext cx="3038413" cy="11537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lumMod val="95000"/>
                  <a:lumOff val="5000"/>
                </a:schemeClr>
              </a:solidFill>
            </a:rPr>
            <a:t>Friendly environment</a:t>
          </a:r>
        </a:p>
      </dsp:txBody>
      <dsp:txXfrm>
        <a:off x="450919" y="201699"/>
        <a:ext cx="2148483" cy="815799"/>
      </dsp:txXfrm>
    </dsp:sp>
    <dsp:sp modelId="{0D971B8C-5A31-402C-870C-8C9940139D47}">
      <dsp:nvSpPr>
        <dsp:cNvPr id="0" name=""/>
        <dsp:cNvSpPr/>
      </dsp:nvSpPr>
      <dsp:spPr>
        <a:xfrm rot="5400000">
          <a:off x="3139549" y="456732"/>
          <a:ext cx="403800" cy="305734"/>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B6E5C65-B013-495B-8341-F806F957AE53}">
      <dsp:nvSpPr>
        <dsp:cNvPr id="0" name=""/>
        <dsp:cNvSpPr/>
      </dsp:nvSpPr>
      <dsp:spPr>
        <a:xfrm>
          <a:off x="3621226" y="76200"/>
          <a:ext cx="2738989" cy="106679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lumMod val="95000"/>
                  <a:lumOff val="5000"/>
                </a:schemeClr>
              </a:solidFill>
            </a:rPr>
            <a:t>Child ward</a:t>
          </a:r>
        </a:p>
      </dsp:txBody>
      <dsp:txXfrm>
        <a:off x="4022342" y="232429"/>
        <a:ext cx="1936757" cy="754339"/>
      </dsp:txXfrm>
    </dsp:sp>
    <dsp:sp modelId="{E34C630A-CCD7-42EF-813C-DFFE9153C9A7}">
      <dsp:nvSpPr>
        <dsp:cNvPr id="0" name=""/>
        <dsp:cNvSpPr/>
      </dsp:nvSpPr>
      <dsp:spPr>
        <a:xfrm rot="5400000">
          <a:off x="6455397" y="456732"/>
          <a:ext cx="403800" cy="305734"/>
        </a:xfrm>
        <a:prstGeom prst="triangle">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22DDB57-29CD-4157-B6AC-F2938AA49F11}">
      <dsp:nvSpPr>
        <dsp:cNvPr id="0" name=""/>
        <dsp:cNvSpPr/>
      </dsp:nvSpPr>
      <dsp:spPr>
        <a:xfrm>
          <a:off x="6937073" y="32741"/>
          <a:ext cx="1743771" cy="115371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tx1">
                  <a:lumMod val="95000"/>
                  <a:lumOff val="5000"/>
                </a:schemeClr>
              </a:solidFill>
            </a:rPr>
            <a:t>Liberal visit hours</a:t>
          </a:r>
        </a:p>
      </dsp:txBody>
      <dsp:txXfrm>
        <a:off x="7192442" y="201699"/>
        <a:ext cx="1233033" cy="81579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1">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44F12-6E6D-45C9-9143-30D0F217FF63}" type="datetimeFigureOut">
              <a:rPr lang="en-US" smtClean="0"/>
              <a:t>8/11/2020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3AB412-11B5-4BE7-88D9-409D0CD308B7}"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F8B425C9-312F-416A-839C-415A74451B1B}"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5E9CE421-B9A3-4D1C-8B63-21DB52611593}"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66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66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9C8DE7BC-27BA-46BF-9778-4E657FB39119}"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A1E630F3-323B-4D36-97F4-013A43E0C0D2}"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r>
              <a:rPr lang="en-US" noProof="0"/>
              <a:t>Click icon to add table</a:t>
            </a:r>
          </a:p>
        </p:txBody>
      </p:sp>
      <p:sp>
        <p:nvSpPr>
          <p:cNvPr id="4" name="Rectangle 4"/>
          <p:cNvSpPr>
            <a:spLocks noGrp="1" noChangeArrowheads="1"/>
          </p:cNvSpPr>
          <p:nvPr>
            <p:ph type="dt" sz="half" idx="10"/>
          </p:nvPr>
        </p:nvSpPr>
        <p:spPr>
          <a:ln/>
        </p:spPr>
        <p:txBody>
          <a:bodyPr/>
          <a:lstStyle>
            <a:lvl1pPr>
              <a:defRPr/>
            </a:lvl1pPr>
          </a:lstStyle>
          <a:p>
            <a:fld id="{42F83FAD-6191-472A-8B29-5757377E1710}"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02E9CCDB-1B56-496C-A95B-2C688C06EED7}"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92F83EEE-FCD1-4362-A1B2-4BECC0D08CAF}"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DC53B06D-06EE-4BF1-9CDD-2F4C4625A543}"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F0DA7F31-34B9-4DAB-BFCA-64512C841DF8}" type="datetime1">
              <a:rPr lang="en-US" smtClean="0"/>
              <a:t>8/11/2020</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668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fld id="{4D38C88C-EA22-42D1-83C6-ACAAE74A7A0E}" type="datetime1">
              <a:rPr lang="en-US" smtClean="0"/>
              <a:t>8/11/2020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C47AF73B-9067-4751-A3C1-AA73B6932591}"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D611C119-8398-4CFC-A388-3E4A2D757564}"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CE4ADAB1-97F0-4794-B9CC-C5724269EEA5}"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DEBD78D9-2520-4913-8756-80DB505A2694}"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91A83AFE-85B7-486F-81E5-8D9F2CDA1040}"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D3527D7-8E08-4FBD-90E4-CC03D7F06897}"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C584A53D-E21F-4D56-9073-FE552183BB91}" type="datetime1">
              <a:rPr lang="en-US" smtClean="0"/>
              <a:t>8/11/2020</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FB4F3839-4308-4C76-BE04-3D3E413139F2}" type="datetime1">
              <a:rPr lang="en-US" smtClean="0"/>
              <a:t>8/11/2020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F7C61903-5CD9-4477-A866-0280AA1B11F3}" type="datetime1">
              <a:rPr lang="en-US" smtClean="0"/>
              <a:t>8/11/2020</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BF4BD72-D83A-429C-B028-6893D697BA55}"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D3321E14-E6A5-43A1-8DE9-41CF693C4991}"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4D382E8-3D85-465A-9E78-12CA68167D26}"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9831181F-DC1F-4774-A850-BAAC2B1DDF41}"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6689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57200"/>
            <a:ext cx="6019800" cy="5668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730D225A-A4C9-4195-A07E-C1C33655BF5B}"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88AD6606-55F7-409C-863A-98537BC8311A}"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pPr lvl="0"/>
            <a:r>
              <a:rPr lang="en-US" noProof="0"/>
              <a:t>Click icon to add table</a:t>
            </a:r>
          </a:p>
        </p:txBody>
      </p:sp>
      <p:sp>
        <p:nvSpPr>
          <p:cNvPr id="4" name="Rectangle 4"/>
          <p:cNvSpPr>
            <a:spLocks noGrp="1" noChangeArrowheads="1"/>
          </p:cNvSpPr>
          <p:nvPr>
            <p:ph type="dt" sz="half" idx="10"/>
          </p:nvPr>
        </p:nvSpPr>
        <p:spPr>
          <a:ln/>
        </p:spPr>
        <p:txBody>
          <a:bodyPr/>
          <a:lstStyle>
            <a:lvl1pPr>
              <a:defRPr/>
            </a:lvl1pPr>
          </a:lstStyle>
          <a:p>
            <a:fld id="{0E7FAE9C-63B0-4FD4-B9FA-5DFEC39D1D5E}" type="datetime1">
              <a:rPr lang="en-US" smtClean="0"/>
              <a:t>8/11/2020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6"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678B57DC-7CAD-4154-8B49-57EEB7F3A1CE}"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15D68E50-BF01-46AE-B111-3D4B732A1FEA}"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C673EAA1-F973-4EF6-865B-83D01CBADCB7}"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8EBD6B27-2C9C-45A0-96AE-8300ECC0312D}" type="datetime1">
              <a:rPr lang="en-US" smtClean="0"/>
              <a:t>8/11/2020</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457200"/>
            <a:ext cx="8229600" cy="5668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4"/>
          <p:cNvSpPr>
            <a:spLocks noGrp="1" noChangeArrowheads="1"/>
          </p:cNvSpPr>
          <p:nvPr>
            <p:ph type="dt" sz="half" idx="10"/>
          </p:nvPr>
        </p:nvSpPr>
        <p:spPr>
          <a:ln/>
        </p:spPr>
        <p:txBody>
          <a:bodyPr/>
          <a:lstStyle>
            <a:lvl1pPr>
              <a:defRPr/>
            </a:lvl1pPr>
          </a:lstStyle>
          <a:p>
            <a:fld id="{83C0FE1E-2E06-44A5-9D01-B66D646ABC84}" type="datetime1">
              <a:rPr lang="en-US" smtClean="0"/>
              <a:t>8/11/2020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4"/>
          <p:cNvSpPr>
            <a:spLocks noGrp="1" noChangeArrowheads="1"/>
          </p:cNvSpPr>
          <p:nvPr>
            <p:ph type="dt" sz="half" idx="10"/>
          </p:nvPr>
        </p:nvSpPr>
        <p:spPr>
          <a:ln/>
        </p:spPr>
        <p:txBody>
          <a:bodyPr/>
          <a:lstStyle>
            <a:lvl1pPr>
              <a:defRPr/>
            </a:lvl1pPr>
          </a:lstStyle>
          <a:p>
            <a:fld id="{C498D315-38EB-405E-9E09-8FBF24D98E2E}" type="datetime1">
              <a:rPr lang="en-US" smtClean="0"/>
              <a:t>8/11/2020</a:t>
            </a:fld>
            <a:endParaRPr lang="en-US"/>
          </a:p>
        </p:txBody>
      </p:sp>
      <p:sp>
        <p:nvSpPr>
          <p:cNvPr id="7"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8"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2FFACF37-23D0-4F9F-8981-9957738EC64A}" type="datetime1">
              <a:rPr lang="en-US" smtClean="0"/>
              <a:t>8/11/2020</a:t>
            </a:fld>
            <a:endParaRPr lang="en-US"/>
          </a:p>
        </p:txBody>
      </p:sp>
      <p:sp>
        <p:nvSpPr>
          <p:cNvPr id="19" name="Footer Placeholder 18"/>
          <p:cNvSpPr>
            <a:spLocks noGrp="1"/>
          </p:cNvSpPr>
          <p:nvPr>
            <p:ph type="ftr" sz="quarter" idx="11"/>
          </p:nvPr>
        </p:nvSpPr>
        <p:spPr/>
        <p:txBody>
          <a:bodyPr/>
          <a:lstStyle/>
          <a:p>
            <a:r>
              <a:rPr lang="en-US"/>
              <a:t>Child Health Nursing</a:t>
            </a:r>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33930E58-933E-4373-B3D4-389AD011D891}"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D53D908-3A28-427D-883E-2E432CC294DE}" type="datetime1">
              <a:rPr lang="en-US" smtClean="0"/>
              <a:t>8/11/2020</a:t>
            </a:fld>
            <a:endParaRPr lang="en-US"/>
          </a:p>
        </p:txBody>
      </p:sp>
      <p:sp>
        <p:nvSpPr>
          <p:cNvPr id="5" name="Footer Placeholder 4"/>
          <p:cNvSpPr>
            <a:spLocks noGrp="1"/>
          </p:cNvSpPr>
          <p:nvPr>
            <p:ph type="ftr" sz="quarter" idx="11"/>
          </p:nvPr>
        </p:nvSpPr>
        <p:spPr/>
        <p:txBody>
          <a:bodyPr/>
          <a:lstStyle/>
          <a:p>
            <a:r>
              <a:rPr lang="en-US"/>
              <a:t>Child Health Nursing</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C7682B1B-C9A0-4F21-921B-05AB669E755C}" type="datetime1">
              <a:rPr lang="en-US" smtClean="0"/>
              <a:t>8/11/2020</a:t>
            </a:fld>
            <a:endParaRPr lang="en-US"/>
          </a:p>
        </p:txBody>
      </p:sp>
      <p:sp>
        <p:nvSpPr>
          <p:cNvPr id="5" name="Footer Placeholder 4"/>
          <p:cNvSpPr>
            <a:spLocks noGrp="1"/>
          </p:cNvSpPr>
          <p:nvPr>
            <p:ph type="ftr" sz="quarter" idx="11"/>
          </p:nvPr>
        </p:nvSpPr>
        <p:spPr/>
        <p:txBody>
          <a:bodyPr/>
          <a:lstStyle/>
          <a:p>
            <a:r>
              <a:rPr lang="en-US"/>
              <a:t>Child Health Nursing</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spd="slow">
    <p:wedge/>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01787977-0FCF-4532-B699-778A46C6978D}" type="datetime1">
              <a:rPr lang="en-US" smtClean="0"/>
              <a:t>8/11/2020</a:t>
            </a:fld>
            <a:endParaRPr lang="en-US"/>
          </a:p>
        </p:txBody>
      </p:sp>
      <p:sp>
        <p:nvSpPr>
          <p:cNvPr id="6" name="Footer Placeholder 5"/>
          <p:cNvSpPr>
            <a:spLocks noGrp="1"/>
          </p:cNvSpPr>
          <p:nvPr>
            <p:ph type="ftr" sz="quarter" idx="11"/>
          </p:nvPr>
        </p:nvSpPr>
        <p:spPr/>
        <p:txBody>
          <a:bodyPr/>
          <a:lstStyle/>
          <a:p>
            <a:r>
              <a:rPr lang="en-US"/>
              <a:t>Child Health Nursing</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4F3379CD-6194-4155-9D10-3A639861BAED}" type="datetime1">
              <a:rPr lang="en-US" smtClean="0"/>
              <a:t>8/11/2020</a:t>
            </a:fld>
            <a:endParaRPr lang="en-US"/>
          </a:p>
        </p:txBody>
      </p:sp>
      <p:sp>
        <p:nvSpPr>
          <p:cNvPr id="8" name="Footer Placeholder 7"/>
          <p:cNvSpPr>
            <a:spLocks noGrp="1"/>
          </p:cNvSpPr>
          <p:nvPr>
            <p:ph type="ftr" sz="quarter" idx="11"/>
          </p:nvPr>
        </p:nvSpPr>
        <p:spPr/>
        <p:txBody>
          <a:bodyPr/>
          <a:lstStyle/>
          <a:p>
            <a:r>
              <a:rPr lang="en-US"/>
              <a:t>Child Health Nursing</a:t>
            </a:r>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29C334A-B3D7-42F8-9C72-1FB2B837250C}" type="datetime1">
              <a:rPr lang="en-US" smtClean="0"/>
              <a:t>8/11/2020</a:t>
            </a:fld>
            <a:endParaRPr lang="en-US"/>
          </a:p>
        </p:txBody>
      </p:sp>
      <p:sp>
        <p:nvSpPr>
          <p:cNvPr id="4" name="Footer Placeholder 3"/>
          <p:cNvSpPr>
            <a:spLocks noGrp="1"/>
          </p:cNvSpPr>
          <p:nvPr>
            <p:ph type="ftr" sz="quarter" idx="11"/>
          </p:nvPr>
        </p:nvSpPr>
        <p:spPr/>
        <p:txBody>
          <a:bodyPr/>
          <a:lstStyle/>
          <a:p>
            <a:r>
              <a:rPr lang="en-US"/>
              <a:t>Child Health Nursing</a:t>
            </a:r>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84785C-163D-4721-ABDF-BF64F6410994}" type="datetime1">
              <a:rPr lang="en-US" smtClean="0"/>
              <a:t>8/11/2020</a:t>
            </a:fld>
            <a:endParaRPr lang="en-US"/>
          </a:p>
        </p:txBody>
      </p:sp>
      <p:sp>
        <p:nvSpPr>
          <p:cNvPr id="3" name="Footer Placeholder 2"/>
          <p:cNvSpPr>
            <a:spLocks noGrp="1"/>
          </p:cNvSpPr>
          <p:nvPr>
            <p:ph type="ftr" sz="quarter" idx="11"/>
          </p:nvPr>
        </p:nvSpPr>
        <p:spPr/>
        <p:txBody>
          <a:bodyPr/>
          <a:lstStyle/>
          <a:p>
            <a:r>
              <a:rPr lang="en-US"/>
              <a:t>Child Health Nursing</a:t>
            </a:r>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6F207E63-6C10-4683-9293-68D6BF1A0055}" type="datetime1">
              <a:rPr lang="en-US" smtClean="0"/>
              <a:t>8/11/2020</a:t>
            </a:fld>
            <a:endParaRPr lang="en-US"/>
          </a:p>
        </p:txBody>
      </p:sp>
      <p:sp>
        <p:nvSpPr>
          <p:cNvPr id="6" name="Footer Placeholder 5"/>
          <p:cNvSpPr>
            <a:spLocks noGrp="1"/>
          </p:cNvSpPr>
          <p:nvPr>
            <p:ph type="ftr" sz="quarter" idx="11"/>
          </p:nvPr>
        </p:nvSpPr>
        <p:spPr/>
        <p:txBody>
          <a:bodyPr/>
          <a:lstStyle/>
          <a:p>
            <a:r>
              <a:rPr lang="en-US"/>
              <a:t>Child Health Nursing</a:t>
            </a:r>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3D28845-EFFD-479C-A5CE-CD5C8ABA87EF}" type="datetime1">
              <a:rPr lang="en-US" smtClean="0"/>
              <a:t>8/11/2020</a:t>
            </a:fld>
            <a:endParaRPr lang="en-US"/>
          </a:p>
        </p:txBody>
      </p:sp>
      <p:sp>
        <p:nvSpPr>
          <p:cNvPr id="6" name="Footer Placeholder 5"/>
          <p:cNvSpPr>
            <a:spLocks noGrp="1"/>
          </p:cNvSpPr>
          <p:nvPr>
            <p:ph type="ftr" sz="quarter" idx="11"/>
          </p:nvPr>
        </p:nvSpPr>
        <p:spPr/>
        <p:txBody>
          <a:bodyPr/>
          <a:lstStyle/>
          <a:p>
            <a:r>
              <a:rPr lang="en-US"/>
              <a:t>Child Health Nursing</a:t>
            </a:r>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wedge/>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2582CCB-1D79-4583-95FB-1819FBCF66FE}" type="datetime1">
              <a:rPr lang="en-US" smtClean="0"/>
              <a:t>8/11/2020</a:t>
            </a:fld>
            <a:endParaRPr lang="en-US"/>
          </a:p>
        </p:txBody>
      </p:sp>
      <p:sp>
        <p:nvSpPr>
          <p:cNvPr id="5" name="Footer Placeholder 4"/>
          <p:cNvSpPr>
            <a:spLocks noGrp="1"/>
          </p:cNvSpPr>
          <p:nvPr>
            <p:ph type="ftr" sz="quarter" idx="11"/>
          </p:nvPr>
        </p:nvSpPr>
        <p:spPr/>
        <p:txBody>
          <a:bodyPr/>
          <a:lstStyle/>
          <a:p>
            <a:r>
              <a:rPr lang="en-US"/>
              <a:t>Child Health Nursing</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5127D0C-60A9-4EF4-BA4F-AE1CCEC9E1EE}" type="datetime1">
              <a:rPr lang="en-US" smtClean="0"/>
              <a:t>8/11/2020</a:t>
            </a:fld>
            <a:endParaRPr lang="en-US"/>
          </a:p>
        </p:txBody>
      </p:sp>
      <p:sp>
        <p:nvSpPr>
          <p:cNvPr id="5" name="Footer Placeholder 4"/>
          <p:cNvSpPr>
            <a:spLocks noGrp="1"/>
          </p:cNvSpPr>
          <p:nvPr>
            <p:ph type="ftr" sz="quarter" idx="11"/>
          </p:nvPr>
        </p:nvSpPr>
        <p:spPr/>
        <p:txBody>
          <a:bodyPr/>
          <a:lstStyle/>
          <a:p>
            <a:r>
              <a:rPr lang="en-US"/>
              <a:t>Child Health Nursing</a:t>
            </a:r>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D885A44A-04A1-497B-BD62-04A6254A3310}" type="datetime1">
              <a:rPr lang="en-US" smtClean="0"/>
              <a:t>8/11/2020</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9"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1F02367B-FC56-4A62-9E49-6E37A5506BB8}" type="datetime1">
              <a:rPr lang="en-US" smtClean="0"/>
              <a:t>8/11/2020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5"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C6C2F248-A8E5-424F-BC8F-5044155A3A60}" type="datetime1">
              <a:rPr lang="en-US" smtClean="0"/>
              <a:t>8/11/2020</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4"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F3098A28-6834-4B89-BF72-3A6C4AAC74F9}"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76F270D9-C26E-4345-A1BD-54AF26C1C262}" type="datetime1">
              <a:rPr lang="en-US" smtClean="0"/>
              <a:t>8/11/2020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a:t>Child Health Nursing</a:t>
            </a:r>
          </a:p>
        </p:txBody>
      </p:sp>
      <p:sp>
        <p:nvSpPr>
          <p:cNvPr id="7" name="Rectangle 6"/>
          <p:cNvSpPr>
            <a:spLocks noGrp="1" noChangeArrowheads="1"/>
          </p:cNvSpPr>
          <p:nvPr>
            <p:ph type="sldNum" sz="quarter" idx="12"/>
          </p:nvPr>
        </p:nvSpPr>
        <p:spPr>
          <a:ln/>
        </p:spPr>
        <p:txBody>
          <a:bodyPr/>
          <a:lstStyle>
            <a:lvl1pPr>
              <a:defRPr/>
            </a:lvl1pPr>
          </a:lstStyle>
          <a:p>
            <a:fld id="{B6F15528-21DE-4FAA-801E-634DDDAF4B2B}" type="slidenum">
              <a:rPr lang="en-US" smtClean="0"/>
              <a:pPr/>
              <a:t>‹#›</a:t>
            </a:fld>
            <a:endParaRPr lang="en-US"/>
          </a:p>
        </p:txBody>
      </p:sp>
    </p:spTree>
  </p:cSld>
  <p:clrMapOvr>
    <a:masterClrMapping/>
  </p:clrMapOvr>
  <p:transition spd="slow">
    <p:wedg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jpe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13" Type="http://schemas.openxmlformats.org/officeDocument/2006/relationships/slideLayout" Target="../slideLayouts/slideLayout32.xml"/><Relationship Id="rId18" Type="http://schemas.openxmlformats.org/officeDocument/2006/relationships/slideLayout" Target="../slideLayouts/slideLayout37.xml"/><Relationship Id="rId3" Type="http://schemas.openxmlformats.org/officeDocument/2006/relationships/slideLayout" Target="../slideLayouts/slideLayout22.xml"/><Relationship Id="rId21" Type="http://schemas.openxmlformats.org/officeDocument/2006/relationships/image" Target="../media/image1.jpeg"/><Relationship Id="rId7" Type="http://schemas.openxmlformats.org/officeDocument/2006/relationships/slideLayout" Target="../slideLayouts/slideLayout26.xml"/><Relationship Id="rId12" Type="http://schemas.openxmlformats.org/officeDocument/2006/relationships/slideLayout" Target="../slideLayouts/slideLayout31.xml"/><Relationship Id="rId17" Type="http://schemas.openxmlformats.org/officeDocument/2006/relationships/slideLayout" Target="../slideLayouts/slideLayout36.xml"/><Relationship Id="rId2" Type="http://schemas.openxmlformats.org/officeDocument/2006/relationships/slideLayout" Target="../slideLayouts/slideLayout21.xml"/><Relationship Id="rId16" Type="http://schemas.openxmlformats.org/officeDocument/2006/relationships/slideLayout" Target="../slideLayouts/slideLayout35.xml"/><Relationship Id="rId20" Type="http://schemas.openxmlformats.org/officeDocument/2006/relationships/theme" Target="../theme/theme2.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5" Type="http://schemas.openxmlformats.org/officeDocument/2006/relationships/slideLayout" Target="../slideLayouts/slideLayout34.xml"/><Relationship Id="rId10" Type="http://schemas.openxmlformats.org/officeDocument/2006/relationships/slideLayout" Target="../slideLayouts/slideLayout29.xml"/><Relationship Id="rId19" Type="http://schemas.openxmlformats.org/officeDocument/2006/relationships/slideLayout" Target="../slideLayouts/slideLayout38.xml"/><Relationship Id="rId4" Type="http://schemas.openxmlformats.org/officeDocument/2006/relationships/slideLayout" Target="../slideLayouts/slideLayout23.xml"/><Relationship Id="rId9" Type="http://schemas.openxmlformats.org/officeDocument/2006/relationships/slideLayout" Target="../slideLayouts/slideLayout28.xml"/><Relationship Id="rId14" Type="http://schemas.openxmlformats.org/officeDocument/2006/relationships/slideLayout" Target="../slideLayouts/slideLayout33.xml"/><Relationship Id="rId22"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3.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AF5C8"/>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bwMode="auto">
          <a:xfrm>
            <a:off x="457200" y="457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7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lvl1pPr>
          </a:lstStyle>
          <a:p>
            <a:fld id="{CC8CBDE2-A6D4-49B8-9961-C77B61477C9A}" type="datetime1">
              <a:rPr lang="en-US" smtClean="0"/>
              <a:t>8/11/2020</a:t>
            </a:fld>
            <a:endParaRPr lang="en-US"/>
          </a:p>
        </p:txBody>
      </p:sp>
      <p:sp>
        <p:nvSpPr>
          <p:cNvPr id="347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a:lvl1pPr>
          </a:lstStyle>
          <a:p>
            <a:r>
              <a:rPr lang="en-US"/>
              <a:t>Child Health Nursing</a:t>
            </a:r>
          </a:p>
        </p:txBody>
      </p:sp>
      <p:sp>
        <p:nvSpPr>
          <p:cNvPr id="347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aseline="0"/>
            </a:lvl1pPr>
          </a:lstStyle>
          <a:p>
            <a:fld id="{B6F15528-21DE-4FAA-801E-634DDDAF4B2B}" type="slidenum">
              <a:rPr lang="en-US" smtClean="0"/>
              <a:pPr/>
              <a:t>‹#›</a:t>
            </a:fld>
            <a:endParaRPr lang="en-US"/>
          </a:p>
        </p:txBody>
      </p:sp>
      <p:pic>
        <p:nvPicPr>
          <p:cNvPr id="1031" name="Picture 9" descr="Untitled-1 copy1"/>
          <p:cNvPicPr>
            <a:picLocks noChangeAspect="1" noChangeArrowheads="1"/>
          </p:cNvPicPr>
          <p:nvPr/>
        </p:nvPicPr>
        <p:blipFill>
          <a:blip r:embed="rId21" cstate="print"/>
          <a:srcRect t="21016" r="854" b="-876"/>
          <a:stretch>
            <a:fillRect/>
          </a:stretch>
        </p:blipFill>
        <p:spPr bwMode="auto">
          <a:xfrm>
            <a:off x="0" y="0"/>
            <a:ext cx="9144000" cy="1447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 id="2147483698" r:id="rId14"/>
    <p:sldLayoutId id="2147483699" r:id="rId15"/>
    <p:sldLayoutId id="2147483700" r:id="rId16"/>
    <p:sldLayoutId id="2147483701" r:id="rId17"/>
    <p:sldLayoutId id="2147483702" r:id="rId18"/>
    <p:sldLayoutId id="2147483703" r:id="rId19"/>
  </p:sldLayoutIdLst>
  <p:transition spd="slow">
    <p:wedge/>
  </p:transition>
  <p:hf hdr="0" dt="0"/>
  <p:txStyles>
    <p:titleStyle>
      <a:lvl1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2pPr>
      <a:lvl3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3pPr>
      <a:lvl4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4pPr>
      <a:lvl5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5pPr>
      <a:lvl6pPr marL="4572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6pPr>
      <a:lvl7pPr marL="9144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7pPr>
      <a:lvl8pPr marL="13716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8pPr>
      <a:lvl9pPr marL="18288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9pPr>
    </p:titleStyle>
    <p:bodyStyle>
      <a:lvl1pPr marL="342900" indent="-342900" algn="l" rtl="0" eaLnBrk="1" fontAlgn="base" hangingPunct="1">
        <a:spcBef>
          <a:spcPct val="20000"/>
        </a:spcBef>
        <a:spcAft>
          <a:spcPct val="0"/>
        </a:spcAft>
        <a:buBlip>
          <a:blip r:embed="rId22"/>
        </a:buBlip>
        <a:defRPr sz="2800" b="1">
          <a:solidFill>
            <a:srgbClr val="C98413"/>
          </a:solidFill>
          <a:latin typeface="+mn-lt"/>
          <a:ea typeface="+mn-ea"/>
          <a:cs typeface="+mn-cs"/>
        </a:defRPr>
      </a:lvl1pPr>
      <a:lvl2pPr marL="742950" indent="-285750" algn="l" rtl="0" eaLnBrk="1" fontAlgn="base" hangingPunct="1">
        <a:spcBef>
          <a:spcPct val="20000"/>
        </a:spcBef>
        <a:spcAft>
          <a:spcPct val="0"/>
        </a:spcAft>
        <a:buBlip>
          <a:blip r:embed="rId22"/>
        </a:buBlip>
        <a:defRPr sz="2800">
          <a:solidFill>
            <a:srgbClr val="904800"/>
          </a:solidFill>
          <a:latin typeface="+mn-lt"/>
        </a:defRPr>
      </a:lvl2pPr>
      <a:lvl3pPr marL="1143000" indent="-228600" algn="l" rtl="0" eaLnBrk="1" fontAlgn="base" hangingPunct="1">
        <a:spcBef>
          <a:spcPct val="20000"/>
        </a:spcBef>
        <a:spcAft>
          <a:spcPct val="0"/>
        </a:spcAft>
        <a:buBlip>
          <a:blip r:embed="rId22"/>
        </a:buBlip>
        <a:defRPr sz="2400">
          <a:solidFill>
            <a:srgbClr val="904800"/>
          </a:solidFill>
          <a:latin typeface="+mn-lt"/>
        </a:defRPr>
      </a:lvl3pPr>
      <a:lvl4pPr marL="1600200" indent="-228600" algn="l" rtl="0" eaLnBrk="1" fontAlgn="base" hangingPunct="1">
        <a:spcBef>
          <a:spcPct val="20000"/>
        </a:spcBef>
        <a:spcAft>
          <a:spcPct val="0"/>
        </a:spcAft>
        <a:buBlip>
          <a:blip r:embed="rId22"/>
        </a:buBlip>
        <a:defRPr sz="2000">
          <a:solidFill>
            <a:srgbClr val="904800"/>
          </a:solidFill>
          <a:latin typeface="+mn-lt"/>
        </a:defRPr>
      </a:lvl4pPr>
      <a:lvl5pPr marL="2057400" indent="-228600" algn="l" rtl="0" eaLnBrk="1" fontAlgn="base" hangingPunct="1">
        <a:spcBef>
          <a:spcPct val="20000"/>
        </a:spcBef>
        <a:spcAft>
          <a:spcPct val="0"/>
        </a:spcAft>
        <a:buBlip>
          <a:blip r:embed="rId22"/>
        </a:buBlip>
        <a:defRPr sz="2000">
          <a:solidFill>
            <a:srgbClr val="904800"/>
          </a:solidFill>
          <a:latin typeface="+mn-lt"/>
        </a:defRPr>
      </a:lvl5pPr>
      <a:lvl6pPr marL="2514600" indent="-228600" algn="l" rtl="0" eaLnBrk="1" fontAlgn="base" hangingPunct="1">
        <a:spcBef>
          <a:spcPct val="20000"/>
        </a:spcBef>
        <a:spcAft>
          <a:spcPct val="0"/>
        </a:spcAft>
        <a:buBlip>
          <a:blip r:embed="rId22"/>
        </a:buBlip>
        <a:defRPr sz="2000">
          <a:solidFill>
            <a:srgbClr val="904800"/>
          </a:solidFill>
          <a:latin typeface="+mn-lt"/>
        </a:defRPr>
      </a:lvl6pPr>
      <a:lvl7pPr marL="2971800" indent="-228600" algn="l" rtl="0" eaLnBrk="1" fontAlgn="base" hangingPunct="1">
        <a:spcBef>
          <a:spcPct val="20000"/>
        </a:spcBef>
        <a:spcAft>
          <a:spcPct val="0"/>
        </a:spcAft>
        <a:buBlip>
          <a:blip r:embed="rId22"/>
        </a:buBlip>
        <a:defRPr sz="2000">
          <a:solidFill>
            <a:srgbClr val="904800"/>
          </a:solidFill>
          <a:latin typeface="+mn-lt"/>
        </a:defRPr>
      </a:lvl7pPr>
      <a:lvl8pPr marL="3429000" indent="-228600" algn="l" rtl="0" eaLnBrk="1" fontAlgn="base" hangingPunct="1">
        <a:spcBef>
          <a:spcPct val="20000"/>
        </a:spcBef>
        <a:spcAft>
          <a:spcPct val="0"/>
        </a:spcAft>
        <a:buBlip>
          <a:blip r:embed="rId22"/>
        </a:buBlip>
        <a:defRPr sz="2000">
          <a:solidFill>
            <a:srgbClr val="904800"/>
          </a:solidFill>
          <a:latin typeface="+mn-lt"/>
        </a:defRPr>
      </a:lvl8pPr>
      <a:lvl9pPr marL="3886200" indent="-228600" algn="l" rtl="0" eaLnBrk="1" fontAlgn="base" hangingPunct="1">
        <a:spcBef>
          <a:spcPct val="20000"/>
        </a:spcBef>
        <a:spcAft>
          <a:spcPct val="0"/>
        </a:spcAft>
        <a:buBlip>
          <a:blip r:embed="rId22"/>
        </a:buBlip>
        <a:defRPr sz="2000">
          <a:solidFill>
            <a:srgbClr val="9048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AF5C8"/>
        </a:solidFill>
        <a:effectLst/>
      </p:bgPr>
    </p:bg>
    <p:spTree>
      <p:nvGrpSpPr>
        <p:cNvPr id="1" name=""/>
        <p:cNvGrpSpPr/>
        <p:nvPr/>
      </p:nvGrpSpPr>
      <p:grpSpPr>
        <a:xfrm>
          <a:off x="0" y="0"/>
          <a:ext cx="0" cy="0"/>
          <a:chOff x="0" y="0"/>
          <a:chExt cx="0" cy="0"/>
        </a:xfrm>
      </p:grpSpPr>
      <p:sp>
        <p:nvSpPr>
          <p:cNvPr id="347138" name="Rectangle 2"/>
          <p:cNvSpPr>
            <a:spLocks noGrp="1" noChangeArrowheads="1"/>
          </p:cNvSpPr>
          <p:nvPr>
            <p:ph type="title"/>
          </p:nvPr>
        </p:nvSpPr>
        <p:spPr bwMode="auto">
          <a:xfrm>
            <a:off x="457200" y="4572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4714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aseline="0"/>
            </a:lvl1pPr>
          </a:lstStyle>
          <a:p>
            <a:fld id="{67DC1B64-48FD-4DCB-A46A-07B9E24AD85E}" type="datetime1">
              <a:rPr lang="en-US" smtClean="0"/>
              <a:t>8/11/2020</a:t>
            </a:fld>
            <a:endParaRPr lang="en-US"/>
          </a:p>
        </p:txBody>
      </p:sp>
      <p:sp>
        <p:nvSpPr>
          <p:cNvPr id="34714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aseline="0"/>
            </a:lvl1pPr>
          </a:lstStyle>
          <a:p>
            <a:r>
              <a:rPr lang="en-US"/>
              <a:t>Child Health Nursing</a:t>
            </a:r>
          </a:p>
        </p:txBody>
      </p:sp>
      <p:sp>
        <p:nvSpPr>
          <p:cNvPr id="34714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aseline="0"/>
            </a:lvl1pPr>
          </a:lstStyle>
          <a:p>
            <a:fld id="{B6F15528-21DE-4FAA-801E-634DDDAF4B2B}" type="slidenum">
              <a:rPr lang="en-US" smtClean="0"/>
              <a:pPr/>
              <a:t>‹#›</a:t>
            </a:fld>
            <a:endParaRPr lang="en-US"/>
          </a:p>
        </p:txBody>
      </p:sp>
      <p:pic>
        <p:nvPicPr>
          <p:cNvPr id="1031" name="Picture 9" descr="Untitled-1 copy1"/>
          <p:cNvPicPr>
            <a:picLocks noChangeAspect="1" noChangeArrowheads="1"/>
          </p:cNvPicPr>
          <p:nvPr/>
        </p:nvPicPr>
        <p:blipFill>
          <a:blip r:embed="rId21" cstate="print"/>
          <a:srcRect t="21016" r="854" b="-876"/>
          <a:stretch>
            <a:fillRect/>
          </a:stretch>
        </p:blipFill>
        <p:spPr bwMode="auto">
          <a:xfrm>
            <a:off x="0" y="0"/>
            <a:ext cx="9144000" cy="14478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17" r:id="rId13"/>
    <p:sldLayoutId id="2147483718" r:id="rId14"/>
    <p:sldLayoutId id="2147483719" r:id="rId15"/>
    <p:sldLayoutId id="2147483720" r:id="rId16"/>
    <p:sldLayoutId id="2147483721" r:id="rId17"/>
    <p:sldLayoutId id="2147483722" r:id="rId18"/>
    <p:sldLayoutId id="2147483723" r:id="rId19"/>
  </p:sldLayoutIdLst>
  <p:transition spd="slow">
    <p:wedge/>
  </p:transition>
  <p:hf hdr="0" dt="0"/>
  <p:txStyles>
    <p:titleStyle>
      <a:lvl1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mj-lt"/>
          <a:ea typeface="+mj-ea"/>
          <a:cs typeface="+mj-cs"/>
        </a:defRPr>
      </a:lvl1pPr>
      <a:lvl2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2pPr>
      <a:lvl3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3pPr>
      <a:lvl4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4pPr>
      <a:lvl5pPr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5pPr>
      <a:lvl6pPr marL="4572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6pPr>
      <a:lvl7pPr marL="9144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7pPr>
      <a:lvl8pPr marL="13716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8pPr>
      <a:lvl9pPr marL="1828800" algn="ctr" rtl="0" eaLnBrk="1" fontAlgn="base" hangingPunct="1">
        <a:spcBef>
          <a:spcPct val="0"/>
        </a:spcBef>
        <a:spcAft>
          <a:spcPct val="0"/>
        </a:spcAft>
        <a:defRPr sz="3200">
          <a:solidFill>
            <a:srgbClr val="4C2600"/>
          </a:solidFill>
          <a:effectLst>
            <a:outerShdw blurRad="38100" dist="38100" dir="2700000" algn="tl">
              <a:srgbClr val="000000"/>
            </a:outerShdw>
          </a:effectLst>
          <a:latin typeface="Comic Sans MS" pitchFamily="66" charset="0"/>
        </a:defRPr>
      </a:lvl9pPr>
    </p:titleStyle>
    <p:bodyStyle>
      <a:lvl1pPr marL="342900" indent="-342900" algn="l" rtl="0" eaLnBrk="1" fontAlgn="base" hangingPunct="1">
        <a:spcBef>
          <a:spcPct val="20000"/>
        </a:spcBef>
        <a:spcAft>
          <a:spcPct val="0"/>
        </a:spcAft>
        <a:buBlip>
          <a:blip r:embed="rId22"/>
        </a:buBlip>
        <a:defRPr sz="2800" b="1">
          <a:solidFill>
            <a:srgbClr val="C98413"/>
          </a:solidFill>
          <a:latin typeface="+mn-lt"/>
          <a:ea typeface="+mn-ea"/>
          <a:cs typeface="+mn-cs"/>
        </a:defRPr>
      </a:lvl1pPr>
      <a:lvl2pPr marL="742950" indent="-285750" algn="l" rtl="0" eaLnBrk="1" fontAlgn="base" hangingPunct="1">
        <a:spcBef>
          <a:spcPct val="20000"/>
        </a:spcBef>
        <a:spcAft>
          <a:spcPct val="0"/>
        </a:spcAft>
        <a:buBlip>
          <a:blip r:embed="rId22"/>
        </a:buBlip>
        <a:defRPr sz="2800">
          <a:solidFill>
            <a:srgbClr val="904800"/>
          </a:solidFill>
          <a:latin typeface="+mn-lt"/>
        </a:defRPr>
      </a:lvl2pPr>
      <a:lvl3pPr marL="1143000" indent="-228600" algn="l" rtl="0" eaLnBrk="1" fontAlgn="base" hangingPunct="1">
        <a:spcBef>
          <a:spcPct val="20000"/>
        </a:spcBef>
        <a:spcAft>
          <a:spcPct val="0"/>
        </a:spcAft>
        <a:buBlip>
          <a:blip r:embed="rId22"/>
        </a:buBlip>
        <a:defRPr sz="2400">
          <a:solidFill>
            <a:srgbClr val="904800"/>
          </a:solidFill>
          <a:latin typeface="+mn-lt"/>
        </a:defRPr>
      </a:lvl3pPr>
      <a:lvl4pPr marL="1600200" indent="-228600" algn="l" rtl="0" eaLnBrk="1" fontAlgn="base" hangingPunct="1">
        <a:spcBef>
          <a:spcPct val="20000"/>
        </a:spcBef>
        <a:spcAft>
          <a:spcPct val="0"/>
        </a:spcAft>
        <a:buBlip>
          <a:blip r:embed="rId22"/>
        </a:buBlip>
        <a:defRPr sz="2000">
          <a:solidFill>
            <a:srgbClr val="904800"/>
          </a:solidFill>
          <a:latin typeface="+mn-lt"/>
        </a:defRPr>
      </a:lvl4pPr>
      <a:lvl5pPr marL="2057400" indent="-228600" algn="l" rtl="0" eaLnBrk="1" fontAlgn="base" hangingPunct="1">
        <a:spcBef>
          <a:spcPct val="20000"/>
        </a:spcBef>
        <a:spcAft>
          <a:spcPct val="0"/>
        </a:spcAft>
        <a:buBlip>
          <a:blip r:embed="rId22"/>
        </a:buBlip>
        <a:defRPr sz="2000">
          <a:solidFill>
            <a:srgbClr val="904800"/>
          </a:solidFill>
          <a:latin typeface="+mn-lt"/>
        </a:defRPr>
      </a:lvl5pPr>
      <a:lvl6pPr marL="2514600" indent="-228600" algn="l" rtl="0" eaLnBrk="1" fontAlgn="base" hangingPunct="1">
        <a:spcBef>
          <a:spcPct val="20000"/>
        </a:spcBef>
        <a:spcAft>
          <a:spcPct val="0"/>
        </a:spcAft>
        <a:buBlip>
          <a:blip r:embed="rId22"/>
        </a:buBlip>
        <a:defRPr sz="2000">
          <a:solidFill>
            <a:srgbClr val="904800"/>
          </a:solidFill>
          <a:latin typeface="+mn-lt"/>
        </a:defRPr>
      </a:lvl6pPr>
      <a:lvl7pPr marL="2971800" indent="-228600" algn="l" rtl="0" eaLnBrk="1" fontAlgn="base" hangingPunct="1">
        <a:spcBef>
          <a:spcPct val="20000"/>
        </a:spcBef>
        <a:spcAft>
          <a:spcPct val="0"/>
        </a:spcAft>
        <a:buBlip>
          <a:blip r:embed="rId22"/>
        </a:buBlip>
        <a:defRPr sz="2000">
          <a:solidFill>
            <a:srgbClr val="904800"/>
          </a:solidFill>
          <a:latin typeface="+mn-lt"/>
        </a:defRPr>
      </a:lvl7pPr>
      <a:lvl8pPr marL="3429000" indent="-228600" algn="l" rtl="0" eaLnBrk="1" fontAlgn="base" hangingPunct="1">
        <a:spcBef>
          <a:spcPct val="20000"/>
        </a:spcBef>
        <a:spcAft>
          <a:spcPct val="0"/>
        </a:spcAft>
        <a:buBlip>
          <a:blip r:embed="rId22"/>
        </a:buBlip>
        <a:defRPr sz="2000">
          <a:solidFill>
            <a:srgbClr val="904800"/>
          </a:solidFill>
          <a:latin typeface="+mn-lt"/>
        </a:defRPr>
      </a:lvl8pPr>
      <a:lvl9pPr marL="3886200" indent="-228600" algn="l" rtl="0" eaLnBrk="1" fontAlgn="base" hangingPunct="1">
        <a:spcBef>
          <a:spcPct val="20000"/>
        </a:spcBef>
        <a:spcAft>
          <a:spcPct val="0"/>
        </a:spcAft>
        <a:buBlip>
          <a:blip r:embed="rId22"/>
        </a:buBlip>
        <a:defRPr sz="2000">
          <a:solidFill>
            <a:srgbClr val="9048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B8A9993-FBE6-4D15-9AE3-00BB14F35534}" type="datetime1">
              <a:rPr lang="en-US" smtClean="0"/>
              <a:t>8/11/2020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a:t>Child Health Nursing</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ransition spd="slow">
    <p:wedge/>
  </p:transition>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0.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0.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MODERN CONCEPTS OF CHILD CARE</a:t>
            </a:r>
          </a:p>
        </p:txBody>
      </p:sp>
      <p:sp>
        <p:nvSpPr>
          <p:cNvPr id="3" name="Subtitle 2"/>
          <p:cNvSpPr>
            <a:spLocks noGrp="1"/>
          </p:cNvSpPr>
          <p:nvPr>
            <p:ph type="subTitle" idx="1"/>
          </p:nvPr>
        </p:nvSpPr>
        <p:spPr>
          <a:xfrm>
            <a:off x="3733800" y="5029200"/>
            <a:ext cx="4419600" cy="762000"/>
          </a:xfrm>
        </p:spPr>
        <p:txBody>
          <a:bodyPr/>
          <a:lstStyle/>
          <a:p>
            <a:r>
              <a:rPr lang="en-US" dirty="0"/>
              <a:t>.</a:t>
            </a:r>
          </a:p>
        </p:txBody>
      </p:sp>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
        <p:nvSpPr>
          <p:cNvPr id="6" name="Footer Placeholder 5"/>
          <p:cNvSpPr>
            <a:spLocks noGrp="1"/>
          </p:cNvSpPr>
          <p:nvPr>
            <p:ph type="ftr" sz="quarter" idx="11"/>
          </p:nvPr>
        </p:nvSpPr>
        <p:spPr/>
        <p:txBody>
          <a:bodyPr/>
          <a:lstStyle/>
          <a:p>
            <a:r>
              <a:rPr lang="en-US"/>
              <a:t>Child Health Nursing</a:t>
            </a:r>
          </a:p>
        </p:txBody>
      </p:sp>
      <p:sp>
        <p:nvSpPr>
          <p:cNvPr id="8" name="Rectangle 3">
            <a:extLst>
              <a:ext uri="{FF2B5EF4-FFF2-40B4-BE49-F238E27FC236}">
                <a16:creationId xmlns:a16="http://schemas.microsoft.com/office/drawing/2014/main" id="{C1337819-1119-45EB-B384-F76BC8E1FCB7}"/>
              </a:ext>
            </a:extLst>
          </p:cNvPr>
          <p:cNvSpPr txBox="1">
            <a:spLocks noChangeArrowheads="1"/>
          </p:cNvSpPr>
          <p:nvPr/>
        </p:nvSpPr>
        <p:spPr bwMode="auto">
          <a:xfrm>
            <a:off x="2362200" y="4651375"/>
            <a:ext cx="62484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defTabSz="914400" eaLnBrk="1" hangingPunct="1">
              <a:lnSpc>
                <a:spcPct val="80000"/>
              </a:lnSpc>
              <a:spcBef>
                <a:spcPct val="20000"/>
              </a:spcBef>
              <a:buClrTx/>
              <a:buSzTx/>
              <a:buFont typeface="Wingdings" panose="05000000000000000000" pitchFamily="2" charset="2"/>
              <a:buNone/>
            </a:pPr>
            <a:r>
              <a:rPr lang="en-US" altLang="en-US" sz="2800" dirty="0">
                <a:solidFill>
                  <a:schemeClr val="tx1"/>
                </a:solidFill>
              </a:rPr>
              <a:t>Presented By,</a:t>
            </a:r>
          </a:p>
          <a:p>
            <a:pPr defTabSz="914400" eaLnBrk="1" hangingPunct="1">
              <a:lnSpc>
                <a:spcPct val="80000"/>
              </a:lnSpc>
              <a:spcBef>
                <a:spcPct val="20000"/>
              </a:spcBef>
              <a:buClrTx/>
              <a:buSzTx/>
              <a:buFont typeface="Wingdings" panose="05000000000000000000" pitchFamily="2" charset="2"/>
              <a:buNone/>
            </a:pPr>
            <a:r>
              <a:rPr lang="en-IN" altLang="en-US" sz="2800" b="1" dirty="0">
                <a:solidFill>
                  <a:schemeClr val="tx1"/>
                </a:solidFill>
                <a:latin typeface="Arial" panose="020B0604020202020204" pitchFamily="34" charset="0"/>
                <a:cs typeface="Arial" panose="020B0604020202020204" pitchFamily="34" charset="0"/>
              </a:rPr>
              <a:t>Mr. DAYANAD BELAGAVI</a:t>
            </a:r>
          </a:p>
          <a:p>
            <a:pPr defTabSz="914400" eaLnBrk="1" hangingPunct="1">
              <a:lnSpc>
                <a:spcPct val="80000"/>
              </a:lnSpc>
              <a:spcBef>
                <a:spcPct val="20000"/>
              </a:spcBef>
              <a:buClrTx/>
              <a:buSzTx/>
              <a:buFont typeface="Wingdings" panose="05000000000000000000" pitchFamily="2" charset="2"/>
              <a:buNone/>
            </a:pPr>
            <a:r>
              <a:rPr lang="en-IN" altLang="en-US" sz="2800" b="1" dirty="0">
                <a:solidFill>
                  <a:schemeClr val="tx1"/>
                </a:solidFill>
                <a:latin typeface="Arial" panose="020B0604020202020204" pitchFamily="34" charset="0"/>
                <a:cs typeface="Arial" panose="020B0604020202020204" pitchFamily="34" charset="0"/>
              </a:rPr>
              <a:t>Assistant Professor</a:t>
            </a:r>
          </a:p>
          <a:p>
            <a:pPr defTabSz="914400" eaLnBrk="1" hangingPunct="1">
              <a:lnSpc>
                <a:spcPct val="80000"/>
              </a:lnSpc>
              <a:spcBef>
                <a:spcPct val="20000"/>
              </a:spcBef>
              <a:buClrTx/>
              <a:buSzTx/>
              <a:buFont typeface="Wingdings" panose="05000000000000000000" pitchFamily="2" charset="2"/>
              <a:buNone/>
            </a:pPr>
            <a:r>
              <a:rPr lang="en-US" altLang="en-US" sz="2400" b="1" dirty="0">
                <a:solidFill>
                  <a:schemeClr val="tx1"/>
                </a:solidFill>
                <a:latin typeface="Arial" panose="020B0604020202020204" pitchFamily="34" charset="0"/>
                <a:cs typeface="Arial" panose="020B0604020202020204" pitchFamily="34" charset="0"/>
              </a:rPr>
              <a:t>Department of Child Health Nursing, SNC</a:t>
            </a:r>
          </a:p>
        </p:txBody>
      </p:sp>
      <p:pic>
        <p:nvPicPr>
          <p:cNvPr id="10" name="Picture 7">
            <a:extLst>
              <a:ext uri="{FF2B5EF4-FFF2-40B4-BE49-F238E27FC236}">
                <a16:creationId xmlns:a16="http://schemas.microsoft.com/office/drawing/2014/main" id="{88659809-9709-4A0A-BDB4-74D6EA7232A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4876800"/>
            <a:ext cx="1298575" cy="130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edg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533400"/>
            <a:ext cx="8763000" cy="1143000"/>
          </a:xfrm>
        </p:spPr>
        <p:txBody>
          <a:bodyPr>
            <a:normAutofit fontScale="90000"/>
          </a:bodyPr>
          <a:lstStyle/>
          <a:p>
            <a:r>
              <a:rPr lang="en-US" dirty="0"/>
              <a:t>Factors responsible for growth of modern pediatrics </a:t>
            </a:r>
          </a:p>
        </p:txBody>
      </p:sp>
      <p:sp>
        <p:nvSpPr>
          <p:cNvPr id="3" name="Content Placeholder 2"/>
          <p:cNvSpPr>
            <a:spLocks noGrp="1"/>
          </p:cNvSpPr>
          <p:nvPr>
            <p:ph idx="1"/>
          </p:nvPr>
        </p:nvSpPr>
        <p:spPr>
          <a:xfrm>
            <a:off x="152400" y="1600200"/>
            <a:ext cx="8839200" cy="5105400"/>
          </a:xfrm>
        </p:spPr>
        <p:txBody>
          <a:bodyPr>
            <a:normAutofit lnSpcReduction="10000"/>
          </a:bodyPr>
          <a:lstStyle/>
          <a:p>
            <a:r>
              <a:rPr lang="en-US" dirty="0"/>
              <a:t>Progress of medical science</a:t>
            </a:r>
          </a:p>
          <a:p>
            <a:r>
              <a:rPr lang="en-US" dirty="0"/>
              <a:t>Development of the field of basic science</a:t>
            </a:r>
          </a:p>
          <a:p>
            <a:r>
              <a:rPr lang="en-US" dirty="0"/>
              <a:t>Increasing interest in field of public health</a:t>
            </a:r>
          </a:p>
          <a:p>
            <a:r>
              <a:rPr lang="en-US" dirty="0"/>
              <a:t>Improved social laws.</a:t>
            </a:r>
          </a:p>
          <a:p>
            <a:r>
              <a:rPr lang="en-US" dirty="0"/>
              <a:t>Improved health facilities</a:t>
            </a:r>
          </a:p>
          <a:p>
            <a:r>
              <a:rPr lang="en-US" dirty="0"/>
              <a:t>Emphasis on disease prevention and health promotions</a:t>
            </a:r>
          </a:p>
          <a:p>
            <a:r>
              <a:rPr lang="en-US" dirty="0"/>
              <a:t>Separate pediatric hospitals </a:t>
            </a:r>
          </a:p>
          <a:p>
            <a:r>
              <a:rPr lang="en-US" dirty="0"/>
              <a:t>Child welfare </a:t>
            </a:r>
            <a:r>
              <a:rPr lang="en-US" dirty="0" err="1"/>
              <a:t>programmes</a:t>
            </a:r>
            <a:endParaRPr lang="en-US" dirty="0"/>
          </a:p>
          <a:p>
            <a:r>
              <a:rPr lang="en-US" dirty="0"/>
              <a:t>Health promotion and disease prevention Growing realization of social needs of children</a:t>
            </a:r>
          </a:p>
          <a:p>
            <a:r>
              <a:rPr lang="en-US" dirty="0"/>
              <a:t>Changing attitude of society towards younger members of society</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r>
              <a:rPr lang="en-US" dirty="0"/>
              <a:t>Principles</a:t>
            </a:r>
          </a:p>
        </p:txBody>
      </p:sp>
      <p:sp>
        <p:nvSpPr>
          <p:cNvPr id="3" name="Content Placeholder 2"/>
          <p:cNvSpPr>
            <a:spLocks noGrp="1"/>
          </p:cNvSpPr>
          <p:nvPr>
            <p:ph idx="1"/>
          </p:nvPr>
        </p:nvSpPr>
        <p:spPr>
          <a:xfrm>
            <a:off x="152400" y="1371600"/>
            <a:ext cx="8686800" cy="5334000"/>
          </a:xfrm>
        </p:spPr>
        <p:txBody>
          <a:bodyPr>
            <a:normAutofit/>
          </a:bodyPr>
          <a:lstStyle/>
          <a:p>
            <a:r>
              <a:rPr lang="en-US" dirty="0"/>
              <a:t>The nurse should begin to build working </a:t>
            </a:r>
            <a:r>
              <a:rPr lang="en-US" dirty="0">
                <a:solidFill>
                  <a:srgbClr val="FF0000"/>
                </a:solidFill>
              </a:rPr>
              <a:t>relationship with the parents and children</a:t>
            </a:r>
            <a:r>
              <a:rPr lang="en-US" dirty="0"/>
              <a:t> from time of first contact with them.</a:t>
            </a:r>
          </a:p>
          <a:p>
            <a:r>
              <a:rPr lang="en-US" dirty="0"/>
              <a:t>The nurse should be aware that all </a:t>
            </a:r>
            <a:r>
              <a:rPr lang="en-US" dirty="0">
                <a:solidFill>
                  <a:srgbClr val="FF0000"/>
                </a:solidFill>
              </a:rPr>
              <a:t>behaviors of child </a:t>
            </a:r>
            <a:r>
              <a:rPr lang="en-US" dirty="0"/>
              <a:t>is meaningful.</a:t>
            </a:r>
          </a:p>
          <a:p>
            <a:r>
              <a:rPr lang="en-US" dirty="0"/>
              <a:t>The nurse should </a:t>
            </a:r>
            <a:r>
              <a:rPr lang="en-US" dirty="0">
                <a:solidFill>
                  <a:srgbClr val="FF0000"/>
                </a:solidFill>
              </a:rPr>
              <a:t>accept the parents and child </a:t>
            </a:r>
            <a:r>
              <a:rPr lang="en-US" dirty="0"/>
              <a:t>as they are </a:t>
            </a:r>
          </a:p>
          <a:p>
            <a:r>
              <a:rPr lang="en-US" dirty="0">
                <a:solidFill>
                  <a:srgbClr val="FF0000"/>
                </a:solidFill>
              </a:rPr>
              <a:t>Empathy</a:t>
            </a:r>
            <a:r>
              <a:rPr lang="en-US" dirty="0"/>
              <a:t> for parents and children.</a:t>
            </a:r>
          </a:p>
          <a:p>
            <a:r>
              <a:rPr lang="en-US" dirty="0"/>
              <a:t>Acknowledge the parents </a:t>
            </a:r>
            <a:r>
              <a:rPr lang="en-US" dirty="0">
                <a:solidFill>
                  <a:srgbClr val="FF0000"/>
                </a:solidFill>
              </a:rPr>
              <a:t>right to decision </a:t>
            </a:r>
            <a:r>
              <a:rPr lang="en-US" dirty="0"/>
              <a:t>concerning to their children.</a:t>
            </a:r>
          </a:p>
          <a:p>
            <a:r>
              <a:rPr lang="en-US" dirty="0"/>
              <a:t>Use </a:t>
            </a:r>
            <a:r>
              <a:rPr lang="en-US" dirty="0">
                <a:solidFill>
                  <a:srgbClr val="FF0000"/>
                </a:solidFill>
              </a:rPr>
              <a:t>local language </a:t>
            </a:r>
            <a:r>
              <a:rPr lang="en-US" dirty="0"/>
              <a:t>so parents can understand.</a:t>
            </a:r>
          </a:p>
          <a:p>
            <a:r>
              <a:rPr lang="en-US" dirty="0">
                <a:solidFill>
                  <a:srgbClr val="FF0000"/>
                </a:solidFill>
              </a:rPr>
              <a:t>Answer all questions </a:t>
            </a:r>
            <a:r>
              <a:rPr lang="en-US" dirty="0"/>
              <a:t>of parents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143000"/>
          </a:xfrm>
        </p:spPr>
        <p:txBody>
          <a:bodyPr>
            <a:normAutofit fontScale="90000"/>
          </a:bodyPr>
          <a:lstStyle/>
          <a:p>
            <a:r>
              <a:rPr lang="en-US" dirty="0"/>
              <a:t>HEALTH CARE CHANGES AND ADVANCES</a:t>
            </a:r>
          </a:p>
        </p:txBody>
      </p:sp>
      <p:sp>
        <p:nvSpPr>
          <p:cNvPr id="3" name="Content Placeholder 2"/>
          <p:cNvSpPr>
            <a:spLocks noGrp="1"/>
          </p:cNvSpPr>
          <p:nvPr>
            <p:ph idx="1"/>
          </p:nvPr>
        </p:nvSpPr>
        <p:spPr/>
        <p:txBody>
          <a:bodyPr/>
          <a:lstStyle/>
          <a:p>
            <a:pPr marL="514350" indent="-514350">
              <a:buFont typeface="+mj-lt"/>
              <a:buAutoNum type="arabicPeriod"/>
            </a:pPr>
            <a:r>
              <a:rPr lang="en-US" b="1" u="sng" dirty="0"/>
              <a:t>Concept of health and illness. </a:t>
            </a:r>
          </a:p>
          <a:p>
            <a:pPr marL="514350" indent="-514350">
              <a:buNone/>
            </a:pPr>
            <a:r>
              <a:rPr lang="en-US" dirty="0"/>
              <a:t>            Concept is changing, complete overall wellbeing and not merely the absence of disease.</a:t>
            </a:r>
            <a:r>
              <a:rPr lang="en-US" b="1" u="sng" dirty="0"/>
              <a:t>      </a:t>
            </a:r>
          </a:p>
          <a:p>
            <a:pPr marL="514350" indent="-514350">
              <a:buNone/>
            </a:pPr>
            <a:r>
              <a:rPr lang="en-US" dirty="0"/>
              <a:t>           Illness, when the individual experience a disturbance in both physical and psychosocial characteristics.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b="1" u="sng" dirty="0"/>
              <a:t>2.Holistic view of health</a:t>
            </a:r>
          </a:p>
          <a:p>
            <a:pPr>
              <a:buNone/>
            </a:pPr>
            <a:r>
              <a:rPr lang="en-US" dirty="0"/>
              <a:t>      Widely accepted term, “</a:t>
            </a:r>
            <a:r>
              <a:rPr lang="en-US" dirty="0">
                <a:solidFill>
                  <a:srgbClr val="FF0000"/>
                </a:solidFill>
              </a:rPr>
              <a:t>Wholeness</a:t>
            </a:r>
            <a:r>
              <a:rPr lang="en-US" dirty="0"/>
              <a:t>”. It is a philosophy believes in an integration and harmonious balance of body, mind and spirit to maintain or regain health.</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b="1" u="sng" dirty="0"/>
              <a:t>3.High level of wellness</a:t>
            </a:r>
            <a:endParaRPr lang="en-US" dirty="0"/>
          </a:p>
          <a:p>
            <a:pPr marL="514350" indent="-514350">
              <a:buNone/>
            </a:pPr>
            <a:r>
              <a:rPr lang="en-US" dirty="0"/>
              <a:t>   Areas of wellness </a:t>
            </a:r>
            <a:r>
              <a:rPr lang="en-US" dirty="0" err="1"/>
              <a:t>behaviour</a:t>
            </a:r>
            <a:r>
              <a:rPr lang="en-US" dirty="0"/>
              <a:t> are</a:t>
            </a:r>
          </a:p>
          <a:p>
            <a:pPr marL="514350" indent="-514350">
              <a:buFont typeface="+mj-lt"/>
              <a:buAutoNum type="alphaLcPeriod"/>
            </a:pPr>
            <a:r>
              <a:rPr lang="en-US" dirty="0"/>
              <a:t>Physical Fitness</a:t>
            </a:r>
          </a:p>
          <a:p>
            <a:pPr marL="514350" indent="-514350">
              <a:buFont typeface="+mj-lt"/>
              <a:buAutoNum type="alphaLcPeriod"/>
            </a:pPr>
            <a:r>
              <a:rPr lang="en-US" dirty="0"/>
              <a:t>Optimal nutrition</a:t>
            </a:r>
          </a:p>
          <a:p>
            <a:pPr marL="514350" indent="-514350">
              <a:buFont typeface="+mj-lt"/>
              <a:buAutoNum type="alphaLcPeriod"/>
            </a:pPr>
            <a:r>
              <a:rPr lang="en-US" dirty="0"/>
              <a:t>Appropriate management of stress.</a:t>
            </a:r>
          </a:p>
          <a:p>
            <a:pPr marL="514350" indent="-514350">
              <a:buFont typeface="+mj-lt"/>
              <a:buAutoNum type="alphaLcPeriod"/>
            </a:pPr>
            <a:r>
              <a:rPr lang="en-US" dirty="0"/>
              <a:t>Awareness of environmental influences on the individual.</a:t>
            </a:r>
          </a:p>
          <a:p>
            <a:pPr marL="514350" indent="-514350">
              <a:buFont typeface="+mj-lt"/>
              <a:buAutoNum type="alphaLcPeriod"/>
            </a:pPr>
            <a:r>
              <a:rPr lang="en-US" dirty="0"/>
              <a:t>Responsibility for onset.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 Children learn wellness and illness </a:t>
            </a:r>
            <a:r>
              <a:rPr lang="en-US" dirty="0" err="1"/>
              <a:t>behaviour</a:t>
            </a:r>
            <a:r>
              <a:rPr lang="en-US" dirty="0"/>
              <a:t> during their years of growth and development principally from parents.(Primary guardian of children’s health)</a:t>
            </a:r>
          </a:p>
          <a:p>
            <a:pPr>
              <a:buFont typeface="Wingdings" pitchFamily="2" charset="2"/>
              <a:buChar char="v"/>
            </a:pPr>
            <a:r>
              <a:rPr lang="en-US" dirty="0"/>
              <a:t>Orient the children early in life within home setting as per attitudes and habits.</a:t>
            </a:r>
          </a:p>
          <a:p>
            <a:pPr>
              <a:buFont typeface="Wingdings" pitchFamily="2" charset="2"/>
              <a:buChar char="v"/>
            </a:pPr>
            <a:r>
              <a:rPr lang="en-US" dirty="0"/>
              <a:t>Influence of other family members, siblings and health care professionals.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 OF CHILD CARE</a:t>
            </a:r>
          </a:p>
        </p:txBody>
      </p:sp>
      <p:sp>
        <p:nvSpPr>
          <p:cNvPr id="3" name="Content Placeholder 2"/>
          <p:cNvSpPr>
            <a:spLocks noGrp="1"/>
          </p:cNvSpPr>
          <p:nvPr>
            <p:ph idx="1"/>
          </p:nvPr>
        </p:nvSpPr>
        <p:spPr/>
        <p:txBody>
          <a:bodyPr/>
          <a:lstStyle/>
          <a:p>
            <a:pPr>
              <a:buNone/>
            </a:pPr>
            <a:r>
              <a:rPr lang="en-US" dirty="0"/>
              <a:t>              Health is a fundamental right of every human being “A healthy child becomes a healthy citizen and a healthy citizen makes a healthy nation”.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MODERN CONCEPT OF </a:t>
            </a:r>
            <a:r>
              <a:rPr lang="en-US"/>
              <a:t>CHILD CARE</a:t>
            </a:r>
            <a:endParaRPr lang="en-US" dirty="0"/>
          </a:p>
        </p:txBody>
      </p:sp>
      <p:sp>
        <p:nvSpPr>
          <p:cNvPr id="3" name="Content Placeholder 2"/>
          <p:cNvSpPr>
            <a:spLocks noGrp="1"/>
          </p:cNvSpPr>
          <p:nvPr>
            <p:ph idx="1"/>
          </p:nvPr>
        </p:nvSpPr>
        <p:spPr/>
        <p:txBody>
          <a:bodyPr>
            <a:normAutofit/>
          </a:bodyPr>
          <a:lstStyle/>
          <a:p>
            <a:pPr>
              <a:buNone/>
            </a:pPr>
            <a:r>
              <a:rPr lang="en-US" dirty="0"/>
              <a:t> Child care has a prime importance as the mortality and morbidity rates are highest in this group and most of the diseases are preventable.</a:t>
            </a:r>
          </a:p>
          <a:p>
            <a:pPr>
              <a:buNone/>
            </a:pPr>
            <a:r>
              <a:rPr lang="en-US" dirty="0"/>
              <a:t>  The goal of Pediatric nursing is to foster the growth and development of the child and promote an optimum state of health physically, mentally and socially, so that he may function at the peak of his capacity.</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CONCEPTS RELATING TO CARE OF THE CHILD AND NURSES ROLE</a:t>
            </a:r>
          </a:p>
        </p:txBody>
      </p:sp>
      <p:sp>
        <p:nvSpPr>
          <p:cNvPr id="3" name="Content Placeholder 2"/>
          <p:cNvSpPr>
            <a:spLocks noGrp="1"/>
          </p:cNvSpPr>
          <p:nvPr>
            <p:ph idx="1"/>
          </p:nvPr>
        </p:nvSpPr>
        <p:spPr/>
        <p:txBody>
          <a:bodyPr/>
          <a:lstStyle/>
          <a:p>
            <a:pPr>
              <a:buNone/>
            </a:pPr>
            <a:r>
              <a:rPr lang="en-US" dirty="0"/>
              <a:t>Areas to be considered:</a:t>
            </a:r>
          </a:p>
          <a:p>
            <a:pPr>
              <a:buFont typeface="Wingdings" pitchFamily="2" charset="2"/>
              <a:buChar char="ü"/>
            </a:pPr>
            <a:r>
              <a:rPr lang="en-US" dirty="0"/>
              <a:t>Health promotion</a:t>
            </a:r>
          </a:p>
          <a:p>
            <a:pPr>
              <a:buFont typeface="Wingdings" pitchFamily="2" charset="2"/>
              <a:buChar char="ü"/>
            </a:pPr>
            <a:r>
              <a:rPr lang="en-US" dirty="0"/>
              <a:t>Prevention of illness</a:t>
            </a:r>
          </a:p>
          <a:p>
            <a:pPr>
              <a:buFont typeface="Wingdings" pitchFamily="2" charset="2"/>
              <a:buChar char="ü"/>
            </a:pPr>
            <a:r>
              <a:rPr lang="en-US" dirty="0"/>
              <a:t>Health maintenance</a:t>
            </a:r>
          </a:p>
          <a:p>
            <a:pPr>
              <a:buFont typeface="Wingdings" pitchFamily="2" charset="2"/>
              <a:buChar char="ü"/>
            </a:pPr>
            <a:r>
              <a:rPr lang="en-US" dirty="0"/>
              <a:t>Health restoration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lstStyle/>
          <a:p>
            <a:r>
              <a:rPr lang="en-US" dirty="0"/>
              <a:t>CHANGING ROLE OF NURSE</a:t>
            </a:r>
          </a:p>
        </p:txBody>
      </p:sp>
      <p:sp>
        <p:nvSpPr>
          <p:cNvPr id="3" name="Content Placeholder 2"/>
          <p:cNvSpPr>
            <a:spLocks noGrp="1"/>
          </p:cNvSpPr>
          <p:nvPr>
            <p:ph idx="1"/>
          </p:nvPr>
        </p:nvSpPr>
        <p:spPr/>
        <p:txBody>
          <a:bodyPr/>
          <a:lstStyle/>
          <a:p>
            <a:pPr>
              <a:buNone/>
            </a:pPr>
            <a:r>
              <a:rPr lang="en-US" dirty="0"/>
              <a:t>          The Pediatric Nurse provides all the care in the form of care giver, advocate, educator, researcher, manager and leader to provide a comprehensive health care services. </a:t>
            </a:r>
          </a:p>
          <a:p>
            <a:pPr>
              <a:buNone/>
            </a:pPr>
            <a:r>
              <a:rPr lang="en-US" dirty="0"/>
              <a:t>Additional specialized role include </a:t>
            </a:r>
          </a:p>
          <a:p>
            <a:pPr lvl="1">
              <a:buNone/>
            </a:pPr>
            <a:r>
              <a:rPr lang="en-US" dirty="0"/>
              <a:t>Pediatric Nurse Practitioner, </a:t>
            </a:r>
          </a:p>
          <a:p>
            <a:pPr lvl="1">
              <a:buNone/>
            </a:pPr>
            <a:r>
              <a:rPr lang="en-US" dirty="0"/>
              <a:t>clinical Nurse specialist and </a:t>
            </a:r>
          </a:p>
          <a:p>
            <a:pPr lvl="1">
              <a:buNone/>
            </a:pPr>
            <a:r>
              <a:rPr lang="en-US" dirty="0"/>
              <a:t>care manager after a specializes training.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buNone/>
            </a:pPr>
            <a:r>
              <a:rPr lang="en-US" dirty="0"/>
              <a:t>Pediatrics is  a Greek word,</a:t>
            </a:r>
          </a:p>
          <a:p>
            <a:pPr>
              <a:buNone/>
            </a:pPr>
            <a:r>
              <a:rPr lang="en-US" dirty="0"/>
              <a:t>                           Pedia –Child</a:t>
            </a:r>
          </a:p>
          <a:p>
            <a:pPr>
              <a:buNone/>
            </a:pPr>
            <a:r>
              <a:rPr lang="en-US" dirty="0"/>
              <a:t>                           iatrike-Treatment</a:t>
            </a:r>
          </a:p>
          <a:p>
            <a:pPr>
              <a:buNone/>
            </a:pPr>
            <a:r>
              <a:rPr lang="en-US"/>
              <a:t>                           ics</a:t>
            </a:r>
            <a:r>
              <a:rPr lang="en-US" dirty="0"/>
              <a:t>-Branch of medicine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NEW CONCEPTS</a:t>
            </a:r>
          </a:p>
        </p:txBody>
      </p:sp>
      <p:sp>
        <p:nvSpPr>
          <p:cNvPr id="3" name="Content Placeholder 2"/>
          <p:cNvSpPr>
            <a:spLocks noGrp="1"/>
          </p:cNvSpPr>
          <p:nvPr>
            <p:ph idx="1"/>
          </p:nvPr>
        </p:nvSpPr>
        <p:spPr/>
        <p:txBody>
          <a:bodyPr>
            <a:normAutofit/>
          </a:bodyPr>
          <a:lstStyle/>
          <a:p>
            <a:pPr marL="514350" indent="-514350">
              <a:buAutoNum type="arabicPeriod"/>
            </a:pPr>
            <a:r>
              <a:rPr lang="en-US" dirty="0"/>
              <a:t>Child centered care.</a:t>
            </a:r>
          </a:p>
          <a:p>
            <a:pPr marL="514350" indent="-514350">
              <a:buAutoNum type="arabicPeriod"/>
            </a:pPr>
            <a:r>
              <a:rPr lang="en-US" dirty="0"/>
              <a:t>Take care of the female child with immunization to TT.</a:t>
            </a:r>
          </a:p>
          <a:p>
            <a:pPr marL="514350" indent="-514350">
              <a:buAutoNum type="arabicPeriod"/>
            </a:pPr>
            <a:r>
              <a:rPr lang="en-US" dirty="0"/>
              <a:t> Health education on planned parenthood and doing the maternal health assessment before conception.</a:t>
            </a:r>
          </a:p>
          <a:p>
            <a:pPr marL="514350" indent="-514350">
              <a:buAutoNum type="arabicPeriod"/>
            </a:pPr>
            <a:r>
              <a:rPr lang="en-US" dirty="0"/>
              <a:t>Early identification and family counseling based on biochemical screening and chromosomal studies.</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dirty="0"/>
              <a:t>5. Caring the health care of the child from the day of conception.</a:t>
            </a:r>
          </a:p>
          <a:p>
            <a:pPr>
              <a:buNone/>
            </a:pPr>
            <a:r>
              <a:rPr lang="en-US" dirty="0"/>
              <a:t>6. Participate in the prevention of illness and health promotion activities.</a:t>
            </a:r>
          </a:p>
          <a:p>
            <a:pPr>
              <a:buNone/>
            </a:pPr>
            <a:r>
              <a:rPr lang="en-US" dirty="0"/>
              <a:t>7. Comprehensive care of the child in his home through community health centers.</a:t>
            </a:r>
          </a:p>
          <a:p>
            <a:pPr>
              <a:buNone/>
            </a:pPr>
            <a:r>
              <a:rPr lang="en-US" dirty="0"/>
              <a:t>8. Flexibility in hospital setting.</a:t>
            </a:r>
          </a:p>
          <a:p>
            <a:pPr>
              <a:buNone/>
            </a:pPr>
            <a:r>
              <a:rPr lang="en-US" dirty="0"/>
              <a:t>9. Health oriented.</a:t>
            </a:r>
          </a:p>
          <a:p>
            <a:pPr>
              <a:buNone/>
            </a:pPr>
            <a:r>
              <a:rPr lang="en-US" dirty="0"/>
              <a:t>10.Warmth and love oriented.</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11. Health promotion activities, services related to fertility, sex education and counseling.</a:t>
            </a:r>
          </a:p>
          <a:p>
            <a:pPr>
              <a:buNone/>
            </a:pPr>
            <a:r>
              <a:rPr lang="en-US" dirty="0"/>
              <a:t>12. Safe guard and protect the </a:t>
            </a:r>
            <a:r>
              <a:rPr lang="en-US" dirty="0" err="1"/>
              <a:t>childrens</a:t>
            </a:r>
            <a:r>
              <a:rPr lang="en-US" dirty="0"/>
              <a:t> right by health providing, cultural practice and laws encouraging.</a:t>
            </a:r>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0"/>
            <a:ext cx="8686800" cy="1143000"/>
          </a:xfrm>
        </p:spPr>
        <p:txBody>
          <a:bodyPr/>
          <a:lstStyle/>
          <a:p>
            <a:r>
              <a:rPr lang="en-US" sz="2800" b="1">
                <a:latin typeface="Times New Roman" pitchFamily="18" charset="0"/>
                <a:cs typeface="Times New Roman" pitchFamily="18" charset="0"/>
              </a:rPr>
              <a:t>CURRENT CONCEPT OF PEDIATRIC NURSING</a:t>
            </a:r>
          </a:p>
        </p:txBody>
      </p:sp>
      <p:sp>
        <p:nvSpPr>
          <p:cNvPr id="6147" name="Content Placeholder 2"/>
          <p:cNvSpPr>
            <a:spLocks noGrp="1"/>
          </p:cNvSpPr>
          <p:nvPr>
            <p:ph idx="1"/>
          </p:nvPr>
        </p:nvSpPr>
        <p:spPr>
          <a:xfrm>
            <a:off x="0" y="1066800"/>
            <a:ext cx="9144000" cy="5791200"/>
          </a:xfrm>
        </p:spPr>
        <p:txBody>
          <a:bodyPr/>
          <a:lstStyle/>
          <a:p>
            <a:r>
              <a:rPr lang="en-US">
                <a:solidFill>
                  <a:srgbClr val="FF0000"/>
                </a:solidFill>
                <a:latin typeface="Times New Roman" pitchFamily="18" charset="0"/>
                <a:cs typeface="Times New Roman" pitchFamily="18" charset="0"/>
              </a:rPr>
              <a:t>A</a:t>
            </a:r>
            <a:r>
              <a:rPr lang="en-US">
                <a:latin typeface="Times New Roman" pitchFamily="18" charset="0"/>
                <a:cs typeface="Times New Roman" pitchFamily="18" charset="0"/>
              </a:rPr>
              <a:t>- Advocate for child and family</a:t>
            </a:r>
          </a:p>
          <a:p>
            <a:r>
              <a:rPr lang="en-US">
                <a:solidFill>
                  <a:srgbClr val="FF0000"/>
                </a:solidFill>
                <a:latin typeface="Times New Roman" pitchFamily="18" charset="0"/>
                <a:cs typeface="Times New Roman" pitchFamily="18" charset="0"/>
              </a:rPr>
              <a:t>C</a:t>
            </a:r>
            <a:r>
              <a:rPr lang="en-US">
                <a:latin typeface="Times New Roman" pitchFamily="18" charset="0"/>
                <a:cs typeface="Times New Roman" pitchFamily="18" charset="0"/>
              </a:rPr>
              <a:t>- Communicate for the child</a:t>
            </a:r>
          </a:p>
          <a:p>
            <a:r>
              <a:rPr lang="en-US">
                <a:solidFill>
                  <a:srgbClr val="FF0000"/>
                </a:solidFill>
                <a:latin typeface="Times New Roman" pitchFamily="18" charset="0"/>
                <a:cs typeface="Times New Roman" pitchFamily="18" charset="0"/>
              </a:rPr>
              <a:t>A</a:t>
            </a:r>
            <a:r>
              <a:rPr lang="en-US">
                <a:latin typeface="Times New Roman" pitchFamily="18" charset="0"/>
                <a:cs typeface="Times New Roman" pitchFamily="18" charset="0"/>
              </a:rPr>
              <a:t>- Activate the Child’s activities</a:t>
            </a:r>
          </a:p>
          <a:p>
            <a:r>
              <a:rPr lang="en-US">
                <a:solidFill>
                  <a:srgbClr val="FF0000"/>
                </a:solidFill>
                <a:latin typeface="Times New Roman" pitchFamily="18" charset="0"/>
                <a:cs typeface="Times New Roman" pitchFamily="18" charset="0"/>
              </a:rPr>
              <a:t>D</a:t>
            </a:r>
            <a:r>
              <a:rPr lang="en-US">
                <a:latin typeface="Times New Roman" pitchFamily="18" charset="0"/>
                <a:cs typeface="Times New Roman" pitchFamily="18" charset="0"/>
              </a:rPr>
              <a:t>- Disseminate information related to child health          programmes</a:t>
            </a:r>
          </a:p>
          <a:p>
            <a:r>
              <a:rPr lang="en-US">
                <a:solidFill>
                  <a:srgbClr val="FF0000"/>
                </a:solidFill>
                <a:latin typeface="Times New Roman" pitchFamily="18" charset="0"/>
                <a:cs typeface="Times New Roman" pitchFamily="18" charset="0"/>
              </a:rPr>
              <a:t>E</a:t>
            </a:r>
            <a:r>
              <a:rPr lang="en-US">
                <a:latin typeface="Times New Roman" pitchFamily="18" charset="0"/>
                <a:cs typeface="Times New Roman" pitchFamily="18" charset="0"/>
              </a:rPr>
              <a:t>- Educate the public about child health</a:t>
            </a:r>
          </a:p>
          <a:p>
            <a:r>
              <a:rPr lang="en-US">
                <a:solidFill>
                  <a:srgbClr val="FF0000"/>
                </a:solidFill>
                <a:latin typeface="Times New Roman" pitchFamily="18" charset="0"/>
                <a:cs typeface="Times New Roman" pitchFamily="18" charset="0"/>
              </a:rPr>
              <a:t>M</a:t>
            </a:r>
            <a:r>
              <a:rPr lang="en-US">
                <a:latin typeface="Times New Roman" pitchFamily="18" charset="0"/>
                <a:cs typeface="Times New Roman" pitchFamily="18" charset="0"/>
              </a:rPr>
              <a:t>- Motivate people to participate in child care</a:t>
            </a:r>
          </a:p>
          <a:p>
            <a:r>
              <a:rPr lang="en-US">
                <a:solidFill>
                  <a:srgbClr val="FF0000"/>
                </a:solidFill>
                <a:latin typeface="Times New Roman" pitchFamily="18" charset="0"/>
                <a:cs typeface="Times New Roman" pitchFamily="18" charset="0"/>
              </a:rPr>
              <a:t>I</a:t>
            </a:r>
            <a:r>
              <a:rPr lang="en-US">
                <a:latin typeface="Times New Roman" pitchFamily="18" charset="0"/>
                <a:cs typeface="Times New Roman" pitchFamily="18" charset="0"/>
              </a:rPr>
              <a:t>- Investigate available resources</a:t>
            </a:r>
          </a:p>
          <a:p>
            <a:r>
              <a:rPr lang="en-US">
                <a:solidFill>
                  <a:srgbClr val="FF0000"/>
                </a:solidFill>
                <a:latin typeface="Times New Roman" pitchFamily="18" charset="0"/>
                <a:cs typeface="Times New Roman" pitchFamily="18" charset="0"/>
              </a:rPr>
              <a:t>C</a:t>
            </a:r>
            <a:r>
              <a:rPr lang="en-US">
                <a:latin typeface="Times New Roman" pitchFamily="18" charset="0"/>
                <a:cs typeface="Times New Roman" pitchFamily="18" charset="0"/>
              </a:rPr>
              <a:t>- Collaborate care</a:t>
            </a:r>
          </a:p>
        </p:txBody>
      </p:sp>
      <p:sp>
        <p:nvSpPr>
          <p:cNvPr id="4" name="Slide Number Placeholder 3"/>
          <p:cNvSpPr>
            <a:spLocks noGrp="1"/>
          </p:cNvSpPr>
          <p:nvPr>
            <p:ph type="sldNum" sz="quarter" idx="12"/>
          </p:nvPr>
        </p:nvSpPr>
        <p:spPr/>
        <p:txBody>
          <a:bodyPr/>
          <a:lstStyle/>
          <a:p>
            <a:pPr>
              <a:defRPr/>
            </a:pPr>
            <a:fld id="{E6A41777-5F93-46A2-B0B4-FD85F788D075}" type="slidenum">
              <a:rPr lang="en-US" smtClean="0"/>
              <a:pPr>
                <a:defRPr/>
              </a:pPr>
              <a:t>23</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0" y="0"/>
            <a:ext cx="9144000" cy="1143000"/>
          </a:xfrm>
        </p:spPr>
        <p:txBody>
          <a:bodyPr/>
          <a:lstStyle/>
          <a:p>
            <a:r>
              <a:rPr lang="en-US" sz="3200" b="1">
                <a:latin typeface="Times New Roman" pitchFamily="18" charset="0"/>
                <a:cs typeface="Times New Roman" pitchFamily="18" charset="0"/>
              </a:rPr>
              <a:t>TRENDS IN PEDIATRIC NURSING</a:t>
            </a:r>
          </a:p>
        </p:txBody>
      </p:sp>
      <p:sp>
        <p:nvSpPr>
          <p:cNvPr id="7171" name="Content Placeholder 2"/>
          <p:cNvSpPr>
            <a:spLocks noGrp="1"/>
          </p:cNvSpPr>
          <p:nvPr>
            <p:ph idx="1"/>
          </p:nvPr>
        </p:nvSpPr>
        <p:spPr>
          <a:xfrm>
            <a:off x="152400" y="1066800"/>
            <a:ext cx="8991600" cy="5791200"/>
          </a:xfrm>
        </p:spPr>
        <p:txBody>
          <a:bodyPr/>
          <a:lstStyle/>
          <a:p>
            <a:pPr marL="571500" indent="-571500">
              <a:buFont typeface="Calibri" pitchFamily="34" charset="0"/>
              <a:buAutoNum type="romanLcPeriod"/>
            </a:pPr>
            <a:r>
              <a:rPr lang="en-US" dirty="0">
                <a:latin typeface="Times New Roman" pitchFamily="18" charset="0"/>
                <a:cs typeface="Times New Roman" pitchFamily="18" charset="0"/>
              </a:rPr>
              <a:t>Flexible in visiting hours</a:t>
            </a:r>
          </a:p>
          <a:p>
            <a:pPr marL="571500" indent="-571500">
              <a:buFont typeface="Calibri" pitchFamily="34" charset="0"/>
              <a:buAutoNum type="romanLcPeriod"/>
            </a:pPr>
            <a:r>
              <a:rPr lang="en-US" dirty="0">
                <a:latin typeface="Times New Roman" pitchFamily="18" charset="0"/>
                <a:cs typeface="Times New Roman" pitchFamily="18" charset="0"/>
              </a:rPr>
              <a:t>Rooming – in</a:t>
            </a:r>
          </a:p>
          <a:p>
            <a:pPr marL="571500" indent="-571500">
              <a:buFont typeface="Calibri" pitchFamily="34" charset="0"/>
              <a:buAutoNum type="romanLcPeriod"/>
            </a:pPr>
            <a:r>
              <a:rPr lang="en-US" dirty="0">
                <a:latin typeface="Times New Roman" pitchFamily="18" charset="0"/>
                <a:cs typeface="Times New Roman" pitchFamily="18" charset="0"/>
              </a:rPr>
              <a:t>Parents support group</a:t>
            </a:r>
          </a:p>
          <a:p>
            <a:pPr marL="571500" indent="-571500">
              <a:buFont typeface="Calibri" pitchFamily="34" charset="0"/>
              <a:buAutoNum type="romanLcPeriod"/>
            </a:pPr>
            <a:r>
              <a:rPr lang="en-US" dirty="0">
                <a:latin typeface="Times New Roman" pitchFamily="18" charset="0"/>
                <a:cs typeface="Times New Roman" pitchFamily="18" charset="0"/>
              </a:rPr>
              <a:t>School teachers involved in care of hospitalized child</a:t>
            </a:r>
          </a:p>
          <a:p>
            <a:pPr marL="571500" indent="-571500">
              <a:buFont typeface="Calibri" pitchFamily="34" charset="0"/>
              <a:buAutoNum type="romanLcPeriod"/>
            </a:pPr>
            <a:r>
              <a:rPr lang="en-US" dirty="0">
                <a:latin typeface="Times New Roman" pitchFamily="18" charset="0"/>
                <a:cs typeface="Times New Roman" pitchFamily="18" charset="0"/>
              </a:rPr>
              <a:t>Play in school and hospital</a:t>
            </a:r>
          </a:p>
          <a:p>
            <a:pPr marL="571500" indent="-571500">
              <a:buFont typeface="Calibri" pitchFamily="34" charset="0"/>
              <a:buAutoNum type="romanLcPeriod"/>
            </a:pPr>
            <a:r>
              <a:rPr lang="en-US" dirty="0">
                <a:latin typeface="Times New Roman" pitchFamily="18" charset="0"/>
                <a:cs typeface="Times New Roman" pitchFamily="18" charset="0"/>
              </a:rPr>
              <a:t>Care by </a:t>
            </a:r>
            <a:r>
              <a:rPr lang="en-US">
                <a:latin typeface="Times New Roman" pitchFamily="18" charset="0"/>
                <a:cs typeface="Times New Roman" pitchFamily="18" charset="0"/>
              </a:rPr>
              <a:t>parents/Family centered </a:t>
            </a:r>
            <a:r>
              <a:rPr lang="en-US" dirty="0">
                <a:latin typeface="Times New Roman" pitchFamily="18" charset="0"/>
                <a:cs typeface="Times New Roman" pitchFamily="18" charset="0"/>
              </a:rPr>
              <a:t>care</a:t>
            </a:r>
          </a:p>
          <a:p>
            <a:pPr marL="571500" indent="-571500">
              <a:buFont typeface="Calibri" pitchFamily="34" charset="0"/>
              <a:buAutoNum type="romanLcPeriod"/>
            </a:pPr>
            <a:r>
              <a:rPr lang="en-US" dirty="0">
                <a:latin typeface="Times New Roman" pitchFamily="18" charset="0"/>
                <a:cs typeface="Times New Roman" pitchFamily="18" charset="0"/>
              </a:rPr>
              <a:t>Health and nursing team</a:t>
            </a:r>
          </a:p>
          <a:p>
            <a:pPr marL="571500" indent="-571500">
              <a:buFont typeface="Calibri" pitchFamily="34" charset="0"/>
              <a:buAutoNum type="romanLcPeriod"/>
            </a:pPr>
            <a:r>
              <a:rPr lang="en-US" dirty="0">
                <a:latin typeface="Times New Roman" pitchFamily="18" charset="0"/>
                <a:cs typeface="Times New Roman" pitchFamily="18" charset="0"/>
              </a:rPr>
              <a:t> Evidenced based practice</a:t>
            </a:r>
          </a:p>
          <a:p>
            <a:pPr marL="571500" indent="-571500">
              <a:buFont typeface="Calibri" pitchFamily="34" charset="0"/>
              <a:buAutoNum type="romanLcPeriod"/>
            </a:pPr>
            <a:r>
              <a:rPr lang="en-US" dirty="0">
                <a:latin typeface="Times New Roman" pitchFamily="18" charset="0"/>
                <a:cs typeface="Times New Roman" pitchFamily="18" charset="0"/>
              </a:rPr>
              <a:t>Prevention of disease and promotion of health</a:t>
            </a:r>
          </a:p>
        </p:txBody>
      </p:sp>
      <p:sp>
        <p:nvSpPr>
          <p:cNvPr id="4" name="Slide Number Placeholder 3"/>
          <p:cNvSpPr>
            <a:spLocks noGrp="1"/>
          </p:cNvSpPr>
          <p:nvPr>
            <p:ph type="sldNum" sz="quarter" idx="12"/>
          </p:nvPr>
        </p:nvSpPr>
        <p:spPr/>
        <p:txBody>
          <a:bodyPr/>
          <a:lstStyle/>
          <a:p>
            <a:pPr>
              <a:defRPr/>
            </a:pPr>
            <a:fld id="{62FAC24A-3EB5-4D16-BE1B-59A4777B4669}" type="slidenum">
              <a:rPr lang="en-US" smtClean="0"/>
              <a:pPr>
                <a:defRPr/>
              </a:pPr>
              <a:t>24</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0" y="274638"/>
            <a:ext cx="9144000" cy="1143000"/>
          </a:xfrm>
        </p:spPr>
        <p:txBody>
          <a:bodyPr/>
          <a:lstStyle/>
          <a:p>
            <a:r>
              <a:rPr lang="en-US" sz="4000">
                <a:latin typeface="Times New Roman" pitchFamily="18" charset="0"/>
                <a:cs typeface="Times New Roman" pitchFamily="18" charset="0"/>
              </a:rPr>
              <a:t>Current Trends In Pediatric Nursing Practice</a:t>
            </a:r>
          </a:p>
        </p:txBody>
      </p:sp>
      <p:sp>
        <p:nvSpPr>
          <p:cNvPr id="3" name="Content Placeholder 2"/>
          <p:cNvSpPr>
            <a:spLocks noGrp="1"/>
          </p:cNvSpPr>
          <p:nvPr>
            <p:ph idx="1"/>
          </p:nvPr>
        </p:nvSpPr>
        <p:spPr>
          <a:xfrm>
            <a:off x="228600" y="1447800"/>
            <a:ext cx="8686800" cy="4953000"/>
          </a:xfrm>
        </p:spPr>
        <p:style>
          <a:lnRef idx="2">
            <a:schemeClr val="accent5"/>
          </a:lnRef>
          <a:fillRef idx="1">
            <a:schemeClr val="lt1"/>
          </a:fillRef>
          <a:effectRef idx="0">
            <a:schemeClr val="accent5"/>
          </a:effectRef>
          <a:fontRef idx="minor">
            <a:schemeClr val="dk1"/>
          </a:fontRef>
        </p:style>
        <p:txBody>
          <a:bodyPr>
            <a:normAutofit/>
          </a:bodyPr>
          <a:lstStyle/>
          <a:p>
            <a:pPr marL="514350" indent="-514350">
              <a:buFont typeface="+mj-lt"/>
              <a:buAutoNum type="arabicPeriod"/>
              <a:defRPr/>
            </a:pPr>
            <a:r>
              <a:rPr lang="en-US" sz="2800" dirty="0">
                <a:latin typeface="Times New Roman" pitchFamily="18" charset="0"/>
                <a:cs typeface="Times New Roman" pitchFamily="18" charset="0"/>
              </a:rPr>
              <a:t>Family-Centered Care</a:t>
            </a:r>
          </a:p>
          <a:p>
            <a:pPr marL="514350" indent="-514350">
              <a:buFont typeface="+mj-lt"/>
              <a:buAutoNum type="arabicPeriod"/>
              <a:defRPr/>
            </a:pPr>
            <a:r>
              <a:rPr lang="en-US" sz="2800" dirty="0" err="1">
                <a:latin typeface="Times New Roman" pitchFamily="18" charset="0"/>
                <a:cs typeface="Times New Roman" pitchFamily="18" charset="0"/>
              </a:rPr>
              <a:t>Atraumatic</a:t>
            </a:r>
            <a:r>
              <a:rPr lang="en-US" sz="2800" dirty="0">
                <a:latin typeface="Times New Roman" pitchFamily="18" charset="0"/>
                <a:cs typeface="Times New Roman" pitchFamily="18" charset="0"/>
              </a:rPr>
              <a:t> Care</a:t>
            </a:r>
          </a:p>
          <a:p>
            <a:pPr marL="514350" indent="-514350">
              <a:buFont typeface="+mj-lt"/>
              <a:buAutoNum type="arabicPeriod"/>
              <a:defRPr/>
            </a:pPr>
            <a:r>
              <a:rPr lang="en-US" sz="2800" dirty="0">
                <a:latin typeface="Times New Roman" pitchFamily="18" charset="0"/>
                <a:cs typeface="Times New Roman" pitchFamily="18" charset="0"/>
              </a:rPr>
              <a:t>Cost containment</a:t>
            </a:r>
          </a:p>
          <a:p>
            <a:pPr marL="514350" indent="-514350">
              <a:buFont typeface="+mj-lt"/>
              <a:buAutoNum type="arabicPeriod"/>
              <a:defRPr/>
            </a:pPr>
            <a:r>
              <a:rPr lang="en-US" sz="2800" dirty="0">
                <a:latin typeface="Times New Roman" pitchFamily="18" charset="0"/>
                <a:cs typeface="Times New Roman" pitchFamily="18" charset="0"/>
              </a:rPr>
              <a:t>Primary nursing</a:t>
            </a:r>
          </a:p>
          <a:p>
            <a:pPr marL="514350" indent="-514350">
              <a:buFont typeface="+mj-lt"/>
              <a:buAutoNum type="arabicPeriod"/>
              <a:defRPr/>
            </a:pPr>
            <a:r>
              <a:rPr lang="en-US" sz="2800" dirty="0">
                <a:latin typeface="Times New Roman" pitchFamily="18" charset="0"/>
                <a:cs typeface="Times New Roman" pitchFamily="18" charset="0"/>
              </a:rPr>
              <a:t>Case management</a:t>
            </a:r>
          </a:p>
          <a:p>
            <a:pPr marL="514350" indent="-514350">
              <a:buFont typeface="+mj-lt"/>
              <a:buAutoNum type="arabicPeriod"/>
              <a:defRPr/>
            </a:pPr>
            <a:r>
              <a:rPr lang="en-US" sz="2800" dirty="0">
                <a:latin typeface="Times New Roman" pitchFamily="18" charset="0"/>
                <a:cs typeface="Times New Roman" pitchFamily="18" charset="0"/>
              </a:rPr>
              <a:t>High technology care</a:t>
            </a:r>
          </a:p>
          <a:p>
            <a:pPr marL="514350" indent="-514350">
              <a:buFont typeface="+mj-lt"/>
              <a:buAutoNum type="arabicPeriod"/>
              <a:defRPr/>
            </a:pPr>
            <a:r>
              <a:rPr lang="en-US" sz="2800" dirty="0">
                <a:latin typeface="Times New Roman" pitchFamily="18" charset="0"/>
                <a:cs typeface="Times New Roman" pitchFamily="18" charset="0"/>
              </a:rPr>
              <a:t>Evidenced based practice</a:t>
            </a:r>
          </a:p>
          <a:p>
            <a:pPr marL="514350" indent="-514350">
              <a:buFont typeface="+mj-lt"/>
              <a:buAutoNum type="arabicPeriod"/>
              <a:defRPr/>
            </a:pPr>
            <a:r>
              <a:rPr lang="en-US" sz="2800" dirty="0">
                <a:latin typeface="Times New Roman" pitchFamily="18" charset="0"/>
                <a:cs typeface="Times New Roman" pitchFamily="18" charset="0"/>
              </a:rPr>
              <a:t>Child oriented environment</a:t>
            </a:r>
          </a:p>
        </p:txBody>
      </p:sp>
      <p:sp>
        <p:nvSpPr>
          <p:cNvPr id="4" name="Slide Number Placeholder 3"/>
          <p:cNvSpPr>
            <a:spLocks noGrp="1"/>
          </p:cNvSpPr>
          <p:nvPr>
            <p:ph type="sldNum" sz="quarter" idx="12"/>
          </p:nvPr>
        </p:nvSpPr>
        <p:spPr/>
        <p:txBody>
          <a:bodyPr/>
          <a:lstStyle/>
          <a:p>
            <a:pPr>
              <a:defRPr/>
            </a:pPr>
            <a:fld id="{B244D6B4-6D25-48B8-9653-693F56A73012}" type="slidenum">
              <a:rPr lang="en-US" smtClean="0"/>
              <a:pPr>
                <a:defRPr/>
              </a:pPr>
              <a:t>25</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br>
              <a:rPr lang="en-US" dirty="0"/>
            </a:br>
            <a:endParaRPr lang="en-US" dirty="0"/>
          </a:p>
        </p:txBody>
      </p:sp>
      <p:sp>
        <p:nvSpPr>
          <p:cNvPr id="4" name="Oval 3"/>
          <p:cNvSpPr/>
          <p:nvPr/>
        </p:nvSpPr>
        <p:spPr>
          <a:xfrm>
            <a:off x="762000" y="228600"/>
            <a:ext cx="6781800" cy="1143000"/>
          </a:xfrm>
          <a:prstGeom prst="ellipse">
            <a:avLst/>
          </a:prstGeom>
        </p:spPr>
        <p:style>
          <a:lnRef idx="2">
            <a:schemeClr val="accent1"/>
          </a:lnRef>
          <a:fillRef idx="1">
            <a:schemeClr val="lt1"/>
          </a:fillRef>
          <a:effectRef idx="0">
            <a:schemeClr val="accent1"/>
          </a:effectRef>
          <a:fontRef idx="minor">
            <a:schemeClr val="dk1"/>
          </a:fontRef>
        </p:style>
        <p:txBody>
          <a:bodyPr anchor="ctr"/>
          <a:lstStyle/>
          <a:p>
            <a:pPr algn="ctr">
              <a:defRPr/>
            </a:pPr>
            <a:r>
              <a:rPr lang="en-US" sz="4000" dirty="0">
                <a:solidFill>
                  <a:srgbClr val="C00000"/>
                </a:solidFill>
                <a:latin typeface="Times New Roman" pitchFamily="18" charset="0"/>
                <a:cs typeface="Times New Roman" pitchFamily="18" charset="0"/>
              </a:rPr>
              <a:t>1. Family-Centered Care</a:t>
            </a:r>
          </a:p>
        </p:txBody>
      </p:sp>
      <p:sp>
        <p:nvSpPr>
          <p:cNvPr id="7" name="Left-Right-Up Arrow 6"/>
          <p:cNvSpPr/>
          <p:nvPr/>
        </p:nvSpPr>
        <p:spPr>
          <a:xfrm>
            <a:off x="3886200" y="1524000"/>
            <a:ext cx="1143000" cy="838200"/>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0" y="1981200"/>
            <a:ext cx="3886200" cy="4876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4000" b="1" dirty="0">
                <a:solidFill>
                  <a:srgbClr val="FFC000"/>
                </a:solidFill>
                <a:latin typeface="Times New Roman" pitchFamily="18" charset="0"/>
                <a:cs typeface="Times New Roman" pitchFamily="18" charset="0"/>
              </a:rPr>
              <a:t>Enabling</a:t>
            </a:r>
          </a:p>
          <a:p>
            <a:pPr>
              <a:buFont typeface="Arial" pitchFamily="34" charset="0"/>
              <a:buChar char="•"/>
              <a:defRPr/>
            </a:pPr>
            <a:r>
              <a:rPr lang="en-US" sz="2400" dirty="0">
                <a:latin typeface="Times New Roman" pitchFamily="18" charset="0"/>
                <a:cs typeface="Times New Roman" pitchFamily="18" charset="0"/>
              </a:rPr>
              <a:t> Based on quality care and promote physiological and psychological care of the family</a:t>
            </a:r>
          </a:p>
          <a:p>
            <a:pPr>
              <a:defRPr/>
            </a:pPr>
            <a:endParaRPr lang="en-US" sz="2400" dirty="0">
              <a:latin typeface="Times New Roman" pitchFamily="18" charset="0"/>
              <a:cs typeface="Times New Roman" pitchFamily="18" charset="0"/>
            </a:endParaRPr>
          </a:p>
          <a:p>
            <a:pPr>
              <a:buFont typeface="Arial" pitchFamily="34" charset="0"/>
              <a:buChar char="•"/>
              <a:defRPr/>
            </a:pPr>
            <a:r>
              <a:rPr lang="en-US" sz="2400" dirty="0">
                <a:latin typeface="Times New Roman" pitchFamily="18" charset="0"/>
                <a:cs typeface="Times New Roman" pitchFamily="18" charset="0"/>
              </a:rPr>
              <a:t> Create opportunities and utilize their present abilities</a:t>
            </a:r>
          </a:p>
          <a:p>
            <a:pPr>
              <a:defRPr/>
            </a:pPr>
            <a:endParaRPr lang="en-US" sz="2400" dirty="0">
              <a:latin typeface="Times New Roman" pitchFamily="18" charset="0"/>
              <a:cs typeface="Times New Roman" pitchFamily="18" charset="0"/>
            </a:endParaRPr>
          </a:p>
          <a:p>
            <a:pPr>
              <a:buFont typeface="Arial" pitchFamily="34" charset="0"/>
              <a:buChar char="•"/>
              <a:defRPr/>
            </a:pPr>
            <a:r>
              <a:rPr lang="en-US" sz="2400" dirty="0">
                <a:latin typeface="Times New Roman" pitchFamily="18" charset="0"/>
                <a:cs typeface="Times New Roman" pitchFamily="18" charset="0"/>
              </a:rPr>
              <a:t> Family education</a:t>
            </a:r>
          </a:p>
        </p:txBody>
      </p:sp>
      <p:sp>
        <p:nvSpPr>
          <p:cNvPr id="9" name="Rectangle 8"/>
          <p:cNvSpPr/>
          <p:nvPr/>
        </p:nvSpPr>
        <p:spPr>
          <a:xfrm>
            <a:off x="5029200" y="1981200"/>
            <a:ext cx="4114800" cy="4876800"/>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r>
              <a:rPr lang="en-US" sz="4000" b="1" dirty="0">
                <a:solidFill>
                  <a:srgbClr val="FFC000"/>
                </a:solidFill>
                <a:latin typeface="Times New Roman" pitchFamily="18" charset="0"/>
                <a:cs typeface="Times New Roman" pitchFamily="18" charset="0"/>
              </a:rPr>
              <a:t>Empowering</a:t>
            </a:r>
          </a:p>
          <a:p>
            <a:pPr>
              <a:buFont typeface="Arial" pitchFamily="34" charset="0"/>
              <a:buChar char="•"/>
              <a:defRPr/>
            </a:pPr>
            <a:r>
              <a:rPr lang="en-US" sz="2400" dirty="0">
                <a:latin typeface="Times New Roman" pitchFamily="18" charset="0"/>
                <a:cs typeface="Times New Roman" pitchFamily="18" charset="0"/>
              </a:rPr>
              <a:t> Foster the strength of the family to cope and withstand stress</a:t>
            </a:r>
          </a:p>
          <a:p>
            <a:pPr>
              <a:defRPr/>
            </a:pPr>
            <a:endParaRPr lang="en-US" sz="2400" dirty="0">
              <a:latin typeface="Times New Roman" pitchFamily="18" charset="0"/>
              <a:cs typeface="Times New Roman" pitchFamily="18" charset="0"/>
            </a:endParaRPr>
          </a:p>
          <a:p>
            <a:pPr>
              <a:buFont typeface="Arial" pitchFamily="34" charset="0"/>
              <a:buChar char="•"/>
              <a:defRPr/>
            </a:pPr>
            <a:r>
              <a:rPr lang="en-US" sz="2400" dirty="0">
                <a:latin typeface="Times New Roman" pitchFamily="18" charset="0"/>
                <a:cs typeface="Times New Roman" pitchFamily="18" charset="0"/>
              </a:rPr>
              <a:t> Recognize family as </a:t>
            </a:r>
            <a:r>
              <a:rPr lang="en-US" sz="2400" dirty="0" err="1">
                <a:latin typeface="Times New Roman" pitchFamily="18" charset="0"/>
                <a:cs typeface="Times New Roman" pitchFamily="18" charset="0"/>
              </a:rPr>
              <a:t>atonomous</a:t>
            </a:r>
            <a:r>
              <a:rPr lang="en-US" sz="2400" dirty="0">
                <a:latin typeface="Times New Roman" pitchFamily="18" charset="0"/>
                <a:cs typeface="Times New Roman" pitchFamily="18" charset="0"/>
              </a:rPr>
              <a:t> individual</a:t>
            </a:r>
          </a:p>
          <a:p>
            <a:pPr>
              <a:defRPr/>
            </a:pPr>
            <a:endParaRPr lang="en-US" sz="2400" dirty="0">
              <a:latin typeface="Times New Roman" pitchFamily="18" charset="0"/>
              <a:cs typeface="Times New Roman" pitchFamily="18" charset="0"/>
            </a:endParaRPr>
          </a:p>
          <a:p>
            <a:pPr>
              <a:buFont typeface="Arial" pitchFamily="34" charset="0"/>
              <a:buChar char="•"/>
              <a:defRPr/>
            </a:pPr>
            <a:r>
              <a:rPr lang="en-US" sz="2400" dirty="0">
                <a:latin typeface="Times New Roman" pitchFamily="18" charset="0"/>
                <a:cs typeface="Times New Roman" pitchFamily="18" charset="0"/>
              </a:rPr>
              <a:t> Decision making </a:t>
            </a:r>
          </a:p>
        </p:txBody>
      </p:sp>
      <p:sp>
        <p:nvSpPr>
          <p:cNvPr id="10" name="Slide Number Placeholder 9"/>
          <p:cNvSpPr>
            <a:spLocks noGrp="1"/>
          </p:cNvSpPr>
          <p:nvPr>
            <p:ph type="sldNum" sz="quarter" idx="12"/>
          </p:nvPr>
        </p:nvSpPr>
        <p:spPr/>
        <p:txBody>
          <a:bodyPr/>
          <a:lstStyle/>
          <a:p>
            <a:pPr>
              <a:defRPr/>
            </a:pPr>
            <a:fld id="{03BFC0C9-1BCF-4CC1-9868-C596F7B055B5}" type="slidenum">
              <a:rPr lang="en-US" smtClean="0"/>
              <a:pPr>
                <a:defRPr/>
              </a:pPr>
              <a:t>26</a:t>
            </a:fld>
            <a:endParaRPr lang="en-US"/>
          </a:p>
        </p:txBody>
      </p:sp>
      <p:sp>
        <p:nvSpPr>
          <p:cNvPr id="11" name="Footer Placeholder 10"/>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atin typeface="Times New Roman" pitchFamily="18" charset="0"/>
                <a:cs typeface="Times New Roman" pitchFamily="18" charset="0"/>
              </a:rPr>
              <a:t>2. Atraumatic care</a:t>
            </a:r>
          </a:p>
        </p:txBody>
      </p:sp>
      <p:sp>
        <p:nvSpPr>
          <p:cNvPr id="10243" name="Content Placeholder 2"/>
          <p:cNvSpPr>
            <a:spLocks noGrp="1"/>
          </p:cNvSpPr>
          <p:nvPr>
            <p:ph idx="1"/>
          </p:nvPr>
        </p:nvSpPr>
        <p:spPr/>
        <p:txBody>
          <a:bodyPr/>
          <a:lstStyle/>
          <a:p>
            <a:r>
              <a:rPr lang="en-US" sz="2800">
                <a:latin typeface="Times New Roman" pitchFamily="18" charset="0"/>
                <a:cs typeface="Times New Roman" pitchFamily="18" charset="0"/>
              </a:rPr>
              <a:t>“First Do no harm”</a:t>
            </a:r>
          </a:p>
          <a:p>
            <a:r>
              <a:rPr lang="en-US" sz="2800">
                <a:latin typeface="Times New Roman" pitchFamily="18" charset="0"/>
                <a:cs typeface="Times New Roman" pitchFamily="18" charset="0"/>
              </a:rPr>
              <a:t>Atraumatic care is the provision of </a:t>
            </a:r>
            <a:r>
              <a:rPr lang="en-US" sz="2800">
                <a:solidFill>
                  <a:srgbClr val="C00000"/>
                </a:solidFill>
                <a:latin typeface="Times New Roman" pitchFamily="18" charset="0"/>
                <a:cs typeface="Times New Roman" pitchFamily="18" charset="0"/>
              </a:rPr>
              <a:t>therapeutic care, </a:t>
            </a:r>
            <a:r>
              <a:rPr lang="en-US" sz="2800">
                <a:latin typeface="Times New Roman" pitchFamily="18" charset="0"/>
                <a:cs typeface="Times New Roman" pitchFamily="18" charset="0"/>
              </a:rPr>
              <a:t>in</a:t>
            </a:r>
          </a:p>
          <a:p>
            <a:r>
              <a:rPr lang="en-US" sz="2800">
                <a:solidFill>
                  <a:srgbClr val="C00000"/>
                </a:solidFill>
                <a:latin typeface="Times New Roman" pitchFamily="18" charset="0"/>
                <a:cs typeface="Times New Roman" pitchFamily="18" charset="0"/>
              </a:rPr>
              <a:t>Settings</a:t>
            </a:r>
          </a:p>
          <a:p>
            <a:r>
              <a:rPr lang="en-US" sz="2800">
                <a:solidFill>
                  <a:srgbClr val="C00000"/>
                </a:solidFill>
                <a:latin typeface="Times New Roman" pitchFamily="18" charset="0"/>
                <a:cs typeface="Times New Roman" pitchFamily="18" charset="0"/>
              </a:rPr>
              <a:t>Personnel</a:t>
            </a:r>
          </a:p>
          <a:p>
            <a:r>
              <a:rPr lang="en-US" sz="2800">
                <a:solidFill>
                  <a:srgbClr val="C00000"/>
                </a:solidFill>
                <a:latin typeface="Times New Roman" pitchFamily="18" charset="0"/>
                <a:cs typeface="Times New Roman" pitchFamily="18" charset="0"/>
              </a:rPr>
              <a:t>interventions</a:t>
            </a:r>
          </a:p>
        </p:txBody>
      </p:sp>
      <p:sp>
        <p:nvSpPr>
          <p:cNvPr id="4" name="Slide Number Placeholder 3"/>
          <p:cNvSpPr>
            <a:spLocks noGrp="1"/>
          </p:cNvSpPr>
          <p:nvPr>
            <p:ph type="sldNum" sz="quarter" idx="12"/>
          </p:nvPr>
        </p:nvSpPr>
        <p:spPr/>
        <p:txBody>
          <a:bodyPr/>
          <a:lstStyle/>
          <a:p>
            <a:pPr>
              <a:defRPr/>
            </a:pPr>
            <a:fld id="{4037EA7D-6631-4E51-99F3-1F4C8284CC66}" type="slidenum">
              <a:rPr lang="en-US" smtClean="0"/>
              <a:pPr>
                <a:defRPr/>
              </a:pPr>
              <a:t>27</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152400" y="685800"/>
            <a:ext cx="8991600" cy="6172200"/>
          </a:xfrm>
        </p:spPr>
        <p:txBody>
          <a:bodyPr/>
          <a:lstStyle/>
          <a:p>
            <a:pPr>
              <a:buFont typeface="Arial" charset="0"/>
              <a:buNone/>
            </a:pPr>
            <a:r>
              <a:rPr lang="en-US" sz="2800" dirty="0">
                <a:latin typeface="Times New Roman" pitchFamily="18" charset="0"/>
                <a:cs typeface="Times New Roman" pitchFamily="18" charset="0"/>
              </a:rPr>
              <a:t>Therapeutic care: </a:t>
            </a:r>
            <a:r>
              <a:rPr lang="en-US" sz="2800" dirty="0">
                <a:solidFill>
                  <a:srgbClr val="00B0F0"/>
                </a:solidFill>
                <a:latin typeface="Times New Roman" pitchFamily="18" charset="0"/>
                <a:cs typeface="Times New Roman" pitchFamily="18" charset="0"/>
              </a:rPr>
              <a:t>prevention, diagnosis, treatment and palliation of acute and chronic conditions</a:t>
            </a:r>
            <a:endParaRPr lang="en-US" sz="2800" dirty="0">
              <a:solidFill>
                <a:srgbClr val="C00000"/>
              </a:solidFill>
              <a:latin typeface="Times New Roman" pitchFamily="18" charset="0"/>
              <a:cs typeface="Times New Roman" pitchFamily="18" charset="0"/>
            </a:endParaRPr>
          </a:p>
          <a:p>
            <a:pPr>
              <a:buFont typeface="Arial" charset="0"/>
              <a:buNone/>
            </a:pPr>
            <a:r>
              <a:rPr lang="en-US" sz="2800" dirty="0">
                <a:solidFill>
                  <a:srgbClr val="C00000"/>
                </a:solidFill>
                <a:latin typeface="Times New Roman" pitchFamily="18" charset="0"/>
                <a:cs typeface="Times New Roman" pitchFamily="18" charset="0"/>
              </a:rPr>
              <a:t>Settings</a:t>
            </a:r>
            <a:r>
              <a:rPr lang="en-US" sz="2800" dirty="0">
                <a:solidFill>
                  <a:srgbClr val="00B0F0"/>
                </a:solidFill>
                <a:latin typeface="Times New Roman" pitchFamily="18" charset="0"/>
                <a:cs typeface="Times New Roman" pitchFamily="18" charset="0"/>
              </a:rPr>
              <a:t>: home, hospital or any other health care setting</a:t>
            </a:r>
          </a:p>
          <a:p>
            <a:pPr>
              <a:buFont typeface="Arial" charset="0"/>
              <a:buNone/>
            </a:pPr>
            <a:r>
              <a:rPr lang="en-US" sz="2800" dirty="0">
                <a:solidFill>
                  <a:srgbClr val="FF0000"/>
                </a:solidFill>
                <a:latin typeface="Times New Roman" pitchFamily="18" charset="0"/>
                <a:cs typeface="Times New Roman" pitchFamily="18" charset="0"/>
              </a:rPr>
              <a:t>Personnel </a:t>
            </a:r>
            <a:r>
              <a:rPr lang="en-US" sz="2800" dirty="0">
                <a:solidFill>
                  <a:srgbClr val="00B0F0"/>
                </a:solidFill>
                <a:latin typeface="Times New Roman" pitchFamily="18" charset="0"/>
                <a:cs typeface="Times New Roman" pitchFamily="18" charset="0"/>
              </a:rPr>
              <a:t>: anyone directly involved in providing therapeutic care</a:t>
            </a:r>
          </a:p>
          <a:p>
            <a:pPr>
              <a:buFont typeface="Arial" charset="0"/>
              <a:buNone/>
            </a:pPr>
            <a:r>
              <a:rPr lang="en-US" sz="2800" dirty="0">
                <a:solidFill>
                  <a:srgbClr val="FF0000"/>
                </a:solidFill>
                <a:latin typeface="Times New Roman" pitchFamily="18" charset="0"/>
                <a:cs typeface="Times New Roman" pitchFamily="18" charset="0"/>
              </a:rPr>
              <a:t>Interventions</a:t>
            </a:r>
            <a:r>
              <a:rPr lang="en-US" sz="2800" dirty="0">
                <a:latin typeface="Times New Roman" pitchFamily="18" charset="0"/>
                <a:cs typeface="Times New Roman" pitchFamily="18" charset="0"/>
              </a:rPr>
              <a:t>:</a:t>
            </a:r>
          </a:p>
          <a:p>
            <a:pPr>
              <a:buFont typeface="Arial" charset="0"/>
              <a:buNone/>
            </a:pPr>
            <a:r>
              <a:rPr lang="en-US" sz="2800" dirty="0">
                <a:solidFill>
                  <a:srgbClr val="00B0F0"/>
                </a:solidFill>
                <a:latin typeface="Times New Roman" pitchFamily="18" charset="0"/>
                <a:cs typeface="Times New Roman" pitchFamily="18" charset="0"/>
              </a:rPr>
              <a:t>Psychological :Preparing children for procedures</a:t>
            </a:r>
          </a:p>
          <a:p>
            <a:pPr>
              <a:buFont typeface="Arial" charset="0"/>
              <a:buNone/>
            </a:pPr>
            <a:r>
              <a:rPr lang="en-US" sz="2800" dirty="0">
                <a:solidFill>
                  <a:srgbClr val="00B0F0"/>
                </a:solidFill>
                <a:latin typeface="Times New Roman" pitchFamily="18" charset="0"/>
                <a:cs typeface="Times New Roman" pitchFamily="18" charset="0"/>
              </a:rPr>
              <a:t>Physical: preparing space or room for the family</a:t>
            </a:r>
          </a:p>
          <a:p>
            <a:pPr>
              <a:buFont typeface="Arial" charset="0"/>
              <a:buNone/>
            </a:pPr>
            <a:r>
              <a:rPr lang="en-US" sz="2800" u="sng" dirty="0">
                <a:latin typeface="Times New Roman" pitchFamily="18" charset="0"/>
                <a:cs typeface="Times New Roman" pitchFamily="18" charset="0"/>
              </a:rPr>
              <a:t>Psychological distress: </a:t>
            </a:r>
            <a:r>
              <a:rPr lang="en-US" sz="2800" dirty="0">
                <a:latin typeface="Times New Roman" pitchFamily="18" charset="0"/>
                <a:cs typeface="Times New Roman" pitchFamily="18" charset="0"/>
              </a:rPr>
              <a:t>Anxiety, Fear, Anger, Disappointment, Sadness, Shame or guilt</a:t>
            </a:r>
          </a:p>
          <a:p>
            <a:pPr>
              <a:buFont typeface="Arial" charset="0"/>
              <a:buNone/>
            </a:pPr>
            <a:r>
              <a:rPr lang="en-US" sz="2800" u="sng" dirty="0">
                <a:latin typeface="Times New Roman" pitchFamily="18" charset="0"/>
                <a:cs typeface="Times New Roman" pitchFamily="18" charset="0"/>
              </a:rPr>
              <a:t>Physical distress:</a:t>
            </a:r>
          </a:p>
          <a:p>
            <a:r>
              <a:rPr lang="en-US" sz="2800" dirty="0">
                <a:latin typeface="Times New Roman" pitchFamily="18" charset="0"/>
                <a:cs typeface="Times New Roman" pitchFamily="18" charset="0"/>
              </a:rPr>
              <a:t>Sleepless and immobilization</a:t>
            </a:r>
          </a:p>
          <a:p>
            <a:pPr>
              <a:buFont typeface="Arial" charset="0"/>
              <a:buNone/>
            </a:pPr>
            <a:endParaRPr lang="en-US" sz="2800" dirty="0">
              <a:solidFill>
                <a:srgbClr val="00B0F0"/>
              </a:solidFill>
              <a:latin typeface="Times New Roman" pitchFamily="18" charset="0"/>
              <a:cs typeface="Times New Roman" pitchFamily="18" charset="0"/>
            </a:endParaRPr>
          </a:p>
          <a:p>
            <a:pPr>
              <a:buFont typeface="Arial" charset="0"/>
              <a:buNone/>
            </a:pPr>
            <a:endParaRPr lang="en-US" sz="2800" dirty="0">
              <a:solidFill>
                <a:srgbClr val="C0000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8FB0D8E2-F068-4FD5-98C1-95A1F753C908}" type="slidenum">
              <a:rPr lang="en-US" smtClean="0"/>
              <a:pPr>
                <a:defRPr/>
              </a:pPr>
              <a:t>28</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2"/>
          <p:cNvSpPr>
            <a:spLocks noGrp="1"/>
          </p:cNvSpPr>
          <p:nvPr>
            <p:ph idx="1"/>
          </p:nvPr>
        </p:nvSpPr>
        <p:spPr>
          <a:xfrm>
            <a:off x="0" y="685800"/>
            <a:ext cx="9144000" cy="6172200"/>
          </a:xfrm>
        </p:spPr>
        <p:txBody>
          <a:bodyPr/>
          <a:lstStyle/>
          <a:p>
            <a:pPr>
              <a:buFont typeface="Arial" charset="0"/>
              <a:buNone/>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744EE669-E7C7-4A15-BC5C-22D5FEBEB812}" type="slidenum">
              <a:rPr lang="en-US" smtClean="0"/>
              <a:pPr>
                <a:defRPr/>
              </a:pPr>
              <a:t>29</a:t>
            </a:fld>
            <a:endParaRPr lang="en-US"/>
          </a:p>
        </p:txBody>
      </p:sp>
      <p:sp>
        <p:nvSpPr>
          <p:cNvPr id="12292" name="Content Placeholder 2"/>
          <p:cNvSpPr txBox="1">
            <a:spLocks/>
          </p:cNvSpPr>
          <p:nvPr/>
        </p:nvSpPr>
        <p:spPr bwMode="auto">
          <a:xfrm>
            <a:off x="228600" y="1905000"/>
            <a:ext cx="8305800" cy="3429000"/>
          </a:xfrm>
          <a:prstGeom prst="rect">
            <a:avLst/>
          </a:prstGeom>
          <a:noFill/>
          <a:ln w="9525">
            <a:noFill/>
            <a:miter lim="800000"/>
            <a:headEnd/>
            <a:tailEnd/>
          </a:ln>
        </p:spPr>
        <p:txBody>
          <a:bodyPr/>
          <a:lstStyle/>
          <a:p>
            <a:pPr marL="514350" indent="-514350">
              <a:spcBef>
                <a:spcPct val="20000"/>
              </a:spcBef>
              <a:buFont typeface="Arial" charset="0"/>
              <a:buAutoNum type="arabicPeriod"/>
            </a:pPr>
            <a:r>
              <a:rPr lang="en-US" sz="3200" dirty="0">
                <a:latin typeface="Times New Roman" pitchFamily="18" charset="0"/>
                <a:cs typeface="Times New Roman" pitchFamily="18" charset="0"/>
              </a:rPr>
              <a:t>Prevent or minimize child’s separation from the family</a:t>
            </a:r>
          </a:p>
          <a:p>
            <a:pPr marL="514350" indent="-514350">
              <a:spcBef>
                <a:spcPct val="20000"/>
              </a:spcBef>
              <a:buFont typeface="Arial" charset="0"/>
              <a:buAutoNum type="arabicPeriod"/>
            </a:pPr>
            <a:r>
              <a:rPr lang="en-US" sz="3200" dirty="0">
                <a:latin typeface="Times New Roman" pitchFamily="18" charset="0"/>
                <a:cs typeface="Times New Roman" pitchFamily="18" charset="0"/>
              </a:rPr>
              <a:t> Promote a sense of control</a:t>
            </a:r>
          </a:p>
          <a:p>
            <a:pPr marL="514350" indent="-514350">
              <a:spcBef>
                <a:spcPct val="20000"/>
              </a:spcBef>
              <a:buFont typeface="Arial" charset="0"/>
              <a:buAutoNum type="arabicPeriod"/>
            </a:pPr>
            <a:r>
              <a:rPr lang="en-US" sz="3200" dirty="0">
                <a:latin typeface="Times New Roman" pitchFamily="18" charset="0"/>
                <a:cs typeface="Times New Roman" pitchFamily="18" charset="0"/>
              </a:rPr>
              <a:t>Prevent or minimize bodily injury or pain</a:t>
            </a:r>
          </a:p>
        </p:txBody>
      </p:sp>
      <p:sp>
        <p:nvSpPr>
          <p:cNvPr id="12293" name="Title 1"/>
          <p:cNvSpPr>
            <a:spLocks noGrp="1"/>
          </p:cNvSpPr>
          <p:nvPr>
            <p:ph type="title"/>
          </p:nvPr>
        </p:nvSpPr>
        <p:spPr>
          <a:xfrm>
            <a:off x="304800" y="685800"/>
            <a:ext cx="8229600" cy="1143000"/>
          </a:xfrm>
        </p:spPr>
        <p:txBody>
          <a:bodyPr/>
          <a:lstStyle/>
          <a:p>
            <a:r>
              <a:rPr lang="en-US" sz="4000" u="sng" dirty="0">
                <a:latin typeface="Times New Roman" pitchFamily="18" charset="0"/>
                <a:cs typeface="Times New Roman" pitchFamily="18" charset="0"/>
              </a:rPr>
              <a:t>Three Principles in </a:t>
            </a:r>
            <a:r>
              <a:rPr lang="en-US" sz="4000" u="sng" dirty="0" err="1">
                <a:latin typeface="Times New Roman" pitchFamily="18" charset="0"/>
                <a:cs typeface="Times New Roman" pitchFamily="18" charset="0"/>
              </a:rPr>
              <a:t>Atraumatic</a:t>
            </a:r>
            <a:r>
              <a:rPr lang="en-US" sz="4000" u="sng" dirty="0">
                <a:latin typeface="Times New Roman" pitchFamily="18" charset="0"/>
                <a:cs typeface="Times New Roman" pitchFamily="18" charset="0"/>
              </a:rPr>
              <a:t> care </a:t>
            </a:r>
          </a:p>
        </p:txBody>
      </p:sp>
      <p:sp>
        <p:nvSpPr>
          <p:cNvPr id="6" name="Footer Placeholder 5"/>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2" descr="C:\Users\Dayanand\Desktop\modern-concept-of-child-care-4-638.jpg"/>
          <p:cNvPicPr>
            <a:picLocks noChangeAspect="1" noChangeArrowheads="1"/>
          </p:cNvPicPr>
          <p:nvPr/>
        </p:nvPicPr>
        <p:blipFill>
          <a:blip r:embed="rId2"/>
          <a:srcRect/>
          <a:stretch>
            <a:fillRect/>
          </a:stretch>
        </p:blipFill>
        <p:spPr bwMode="auto">
          <a:xfrm>
            <a:off x="304800" y="381000"/>
            <a:ext cx="8529944" cy="6248399"/>
          </a:xfrm>
          <a:prstGeom prst="rect">
            <a:avLst/>
          </a:prstGeom>
          <a:noFill/>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
        <p:nvSpPr>
          <p:cNvPr id="6" name="Footer Placeholder 5"/>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a:latin typeface="Times New Roman" pitchFamily="18" charset="0"/>
                <a:cs typeface="Times New Roman" pitchFamily="18" charset="0"/>
              </a:rPr>
              <a:t>3. Cost Containment</a:t>
            </a:r>
          </a:p>
        </p:txBody>
      </p:sp>
      <p:graphicFrame>
        <p:nvGraphicFramePr>
          <p:cNvPr id="4" name="Content Placeholder 3"/>
          <p:cNvGraphicFramePr>
            <a:graphicFrameLocks noGrp="1"/>
          </p:cNvGraphicFramePr>
          <p:nvPr>
            <p:ph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pPr>
              <a:defRPr/>
            </a:pPr>
            <a:fld id="{FC55DAE0-EA3F-40D3-8127-07E1BB092378}" type="slidenum">
              <a:rPr lang="en-US" smtClean="0"/>
              <a:pPr>
                <a:defRPr/>
              </a:pPr>
              <a:t>30</a:t>
            </a:fld>
            <a:endParaRPr lang="en-US"/>
          </a:p>
        </p:txBody>
      </p:sp>
      <p:sp>
        <p:nvSpPr>
          <p:cNvPr id="6" name="Footer Placeholder 5"/>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atin typeface="Times New Roman" pitchFamily="18" charset="0"/>
                <a:cs typeface="Times New Roman" pitchFamily="18" charset="0"/>
              </a:rPr>
              <a:t>4. Primary Nursing</a:t>
            </a:r>
          </a:p>
        </p:txBody>
      </p:sp>
      <p:sp>
        <p:nvSpPr>
          <p:cNvPr id="3" name="Content Placeholder 2"/>
          <p:cNvSpPr>
            <a:spLocks noGrp="1"/>
          </p:cNvSpPr>
          <p:nvPr>
            <p:ph idx="1"/>
          </p:nvPr>
        </p:nvSpPr>
        <p:spPr>
          <a:xfrm>
            <a:off x="457200" y="1981200"/>
            <a:ext cx="8229600" cy="4419600"/>
          </a:xfrm>
        </p:spPr>
        <p:style>
          <a:lnRef idx="2">
            <a:schemeClr val="dk1"/>
          </a:lnRef>
          <a:fillRef idx="1">
            <a:schemeClr val="lt1"/>
          </a:fillRef>
          <a:effectRef idx="0">
            <a:schemeClr val="dk1"/>
          </a:effectRef>
          <a:fontRef idx="minor">
            <a:schemeClr val="dk1"/>
          </a:fontRef>
        </p:style>
        <p:txBody>
          <a:bodyPr/>
          <a:lstStyle/>
          <a:p>
            <a:pPr>
              <a:defRPr/>
            </a:pPr>
            <a:r>
              <a:rPr lang="en-US" dirty="0">
                <a:latin typeface="Times New Roman" pitchFamily="18" charset="0"/>
                <a:cs typeface="Times New Roman" pitchFamily="18" charset="0"/>
              </a:rPr>
              <a:t>Care continuity</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Commitment</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Accountability </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Responsibility </a:t>
            </a:r>
          </a:p>
          <a:p>
            <a:pPr>
              <a:defRPr/>
            </a:pPr>
            <a:endParaRPr lang="en-US" dirty="0"/>
          </a:p>
        </p:txBody>
      </p:sp>
      <p:sp>
        <p:nvSpPr>
          <p:cNvPr id="4" name="Slide Number Placeholder 3"/>
          <p:cNvSpPr>
            <a:spLocks noGrp="1"/>
          </p:cNvSpPr>
          <p:nvPr>
            <p:ph type="sldNum" sz="quarter" idx="12"/>
          </p:nvPr>
        </p:nvSpPr>
        <p:spPr/>
        <p:txBody>
          <a:bodyPr/>
          <a:lstStyle/>
          <a:p>
            <a:pPr>
              <a:defRPr/>
            </a:pPr>
            <a:fld id="{46FF0621-A574-440B-AB9C-3F03E5F05A5C}" type="slidenum">
              <a:rPr lang="en-US" smtClean="0"/>
              <a:pPr>
                <a:defRPr/>
              </a:pPr>
              <a:t>31</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atin typeface="Times New Roman" pitchFamily="18" charset="0"/>
                <a:cs typeface="Times New Roman" pitchFamily="18" charset="0"/>
              </a:rPr>
              <a:t>5. Case Management</a:t>
            </a:r>
          </a:p>
        </p:txBody>
      </p:sp>
      <p:sp>
        <p:nvSpPr>
          <p:cNvPr id="3" name="Content Placeholder 2"/>
          <p:cNvSpPr>
            <a:spLocks noGrp="1"/>
          </p:cNvSpPr>
          <p:nvPr>
            <p:ph idx="1"/>
          </p:nvPr>
        </p:nvSpPr>
        <p:spPr>
          <a:xfrm>
            <a:off x="228600" y="1981200"/>
            <a:ext cx="8458200" cy="4495800"/>
          </a:xfrm>
        </p:spPr>
        <p:style>
          <a:lnRef idx="2">
            <a:schemeClr val="accent1"/>
          </a:lnRef>
          <a:fillRef idx="1">
            <a:schemeClr val="lt1"/>
          </a:fillRef>
          <a:effectRef idx="0">
            <a:schemeClr val="accent1"/>
          </a:effectRef>
          <a:fontRef idx="minor">
            <a:schemeClr val="dk1"/>
          </a:fontRef>
        </p:style>
        <p:txBody>
          <a:bodyPr>
            <a:normAutofit/>
          </a:bodyPr>
          <a:lstStyle/>
          <a:p>
            <a:pPr>
              <a:defRPr/>
            </a:pPr>
            <a:r>
              <a:rPr lang="en-US" dirty="0">
                <a:latin typeface="Times New Roman" pitchFamily="18" charset="0"/>
                <a:cs typeface="Times New Roman" pitchFamily="18" charset="0"/>
              </a:rPr>
              <a:t>Best possible care with minimal cost</a:t>
            </a:r>
          </a:p>
          <a:p>
            <a:pPr>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Improve patient/family satisfaction</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Decrease fragmentation of care</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Ability to describe and measure outcomes from a homogenous group of patients</a:t>
            </a:r>
          </a:p>
          <a:p>
            <a:pPr>
              <a:buFont typeface="Arial" charset="0"/>
              <a:buNone/>
              <a:defRPr/>
            </a:pPr>
            <a:endParaRPr lang="en-US" dirty="0">
              <a:latin typeface="Times New Roman" pitchFamily="18" charset="0"/>
              <a:cs typeface="Times New Roman" pitchFamily="18" charset="0"/>
            </a:endParaRPr>
          </a:p>
          <a:p>
            <a:pPr>
              <a:defRPr/>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89494791-0FC8-4F59-BF61-5F661D1545DC}" type="slidenum">
              <a:rPr lang="en-US" smtClean="0"/>
              <a:pPr>
                <a:defRPr/>
              </a:pPr>
              <a:t>32</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solidFill>
                  <a:srgbClr val="C00000"/>
                </a:solidFill>
                <a:latin typeface="Times New Roman" pitchFamily="18" charset="0"/>
                <a:cs typeface="Times New Roman" pitchFamily="18" charset="0"/>
              </a:rPr>
              <a:t>6. High Technology Care</a:t>
            </a:r>
          </a:p>
        </p:txBody>
      </p:sp>
      <p:sp>
        <p:nvSpPr>
          <p:cNvPr id="6" name="Content Placeholder 5"/>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defRPr/>
            </a:pPr>
            <a:r>
              <a:rPr lang="en-US" dirty="0">
                <a:solidFill>
                  <a:schemeClr val="accent6">
                    <a:lumMod val="50000"/>
                  </a:schemeClr>
                </a:solidFill>
                <a:latin typeface="Times New Roman" pitchFamily="18" charset="0"/>
                <a:cs typeface="Times New Roman" pitchFamily="18" charset="0"/>
              </a:rPr>
              <a:t>Technologically versatile</a:t>
            </a:r>
          </a:p>
          <a:p>
            <a:pPr>
              <a:defRPr/>
            </a:pPr>
            <a:r>
              <a:rPr lang="en-US" dirty="0">
                <a:solidFill>
                  <a:schemeClr val="accent6">
                    <a:lumMod val="50000"/>
                  </a:schemeClr>
                </a:solidFill>
                <a:latin typeface="Times New Roman" pitchFamily="18" charset="0"/>
                <a:cs typeface="Times New Roman" pitchFamily="18" charset="0"/>
              </a:rPr>
              <a:t>Laboratory screening</a:t>
            </a:r>
          </a:p>
          <a:p>
            <a:pPr>
              <a:defRPr/>
            </a:pPr>
            <a:r>
              <a:rPr lang="en-US" dirty="0">
                <a:solidFill>
                  <a:schemeClr val="accent6">
                    <a:lumMod val="50000"/>
                  </a:schemeClr>
                </a:solidFill>
                <a:latin typeface="Times New Roman" pitchFamily="18" charset="0"/>
                <a:cs typeface="Times New Roman" pitchFamily="18" charset="0"/>
              </a:rPr>
              <a:t>Advance technology</a:t>
            </a:r>
          </a:p>
          <a:p>
            <a:pPr>
              <a:defRPr/>
            </a:pPr>
            <a:r>
              <a:rPr lang="en-US" dirty="0">
                <a:solidFill>
                  <a:schemeClr val="accent6">
                    <a:lumMod val="50000"/>
                  </a:schemeClr>
                </a:solidFill>
                <a:latin typeface="Times New Roman" pitchFamily="18" charset="0"/>
                <a:cs typeface="Times New Roman" pitchFamily="18" charset="0"/>
              </a:rPr>
              <a:t>Computer advancement</a:t>
            </a:r>
          </a:p>
          <a:p>
            <a:pPr>
              <a:defRPr/>
            </a:pPr>
            <a:r>
              <a:rPr lang="en-US" dirty="0">
                <a:solidFill>
                  <a:schemeClr val="accent6">
                    <a:lumMod val="50000"/>
                  </a:schemeClr>
                </a:solidFill>
                <a:latin typeface="Times New Roman" pitchFamily="18" charset="0"/>
                <a:cs typeface="Times New Roman" pitchFamily="18" charset="0"/>
              </a:rPr>
              <a:t>Continuing education</a:t>
            </a:r>
          </a:p>
          <a:p>
            <a:pPr>
              <a:defRPr/>
            </a:pPr>
            <a:r>
              <a:rPr lang="en-US" dirty="0">
                <a:solidFill>
                  <a:schemeClr val="accent6">
                    <a:lumMod val="50000"/>
                  </a:schemeClr>
                </a:solidFill>
                <a:latin typeface="Times New Roman" pitchFamily="18" charset="0"/>
                <a:cs typeface="Times New Roman" pitchFamily="18" charset="0"/>
              </a:rPr>
              <a:t>Computer skills</a:t>
            </a:r>
          </a:p>
        </p:txBody>
      </p:sp>
      <p:sp>
        <p:nvSpPr>
          <p:cNvPr id="4" name="Slide Number Placeholder 3"/>
          <p:cNvSpPr>
            <a:spLocks noGrp="1"/>
          </p:cNvSpPr>
          <p:nvPr>
            <p:ph type="sldNum" sz="quarter" idx="12"/>
          </p:nvPr>
        </p:nvSpPr>
        <p:spPr/>
        <p:txBody>
          <a:bodyPr/>
          <a:lstStyle/>
          <a:p>
            <a:pPr>
              <a:defRPr/>
            </a:pPr>
            <a:fld id="{3A998705-1F60-4706-9871-43485B9C9165}" type="slidenum">
              <a:rPr lang="en-US" smtClean="0"/>
              <a:pPr>
                <a:defRPr/>
              </a:pPr>
              <a:t>33</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atin typeface="Times New Roman" pitchFamily="18" charset="0"/>
                <a:cs typeface="Times New Roman" pitchFamily="18" charset="0"/>
              </a:rPr>
              <a:t>7. Evidenced Based Practice</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lstStyle/>
          <a:p>
            <a:pPr>
              <a:defRPr/>
            </a:pPr>
            <a:r>
              <a:rPr lang="en-US" dirty="0">
                <a:latin typeface="Times New Roman" pitchFamily="18" charset="0"/>
                <a:cs typeface="Times New Roman" pitchFamily="18" charset="0"/>
              </a:rPr>
              <a:t>Quality improvement</a:t>
            </a:r>
          </a:p>
          <a:p>
            <a:pPr>
              <a:buFont typeface="Arial" charset="0"/>
              <a:buNone/>
              <a:defRPr/>
            </a:pPr>
            <a:r>
              <a:rPr lang="en-US" dirty="0">
                <a:latin typeface="Times New Roman" pitchFamily="18" charset="0"/>
                <a:cs typeface="Times New Roman" pitchFamily="18" charset="0"/>
              </a:rPr>
              <a:t> </a:t>
            </a:r>
          </a:p>
          <a:p>
            <a:pPr>
              <a:defRPr/>
            </a:pPr>
            <a:r>
              <a:rPr lang="en-US" dirty="0">
                <a:latin typeface="Times New Roman" pitchFamily="18" charset="0"/>
                <a:cs typeface="Times New Roman" pitchFamily="18" charset="0"/>
              </a:rPr>
              <a:t>Systemic approach</a:t>
            </a:r>
          </a:p>
          <a:p>
            <a:pPr>
              <a:buFont typeface="Arial" charset="0"/>
              <a:buNone/>
              <a:defRPr/>
            </a:pPr>
            <a:endParaRPr lang="en-US" dirty="0">
              <a:latin typeface="Times New Roman" pitchFamily="18" charset="0"/>
              <a:cs typeface="Times New Roman" pitchFamily="18" charset="0"/>
            </a:endParaRPr>
          </a:p>
          <a:p>
            <a:pPr>
              <a:defRPr/>
            </a:pPr>
            <a:r>
              <a:rPr lang="en-US" dirty="0">
                <a:latin typeface="Times New Roman" pitchFamily="18" charset="0"/>
                <a:cs typeface="Times New Roman" pitchFamily="18" charset="0"/>
              </a:rPr>
              <a:t>Strong data</a:t>
            </a:r>
          </a:p>
          <a:p>
            <a:pPr>
              <a:defRPr/>
            </a:pPr>
            <a:endParaRPr 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3C942CEE-DF92-4266-9EB4-C434087E2AFC}" type="slidenum">
              <a:rPr lang="en-US" smtClean="0"/>
              <a:pPr>
                <a:defRPr/>
              </a:pPr>
              <a:t>34</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sz="4900" dirty="0">
                <a:latin typeface="Times New Roman" pitchFamily="18" charset="0"/>
                <a:cs typeface="Times New Roman" pitchFamily="18" charset="0"/>
              </a:rPr>
              <a:t>8. Child Oriented Environment</a:t>
            </a:r>
            <a:br>
              <a:rPr lang="en-US" dirty="0"/>
            </a:br>
            <a:endParaRPr lang="en-US" dirty="0"/>
          </a:p>
        </p:txBody>
      </p:sp>
      <p:graphicFrame>
        <p:nvGraphicFramePr>
          <p:cNvPr id="4" name="Content Placeholder 3"/>
          <p:cNvGraphicFramePr>
            <a:graphicFrameLocks noGrp="1"/>
          </p:cNvGraphicFramePr>
          <p:nvPr>
            <p:ph idx="1"/>
          </p:nvPr>
        </p:nvGraphicFramePr>
        <p:xfrm>
          <a:off x="0" y="1600201"/>
          <a:ext cx="8686800" cy="1219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3" name="Group 4"/>
          <p:cNvGrpSpPr>
            <a:grpSpLocks/>
          </p:cNvGrpSpPr>
          <p:nvPr/>
        </p:nvGrpSpPr>
        <p:grpSpPr bwMode="auto">
          <a:xfrm>
            <a:off x="0" y="3429000"/>
            <a:ext cx="3038475" cy="1447800"/>
            <a:chOff x="5954" y="32741"/>
            <a:chExt cx="3038413" cy="1153715"/>
          </a:xfrm>
        </p:grpSpPr>
        <p:sp>
          <p:nvSpPr>
            <p:cNvPr id="6" name="Oval 5"/>
            <p:cNvSpPr/>
            <p:nvPr/>
          </p:nvSpPr>
          <p:spPr>
            <a:xfrm>
              <a:off x="5954" y="32741"/>
              <a:ext cx="3038413" cy="115371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7" name="Oval 4"/>
            <p:cNvSpPr/>
            <p:nvPr/>
          </p:nvSpPr>
          <p:spPr>
            <a:xfrm>
              <a:off x="450445" y="202256"/>
              <a:ext cx="2149431" cy="814685"/>
            </a:xfrm>
            <a:prstGeom prst="rect">
              <a:avLst/>
            </a:prstGeom>
          </p:spPr>
          <p:style>
            <a:lnRef idx="0">
              <a:scrgbClr r="0" g="0" b="0"/>
            </a:lnRef>
            <a:fillRef idx="0">
              <a:scrgbClr r="0" g="0" b="0"/>
            </a:fillRef>
            <a:effectRef idx="0">
              <a:scrgbClr r="0" g="0" b="0"/>
            </a:effectRef>
            <a:fontRef idx="minor">
              <a:schemeClr val="lt1"/>
            </a:fontRef>
          </p:style>
          <p:txBody>
            <a:bodyPr lIns="27940" tIns="27940" rIns="27940" bIns="27940" spcCol="1270" anchor="ctr"/>
            <a:lstStyle/>
            <a:p>
              <a:pPr algn="ctr" defTabSz="977900">
                <a:lnSpc>
                  <a:spcPct val="90000"/>
                </a:lnSpc>
                <a:spcAft>
                  <a:spcPct val="35000"/>
                </a:spcAft>
                <a:defRPr/>
              </a:pPr>
              <a:r>
                <a:rPr lang="en-US" sz="2200" dirty="0"/>
                <a:t>Play material</a:t>
              </a:r>
            </a:p>
          </p:txBody>
        </p:sp>
      </p:grpSp>
      <p:grpSp>
        <p:nvGrpSpPr>
          <p:cNvPr id="5" name="Group 7"/>
          <p:cNvGrpSpPr>
            <a:grpSpLocks/>
          </p:cNvGrpSpPr>
          <p:nvPr/>
        </p:nvGrpSpPr>
        <p:grpSpPr bwMode="auto">
          <a:xfrm>
            <a:off x="3048000" y="3429000"/>
            <a:ext cx="3038475" cy="1447800"/>
            <a:chOff x="-146446" y="32741"/>
            <a:chExt cx="3038413" cy="1153715"/>
          </a:xfrm>
        </p:grpSpPr>
        <p:sp>
          <p:nvSpPr>
            <p:cNvPr id="9" name="Oval 8"/>
            <p:cNvSpPr/>
            <p:nvPr/>
          </p:nvSpPr>
          <p:spPr>
            <a:xfrm>
              <a:off x="-146446" y="32741"/>
              <a:ext cx="3038413" cy="115371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0" name="Oval 4"/>
            <p:cNvSpPr/>
            <p:nvPr/>
          </p:nvSpPr>
          <p:spPr>
            <a:xfrm>
              <a:off x="450442" y="202256"/>
              <a:ext cx="2149431" cy="814685"/>
            </a:xfrm>
            <a:prstGeom prst="rect">
              <a:avLst/>
            </a:prstGeom>
          </p:spPr>
          <p:style>
            <a:lnRef idx="0">
              <a:scrgbClr r="0" g="0" b="0"/>
            </a:lnRef>
            <a:fillRef idx="0">
              <a:scrgbClr r="0" g="0" b="0"/>
            </a:fillRef>
            <a:effectRef idx="0">
              <a:scrgbClr r="0" g="0" b="0"/>
            </a:effectRef>
            <a:fontRef idx="minor">
              <a:schemeClr val="lt1"/>
            </a:fontRef>
          </p:style>
          <p:txBody>
            <a:bodyPr lIns="27940" tIns="27940" rIns="27940" bIns="27940" spcCol="1270" anchor="ctr"/>
            <a:lstStyle/>
            <a:p>
              <a:pPr algn="ctr" defTabSz="977900">
                <a:lnSpc>
                  <a:spcPct val="90000"/>
                </a:lnSpc>
                <a:spcAft>
                  <a:spcPct val="35000"/>
                </a:spcAft>
                <a:defRPr/>
              </a:pPr>
              <a:r>
                <a:rPr lang="en-US" sz="2200" dirty="0"/>
                <a:t>Safety protection </a:t>
              </a:r>
            </a:p>
          </p:txBody>
        </p:sp>
      </p:grpSp>
      <p:grpSp>
        <p:nvGrpSpPr>
          <p:cNvPr id="8" name="Group 10"/>
          <p:cNvGrpSpPr>
            <a:grpSpLocks/>
          </p:cNvGrpSpPr>
          <p:nvPr/>
        </p:nvGrpSpPr>
        <p:grpSpPr bwMode="auto">
          <a:xfrm>
            <a:off x="6096000" y="3429000"/>
            <a:ext cx="3048000" cy="1447800"/>
            <a:chOff x="5954" y="32741"/>
            <a:chExt cx="3038413" cy="1153715"/>
          </a:xfrm>
        </p:grpSpPr>
        <p:sp>
          <p:nvSpPr>
            <p:cNvPr id="12" name="Oval 11"/>
            <p:cNvSpPr/>
            <p:nvPr/>
          </p:nvSpPr>
          <p:spPr>
            <a:xfrm>
              <a:off x="5954" y="32741"/>
              <a:ext cx="3038413" cy="1153715"/>
            </a:xfrm>
            <a:prstGeom prst="ellipse">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Oval 4"/>
            <p:cNvSpPr/>
            <p:nvPr/>
          </p:nvSpPr>
          <p:spPr>
            <a:xfrm>
              <a:off x="450639" y="202256"/>
              <a:ext cx="2149044" cy="814685"/>
            </a:xfrm>
            <a:prstGeom prst="rect">
              <a:avLst/>
            </a:prstGeom>
          </p:spPr>
          <p:style>
            <a:lnRef idx="0">
              <a:scrgbClr r="0" g="0" b="0"/>
            </a:lnRef>
            <a:fillRef idx="0">
              <a:scrgbClr r="0" g="0" b="0"/>
            </a:fillRef>
            <a:effectRef idx="0">
              <a:scrgbClr r="0" g="0" b="0"/>
            </a:effectRef>
            <a:fontRef idx="minor">
              <a:schemeClr val="lt1"/>
            </a:fontRef>
          </p:style>
          <p:txBody>
            <a:bodyPr lIns="27940" tIns="27940" rIns="27940" bIns="27940" spcCol="1270" anchor="ctr"/>
            <a:lstStyle/>
            <a:p>
              <a:pPr algn="ctr" defTabSz="977900">
                <a:lnSpc>
                  <a:spcPct val="90000"/>
                </a:lnSpc>
                <a:spcAft>
                  <a:spcPct val="35000"/>
                </a:spcAft>
                <a:defRPr/>
              </a:pPr>
              <a:r>
                <a:rPr lang="en-US" sz="2200" dirty="0"/>
                <a:t>Education </a:t>
              </a:r>
            </a:p>
          </p:txBody>
        </p:sp>
      </p:grpSp>
      <p:sp>
        <p:nvSpPr>
          <p:cNvPr id="14" name="Slide Number Placeholder 13"/>
          <p:cNvSpPr>
            <a:spLocks noGrp="1"/>
          </p:cNvSpPr>
          <p:nvPr>
            <p:ph type="sldNum" sz="quarter" idx="12"/>
          </p:nvPr>
        </p:nvSpPr>
        <p:spPr/>
        <p:txBody>
          <a:bodyPr/>
          <a:lstStyle/>
          <a:p>
            <a:pPr>
              <a:defRPr/>
            </a:pPr>
            <a:fld id="{9B5B560D-B225-4C47-A398-F7C54745B0B3}" type="slidenum">
              <a:rPr lang="en-US" smtClean="0"/>
              <a:pPr>
                <a:defRPr/>
              </a:pPr>
              <a:t>35</a:t>
            </a:fld>
            <a:endParaRPr lang="en-US"/>
          </a:p>
        </p:txBody>
      </p:sp>
      <p:sp>
        <p:nvSpPr>
          <p:cNvPr id="15" name="Footer Placeholder 1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dirty="0"/>
              <a:t> </a:t>
            </a:r>
          </a:p>
          <a:p>
            <a:pPr>
              <a:buNone/>
            </a:pPr>
            <a:endParaRPr lang="en-US" dirty="0"/>
          </a:p>
          <a:p>
            <a:pPr>
              <a:buNone/>
            </a:pPr>
            <a:endParaRPr lang="en-US" dirty="0"/>
          </a:p>
          <a:p>
            <a:pPr>
              <a:buNone/>
            </a:pPr>
            <a:r>
              <a:rPr lang="en-US"/>
              <a:t>                    </a:t>
            </a:r>
            <a:r>
              <a:rPr lang="en-US" sz="6600">
                <a:latin typeface="Algerian" pitchFamily="82" charset="0"/>
              </a:rPr>
              <a:t>THANK </a:t>
            </a:r>
            <a:r>
              <a:rPr lang="en-US" sz="6600" dirty="0">
                <a:latin typeface="Algerian" pitchFamily="82" charset="0"/>
              </a:rPr>
              <a:t>YOU</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36</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t>
            </a:r>
          </a:p>
        </p:txBody>
      </p:sp>
      <p:sp>
        <p:nvSpPr>
          <p:cNvPr id="3" name="Content Placeholder 2"/>
          <p:cNvSpPr>
            <a:spLocks noGrp="1"/>
          </p:cNvSpPr>
          <p:nvPr>
            <p:ph idx="1"/>
          </p:nvPr>
        </p:nvSpPr>
        <p:spPr/>
        <p:txBody>
          <a:bodyPr/>
          <a:lstStyle/>
          <a:p>
            <a:pPr>
              <a:buNone/>
            </a:pPr>
            <a:r>
              <a:rPr lang="en-US" dirty="0"/>
              <a:t>           </a:t>
            </a:r>
            <a:r>
              <a:rPr lang="en-US" sz="3200" dirty="0">
                <a:latin typeface="Times New Roman" pitchFamily="18" charset="0"/>
                <a:cs typeface="Times New Roman" pitchFamily="18" charset="0"/>
              </a:rPr>
              <a:t>Pediatrics can be defined as the branch of medical science that deals with the care of children from conception to adolescence in health and illness. It is concerned with preventive, promotive, curative and rehabilitative care of children.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1143000"/>
          </a:xfrm>
        </p:spPr>
        <p:txBody>
          <a:bodyPr/>
          <a:lstStyle/>
          <a:p>
            <a:r>
              <a:rPr lang="en-US" dirty="0"/>
              <a:t>Importance of PEDIATRICS</a:t>
            </a:r>
          </a:p>
        </p:txBody>
      </p:sp>
      <p:sp>
        <p:nvSpPr>
          <p:cNvPr id="3" name="Content Placeholder 2"/>
          <p:cNvSpPr>
            <a:spLocks noGrp="1"/>
          </p:cNvSpPr>
          <p:nvPr>
            <p:ph idx="1"/>
          </p:nvPr>
        </p:nvSpPr>
        <p:spPr/>
        <p:txBody>
          <a:bodyPr/>
          <a:lstStyle/>
          <a:p>
            <a:r>
              <a:rPr lang="en-US" dirty="0"/>
              <a:t>Major consumers of health care. </a:t>
            </a:r>
          </a:p>
          <a:p>
            <a:r>
              <a:rPr lang="en-US" dirty="0"/>
              <a:t> 35 – 40 of total population are children below the age of 15. </a:t>
            </a:r>
          </a:p>
          <a:p>
            <a:r>
              <a:rPr lang="en-US" dirty="0"/>
              <a:t>More vulnerable to various health problems. </a:t>
            </a:r>
          </a:p>
          <a:p>
            <a:r>
              <a:rPr lang="en-US" dirty="0"/>
              <a:t>Majority of Childs morbidity &amp; mortality preventable.</a:t>
            </a:r>
          </a:p>
          <a:p>
            <a:r>
              <a:rPr lang="en-US" dirty="0"/>
              <a:t>Needs special care to survive &amp; thrive.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Pediatric Nursing </a:t>
            </a:r>
          </a:p>
        </p:txBody>
      </p:sp>
      <p:sp>
        <p:nvSpPr>
          <p:cNvPr id="3" name="Content Placeholder 2"/>
          <p:cNvSpPr>
            <a:spLocks noGrp="1"/>
          </p:cNvSpPr>
          <p:nvPr>
            <p:ph idx="1"/>
          </p:nvPr>
        </p:nvSpPr>
        <p:spPr/>
        <p:txBody>
          <a:bodyPr/>
          <a:lstStyle/>
          <a:p>
            <a:pPr>
              <a:lnSpc>
                <a:spcPct val="150000"/>
              </a:lnSpc>
              <a:buNone/>
            </a:pPr>
            <a:r>
              <a:rPr lang="en-US" dirty="0"/>
              <a:t>	Pediatric nursing is the specialized area of the nursing practice concerning the care of children during wellness and illness, which includes preventive, </a:t>
            </a:r>
            <a:r>
              <a:rPr lang="en-US" dirty="0" err="1"/>
              <a:t>promotive</a:t>
            </a:r>
            <a:r>
              <a:rPr lang="en-US" dirty="0"/>
              <a:t>, curative and rehabilitative care of children.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fontScale="90000"/>
          </a:bodyPr>
          <a:lstStyle/>
          <a:p>
            <a:r>
              <a:rPr lang="en-US" dirty="0"/>
              <a:t>Historical </a:t>
            </a:r>
            <a:r>
              <a:rPr lang="en-US" dirty="0" err="1"/>
              <a:t>backgroundof</a:t>
            </a:r>
            <a:r>
              <a:rPr lang="en-US" dirty="0"/>
              <a:t> </a:t>
            </a:r>
            <a:r>
              <a:rPr lang="en-US" dirty="0" err="1"/>
              <a:t>childhealth</a:t>
            </a:r>
            <a:endParaRPr lang="en-US" dirty="0"/>
          </a:p>
        </p:txBody>
      </p:sp>
      <p:sp>
        <p:nvSpPr>
          <p:cNvPr id="3" name="Content Placeholder 2"/>
          <p:cNvSpPr>
            <a:spLocks noGrp="1"/>
          </p:cNvSpPr>
          <p:nvPr>
            <p:ph idx="1"/>
          </p:nvPr>
        </p:nvSpPr>
        <p:spPr/>
        <p:txBody>
          <a:bodyPr>
            <a:normAutofit lnSpcReduction="10000"/>
          </a:bodyPr>
          <a:lstStyle/>
          <a:p>
            <a:pPr>
              <a:lnSpc>
                <a:spcPct val="150000"/>
              </a:lnSpc>
            </a:pPr>
            <a:r>
              <a:rPr lang="en-US" dirty="0">
                <a:solidFill>
                  <a:srgbClr val="FF0000"/>
                </a:solidFill>
              </a:rPr>
              <a:t>Abraham Jacob is known as FATHER OF PEDIATRICS </a:t>
            </a:r>
            <a:r>
              <a:rPr lang="en-US" dirty="0"/>
              <a:t>because of his contribution to pediatrics.</a:t>
            </a:r>
          </a:p>
          <a:p>
            <a:pPr>
              <a:lnSpc>
                <a:spcPct val="150000"/>
              </a:lnSpc>
            </a:pPr>
            <a:r>
              <a:rPr lang="en-US" dirty="0"/>
              <a:t>The first citation of quality of breast milk and child hygiene was 225 BC. in Indian SUSHRUTA SAMHITA.</a:t>
            </a:r>
          </a:p>
          <a:p>
            <a:pPr>
              <a:lnSpc>
                <a:spcPct val="150000"/>
              </a:lnSpc>
            </a:pPr>
            <a:r>
              <a:rPr lang="en-US" dirty="0"/>
              <a:t> </a:t>
            </a:r>
            <a:r>
              <a:rPr lang="en-US" b="1" dirty="0"/>
              <a:t>Hippocrates</a:t>
            </a:r>
            <a:r>
              <a:rPr lang="en-US" dirty="0"/>
              <a:t> a </a:t>
            </a:r>
            <a:r>
              <a:rPr lang="en-US" dirty="0" err="1"/>
              <a:t>greek</a:t>
            </a:r>
            <a:r>
              <a:rPr lang="en-US" dirty="0"/>
              <a:t> philosopher also known as </a:t>
            </a:r>
            <a:r>
              <a:rPr lang="en-US" dirty="0">
                <a:solidFill>
                  <a:srgbClr val="FF0000"/>
                </a:solidFill>
              </a:rPr>
              <a:t>father of modern medicine </a:t>
            </a:r>
            <a:r>
              <a:rPr lang="en-US" dirty="0"/>
              <a:t>has made significant contribution to diseases found in children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91600" cy="5867400"/>
          </a:xfrm>
        </p:spPr>
        <p:txBody>
          <a:bodyPr/>
          <a:lstStyle/>
          <a:p>
            <a:r>
              <a:rPr lang="en-US" dirty="0"/>
              <a:t>The first Indian pediatrician were </a:t>
            </a:r>
            <a:r>
              <a:rPr lang="en-US" dirty="0" err="1"/>
              <a:t>kashyapa</a:t>
            </a:r>
            <a:r>
              <a:rPr lang="en-US" dirty="0"/>
              <a:t> and </a:t>
            </a:r>
            <a:r>
              <a:rPr lang="en-US" dirty="0" err="1"/>
              <a:t>Jevaka</a:t>
            </a:r>
            <a:r>
              <a:rPr lang="en-US" dirty="0"/>
              <a:t>, they worked on children diseases and child care. </a:t>
            </a:r>
          </a:p>
          <a:p>
            <a:r>
              <a:rPr lang="en-US" dirty="0"/>
              <a:t>The first manuscript on management of children diseases was written by </a:t>
            </a:r>
            <a:r>
              <a:rPr lang="en-US" dirty="0" err="1"/>
              <a:t>kashyapa</a:t>
            </a:r>
            <a:r>
              <a:rPr lang="en-US" dirty="0"/>
              <a:t> and </a:t>
            </a:r>
            <a:r>
              <a:rPr lang="en-US" dirty="0" err="1"/>
              <a:t>Samhita</a:t>
            </a:r>
            <a:r>
              <a:rPr lang="en-US" dirty="0"/>
              <a:t>.</a:t>
            </a:r>
          </a:p>
          <a:p>
            <a:r>
              <a:rPr lang="en-US" dirty="0"/>
              <a:t>Thereafter </a:t>
            </a:r>
            <a:r>
              <a:rPr lang="en-US" dirty="0" err="1"/>
              <a:t>Sushruta</a:t>
            </a:r>
            <a:r>
              <a:rPr lang="en-US" dirty="0"/>
              <a:t> and </a:t>
            </a:r>
            <a:r>
              <a:rPr lang="en-US" dirty="0" err="1"/>
              <a:t>Samhita</a:t>
            </a:r>
            <a:r>
              <a:rPr lang="en-US" dirty="0"/>
              <a:t> wrote about </a:t>
            </a:r>
            <a:r>
              <a:rPr lang="en-US" dirty="0" err="1"/>
              <a:t>ayurvedik</a:t>
            </a:r>
            <a:r>
              <a:rPr lang="en-US" dirty="0"/>
              <a:t> medicine that can be used for children. It was the first written record of pediatrics anywhere in the world.</a:t>
            </a:r>
          </a:p>
          <a:p>
            <a:r>
              <a:rPr lang="en-US" dirty="0" err="1"/>
              <a:t>Susruta</a:t>
            </a:r>
            <a:r>
              <a:rPr lang="en-US" dirty="0"/>
              <a:t> was known as Indian Hippocrates. He wrote on child’s rearing practices , infant feeding and diseases of child hood. </a:t>
            </a:r>
          </a:p>
          <a:p>
            <a:r>
              <a:rPr lang="en-US" dirty="0" err="1"/>
              <a:t>Charak</a:t>
            </a:r>
            <a:r>
              <a:rPr lang="en-US" dirty="0"/>
              <a:t> was the physician of Peshawar. He wrote on care and management of newborn in his </a:t>
            </a:r>
            <a:r>
              <a:rPr lang="en-US" dirty="0" err="1"/>
              <a:t>Sansthan</a:t>
            </a:r>
            <a:r>
              <a:rPr lang="en-US" dirty="0"/>
              <a:t> and </a:t>
            </a:r>
            <a:r>
              <a:rPr lang="en-US" dirty="0" err="1"/>
              <a:t>Ashtanga</a:t>
            </a:r>
            <a:r>
              <a:rPr lang="en-US" dirty="0"/>
              <a:t> –</a:t>
            </a:r>
            <a:r>
              <a:rPr lang="en-US" dirty="0" err="1"/>
              <a:t>hridaya</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90600"/>
            <a:ext cx="8915400" cy="5638800"/>
          </a:xfrm>
        </p:spPr>
        <p:txBody>
          <a:bodyPr>
            <a:normAutofit lnSpcReduction="10000"/>
          </a:bodyPr>
          <a:lstStyle/>
          <a:p>
            <a:r>
              <a:rPr lang="en-US" dirty="0"/>
              <a:t>In 1802 </a:t>
            </a:r>
            <a:r>
              <a:rPr lang="en-US" dirty="0">
                <a:solidFill>
                  <a:srgbClr val="FF0000"/>
                </a:solidFill>
              </a:rPr>
              <a:t>first pediatric hospital </a:t>
            </a:r>
            <a:r>
              <a:rPr lang="en-US" dirty="0"/>
              <a:t>was opened in Paris.</a:t>
            </a:r>
          </a:p>
          <a:p>
            <a:r>
              <a:rPr lang="en-US" dirty="0"/>
              <a:t>Pediatrics as </a:t>
            </a:r>
            <a:r>
              <a:rPr lang="en-US" dirty="0" err="1"/>
              <a:t>speciality</a:t>
            </a:r>
            <a:r>
              <a:rPr lang="en-US" dirty="0"/>
              <a:t> came into being in 1860 when Dr. Abraham Jacob established first child clinic in New York and started giving special lectures on diseases of children.</a:t>
            </a:r>
          </a:p>
          <a:p>
            <a:r>
              <a:rPr lang="en-US" dirty="0"/>
              <a:t>In 1888 AD. The first department of pediatrics was established in </a:t>
            </a:r>
            <a:r>
              <a:rPr lang="en-US" dirty="0" err="1"/>
              <a:t>Hardward</a:t>
            </a:r>
            <a:r>
              <a:rPr lang="en-US" dirty="0"/>
              <a:t> medical school. At this time it was realized that diseases of the children are different from diseases of adult.</a:t>
            </a:r>
          </a:p>
          <a:p>
            <a:r>
              <a:rPr lang="en-US" dirty="0"/>
              <a:t>In the 19th century antenatal care and pediatric care developed. Slowly people started realizing about child’s needs. The Lady </a:t>
            </a:r>
            <a:r>
              <a:rPr lang="en-US" dirty="0" err="1"/>
              <a:t>Chemsford</a:t>
            </a:r>
            <a:r>
              <a:rPr lang="en-US" dirty="0"/>
              <a:t> All India League For Maternal And Child Welfare was established in 1920.</a:t>
            </a:r>
          </a:p>
          <a:p>
            <a:r>
              <a:rPr lang="en-US" dirty="0"/>
              <a:t>In 1920 the first crèche was opened in India to provide day care to children</a:t>
            </a: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Footer Placeholder 4"/>
          <p:cNvSpPr>
            <a:spLocks noGrp="1"/>
          </p:cNvSpPr>
          <p:nvPr>
            <p:ph type="ftr" sz="quarter" idx="11"/>
          </p:nvPr>
        </p:nvSpPr>
        <p:spPr/>
        <p:txBody>
          <a:bodyPr/>
          <a:lstStyle/>
          <a:p>
            <a:r>
              <a:rPr lang="en-US"/>
              <a:t>Child Health Nursing</a:t>
            </a:r>
          </a:p>
        </p:txBody>
      </p:sp>
    </p:spTree>
  </p:cSld>
  <p:clrMapOvr>
    <a:masterClrMapping/>
  </p:clrMapOvr>
  <p:transition spd="slow">
    <p:wedge/>
  </p:transition>
</p:sld>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omic Sans MS"/>
        <a:ea typeface=""/>
        <a:cs typeface=""/>
      </a:majorFont>
      <a:minorFont>
        <a:latin typeface="Comic Sans MS"/>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heme1">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Comic Sans MS"/>
        <a:ea typeface=""/>
        <a:cs typeface=""/>
      </a:majorFont>
      <a:minorFont>
        <a:latin typeface="Comic Sans MS"/>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2500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263</TotalTime>
  <Words>1645</Words>
  <Application>Microsoft Office PowerPoint</Application>
  <PresentationFormat>On-screen Show (4:3)</PresentationFormat>
  <Paragraphs>284</Paragraphs>
  <Slides>36</Slides>
  <Notes>0</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36</vt:i4>
      </vt:variant>
    </vt:vector>
  </HeadingPairs>
  <TitlesOfParts>
    <vt:vector size="48" baseType="lpstr">
      <vt:lpstr>Algerian</vt:lpstr>
      <vt:lpstr>Arial</vt:lpstr>
      <vt:lpstr>Calibri</vt:lpstr>
      <vt:lpstr>Comic Sans MS</vt:lpstr>
      <vt:lpstr>Constantia</vt:lpstr>
      <vt:lpstr>Times New Roman</vt:lpstr>
      <vt:lpstr>Trebuchet MS</vt:lpstr>
      <vt:lpstr>Wingdings</vt:lpstr>
      <vt:lpstr>Wingdings 2</vt:lpstr>
      <vt:lpstr>Theme1</vt:lpstr>
      <vt:lpstr>1_Theme1</vt:lpstr>
      <vt:lpstr>Flow</vt:lpstr>
      <vt:lpstr>MODERN CONCEPTS OF CHILD CARE</vt:lpstr>
      <vt:lpstr>PowerPoint Presentation</vt:lpstr>
      <vt:lpstr>PowerPoint Presentation</vt:lpstr>
      <vt:lpstr>Definition </vt:lpstr>
      <vt:lpstr>Importance of PEDIATRICS</vt:lpstr>
      <vt:lpstr>Pediatric Nursing </vt:lpstr>
      <vt:lpstr>Historical backgroundof childhealth</vt:lpstr>
      <vt:lpstr>PowerPoint Presentation</vt:lpstr>
      <vt:lpstr>PowerPoint Presentation</vt:lpstr>
      <vt:lpstr>Factors responsible for growth of modern pediatrics </vt:lpstr>
      <vt:lpstr>Principles</vt:lpstr>
      <vt:lpstr>HEALTH CARE CHANGES AND ADVANCES</vt:lpstr>
      <vt:lpstr>PowerPoint Presentation</vt:lpstr>
      <vt:lpstr>PowerPoint Presentation</vt:lpstr>
      <vt:lpstr>PowerPoint Presentation</vt:lpstr>
      <vt:lpstr>CONCEPT OF CHILD CARE</vt:lpstr>
      <vt:lpstr>MODERN CONCEPT OF CHILD CARE</vt:lpstr>
      <vt:lpstr>CONCEPTS RELATING TO CARE OF THE CHILD AND NURSES ROLE</vt:lpstr>
      <vt:lpstr>CHANGING ROLE OF NURSE</vt:lpstr>
      <vt:lpstr>NEW CONCEPTS</vt:lpstr>
      <vt:lpstr>PowerPoint Presentation</vt:lpstr>
      <vt:lpstr>PowerPoint Presentation</vt:lpstr>
      <vt:lpstr>CURRENT CONCEPT OF PEDIATRIC NURSING</vt:lpstr>
      <vt:lpstr>TRENDS IN PEDIATRIC NURSING</vt:lpstr>
      <vt:lpstr>Current Trends In Pediatric Nursing Practice</vt:lpstr>
      <vt:lpstr> </vt:lpstr>
      <vt:lpstr>2. Atraumatic care</vt:lpstr>
      <vt:lpstr>PowerPoint Presentation</vt:lpstr>
      <vt:lpstr>Three Principles in Atraumatic care </vt:lpstr>
      <vt:lpstr>3. Cost Containment</vt:lpstr>
      <vt:lpstr>4. Primary Nursing</vt:lpstr>
      <vt:lpstr>5. Case Management</vt:lpstr>
      <vt:lpstr>6. High Technology Care</vt:lpstr>
      <vt:lpstr>7. Evidenced Based Practice</vt:lpstr>
      <vt:lpstr>8. Child Oriented Environment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 CONCEPT OF CHILD CARE</dc:title>
  <dc:creator>samseena</dc:creator>
  <cp:lastModifiedBy>Raj Nirmal</cp:lastModifiedBy>
  <cp:revision>25</cp:revision>
  <dcterms:created xsi:type="dcterms:W3CDTF">2006-08-16T00:00:00Z</dcterms:created>
  <dcterms:modified xsi:type="dcterms:W3CDTF">2020-08-11T10:59:19Z</dcterms:modified>
</cp:coreProperties>
</file>