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302"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303" r:id="rId41"/>
    <p:sldId id="298" r:id="rId42"/>
    <p:sldId id="301" r:id="rId43"/>
    <p:sldId id="299" r:id="rId44"/>
    <p:sldId id="30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7D77AC-0CF2-49A4-833F-C7BD9673F675}" type="doc">
      <dgm:prSet loTypeId="urn:microsoft.com/office/officeart/2005/8/layout/list1" loCatId="list" qsTypeId="urn:microsoft.com/office/officeart/2005/8/quickstyle/3d5" qsCatId="3D" csTypeId="urn:microsoft.com/office/officeart/2005/8/colors/accent1_2" csCatId="accent1" phldr="1"/>
      <dgm:spPr/>
      <dgm:t>
        <a:bodyPr/>
        <a:lstStyle/>
        <a:p>
          <a:endParaRPr lang="en-US"/>
        </a:p>
      </dgm:t>
    </dgm:pt>
    <dgm:pt modelId="{939CDC8C-CDC7-4B82-A487-203C29FC2B79}">
      <dgm:prSet phldrT="[Text]"/>
      <dgm:spPr/>
      <dgm:t>
        <a:bodyPr/>
        <a:lstStyle/>
        <a:p>
          <a:r>
            <a:rPr lang="en-US" dirty="0" smtClean="0"/>
            <a:t>Principle of selection</a:t>
          </a:r>
          <a:endParaRPr lang="en-US" dirty="0"/>
        </a:p>
      </dgm:t>
    </dgm:pt>
    <dgm:pt modelId="{C729F8BA-0C79-43DC-9565-1911B034D971}" type="parTrans" cxnId="{76121F2F-5752-4526-820E-78A3D1855D6E}">
      <dgm:prSet/>
      <dgm:spPr/>
      <dgm:t>
        <a:bodyPr/>
        <a:lstStyle/>
        <a:p>
          <a:endParaRPr lang="en-US"/>
        </a:p>
      </dgm:t>
    </dgm:pt>
    <dgm:pt modelId="{8A8E3C77-6862-4488-9AE0-C5D7AB241376}" type="sibTrans" cxnId="{76121F2F-5752-4526-820E-78A3D1855D6E}">
      <dgm:prSet/>
      <dgm:spPr/>
      <dgm:t>
        <a:bodyPr/>
        <a:lstStyle/>
        <a:p>
          <a:endParaRPr lang="en-US"/>
        </a:p>
      </dgm:t>
    </dgm:pt>
    <dgm:pt modelId="{1911B1C8-B7F4-45D6-AFEF-DD7FF01F1F43}">
      <dgm:prSet phldrT="[Text]"/>
      <dgm:spPr/>
      <dgm:t>
        <a:bodyPr/>
        <a:lstStyle/>
        <a:p>
          <a:r>
            <a:rPr lang="en-US" dirty="0" smtClean="0"/>
            <a:t>Principle of preparation</a:t>
          </a:r>
          <a:endParaRPr lang="en-US" dirty="0"/>
        </a:p>
      </dgm:t>
    </dgm:pt>
    <dgm:pt modelId="{37A763CA-358B-492B-A310-747C761800BA}" type="parTrans" cxnId="{0CF0B3C0-B1E9-4EB3-AC05-C149D919DFA5}">
      <dgm:prSet/>
      <dgm:spPr/>
      <dgm:t>
        <a:bodyPr/>
        <a:lstStyle/>
        <a:p>
          <a:endParaRPr lang="en-US"/>
        </a:p>
      </dgm:t>
    </dgm:pt>
    <dgm:pt modelId="{4EDEF2E7-0D7C-4049-B346-03C8B0C42405}" type="sibTrans" cxnId="{0CF0B3C0-B1E9-4EB3-AC05-C149D919DFA5}">
      <dgm:prSet/>
      <dgm:spPr/>
      <dgm:t>
        <a:bodyPr/>
        <a:lstStyle/>
        <a:p>
          <a:endParaRPr lang="en-US"/>
        </a:p>
      </dgm:t>
    </dgm:pt>
    <dgm:pt modelId="{DBE2A8EB-5D38-41C6-BB0D-24961FADEAD1}">
      <dgm:prSet phldrT="[Text]"/>
      <dgm:spPr/>
      <dgm:t>
        <a:bodyPr/>
        <a:lstStyle/>
        <a:p>
          <a:r>
            <a:rPr lang="en-US" dirty="0" smtClean="0"/>
            <a:t>Principle of proper presentation</a:t>
          </a:r>
          <a:endParaRPr lang="en-US" dirty="0"/>
        </a:p>
      </dgm:t>
    </dgm:pt>
    <dgm:pt modelId="{0DB9F9B0-860E-466B-96FE-20E33F36B84B}" type="parTrans" cxnId="{8C6FF3D3-9DD1-445A-B253-B40A52DA9EEF}">
      <dgm:prSet/>
      <dgm:spPr/>
      <dgm:t>
        <a:bodyPr/>
        <a:lstStyle/>
        <a:p>
          <a:endParaRPr lang="en-US"/>
        </a:p>
      </dgm:t>
    </dgm:pt>
    <dgm:pt modelId="{68783E61-A802-4BBE-90EB-9A2E04216EA5}" type="sibTrans" cxnId="{8C6FF3D3-9DD1-445A-B253-B40A52DA9EEF}">
      <dgm:prSet/>
      <dgm:spPr/>
      <dgm:t>
        <a:bodyPr/>
        <a:lstStyle/>
        <a:p>
          <a:endParaRPr lang="en-US"/>
        </a:p>
      </dgm:t>
    </dgm:pt>
    <dgm:pt modelId="{05B2B498-82BA-43F4-BF12-0183F4C758A1}" type="pres">
      <dgm:prSet presAssocID="{217D77AC-0CF2-49A4-833F-C7BD9673F675}" presName="linear" presStyleCnt="0">
        <dgm:presLayoutVars>
          <dgm:dir/>
          <dgm:animLvl val="lvl"/>
          <dgm:resizeHandles val="exact"/>
        </dgm:presLayoutVars>
      </dgm:prSet>
      <dgm:spPr/>
      <dgm:t>
        <a:bodyPr/>
        <a:lstStyle/>
        <a:p>
          <a:endParaRPr lang="en-US"/>
        </a:p>
      </dgm:t>
    </dgm:pt>
    <dgm:pt modelId="{45A1A715-42C6-4EC1-B6D2-E63BE399E958}" type="pres">
      <dgm:prSet presAssocID="{939CDC8C-CDC7-4B82-A487-203C29FC2B79}" presName="parentLin" presStyleCnt="0"/>
      <dgm:spPr/>
    </dgm:pt>
    <dgm:pt modelId="{70C6C26B-D194-44DF-BF5C-AF46D14C03CA}" type="pres">
      <dgm:prSet presAssocID="{939CDC8C-CDC7-4B82-A487-203C29FC2B79}" presName="parentLeftMargin" presStyleLbl="node1" presStyleIdx="0" presStyleCnt="3"/>
      <dgm:spPr/>
      <dgm:t>
        <a:bodyPr/>
        <a:lstStyle/>
        <a:p>
          <a:endParaRPr lang="en-US"/>
        </a:p>
      </dgm:t>
    </dgm:pt>
    <dgm:pt modelId="{6B8FA1E4-C1A2-458E-A0CA-56D8C23CCB34}" type="pres">
      <dgm:prSet presAssocID="{939CDC8C-CDC7-4B82-A487-203C29FC2B79}" presName="parentText" presStyleLbl="node1" presStyleIdx="0" presStyleCnt="3">
        <dgm:presLayoutVars>
          <dgm:chMax val="0"/>
          <dgm:bulletEnabled val="1"/>
        </dgm:presLayoutVars>
      </dgm:prSet>
      <dgm:spPr/>
      <dgm:t>
        <a:bodyPr/>
        <a:lstStyle/>
        <a:p>
          <a:endParaRPr lang="en-US"/>
        </a:p>
      </dgm:t>
    </dgm:pt>
    <dgm:pt modelId="{1BA28F69-A127-4533-B229-80A023007EF6}" type="pres">
      <dgm:prSet presAssocID="{939CDC8C-CDC7-4B82-A487-203C29FC2B79}" presName="negativeSpace" presStyleCnt="0"/>
      <dgm:spPr/>
    </dgm:pt>
    <dgm:pt modelId="{229BF28B-685C-4D47-AAF5-30896EDD9F20}" type="pres">
      <dgm:prSet presAssocID="{939CDC8C-CDC7-4B82-A487-203C29FC2B79}" presName="childText" presStyleLbl="conFgAcc1" presStyleIdx="0" presStyleCnt="3">
        <dgm:presLayoutVars>
          <dgm:bulletEnabled val="1"/>
        </dgm:presLayoutVars>
      </dgm:prSet>
      <dgm:spPr/>
    </dgm:pt>
    <dgm:pt modelId="{889DCCE5-C3FB-4F07-93B2-62CFF7DC177D}" type="pres">
      <dgm:prSet presAssocID="{8A8E3C77-6862-4488-9AE0-C5D7AB241376}" presName="spaceBetweenRectangles" presStyleCnt="0"/>
      <dgm:spPr/>
    </dgm:pt>
    <dgm:pt modelId="{6FD673B9-82D0-4170-A251-132714D81A87}" type="pres">
      <dgm:prSet presAssocID="{1911B1C8-B7F4-45D6-AFEF-DD7FF01F1F43}" presName="parentLin" presStyleCnt="0"/>
      <dgm:spPr/>
    </dgm:pt>
    <dgm:pt modelId="{05FFE16C-7011-44FC-8520-DF2F947AAD4B}" type="pres">
      <dgm:prSet presAssocID="{1911B1C8-B7F4-45D6-AFEF-DD7FF01F1F43}" presName="parentLeftMargin" presStyleLbl="node1" presStyleIdx="0" presStyleCnt="3"/>
      <dgm:spPr/>
      <dgm:t>
        <a:bodyPr/>
        <a:lstStyle/>
        <a:p>
          <a:endParaRPr lang="en-US"/>
        </a:p>
      </dgm:t>
    </dgm:pt>
    <dgm:pt modelId="{A74F6FF2-91AB-40B3-8EB5-D4DDC16EFDA1}" type="pres">
      <dgm:prSet presAssocID="{1911B1C8-B7F4-45D6-AFEF-DD7FF01F1F43}" presName="parentText" presStyleLbl="node1" presStyleIdx="1" presStyleCnt="3">
        <dgm:presLayoutVars>
          <dgm:chMax val="0"/>
          <dgm:bulletEnabled val="1"/>
        </dgm:presLayoutVars>
      </dgm:prSet>
      <dgm:spPr/>
      <dgm:t>
        <a:bodyPr/>
        <a:lstStyle/>
        <a:p>
          <a:endParaRPr lang="en-US"/>
        </a:p>
      </dgm:t>
    </dgm:pt>
    <dgm:pt modelId="{6363EDD9-2931-4499-8BBC-2C47BEB1A301}" type="pres">
      <dgm:prSet presAssocID="{1911B1C8-B7F4-45D6-AFEF-DD7FF01F1F43}" presName="negativeSpace" presStyleCnt="0"/>
      <dgm:spPr/>
    </dgm:pt>
    <dgm:pt modelId="{3E07DC60-D643-4F3D-A107-764BCCA1B940}" type="pres">
      <dgm:prSet presAssocID="{1911B1C8-B7F4-45D6-AFEF-DD7FF01F1F43}" presName="childText" presStyleLbl="conFgAcc1" presStyleIdx="1" presStyleCnt="3">
        <dgm:presLayoutVars>
          <dgm:bulletEnabled val="1"/>
        </dgm:presLayoutVars>
      </dgm:prSet>
      <dgm:spPr/>
    </dgm:pt>
    <dgm:pt modelId="{AFF0788C-5265-4D40-925D-0B6F680BA585}" type="pres">
      <dgm:prSet presAssocID="{4EDEF2E7-0D7C-4049-B346-03C8B0C42405}" presName="spaceBetweenRectangles" presStyleCnt="0"/>
      <dgm:spPr/>
    </dgm:pt>
    <dgm:pt modelId="{2F251E44-5C37-4D28-B829-6ED7E6EEB853}" type="pres">
      <dgm:prSet presAssocID="{DBE2A8EB-5D38-41C6-BB0D-24961FADEAD1}" presName="parentLin" presStyleCnt="0"/>
      <dgm:spPr/>
    </dgm:pt>
    <dgm:pt modelId="{FD3EE9F3-CC62-41E2-93E9-0F43A9E75360}" type="pres">
      <dgm:prSet presAssocID="{DBE2A8EB-5D38-41C6-BB0D-24961FADEAD1}" presName="parentLeftMargin" presStyleLbl="node1" presStyleIdx="1" presStyleCnt="3"/>
      <dgm:spPr/>
      <dgm:t>
        <a:bodyPr/>
        <a:lstStyle/>
        <a:p>
          <a:endParaRPr lang="en-US"/>
        </a:p>
      </dgm:t>
    </dgm:pt>
    <dgm:pt modelId="{88A5B0D9-6638-4B7C-AAE8-DD668BC20D9B}" type="pres">
      <dgm:prSet presAssocID="{DBE2A8EB-5D38-41C6-BB0D-24961FADEAD1}" presName="parentText" presStyleLbl="node1" presStyleIdx="2" presStyleCnt="3">
        <dgm:presLayoutVars>
          <dgm:chMax val="0"/>
          <dgm:bulletEnabled val="1"/>
        </dgm:presLayoutVars>
      </dgm:prSet>
      <dgm:spPr/>
      <dgm:t>
        <a:bodyPr/>
        <a:lstStyle/>
        <a:p>
          <a:endParaRPr lang="en-US"/>
        </a:p>
      </dgm:t>
    </dgm:pt>
    <dgm:pt modelId="{2C3CE98A-F548-4AD9-9B5B-5AC2243A18B9}" type="pres">
      <dgm:prSet presAssocID="{DBE2A8EB-5D38-41C6-BB0D-24961FADEAD1}" presName="negativeSpace" presStyleCnt="0"/>
      <dgm:spPr/>
    </dgm:pt>
    <dgm:pt modelId="{850E4F63-57B2-46B9-8C94-11529B116D51}" type="pres">
      <dgm:prSet presAssocID="{DBE2A8EB-5D38-41C6-BB0D-24961FADEAD1}" presName="childText" presStyleLbl="conFgAcc1" presStyleIdx="2" presStyleCnt="3">
        <dgm:presLayoutVars>
          <dgm:bulletEnabled val="1"/>
        </dgm:presLayoutVars>
      </dgm:prSet>
      <dgm:spPr/>
    </dgm:pt>
  </dgm:ptLst>
  <dgm:cxnLst>
    <dgm:cxn modelId="{4156503B-0484-4219-97CF-0540E664EF8A}" type="presOf" srcId="{1911B1C8-B7F4-45D6-AFEF-DD7FF01F1F43}" destId="{05FFE16C-7011-44FC-8520-DF2F947AAD4B}" srcOrd="0" destOrd="0" presId="urn:microsoft.com/office/officeart/2005/8/layout/list1"/>
    <dgm:cxn modelId="{3F9F359A-3932-4D0B-AF52-E03DEF0F081D}" type="presOf" srcId="{DBE2A8EB-5D38-41C6-BB0D-24961FADEAD1}" destId="{FD3EE9F3-CC62-41E2-93E9-0F43A9E75360}" srcOrd="0" destOrd="0" presId="urn:microsoft.com/office/officeart/2005/8/layout/list1"/>
    <dgm:cxn modelId="{CEFEEC96-6F86-4C4F-88C9-16D416DA39B8}" type="presOf" srcId="{217D77AC-0CF2-49A4-833F-C7BD9673F675}" destId="{05B2B498-82BA-43F4-BF12-0183F4C758A1}" srcOrd="0" destOrd="0" presId="urn:microsoft.com/office/officeart/2005/8/layout/list1"/>
    <dgm:cxn modelId="{43971639-4BC4-4165-A59E-EF7BC6826BC4}" type="presOf" srcId="{939CDC8C-CDC7-4B82-A487-203C29FC2B79}" destId="{70C6C26B-D194-44DF-BF5C-AF46D14C03CA}" srcOrd="0" destOrd="0" presId="urn:microsoft.com/office/officeart/2005/8/layout/list1"/>
    <dgm:cxn modelId="{AB7DBF2C-2118-4D97-80A7-8EEA5E0A41DD}" type="presOf" srcId="{1911B1C8-B7F4-45D6-AFEF-DD7FF01F1F43}" destId="{A74F6FF2-91AB-40B3-8EB5-D4DDC16EFDA1}" srcOrd="1" destOrd="0" presId="urn:microsoft.com/office/officeart/2005/8/layout/list1"/>
    <dgm:cxn modelId="{FEB7F7BF-76C0-448C-9FDF-106E010C904F}" type="presOf" srcId="{DBE2A8EB-5D38-41C6-BB0D-24961FADEAD1}" destId="{88A5B0D9-6638-4B7C-AAE8-DD668BC20D9B}" srcOrd="1" destOrd="0" presId="urn:microsoft.com/office/officeart/2005/8/layout/list1"/>
    <dgm:cxn modelId="{0CF0B3C0-B1E9-4EB3-AC05-C149D919DFA5}" srcId="{217D77AC-0CF2-49A4-833F-C7BD9673F675}" destId="{1911B1C8-B7F4-45D6-AFEF-DD7FF01F1F43}" srcOrd="1" destOrd="0" parTransId="{37A763CA-358B-492B-A310-747C761800BA}" sibTransId="{4EDEF2E7-0D7C-4049-B346-03C8B0C42405}"/>
    <dgm:cxn modelId="{B3B753AA-5147-4EB5-92AE-BE6D866D4DC3}" type="presOf" srcId="{939CDC8C-CDC7-4B82-A487-203C29FC2B79}" destId="{6B8FA1E4-C1A2-458E-A0CA-56D8C23CCB34}" srcOrd="1" destOrd="0" presId="urn:microsoft.com/office/officeart/2005/8/layout/list1"/>
    <dgm:cxn modelId="{76121F2F-5752-4526-820E-78A3D1855D6E}" srcId="{217D77AC-0CF2-49A4-833F-C7BD9673F675}" destId="{939CDC8C-CDC7-4B82-A487-203C29FC2B79}" srcOrd="0" destOrd="0" parTransId="{C729F8BA-0C79-43DC-9565-1911B034D971}" sibTransId="{8A8E3C77-6862-4488-9AE0-C5D7AB241376}"/>
    <dgm:cxn modelId="{8C6FF3D3-9DD1-445A-B253-B40A52DA9EEF}" srcId="{217D77AC-0CF2-49A4-833F-C7BD9673F675}" destId="{DBE2A8EB-5D38-41C6-BB0D-24961FADEAD1}" srcOrd="2" destOrd="0" parTransId="{0DB9F9B0-860E-466B-96FE-20E33F36B84B}" sibTransId="{68783E61-A802-4BBE-90EB-9A2E04216EA5}"/>
    <dgm:cxn modelId="{94B65FD5-619F-465E-A9AC-0C58C866009E}" type="presParOf" srcId="{05B2B498-82BA-43F4-BF12-0183F4C758A1}" destId="{45A1A715-42C6-4EC1-B6D2-E63BE399E958}" srcOrd="0" destOrd="0" presId="urn:microsoft.com/office/officeart/2005/8/layout/list1"/>
    <dgm:cxn modelId="{BF25FFAC-D9F2-41B8-B03D-BA73D7142323}" type="presParOf" srcId="{45A1A715-42C6-4EC1-B6D2-E63BE399E958}" destId="{70C6C26B-D194-44DF-BF5C-AF46D14C03CA}" srcOrd="0" destOrd="0" presId="urn:microsoft.com/office/officeart/2005/8/layout/list1"/>
    <dgm:cxn modelId="{D743EEAC-3321-4BC0-97AB-9C5AA544895C}" type="presParOf" srcId="{45A1A715-42C6-4EC1-B6D2-E63BE399E958}" destId="{6B8FA1E4-C1A2-458E-A0CA-56D8C23CCB34}" srcOrd="1" destOrd="0" presId="urn:microsoft.com/office/officeart/2005/8/layout/list1"/>
    <dgm:cxn modelId="{54E3BEF4-1807-43B1-8FFB-5BE08C475D30}" type="presParOf" srcId="{05B2B498-82BA-43F4-BF12-0183F4C758A1}" destId="{1BA28F69-A127-4533-B229-80A023007EF6}" srcOrd="1" destOrd="0" presId="urn:microsoft.com/office/officeart/2005/8/layout/list1"/>
    <dgm:cxn modelId="{49931A70-DBB5-4814-943A-4F546B4998C9}" type="presParOf" srcId="{05B2B498-82BA-43F4-BF12-0183F4C758A1}" destId="{229BF28B-685C-4D47-AAF5-30896EDD9F20}" srcOrd="2" destOrd="0" presId="urn:microsoft.com/office/officeart/2005/8/layout/list1"/>
    <dgm:cxn modelId="{C62EA62E-0268-42A7-AF09-6B768FD5102A}" type="presParOf" srcId="{05B2B498-82BA-43F4-BF12-0183F4C758A1}" destId="{889DCCE5-C3FB-4F07-93B2-62CFF7DC177D}" srcOrd="3" destOrd="0" presId="urn:microsoft.com/office/officeart/2005/8/layout/list1"/>
    <dgm:cxn modelId="{780896F0-DCB8-450A-AD7B-EE1B72092415}" type="presParOf" srcId="{05B2B498-82BA-43F4-BF12-0183F4C758A1}" destId="{6FD673B9-82D0-4170-A251-132714D81A87}" srcOrd="4" destOrd="0" presId="urn:microsoft.com/office/officeart/2005/8/layout/list1"/>
    <dgm:cxn modelId="{F304BF15-D40B-4138-BB5E-0138DDDD945C}" type="presParOf" srcId="{6FD673B9-82D0-4170-A251-132714D81A87}" destId="{05FFE16C-7011-44FC-8520-DF2F947AAD4B}" srcOrd="0" destOrd="0" presId="urn:microsoft.com/office/officeart/2005/8/layout/list1"/>
    <dgm:cxn modelId="{596623EF-AAEA-4948-9287-B395C93CE1E1}" type="presParOf" srcId="{6FD673B9-82D0-4170-A251-132714D81A87}" destId="{A74F6FF2-91AB-40B3-8EB5-D4DDC16EFDA1}" srcOrd="1" destOrd="0" presId="urn:microsoft.com/office/officeart/2005/8/layout/list1"/>
    <dgm:cxn modelId="{73BE7F82-0549-4B8A-AE63-1FD943D9C3CC}" type="presParOf" srcId="{05B2B498-82BA-43F4-BF12-0183F4C758A1}" destId="{6363EDD9-2931-4499-8BBC-2C47BEB1A301}" srcOrd="5" destOrd="0" presId="urn:microsoft.com/office/officeart/2005/8/layout/list1"/>
    <dgm:cxn modelId="{D9DB89ED-48E5-448F-8F99-30295FC022FD}" type="presParOf" srcId="{05B2B498-82BA-43F4-BF12-0183F4C758A1}" destId="{3E07DC60-D643-4F3D-A107-764BCCA1B940}" srcOrd="6" destOrd="0" presId="urn:microsoft.com/office/officeart/2005/8/layout/list1"/>
    <dgm:cxn modelId="{7D416FD0-A6E9-4952-A1D2-B14631B49BCC}" type="presParOf" srcId="{05B2B498-82BA-43F4-BF12-0183F4C758A1}" destId="{AFF0788C-5265-4D40-925D-0B6F680BA585}" srcOrd="7" destOrd="0" presId="urn:microsoft.com/office/officeart/2005/8/layout/list1"/>
    <dgm:cxn modelId="{22608F26-C666-47B1-A501-A0D4DC55A8C1}" type="presParOf" srcId="{05B2B498-82BA-43F4-BF12-0183F4C758A1}" destId="{2F251E44-5C37-4D28-B829-6ED7E6EEB853}" srcOrd="8" destOrd="0" presId="urn:microsoft.com/office/officeart/2005/8/layout/list1"/>
    <dgm:cxn modelId="{75EA913E-79BA-4120-8295-F30402CBE1AC}" type="presParOf" srcId="{2F251E44-5C37-4D28-B829-6ED7E6EEB853}" destId="{FD3EE9F3-CC62-41E2-93E9-0F43A9E75360}" srcOrd="0" destOrd="0" presId="urn:microsoft.com/office/officeart/2005/8/layout/list1"/>
    <dgm:cxn modelId="{556E283B-F79B-4107-8CD5-280742F2BD2E}" type="presParOf" srcId="{2F251E44-5C37-4D28-B829-6ED7E6EEB853}" destId="{88A5B0D9-6638-4B7C-AAE8-DD668BC20D9B}" srcOrd="1" destOrd="0" presId="urn:microsoft.com/office/officeart/2005/8/layout/list1"/>
    <dgm:cxn modelId="{4AC1C1DA-C00B-41C2-B9F8-930ED3091508}" type="presParOf" srcId="{05B2B498-82BA-43F4-BF12-0183F4C758A1}" destId="{2C3CE98A-F548-4AD9-9B5B-5AC2243A18B9}" srcOrd="9" destOrd="0" presId="urn:microsoft.com/office/officeart/2005/8/layout/list1"/>
    <dgm:cxn modelId="{7ADBDF0D-60D8-4951-9065-76BCC01F0D77}" type="presParOf" srcId="{05B2B498-82BA-43F4-BF12-0183F4C758A1}" destId="{850E4F63-57B2-46B9-8C94-11529B116D51}" srcOrd="10" destOrd="0" presId="urn:microsoft.com/office/officeart/2005/8/layout/list1"/>
  </dgm:cxnLst>
  <dgm:bg/>
  <dgm:whole/>
</dgm:dataModel>
</file>

<file path=ppt/diagrams/data2.xml><?xml version="1.0" encoding="utf-8"?>
<dgm:dataModel xmlns:dgm="http://schemas.openxmlformats.org/drawingml/2006/diagram" xmlns:a="http://schemas.openxmlformats.org/drawingml/2006/main">
  <dgm:ptLst>
    <dgm:pt modelId="{C39BAF47-CA66-43D0-919C-95280A5A94A6}" type="doc">
      <dgm:prSet loTypeId="urn:microsoft.com/office/officeart/2005/8/layout/hList6" loCatId="list" qsTypeId="urn:microsoft.com/office/officeart/2005/8/quickstyle/3d3" qsCatId="3D" csTypeId="urn:microsoft.com/office/officeart/2005/8/colors/accent1_2" csCatId="accent1" phldr="1"/>
      <dgm:spPr/>
      <dgm:t>
        <a:bodyPr/>
        <a:lstStyle/>
        <a:p>
          <a:endParaRPr lang="en-US"/>
        </a:p>
      </dgm:t>
    </dgm:pt>
    <dgm:pt modelId="{AB4956CB-5E6A-4FCE-9895-9B89E9E39C07}">
      <dgm:prSet phldrT="[Text]"/>
      <dgm:spPr/>
      <dgm:t>
        <a:bodyPr/>
        <a:lstStyle/>
        <a:p>
          <a:r>
            <a:rPr lang="en-US" dirty="0" smtClean="0"/>
            <a:t>Principle</a:t>
          </a:r>
        </a:p>
        <a:p>
          <a:r>
            <a:rPr lang="en-US" dirty="0" smtClean="0"/>
            <a:t>of</a:t>
          </a:r>
        </a:p>
        <a:p>
          <a:r>
            <a:rPr lang="en-US" dirty="0" smtClean="0"/>
            <a:t>Physical control</a:t>
          </a:r>
          <a:endParaRPr lang="en-US" dirty="0"/>
        </a:p>
      </dgm:t>
    </dgm:pt>
    <dgm:pt modelId="{A760310F-2277-462C-AE92-3A47CC26A946}" type="parTrans" cxnId="{126E85C9-4E0B-48B9-85C2-A23C3130677D}">
      <dgm:prSet/>
      <dgm:spPr/>
      <dgm:t>
        <a:bodyPr/>
        <a:lstStyle/>
        <a:p>
          <a:endParaRPr lang="en-US"/>
        </a:p>
      </dgm:t>
    </dgm:pt>
    <dgm:pt modelId="{13072405-C6BA-47B9-B590-9B2849D2BEDF}" type="sibTrans" cxnId="{126E85C9-4E0B-48B9-85C2-A23C3130677D}">
      <dgm:prSet/>
      <dgm:spPr/>
      <dgm:t>
        <a:bodyPr/>
        <a:lstStyle/>
        <a:p>
          <a:endParaRPr lang="en-US"/>
        </a:p>
      </dgm:t>
    </dgm:pt>
    <dgm:pt modelId="{AB57B1FA-1311-4D54-B1D2-AB005C4A4A99}">
      <dgm:prSet phldrT="[Text]" custT="1"/>
      <dgm:spPr/>
      <dgm:t>
        <a:bodyPr/>
        <a:lstStyle/>
        <a:p>
          <a:pPr algn="l"/>
          <a:r>
            <a:rPr lang="en-US" sz="3900" dirty="0" smtClean="0"/>
            <a:t>Principle </a:t>
          </a:r>
        </a:p>
        <a:p>
          <a:pPr algn="ctr"/>
          <a:r>
            <a:rPr lang="en-US" sz="3900" dirty="0" smtClean="0"/>
            <a:t>Of</a:t>
          </a:r>
        </a:p>
        <a:p>
          <a:pPr algn="ctr"/>
          <a:r>
            <a:rPr lang="en-US" sz="4000" dirty="0" smtClean="0"/>
            <a:t>evaluation</a:t>
          </a:r>
          <a:endParaRPr lang="en-US" sz="3900" dirty="0"/>
        </a:p>
      </dgm:t>
    </dgm:pt>
    <dgm:pt modelId="{9F22AB4E-ED03-4947-8FA0-A1AE26370A26}" type="parTrans" cxnId="{6E704882-D00B-48C3-B250-A8404D4C1EA5}">
      <dgm:prSet/>
      <dgm:spPr/>
      <dgm:t>
        <a:bodyPr/>
        <a:lstStyle/>
        <a:p>
          <a:endParaRPr lang="en-US"/>
        </a:p>
      </dgm:t>
    </dgm:pt>
    <dgm:pt modelId="{1A4DA09B-7EE5-42BB-8220-3647A794BD98}" type="sibTrans" cxnId="{6E704882-D00B-48C3-B250-A8404D4C1EA5}">
      <dgm:prSet/>
      <dgm:spPr/>
      <dgm:t>
        <a:bodyPr/>
        <a:lstStyle/>
        <a:p>
          <a:endParaRPr lang="en-US"/>
        </a:p>
      </dgm:t>
    </dgm:pt>
    <dgm:pt modelId="{66C98CF0-9309-4F1F-A500-8EE3A6727795}">
      <dgm:prSet phldrT="[Text]"/>
      <dgm:spPr/>
      <dgm:t>
        <a:bodyPr/>
        <a:lstStyle/>
        <a:p>
          <a:pPr algn="l"/>
          <a:r>
            <a:rPr lang="en-US" sz="4100" dirty="0" smtClean="0"/>
            <a:t>Principle </a:t>
          </a:r>
        </a:p>
        <a:p>
          <a:pPr algn="ctr"/>
          <a:r>
            <a:rPr lang="en-US" sz="4100" dirty="0" smtClean="0"/>
            <a:t>of</a:t>
          </a:r>
          <a:endParaRPr lang="en-US" sz="4100" dirty="0"/>
        </a:p>
      </dgm:t>
    </dgm:pt>
    <dgm:pt modelId="{642B3DC2-4512-4D55-A72B-F76AB9BC5A09}" type="parTrans" cxnId="{52176B0A-21E2-41DA-B3AE-C461A55B39D0}">
      <dgm:prSet/>
      <dgm:spPr/>
      <dgm:t>
        <a:bodyPr/>
        <a:lstStyle/>
        <a:p>
          <a:endParaRPr lang="en-US"/>
        </a:p>
      </dgm:t>
    </dgm:pt>
    <dgm:pt modelId="{359FA62D-6C93-4229-A5AC-2B1087D7105D}" type="sibTrans" cxnId="{52176B0A-21E2-41DA-B3AE-C461A55B39D0}">
      <dgm:prSet/>
      <dgm:spPr/>
      <dgm:t>
        <a:bodyPr/>
        <a:lstStyle/>
        <a:p>
          <a:endParaRPr lang="en-US"/>
        </a:p>
      </dgm:t>
    </dgm:pt>
    <dgm:pt modelId="{17DD0EEB-F8DC-4E26-8D51-E7B82A8934D6}">
      <dgm:prSet phldrT="[Text]" custT="1"/>
      <dgm:spPr/>
      <dgm:t>
        <a:bodyPr/>
        <a:lstStyle/>
        <a:p>
          <a:pPr algn="l"/>
          <a:r>
            <a:rPr lang="en-US" sz="4000" dirty="0" smtClean="0"/>
            <a:t>response</a:t>
          </a:r>
          <a:endParaRPr lang="en-US" sz="4000" dirty="0"/>
        </a:p>
      </dgm:t>
    </dgm:pt>
    <dgm:pt modelId="{FA9B483B-5AD1-4ADC-9D55-144A71C3909A}" type="parTrans" cxnId="{F83503B1-9EC4-4B83-905D-921B5ECF53C9}">
      <dgm:prSet/>
      <dgm:spPr/>
      <dgm:t>
        <a:bodyPr/>
        <a:lstStyle/>
        <a:p>
          <a:endParaRPr lang="en-US"/>
        </a:p>
      </dgm:t>
    </dgm:pt>
    <dgm:pt modelId="{10896A68-4D7D-4AE7-AC88-8D2692EC07A0}" type="sibTrans" cxnId="{F83503B1-9EC4-4B83-905D-921B5ECF53C9}">
      <dgm:prSet/>
      <dgm:spPr/>
      <dgm:t>
        <a:bodyPr/>
        <a:lstStyle/>
        <a:p>
          <a:endParaRPr lang="en-US"/>
        </a:p>
      </dgm:t>
    </dgm:pt>
    <dgm:pt modelId="{87462CC3-1E53-4551-926D-B5C6330B5833}" type="pres">
      <dgm:prSet presAssocID="{C39BAF47-CA66-43D0-919C-95280A5A94A6}" presName="Name0" presStyleCnt="0">
        <dgm:presLayoutVars>
          <dgm:dir/>
          <dgm:resizeHandles val="exact"/>
        </dgm:presLayoutVars>
      </dgm:prSet>
      <dgm:spPr/>
      <dgm:t>
        <a:bodyPr/>
        <a:lstStyle/>
        <a:p>
          <a:endParaRPr lang="en-US"/>
        </a:p>
      </dgm:t>
    </dgm:pt>
    <dgm:pt modelId="{A5488083-D359-4AA5-80FE-045F90375D37}" type="pres">
      <dgm:prSet presAssocID="{AB4956CB-5E6A-4FCE-9895-9B89E9E39C07}" presName="node" presStyleLbl="node1" presStyleIdx="0" presStyleCnt="3">
        <dgm:presLayoutVars>
          <dgm:bulletEnabled val="1"/>
        </dgm:presLayoutVars>
      </dgm:prSet>
      <dgm:spPr/>
      <dgm:t>
        <a:bodyPr/>
        <a:lstStyle/>
        <a:p>
          <a:endParaRPr lang="en-US"/>
        </a:p>
      </dgm:t>
    </dgm:pt>
    <dgm:pt modelId="{889E2D9A-650F-4083-9A41-052C0563F6D4}" type="pres">
      <dgm:prSet presAssocID="{13072405-C6BA-47B9-B590-9B2849D2BEDF}" presName="sibTrans" presStyleCnt="0"/>
      <dgm:spPr/>
    </dgm:pt>
    <dgm:pt modelId="{2C13431C-84C2-4A0E-9560-B16E9A24AEC9}" type="pres">
      <dgm:prSet presAssocID="{AB57B1FA-1311-4D54-B1D2-AB005C4A4A99}" presName="node" presStyleLbl="node1" presStyleIdx="1" presStyleCnt="3" custScaleX="124533">
        <dgm:presLayoutVars>
          <dgm:bulletEnabled val="1"/>
        </dgm:presLayoutVars>
      </dgm:prSet>
      <dgm:spPr/>
      <dgm:t>
        <a:bodyPr/>
        <a:lstStyle/>
        <a:p>
          <a:endParaRPr lang="en-US"/>
        </a:p>
      </dgm:t>
    </dgm:pt>
    <dgm:pt modelId="{DDECF0C2-DBCC-45CB-B5B4-D68B81069111}" type="pres">
      <dgm:prSet presAssocID="{1A4DA09B-7EE5-42BB-8220-3647A794BD98}" presName="sibTrans" presStyleCnt="0"/>
      <dgm:spPr/>
    </dgm:pt>
    <dgm:pt modelId="{1997C68B-03E4-4BFC-86D4-80D003C933DA}" type="pres">
      <dgm:prSet presAssocID="{66C98CF0-9309-4F1F-A500-8EE3A6727795}" presName="node" presStyleLbl="node1" presStyleIdx="2" presStyleCnt="3" custScaleX="144440">
        <dgm:presLayoutVars>
          <dgm:bulletEnabled val="1"/>
        </dgm:presLayoutVars>
      </dgm:prSet>
      <dgm:spPr/>
      <dgm:t>
        <a:bodyPr/>
        <a:lstStyle/>
        <a:p>
          <a:endParaRPr lang="en-US"/>
        </a:p>
      </dgm:t>
    </dgm:pt>
  </dgm:ptLst>
  <dgm:cxnLst>
    <dgm:cxn modelId="{6E704882-D00B-48C3-B250-A8404D4C1EA5}" srcId="{C39BAF47-CA66-43D0-919C-95280A5A94A6}" destId="{AB57B1FA-1311-4D54-B1D2-AB005C4A4A99}" srcOrd="1" destOrd="0" parTransId="{9F22AB4E-ED03-4947-8FA0-A1AE26370A26}" sibTransId="{1A4DA09B-7EE5-42BB-8220-3647A794BD98}"/>
    <dgm:cxn modelId="{DA0BCECF-C13E-4803-9FB2-4032162B78BC}" type="presOf" srcId="{66C98CF0-9309-4F1F-A500-8EE3A6727795}" destId="{1997C68B-03E4-4BFC-86D4-80D003C933DA}" srcOrd="0" destOrd="0" presId="urn:microsoft.com/office/officeart/2005/8/layout/hList6"/>
    <dgm:cxn modelId="{A8E595A0-165F-48F6-88F2-AC424AFE17D1}" type="presOf" srcId="{17DD0EEB-F8DC-4E26-8D51-E7B82A8934D6}" destId="{1997C68B-03E4-4BFC-86D4-80D003C933DA}" srcOrd="0" destOrd="1" presId="urn:microsoft.com/office/officeart/2005/8/layout/hList6"/>
    <dgm:cxn modelId="{126E85C9-4E0B-48B9-85C2-A23C3130677D}" srcId="{C39BAF47-CA66-43D0-919C-95280A5A94A6}" destId="{AB4956CB-5E6A-4FCE-9895-9B89E9E39C07}" srcOrd="0" destOrd="0" parTransId="{A760310F-2277-462C-AE92-3A47CC26A946}" sibTransId="{13072405-C6BA-47B9-B590-9B2849D2BEDF}"/>
    <dgm:cxn modelId="{E31DE3B7-0C55-43E2-8854-A2577D6BEE5D}" type="presOf" srcId="{C39BAF47-CA66-43D0-919C-95280A5A94A6}" destId="{87462CC3-1E53-4551-926D-B5C6330B5833}" srcOrd="0" destOrd="0" presId="urn:microsoft.com/office/officeart/2005/8/layout/hList6"/>
    <dgm:cxn modelId="{5062A219-0434-47F7-B656-CF22F9E25F67}" type="presOf" srcId="{AB4956CB-5E6A-4FCE-9895-9B89E9E39C07}" destId="{A5488083-D359-4AA5-80FE-045F90375D37}" srcOrd="0" destOrd="0" presId="urn:microsoft.com/office/officeart/2005/8/layout/hList6"/>
    <dgm:cxn modelId="{52176B0A-21E2-41DA-B3AE-C461A55B39D0}" srcId="{C39BAF47-CA66-43D0-919C-95280A5A94A6}" destId="{66C98CF0-9309-4F1F-A500-8EE3A6727795}" srcOrd="2" destOrd="0" parTransId="{642B3DC2-4512-4D55-A72B-F76AB9BC5A09}" sibTransId="{359FA62D-6C93-4229-A5AC-2B1087D7105D}"/>
    <dgm:cxn modelId="{75DB5878-925F-4A2A-882E-74532A9B6059}" type="presOf" srcId="{AB57B1FA-1311-4D54-B1D2-AB005C4A4A99}" destId="{2C13431C-84C2-4A0E-9560-B16E9A24AEC9}" srcOrd="0" destOrd="0" presId="urn:microsoft.com/office/officeart/2005/8/layout/hList6"/>
    <dgm:cxn modelId="{F83503B1-9EC4-4B83-905D-921B5ECF53C9}" srcId="{66C98CF0-9309-4F1F-A500-8EE3A6727795}" destId="{17DD0EEB-F8DC-4E26-8D51-E7B82A8934D6}" srcOrd="0" destOrd="0" parTransId="{FA9B483B-5AD1-4ADC-9D55-144A71C3909A}" sibTransId="{10896A68-4D7D-4AE7-AC88-8D2692EC07A0}"/>
    <dgm:cxn modelId="{10FEF38F-30BE-460F-B123-94B49C1AB383}" type="presParOf" srcId="{87462CC3-1E53-4551-926D-B5C6330B5833}" destId="{A5488083-D359-4AA5-80FE-045F90375D37}" srcOrd="0" destOrd="0" presId="urn:microsoft.com/office/officeart/2005/8/layout/hList6"/>
    <dgm:cxn modelId="{BEE0175A-1558-4EA7-BE9E-4B74866FED2C}" type="presParOf" srcId="{87462CC3-1E53-4551-926D-B5C6330B5833}" destId="{889E2D9A-650F-4083-9A41-052C0563F6D4}" srcOrd="1" destOrd="0" presId="urn:microsoft.com/office/officeart/2005/8/layout/hList6"/>
    <dgm:cxn modelId="{8DEAADDE-E883-4C2E-93E0-4CB475FFF3A9}" type="presParOf" srcId="{87462CC3-1E53-4551-926D-B5C6330B5833}" destId="{2C13431C-84C2-4A0E-9560-B16E9A24AEC9}" srcOrd="2" destOrd="0" presId="urn:microsoft.com/office/officeart/2005/8/layout/hList6"/>
    <dgm:cxn modelId="{04040C85-7177-46A7-B019-1FB8C42B27FC}" type="presParOf" srcId="{87462CC3-1E53-4551-926D-B5C6330B5833}" destId="{DDECF0C2-DBCC-45CB-B5B4-D68B81069111}" srcOrd="3" destOrd="0" presId="urn:microsoft.com/office/officeart/2005/8/layout/hList6"/>
    <dgm:cxn modelId="{C10247A0-2BD5-46F2-90C3-656D19463FC8}" type="presParOf" srcId="{87462CC3-1E53-4551-926D-B5C6330B5833}" destId="{1997C68B-03E4-4BFC-86D4-80D003C933DA}" srcOrd="4" destOrd="0" presId="urn:microsoft.com/office/officeart/2005/8/layout/hList6"/>
  </dgm:cxnLst>
  <dgm:bg/>
  <dgm:whole/>
</dgm:dataModel>
</file>

<file path=ppt/diagrams/data3.xml><?xml version="1.0" encoding="utf-8"?>
<dgm:dataModel xmlns:dgm="http://schemas.openxmlformats.org/drawingml/2006/diagram" xmlns:a="http://schemas.openxmlformats.org/drawingml/2006/main">
  <dgm:ptLst>
    <dgm:pt modelId="{C7A7249F-4831-44C3-902A-261B1E25AB3B}" type="doc">
      <dgm:prSet loTypeId="urn:microsoft.com/office/officeart/2005/8/layout/vList2" loCatId="list" qsTypeId="urn:microsoft.com/office/officeart/2005/8/quickstyle/3d9" qsCatId="3D" csTypeId="urn:microsoft.com/office/officeart/2005/8/colors/accent1_2" csCatId="accent1" phldr="1"/>
      <dgm:spPr/>
      <dgm:t>
        <a:bodyPr/>
        <a:lstStyle/>
        <a:p>
          <a:endParaRPr lang="en-US"/>
        </a:p>
      </dgm:t>
    </dgm:pt>
    <dgm:pt modelId="{3FB49EAB-25A0-4A9A-9DDE-C619648F3C1C}">
      <dgm:prSet/>
      <dgm:spPr>
        <a:solidFill>
          <a:schemeClr val="accent6">
            <a:lumMod val="60000"/>
            <a:lumOff val="40000"/>
            <a:alpha val="88000"/>
          </a:schemeClr>
        </a:solidFill>
      </dgm:spPr>
      <dgm:t>
        <a:bodyPr/>
        <a:lstStyle/>
        <a:p>
          <a:pPr rtl="0"/>
          <a:r>
            <a:rPr lang="en-US" b="1" dirty="0" smtClean="0"/>
            <a:t>Projected</a:t>
          </a:r>
          <a:endParaRPr lang="en-US" b="1" dirty="0"/>
        </a:p>
      </dgm:t>
    </dgm:pt>
    <dgm:pt modelId="{27BFE26F-1531-466B-812D-022C310019D7}" type="parTrans" cxnId="{7C1FF5D1-6A3D-475C-920C-79ED8983B06A}">
      <dgm:prSet/>
      <dgm:spPr/>
      <dgm:t>
        <a:bodyPr/>
        <a:lstStyle/>
        <a:p>
          <a:endParaRPr lang="en-US"/>
        </a:p>
      </dgm:t>
    </dgm:pt>
    <dgm:pt modelId="{8392F39F-2680-4709-BBEA-51BE0E145FBC}" type="sibTrans" cxnId="{7C1FF5D1-6A3D-475C-920C-79ED8983B06A}">
      <dgm:prSet/>
      <dgm:spPr/>
      <dgm:t>
        <a:bodyPr/>
        <a:lstStyle/>
        <a:p>
          <a:endParaRPr lang="en-US"/>
        </a:p>
      </dgm:t>
    </dgm:pt>
    <dgm:pt modelId="{85399087-11D2-457F-A52B-81B017085472}">
      <dgm:prSet/>
      <dgm:spPr/>
      <dgm:t>
        <a:bodyPr/>
        <a:lstStyle/>
        <a:p>
          <a:pPr rtl="0"/>
          <a:r>
            <a:rPr lang="en-US" dirty="0" smtClean="0"/>
            <a:t>Non Projected</a:t>
          </a:r>
          <a:endParaRPr lang="en-US" dirty="0"/>
        </a:p>
      </dgm:t>
    </dgm:pt>
    <dgm:pt modelId="{4E9981A8-CE66-4F5C-9820-786717FD116F}" type="parTrans" cxnId="{9C5BB848-E6EC-4B9C-A702-67F0FE357356}">
      <dgm:prSet/>
      <dgm:spPr/>
      <dgm:t>
        <a:bodyPr/>
        <a:lstStyle/>
        <a:p>
          <a:endParaRPr lang="en-US"/>
        </a:p>
      </dgm:t>
    </dgm:pt>
    <dgm:pt modelId="{109C7667-A070-4E77-AAF8-058A58E67A05}" type="sibTrans" cxnId="{9C5BB848-E6EC-4B9C-A702-67F0FE357356}">
      <dgm:prSet/>
      <dgm:spPr/>
      <dgm:t>
        <a:bodyPr/>
        <a:lstStyle/>
        <a:p>
          <a:endParaRPr lang="en-US"/>
        </a:p>
      </dgm:t>
    </dgm:pt>
    <dgm:pt modelId="{AD0ABD36-71F6-4175-A3D0-55276E198EF1}">
      <dgm:prSet/>
      <dgm:spPr>
        <a:solidFill>
          <a:schemeClr val="accent6">
            <a:lumMod val="60000"/>
            <a:lumOff val="40000"/>
            <a:alpha val="89000"/>
          </a:schemeClr>
        </a:solidFill>
      </dgm:spPr>
      <dgm:t>
        <a:bodyPr/>
        <a:lstStyle/>
        <a:p>
          <a:r>
            <a:rPr lang="en-US" dirty="0" smtClean="0"/>
            <a:t>Electronic </a:t>
          </a:r>
          <a:r>
            <a:rPr lang="en-US" dirty="0" err="1" smtClean="0"/>
            <a:t>A.v</a:t>
          </a:r>
          <a:r>
            <a:rPr lang="en-US" dirty="0" smtClean="0"/>
            <a:t> Aids</a:t>
          </a:r>
          <a:endParaRPr lang="en-US" dirty="0"/>
        </a:p>
      </dgm:t>
    </dgm:pt>
    <dgm:pt modelId="{BDE731D3-AE50-40CC-B4A3-FEC77ECD237C}" type="parTrans" cxnId="{AF0A5665-4A1D-4FFE-A104-6FF21B33A389}">
      <dgm:prSet/>
      <dgm:spPr/>
    </dgm:pt>
    <dgm:pt modelId="{C5C5B836-E32D-411C-843B-37A8BA53687E}" type="sibTrans" cxnId="{AF0A5665-4A1D-4FFE-A104-6FF21B33A389}">
      <dgm:prSet/>
      <dgm:spPr/>
    </dgm:pt>
    <dgm:pt modelId="{998060E2-F3AA-4239-8E1F-614751EE5AC4}" type="pres">
      <dgm:prSet presAssocID="{C7A7249F-4831-44C3-902A-261B1E25AB3B}" presName="linear" presStyleCnt="0">
        <dgm:presLayoutVars>
          <dgm:animLvl val="lvl"/>
          <dgm:resizeHandles val="exact"/>
        </dgm:presLayoutVars>
      </dgm:prSet>
      <dgm:spPr/>
      <dgm:t>
        <a:bodyPr/>
        <a:lstStyle/>
        <a:p>
          <a:endParaRPr lang="en-US"/>
        </a:p>
      </dgm:t>
    </dgm:pt>
    <dgm:pt modelId="{7A1697B6-3607-4B56-AF9C-206AC45A4246}" type="pres">
      <dgm:prSet presAssocID="{3FB49EAB-25A0-4A9A-9DDE-C619648F3C1C}" presName="parentText" presStyleLbl="node1" presStyleIdx="0" presStyleCnt="3" custLinFactNeighborX="-854" custLinFactNeighborY="-53365">
        <dgm:presLayoutVars>
          <dgm:chMax val="0"/>
          <dgm:bulletEnabled val="1"/>
        </dgm:presLayoutVars>
      </dgm:prSet>
      <dgm:spPr/>
      <dgm:t>
        <a:bodyPr/>
        <a:lstStyle/>
        <a:p>
          <a:endParaRPr lang="en-US"/>
        </a:p>
      </dgm:t>
    </dgm:pt>
    <dgm:pt modelId="{7B92825F-F04F-411F-9B13-82B7FE355501}" type="pres">
      <dgm:prSet presAssocID="{8392F39F-2680-4709-BBEA-51BE0E145FBC}" presName="spacer" presStyleCnt="0"/>
      <dgm:spPr/>
    </dgm:pt>
    <dgm:pt modelId="{BEC7F50E-3BDE-4103-852F-DCAE28432210}" type="pres">
      <dgm:prSet presAssocID="{85399087-11D2-457F-A52B-81B017085472}" presName="parentText" presStyleLbl="node1" presStyleIdx="1" presStyleCnt="3" custLinFactNeighborX="6260" custLinFactNeighborY="-29647">
        <dgm:presLayoutVars>
          <dgm:chMax val="0"/>
          <dgm:bulletEnabled val="1"/>
        </dgm:presLayoutVars>
      </dgm:prSet>
      <dgm:spPr/>
      <dgm:t>
        <a:bodyPr/>
        <a:lstStyle/>
        <a:p>
          <a:endParaRPr lang="en-US"/>
        </a:p>
      </dgm:t>
    </dgm:pt>
    <dgm:pt modelId="{02A8B987-8807-45C2-82A2-C38E1F3ED695}" type="pres">
      <dgm:prSet presAssocID="{109C7667-A070-4E77-AAF8-058A58E67A05}" presName="spacer" presStyleCnt="0"/>
      <dgm:spPr/>
    </dgm:pt>
    <dgm:pt modelId="{61CAF0AD-6AC6-4FF7-A421-C7B60EBD3979}" type="pres">
      <dgm:prSet presAssocID="{AD0ABD36-71F6-4175-A3D0-55276E198EF1}" presName="parentText" presStyleLbl="node1" presStyleIdx="2" presStyleCnt="3">
        <dgm:presLayoutVars>
          <dgm:chMax val="0"/>
          <dgm:bulletEnabled val="1"/>
        </dgm:presLayoutVars>
      </dgm:prSet>
      <dgm:spPr/>
      <dgm:t>
        <a:bodyPr/>
        <a:lstStyle/>
        <a:p>
          <a:endParaRPr lang="en-US"/>
        </a:p>
      </dgm:t>
    </dgm:pt>
  </dgm:ptLst>
  <dgm:cxnLst>
    <dgm:cxn modelId="{E4468EDF-4057-44DB-B158-3B189F839E85}" type="presOf" srcId="{AD0ABD36-71F6-4175-A3D0-55276E198EF1}" destId="{61CAF0AD-6AC6-4FF7-A421-C7B60EBD3979}" srcOrd="0" destOrd="0" presId="urn:microsoft.com/office/officeart/2005/8/layout/vList2"/>
    <dgm:cxn modelId="{C5F3DBDC-31FD-42B0-9107-8898816C65EE}" type="presOf" srcId="{85399087-11D2-457F-A52B-81B017085472}" destId="{BEC7F50E-3BDE-4103-852F-DCAE28432210}" srcOrd="0" destOrd="0" presId="urn:microsoft.com/office/officeart/2005/8/layout/vList2"/>
    <dgm:cxn modelId="{7BA7EB79-9D84-4351-ACDB-18AEA484B587}" type="presOf" srcId="{3FB49EAB-25A0-4A9A-9DDE-C619648F3C1C}" destId="{7A1697B6-3607-4B56-AF9C-206AC45A4246}" srcOrd="0" destOrd="0" presId="urn:microsoft.com/office/officeart/2005/8/layout/vList2"/>
    <dgm:cxn modelId="{7C1FF5D1-6A3D-475C-920C-79ED8983B06A}" srcId="{C7A7249F-4831-44C3-902A-261B1E25AB3B}" destId="{3FB49EAB-25A0-4A9A-9DDE-C619648F3C1C}" srcOrd="0" destOrd="0" parTransId="{27BFE26F-1531-466B-812D-022C310019D7}" sibTransId="{8392F39F-2680-4709-BBEA-51BE0E145FBC}"/>
    <dgm:cxn modelId="{43C81BC2-0947-4573-81C1-5F7E5910734B}" type="presOf" srcId="{C7A7249F-4831-44C3-902A-261B1E25AB3B}" destId="{998060E2-F3AA-4239-8E1F-614751EE5AC4}" srcOrd="0" destOrd="0" presId="urn:microsoft.com/office/officeart/2005/8/layout/vList2"/>
    <dgm:cxn modelId="{9C5BB848-E6EC-4B9C-A702-67F0FE357356}" srcId="{C7A7249F-4831-44C3-902A-261B1E25AB3B}" destId="{85399087-11D2-457F-A52B-81B017085472}" srcOrd="1" destOrd="0" parTransId="{4E9981A8-CE66-4F5C-9820-786717FD116F}" sibTransId="{109C7667-A070-4E77-AAF8-058A58E67A05}"/>
    <dgm:cxn modelId="{AF0A5665-4A1D-4FFE-A104-6FF21B33A389}" srcId="{C7A7249F-4831-44C3-902A-261B1E25AB3B}" destId="{AD0ABD36-71F6-4175-A3D0-55276E198EF1}" srcOrd="2" destOrd="0" parTransId="{BDE731D3-AE50-40CC-B4A3-FEC77ECD237C}" sibTransId="{C5C5B836-E32D-411C-843B-37A8BA53687E}"/>
    <dgm:cxn modelId="{B8A2B279-DBF1-41EA-B7B4-20BD90118C8D}" type="presParOf" srcId="{998060E2-F3AA-4239-8E1F-614751EE5AC4}" destId="{7A1697B6-3607-4B56-AF9C-206AC45A4246}" srcOrd="0" destOrd="0" presId="urn:microsoft.com/office/officeart/2005/8/layout/vList2"/>
    <dgm:cxn modelId="{39BBFE17-5F16-4878-8A80-200B711A7DB9}" type="presParOf" srcId="{998060E2-F3AA-4239-8E1F-614751EE5AC4}" destId="{7B92825F-F04F-411F-9B13-82B7FE355501}" srcOrd="1" destOrd="0" presId="urn:microsoft.com/office/officeart/2005/8/layout/vList2"/>
    <dgm:cxn modelId="{DFBD7A3E-7EFA-45D0-8C22-A3AD0C89B354}" type="presParOf" srcId="{998060E2-F3AA-4239-8E1F-614751EE5AC4}" destId="{BEC7F50E-3BDE-4103-852F-DCAE28432210}" srcOrd="2" destOrd="0" presId="urn:microsoft.com/office/officeart/2005/8/layout/vList2"/>
    <dgm:cxn modelId="{492DFC2C-B2BD-4AF8-9F4D-0BBFCB1E6F86}" type="presParOf" srcId="{998060E2-F3AA-4239-8E1F-614751EE5AC4}" destId="{02A8B987-8807-45C2-82A2-C38E1F3ED695}" srcOrd="3" destOrd="0" presId="urn:microsoft.com/office/officeart/2005/8/layout/vList2"/>
    <dgm:cxn modelId="{427CE8BF-F951-469C-8A6C-5CC95B89C381}" type="presParOf" srcId="{998060E2-F3AA-4239-8E1F-614751EE5AC4}" destId="{61CAF0AD-6AC6-4FF7-A421-C7B60EBD3979}" srcOrd="4"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7947A399-C2C4-4CEB-A1ED-130C23AEAE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FEC1053-1D65-41C9-8BBA-4C4ACF5EDB63}">
      <dgm:prSet phldrT="[Text]"/>
      <dgm:spPr/>
      <dgm:t>
        <a:bodyPr/>
        <a:lstStyle/>
        <a:p>
          <a:r>
            <a:rPr lang="en-US" dirty="0" smtClean="0"/>
            <a:t>1.Hand made slides</a:t>
          </a:r>
          <a:endParaRPr lang="en-US" dirty="0"/>
        </a:p>
      </dgm:t>
    </dgm:pt>
    <dgm:pt modelId="{73D7E303-41B9-40DD-AE33-E758E1E94A23}" type="parTrans" cxnId="{DBFF0F17-6674-454F-846D-078243628EE2}">
      <dgm:prSet/>
      <dgm:spPr/>
      <dgm:t>
        <a:bodyPr/>
        <a:lstStyle/>
        <a:p>
          <a:endParaRPr lang="en-US"/>
        </a:p>
      </dgm:t>
    </dgm:pt>
    <dgm:pt modelId="{C9997886-FD4A-444B-8B16-0C733DB69EC1}" type="sibTrans" cxnId="{DBFF0F17-6674-454F-846D-078243628EE2}">
      <dgm:prSet/>
      <dgm:spPr/>
      <dgm:t>
        <a:bodyPr/>
        <a:lstStyle/>
        <a:p>
          <a:endParaRPr lang="en-US"/>
        </a:p>
      </dgm:t>
    </dgm:pt>
    <dgm:pt modelId="{7659F3FB-6E11-4E0E-875A-75A712FEE395}">
      <dgm:prSet phldrT="[Text]" phldr="1"/>
      <dgm:spPr/>
      <dgm:t>
        <a:bodyPr/>
        <a:lstStyle/>
        <a:p>
          <a:endParaRPr lang="en-US" dirty="0"/>
        </a:p>
      </dgm:t>
    </dgm:pt>
    <dgm:pt modelId="{461E24A0-8998-4BD2-BDDD-7D1C86A3A27D}" type="parTrans" cxnId="{31423A46-719C-4F9F-AFA2-14BEF2193188}">
      <dgm:prSet/>
      <dgm:spPr/>
      <dgm:t>
        <a:bodyPr/>
        <a:lstStyle/>
        <a:p>
          <a:endParaRPr lang="en-US"/>
        </a:p>
      </dgm:t>
    </dgm:pt>
    <dgm:pt modelId="{87C9B94A-B2A0-4499-9E09-5BA4AE5E9EEC}" type="sibTrans" cxnId="{31423A46-719C-4F9F-AFA2-14BEF2193188}">
      <dgm:prSet/>
      <dgm:spPr/>
      <dgm:t>
        <a:bodyPr/>
        <a:lstStyle/>
        <a:p>
          <a:endParaRPr lang="en-US"/>
        </a:p>
      </dgm:t>
    </dgm:pt>
    <dgm:pt modelId="{1C9FFA2E-B19F-4B4E-8D53-D9AAED2A09C3}">
      <dgm:prSet phldrT="[Text]"/>
      <dgm:spPr/>
      <dgm:t>
        <a:bodyPr/>
        <a:lstStyle/>
        <a:p>
          <a:r>
            <a:rPr lang="en-US" dirty="0" smtClean="0"/>
            <a:t>2.Photographic slides</a:t>
          </a:r>
          <a:endParaRPr lang="en-US" dirty="0"/>
        </a:p>
      </dgm:t>
    </dgm:pt>
    <dgm:pt modelId="{76EC68B8-E3D8-46CF-8FB9-1CCA445C9693}" type="parTrans" cxnId="{9B497188-AD2E-4D99-8470-7750F2B6EE7C}">
      <dgm:prSet/>
      <dgm:spPr/>
      <dgm:t>
        <a:bodyPr/>
        <a:lstStyle/>
        <a:p>
          <a:endParaRPr lang="en-US"/>
        </a:p>
      </dgm:t>
    </dgm:pt>
    <dgm:pt modelId="{84A6C8E4-6654-4011-97F8-527F5BB05818}" type="sibTrans" cxnId="{9B497188-AD2E-4D99-8470-7750F2B6EE7C}">
      <dgm:prSet/>
      <dgm:spPr/>
      <dgm:t>
        <a:bodyPr/>
        <a:lstStyle/>
        <a:p>
          <a:endParaRPr lang="en-US"/>
        </a:p>
      </dgm:t>
    </dgm:pt>
    <dgm:pt modelId="{520A1EA9-E32E-4A49-90C6-1FA637B2A65C}">
      <dgm:prSet phldrT="[Text]" phldr="1"/>
      <dgm:spPr/>
      <dgm:t>
        <a:bodyPr/>
        <a:lstStyle/>
        <a:p>
          <a:endParaRPr lang="en-US" dirty="0"/>
        </a:p>
      </dgm:t>
    </dgm:pt>
    <dgm:pt modelId="{B4D54A7D-61FF-40AC-9A1C-AF4AABA3C104}" type="parTrans" cxnId="{CD517BDD-D06E-40D3-B6BC-B8428FBB2113}">
      <dgm:prSet/>
      <dgm:spPr/>
      <dgm:t>
        <a:bodyPr/>
        <a:lstStyle/>
        <a:p>
          <a:endParaRPr lang="en-US"/>
        </a:p>
      </dgm:t>
    </dgm:pt>
    <dgm:pt modelId="{DEC0CF24-CA07-4D51-B371-8D4EABDDFDD7}" type="sibTrans" cxnId="{CD517BDD-D06E-40D3-B6BC-B8428FBB2113}">
      <dgm:prSet/>
      <dgm:spPr/>
      <dgm:t>
        <a:bodyPr/>
        <a:lstStyle/>
        <a:p>
          <a:endParaRPr lang="en-US"/>
        </a:p>
      </dgm:t>
    </dgm:pt>
    <dgm:pt modelId="{5304326F-257F-451D-99C0-DB94747C040F}" type="pres">
      <dgm:prSet presAssocID="{7947A399-C2C4-4CEB-A1ED-130C23AEAEB5}" presName="linear" presStyleCnt="0">
        <dgm:presLayoutVars>
          <dgm:animLvl val="lvl"/>
          <dgm:resizeHandles val="exact"/>
        </dgm:presLayoutVars>
      </dgm:prSet>
      <dgm:spPr/>
      <dgm:t>
        <a:bodyPr/>
        <a:lstStyle/>
        <a:p>
          <a:endParaRPr lang="en-US"/>
        </a:p>
      </dgm:t>
    </dgm:pt>
    <dgm:pt modelId="{ADE442B1-27E8-4085-889C-A5066CE40521}" type="pres">
      <dgm:prSet presAssocID="{AFEC1053-1D65-41C9-8BBA-4C4ACF5EDB63}" presName="parentText" presStyleLbl="node1" presStyleIdx="0" presStyleCnt="2">
        <dgm:presLayoutVars>
          <dgm:chMax val="0"/>
          <dgm:bulletEnabled val="1"/>
        </dgm:presLayoutVars>
      </dgm:prSet>
      <dgm:spPr/>
      <dgm:t>
        <a:bodyPr/>
        <a:lstStyle/>
        <a:p>
          <a:endParaRPr lang="en-US"/>
        </a:p>
      </dgm:t>
    </dgm:pt>
    <dgm:pt modelId="{7D61D37E-D877-4907-92A3-D86617054AA2}" type="pres">
      <dgm:prSet presAssocID="{AFEC1053-1D65-41C9-8BBA-4C4ACF5EDB63}" presName="childText" presStyleLbl="revTx" presStyleIdx="0" presStyleCnt="2">
        <dgm:presLayoutVars>
          <dgm:bulletEnabled val="1"/>
        </dgm:presLayoutVars>
      </dgm:prSet>
      <dgm:spPr/>
      <dgm:t>
        <a:bodyPr/>
        <a:lstStyle/>
        <a:p>
          <a:endParaRPr lang="en-US"/>
        </a:p>
      </dgm:t>
    </dgm:pt>
    <dgm:pt modelId="{2CAFF78B-C072-4A2D-BF64-58DEC45F5F99}" type="pres">
      <dgm:prSet presAssocID="{1C9FFA2E-B19F-4B4E-8D53-D9AAED2A09C3}" presName="parentText" presStyleLbl="node1" presStyleIdx="1" presStyleCnt="2">
        <dgm:presLayoutVars>
          <dgm:chMax val="0"/>
          <dgm:bulletEnabled val="1"/>
        </dgm:presLayoutVars>
      </dgm:prSet>
      <dgm:spPr/>
      <dgm:t>
        <a:bodyPr/>
        <a:lstStyle/>
        <a:p>
          <a:endParaRPr lang="en-US"/>
        </a:p>
      </dgm:t>
    </dgm:pt>
    <dgm:pt modelId="{B96CCCD9-160F-4A22-9AD1-2AC83A848DFC}" type="pres">
      <dgm:prSet presAssocID="{1C9FFA2E-B19F-4B4E-8D53-D9AAED2A09C3}" presName="childText" presStyleLbl="revTx" presStyleIdx="1" presStyleCnt="2">
        <dgm:presLayoutVars>
          <dgm:bulletEnabled val="1"/>
        </dgm:presLayoutVars>
      </dgm:prSet>
      <dgm:spPr/>
      <dgm:t>
        <a:bodyPr/>
        <a:lstStyle/>
        <a:p>
          <a:endParaRPr lang="en-US"/>
        </a:p>
      </dgm:t>
    </dgm:pt>
  </dgm:ptLst>
  <dgm:cxnLst>
    <dgm:cxn modelId="{CD517BDD-D06E-40D3-B6BC-B8428FBB2113}" srcId="{1C9FFA2E-B19F-4B4E-8D53-D9AAED2A09C3}" destId="{520A1EA9-E32E-4A49-90C6-1FA637B2A65C}" srcOrd="0" destOrd="0" parTransId="{B4D54A7D-61FF-40AC-9A1C-AF4AABA3C104}" sibTransId="{DEC0CF24-CA07-4D51-B371-8D4EABDDFDD7}"/>
    <dgm:cxn modelId="{9B497188-AD2E-4D99-8470-7750F2B6EE7C}" srcId="{7947A399-C2C4-4CEB-A1ED-130C23AEAEB5}" destId="{1C9FFA2E-B19F-4B4E-8D53-D9AAED2A09C3}" srcOrd="1" destOrd="0" parTransId="{76EC68B8-E3D8-46CF-8FB9-1CCA445C9693}" sibTransId="{84A6C8E4-6654-4011-97F8-527F5BB05818}"/>
    <dgm:cxn modelId="{B928DB6E-D56D-4CBA-8B4B-F28378123A79}" type="presOf" srcId="{7947A399-C2C4-4CEB-A1ED-130C23AEAEB5}" destId="{5304326F-257F-451D-99C0-DB94747C040F}" srcOrd="0" destOrd="0" presId="urn:microsoft.com/office/officeart/2005/8/layout/vList2"/>
    <dgm:cxn modelId="{54002D16-1612-4473-80FA-B3C050939FE5}" type="presOf" srcId="{AFEC1053-1D65-41C9-8BBA-4C4ACF5EDB63}" destId="{ADE442B1-27E8-4085-889C-A5066CE40521}" srcOrd="0" destOrd="0" presId="urn:microsoft.com/office/officeart/2005/8/layout/vList2"/>
    <dgm:cxn modelId="{D52DD110-EB58-41CC-8926-C3E39BC7ECAD}" type="presOf" srcId="{1C9FFA2E-B19F-4B4E-8D53-D9AAED2A09C3}" destId="{2CAFF78B-C072-4A2D-BF64-58DEC45F5F99}" srcOrd="0" destOrd="0" presId="urn:microsoft.com/office/officeart/2005/8/layout/vList2"/>
    <dgm:cxn modelId="{8EE029B7-41F6-4D90-8087-D599BED97BE7}" type="presOf" srcId="{7659F3FB-6E11-4E0E-875A-75A712FEE395}" destId="{7D61D37E-D877-4907-92A3-D86617054AA2}" srcOrd="0" destOrd="0" presId="urn:microsoft.com/office/officeart/2005/8/layout/vList2"/>
    <dgm:cxn modelId="{DBFF0F17-6674-454F-846D-078243628EE2}" srcId="{7947A399-C2C4-4CEB-A1ED-130C23AEAEB5}" destId="{AFEC1053-1D65-41C9-8BBA-4C4ACF5EDB63}" srcOrd="0" destOrd="0" parTransId="{73D7E303-41B9-40DD-AE33-E758E1E94A23}" sibTransId="{C9997886-FD4A-444B-8B16-0C733DB69EC1}"/>
    <dgm:cxn modelId="{AB6B2E06-A0F1-4564-9450-BFD629B8AF28}" type="presOf" srcId="{520A1EA9-E32E-4A49-90C6-1FA637B2A65C}" destId="{B96CCCD9-160F-4A22-9AD1-2AC83A848DFC}" srcOrd="0" destOrd="0" presId="urn:microsoft.com/office/officeart/2005/8/layout/vList2"/>
    <dgm:cxn modelId="{31423A46-719C-4F9F-AFA2-14BEF2193188}" srcId="{AFEC1053-1D65-41C9-8BBA-4C4ACF5EDB63}" destId="{7659F3FB-6E11-4E0E-875A-75A712FEE395}" srcOrd="0" destOrd="0" parTransId="{461E24A0-8998-4BD2-BDDD-7D1C86A3A27D}" sibTransId="{87C9B94A-B2A0-4499-9E09-5BA4AE5E9EEC}"/>
    <dgm:cxn modelId="{9F061D72-BA10-49D9-8675-E7F4CB8192AC}" type="presParOf" srcId="{5304326F-257F-451D-99C0-DB94747C040F}" destId="{ADE442B1-27E8-4085-889C-A5066CE40521}" srcOrd="0" destOrd="0" presId="urn:microsoft.com/office/officeart/2005/8/layout/vList2"/>
    <dgm:cxn modelId="{CD6D29C5-B173-4709-8048-EE944257D546}" type="presParOf" srcId="{5304326F-257F-451D-99C0-DB94747C040F}" destId="{7D61D37E-D877-4907-92A3-D86617054AA2}" srcOrd="1" destOrd="0" presId="urn:microsoft.com/office/officeart/2005/8/layout/vList2"/>
    <dgm:cxn modelId="{C94B9B12-CF5D-47CD-BFB8-34C113133B2D}" type="presParOf" srcId="{5304326F-257F-451D-99C0-DB94747C040F}" destId="{2CAFF78B-C072-4A2D-BF64-58DEC45F5F99}" srcOrd="2" destOrd="0" presId="urn:microsoft.com/office/officeart/2005/8/layout/vList2"/>
    <dgm:cxn modelId="{DF3A76D7-7FC6-4F1C-B892-BAF67D0B66B3}" type="presParOf" srcId="{5304326F-257F-451D-99C0-DB94747C040F}" destId="{B96CCCD9-160F-4A22-9AD1-2AC83A848DFC}" srcOrd="3"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8/14/2020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smtClean="0">
                <a:solidFill>
                  <a:schemeClr val="accent3"/>
                </a:solidFill>
                <a:latin typeface="Freestyle Script" pitchFamily="66" charset="0"/>
              </a:rPr>
              <a:t>AUDIO VISUAL AIDS</a:t>
            </a:r>
            <a:endParaRPr lang="en-US" sz="7200" b="1" dirty="0">
              <a:solidFill>
                <a:schemeClr val="accent3"/>
              </a:solidFill>
              <a:latin typeface="Freestyle Script" pitchFamily="66" charset="0"/>
            </a:endParaRPr>
          </a:p>
        </p:txBody>
      </p:sp>
      <p:sp>
        <p:nvSpPr>
          <p:cNvPr id="3" name="Subtitle 2"/>
          <p:cNvSpPr>
            <a:spLocks noGrp="1"/>
          </p:cNvSpPr>
          <p:nvPr>
            <p:ph type="subTitle" idx="1"/>
          </p:nvPr>
        </p:nvSpPr>
        <p:spPr>
          <a:xfrm>
            <a:off x="1828800" y="5257800"/>
            <a:ext cx="7315200" cy="1600200"/>
          </a:xfrm>
        </p:spPr>
        <p:txBody>
          <a:bodyPr>
            <a:normAutofit/>
          </a:bodyPr>
          <a:lstStyle/>
          <a:p>
            <a:r>
              <a:rPr lang="en-US" sz="2000" dirty="0" smtClean="0"/>
              <a:t>Ms. </a:t>
            </a:r>
            <a:r>
              <a:rPr lang="en-US" sz="2000" dirty="0" err="1" smtClean="0"/>
              <a:t>Sujitha</a:t>
            </a:r>
            <a:r>
              <a:rPr lang="en-US" sz="2000" dirty="0" smtClean="0"/>
              <a:t> S.</a:t>
            </a:r>
          </a:p>
          <a:p>
            <a:r>
              <a:rPr lang="en-US" sz="2000" dirty="0" smtClean="0"/>
              <a:t>Assistant Professor</a:t>
            </a:r>
          </a:p>
          <a:p>
            <a:r>
              <a:rPr lang="en-US" sz="2000" dirty="0" smtClean="0"/>
              <a:t>Dept of Medical Surgical Nursing</a:t>
            </a:r>
          </a:p>
          <a:p>
            <a:r>
              <a:rPr lang="en-US" sz="2000" dirty="0" smtClean="0"/>
              <a:t>Sumandeep Nursing College</a:t>
            </a:r>
            <a:endParaRPr lang="en-US" sz="2000" dirty="0"/>
          </a:p>
        </p:txBody>
      </p:sp>
      <p:graphicFrame>
        <p:nvGraphicFramePr>
          <p:cNvPr id="1026" name="Object 2"/>
          <p:cNvGraphicFramePr>
            <a:graphicFrameLocks noChangeAspect="1"/>
          </p:cNvGraphicFramePr>
          <p:nvPr/>
        </p:nvGraphicFramePr>
        <p:xfrm>
          <a:off x="5791200" y="2590800"/>
          <a:ext cx="3048000" cy="3886200"/>
        </p:xfrm>
        <a:graphic>
          <a:graphicData uri="http://schemas.openxmlformats.org/presentationml/2006/ole">
            <p:oleObj spid="_x0000_s1026" name="Microsoft ClipArt Gallery" r:id="rId3" imgW="944280" imgH="1180440" progId="">
              <p:embed/>
            </p:oleObj>
          </a:graphicData>
        </a:graphic>
      </p:graphicFrame>
      <p:pic>
        <p:nvPicPr>
          <p:cNvPr id="5" name="Picture 4" descr="C:\Users\Ishita\Desktop\suv_logo.png"/>
          <p:cNvPicPr/>
          <p:nvPr/>
        </p:nvPicPr>
        <p:blipFill>
          <a:blip r:embed="rId4" cstate="print"/>
          <a:srcRect/>
          <a:stretch>
            <a:fillRect/>
          </a:stretch>
        </p:blipFill>
        <p:spPr bwMode="auto">
          <a:xfrm>
            <a:off x="0" y="5105401"/>
            <a:ext cx="1752600" cy="1752600"/>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
            </a:r>
            <a:r>
              <a:rPr lang="en-US" dirty="0" err="1" smtClean="0"/>
              <a:t>A.v</a:t>
            </a:r>
            <a:r>
              <a:rPr lang="en-US" dirty="0" smtClean="0"/>
              <a:t> Aids</a:t>
            </a:r>
            <a:endParaRPr lang="en-US" dirty="0"/>
          </a:p>
        </p:txBody>
      </p:sp>
      <p:graphicFrame>
        <p:nvGraphicFramePr>
          <p:cNvPr id="5" name="Content Placeholder 4"/>
          <p:cNvGraphicFramePr>
            <a:graphicFrameLocks noGrp="1"/>
          </p:cNvGraphicFramePr>
          <p:nvPr>
            <p:ph idx="1"/>
          </p:nvPr>
        </p:nvGraphicFramePr>
        <p:xfrm>
          <a:off x="1435608" y="1905000"/>
          <a:ext cx="5650992" cy="289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1.Non projected </a:t>
            </a:r>
            <a:r>
              <a:rPr lang="en-US" dirty="0" err="1" smtClean="0"/>
              <a:t>A.v</a:t>
            </a:r>
            <a:r>
              <a:rPr lang="en-US" dirty="0" smtClean="0"/>
              <a:t> Aids</a:t>
            </a:r>
            <a:endParaRPr lang="en-US" dirty="0"/>
          </a:p>
        </p:txBody>
      </p:sp>
      <p:sp>
        <p:nvSpPr>
          <p:cNvPr id="3" name="Content Placeholder 2"/>
          <p:cNvSpPr>
            <a:spLocks noGrp="1"/>
          </p:cNvSpPr>
          <p:nvPr>
            <p:ph idx="1"/>
          </p:nvPr>
        </p:nvSpPr>
        <p:spPr>
          <a:xfrm>
            <a:off x="1435608" y="1295400"/>
            <a:ext cx="7498080" cy="4953000"/>
          </a:xfrm>
        </p:spPr>
        <p:txBody>
          <a:bodyPr>
            <a:normAutofit fontScale="70000" lnSpcReduction="20000"/>
          </a:bodyPr>
          <a:lstStyle/>
          <a:p>
            <a:pPr marL="596646" indent="-514350">
              <a:buAutoNum type="arabicPeriod"/>
            </a:pPr>
            <a:r>
              <a:rPr lang="en-US" b="1" dirty="0" smtClean="0">
                <a:solidFill>
                  <a:schemeClr val="accent1">
                    <a:lumMod val="75000"/>
                  </a:schemeClr>
                </a:solidFill>
              </a:rPr>
              <a:t>BLACK BOARD</a:t>
            </a:r>
          </a:p>
          <a:p>
            <a:pPr marL="596646" indent="-514350">
              <a:buFont typeface="Wingdings" pitchFamily="2" charset="2"/>
              <a:buChar char="v"/>
            </a:pPr>
            <a:r>
              <a:rPr lang="en-US" sz="4700" dirty="0" smtClean="0">
                <a:latin typeface="Agency FB" pitchFamily="34" charset="0"/>
              </a:rPr>
              <a:t>A chalk board or</a:t>
            </a:r>
          </a:p>
          <a:p>
            <a:pPr marL="596646" indent="-514350">
              <a:buNone/>
            </a:pPr>
            <a:r>
              <a:rPr lang="en-US" sz="4700" dirty="0" smtClean="0">
                <a:latin typeface="Agency FB" pitchFamily="34" charset="0"/>
              </a:rPr>
              <a:t> black board is</a:t>
            </a:r>
          </a:p>
          <a:p>
            <a:pPr marL="596646" indent="-514350">
              <a:buNone/>
            </a:pPr>
            <a:r>
              <a:rPr lang="en-US" sz="4700" dirty="0" smtClean="0">
                <a:latin typeface="Agency FB" pitchFamily="34" charset="0"/>
              </a:rPr>
              <a:t> reusable writing </a:t>
            </a:r>
          </a:p>
          <a:p>
            <a:pPr marL="596646" indent="-514350">
              <a:buNone/>
            </a:pPr>
            <a:r>
              <a:rPr lang="en-US" sz="4700" dirty="0" smtClean="0">
                <a:latin typeface="Agency FB" pitchFamily="34" charset="0"/>
              </a:rPr>
              <a:t> surface.</a:t>
            </a:r>
          </a:p>
          <a:p>
            <a:pPr marL="596646" indent="-514350">
              <a:buFont typeface="Wingdings" pitchFamily="2" charset="2"/>
              <a:buChar char="v"/>
            </a:pPr>
            <a:r>
              <a:rPr lang="en-US" sz="4700" dirty="0" smtClean="0">
                <a:latin typeface="Agency FB" pitchFamily="34" charset="0"/>
              </a:rPr>
              <a:t>Chalk sticks made </a:t>
            </a:r>
          </a:p>
          <a:p>
            <a:pPr marL="596646" indent="-514350">
              <a:buNone/>
            </a:pPr>
            <a:r>
              <a:rPr lang="en-US" sz="4700" dirty="0" smtClean="0">
                <a:latin typeface="Agency FB" pitchFamily="34" charset="0"/>
              </a:rPr>
              <a:t>with calcium sulphate.</a:t>
            </a:r>
          </a:p>
          <a:p>
            <a:pPr marL="596646" indent="-514350">
              <a:buNone/>
            </a:pPr>
            <a:endParaRPr lang="en-US" dirty="0" smtClean="0"/>
          </a:p>
          <a:p>
            <a:pPr marL="596646" indent="-514350">
              <a:buNone/>
            </a:pPr>
            <a:endParaRPr lang="en-US" dirty="0" smtClean="0"/>
          </a:p>
          <a:p>
            <a:pPr marL="596646" indent="-514350">
              <a:buNone/>
            </a:pPr>
            <a:endParaRPr lang="en-US" dirty="0" smtClean="0"/>
          </a:p>
          <a:p>
            <a:pPr marL="596646" indent="-514350">
              <a:buNone/>
            </a:pPr>
            <a:r>
              <a:rPr lang="en-US" dirty="0" smtClean="0"/>
              <a:t>        </a:t>
            </a:r>
          </a:p>
          <a:p>
            <a:pPr marL="596646" indent="-514350">
              <a:buAutoNum type="arabicPeriod"/>
            </a:pPr>
            <a:endParaRPr lang="en-US" dirty="0"/>
          </a:p>
        </p:txBody>
      </p:sp>
      <p:pic>
        <p:nvPicPr>
          <p:cNvPr id="4" name="Picture 1"/>
          <p:cNvPicPr>
            <a:picLocks noChangeAspect="1" noChangeArrowheads="1"/>
          </p:cNvPicPr>
          <p:nvPr/>
        </p:nvPicPr>
        <p:blipFill>
          <a:blip r:embed="rId2"/>
          <a:srcRect/>
          <a:stretch>
            <a:fillRect/>
          </a:stretch>
        </p:blipFill>
        <p:spPr bwMode="auto">
          <a:xfrm>
            <a:off x="5043487" y="1447800"/>
            <a:ext cx="3719513" cy="4314031"/>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 for using chalk board</a:t>
            </a:r>
            <a:endParaRPr lang="en-US" dirty="0"/>
          </a:p>
        </p:txBody>
      </p:sp>
      <p:sp>
        <p:nvSpPr>
          <p:cNvPr id="3" name="Content Placeholder 2"/>
          <p:cNvSpPr>
            <a:spLocks noGrp="1"/>
          </p:cNvSpPr>
          <p:nvPr>
            <p:ph idx="1"/>
          </p:nvPr>
        </p:nvSpPr>
        <p:spPr/>
        <p:txBody>
          <a:bodyPr>
            <a:normAutofit/>
          </a:bodyPr>
          <a:lstStyle/>
          <a:p>
            <a:pPr lvl="0"/>
            <a:r>
              <a:rPr lang="en-US" dirty="0" smtClean="0"/>
              <a:t>Clean the chalkboard completely before starting</a:t>
            </a:r>
          </a:p>
          <a:p>
            <a:pPr lvl="0"/>
            <a:r>
              <a:rPr lang="en-US" dirty="0" smtClean="0"/>
              <a:t>Don’t speak while writing on blackboard</a:t>
            </a:r>
          </a:p>
          <a:p>
            <a:r>
              <a:rPr lang="en-US" dirty="0" smtClean="0"/>
              <a:t>Use color chalks to high lights </a:t>
            </a:r>
          </a:p>
          <a:p>
            <a:pPr lvl="0"/>
            <a:r>
              <a:rPr lang="en-US" dirty="0" smtClean="0"/>
              <a:t>Have the predecided plan for writing and draw pictures.</a:t>
            </a:r>
          </a:p>
          <a:p>
            <a:pPr>
              <a:buNone/>
            </a:pPr>
            <a:r>
              <a:rPr lang="en-US" dirty="0" smtClean="0"/>
              <a:t> </a:t>
            </a:r>
          </a:p>
          <a:p>
            <a:pPr>
              <a:buNone/>
            </a:pP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black board</a:t>
            </a:r>
            <a:endParaRPr lang="en-US" dirty="0"/>
          </a:p>
        </p:txBody>
      </p:sp>
      <p:sp>
        <p:nvSpPr>
          <p:cNvPr id="3" name="Content Placeholder 2"/>
          <p:cNvSpPr>
            <a:spLocks noGrp="1"/>
          </p:cNvSpPr>
          <p:nvPr>
            <p:ph idx="1"/>
          </p:nvPr>
        </p:nvSpPr>
        <p:spPr/>
        <p:txBody>
          <a:bodyPr/>
          <a:lstStyle/>
          <a:p>
            <a:pPr marL="596646" lvl="0" indent="-514350">
              <a:buFont typeface="+mj-lt"/>
              <a:buAutoNum type="arabicPeriod"/>
            </a:pPr>
            <a:r>
              <a:rPr lang="en-US" dirty="0" smtClean="0"/>
              <a:t>Fixed blackboard</a:t>
            </a:r>
          </a:p>
          <a:p>
            <a:pPr marL="596646" lvl="0" indent="-514350">
              <a:buFont typeface="+mj-lt"/>
              <a:buAutoNum type="arabicPeriod"/>
            </a:pPr>
            <a:r>
              <a:rPr lang="en-US" dirty="0" smtClean="0"/>
              <a:t>Roller blackboard</a:t>
            </a:r>
          </a:p>
          <a:p>
            <a:pPr marL="596646" lvl="0" indent="-514350">
              <a:buFont typeface="+mj-lt"/>
              <a:buAutoNum type="arabicPeriod"/>
            </a:pPr>
            <a:r>
              <a:rPr lang="en-US" dirty="0" smtClean="0"/>
              <a:t>Graphic blackboard</a:t>
            </a:r>
          </a:p>
          <a:p>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Adavantages</a:t>
            </a:r>
            <a:endParaRPr lang="en-US" dirty="0"/>
          </a:p>
        </p:txBody>
      </p:sp>
      <p:sp>
        <p:nvSpPr>
          <p:cNvPr id="3" name="Content Placeholder 2"/>
          <p:cNvSpPr>
            <a:spLocks noGrp="1"/>
          </p:cNvSpPr>
          <p:nvPr>
            <p:ph idx="1"/>
          </p:nvPr>
        </p:nvSpPr>
        <p:spPr/>
        <p:txBody>
          <a:bodyPr/>
          <a:lstStyle/>
          <a:p>
            <a:pPr lvl="0"/>
            <a:r>
              <a:rPr lang="en-US" dirty="0" smtClean="0">
                <a:latin typeface="Agency FB" pitchFamily="34" charset="0"/>
              </a:rPr>
              <a:t>It is not dependent on power</a:t>
            </a:r>
          </a:p>
          <a:p>
            <a:pPr lvl="0"/>
            <a:r>
              <a:rPr lang="en-US" dirty="0" smtClean="0">
                <a:latin typeface="Agency FB" pitchFamily="34" charset="0"/>
              </a:rPr>
              <a:t>It does not cause any noise</a:t>
            </a:r>
          </a:p>
          <a:p>
            <a:pPr lvl="0"/>
            <a:r>
              <a:rPr lang="en-US" dirty="0" smtClean="0">
                <a:latin typeface="Agency FB" pitchFamily="34" charset="0"/>
              </a:rPr>
              <a:t>It is cheapest source of A.V. aids</a:t>
            </a:r>
          </a:p>
          <a:p>
            <a:pPr lvl="0"/>
            <a:r>
              <a:rPr lang="en-US" dirty="0" smtClean="0">
                <a:latin typeface="Agency FB" pitchFamily="34" charset="0"/>
              </a:rPr>
              <a:t>If any mistake, they can be correct immediately.</a:t>
            </a:r>
          </a:p>
          <a:p>
            <a:endParaRPr lang="en-US" dirty="0">
              <a:latin typeface="Agency FB" pitchFamily="34"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a:t>
            </a:r>
            <a:endParaRPr lang="en-US" dirty="0"/>
          </a:p>
        </p:txBody>
      </p:sp>
      <p:sp>
        <p:nvSpPr>
          <p:cNvPr id="3" name="Content Placeholder 2"/>
          <p:cNvSpPr>
            <a:spLocks noGrp="1"/>
          </p:cNvSpPr>
          <p:nvPr>
            <p:ph idx="1"/>
          </p:nvPr>
        </p:nvSpPr>
        <p:spPr/>
        <p:txBody>
          <a:bodyPr/>
          <a:lstStyle/>
          <a:p>
            <a:pPr lvl="1"/>
            <a:r>
              <a:rPr lang="en-US" dirty="0" smtClean="0">
                <a:latin typeface="Agency FB" pitchFamily="34" charset="0"/>
              </a:rPr>
              <a:t>Chalk dust can cause respiratory problems</a:t>
            </a:r>
            <a:endParaRPr lang="en-US" sz="2400" dirty="0" smtClean="0">
              <a:latin typeface="Agency FB" pitchFamily="34" charset="0"/>
            </a:endParaRPr>
          </a:p>
          <a:p>
            <a:pPr lvl="1"/>
            <a:r>
              <a:rPr lang="en-US" dirty="0" smtClean="0">
                <a:latin typeface="Agency FB" pitchFamily="34" charset="0"/>
              </a:rPr>
              <a:t>Produces dust and the amount of dust depends on the quality of chalk used.</a:t>
            </a:r>
            <a:endParaRPr lang="en-US" sz="2400" dirty="0" smtClean="0">
              <a:latin typeface="Agency FB" pitchFamily="34" charset="0"/>
            </a:endParaRPr>
          </a:p>
          <a:p>
            <a:endParaRPr lang="en-US"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2.CARTS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pPr>
              <a:buNone/>
            </a:pPr>
            <a:r>
              <a:rPr lang="en-US" sz="4800" dirty="0" smtClean="0">
                <a:latin typeface="Algerian" pitchFamily="82" charset="0"/>
              </a:rPr>
              <a:t>       SEE IN BOOKLET</a:t>
            </a:r>
            <a:endParaRPr lang="en-US" sz="4800" dirty="0">
              <a:latin typeface="Algerian" pitchFamily="82"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3.Flash cards</a:t>
            </a:r>
            <a:endParaRPr lang="en-US" dirty="0"/>
          </a:p>
        </p:txBody>
      </p:sp>
      <p:sp>
        <p:nvSpPr>
          <p:cNvPr id="3" name="Content Placeholder 2"/>
          <p:cNvSpPr>
            <a:spLocks noGrp="1"/>
          </p:cNvSpPr>
          <p:nvPr>
            <p:ph idx="1"/>
          </p:nvPr>
        </p:nvSpPr>
        <p:spPr/>
        <p:txBody>
          <a:bodyPr/>
          <a:lstStyle/>
          <a:p>
            <a:r>
              <a:rPr lang="en-US" dirty="0" smtClean="0"/>
              <a:t>Flash card serves a similar purpose to flip charts. They are smaller than flip charts. They are useful for small groups, where everyone close enough to see cards easily. The teacher can show each card , to emphasize particular points.</a:t>
            </a:r>
          </a:p>
          <a:p>
            <a:endParaRPr lang="en-US" dirty="0"/>
          </a:p>
        </p:txBody>
      </p:sp>
      <p:pic>
        <p:nvPicPr>
          <p:cNvPr id="4" name="Picture 1"/>
          <p:cNvPicPr>
            <a:picLocks noChangeAspect="1" noChangeArrowheads="1"/>
          </p:cNvPicPr>
          <p:nvPr/>
        </p:nvPicPr>
        <p:blipFill>
          <a:blip r:embed="rId2"/>
          <a:stretch>
            <a:fillRect/>
          </a:stretch>
        </p:blipFill>
        <p:spPr bwMode="auto">
          <a:xfrm>
            <a:off x="4038600" y="4419600"/>
            <a:ext cx="4572000" cy="2209800"/>
          </a:xfrm>
          <a:prstGeom prst="rect">
            <a:avLst/>
          </a:prstGeom>
          <a:noFill/>
          <a:ln w="9525">
            <a:noFill/>
            <a:miter lim="800000"/>
            <a:headEnd/>
            <a:tailEnd/>
          </a:ln>
          <a:effec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GUIDELINES FOR PREPARING CARDS</a:t>
            </a:r>
            <a:br>
              <a:rPr lang="en-US" dirty="0" smtClean="0"/>
            </a:br>
            <a:r>
              <a:rPr lang="en-US" dirty="0" smtClean="0"/>
              <a:t>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Letters should be large</a:t>
            </a:r>
          </a:p>
          <a:p>
            <a:pPr lvl="0"/>
            <a:r>
              <a:rPr lang="en-US" dirty="0" smtClean="0"/>
              <a:t>Diagram should be simple</a:t>
            </a:r>
          </a:p>
          <a:p>
            <a:pPr lvl="0"/>
            <a:r>
              <a:rPr lang="en-US" dirty="0" smtClean="0"/>
              <a:t>Amount of information on each card should be limited.</a:t>
            </a:r>
          </a:p>
          <a:p>
            <a:r>
              <a:rPr lang="en-US" dirty="0" smtClean="0"/>
              <a:t> </a:t>
            </a:r>
          </a:p>
          <a:p>
            <a:r>
              <a:rPr lang="en-US" dirty="0" smtClean="0"/>
              <a:t> </a:t>
            </a:r>
          </a:p>
          <a:p>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tx1"/>
                </a:solidFill>
                <a:latin typeface="Times New Roman" pitchFamily="18" charset="0"/>
                <a:cs typeface="Times New Roman" pitchFamily="18" charset="0"/>
              </a:rPr>
              <a:t>4.HANDOUTS:-</a:t>
            </a:r>
            <a:endParaRPr lang="en-US" dirty="0"/>
          </a:p>
        </p:txBody>
      </p:sp>
      <p:sp>
        <p:nvSpPr>
          <p:cNvPr id="3" name="Content Placeholder 2"/>
          <p:cNvSpPr>
            <a:spLocks noGrp="1"/>
          </p:cNvSpPr>
          <p:nvPr>
            <p:ph idx="1"/>
          </p:nvPr>
        </p:nvSpPr>
        <p:spPr>
          <a:xfrm>
            <a:off x="1066800" y="1447800"/>
            <a:ext cx="7866888" cy="5105400"/>
          </a:xfrm>
        </p:spPr>
        <p:txBody>
          <a:bodyPr/>
          <a:lstStyle/>
          <a:p>
            <a:r>
              <a:rPr lang="en-IN" dirty="0" smtClean="0"/>
              <a:t>A handout is something</a:t>
            </a:r>
          </a:p>
          <a:p>
            <a:pPr>
              <a:buNone/>
            </a:pPr>
            <a:r>
              <a:rPr lang="en-IN" dirty="0" smtClean="0"/>
              <a:t> given freely or distributed </a:t>
            </a:r>
          </a:p>
          <a:p>
            <a:pPr>
              <a:buNone/>
            </a:pPr>
            <a:r>
              <a:rPr lang="en-IN" dirty="0" smtClean="0"/>
              <a:t>free to those in need. </a:t>
            </a:r>
          </a:p>
          <a:p>
            <a:r>
              <a:rPr lang="en-IN" dirty="0" smtClean="0"/>
              <a:t>It can refer to materials </a:t>
            </a:r>
          </a:p>
          <a:p>
            <a:pPr>
              <a:buNone/>
            </a:pPr>
            <a:r>
              <a:rPr lang="en-IN" dirty="0" smtClean="0"/>
              <a:t>handed out for presentation</a:t>
            </a:r>
          </a:p>
          <a:p>
            <a:pPr>
              <a:buNone/>
            </a:pPr>
            <a:r>
              <a:rPr lang="en-IN" dirty="0" smtClean="0"/>
              <a:t> purposes or to a </a:t>
            </a:r>
          </a:p>
          <a:p>
            <a:pPr>
              <a:buNone/>
            </a:pPr>
            <a:r>
              <a:rPr lang="en-IN" dirty="0" smtClean="0"/>
              <a:t>charitable gift, among </a:t>
            </a:r>
          </a:p>
          <a:p>
            <a:pPr>
              <a:buNone/>
            </a:pPr>
            <a:r>
              <a:rPr lang="en-IN" dirty="0" smtClean="0"/>
              <a:t>other things.</a:t>
            </a:r>
          </a:p>
          <a:p>
            <a:endParaRPr lang="en-US" dirty="0"/>
          </a:p>
        </p:txBody>
      </p:sp>
      <p:pic>
        <p:nvPicPr>
          <p:cNvPr id="4" name="Picture 1"/>
          <p:cNvPicPr>
            <a:picLocks noChangeAspect="1" noChangeArrowheads="1"/>
          </p:cNvPicPr>
          <p:nvPr/>
        </p:nvPicPr>
        <p:blipFill>
          <a:blip r:embed="rId2"/>
          <a:stretch>
            <a:fillRect/>
          </a:stretch>
        </p:blipFill>
        <p:spPr bwMode="auto">
          <a:xfrm>
            <a:off x="5943600" y="990600"/>
            <a:ext cx="2971800" cy="5410200"/>
          </a:xfrm>
          <a:prstGeom prst="rect">
            <a:avLst/>
          </a:prstGeom>
          <a:noFill/>
          <a:ln w="9525">
            <a:noFill/>
            <a:miter lim="800000"/>
            <a:headEnd/>
            <a:tailEnd/>
          </a:ln>
          <a:effec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Various authors have given their own concept about A.V. aids .Audio visual aids are those aids which help in completing the process of learning.</a:t>
            </a:r>
          </a:p>
          <a:p>
            <a:pPr>
              <a:buNone/>
            </a:pPr>
            <a:r>
              <a:rPr lang="en-US" dirty="0" smtClean="0"/>
              <a:t> </a:t>
            </a:r>
          </a:p>
          <a:p>
            <a:r>
              <a:rPr lang="en-US" dirty="0" smtClean="0"/>
              <a:t>Audio visual aids in education increases learning effectiveness. Effective A.V. aids can enrich the educational process .A.V aids change classroom situation &amp; structure.</a:t>
            </a:r>
          </a:p>
          <a:p>
            <a:pPr>
              <a:buNone/>
            </a:pPr>
            <a:r>
              <a:rPr lang="en-US" dirty="0" smtClean="0"/>
              <a:t> </a:t>
            </a:r>
          </a:p>
          <a:p>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
            </a:r>
            <a:br>
              <a:rPr lang="en-IN" b="1" u="sng" dirty="0" smtClean="0"/>
            </a:br>
            <a:r>
              <a:rPr lang="en-IN" b="1" u="sng" dirty="0" smtClean="0"/>
              <a:t>GENERAL PRINCIPLES FOR MAKING HAND OUTS</a:t>
            </a:r>
            <a:r>
              <a:rPr lang="en-IN" dirty="0" smtClean="0"/>
              <a:t/>
            </a:r>
            <a:br>
              <a:rPr lang="en-IN" dirty="0" smtClean="0"/>
            </a:br>
            <a:endParaRPr lang="en-US" dirty="0"/>
          </a:p>
        </p:txBody>
      </p:sp>
      <p:sp>
        <p:nvSpPr>
          <p:cNvPr id="3" name="Content Placeholder 2"/>
          <p:cNvSpPr>
            <a:spLocks noGrp="1"/>
          </p:cNvSpPr>
          <p:nvPr>
            <p:ph idx="1"/>
          </p:nvPr>
        </p:nvSpPr>
        <p:spPr/>
        <p:txBody>
          <a:bodyPr>
            <a:normAutofit lnSpcReduction="10000"/>
          </a:bodyPr>
          <a:lstStyle/>
          <a:p>
            <a:pPr lvl="0"/>
            <a:r>
              <a:rPr lang="en-IN" dirty="0" smtClean="0"/>
              <a:t>Avoid long, dense handouts.</a:t>
            </a:r>
          </a:p>
          <a:p>
            <a:pPr lvl="0"/>
            <a:r>
              <a:rPr lang="en-IN" dirty="0" smtClean="0"/>
              <a:t>Make them look attractive.</a:t>
            </a:r>
          </a:p>
          <a:p>
            <a:pPr lvl="0"/>
            <a:r>
              <a:rPr lang="en-IN" dirty="0" smtClean="0"/>
              <a:t>Leave spaces in the hand out.</a:t>
            </a:r>
          </a:p>
          <a:p>
            <a:pPr lvl="0"/>
            <a:r>
              <a:rPr lang="en-IN" dirty="0" smtClean="0"/>
              <a:t>Make sure the appearance of the material is up to standard.</a:t>
            </a:r>
          </a:p>
          <a:p>
            <a:pPr lvl="0"/>
            <a:r>
              <a:rPr lang="en-IN" dirty="0" smtClean="0"/>
              <a:t>Try to keep hand outs as concise as possible.</a:t>
            </a:r>
          </a:p>
          <a:p>
            <a:pPr lvl="0"/>
            <a:r>
              <a:rPr lang="en-IN" dirty="0" smtClean="0"/>
              <a:t>Use smallest print size which is manageable for the average reader.</a:t>
            </a:r>
          </a:p>
          <a:p>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5.FLIP CHARTS</a:t>
            </a:r>
            <a:endParaRPr lang="en-US" dirty="0"/>
          </a:p>
        </p:txBody>
      </p:sp>
      <p:sp>
        <p:nvSpPr>
          <p:cNvPr id="3" name="Content Placeholder 2"/>
          <p:cNvSpPr>
            <a:spLocks noGrp="1"/>
          </p:cNvSpPr>
          <p:nvPr>
            <p:ph idx="1"/>
          </p:nvPr>
        </p:nvSpPr>
        <p:spPr/>
        <p:txBody>
          <a:bodyPr/>
          <a:lstStyle/>
          <a:p>
            <a:r>
              <a:rPr lang="en-US" dirty="0" smtClean="0"/>
              <a:t>Flip charts are often the ideal visual aid for small target groups. These can be prepared in advance for maximum clarity &amp; impact. These are used to give spontaneously .the flip chart can be hung over a convenient point so that the agent can fold each sheet in turn, to revel the next one.</a:t>
            </a:r>
          </a:p>
          <a:p>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GUIDLINE FOR PREPARING FLIP CHARTS</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Write the title each page</a:t>
            </a:r>
          </a:p>
          <a:p>
            <a:pPr lvl="0"/>
            <a:r>
              <a:rPr lang="en-US" dirty="0" smtClean="0"/>
              <a:t>Write clearly</a:t>
            </a:r>
          </a:p>
          <a:p>
            <a:pPr lvl="0"/>
            <a:r>
              <a:rPr lang="en-US" dirty="0" smtClean="0"/>
              <a:t>Make use of pictures, diagrams &amp; symbols whenever necessary.</a:t>
            </a:r>
          </a:p>
          <a:p>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6.POSTERS</a:t>
            </a:r>
            <a:endParaRPr lang="en-US" dirty="0"/>
          </a:p>
        </p:txBody>
      </p:sp>
      <p:sp>
        <p:nvSpPr>
          <p:cNvPr id="3" name="Content Placeholder 2"/>
          <p:cNvSpPr>
            <a:spLocks noGrp="1"/>
          </p:cNvSpPr>
          <p:nvPr>
            <p:ph idx="1"/>
          </p:nvPr>
        </p:nvSpPr>
        <p:spPr/>
        <p:txBody>
          <a:bodyPr/>
          <a:lstStyle/>
          <a:p>
            <a:r>
              <a:rPr lang="en-US" dirty="0" smtClean="0"/>
              <a:t>Posters can be made of a variety of material and media- photographs, diagrams, graphs, word messages or combination of these. Posters work best in smaller audience sizes. </a:t>
            </a:r>
          </a:p>
          <a:p>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Preparation of posters</a:t>
            </a:r>
            <a:br>
              <a:rPr lang="en-US" dirty="0" smtClean="0"/>
            </a:br>
            <a:endParaRPr lang="en-US" dirty="0"/>
          </a:p>
        </p:txBody>
      </p:sp>
      <p:sp>
        <p:nvSpPr>
          <p:cNvPr id="3" name="Content Placeholder 2"/>
          <p:cNvSpPr>
            <a:spLocks noGrp="1"/>
          </p:cNvSpPr>
          <p:nvPr>
            <p:ph idx="1"/>
          </p:nvPr>
        </p:nvSpPr>
        <p:spPr/>
        <p:txBody>
          <a:bodyPr/>
          <a:lstStyle/>
          <a:p>
            <a:pPr lvl="0">
              <a:buFont typeface="Arial" pitchFamily="34" charset="0"/>
              <a:buChar char="•"/>
            </a:pPr>
            <a:r>
              <a:rPr lang="en-US" dirty="0" smtClean="0"/>
              <a:t>Each poster should contain only one message</a:t>
            </a:r>
          </a:p>
          <a:p>
            <a:pPr lvl="0"/>
            <a:r>
              <a:rPr lang="en-US" dirty="0" smtClean="0"/>
              <a:t>Use capital words</a:t>
            </a:r>
          </a:p>
          <a:p>
            <a:pPr lvl="0"/>
            <a:r>
              <a:rPr lang="en-US" dirty="0" smtClean="0"/>
              <a:t>Use the different colors</a:t>
            </a:r>
          </a:p>
          <a:p>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PAMPLETS</a:t>
            </a:r>
            <a:endParaRPr lang="en-US" dirty="0"/>
          </a:p>
        </p:txBody>
      </p:sp>
      <p:sp>
        <p:nvSpPr>
          <p:cNvPr id="3" name="Content Placeholder 2"/>
          <p:cNvSpPr>
            <a:spLocks noGrp="1"/>
          </p:cNvSpPr>
          <p:nvPr>
            <p:ph idx="1"/>
          </p:nvPr>
        </p:nvSpPr>
        <p:spPr>
          <a:xfrm>
            <a:off x="990600" y="1447800"/>
            <a:ext cx="7943088" cy="4800600"/>
          </a:xfrm>
        </p:spPr>
        <p:txBody>
          <a:bodyPr>
            <a:normAutofit lnSpcReduction="10000"/>
          </a:bodyPr>
          <a:lstStyle/>
          <a:p>
            <a:r>
              <a:rPr lang="en-IN" dirty="0" smtClean="0"/>
              <a:t>A pamphlet is an </a:t>
            </a:r>
          </a:p>
          <a:p>
            <a:pPr>
              <a:buNone/>
            </a:pPr>
            <a:r>
              <a:rPr lang="en-IN" dirty="0" smtClean="0"/>
              <a:t>unbound booklet </a:t>
            </a:r>
          </a:p>
          <a:p>
            <a:pPr>
              <a:buNone/>
            </a:pPr>
            <a:r>
              <a:rPr lang="en-IN" dirty="0" smtClean="0"/>
              <a:t>(that is, without a hard</a:t>
            </a:r>
          </a:p>
          <a:p>
            <a:pPr>
              <a:buNone/>
            </a:pPr>
            <a:r>
              <a:rPr lang="en-IN" dirty="0" smtClean="0"/>
              <a:t> cover or binding). </a:t>
            </a:r>
          </a:p>
          <a:p>
            <a:r>
              <a:rPr lang="en-IN" dirty="0" smtClean="0"/>
              <a:t>It may consist of a </a:t>
            </a:r>
          </a:p>
          <a:p>
            <a:r>
              <a:rPr lang="en-IN" dirty="0" smtClean="0"/>
              <a:t>single sheet of paper </a:t>
            </a:r>
          </a:p>
          <a:p>
            <a:r>
              <a:rPr lang="en-IN" dirty="0" smtClean="0"/>
              <a:t>that is printed on both </a:t>
            </a:r>
          </a:p>
          <a:p>
            <a:r>
              <a:rPr lang="en-IN" dirty="0" smtClean="0"/>
              <a:t>sides and folded in half, </a:t>
            </a:r>
          </a:p>
          <a:p>
            <a:r>
              <a:rPr lang="en-IN" dirty="0" smtClean="0"/>
              <a:t>in thirds, or in fourths (called a leaflet), </a:t>
            </a:r>
          </a:p>
          <a:p>
            <a:endParaRPr lang="en-US" dirty="0"/>
          </a:p>
        </p:txBody>
      </p:sp>
      <p:pic>
        <p:nvPicPr>
          <p:cNvPr id="4" name="Picture 1"/>
          <p:cNvPicPr>
            <a:picLocks noChangeAspect="1" noChangeArrowheads="1"/>
          </p:cNvPicPr>
          <p:nvPr/>
        </p:nvPicPr>
        <p:blipFill>
          <a:blip r:embed="rId2"/>
          <a:srcRect/>
          <a:stretch>
            <a:fillRect/>
          </a:stretch>
        </p:blipFill>
        <p:spPr bwMode="auto">
          <a:xfrm>
            <a:off x="5486400" y="609600"/>
            <a:ext cx="3657600" cy="49530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smtClean="0">
                <a:solidFill>
                  <a:schemeClr val="accent3">
                    <a:lumMod val="50000"/>
                  </a:schemeClr>
                </a:solidFill>
                <a:effectLst/>
                <a:latin typeface="Agency FB" pitchFamily="34" charset="0"/>
              </a:rPr>
              <a:t>2.PROJECTED A.V AIDS</a:t>
            </a:r>
            <a:br>
              <a:rPr lang="en-US" sz="5400" b="1" dirty="0" smtClean="0">
                <a:solidFill>
                  <a:schemeClr val="accent3">
                    <a:lumMod val="50000"/>
                  </a:schemeClr>
                </a:solidFill>
                <a:effectLst/>
                <a:latin typeface="Agency FB" pitchFamily="34" charset="0"/>
              </a:rPr>
            </a:br>
            <a:endParaRPr lang="en-US" sz="5400" b="1" dirty="0">
              <a:solidFill>
                <a:schemeClr val="accent3">
                  <a:lumMod val="50000"/>
                </a:schemeClr>
              </a:solidFill>
              <a:effectLst/>
              <a:latin typeface="Agency FB" pitchFamily="34" charset="0"/>
            </a:endParaRPr>
          </a:p>
        </p:txBody>
      </p:sp>
      <p:sp>
        <p:nvSpPr>
          <p:cNvPr id="3" name="Content Placeholder 2"/>
          <p:cNvSpPr>
            <a:spLocks noGrp="1"/>
          </p:cNvSpPr>
          <p:nvPr>
            <p:ph idx="1"/>
          </p:nvPr>
        </p:nvSpPr>
        <p:spPr/>
        <p:txBody>
          <a:bodyPr/>
          <a:lstStyle/>
          <a:p>
            <a:pPr>
              <a:buNone/>
            </a:pPr>
            <a:r>
              <a:rPr lang="en-US" b="1" dirty="0" smtClean="0">
                <a:solidFill>
                  <a:schemeClr val="tx2">
                    <a:lumMod val="75000"/>
                  </a:schemeClr>
                </a:solidFill>
                <a:latin typeface="Agency FB" pitchFamily="34" charset="0"/>
              </a:rPr>
              <a:t>DEFINITION</a:t>
            </a:r>
          </a:p>
          <a:p>
            <a:pPr algn="just">
              <a:buNone/>
            </a:pPr>
            <a:r>
              <a:rPr lang="en-IN" b="1" dirty="0" smtClean="0">
                <a:solidFill>
                  <a:schemeClr val="tx2">
                    <a:lumMod val="75000"/>
                  </a:schemeClr>
                </a:solidFill>
                <a:latin typeface="Agency FB" pitchFamily="34" charset="0"/>
              </a:rPr>
              <a:t> </a:t>
            </a:r>
            <a:r>
              <a:rPr lang="en-IN" dirty="0" smtClean="0">
                <a:solidFill>
                  <a:schemeClr val="accent4">
                    <a:lumMod val="10000"/>
                  </a:schemeClr>
                </a:solidFill>
                <a:latin typeface="Agency FB" pitchFamily="34" charset="0"/>
              </a:rPr>
              <a:t>             Projected visual aids are pictures shown upon a screen by the use of a certain type of machine.</a:t>
            </a:r>
          </a:p>
          <a:p>
            <a:pPr>
              <a:buNone/>
            </a:pPr>
            <a:endParaRPr lang="en-US" dirty="0" smtClean="0">
              <a:latin typeface="Agency FB" pitchFamily="34" charset="0"/>
            </a:endParaRPr>
          </a:p>
          <a:p>
            <a:pPr>
              <a:buNone/>
            </a:pP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PROJECTED A.V. AIDS</a:t>
            </a:r>
            <a:endParaRPr lang="en-US" dirty="0"/>
          </a:p>
        </p:txBody>
      </p:sp>
      <p:sp>
        <p:nvSpPr>
          <p:cNvPr id="3" name="Content Placeholder 2"/>
          <p:cNvSpPr>
            <a:spLocks noGrp="1"/>
          </p:cNvSpPr>
          <p:nvPr>
            <p:ph idx="1"/>
          </p:nvPr>
        </p:nvSpPr>
        <p:spPr/>
        <p:txBody>
          <a:bodyPr/>
          <a:lstStyle/>
          <a:p>
            <a:pPr marL="596646" lvl="0" indent="-514350">
              <a:buAutoNum type="arabicPeriod"/>
            </a:pPr>
            <a:r>
              <a:rPr lang="en-US" dirty="0" smtClean="0"/>
              <a:t>Slides</a:t>
            </a:r>
          </a:p>
          <a:p>
            <a:pPr marL="596646" lvl="0" indent="-514350">
              <a:buAutoNum type="arabicPeriod"/>
            </a:pPr>
            <a:r>
              <a:rPr lang="en-US" dirty="0" smtClean="0"/>
              <a:t>Films</a:t>
            </a:r>
          </a:p>
          <a:p>
            <a:pPr marL="596646" lvl="0" indent="-514350">
              <a:buAutoNum type="arabicPeriod"/>
            </a:pPr>
            <a:r>
              <a:rPr lang="en-US" dirty="0" smtClean="0"/>
              <a:t>Overhead </a:t>
            </a:r>
            <a:r>
              <a:rPr lang="en-US" dirty="0" err="1" smtClean="0"/>
              <a:t>projecteros</a:t>
            </a:r>
            <a:endParaRPr lang="en-US" dirty="0" smtClean="0"/>
          </a:p>
          <a:p>
            <a:pPr marL="596646" lvl="0" indent="-514350">
              <a:buAutoNum type="arabicPeriod"/>
            </a:pPr>
            <a:r>
              <a:rPr lang="en-US" dirty="0" smtClean="0"/>
              <a:t>LCD Panels</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1.SLIDES </a:t>
            </a:r>
            <a:endParaRPr lang="en-US" dirty="0"/>
          </a:p>
        </p:txBody>
      </p:sp>
      <p:sp>
        <p:nvSpPr>
          <p:cNvPr id="3" name="Content Placeholder 2"/>
          <p:cNvSpPr>
            <a:spLocks noGrp="1"/>
          </p:cNvSpPr>
          <p:nvPr>
            <p:ph idx="1"/>
          </p:nvPr>
        </p:nvSpPr>
        <p:spPr/>
        <p:txBody>
          <a:bodyPr/>
          <a:lstStyle/>
          <a:p>
            <a:r>
              <a:rPr lang="en-US" dirty="0" smtClean="0"/>
              <a:t>Slides can be used large and small audience. their used can be used repeated.</a:t>
            </a:r>
          </a:p>
          <a:p>
            <a:endParaRPr lang="en-US" dirty="0"/>
          </a:p>
        </p:txBody>
      </p:sp>
      <p:pic>
        <p:nvPicPr>
          <p:cNvPr id="4" name="Picture 3" descr="images (4).jpg"/>
          <p:cNvPicPr>
            <a:picLocks noChangeAspect="1"/>
          </p:cNvPicPr>
          <p:nvPr/>
        </p:nvPicPr>
        <p:blipFill>
          <a:blip r:embed="rId2"/>
          <a:srcRect/>
          <a:stretch>
            <a:fillRect/>
          </a:stretch>
        </p:blipFill>
        <p:spPr bwMode="auto">
          <a:xfrm>
            <a:off x="2667000" y="3200400"/>
            <a:ext cx="3751263" cy="3478213"/>
          </a:xfrm>
          <a:prstGeom prst="rect">
            <a:avLst/>
          </a:prstGeom>
          <a:noFill/>
          <a:ln w="9525">
            <a:noFill/>
            <a:miter lim="800000"/>
            <a:headEnd/>
            <a:tailEnd/>
          </a:ln>
        </p:spPr>
      </p:pic>
    </p:spTree>
  </p:cSld>
  <p:clrMapOvr>
    <a:masterClrMapping/>
  </p:clrMapOvr>
  <p:transition>
    <p:plus/>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SLIDES</a:t>
            </a:r>
            <a:endParaRPr lang="en-US" dirty="0"/>
          </a:p>
        </p:txBody>
      </p:sp>
      <p:graphicFrame>
        <p:nvGraphicFramePr>
          <p:cNvPr id="4" name="Content Placeholder 3"/>
          <p:cNvGraphicFramePr>
            <a:graphicFrameLocks noGrp="1"/>
          </p:cNvGraphicFramePr>
          <p:nvPr>
            <p:ph idx="1"/>
          </p:nvPr>
        </p:nvGraphicFramePr>
        <p:xfrm>
          <a:off x="1435608" y="1447800"/>
          <a:ext cx="749808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a:bodyPr>
          <a:lstStyle/>
          <a:p>
            <a:r>
              <a:rPr lang="en-US" dirty="0" smtClean="0">
                <a:latin typeface="Agency FB" pitchFamily="34" charset="0"/>
              </a:rPr>
              <a:t>Audio Visual aids are those sensory objects or images which initiate or stimulate and reinforce learning.</a:t>
            </a:r>
          </a:p>
          <a:p>
            <a:pPr>
              <a:buNone/>
            </a:pPr>
            <a:r>
              <a:rPr lang="en-US" b="1" dirty="0" smtClean="0">
                <a:latin typeface="Agency FB" pitchFamily="34" charset="0"/>
              </a:rPr>
              <a:t>                                                                _</a:t>
            </a:r>
            <a:r>
              <a:rPr lang="en-US" b="1" dirty="0" err="1" smtClean="0">
                <a:latin typeface="Agency FB" pitchFamily="34" charset="0"/>
              </a:rPr>
              <a:t>Buoton</a:t>
            </a:r>
            <a:endParaRPr lang="en-US" b="1" dirty="0" smtClean="0">
              <a:latin typeface="Agency FB" pitchFamily="34" charset="0"/>
            </a:endParaRPr>
          </a:p>
          <a:p>
            <a:pPr>
              <a:buNone/>
            </a:pPr>
            <a:endParaRPr lang="en-US" b="1" dirty="0" smtClean="0">
              <a:latin typeface="Agency FB" pitchFamily="34" charset="0"/>
            </a:endParaRPr>
          </a:p>
          <a:p>
            <a:r>
              <a:rPr lang="en-US" sz="2800" dirty="0" smtClean="0">
                <a:latin typeface="Agency FB" pitchFamily="34" charset="0"/>
              </a:rPr>
              <a:t>Audio Visual aids are those aids which help in completing learning process. It means motivation , stimulation, classification as process of learning is completed.</a:t>
            </a:r>
          </a:p>
          <a:p>
            <a:pPr>
              <a:buNone/>
            </a:pPr>
            <a:endParaRPr lang="en-US" sz="2800" dirty="0" smtClean="0">
              <a:latin typeface="Agency FB" pitchFamily="34" charset="0"/>
            </a:endParaRPr>
          </a:p>
          <a:p>
            <a:pPr>
              <a:buNone/>
            </a:pPr>
            <a:r>
              <a:rPr lang="en-US" sz="2800" dirty="0" smtClean="0">
                <a:latin typeface="Agency FB" pitchFamily="34" charset="0"/>
              </a:rPr>
              <a:t>                                                                          </a:t>
            </a:r>
            <a:r>
              <a:rPr lang="en-US" sz="2800" b="1" dirty="0" smtClean="0">
                <a:latin typeface="Agency FB" pitchFamily="34" charset="0"/>
              </a:rPr>
              <a:t>_Carter V .good</a:t>
            </a:r>
            <a:endParaRPr lang="en-US" sz="2800" dirty="0" smtClean="0">
              <a:latin typeface="Agency FB" pitchFamily="34" charset="0"/>
            </a:endParaRPr>
          </a:p>
          <a:p>
            <a:pPr>
              <a:buNone/>
            </a:pPr>
            <a:endParaRPr lang="en-US" dirty="0">
              <a:latin typeface="Agency FB"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idx="1"/>
          </p:nvPr>
        </p:nvSpPr>
        <p:spPr/>
        <p:txBody>
          <a:bodyPr>
            <a:normAutofit fontScale="92500"/>
          </a:bodyPr>
          <a:lstStyle/>
          <a:p>
            <a:pPr lvl="0"/>
            <a:r>
              <a:rPr lang="en-US" dirty="0" smtClean="0"/>
              <a:t>Slides explain the concept well</a:t>
            </a:r>
          </a:p>
          <a:p>
            <a:pPr lvl="0"/>
            <a:r>
              <a:rPr lang="en-US" dirty="0" smtClean="0"/>
              <a:t>These can be shown in semi darkened room </a:t>
            </a:r>
          </a:p>
          <a:p>
            <a:pPr lvl="0"/>
            <a:r>
              <a:rPr lang="en-US" dirty="0" smtClean="0"/>
              <a:t>These can be viewed by a large group such as a glass.</a:t>
            </a:r>
          </a:p>
          <a:p>
            <a:r>
              <a:rPr lang="en-IN" dirty="0" smtClean="0">
                <a:solidFill>
                  <a:schemeClr val="accent4">
                    <a:lumMod val="10000"/>
                  </a:schemeClr>
                </a:solidFill>
              </a:rPr>
              <a:t>save time in teaching </a:t>
            </a:r>
          </a:p>
          <a:p>
            <a:r>
              <a:rPr lang="en-IN" dirty="0" smtClean="0">
                <a:solidFill>
                  <a:schemeClr val="accent4">
                    <a:lumMod val="10000"/>
                  </a:schemeClr>
                </a:solidFill>
              </a:rPr>
              <a:t>Capture attention and interest of students</a:t>
            </a:r>
          </a:p>
          <a:p>
            <a:r>
              <a:rPr lang="en-US" dirty="0" smtClean="0">
                <a:solidFill>
                  <a:schemeClr val="accent4">
                    <a:lumMod val="10000"/>
                  </a:schemeClr>
                </a:solidFill>
              </a:rPr>
              <a:t>Interaction with students and group participation is possible</a:t>
            </a:r>
            <a:endParaRPr lang="en-IN" dirty="0" smtClean="0">
              <a:solidFill>
                <a:schemeClr val="accent4">
                  <a:lumMod val="10000"/>
                </a:schemeClr>
              </a:solidFill>
            </a:endParaRPr>
          </a:p>
          <a:p>
            <a:pPr lvl="0"/>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2.FILM STRIPS</a:t>
            </a:r>
            <a:endParaRPr lang="en-US" dirty="0"/>
          </a:p>
        </p:txBody>
      </p:sp>
      <p:sp>
        <p:nvSpPr>
          <p:cNvPr id="3" name="Content Placeholder 2"/>
          <p:cNvSpPr>
            <a:spLocks noGrp="1"/>
          </p:cNvSpPr>
          <p:nvPr>
            <p:ph idx="1"/>
          </p:nvPr>
        </p:nvSpPr>
        <p:spPr/>
        <p:txBody>
          <a:bodyPr/>
          <a:lstStyle/>
          <a:p>
            <a:r>
              <a:rPr lang="en-US" dirty="0" smtClean="0"/>
              <a:t>The class room teaching can be made interested by showing films and creating an environment of reality,</a:t>
            </a:r>
          </a:p>
          <a:p>
            <a:endParaRPr lang="en-US" dirty="0" smtClean="0"/>
          </a:p>
          <a:p>
            <a:endParaRPr lang="en-US" dirty="0"/>
          </a:p>
        </p:txBody>
      </p:sp>
      <p:pic>
        <p:nvPicPr>
          <p:cNvPr id="4" name="Picture 3" descr="images (5).jpg"/>
          <p:cNvPicPr>
            <a:picLocks noChangeAspect="1"/>
          </p:cNvPicPr>
          <p:nvPr/>
        </p:nvPicPr>
        <p:blipFill>
          <a:blip r:embed="rId2"/>
          <a:srcRect/>
          <a:stretch>
            <a:fillRect/>
          </a:stretch>
        </p:blipFill>
        <p:spPr bwMode="auto">
          <a:xfrm>
            <a:off x="1981200" y="3505200"/>
            <a:ext cx="5334000" cy="3155950"/>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GUIDELINES FOR SHOWING FILMS</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Films should be relevant to topic.</a:t>
            </a:r>
          </a:p>
          <a:p>
            <a:pPr lvl="0"/>
            <a:r>
              <a:rPr lang="en-US" dirty="0" smtClean="0"/>
              <a:t>Films should be according to educational level of students.</a:t>
            </a:r>
          </a:p>
          <a:p>
            <a:pPr lvl="0"/>
            <a:r>
              <a:rPr lang="en-US" dirty="0" smtClean="0"/>
              <a:t>Films should be shown in a way that all students can easily watch.</a:t>
            </a:r>
          </a:p>
          <a:p>
            <a:endParaRPr lang="en-US" dirty="0"/>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3.OHP</a:t>
            </a:r>
            <a:endParaRPr lang="en-US" dirty="0"/>
          </a:p>
        </p:txBody>
      </p:sp>
      <p:sp>
        <p:nvSpPr>
          <p:cNvPr id="3" name="Content Placeholder 2"/>
          <p:cNvSpPr>
            <a:spLocks noGrp="1"/>
          </p:cNvSpPr>
          <p:nvPr>
            <p:ph idx="1"/>
          </p:nvPr>
        </p:nvSpPr>
        <p:spPr/>
        <p:txBody>
          <a:bodyPr/>
          <a:lstStyle/>
          <a:p>
            <a:r>
              <a:rPr lang="en-IN" dirty="0" smtClean="0">
                <a:solidFill>
                  <a:schemeClr val="accent4">
                    <a:lumMod val="10000"/>
                  </a:schemeClr>
                </a:solidFill>
              </a:rPr>
              <a:t>An OHP is an important electronic teaching aid.</a:t>
            </a:r>
          </a:p>
          <a:p>
            <a:r>
              <a:rPr lang="en-IN" dirty="0" smtClean="0">
                <a:solidFill>
                  <a:schemeClr val="accent4">
                    <a:lumMod val="10000"/>
                  </a:schemeClr>
                </a:solidFill>
              </a:rPr>
              <a:t> This machine projects an image from a transparency</a:t>
            </a:r>
          </a:p>
          <a:p>
            <a:endParaRPr lang="en-US" dirty="0"/>
          </a:p>
        </p:txBody>
      </p:sp>
      <p:pic>
        <p:nvPicPr>
          <p:cNvPr id="4" name="Content Placeholder 3" descr="images (8).jpg"/>
          <p:cNvPicPr>
            <a:picLocks noChangeAspect="1"/>
          </p:cNvPicPr>
          <p:nvPr/>
        </p:nvPicPr>
        <p:blipFill>
          <a:blip r:embed="rId2"/>
          <a:srcRect/>
          <a:stretch>
            <a:fillRect/>
          </a:stretch>
        </p:blipFill>
        <p:spPr>
          <a:xfrm>
            <a:off x="2133600" y="3657600"/>
            <a:ext cx="5105400" cy="2971800"/>
          </a:xfrm>
          <a:prstGeom prst="rect">
            <a:avLst/>
          </a:prstGeom>
        </p:spPr>
      </p:pic>
    </p:spTree>
  </p:cSld>
  <p:clrMapOvr>
    <a:masterClrMapping/>
  </p:clrMapOvr>
  <p:transition>
    <p:newsfla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Over head transparencies are in expensive, easily prepared and effectively visual aids for targeted groups. three main points i.e. visibility , simplicity , clarity should be kept in mind while preparing transparencies.</a:t>
            </a:r>
          </a:p>
          <a:p>
            <a:r>
              <a:rPr lang="en-US" dirty="0" smtClean="0"/>
              <a:t> </a:t>
            </a:r>
          </a:p>
          <a:p>
            <a:endParaRPr lang="en-US" dirty="0"/>
          </a:p>
        </p:txBody>
      </p:sp>
    </p:spTree>
  </p:cSld>
  <p:clrMapOvr>
    <a:masterClrMapping/>
  </p:clrMapOvr>
  <p:transition>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GUIDELINES FOR OVERHEAD PROJECTION:</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Use pointer to focus the attention on given point.</a:t>
            </a:r>
          </a:p>
          <a:p>
            <a:pPr lvl="0"/>
            <a:r>
              <a:rPr lang="en-US" dirty="0" smtClean="0"/>
              <a:t>Check OHP for clear visibility.</a:t>
            </a:r>
          </a:p>
          <a:p>
            <a:pPr lvl="0"/>
            <a:r>
              <a:rPr lang="en-US" dirty="0" smtClean="0"/>
              <a:t>Keep a spare OHP  lamp</a:t>
            </a:r>
          </a:p>
          <a:p>
            <a:pPr lvl="0"/>
            <a:r>
              <a:rPr lang="en-US" dirty="0" smtClean="0"/>
              <a:t>Use colors selectively to mimic real.</a:t>
            </a:r>
          </a:p>
          <a:p>
            <a:r>
              <a:rPr lang="en-US" dirty="0" smtClean="0"/>
              <a:t> </a:t>
            </a:r>
          </a:p>
          <a:p>
            <a:endParaRPr lang="en-US" dirty="0"/>
          </a:p>
        </p:txBody>
      </p:sp>
    </p:spTree>
  </p:cSld>
  <p:clrMapOvr>
    <a:masterClrMapping/>
  </p:clrMapOvr>
  <p:transition>
    <p:cut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idx="1"/>
          </p:nvPr>
        </p:nvSpPr>
        <p:spPr/>
        <p:txBody>
          <a:bodyPr/>
          <a:lstStyle/>
          <a:p>
            <a:pPr lvl="0"/>
            <a:r>
              <a:rPr lang="en-US" dirty="0" smtClean="0"/>
              <a:t>It is simple to use</a:t>
            </a:r>
          </a:p>
          <a:p>
            <a:pPr lvl="0"/>
            <a:r>
              <a:rPr lang="en-US" dirty="0" smtClean="0"/>
              <a:t>It can be used in class room normal light</a:t>
            </a:r>
          </a:p>
          <a:p>
            <a:pPr lvl="0"/>
            <a:r>
              <a:rPr lang="en-US" dirty="0" smtClean="0"/>
              <a:t>Eye contact can be maintained</a:t>
            </a:r>
          </a:p>
          <a:p>
            <a:pPr lvl="0"/>
            <a:r>
              <a:rPr lang="en-US" dirty="0" smtClean="0"/>
              <a:t>Learning is easier &amp; faster</a:t>
            </a:r>
          </a:p>
          <a:p>
            <a:pPr>
              <a:buNone/>
            </a:pPr>
            <a:endParaRPr lang="en-US" dirty="0"/>
          </a:p>
        </p:txBody>
      </p:sp>
      <p:pic>
        <p:nvPicPr>
          <p:cNvPr id="4" name="Picture 2" descr="http://media5.picsearch.com/is?gclsczmkARNuxylky7Rw7RrqswVopQ7W0GeTLebhkgM&amp;height=320"/>
          <p:cNvPicPr>
            <a:picLocks noChangeAspect="1" noChangeArrowheads="1"/>
          </p:cNvPicPr>
          <p:nvPr/>
        </p:nvPicPr>
        <p:blipFill>
          <a:blip r:embed="rId2"/>
          <a:srcRect/>
          <a:stretch>
            <a:fillRect/>
          </a:stretch>
        </p:blipFill>
        <p:spPr bwMode="auto">
          <a:xfrm>
            <a:off x="6096000" y="4114800"/>
            <a:ext cx="3048000" cy="2743200"/>
          </a:xfrm>
          <a:prstGeom prst="rect">
            <a:avLst/>
          </a:prstGeom>
          <a:noFill/>
        </p:spPr>
      </p:pic>
    </p:spTree>
  </p:cSld>
  <p:clrMapOvr>
    <a:masterClrMapping/>
  </p:clrMapOvr>
  <p:transition>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lstStyle/>
          <a:p>
            <a:pPr lvl="0"/>
            <a:r>
              <a:rPr lang="en-US" dirty="0" smtClean="0"/>
              <a:t>It is dependent on power</a:t>
            </a:r>
          </a:p>
          <a:p>
            <a:pPr lvl="0"/>
            <a:r>
              <a:rPr lang="en-US" dirty="0" smtClean="0"/>
              <a:t>It provides one way commutation.</a:t>
            </a:r>
          </a:p>
          <a:p>
            <a:pPr lvl="0"/>
            <a:r>
              <a:rPr lang="en-US" dirty="0" smtClean="0"/>
              <a:t>Strains the eye of learner.</a:t>
            </a:r>
          </a:p>
          <a:p>
            <a:pPr>
              <a:buNone/>
            </a:pPr>
            <a:endParaRPr lang="en-US" dirty="0"/>
          </a:p>
        </p:txBody>
      </p:sp>
    </p:spTree>
  </p:cSld>
  <p:clrMapOvr>
    <a:masterClrMapping/>
  </p:clrMapOvr>
  <p:transition>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4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Power Point Presentation</a:t>
            </a:r>
            <a:endParaRPr lang="en-US" dirty="0"/>
          </a:p>
        </p:txBody>
      </p:sp>
      <p:sp>
        <p:nvSpPr>
          <p:cNvPr id="3" name="Content Placeholder 2"/>
          <p:cNvSpPr>
            <a:spLocks noGrp="1"/>
          </p:cNvSpPr>
          <p:nvPr>
            <p:ph idx="1"/>
          </p:nvPr>
        </p:nvSpPr>
        <p:spPr/>
        <p:txBody>
          <a:bodyPr>
            <a:normAutofit fontScale="92500" lnSpcReduction="10000"/>
          </a:bodyPr>
          <a:lstStyle/>
          <a:p>
            <a:r>
              <a:rPr lang="en-IN" dirty="0" smtClean="0">
                <a:solidFill>
                  <a:schemeClr val="accent4">
                    <a:lumMod val="10000"/>
                  </a:schemeClr>
                </a:solidFill>
              </a:rPr>
              <a:t>alternative to using OHP </a:t>
            </a:r>
          </a:p>
          <a:p>
            <a:r>
              <a:rPr lang="en-IN" dirty="0" smtClean="0">
                <a:solidFill>
                  <a:schemeClr val="accent4">
                    <a:lumMod val="10000"/>
                  </a:schemeClr>
                </a:solidFill>
              </a:rPr>
              <a:t>production of interesting and visually attractive presentations</a:t>
            </a:r>
          </a:p>
          <a:p>
            <a:r>
              <a:rPr lang="en-IN" dirty="0" smtClean="0">
                <a:solidFill>
                  <a:schemeClr val="accent4">
                    <a:lumMod val="10000"/>
                  </a:schemeClr>
                </a:solidFill>
              </a:rPr>
              <a:t>flexibility both in terms of content and display</a:t>
            </a:r>
          </a:p>
          <a:p>
            <a:r>
              <a:rPr lang="en-IN" dirty="0" smtClean="0">
                <a:solidFill>
                  <a:schemeClr val="accent4">
                    <a:lumMod val="10000"/>
                  </a:schemeClr>
                </a:solidFill>
              </a:rPr>
              <a:t>Graphics, drawings, tables and organizational charts </a:t>
            </a:r>
          </a:p>
          <a:p>
            <a:r>
              <a:rPr lang="en-IN" dirty="0" smtClean="0">
                <a:solidFill>
                  <a:schemeClr val="accent4">
                    <a:lumMod val="10000"/>
                  </a:schemeClr>
                </a:solidFill>
              </a:rPr>
              <a:t>keep presentation simple and clear</a:t>
            </a:r>
          </a:p>
          <a:p>
            <a:r>
              <a:rPr lang="en-IN" dirty="0" smtClean="0">
                <a:solidFill>
                  <a:schemeClr val="accent4">
                    <a:lumMod val="10000"/>
                  </a:schemeClr>
                </a:solidFill>
              </a:rPr>
              <a:t>effectively used to emphasize the main features of the topic.</a:t>
            </a:r>
          </a:p>
          <a:p>
            <a:pPr>
              <a:buFont typeface="Arial" charset="0"/>
              <a:buNone/>
            </a:pPr>
            <a:endParaRPr lang="en-IN" dirty="0" smtClean="0">
              <a:solidFill>
                <a:schemeClr val="accent4">
                  <a:lumMod val="10000"/>
                </a:schemeClr>
              </a:solidFill>
            </a:endParaRPr>
          </a:p>
          <a:p>
            <a:endParaRPr lang="en-US" dirty="0"/>
          </a:p>
        </p:txBody>
      </p:sp>
    </p:spTree>
  </p:cSld>
  <p:clrMapOvr>
    <a:masterClrMapping/>
  </p:clrMapOvr>
  <p:transition>
    <p:wheel/>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n-IN" sz="4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n-IN" sz="4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n-IN" sz="4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n-IN" sz="4000" b="1" dirty="0" smtClean="0">
                <a:solidFill>
                  <a:schemeClr val="tx1"/>
                </a:solidFill>
                <a:effectLst>
                  <a:outerShdw blurRad="38100" dist="38100" dir="2700000" algn="tl">
                    <a:srgbClr val="000000">
                      <a:alpha val="43137"/>
                    </a:srgbClr>
                  </a:outerShdw>
                </a:effectLst>
                <a:latin typeface="Agency FB" pitchFamily="34" charset="0"/>
                <a:cs typeface="Times New Roman" pitchFamily="18" charset="0"/>
              </a:rPr>
              <a:t>GUIDELINES FOR POWERPOINT PRESENTATION:</a:t>
            </a:r>
            <a:r>
              <a:rPr lang="en-IN" sz="4000" b="1" dirty="0" smtClean="0">
                <a:solidFill>
                  <a:schemeClr val="bg1"/>
                </a:solidFill>
                <a:effectLst>
                  <a:outerShdw blurRad="38100" dist="38100" dir="2700000" algn="tl">
                    <a:srgbClr val="000000">
                      <a:alpha val="43137"/>
                    </a:srgbClr>
                  </a:outerShdw>
                </a:effectLst>
                <a:latin typeface="Agency FB" pitchFamily="34" charset="0"/>
              </a:rPr>
              <a:t/>
            </a:r>
            <a:br>
              <a:rPr lang="en-IN" sz="4000" b="1" dirty="0" smtClean="0">
                <a:solidFill>
                  <a:schemeClr val="bg1"/>
                </a:solidFill>
                <a:effectLst>
                  <a:outerShdw blurRad="38100" dist="38100" dir="2700000" algn="tl">
                    <a:srgbClr val="000000">
                      <a:alpha val="43137"/>
                    </a:srgbClr>
                  </a:outerShdw>
                </a:effectLst>
                <a:latin typeface="Agency FB" pitchFamily="34" charset="0"/>
              </a:rPr>
            </a:br>
            <a:endParaRPr lang="en-US" sz="4000" dirty="0">
              <a:latin typeface="Agency FB" pitchFamily="34" charset="0"/>
            </a:endParaRPr>
          </a:p>
        </p:txBody>
      </p:sp>
      <p:sp>
        <p:nvSpPr>
          <p:cNvPr id="3" name="Content Placeholder 2"/>
          <p:cNvSpPr>
            <a:spLocks noGrp="1"/>
          </p:cNvSpPr>
          <p:nvPr>
            <p:ph idx="1"/>
          </p:nvPr>
        </p:nvSpPr>
        <p:spPr/>
        <p:txBody>
          <a:bodyPr>
            <a:normAutofit fontScale="92500"/>
          </a:bodyPr>
          <a:lstStyle/>
          <a:p>
            <a:r>
              <a:rPr lang="en-IN" dirty="0" smtClean="0">
                <a:solidFill>
                  <a:schemeClr val="accent4">
                    <a:lumMod val="10000"/>
                  </a:schemeClr>
                </a:solidFill>
              </a:rPr>
              <a:t>Limit number of slides not more than 12 for a 10 minute presentation.</a:t>
            </a:r>
          </a:p>
          <a:p>
            <a:r>
              <a:rPr lang="en-IN" dirty="0" smtClean="0">
                <a:solidFill>
                  <a:schemeClr val="accent4">
                    <a:lumMod val="10000"/>
                  </a:schemeClr>
                </a:solidFill>
              </a:rPr>
              <a:t>Ensure text contrasts with the background </a:t>
            </a:r>
          </a:p>
          <a:p>
            <a:r>
              <a:rPr lang="en-IN" dirty="0" smtClean="0">
                <a:solidFill>
                  <a:schemeClr val="accent4">
                    <a:lumMod val="10000"/>
                  </a:schemeClr>
                </a:solidFill>
              </a:rPr>
              <a:t>avoid patterned background.</a:t>
            </a:r>
          </a:p>
          <a:p>
            <a:r>
              <a:rPr lang="en-IN" dirty="0" smtClean="0">
                <a:solidFill>
                  <a:schemeClr val="accent4">
                    <a:lumMod val="10000"/>
                  </a:schemeClr>
                </a:solidFill>
              </a:rPr>
              <a:t>Comply with copyright law, when pictures, charts, tables or diagrams are used.</a:t>
            </a:r>
          </a:p>
          <a:p>
            <a:r>
              <a:rPr lang="en-IN" dirty="0" smtClean="0">
                <a:solidFill>
                  <a:schemeClr val="accent4">
                    <a:lumMod val="10000"/>
                  </a:schemeClr>
                </a:solidFill>
              </a:rPr>
              <a:t>Standardise position, colour and styles.</a:t>
            </a:r>
          </a:p>
          <a:p>
            <a:r>
              <a:rPr lang="en-IN" dirty="0" smtClean="0">
                <a:solidFill>
                  <a:schemeClr val="accent4">
                    <a:lumMod val="10000"/>
                  </a:schemeClr>
                </a:solidFill>
              </a:rPr>
              <a:t>Use on one or two animation or transition effects</a:t>
            </a:r>
          </a:p>
          <a:p>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a:t>
            </a:r>
            <a:endParaRPr lang="en-US" dirty="0"/>
          </a:p>
        </p:txBody>
      </p:sp>
      <p:sp>
        <p:nvSpPr>
          <p:cNvPr id="3" name="Content Placeholder 2"/>
          <p:cNvSpPr>
            <a:spLocks noGrp="1"/>
          </p:cNvSpPr>
          <p:nvPr>
            <p:ph idx="1"/>
          </p:nvPr>
        </p:nvSpPr>
        <p:spPr/>
        <p:txBody>
          <a:bodyPr>
            <a:normAutofit fontScale="47500" lnSpcReduction="20000"/>
          </a:bodyPr>
          <a:lstStyle/>
          <a:p>
            <a:pPr lvl="0"/>
            <a:r>
              <a:rPr lang="en-US" sz="8000" dirty="0" smtClean="0"/>
              <a:t>Best motivation</a:t>
            </a:r>
          </a:p>
          <a:p>
            <a:pPr lvl="0"/>
            <a:r>
              <a:rPr lang="en-US" sz="8000" dirty="0" smtClean="0"/>
              <a:t>Clear images</a:t>
            </a:r>
          </a:p>
          <a:p>
            <a:pPr lvl="0"/>
            <a:r>
              <a:rPr lang="en-US" sz="8000" dirty="0" smtClean="0"/>
              <a:t>Variety of stimulation</a:t>
            </a:r>
          </a:p>
          <a:p>
            <a:pPr lvl="0"/>
            <a:r>
              <a:rPr lang="en-US" sz="8000" dirty="0" smtClean="0"/>
              <a:t>Capture attention</a:t>
            </a:r>
          </a:p>
          <a:p>
            <a:pPr lvl="0"/>
            <a:r>
              <a:rPr lang="en-US" sz="8000" dirty="0" smtClean="0"/>
              <a:t>Opportunity to handle</a:t>
            </a:r>
          </a:p>
          <a:p>
            <a:pPr lvl="0"/>
            <a:r>
              <a:rPr lang="en-US" sz="8000" dirty="0" smtClean="0"/>
              <a:t>Meeting individual differences</a:t>
            </a:r>
          </a:p>
          <a:p>
            <a:pPr lvl="0"/>
            <a:r>
              <a:rPr lang="en-US" sz="8000" dirty="0" smtClean="0"/>
              <a:t>Reinforcement to learner</a:t>
            </a:r>
          </a:p>
          <a:p>
            <a:pPr lvl="0"/>
            <a:r>
              <a:rPr lang="en-US" sz="8000" dirty="0" smtClean="0"/>
              <a:t>Positive transfer of learner</a:t>
            </a:r>
          </a:p>
          <a:p>
            <a:pPr>
              <a:buNone/>
            </a:pPr>
            <a:endParaRPr lang="en-US" sz="8000" dirty="0" smtClean="0"/>
          </a:p>
          <a:p>
            <a:pPr>
              <a:buNone/>
            </a:pPr>
            <a:endParaRPr lang="en-US" sz="8000" dirty="0">
              <a:latin typeface="Agency FB" pitchFamily="34" charset="0"/>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3.ELECTRONIC A.V AIDS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a:buNone/>
            </a:pPr>
            <a:r>
              <a:rPr lang="en-US" sz="4800" dirty="0" smtClean="0">
                <a:latin typeface="Algerian" pitchFamily="82" charset="0"/>
              </a:rPr>
              <a:t>         PAMPLETS</a:t>
            </a:r>
            <a:endParaRPr lang="en-US" sz="4800" dirty="0">
              <a:latin typeface="Algerian" pitchFamily="82" charset="0"/>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A.V AIDS</a:t>
            </a:r>
            <a:endParaRPr lang="en-US" dirty="0"/>
          </a:p>
        </p:txBody>
      </p:sp>
      <p:sp>
        <p:nvSpPr>
          <p:cNvPr id="3" name="Content Placeholder 2"/>
          <p:cNvSpPr>
            <a:spLocks noGrp="1"/>
          </p:cNvSpPr>
          <p:nvPr>
            <p:ph idx="1"/>
          </p:nvPr>
        </p:nvSpPr>
        <p:spPr/>
        <p:txBody>
          <a:bodyPr/>
          <a:lstStyle/>
          <a:p>
            <a:pPr lvl="0"/>
            <a:r>
              <a:rPr lang="en-US" dirty="0" smtClean="0"/>
              <a:t>Government</a:t>
            </a:r>
          </a:p>
          <a:p>
            <a:pPr lvl="0"/>
            <a:r>
              <a:rPr lang="en-US" dirty="0" smtClean="0"/>
              <a:t>Educational organization</a:t>
            </a:r>
          </a:p>
          <a:p>
            <a:pPr lvl="0"/>
            <a:r>
              <a:rPr lang="en-US" dirty="0" smtClean="0"/>
              <a:t>Nongovernmental organization</a:t>
            </a:r>
          </a:p>
          <a:p>
            <a:pPr lvl="0"/>
            <a:r>
              <a:rPr lang="en-US" dirty="0" smtClean="0"/>
              <a:t>National &amp; international voluntary organization</a:t>
            </a:r>
          </a:p>
          <a:p>
            <a:endParaRPr lang="en-US" dirty="0"/>
          </a:p>
        </p:txBody>
      </p:sp>
    </p:spTree>
  </p:cSld>
  <p:clrMapOvr>
    <a:masterClrMapping/>
  </p:clrMapOvr>
  <p:transition>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7" descr="https://tse2.mm.bing.net/th?id=OIP.J0dxJcifkBZG5-3vNYStiwHaF4&amp;pid=15.1&amp;P=0&amp;w=192&amp;h=15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4338" name="Picture 2" descr="C:\Users\Ishita\Pictures\QUESTION.jpg"/>
          <p:cNvPicPr>
            <a:picLocks noGrp="1" noChangeAspect="1" noChangeArrowheads="1"/>
          </p:cNvPicPr>
          <p:nvPr>
            <p:ph idx="1"/>
          </p:nvPr>
        </p:nvPicPr>
        <p:blipFill>
          <a:blip r:embed="rId2"/>
          <a:srcRect/>
          <a:stretch>
            <a:fillRect/>
          </a:stretch>
        </p:blipFill>
        <p:spPr bwMode="auto">
          <a:xfrm>
            <a:off x="2514600" y="1905000"/>
            <a:ext cx="5105400" cy="3810000"/>
          </a:xfrm>
          <a:prstGeom prst="rect">
            <a:avLst/>
          </a:prstGeom>
          <a:noFill/>
        </p:spPr>
      </p:pic>
    </p:spTree>
  </p:cSld>
  <p:clrMapOvr>
    <a:masterClrMapping/>
  </p:clrMapOvr>
  <p:transition>
    <p:wipe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descr="C:\Users\Ishita\AppData\Local\Microsoft\Windows\Temporary Internet Files\Content.IE5\02974Y35\thank you[1].png"/>
          <p:cNvPicPr>
            <a:picLocks noGrp="1" noChangeAspect="1" noChangeArrowheads="1"/>
          </p:cNvPicPr>
          <p:nvPr>
            <p:ph idx="1"/>
          </p:nvPr>
        </p:nvPicPr>
        <p:blipFill>
          <a:blip r:embed="rId2"/>
          <a:srcRect/>
          <a:stretch>
            <a:fillRect/>
          </a:stretch>
        </p:blipFill>
        <p:spPr bwMode="auto">
          <a:xfrm>
            <a:off x="1676400" y="1371600"/>
            <a:ext cx="6781799" cy="4419600"/>
          </a:xfrm>
          <a:prstGeom prst="rect">
            <a:avLst/>
          </a:prstGeom>
          <a:noFill/>
        </p:spPr>
      </p:pic>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a:t>
            </a:r>
            <a:endParaRPr lang="en-US" dirty="0"/>
          </a:p>
        </p:txBody>
      </p:sp>
      <p:graphicFrame>
        <p:nvGraphicFramePr>
          <p:cNvPr id="4" name="Content Placeholder 3"/>
          <p:cNvGraphicFramePr>
            <a:graphicFrameLocks noGrp="1"/>
          </p:cNvGraphicFramePr>
          <p:nvPr>
            <p:ph idx="1"/>
          </p:nvPr>
        </p:nvGraphicFramePr>
        <p:xfrm>
          <a:off x="1435608" y="1447800"/>
          <a:ext cx="749808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Principle of selection</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Agency FB" pitchFamily="34" charset="0"/>
              </a:rPr>
              <a:t>A.V aids should be </a:t>
            </a:r>
          </a:p>
          <a:p>
            <a:pPr lvl="0"/>
            <a:r>
              <a:rPr lang="en-US" dirty="0" smtClean="0">
                <a:latin typeface="Agency FB" pitchFamily="34" charset="0"/>
              </a:rPr>
              <a:t>Helpful in learning objectives</a:t>
            </a:r>
          </a:p>
          <a:p>
            <a:pPr lvl="0"/>
            <a:r>
              <a:rPr lang="en-US" dirty="0" smtClean="0">
                <a:latin typeface="Agency FB" pitchFamily="34" charset="0"/>
              </a:rPr>
              <a:t>Suitable to age level</a:t>
            </a:r>
          </a:p>
          <a:p>
            <a:pPr lvl="0"/>
            <a:r>
              <a:rPr lang="en-US" dirty="0" smtClean="0">
                <a:latin typeface="Agency FB" pitchFamily="34" charset="0"/>
              </a:rPr>
              <a:t>Suitable to educational level</a:t>
            </a:r>
          </a:p>
          <a:p>
            <a:pPr lvl="0"/>
            <a:r>
              <a:rPr lang="en-US" dirty="0" smtClean="0">
                <a:latin typeface="Agency FB" pitchFamily="34" charset="0"/>
              </a:rPr>
              <a:t>Suitable to characteristics such as mental quotient level of pupils</a:t>
            </a:r>
          </a:p>
          <a:p>
            <a:pPr lvl="0"/>
            <a:r>
              <a:rPr lang="en-US" dirty="0" smtClean="0">
                <a:latin typeface="Agency FB" pitchFamily="34" charset="0"/>
              </a:rPr>
              <a:t>Having educational value besides being interesting &amp; motivating</a:t>
            </a:r>
          </a:p>
          <a:p>
            <a:pPr lvl="0"/>
            <a:r>
              <a:rPr lang="en-US" dirty="0" smtClean="0">
                <a:latin typeface="Agency FB" pitchFamily="34" charset="0"/>
              </a:rPr>
              <a:t>Able to present the real things.</a:t>
            </a:r>
          </a:p>
          <a:p>
            <a:endParaRPr lang="en-US" dirty="0">
              <a:latin typeface="Agency FB"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Principle of </a:t>
            </a:r>
            <a:r>
              <a:rPr lang="en-US" dirty="0" err="1" smtClean="0"/>
              <a:t>preperation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latin typeface="Agency FB" pitchFamily="34" charset="0"/>
              </a:rPr>
              <a:t>It includes:</a:t>
            </a:r>
          </a:p>
          <a:p>
            <a:pPr lvl="0"/>
            <a:r>
              <a:rPr lang="en-US" dirty="0" smtClean="0">
                <a:latin typeface="Agency FB" pitchFamily="34" charset="0"/>
              </a:rPr>
              <a:t>Teacher should have adequate training for preparing.</a:t>
            </a:r>
          </a:p>
          <a:p>
            <a:pPr lvl="0"/>
            <a:r>
              <a:rPr lang="en-US" dirty="0" smtClean="0">
                <a:latin typeface="Agency FB" pitchFamily="34" charset="0"/>
              </a:rPr>
              <a:t>Teacher should have prepared some aids during training.</a:t>
            </a:r>
          </a:p>
          <a:p>
            <a:pPr lvl="0"/>
            <a:r>
              <a:rPr lang="en-US" dirty="0" smtClean="0">
                <a:latin typeface="Agency FB" pitchFamily="34" charset="0"/>
              </a:rPr>
              <a:t>Students should be involved in preparing </a:t>
            </a:r>
            <a:r>
              <a:rPr lang="en-US" dirty="0" err="1" smtClean="0">
                <a:latin typeface="Agency FB" pitchFamily="34" charset="0"/>
              </a:rPr>
              <a:t>A.v</a:t>
            </a:r>
            <a:r>
              <a:rPr lang="en-US" dirty="0" smtClean="0">
                <a:latin typeface="Agency FB" pitchFamily="34" charset="0"/>
              </a:rPr>
              <a:t> aids.</a:t>
            </a:r>
          </a:p>
          <a:p>
            <a:pPr lvl="0"/>
            <a:r>
              <a:rPr lang="en-US" dirty="0" err="1" smtClean="0">
                <a:latin typeface="Agency FB" pitchFamily="34" charset="0"/>
              </a:rPr>
              <a:t>Avil</a:t>
            </a:r>
            <a:r>
              <a:rPr lang="en-US" dirty="0" smtClean="0">
                <a:latin typeface="Agency FB" pitchFamily="34" charset="0"/>
              </a:rPr>
              <a:t> opportunities for language training.</a:t>
            </a:r>
          </a:p>
          <a:p>
            <a:endParaRPr lang="en-US" dirty="0">
              <a:latin typeface="Agency FB"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3.Principle of proper </a:t>
            </a:r>
            <a:r>
              <a:rPr lang="en-US" dirty="0" err="1" smtClean="0"/>
              <a:t>presenattion</a:t>
            </a:r>
            <a:endParaRPr lang="en-US" dirty="0"/>
          </a:p>
        </p:txBody>
      </p:sp>
      <p:sp>
        <p:nvSpPr>
          <p:cNvPr id="3" name="Content Placeholder 2"/>
          <p:cNvSpPr>
            <a:spLocks noGrp="1"/>
          </p:cNvSpPr>
          <p:nvPr>
            <p:ph idx="1"/>
          </p:nvPr>
        </p:nvSpPr>
        <p:spPr/>
        <p:txBody>
          <a:bodyPr/>
          <a:lstStyle/>
          <a:p>
            <a:r>
              <a:rPr lang="en-US" dirty="0" smtClean="0">
                <a:latin typeface="Agency FB" pitchFamily="34" charset="0"/>
              </a:rPr>
              <a:t>The principle of proper presentation includes:</a:t>
            </a:r>
          </a:p>
          <a:p>
            <a:pPr lvl="0"/>
            <a:r>
              <a:rPr lang="en-US" dirty="0" smtClean="0">
                <a:latin typeface="Agency FB" pitchFamily="34" charset="0"/>
              </a:rPr>
              <a:t>The presenter should be fully acquired with the use of </a:t>
            </a:r>
            <a:r>
              <a:rPr lang="en-US" dirty="0" err="1" smtClean="0">
                <a:latin typeface="Agency FB" pitchFamily="34" charset="0"/>
              </a:rPr>
              <a:t>av</a:t>
            </a:r>
            <a:r>
              <a:rPr lang="en-US" dirty="0" smtClean="0">
                <a:latin typeface="Agency FB" pitchFamily="34" charset="0"/>
              </a:rPr>
              <a:t> aids </a:t>
            </a:r>
            <a:endParaRPr lang="en-US" dirty="0">
              <a:latin typeface="Agency FB"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principles:</a:t>
            </a:r>
            <a:br>
              <a:rPr lang="en-US" dirty="0" smtClean="0"/>
            </a:br>
            <a:endParaRPr lang="en-US" dirty="0"/>
          </a:p>
        </p:txBody>
      </p:sp>
      <p:graphicFrame>
        <p:nvGraphicFramePr>
          <p:cNvPr id="5" name="Content Placeholder 4"/>
          <p:cNvGraphicFramePr>
            <a:graphicFrameLocks noGrp="1"/>
          </p:cNvGraphicFramePr>
          <p:nvPr>
            <p:ph idx="1"/>
          </p:nvPr>
        </p:nvGraphicFramePr>
        <p:xfrm>
          <a:off x="1435608" y="1447800"/>
          <a:ext cx="749808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159</TotalTime>
  <Words>1125</Words>
  <Application>Microsoft Office PowerPoint</Application>
  <PresentationFormat>On-screen Show (4:3)</PresentationFormat>
  <Paragraphs>211</Paragraphs>
  <Slides>44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6" baseType="lpstr">
      <vt:lpstr>Solstice</vt:lpstr>
      <vt:lpstr>Microsoft ClipArt Gallery</vt:lpstr>
      <vt:lpstr>AUDIO VISUAL AIDS</vt:lpstr>
      <vt:lpstr>INTRODUCTION</vt:lpstr>
      <vt:lpstr>Definition</vt:lpstr>
      <vt:lpstr>Purposes</vt:lpstr>
      <vt:lpstr>Principles</vt:lpstr>
      <vt:lpstr>1. Principle of selection</vt:lpstr>
      <vt:lpstr>2. Principle of preperation </vt:lpstr>
      <vt:lpstr>3.Principle of proper presenattion</vt:lpstr>
      <vt:lpstr>Other principles: </vt:lpstr>
      <vt:lpstr>Types of A.v Aids</vt:lpstr>
      <vt:lpstr>1.Non projected A.v Aids</vt:lpstr>
      <vt:lpstr>Guidelines for using chalk board</vt:lpstr>
      <vt:lpstr>Types of black board</vt:lpstr>
      <vt:lpstr>Adavantages</vt:lpstr>
      <vt:lpstr>Disadvantages</vt:lpstr>
      <vt:lpstr>2.CARTS</vt:lpstr>
      <vt:lpstr>3.Flash cards</vt:lpstr>
      <vt:lpstr>  GUIDELINES FOR PREPARING CARDS   </vt:lpstr>
      <vt:lpstr>4.HANDOUTS:-</vt:lpstr>
      <vt:lpstr> GENERAL PRINCIPLES FOR MAKING HAND OUTS </vt:lpstr>
      <vt:lpstr>5.FLIP CHARTS</vt:lpstr>
      <vt:lpstr> GUIDLINE FOR PREPARING FLIP CHARTS </vt:lpstr>
      <vt:lpstr>6.POSTERS</vt:lpstr>
      <vt:lpstr>Preparation of posters </vt:lpstr>
      <vt:lpstr>PAMPLETS</vt:lpstr>
      <vt:lpstr>2.PROJECTED A.V AIDS </vt:lpstr>
      <vt:lpstr>TYPES OF PROJECTED A.V. AIDS</vt:lpstr>
      <vt:lpstr>1.SLIDES </vt:lpstr>
      <vt:lpstr>TYPES OF SLIDES</vt:lpstr>
      <vt:lpstr>ADVANTAGES</vt:lpstr>
      <vt:lpstr>2.FILM STRIPS</vt:lpstr>
      <vt:lpstr> GUIDELINES FOR SHOWING FILMS </vt:lpstr>
      <vt:lpstr>3.OHP</vt:lpstr>
      <vt:lpstr>Slide 34</vt:lpstr>
      <vt:lpstr> GUIDELINES FOR OVERHEAD PROJECTION: </vt:lpstr>
      <vt:lpstr>ADVANTAGES</vt:lpstr>
      <vt:lpstr>LIMITATIONS</vt:lpstr>
      <vt:lpstr>Power Point Presentation</vt:lpstr>
      <vt:lpstr>  GUIDELINES FOR POWERPOINT PRESENTATION: </vt:lpstr>
      <vt:lpstr>3.ELECTRONIC A.V AIDS</vt:lpstr>
      <vt:lpstr>SOURCES OF A.V AIDS</vt:lpstr>
      <vt:lpstr>Slide 42</vt:lpstr>
      <vt:lpstr>Slide 43</vt:lpstr>
      <vt:lpstr>Slide 44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AUDIO VISUAL AIDS</dc:title>
  <dc:creator>Ishita</dc:creator>
  <cp:lastModifiedBy>$anKeT</cp:lastModifiedBy>
  <cp:revision>25</cp:revision>
  <dcterms:created xsi:type="dcterms:W3CDTF">2006-08-16T00:00:00Z</dcterms:created>
  <dcterms:modified xsi:type="dcterms:W3CDTF">2020-08-14T06:22:49Z</dcterms:modified>
</cp:coreProperties>
</file>