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62" r:id="rId7"/>
    <p:sldId id="263" r:id="rId8"/>
    <p:sldId id="264" r:id="rId9"/>
    <p:sldId id="266" r:id="rId10"/>
    <p:sldId id="267" r:id="rId11"/>
    <p:sldId id="265" r:id="rId12"/>
    <p:sldId id="268" r:id="rId13"/>
    <p:sldId id="269" r:id="rId14"/>
    <p:sldId id="270" r:id="rId15"/>
    <p:sldId id="271" r:id="rId16"/>
    <p:sldId id="272" r:id="rId17"/>
    <p:sldId id="273" r:id="rId18"/>
    <p:sldId id="274" r:id="rId19"/>
    <p:sldId id="275" r:id="rId20"/>
    <p:sldId id="276" r:id="rId21"/>
    <p:sldId id="277" r:id="rId22"/>
    <p:sldId id="278" r:id="rId23"/>
    <p:sldId id="281" r:id="rId24"/>
    <p:sldId id="280" r:id="rId25"/>
    <p:sldId id="279" r:id="rId26"/>
    <p:sldId id="25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A2AC59-E44F-496A-A451-932BA9ACF8CF}" type="doc">
      <dgm:prSet loTypeId="urn:microsoft.com/office/officeart/2005/8/layout/vList3" loCatId="list" qsTypeId="urn:microsoft.com/office/officeart/2005/8/quickstyle/simple1" qsCatId="simple" csTypeId="urn:microsoft.com/office/officeart/2005/8/colors/colorful3" csCatId="colorful"/>
      <dgm:spPr/>
      <dgm:t>
        <a:bodyPr/>
        <a:lstStyle/>
        <a:p>
          <a:endParaRPr lang="en-US"/>
        </a:p>
      </dgm:t>
    </dgm:pt>
    <dgm:pt modelId="{D4AEE312-4061-4F79-932B-178464E569B2}">
      <dgm:prSet/>
      <dgm:spPr/>
      <dgm:t>
        <a:bodyPr/>
        <a:lstStyle/>
        <a:p>
          <a:pPr rtl="0"/>
          <a:r>
            <a:rPr lang="en-US" dirty="0" smtClean="0"/>
            <a:t>1.selected response format</a:t>
          </a:r>
          <a:endParaRPr lang="en-US" dirty="0"/>
        </a:p>
      </dgm:t>
    </dgm:pt>
    <dgm:pt modelId="{C0A30F23-3F58-4B1D-BFDB-C5D088E1257F}" type="parTrans" cxnId="{B8D0A3DA-F51C-4C60-9F76-8E61B7B5A7C1}">
      <dgm:prSet/>
      <dgm:spPr/>
      <dgm:t>
        <a:bodyPr/>
        <a:lstStyle/>
        <a:p>
          <a:endParaRPr lang="en-US"/>
        </a:p>
      </dgm:t>
    </dgm:pt>
    <dgm:pt modelId="{25453A3F-1752-4DC2-BB43-FD55728D12AE}" type="sibTrans" cxnId="{B8D0A3DA-F51C-4C60-9F76-8E61B7B5A7C1}">
      <dgm:prSet/>
      <dgm:spPr/>
      <dgm:t>
        <a:bodyPr/>
        <a:lstStyle/>
        <a:p>
          <a:endParaRPr lang="en-US"/>
        </a:p>
      </dgm:t>
    </dgm:pt>
    <dgm:pt modelId="{07E1605C-5691-4052-B5AA-3EA83A74A09E}">
      <dgm:prSet/>
      <dgm:spPr/>
      <dgm:t>
        <a:bodyPr/>
        <a:lstStyle/>
        <a:p>
          <a:pPr rtl="0"/>
          <a:r>
            <a:rPr lang="en-US" dirty="0" smtClean="0"/>
            <a:t>2.constructed response format</a:t>
          </a:r>
          <a:endParaRPr lang="en-US" dirty="0"/>
        </a:p>
      </dgm:t>
    </dgm:pt>
    <dgm:pt modelId="{2A5BCFF1-5C92-4F3B-A3B7-85E2B6ACDD8C}" type="parTrans" cxnId="{6E1FC6E6-B490-4D68-8839-6A89E562BA0D}">
      <dgm:prSet/>
      <dgm:spPr/>
      <dgm:t>
        <a:bodyPr/>
        <a:lstStyle/>
        <a:p>
          <a:endParaRPr lang="en-US"/>
        </a:p>
      </dgm:t>
    </dgm:pt>
    <dgm:pt modelId="{5C769F2D-21E1-4A79-B75A-918990B3DADF}" type="sibTrans" cxnId="{6E1FC6E6-B490-4D68-8839-6A89E562BA0D}">
      <dgm:prSet/>
      <dgm:spPr/>
      <dgm:t>
        <a:bodyPr/>
        <a:lstStyle/>
        <a:p>
          <a:endParaRPr lang="en-US"/>
        </a:p>
      </dgm:t>
    </dgm:pt>
    <dgm:pt modelId="{3195B298-7338-4127-B117-BF11A85BD046}" type="pres">
      <dgm:prSet presAssocID="{C0A2AC59-E44F-496A-A451-932BA9ACF8CF}" presName="linearFlow" presStyleCnt="0">
        <dgm:presLayoutVars>
          <dgm:dir/>
          <dgm:resizeHandles val="exact"/>
        </dgm:presLayoutVars>
      </dgm:prSet>
      <dgm:spPr/>
      <dgm:t>
        <a:bodyPr/>
        <a:lstStyle/>
        <a:p>
          <a:endParaRPr lang="en-US"/>
        </a:p>
      </dgm:t>
    </dgm:pt>
    <dgm:pt modelId="{80EE71D1-1D48-47D2-8DB9-5B210E50FC64}" type="pres">
      <dgm:prSet presAssocID="{D4AEE312-4061-4F79-932B-178464E569B2}" presName="composite" presStyleCnt="0"/>
      <dgm:spPr/>
    </dgm:pt>
    <dgm:pt modelId="{DDC0672A-C17C-446D-946A-9AA7B02A4F9E}" type="pres">
      <dgm:prSet presAssocID="{D4AEE312-4061-4F79-932B-178464E569B2}" presName="imgShp" presStyleLbl="fgImgPlace1" presStyleIdx="0" presStyleCnt="2"/>
      <dgm:spPr/>
    </dgm:pt>
    <dgm:pt modelId="{60076512-6610-403E-A93E-F656E19B80D7}" type="pres">
      <dgm:prSet presAssocID="{D4AEE312-4061-4F79-932B-178464E569B2}" presName="txShp" presStyleLbl="node1" presStyleIdx="0" presStyleCnt="2">
        <dgm:presLayoutVars>
          <dgm:bulletEnabled val="1"/>
        </dgm:presLayoutVars>
      </dgm:prSet>
      <dgm:spPr/>
      <dgm:t>
        <a:bodyPr/>
        <a:lstStyle/>
        <a:p>
          <a:endParaRPr lang="en-US"/>
        </a:p>
      </dgm:t>
    </dgm:pt>
    <dgm:pt modelId="{9705C417-3AEF-4810-AA29-95D6B4E05876}" type="pres">
      <dgm:prSet presAssocID="{25453A3F-1752-4DC2-BB43-FD55728D12AE}" presName="spacing" presStyleCnt="0"/>
      <dgm:spPr/>
    </dgm:pt>
    <dgm:pt modelId="{BC7D65CD-0838-490B-AE6D-AEA8D551C6DE}" type="pres">
      <dgm:prSet presAssocID="{07E1605C-5691-4052-B5AA-3EA83A74A09E}" presName="composite" presStyleCnt="0"/>
      <dgm:spPr/>
    </dgm:pt>
    <dgm:pt modelId="{42B067DE-849D-45FD-BC69-C5DAD24F594C}" type="pres">
      <dgm:prSet presAssocID="{07E1605C-5691-4052-B5AA-3EA83A74A09E}" presName="imgShp" presStyleLbl="fgImgPlace1" presStyleIdx="1" presStyleCnt="2"/>
      <dgm:spPr/>
    </dgm:pt>
    <dgm:pt modelId="{9929FC89-5B2C-4CB7-A5CE-EFACCFA39CDB}" type="pres">
      <dgm:prSet presAssocID="{07E1605C-5691-4052-B5AA-3EA83A74A09E}" presName="txShp" presStyleLbl="node1" presStyleIdx="1" presStyleCnt="2">
        <dgm:presLayoutVars>
          <dgm:bulletEnabled val="1"/>
        </dgm:presLayoutVars>
      </dgm:prSet>
      <dgm:spPr/>
      <dgm:t>
        <a:bodyPr/>
        <a:lstStyle/>
        <a:p>
          <a:endParaRPr lang="en-US"/>
        </a:p>
      </dgm:t>
    </dgm:pt>
  </dgm:ptLst>
  <dgm:cxnLst>
    <dgm:cxn modelId="{71891A64-90C3-4765-A237-038454990430}" type="presOf" srcId="{D4AEE312-4061-4F79-932B-178464E569B2}" destId="{60076512-6610-403E-A93E-F656E19B80D7}" srcOrd="0" destOrd="0" presId="urn:microsoft.com/office/officeart/2005/8/layout/vList3"/>
    <dgm:cxn modelId="{463D68AB-07A2-4BE8-AABE-30F43EA747B1}" type="presOf" srcId="{C0A2AC59-E44F-496A-A451-932BA9ACF8CF}" destId="{3195B298-7338-4127-B117-BF11A85BD046}" srcOrd="0" destOrd="0" presId="urn:microsoft.com/office/officeart/2005/8/layout/vList3"/>
    <dgm:cxn modelId="{6E1FC6E6-B490-4D68-8839-6A89E562BA0D}" srcId="{C0A2AC59-E44F-496A-A451-932BA9ACF8CF}" destId="{07E1605C-5691-4052-B5AA-3EA83A74A09E}" srcOrd="1" destOrd="0" parTransId="{2A5BCFF1-5C92-4F3B-A3B7-85E2B6ACDD8C}" sibTransId="{5C769F2D-21E1-4A79-B75A-918990B3DADF}"/>
    <dgm:cxn modelId="{B8D0A3DA-F51C-4C60-9F76-8E61B7B5A7C1}" srcId="{C0A2AC59-E44F-496A-A451-932BA9ACF8CF}" destId="{D4AEE312-4061-4F79-932B-178464E569B2}" srcOrd="0" destOrd="0" parTransId="{C0A30F23-3F58-4B1D-BFDB-C5D088E1257F}" sibTransId="{25453A3F-1752-4DC2-BB43-FD55728D12AE}"/>
    <dgm:cxn modelId="{AEFB35E0-A3A0-4373-82F3-F77587BBE9C2}" type="presOf" srcId="{07E1605C-5691-4052-B5AA-3EA83A74A09E}" destId="{9929FC89-5B2C-4CB7-A5CE-EFACCFA39CDB}" srcOrd="0" destOrd="0" presId="urn:microsoft.com/office/officeart/2005/8/layout/vList3"/>
    <dgm:cxn modelId="{1083173E-672C-4996-A320-D6DA7910BE87}" type="presParOf" srcId="{3195B298-7338-4127-B117-BF11A85BD046}" destId="{80EE71D1-1D48-47D2-8DB9-5B210E50FC64}" srcOrd="0" destOrd="0" presId="urn:microsoft.com/office/officeart/2005/8/layout/vList3"/>
    <dgm:cxn modelId="{A1FDCA8C-79BC-40CF-AFF0-C63B71DDD068}" type="presParOf" srcId="{80EE71D1-1D48-47D2-8DB9-5B210E50FC64}" destId="{DDC0672A-C17C-446D-946A-9AA7B02A4F9E}" srcOrd="0" destOrd="0" presId="urn:microsoft.com/office/officeart/2005/8/layout/vList3"/>
    <dgm:cxn modelId="{47789F8B-363F-4066-B3A8-3689AD5D6787}" type="presParOf" srcId="{80EE71D1-1D48-47D2-8DB9-5B210E50FC64}" destId="{60076512-6610-403E-A93E-F656E19B80D7}" srcOrd="1" destOrd="0" presId="urn:microsoft.com/office/officeart/2005/8/layout/vList3"/>
    <dgm:cxn modelId="{5EEDA899-7C26-4174-A5AB-2B5F515AC361}" type="presParOf" srcId="{3195B298-7338-4127-B117-BF11A85BD046}" destId="{9705C417-3AEF-4810-AA29-95D6B4E05876}" srcOrd="1" destOrd="0" presId="urn:microsoft.com/office/officeart/2005/8/layout/vList3"/>
    <dgm:cxn modelId="{734CAFD7-C146-436F-B88F-C65A0416254F}" type="presParOf" srcId="{3195B298-7338-4127-B117-BF11A85BD046}" destId="{BC7D65CD-0838-490B-AE6D-AEA8D551C6DE}" srcOrd="2" destOrd="0" presId="urn:microsoft.com/office/officeart/2005/8/layout/vList3"/>
    <dgm:cxn modelId="{28B9BFD1-1567-43B4-841F-65BB1CC8165D}" type="presParOf" srcId="{BC7D65CD-0838-490B-AE6D-AEA8D551C6DE}" destId="{42B067DE-849D-45FD-BC69-C5DAD24F594C}" srcOrd="0" destOrd="0" presId="urn:microsoft.com/office/officeart/2005/8/layout/vList3"/>
    <dgm:cxn modelId="{D40F65E5-E735-43F4-AD47-E03821B39CCC}" type="presParOf" srcId="{BC7D65CD-0838-490B-AE6D-AEA8D551C6DE}" destId="{9929FC89-5B2C-4CB7-A5CE-EFACCFA39CDB}" srcOrd="1" destOrd="0" presId="urn:microsoft.com/office/officeart/2005/8/layout/vList3"/>
  </dgm:cxnLst>
  <dgm:bg/>
  <dgm:whole/>
</dgm:dataModel>
</file>

<file path=ppt/diagrams/data2.xml><?xml version="1.0" encoding="utf-8"?>
<dgm:dataModel xmlns:dgm="http://schemas.openxmlformats.org/drawingml/2006/diagram" xmlns:a="http://schemas.openxmlformats.org/drawingml/2006/main">
  <dgm:ptLst>
    <dgm:pt modelId="{69AB0C13-5DB0-458F-B5CC-09EFA6F57EB8}" type="doc">
      <dgm:prSet loTypeId="urn:microsoft.com/office/officeart/2005/8/layout/hProcess9" loCatId="process" qsTypeId="urn:microsoft.com/office/officeart/2005/8/quickstyle/3d7" qsCatId="3D" csTypeId="urn:microsoft.com/office/officeart/2005/8/colors/accent2_3" csCatId="accent2" phldr="1"/>
      <dgm:spPr/>
    </dgm:pt>
    <dgm:pt modelId="{6FC1C4A7-6FFA-4804-A5C7-906CE411048C}">
      <dgm:prSet phldrT="[Text]"/>
      <dgm:spPr/>
      <dgm:t>
        <a:bodyPr/>
        <a:lstStyle/>
        <a:p>
          <a:r>
            <a:rPr lang="en-US" dirty="0" smtClean="0"/>
            <a:t>1.MCQ</a:t>
          </a:r>
          <a:endParaRPr lang="en-US" dirty="0"/>
        </a:p>
      </dgm:t>
    </dgm:pt>
    <dgm:pt modelId="{6D9D670A-A4BF-419A-84FD-8780EC0E3452}" type="parTrans" cxnId="{F50D2448-D051-4D60-A99C-90601E405EC9}">
      <dgm:prSet/>
      <dgm:spPr/>
      <dgm:t>
        <a:bodyPr/>
        <a:lstStyle/>
        <a:p>
          <a:endParaRPr lang="en-US"/>
        </a:p>
      </dgm:t>
    </dgm:pt>
    <dgm:pt modelId="{CD378B06-9FBD-4DAB-A6EB-4BB2FD45B126}" type="sibTrans" cxnId="{F50D2448-D051-4D60-A99C-90601E405EC9}">
      <dgm:prSet/>
      <dgm:spPr/>
      <dgm:t>
        <a:bodyPr/>
        <a:lstStyle/>
        <a:p>
          <a:endParaRPr lang="en-US"/>
        </a:p>
      </dgm:t>
    </dgm:pt>
    <dgm:pt modelId="{44BBCEDE-7AED-4D14-BAF9-E7F6AD485A43}">
      <dgm:prSet phldrT="[Text]"/>
      <dgm:spPr/>
      <dgm:t>
        <a:bodyPr/>
        <a:lstStyle/>
        <a:p>
          <a:r>
            <a:rPr lang="en-US" dirty="0" smtClean="0"/>
            <a:t>2.TRUE /FALSE</a:t>
          </a:r>
          <a:endParaRPr lang="en-US" dirty="0"/>
        </a:p>
      </dgm:t>
    </dgm:pt>
    <dgm:pt modelId="{EB56EA74-62C1-4E3B-9BD2-6DA1480DD900}" type="parTrans" cxnId="{3A93E0E7-97B5-4F55-977D-AFD2FB0FE464}">
      <dgm:prSet/>
      <dgm:spPr/>
      <dgm:t>
        <a:bodyPr/>
        <a:lstStyle/>
        <a:p>
          <a:endParaRPr lang="en-US"/>
        </a:p>
      </dgm:t>
    </dgm:pt>
    <dgm:pt modelId="{7551E2AC-E33D-4045-B5A2-9A23B38EA214}" type="sibTrans" cxnId="{3A93E0E7-97B5-4F55-977D-AFD2FB0FE464}">
      <dgm:prSet/>
      <dgm:spPr/>
      <dgm:t>
        <a:bodyPr/>
        <a:lstStyle/>
        <a:p>
          <a:endParaRPr lang="en-US"/>
        </a:p>
      </dgm:t>
    </dgm:pt>
    <dgm:pt modelId="{53A8F5EB-2910-49B7-971F-A7E1591DAFA7}">
      <dgm:prSet phldrT="[Text]"/>
      <dgm:spPr/>
      <dgm:t>
        <a:bodyPr/>
        <a:lstStyle/>
        <a:p>
          <a:r>
            <a:rPr lang="en-US" dirty="0" smtClean="0"/>
            <a:t>3.MATCHING TYPE</a:t>
          </a:r>
          <a:endParaRPr lang="en-US" dirty="0"/>
        </a:p>
      </dgm:t>
    </dgm:pt>
    <dgm:pt modelId="{75460B1B-9B42-4E09-B861-CF757DE05861}" type="parTrans" cxnId="{335F8000-9B95-4DE9-81E0-6DD60ECD6407}">
      <dgm:prSet/>
      <dgm:spPr/>
      <dgm:t>
        <a:bodyPr/>
        <a:lstStyle/>
        <a:p>
          <a:endParaRPr lang="en-US"/>
        </a:p>
      </dgm:t>
    </dgm:pt>
    <dgm:pt modelId="{522AF679-FDD6-40BF-B86E-B9FD412CF05E}" type="sibTrans" cxnId="{335F8000-9B95-4DE9-81E0-6DD60ECD6407}">
      <dgm:prSet/>
      <dgm:spPr/>
      <dgm:t>
        <a:bodyPr/>
        <a:lstStyle/>
        <a:p>
          <a:endParaRPr lang="en-US"/>
        </a:p>
      </dgm:t>
    </dgm:pt>
    <dgm:pt modelId="{6E3B83B1-B69A-4A2B-A471-BEFFDFD1D05E}" type="pres">
      <dgm:prSet presAssocID="{69AB0C13-5DB0-458F-B5CC-09EFA6F57EB8}" presName="CompostProcess" presStyleCnt="0">
        <dgm:presLayoutVars>
          <dgm:dir/>
          <dgm:resizeHandles val="exact"/>
        </dgm:presLayoutVars>
      </dgm:prSet>
      <dgm:spPr/>
    </dgm:pt>
    <dgm:pt modelId="{5B848DEF-D524-4D32-BED4-A9C91E1BCECA}" type="pres">
      <dgm:prSet presAssocID="{69AB0C13-5DB0-458F-B5CC-09EFA6F57EB8}" presName="arrow" presStyleLbl="bgShp" presStyleIdx="0" presStyleCnt="1"/>
      <dgm:spPr/>
    </dgm:pt>
    <dgm:pt modelId="{C498D671-1890-4A90-A73A-397F15FE8384}" type="pres">
      <dgm:prSet presAssocID="{69AB0C13-5DB0-458F-B5CC-09EFA6F57EB8}" presName="linearProcess" presStyleCnt="0"/>
      <dgm:spPr/>
    </dgm:pt>
    <dgm:pt modelId="{524AB868-0D20-4F84-8BA7-B8A0F5A8886D}" type="pres">
      <dgm:prSet presAssocID="{6FC1C4A7-6FFA-4804-A5C7-906CE411048C}" presName="textNode" presStyleLbl="node1" presStyleIdx="0" presStyleCnt="3">
        <dgm:presLayoutVars>
          <dgm:bulletEnabled val="1"/>
        </dgm:presLayoutVars>
      </dgm:prSet>
      <dgm:spPr/>
      <dgm:t>
        <a:bodyPr/>
        <a:lstStyle/>
        <a:p>
          <a:endParaRPr lang="en-US"/>
        </a:p>
      </dgm:t>
    </dgm:pt>
    <dgm:pt modelId="{39DD8635-762F-438B-BDEA-4366AA0DDE1C}" type="pres">
      <dgm:prSet presAssocID="{CD378B06-9FBD-4DAB-A6EB-4BB2FD45B126}" presName="sibTrans" presStyleCnt="0"/>
      <dgm:spPr/>
    </dgm:pt>
    <dgm:pt modelId="{4D26704D-2EAA-432B-8DD1-C7C5A55C3B22}" type="pres">
      <dgm:prSet presAssocID="{44BBCEDE-7AED-4D14-BAF9-E7F6AD485A43}" presName="textNode" presStyleLbl="node1" presStyleIdx="1" presStyleCnt="3">
        <dgm:presLayoutVars>
          <dgm:bulletEnabled val="1"/>
        </dgm:presLayoutVars>
      </dgm:prSet>
      <dgm:spPr/>
      <dgm:t>
        <a:bodyPr/>
        <a:lstStyle/>
        <a:p>
          <a:endParaRPr lang="en-US"/>
        </a:p>
      </dgm:t>
    </dgm:pt>
    <dgm:pt modelId="{0D0653DE-0A72-4676-91E3-D9119C95A100}" type="pres">
      <dgm:prSet presAssocID="{7551E2AC-E33D-4045-B5A2-9A23B38EA214}" presName="sibTrans" presStyleCnt="0"/>
      <dgm:spPr/>
    </dgm:pt>
    <dgm:pt modelId="{AE005757-DA1E-4BE2-9071-2963845768AB}" type="pres">
      <dgm:prSet presAssocID="{53A8F5EB-2910-49B7-971F-A7E1591DAFA7}" presName="textNode" presStyleLbl="node1" presStyleIdx="2" presStyleCnt="3">
        <dgm:presLayoutVars>
          <dgm:bulletEnabled val="1"/>
        </dgm:presLayoutVars>
      </dgm:prSet>
      <dgm:spPr/>
      <dgm:t>
        <a:bodyPr/>
        <a:lstStyle/>
        <a:p>
          <a:endParaRPr lang="en-US"/>
        </a:p>
      </dgm:t>
    </dgm:pt>
  </dgm:ptLst>
  <dgm:cxnLst>
    <dgm:cxn modelId="{339C226B-EAD5-4E11-A055-D18D2BA0C5B1}" type="presOf" srcId="{53A8F5EB-2910-49B7-971F-A7E1591DAFA7}" destId="{AE005757-DA1E-4BE2-9071-2963845768AB}" srcOrd="0" destOrd="0" presId="urn:microsoft.com/office/officeart/2005/8/layout/hProcess9"/>
    <dgm:cxn modelId="{F50D2448-D051-4D60-A99C-90601E405EC9}" srcId="{69AB0C13-5DB0-458F-B5CC-09EFA6F57EB8}" destId="{6FC1C4A7-6FFA-4804-A5C7-906CE411048C}" srcOrd="0" destOrd="0" parTransId="{6D9D670A-A4BF-419A-84FD-8780EC0E3452}" sibTransId="{CD378B06-9FBD-4DAB-A6EB-4BB2FD45B126}"/>
    <dgm:cxn modelId="{5BE890EA-C719-4D4B-8AB0-815E136474AC}" type="presOf" srcId="{6FC1C4A7-6FFA-4804-A5C7-906CE411048C}" destId="{524AB868-0D20-4F84-8BA7-B8A0F5A8886D}" srcOrd="0" destOrd="0" presId="urn:microsoft.com/office/officeart/2005/8/layout/hProcess9"/>
    <dgm:cxn modelId="{79F9620A-ED3E-4886-89FE-4033F1AEB540}" type="presOf" srcId="{69AB0C13-5DB0-458F-B5CC-09EFA6F57EB8}" destId="{6E3B83B1-B69A-4A2B-A471-BEFFDFD1D05E}" srcOrd="0" destOrd="0" presId="urn:microsoft.com/office/officeart/2005/8/layout/hProcess9"/>
    <dgm:cxn modelId="{335F8000-9B95-4DE9-81E0-6DD60ECD6407}" srcId="{69AB0C13-5DB0-458F-B5CC-09EFA6F57EB8}" destId="{53A8F5EB-2910-49B7-971F-A7E1591DAFA7}" srcOrd="2" destOrd="0" parTransId="{75460B1B-9B42-4E09-B861-CF757DE05861}" sibTransId="{522AF679-FDD6-40BF-B86E-B9FD412CF05E}"/>
    <dgm:cxn modelId="{7174D640-1197-4173-88CE-E78898BA851C}" type="presOf" srcId="{44BBCEDE-7AED-4D14-BAF9-E7F6AD485A43}" destId="{4D26704D-2EAA-432B-8DD1-C7C5A55C3B22}" srcOrd="0" destOrd="0" presId="urn:microsoft.com/office/officeart/2005/8/layout/hProcess9"/>
    <dgm:cxn modelId="{3A93E0E7-97B5-4F55-977D-AFD2FB0FE464}" srcId="{69AB0C13-5DB0-458F-B5CC-09EFA6F57EB8}" destId="{44BBCEDE-7AED-4D14-BAF9-E7F6AD485A43}" srcOrd="1" destOrd="0" parTransId="{EB56EA74-62C1-4E3B-9BD2-6DA1480DD900}" sibTransId="{7551E2AC-E33D-4045-B5A2-9A23B38EA214}"/>
    <dgm:cxn modelId="{B47F8722-0FA7-46DB-B137-BBF26682E058}" type="presParOf" srcId="{6E3B83B1-B69A-4A2B-A471-BEFFDFD1D05E}" destId="{5B848DEF-D524-4D32-BED4-A9C91E1BCECA}" srcOrd="0" destOrd="0" presId="urn:microsoft.com/office/officeart/2005/8/layout/hProcess9"/>
    <dgm:cxn modelId="{6467135C-E940-42D8-A630-71D713C49125}" type="presParOf" srcId="{6E3B83B1-B69A-4A2B-A471-BEFFDFD1D05E}" destId="{C498D671-1890-4A90-A73A-397F15FE8384}" srcOrd="1" destOrd="0" presId="urn:microsoft.com/office/officeart/2005/8/layout/hProcess9"/>
    <dgm:cxn modelId="{3CA1933D-A476-4105-A05B-FCCA3FB6B69F}" type="presParOf" srcId="{C498D671-1890-4A90-A73A-397F15FE8384}" destId="{524AB868-0D20-4F84-8BA7-B8A0F5A8886D}" srcOrd="0" destOrd="0" presId="urn:microsoft.com/office/officeart/2005/8/layout/hProcess9"/>
    <dgm:cxn modelId="{B7576495-EEBE-4F30-8BEF-317DCA7B0027}" type="presParOf" srcId="{C498D671-1890-4A90-A73A-397F15FE8384}" destId="{39DD8635-762F-438B-BDEA-4366AA0DDE1C}" srcOrd="1" destOrd="0" presId="urn:microsoft.com/office/officeart/2005/8/layout/hProcess9"/>
    <dgm:cxn modelId="{8032D659-DA9D-4A59-8A33-217748A51937}" type="presParOf" srcId="{C498D671-1890-4A90-A73A-397F15FE8384}" destId="{4D26704D-2EAA-432B-8DD1-C7C5A55C3B22}" srcOrd="2" destOrd="0" presId="urn:microsoft.com/office/officeart/2005/8/layout/hProcess9"/>
    <dgm:cxn modelId="{4A2025E5-E67F-4220-A186-6396FD235A65}" type="presParOf" srcId="{C498D671-1890-4A90-A73A-397F15FE8384}" destId="{0D0653DE-0A72-4676-91E3-D9119C95A100}" srcOrd="3" destOrd="0" presId="urn:microsoft.com/office/officeart/2005/8/layout/hProcess9"/>
    <dgm:cxn modelId="{E863B3C8-35AE-4A45-9003-45AFB7E90969}" type="presParOf" srcId="{C498D671-1890-4A90-A73A-397F15FE8384}" destId="{AE005757-DA1E-4BE2-9071-2963845768AB}" srcOrd="4" destOrd="0" presId="urn:microsoft.com/office/officeart/2005/8/layout/hProcess9"/>
  </dgm:cxnLst>
  <dgm:bg/>
  <dgm:whole/>
</dgm:dataModel>
</file>

<file path=ppt/diagrams/data3.xml><?xml version="1.0" encoding="utf-8"?>
<dgm:dataModel xmlns:dgm="http://schemas.openxmlformats.org/drawingml/2006/diagram" xmlns:a="http://schemas.openxmlformats.org/drawingml/2006/main">
  <dgm:ptLst>
    <dgm:pt modelId="{3AD2D32A-D7F7-466E-B247-3F61D1D8F3ED}" type="doc">
      <dgm:prSet loTypeId="urn:microsoft.com/office/officeart/2005/8/layout/gear1" loCatId="cycle" qsTypeId="urn:microsoft.com/office/officeart/2005/8/quickstyle/simple2" qsCatId="simple" csTypeId="urn:microsoft.com/office/officeart/2005/8/colors/accent3_1" csCatId="accent3" phldr="1"/>
      <dgm:spPr/>
    </dgm:pt>
    <dgm:pt modelId="{9BE97FFC-5E22-4083-B1E3-946AB03E4856}">
      <dgm:prSet phldrT="[Text]" custT="1"/>
      <dgm:spPr/>
      <dgm:t>
        <a:bodyPr/>
        <a:lstStyle/>
        <a:p>
          <a:r>
            <a:rPr lang="en-US" sz="2400" b="1" dirty="0" smtClean="0">
              <a:solidFill>
                <a:schemeClr val="accent1">
                  <a:lumMod val="50000"/>
                </a:schemeClr>
              </a:solidFill>
            </a:rPr>
            <a:t>1.Completion type test</a:t>
          </a:r>
          <a:endParaRPr lang="en-US" sz="2400" b="1" dirty="0">
            <a:solidFill>
              <a:schemeClr val="accent1">
                <a:lumMod val="50000"/>
              </a:schemeClr>
            </a:solidFill>
          </a:endParaRPr>
        </a:p>
      </dgm:t>
    </dgm:pt>
    <dgm:pt modelId="{228721ED-1975-41F3-B961-64541B8CFF36}" type="parTrans" cxnId="{48164345-88ED-457F-9FCA-511BF7CFC4C6}">
      <dgm:prSet/>
      <dgm:spPr/>
      <dgm:t>
        <a:bodyPr/>
        <a:lstStyle/>
        <a:p>
          <a:endParaRPr lang="en-US"/>
        </a:p>
      </dgm:t>
    </dgm:pt>
    <dgm:pt modelId="{32C629DC-D109-40DA-99D8-8F1B4C2DC6F8}" type="sibTrans" cxnId="{48164345-88ED-457F-9FCA-511BF7CFC4C6}">
      <dgm:prSet/>
      <dgm:spPr/>
      <dgm:t>
        <a:bodyPr/>
        <a:lstStyle/>
        <a:p>
          <a:endParaRPr lang="en-US"/>
        </a:p>
      </dgm:t>
    </dgm:pt>
    <dgm:pt modelId="{4DF2C39D-5633-46D4-A1A3-AA4B914857AA}">
      <dgm:prSet phldrT="[Text]" custT="1"/>
      <dgm:spPr/>
      <dgm:t>
        <a:bodyPr/>
        <a:lstStyle/>
        <a:p>
          <a:r>
            <a:rPr lang="en-US" sz="2000" b="1" dirty="0" smtClean="0">
              <a:solidFill>
                <a:schemeClr val="accent5">
                  <a:lumMod val="75000"/>
                </a:schemeClr>
              </a:solidFill>
            </a:rPr>
            <a:t>2.Simple recall type</a:t>
          </a:r>
          <a:endParaRPr lang="en-US" sz="2000" b="1" dirty="0">
            <a:solidFill>
              <a:schemeClr val="accent5">
                <a:lumMod val="75000"/>
              </a:schemeClr>
            </a:solidFill>
          </a:endParaRPr>
        </a:p>
      </dgm:t>
    </dgm:pt>
    <dgm:pt modelId="{8D6FC554-14A2-449A-925E-E07FD945AD5C}" type="parTrans" cxnId="{B13D7D73-CD3A-4CB8-9693-53605748BDBE}">
      <dgm:prSet/>
      <dgm:spPr/>
      <dgm:t>
        <a:bodyPr/>
        <a:lstStyle/>
        <a:p>
          <a:endParaRPr lang="en-US"/>
        </a:p>
      </dgm:t>
    </dgm:pt>
    <dgm:pt modelId="{CA7A356F-A80F-4207-B953-E9A7B8C9C04A}" type="sibTrans" cxnId="{B13D7D73-CD3A-4CB8-9693-53605748BDBE}">
      <dgm:prSet/>
      <dgm:spPr/>
      <dgm:t>
        <a:bodyPr/>
        <a:lstStyle/>
        <a:p>
          <a:endParaRPr lang="en-US"/>
        </a:p>
      </dgm:t>
    </dgm:pt>
    <dgm:pt modelId="{DA220C35-31C7-449B-A21C-5D788064AFA5}">
      <dgm:prSet phldrT="[Text]" custT="1"/>
      <dgm:spPr/>
      <dgm:t>
        <a:bodyPr/>
        <a:lstStyle/>
        <a:p>
          <a:r>
            <a:rPr lang="en-US" sz="1800" b="1" dirty="0" smtClean="0">
              <a:solidFill>
                <a:schemeClr val="accent6">
                  <a:lumMod val="50000"/>
                </a:schemeClr>
              </a:solidFill>
            </a:rPr>
            <a:t>3.Labelling type test</a:t>
          </a:r>
          <a:endParaRPr lang="en-US" sz="1800" b="1" dirty="0">
            <a:solidFill>
              <a:schemeClr val="accent6">
                <a:lumMod val="50000"/>
              </a:schemeClr>
            </a:solidFill>
          </a:endParaRPr>
        </a:p>
      </dgm:t>
    </dgm:pt>
    <dgm:pt modelId="{58342096-6D54-406A-9976-E6F6DB770A2C}" type="parTrans" cxnId="{66AD3220-AA6C-4EFC-AEDA-4F677101F8A4}">
      <dgm:prSet/>
      <dgm:spPr/>
      <dgm:t>
        <a:bodyPr/>
        <a:lstStyle/>
        <a:p>
          <a:endParaRPr lang="en-US"/>
        </a:p>
      </dgm:t>
    </dgm:pt>
    <dgm:pt modelId="{37BEC2C2-4782-4109-A8D5-AAE3F1B64CD9}" type="sibTrans" cxnId="{66AD3220-AA6C-4EFC-AEDA-4F677101F8A4}">
      <dgm:prSet/>
      <dgm:spPr/>
      <dgm:t>
        <a:bodyPr/>
        <a:lstStyle/>
        <a:p>
          <a:endParaRPr lang="en-US"/>
        </a:p>
      </dgm:t>
    </dgm:pt>
    <dgm:pt modelId="{5BE84747-1436-4386-8059-57C2D6426C6C}" type="pres">
      <dgm:prSet presAssocID="{3AD2D32A-D7F7-466E-B247-3F61D1D8F3ED}" presName="composite" presStyleCnt="0">
        <dgm:presLayoutVars>
          <dgm:chMax val="3"/>
          <dgm:animLvl val="lvl"/>
          <dgm:resizeHandles val="exact"/>
        </dgm:presLayoutVars>
      </dgm:prSet>
      <dgm:spPr/>
    </dgm:pt>
    <dgm:pt modelId="{A7E36F8B-43DD-4752-9B5B-F60D5AEA8C53}" type="pres">
      <dgm:prSet presAssocID="{9BE97FFC-5E22-4083-B1E3-946AB03E4856}" presName="gear1" presStyleLbl="node1" presStyleIdx="0" presStyleCnt="3" custScaleX="120216">
        <dgm:presLayoutVars>
          <dgm:chMax val="1"/>
          <dgm:bulletEnabled val="1"/>
        </dgm:presLayoutVars>
      </dgm:prSet>
      <dgm:spPr/>
      <dgm:t>
        <a:bodyPr/>
        <a:lstStyle/>
        <a:p>
          <a:endParaRPr lang="en-US"/>
        </a:p>
      </dgm:t>
    </dgm:pt>
    <dgm:pt modelId="{19893371-EE1D-401A-BFA1-965D87A8C115}" type="pres">
      <dgm:prSet presAssocID="{9BE97FFC-5E22-4083-B1E3-946AB03E4856}" presName="gear1srcNode" presStyleLbl="node1" presStyleIdx="0" presStyleCnt="3"/>
      <dgm:spPr/>
      <dgm:t>
        <a:bodyPr/>
        <a:lstStyle/>
        <a:p>
          <a:endParaRPr lang="en-US"/>
        </a:p>
      </dgm:t>
    </dgm:pt>
    <dgm:pt modelId="{BF6DF5C2-0C33-4565-91C9-7DA5A7D88A14}" type="pres">
      <dgm:prSet presAssocID="{9BE97FFC-5E22-4083-B1E3-946AB03E4856}" presName="gear1dstNode" presStyleLbl="node1" presStyleIdx="0" presStyleCnt="3"/>
      <dgm:spPr/>
      <dgm:t>
        <a:bodyPr/>
        <a:lstStyle/>
        <a:p>
          <a:endParaRPr lang="en-US"/>
        </a:p>
      </dgm:t>
    </dgm:pt>
    <dgm:pt modelId="{93ACB63D-1C0A-4EFD-BBCF-43D54105A51F}" type="pres">
      <dgm:prSet presAssocID="{4DF2C39D-5633-46D4-A1A3-AA4B914857AA}" presName="gear2" presStyleLbl="node1" presStyleIdx="1" presStyleCnt="3" custScaleX="127289" custScaleY="85198" custLinFactNeighborX="-21596" custLinFactNeighborY="-7429">
        <dgm:presLayoutVars>
          <dgm:chMax val="1"/>
          <dgm:bulletEnabled val="1"/>
        </dgm:presLayoutVars>
      </dgm:prSet>
      <dgm:spPr/>
      <dgm:t>
        <a:bodyPr/>
        <a:lstStyle/>
        <a:p>
          <a:endParaRPr lang="en-US"/>
        </a:p>
      </dgm:t>
    </dgm:pt>
    <dgm:pt modelId="{0BA2C624-9C22-479C-975B-18F697E75E53}" type="pres">
      <dgm:prSet presAssocID="{4DF2C39D-5633-46D4-A1A3-AA4B914857AA}" presName="gear2srcNode" presStyleLbl="node1" presStyleIdx="1" presStyleCnt="3"/>
      <dgm:spPr/>
      <dgm:t>
        <a:bodyPr/>
        <a:lstStyle/>
        <a:p>
          <a:endParaRPr lang="en-US"/>
        </a:p>
      </dgm:t>
    </dgm:pt>
    <dgm:pt modelId="{9D8A06BD-1010-4BCC-8EA5-71E8813E52E3}" type="pres">
      <dgm:prSet presAssocID="{4DF2C39D-5633-46D4-A1A3-AA4B914857AA}" presName="gear2dstNode" presStyleLbl="node1" presStyleIdx="1" presStyleCnt="3"/>
      <dgm:spPr/>
      <dgm:t>
        <a:bodyPr/>
        <a:lstStyle/>
        <a:p>
          <a:endParaRPr lang="en-US"/>
        </a:p>
      </dgm:t>
    </dgm:pt>
    <dgm:pt modelId="{11A14EFD-CF1E-4218-9908-8C0CE0177579}" type="pres">
      <dgm:prSet presAssocID="{DA220C35-31C7-449B-A21C-5D788064AFA5}" presName="gear3" presStyleLbl="node1" presStyleIdx="2" presStyleCnt="3" custScaleX="137376" custLinFactNeighborX="28987"/>
      <dgm:spPr/>
      <dgm:t>
        <a:bodyPr/>
        <a:lstStyle/>
        <a:p>
          <a:endParaRPr lang="en-US"/>
        </a:p>
      </dgm:t>
    </dgm:pt>
    <dgm:pt modelId="{1E5AD158-3FD9-4E25-9B71-B2DB7292AB12}" type="pres">
      <dgm:prSet presAssocID="{DA220C35-31C7-449B-A21C-5D788064AFA5}" presName="gear3tx" presStyleLbl="node1" presStyleIdx="2" presStyleCnt="3">
        <dgm:presLayoutVars>
          <dgm:chMax val="1"/>
          <dgm:bulletEnabled val="1"/>
        </dgm:presLayoutVars>
      </dgm:prSet>
      <dgm:spPr/>
      <dgm:t>
        <a:bodyPr/>
        <a:lstStyle/>
        <a:p>
          <a:endParaRPr lang="en-US"/>
        </a:p>
      </dgm:t>
    </dgm:pt>
    <dgm:pt modelId="{CE1EDD02-5E72-423A-A3F9-6F3ACC68145C}" type="pres">
      <dgm:prSet presAssocID="{DA220C35-31C7-449B-A21C-5D788064AFA5}" presName="gear3srcNode" presStyleLbl="node1" presStyleIdx="2" presStyleCnt="3"/>
      <dgm:spPr/>
      <dgm:t>
        <a:bodyPr/>
        <a:lstStyle/>
        <a:p>
          <a:endParaRPr lang="en-US"/>
        </a:p>
      </dgm:t>
    </dgm:pt>
    <dgm:pt modelId="{3E0E1D60-81DE-4ABF-B676-38DC4ADE1815}" type="pres">
      <dgm:prSet presAssocID="{DA220C35-31C7-449B-A21C-5D788064AFA5}" presName="gear3dstNode" presStyleLbl="node1" presStyleIdx="2" presStyleCnt="3"/>
      <dgm:spPr/>
      <dgm:t>
        <a:bodyPr/>
        <a:lstStyle/>
        <a:p>
          <a:endParaRPr lang="en-US"/>
        </a:p>
      </dgm:t>
    </dgm:pt>
    <dgm:pt modelId="{06ACBB07-B31F-437D-87FD-0A2AA51E5C8C}" type="pres">
      <dgm:prSet presAssocID="{32C629DC-D109-40DA-99D8-8F1B4C2DC6F8}" presName="connector1" presStyleLbl="sibTrans2D1" presStyleIdx="0" presStyleCnt="3"/>
      <dgm:spPr/>
      <dgm:t>
        <a:bodyPr/>
        <a:lstStyle/>
        <a:p>
          <a:endParaRPr lang="en-US"/>
        </a:p>
      </dgm:t>
    </dgm:pt>
    <dgm:pt modelId="{D02425C1-B81B-4B1B-83E9-8CF48FAF7751}" type="pres">
      <dgm:prSet presAssocID="{CA7A356F-A80F-4207-B953-E9A7B8C9C04A}" presName="connector2" presStyleLbl="sibTrans2D1" presStyleIdx="1" presStyleCnt="3" custLinFactNeighborX="-20292" custLinFactNeighborY="-12281"/>
      <dgm:spPr/>
      <dgm:t>
        <a:bodyPr/>
        <a:lstStyle/>
        <a:p>
          <a:endParaRPr lang="en-US"/>
        </a:p>
      </dgm:t>
    </dgm:pt>
    <dgm:pt modelId="{8F876F18-EA53-47C2-B9FA-2BA1D72354FD}" type="pres">
      <dgm:prSet presAssocID="{37BEC2C2-4782-4109-A8D5-AAE3F1B64CD9}" presName="connector3" presStyleLbl="sibTrans2D1" presStyleIdx="2" presStyleCnt="3" custLinFactNeighborX="17416" custLinFactNeighborY="-1521"/>
      <dgm:spPr/>
      <dgm:t>
        <a:bodyPr/>
        <a:lstStyle/>
        <a:p>
          <a:endParaRPr lang="en-US"/>
        </a:p>
      </dgm:t>
    </dgm:pt>
  </dgm:ptLst>
  <dgm:cxnLst>
    <dgm:cxn modelId="{A4FEDDE6-9206-4140-BB41-216389D3FAF9}" type="presOf" srcId="{CA7A356F-A80F-4207-B953-E9A7B8C9C04A}" destId="{D02425C1-B81B-4B1B-83E9-8CF48FAF7751}" srcOrd="0" destOrd="0" presId="urn:microsoft.com/office/officeart/2005/8/layout/gear1"/>
    <dgm:cxn modelId="{E8FB00B2-24C2-4E8B-AE4A-7CFBE6D7B4B3}" type="presOf" srcId="{DA220C35-31C7-449B-A21C-5D788064AFA5}" destId="{11A14EFD-CF1E-4218-9908-8C0CE0177579}" srcOrd="0" destOrd="0" presId="urn:microsoft.com/office/officeart/2005/8/layout/gear1"/>
    <dgm:cxn modelId="{7C62DCA6-4AD0-4F94-8595-DCAC777309ED}" type="presOf" srcId="{4DF2C39D-5633-46D4-A1A3-AA4B914857AA}" destId="{0BA2C624-9C22-479C-975B-18F697E75E53}" srcOrd="1" destOrd="0" presId="urn:microsoft.com/office/officeart/2005/8/layout/gear1"/>
    <dgm:cxn modelId="{B13D7D73-CD3A-4CB8-9693-53605748BDBE}" srcId="{3AD2D32A-D7F7-466E-B247-3F61D1D8F3ED}" destId="{4DF2C39D-5633-46D4-A1A3-AA4B914857AA}" srcOrd="1" destOrd="0" parTransId="{8D6FC554-14A2-449A-925E-E07FD945AD5C}" sibTransId="{CA7A356F-A80F-4207-B953-E9A7B8C9C04A}"/>
    <dgm:cxn modelId="{DB9EC55E-9F58-47A4-BC08-00AB96BBA30B}" type="presOf" srcId="{3AD2D32A-D7F7-466E-B247-3F61D1D8F3ED}" destId="{5BE84747-1436-4386-8059-57C2D6426C6C}" srcOrd="0" destOrd="0" presId="urn:microsoft.com/office/officeart/2005/8/layout/gear1"/>
    <dgm:cxn modelId="{7E1D07E7-3A98-4B9F-ACC6-A8239F3DE71F}" type="presOf" srcId="{4DF2C39D-5633-46D4-A1A3-AA4B914857AA}" destId="{93ACB63D-1C0A-4EFD-BBCF-43D54105A51F}" srcOrd="0" destOrd="0" presId="urn:microsoft.com/office/officeart/2005/8/layout/gear1"/>
    <dgm:cxn modelId="{E1CF396D-BA07-4BFB-B6E1-5724081027D1}" type="presOf" srcId="{9BE97FFC-5E22-4083-B1E3-946AB03E4856}" destId="{A7E36F8B-43DD-4752-9B5B-F60D5AEA8C53}" srcOrd="0" destOrd="0" presId="urn:microsoft.com/office/officeart/2005/8/layout/gear1"/>
    <dgm:cxn modelId="{B5B88470-7A53-44E8-BC54-3C7CA60AC6EF}" type="presOf" srcId="{4DF2C39D-5633-46D4-A1A3-AA4B914857AA}" destId="{9D8A06BD-1010-4BCC-8EA5-71E8813E52E3}" srcOrd="2" destOrd="0" presId="urn:microsoft.com/office/officeart/2005/8/layout/gear1"/>
    <dgm:cxn modelId="{AF2C0286-C7F6-411C-84D2-85C26D46D220}" type="presOf" srcId="{DA220C35-31C7-449B-A21C-5D788064AFA5}" destId="{3E0E1D60-81DE-4ABF-B676-38DC4ADE1815}" srcOrd="3" destOrd="0" presId="urn:microsoft.com/office/officeart/2005/8/layout/gear1"/>
    <dgm:cxn modelId="{830D2353-14BE-4E6E-9EDD-7095400F1B14}" type="presOf" srcId="{9BE97FFC-5E22-4083-B1E3-946AB03E4856}" destId="{BF6DF5C2-0C33-4565-91C9-7DA5A7D88A14}" srcOrd="2" destOrd="0" presId="urn:microsoft.com/office/officeart/2005/8/layout/gear1"/>
    <dgm:cxn modelId="{66AD3220-AA6C-4EFC-AEDA-4F677101F8A4}" srcId="{3AD2D32A-D7F7-466E-B247-3F61D1D8F3ED}" destId="{DA220C35-31C7-449B-A21C-5D788064AFA5}" srcOrd="2" destOrd="0" parTransId="{58342096-6D54-406A-9976-E6F6DB770A2C}" sibTransId="{37BEC2C2-4782-4109-A8D5-AAE3F1B64CD9}"/>
    <dgm:cxn modelId="{934F0BF6-5363-4B7F-BF37-CE901C50335C}" type="presOf" srcId="{DA220C35-31C7-449B-A21C-5D788064AFA5}" destId="{CE1EDD02-5E72-423A-A3F9-6F3ACC68145C}" srcOrd="2" destOrd="0" presId="urn:microsoft.com/office/officeart/2005/8/layout/gear1"/>
    <dgm:cxn modelId="{9E1C6E7A-9737-4FF8-A8B0-855A395E5E95}" type="presOf" srcId="{32C629DC-D109-40DA-99D8-8F1B4C2DC6F8}" destId="{06ACBB07-B31F-437D-87FD-0A2AA51E5C8C}" srcOrd="0" destOrd="0" presId="urn:microsoft.com/office/officeart/2005/8/layout/gear1"/>
    <dgm:cxn modelId="{3E638F84-723E-43EC-AC8B-D96A04BAAC8E}" type="presOf" srcId="{37BEC2C2-4782-4109-A8D5-AAE3F1B64CD9}" destId="{8F876F18-EA53-47C2-B9FA-2BA1D72354FD}" srcOrd="0" destOrd="0" presId="urn:microsoft.com/office/officeart/2005/8/layout/gear1"/>
    <dgm:cxn modelId="{A35FE7D2-C8D0-4093-979C-E2A4108559A7}" type="presOf" srcId="{9BE97FFC-5E22-4083-B1E3-946AB03E4856}" destId="{19893371-EE1D-401A-BFA1-965D87A8C115}" srcOrd="1" destOrd="0" presId="urn:microsoft.com/office/officeart/2005/8/layout/gear1"/>
    <dgm:cxn modelId="{48164345-88ED-457F-9FCA-511BF7CFC4C6}" srcId="{3AD2D32A-D7F7-466E-B247-3F61D1D8F3ED}" destId="{9BE97FFC-5E22-4083-B1E3-946AB03E4856}" srcOrd="0" destOrd="0" parTransId="{228721ED-1975-41F3-B961-64541B8CFF36}" sibTransId="{32C629DC-D109-40DA-99D8-8F1B4C2DC6F8}"/>
    <dgm:cxn modelId="{37225D75-ABB3-47FB-B636-530449FE4CF1}" type="presOf" srcId="{DA220C35-31C7-449B-A21C-5D788064AFA5}" destId="{1E5AD158-3FD9-4E25-9B71-B2DB7292AB12}" srcOrd="1" destOrd="0" presId="urn:microsoft.com/office/officeart/2005/8/layout/gear1"/>
    <dgm:cxn modelId="{68C358D3-65B7-4BF5-9CDD-D9499B4C1B31}" type="presParOf" srcId="{5BE84747-1436-4386-8059-57C2D6426C6C}" destId="{A7E36F8B-43DD-4752-9B5B-F60D5AEA8C53}" srcOrd="0" destOrd="0" presId="urn:microsoft.com/office/officeart/2005/8/layout/gear1"/>
    <dgm:cxn modelId="{4161B89F-8DE3-41DC-AE0D-2FDE104B8241}" type="presParOf" srcId="{5BE84747-1436-4386-8059-57C2D6426C6C}" destId="{19893371-EE1D-401A-BFA1-965D87A8C115}" srcOrd="1" destOrd="0" presId="urn:microsoft.com/office/officeart/2005/8/layout/gear1"/>
    <dgm:cxn modelId="{656BB80B-E1E1-4DB3-BFEE-0254C2B32BD4}" type="presParOf" srcId="{5BE84747-1436-4386-8059-57C2D6426C6C}" destId="{BF6DF5C2-0C33-4565-91C9-7DA5A7D88A14}" srcOrd="2" destOrd="0" presId="urn:microsoft.com/office/officeart/2005/8/layout/gear1"/>
    <dgm:cxn modelId="{318D5196-12A6-4B87-9C4A-8AFD9C980782}" type="presParOf" srcId="{5BE84747-1436-4386-8059-57C2D6426C6C}" destId="{93ACB63D-1C0A-4EFD-BBCF-43D54105A51F}" srcOrd="3" destOrd="0" presId="urn:microsoft.com/office/officeart/2005/8/layout/gear1"/>
    <dgm:cxn modelId="{C42E6260-8B7A-439D-BB1B-5A501FB0EB63}" type="presParOf" srcId="{5BE84747-1436-4386-8059-57C2D6426C6C}" destId="{0BA2C624-9C22-479C-975B-18F697E75E53}" srcOrd="4" destOrd="0" presId="urn:microsoft.com/office/officeart/2005/8/layout/gear1"/>
    <dgm:cxn modelId="{38EE29DF-61D1-4E2E-9C00-E563E637B8C8}" type="presParOf" srcId="{5BE84747-1436-4386-8059-57C2D6426C6C}" destId="{9D8A06BD-1010-4BCC-8EA5-71E8813E52E3}" srcOrd="5" destOrd="0" presId="urn:microsoft.com/office/officeart/2005/8/layout/gear1"/>
    <dgm:cxn modelId="{F6FA855E-E740-495D-83E6-407EDA341D71}" type="presParOf" srcId="{5BE84747-1436-4386-8059-57C2D6426C6C}" destId="{11A14EFD-CF1E-4218-9908-8C0CE0177579}" srcOrd="6" destOrd="0" presId="urn:microsoft.com/office/officeart/2005/8/layout/gear1"/>
    <dgm:cxn modelId="{4B21506C-EE33-48FF-A42A-45A98D003453}" type="presParOf" srcId="{5BE84747-1436-4386-8059-57C2D6426C6C}" destId="{1E5AD158-3FD9-4E25-9B71-B2DB7292AB12}" srcOrd="7" destOrd="0" presId="urn:microsoft.com/office/officeart/2005/8/layout/gear1"/>
    <dgm:cxn modelId="{65BC7F23-5543-459E-B45E-66A2A20B0EB5}" type="presParOf" srcId="{5BE84747-1436-4386-8059-57C2D6426C6C}" destId="{CE1EDD02-5E72-423A-A3F9-6F3ACC68145C}" srcOrd="8" destOrd="0" presId="urn:microsoft.com/office/officeart/2005/8/layout/gear1"/>
    <dgm:cxn modelId="{51BFED78-DB45-4648-B8A9-1B19DD167DDD}" type="presParOf" srcId="{5BE84747-1436-4386-8059-57C2D6426C6C}" destId="{3E0E1D60-81DE-4ABF-B676-38DC4ADE1815}" srcOrd="9" destOrd="0" presId="urn:microsoft.com/office/officeart/2005/8/layout/gear1"/>
    <dgm:cxn modelId="{0DE98956-2CEA-4826-9408-9B32122CEC0B}" type="presParOf" srcId="{5BE84747-1436-4386-8059-57C2D6426C6C}" destId="{06ACBB07-B31F-437D-87FD-0A2AA51E5C8C}" srcOrd="10" destOrd="0" presId="urn:microsoft.com/office/officeart/2005/8/layout/gear1"/>
    <dgm:cxn modelId="{7D05E64F-ED81-44AD-AE7D-140F8BD2E216}" type="presParOf" srcId="{5BE84747-1436-4386-8059-57C2D6426C6C}" destId="{D02425C1-B81B-4B1B-83E9-8CF48FAF7751}" srcOrd="11" destOrd="0" presId="urn:microsoft.com/office/officeart/2005/8/layout/gear1"/>
    <dgm:cxn modelId="{EDE7F861-F2EE-4C03-B2D3-E52B10BB3282}" type="presParOf" srcId="{5BE84747-1436-4386-8059-57C2D6426C6C}" destId="{8F876F18-EA53-47C2-B9FA-2BA1D72354FD}" srcOrd="12" destOrd="0" presId="urn:microsoft.com/office/officeart/2005/8/layout/gear1"/>
  </dgm:cxnLst>
  <dgm:bg/>
  <dgm:whole/>
</dgm:dataModel>
</file>

<file path=ppt/diagrams/data4.xml><?xml version="1.0" encoding="utf-8"?>
<dgm:dataModel xmlns:dgm="http://schemas.openxmlformats.org/drawingml/2006/diagram" xmlns:a="http://schemas.openxmlformats.org/drawingml/2006/main">
  <dgm:ptLst>
    <dgm:pt modelId="{CCF377DD-EC98-4820-8813-A1CAECBEF91F}"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E497D721-4136-40EC-8CC4-F515F9FCBDD9}">
      <dgm:prSet phldrT="[Text]" custT="1"/>
      <dgm:spPr/>
      <dgm:t>
        <a:bodyPr/>
        <a:lstStyle/>
        <a:p>
          <a:r>
            <a:rPr lang="en-US" sz="3200" dirty="0" smtClean="0"/>
            <a:t>advantages</a:t>
          </a:r>
          <a:endParaRPr lang="en-US" sz="3200" dirty="0"/>
        </a:p>
      </dgm:t>
    </dgm:pt>
    <dgm:pt modelId="{DE13D6AF-5974-4909-A36D-1E13CA4A08D2}" type="parTrans" cxnId="{88D5DD27-5A77-44D7-89D0-A74BBF29212A}">
      <dgm:prSet/>
      <dgm:spPr/>
      <dgm:t>
        <a:bodyPr/>
        <a:lstStyle/>
        <a:p>
          <a:endParaRPr lang="en-US"/>
        </a:p>
      </dgm:t>
    </dgm:pt>
    <dgm:pt modelId="{8F303FB0-1899-4D95-B5D6-9F897E35E281}" type="sibTrans" cxnId="{88D5DD27-5A77-44D7-89D0-A74BBF29212A}">
      <dgm:prSet/>
      <dgm:spPr/>
      <dgm:t>
        <a:bodyPr/>
        <a:lstStyle/>
        <a:p>
          <a:endParaRPr lang="en-US"/>
        </a:p>
      </dgm:t>
    </dgm:pt>
    <dgm:pt modelId="{094DCF35-94F8-43C3-BE67-57B72A967BFE}">
      <dgm:prSet phldrT="[Text]"/>
      <dgm:spPr/>
      <dgm:t>
        <a:bodyPr/>
        <a:lstStyle/>
        <a:p>
          <a:r>
            <a:rPr lang="en-US" dirty="0" smtClean="0"/>
            <a:t>1.Convienet method</a:t>
          </a:r>
          <a:endParaRPr lang="en-US" dirty="0"/>
        </a:p>
      </dgm:t>
    </dgm:pt>
    <dgm:pt modelId="{98F01611-017F-4D15-8288-DA44B05A312F}" type="parTrans" cxnId="{7E784D9C-3732-465E-BF49-6184F926FBDD}">
      <dgm:prSet/>
      <dgm:spPr/>
      <dgm:t>
        <a:bodyPr/>
        <a:lstStyle/>
        <a:p>
          <a:endParaRPr lang="en-US"/>
        </a:p>
      </dgm:t>
    </dgm:pt>
    <dgm:pt modelId="{0AD55A5B-3DA4-408A-B9AB-41A311F31F87}" type="sibTrans" cxnId="{7E784D9C-3732-465E-BF49-6184F926FBDD}">
      <dgm:prSet/>
      <dgm:spPr/>
      <dgm:t>
        <a:bodyPr/>
        <a:lstStyle/>
        <a:p>
          <a:endParaRPr lang="en-US"/>
        </a:p>
      </dgm:t>
    </dgm:pt>
    <dgm:pt modelId="{6567C24F-06EF-41F1-996D-B7996B5C647F}">
      <dgm:prSet phldrT="[Text]"/>
      <dgm:spPr/>
      <dgm:t>
        <a:bodyPr/>
        <a:lstStyle/>
        <a:p>
          <a:r>
            <a:rPr lang="en-US" dirty="0" smtClean="0"/>
            <a:t>2.Error can be minimized</a:t>
          </a:r>
          <a:endParaRPr lang="en-US" dirty="0"/>
        </a:p>
      </dgm:t>
    </dgm:pt>
    <dgm:pt modelId="{9E17D9CD-FD19-4593-9F84-8FC14AEA4B46}" type="parTrans" cxnId="{E462B411-0D05-4E30-A44F-144271648029}">
      <dgm:prSet/>
      <dgm:spPr/>
      <dgm:t>
        <a:bodyPr/>
        <a:lstStyle/>
        <a:p>
          <a:endParaRPr lang="en-US"/>
        </a:p>
      </dgm:t>
    </dgm:pt>
    <dgm:pt modelId="{70928953-7A69-4759-911F-8C87E657F907}" type="sibTrans" cxnId="{E462B411-0D05-4E30-A44F-144271648029}">
      <dgm:prSet/>
      <dgm:spPr/>
      <dgm:t>
        <a:bodyPr/>
        <a:lstStyle/>
        <a:p>
          <a:endParaRPr lang="en-US"/>
        </a:p>
      </dgm:t>
    </dgm:pt>
    <dgm:pt modelId="{0F0687B3-96EA-4640-B632-A8F720E52C47}">
      <dgm:prSet phldrT="[Text]"/>
      <dgm:spPr/>
      <dgm:t>
        <a:bodyPr/>
        <a:lstStyle/>
        <a:p>
          <a:r>
            <a:rPr lang="en-US" dirty="0" smtClean="0"/>
            <a:t>3.Lead to better learning environment</a:t>
          </a:r>
          <a:endParaRPr lang="en-US" dirty="0"/>
        </a:p>
      </dgm:t>
    </dgm:pt>
    <dgm:pt modelId="{A50E9F4E-019C-41D1-A888-F2A96B167F4C}" type="parTrans" cxnId="{A7453C8D-AE82-4E64-A140-13BDC11C77EE}">
      <dgm:prSet/>
      <dgm:spPr/>
      <dgm:t>
        <a:bodyPr/>
        <a:lstStyle/>
        <a:p>
          <a:endParaRPr lang="en-US"/>
        </a:p>
      </dgm:t>
    </dgm:pt>
    <dgm:pt modelId="{62B4BA34-A1B3-44C6-B767-985C489EDDB5}" type="sibTrans" cxnId="{A7453C8D-AE82-4E64-A140-13BDC11C77EE}">
      <dgm:prSet/>
      <dgm:spPr/>
      <dgm:t>
        <a:bodyPr/>
        <a:lstStyle/>
        <a:p>
          <a:endParaRPr lang="en-US"/>
        </a:p>
      </dgm:t>
    </dgm:pt>
    <dgm:pt modelId="{32FB5DAF-83CD-496B-96C2-EEDF0C0DC108}" type="pres">
      <dgm:prSet presAssocID="{CCF377DD-EC98-4820-8813-A1CAECBEF91F}" presName="cycle" presStyleCnt="0">
        <dgm:presLayoutVars>
          <dgm:chMax val="1"/>
          <dgm:dir/>
          <dgm:animLvl val="ctr"/>
          <dgm:resizeHandles val="exact"/>
        </dgm:presLayoutVars>
      </dgm:prSet>
      <dgm:spPr/>
      <dgm:t>
        <a:bodyPr/>
        <a:lstStyle/>
        <a:p>
          <a:endParaRPr lang="en-US"/>
        </a:p>
      </dgm:t>
    </dgm:pt>
    <dgm:pt modelId="{E6A0DE7C-FD43-4004-A6EC-423331C65395}" type="pres">
      <dgm:prSet presAssocID="{E497D721-4136-40EC-8CC4-F515F9FCBDD9}" presName="centerShape" presStyleLbl="node0" presStyleIdx="0" presStyleCnt="1" custScaleX="132447" custLinFactNeighborX="3518" custLinFactNeighborY="-1575"/>
      <dgm:spPr/>
      <dgm:t>
        <a:bodyPr/>
        <a:lstStyle/>
        <a:p>
          <a:endParaRPr lang="en-US"/>
        </a:p>
      </dgm:t>
    </dgm:pt>
    <dgm:pt modelId="{39D52A83-89C4-4679-AFDF-88D8C87767EA}" type="pres">
      <dgm:prSet presAssocID="{98F01611-017F-4D15-8288-DA44B05A312F}" presName="parTrans" presStyleLbl="bgSibTrans2D1" presStyleIdx="0" presStyleCnt="3"/>
      <dgm:spPr/>
      <dgm:t>
        <a:bodyPr/>
        <a:lstStyle/>
        <a:p>
          <a:endParaRPr lang="en-US"/>
        </a:p>
      </dgm:t>
    </dgm:pt>
    <dgm:pt modelId="{7130EFC9-A6E3-4EC1-AC1D-9C578CA0EE17}" type="pres">
      <dgm:prSet presAssocID="{094DCF35-94F8-43C3-BE67-57B72A967BFE}" presName="node" presStyleLbl="node1" presStyleIdx="0" presStyleCnt="3" custScaleX="146644" custRadScaleRad="97501" custRadScaleInc="5765">
        <dgm:presLayoutVars>
          <dgm:bulletEnabled val="1"/>
        </dgm:presLayoutVars>
      </dgm:prSet>
      <dgm:spPr/>
      <dgm:t>
        <a:bodyPr/>
        <a:lstStyle/>
        <a:p>
          <a:endParaRPr lang="en-US"/>
        </a:p>
      </dgm:t>
    </dgm:pt>
    <dgm:pt modelId="{129790D5-8D99-49FF-A056-D69D1D64049D}" type="pres">
      <dgm:prSet presAssocID="{9E17D9CD-FD19-4593-9F84-8FC14AEA4B46}" presName="parTrans" presStyleLbl="bgSibTrans2D1" presStyleIdx="1" presStyleCnt="3"/>
      <dgm:spPr/>
      <dgm:t>
        <a:bodyPr/>
        <a:lstStyle/>
        <a:p>
          <a:endParaRPr lang="en-US"/>
        </a:p>
      </dgm:t>
    </dgm:pt>
    <dgm:pt modelId="{B63352E0-623E-4DA2-AABA-CBBDE38445F7}" type="pres">
      <dgm:prSet presAssocID="{6567C24F-06EF-41F1-996D-B7996B5C647F}" presName="node" presStyleLbl="node1" presStyleIdx="1" presStyleCnt="3" custScaleX="139930">
        <dgm:presLayoutVars>
          <dgm:bulletEnabled val="1"/>
        </dgm:presLayoutVars>
      </dgm:prSet>
      <dgm:spPr/>
      <dgm:t>
        <a:bodyPr/>
        <a:lstStyle/>
        <a:p>
          <a:endParaRPr lang="en-US"/>
        </a:p>
      </dgm:t>
    </dgm:pt>
    <dgm:pt modelId="{F7353F96-83F9-49F6-BA91-BB9947CCCBE0}" type="pres">
      <dgm:prSet presAssocID="{A50E9F4E-019C-41D1-A888-F2A96B167F4C}" presName="parTrans" presStyleLbl="bgSibTrans2D1" presStyleIdx="2" presStyleCnt="3"/>
      <dgm:spPr/>
      <dgm:t>
        <a:bodyPr/>
        <a:lstStyle/>
        <a:p>
          <a:endParaRPr lang="en-US"/>
        </a:p>
      </dgm:t>
    </dgm:pt>
    <dgm:pt modelId="{5BCECF21-1CD1-42FF-B8C5-3B416B583B23}" type="pres">
      <dgm:prSet presAssocID="{0F0687B3-96EA-4640-B632-A8F720E52C47}" presName="node" presStyleLbl="node1" presStyleIdx="2" presStyleCnt="3" custScaleX="146810">
        <dgm:presLayoutVars>
          <dgm:bulletEnabled val="1"/>
        </dgm:presLayoutVars>
      </dgm:prSet>
      <dgm:spPr/>
      <dgm:t>
        <a:bodyPr/>
        <a:lstStyle/>
        <a:p>
          <a:endParaRPr lang="en-US"/>
        </a:p>
      </dgm:t>
    </dgm:pt>
  </dgm:ptLst>
  <dgm:cxnLst>
    <dgm:cxn modelId="{A7453C8D-AE82-4E64-A140-13BDC11C77EE}" srcId="{E497D721-4136-40EC-8CC4-F515F9FCBDD9}" destId="{0F0687B3-96EA-4640-B632-A8F720E52C47}" srcOrd="2" destOrd="0" parTransId="{A50E9F4E-019C-41D1-A888-F2A96B167F4C}" sibTransId="{62B4BA34-A1B3-44C6-B767-985C489EDDB5}"/>
    <dgm:cxn modelId="{1B076311-9AB5-4338-B6F9-CF93081139A0}" type="presOf" srcId="{6567C24F-06EF-41F1-996D-B7996B5C647F}" destId="{B63352E0-623E-4DA2-AABA-CBBDE38445F7}" srcOrd="0" destOrd="0" presId="urn:microsoft.com/office/officeart/2005/8/layout/radial4"/>
    <dgm:cxn modelId="{DBE2E261-90ED-4D05-B616-5C59A92EB680}" type="presOf" srcId="{094DCF35-94F8-43C3-BE67-57B72A967BFE}" destId="{7130EFC9-A6E3-4EC1-AC1D-9C578CA0EE17}" srcOrd="0" destOrd="0" presId="urn:microsoft.com/office/officeart/2005/8/layout/radial4"/>
    <dgm:cxn modelId="{E462B411-0D05-4E30-A44F-144271648029}" srcId="{E497D721-4136-40EC-8CC4-F515F9FCBDD9}" destId="{6567C24F-06EF-41F1-996D-B7996B5C647F}" srcOrd="1" destOrd="0" parTransId="{9E17D9CD-FD19-4593-9F84-8FC14AEA4B46}" sibTransId="{70928953-7A69-4759-911F-8C87E657F907}"/>
    <dgm:cxn modelId="{C93BB751-392E-49C0-9DC3-1E434568EA3B}" type="presOf" srcId="{98F01611-017F-4D15-8288-DA44B05A312F}" destId="{39D52A83-89C4-4679-AFDF-88D8C87767EA}" srcOrd="0" destOrd="0" presId="urn:microsoft.com/office/officeart/2005/8/layout/radial4"/>
    <dgm:cxn modelId="{EA1D5CD9-745E-4C6F-A5B2-860CC3F37111}" type="presOf" srcId="{CCF377DD-EC98-4820-8813-A1CAECBEF91F}" destId="{32FB5DAF-83CD-496B-96C2-EEDF0C0DC108}" srcOrd="0" destOrd="0" presId="urn:microsoft.com/office/officeart/2005/8/layout/radial4"/>
    <dgm:cxn modelId="{88D5DD27-5A77-44D7-89D0-A74BBF29212A}" srcId="{CCF377DD-EC98-4820-8813-A1CAECBEF91F}" destId="{E497D721-4136-40EC-8CC4-F515F9FCBDD9}" srcOrd="0" destOrd="0" parTransId="{DE13D6AF-5974-4909-A36D-1E13CA4A08D2}" sibTransId="{8F303FB0-1899-4D95-B5D6-9F897E35E281}"/>
    <dgm:cxn modelId="{3C5DF723-D647-4619-8B50-A196801B77BC}" type="presOf" srcId="{E497D721-4136-40EC-8CC4-F515F9FCBDD9}" destId="{E6A0DE7C-FD43-4004-A6EC-423331C65395}" srcOrd="0" destOrd="0" presId="urn:microsoft.com/office/officeart/2005/8/layout/radial4"/>
    <dgm:cxn modelId="{7E784D9C-3732-465E-BF49-6184F926FBDD}" srcId="{E497D721-4136-40EC-8CC4-F515F9FCBDD9}" destId="{094DCF35-94F8-43C3-BE67-57B72A967BFE}" srcOrd="0" destOrd="0" parTransId="{98F01611-017F-4D15-8288-DA44B05A312F}" sibTransId="{0AD55A5B-3DA4-408A-B9AB-41A311F31F87}"/>
    <dgm:cxn modelId="{C0843A31-586E-4D60-8566-DD4113072D08}" type="presOf" srcId="{0F0687B3-96EA-4640-B632-A8F720E52C47}" destId="{5BCECF21-1CD1-42FF-B8C5-3B416B583B23}" srcOrd="0" destOrd="0" presId="urn:microsoft.com/office/officeart/2005/8/layout/radial4"/>
    <dgm:cxn modelId="{23354AD8-F9F2-47FF-9802-AD356E469EF1}" type="presOf" srcId="{9E17D9CD-FD19-4593-9F84-8FC14AEA4B46}" destId="{129790D5-8D99-49FF-A056-D69D1D64049D}" srcOrd="0" destOrd="0" presId="urn:microsoft.com/office/officeart/2005/8/layout/radial4"/>
    <dgm:cxn modelId="{1527EDD1-A840-4CFB-9EA2-A09FF8229E4C}" type="presOf" srcId="{A50E9F4E-019C-41D1-A888-F2A96B167F4C}" destId="{F7353F96-83F9-49F6-BA91-BB9947CCCBE0}" srcOrd="0" destOrd="0" presId="urn:microsoft.com/office/officeart/2005/8/layout/radial4"/>
    <dgm:cxn modelId="{54AA5F37-9B1F-416A-AE50-335287FAC49B}" type="presParOf" srcId="{32FB5DAF-83CD-496B-96C2-EEDF0C0DC108}" destId="{E6A0DE7C-FD43-4004-A6EC-423331C65395}" srcOrd="0" destOrd="0" presId="urn:microsoft.com/office/officeart/2005/8/layout/radial4"/>
    <dgm:cxn modelId="{9EE00324-D0D5-4AE2-8C85-B5D00F876C41}" type="presParOf" srcId="{32FB5DAF-83CD-496B-96C2-EEDF0C0DC108}" destId="{39D52A83-89C4-4679-AFDF-88D8C87767EA}" srcOrd="1" destOrd="0" presId="urn:microsoft.com/office/officeart/2005/8/layout/radial4"/>
    <dgm:cxn modelId="{FF528F3D-1847-4DA1-919E-8A4FE61E232B}" type="presParOf" srcId="{32FB5DAF-83CD-496B-96C2-EEDF0C0DC108}" destId="{7130EFC9-A6E3-4EC1-AC1D-9C578CA0EE17}" srcOrd="2" destOrd="0" presId="urn:microsoft.com/office/officeart/2005/8/layout/radial4"/>
    <dgm:cxn modelId="{D692B37F-4E0B-4198-B5BE-354959BDFBDF}" type="presParOf" srcId="{32FB5DAF-83CD-496B-96C2-EEDF0C0DC108}" destId="{129790D5-8D99-49FF-A056-D69D1D64049D}" srcOrd="3" destOrd="0" presId="urn:microsoft.com/office/officeart/2005/8/layout/radial4"/>
    <dgm:cxn modelId="{8FF12971-4962-449F-8F6E-CF304A3CE553}" type="presParOf" srcId="{32FB5DAF-83CD-496B-96C2-EEDF0C0DC108}" destId="{B63352E0-623E-4DA2-AABA-CBBDE38445F7}" srcOrd="4" destOrd="0" presId="urn:microsoft.com/office/officeart/2005/8/layout/radial4"/>
    <dgm:cxn modelId="{7E366527-C746-4251-91C6-BB9D7F37954D}" type="presParOf" srcId="{32FB5DAF-83CD-496B-96C2-EEDF0C0DC108}" destId="{F7353F96-83F9-49F6-BA91-BB9947CCCBE0}" srcOrd="5" destOrd="0" presId="urn:microsoft.com/office/officeart/2005/8/layout/radial4"/>
    <dgm:cxn modelId="{48F49D62-2D5A-41C4-8555-F9D985A6552F}" type="presParOf" srcId="{32FB5DAF-83CD-496B-96C2-EEDF0C0DC108}" destId="{5BCECF21-1CD1-42FF-B8C5-3B416B583B23}" srcOrd="6" destOrd="0" presId="urn:microsoft.com/office/officeart/2005/8/layout/radial4"/>
  </dgm:cxnLst>
  <dgm:bg/>
  <dgm:whole/>
</dgm:dataModel>
</file>

<file path=ppt/diagrams/data5.xml><?xml version="1.0" encoding="utf-8"?>
<dgm:dataModel xmlns:dgm="http://schemas.openxmlformats.org/drawingml/2006/diagram" xmlns:a="http://schemas.openxmlformats.org/drawingml/2006/main">
  <dgm:ptLst>
    <dgm:pt modelId="{23F8BA99-B9D5-4853-8D56-87104325AC95}" type="doc">
      <dgm:prSet loTypeId="urn:microsoft.com/office/officeart/2005/8/layout/arrow3" loCatId="relationship" qsTypeId="urn:microsoft.com/office/officeart/2005/8/quickstyle/simple4" qsCatId="simple" csTypeId="urn:microsoft.com/office/officeart/2005/8/colors/accent2_3" csCatId="accent2" phldr="1"/>
      <dgm:spPr/>
      <dgm:t>
        <a:bodyPr/>
        <a:lstStyle/>
        <a:p>
          <a:endParaRPr lang="en-US"/>
        </a:p>
      </dgm:t>
    </dgm:pt>
    <dgm:pt modelId="{9B33360D-E60E-47FC-AF75-1FFCBD54D24E}">
      <dgm:prSet phldrT="[Text]" custT="1"/>
      <dgm:spPr/>
      <dgm:t>
        <a:bodyPr/>
        <a:lstStyle/>
        <a:p>
          <a:pPr algn="just"/>
          <a:r>
            <a:rPr lang="en-US" sz="3200" b="1" dirty="0" smtClean="0">
              <a:solidFill>
                <a:schemeClr val="tx1">
                  <a:lumMod val="85000"/>
                  <a:lumOff val="15000"/>
                </a:schemeClr>
              </a:solidFill>
            </a:rPr>
            <a:t>1.grades varies from teacher to teacher</a:t>
          </a:r>
          <a:endParaRPr lang="en-US" sz="3200" b="1" dirty="0">
            <a:solidFill>
              <a:schemeClr val="tx1">
                <a:lumMod val="85000"/>
                <a:lumOff val="15000"/>
              </a:schemeClr>
            </a:solidFill>
          </a:endParaRPr>
        </a:p>
      </dgm:t>
    </dgm:pt>
    <dgm:pt modelId="{9F90ECA0-E1D2-467E-9677-FF235CFD2B65}" type="parTrans" cxnId="{A077097D-EC84-4DFA-A2C9-5B98951864D1}">
      <dgm:prSet/>
      <dgm:spPr/>
      <dgm:t>
        <a:bodyPr/>
        <a:lstStyle/>
        <a:p>
          <a:endParaRPr lang="en-US"/>
        </a:p>
      </dgm:t>
    </dgm:pt>
    <dgm:pt modelId="{A34525A1-03BA-4F5C-9E09-0FE32610B056}" type="sibTrans" cxnId="{A077097D-EC84-4DFA-A2C9-5B98951864D1}">
      <dgm:prSet/>
      <dgm:spPr/>
      <dgm:t>
        <a:bodyPr/>
        <a:lstStyle/>
        <a:p>
          <a:endParaRPr lang="en-US"/>
        </a:p>
      </dgm:t>
    </dgm:pt>
    <dgm:pt modelId="{05B3A40C-F03A-4D17-8656-B2660F3F6D22}">
      <dgm:prSet phldrT="[Text]" custT="1"/>
      <dgm:spPr/>
      <dgm:t>
        <a:bodyPr/>
        <a:lstStyle/>
        <a:p>
          <a:r>
            <a:rPr lang="en-US" sz="2800" b="1" dirty="0" smtClean="0">
              <a:solidFill>
                <a:schemeClr val="tx1">
                  <a:lumMod val="85000"/>
                  <a:lumOff val="15000"/>
                </a:schemeClr>
              </a:solidFill>
            </a:rPr>
            <a:t>2.Do not indicate students strength &amp; weakness</a:t>
          </a:r>
          <a:endParaRPr lang="en-US" sz="2800" b="1" dirty="0">
            <a:solidFill>
              <a:schemeClr val="tx1">
                <a:lumMod val="85000"/>
                <a:lumOff val="15000"/>
              </a:schemeClr>
            </a:solidFill>
          </a:endParaRPr>
        </a:p>
      </dgm:t>
    </dgm:pt>
    <dgm:pt modelId="{2853AB50-F3A9-400B-A71B-8B64BA4AEDE1}" type="parTrans" cxnId="{4815A5A5-1FBF-4F77-8A8D-5516C9BCF1CC}">
      <dgm:prSet/>
      <dgm:spPr/>
      <dgm:t>
        <a:bodyPr/>
        <a:lstStyle/>
        <a:p>
          <a:endParaRPr lang="en-US"/>
        </a:p>
      </dgm:t>
    </dgm:pt>
    <dgm:pt modelId="{DBBBAA0B-69D3-4F90-BF9B-D7D70052C44C}" type="sibTrans" cxnId="{4815A5A5-1FBF-4F77-8A8D-5516C9BCF1CC}">
      <dgm:prSet/>
      <dgm:spPr/>
      <dgm:t>
        <a:bodyPr/>
        <a:lstStyle/>
        <a:p>
          <a:endParaRPr lang="en-US"/>
        </a:p>
      </dgm:t>
    </dgm:pt>
    <dgm:pt modelId="{7C333088-FBC8-4456-BCBA-45035FB860DA}">
      <dgm:prSet/>
      <dgm:spPr/>
      <dgm:t>
        <a:bodyPr/>
        <a:lstStyle/>
        <a:p>
          <a:endParaRPr lang="en-US"/>
        </a:p>
      </dgm:t>
    </dgm:pt>
    <dgm:pt modelId="{AD27D0F1-D028-474E-9F66-3F77A9E9B4A0}" type="parTrans" cxnId="{F7C8704E-A214-4551-A1FB-6467EAC8E1C9}">
      <dgm:prSet/>
      <dgm:spPr/>
      <dgm:t>
        <a:bodyPr/>
        <a:lstStyle/>
        <a:p>
          <a:endParaRPr lang="en-US"/>
        </a:p>
      </dgm:t>
    </dgm:pt>
    <dgm:pt modelId="{126CCE7D-C30C-4107-81F8-FD5A14F8B424}" type="sibTrans" cxnId="{F7C8704E-A214-4551-A1FB-6467EAC8E1C9}">
      <dgm:prSet/>
      <dgm:spPr/>
      <dgm:t>
        <a:bodyPr/>
        <a:lstStyle/>
        <a:p>
          <a:endParaRPr lang="en-US"/>
        </a:p>
      </dgm:t>
    </dgm:pt>
    <dgm:pt modelId="{0063F4C5-C50E-404C-A252-BDECC5CB5DE3}" type="pres">
      <dgm:prSet presAssocID="{23F8BA99-B9D5-4853-8D56-87104325AC95}" presName="compositeShape" presStyleCnt="0">
        <dgm:presLayoutVars>
          <dgm:chMax val="2"/>
          <dgm:dir/>
          <dgm:resizeHandles val="exact"/>
        </dgm:presLayoutVars>
      </dgm:prSet>
      <dgm:spPr/>
      <dgm:t>
        <a:bodyPr/>
        <a:lstStyle/>
        <a:p>
          <a:endParaRPr lang="en-US"/>
        </a:p>
      </dgm:t>
    </dgm:pt>
    <dgm:pt modelId="{FE9B7042-FCB7-43EE-B5D8-D94086E3A9A4}" type="pres">
      <dgm:prSet presAssocID="{23F8BA99-B9D5-4853-8D56-87104325AC95}" presName="divider" presStyleLbl="fgShp" presStyleIdx="0" presStyleCnt="1"/>
      <dgm:spPr/>
    </dgm:pt>
    <dgm:pt modelId="{03CC1884-BCD3-44A8-BEEB-37D469B39DFD}" type="pres">
      <dgm:prSet presAssocID="{9B33360D-E60E-47FC-AF75-1FFCBD54D24E}" presName="downArrow" presStyleLbl="node1" presStyleIdx="0" presStyleCnt="2"/>
      <dgm:spPr/>
    </dgm:pt>
    <dgm:pt modelId="{D7E0B308-FE00-407B-9BA3-1F19E2DE7B63}" type="pres">
      <dgm:prSet presAssocID="{9B33360D-E60E-47FC-AF75-1FFCBD54D24E}" presName="downArrowText" presStyleLbl="revTx" presStyleIdx="0" presStyleCnt="2">
        <dgm:presLayoutVars>
          <dgm:bulletEnabled val="1"/>
        </dgm:presLayoutVars>
      </dgm:prSet>
      <dgm:spPr/>
      <dgm:t>
        <a:bodyPr/>
        <a:lstStyle/>
        <a:p>
          <a:endParaRPr lang="en-US"/>
        </a:p>
      </dgm:t>
    </dgm:pt>
    <dgm:pt modelId="{4CA84407-FD7F-42F5-9105-64B12B37B7C8}" type="pres">
      <dgm:prSet presAssocID="{05B3A40C-F03A-4D17-8656-B2660F3F6D22}" presName="upArrow" presStyleLbl="node1" presStyleIdx="1" presStyleCnt="2"/>
      <dgm:spPr/>
    </dgm:pt>
    <dgm:pt modelId="{FC810851-162F-4509-9AA5-0F2E4F7AE1F5}" type="pres">
      <dgm:prSet presAssocID="{05B3A40C-F03A-4D17-8656-B2660F3F6D22}" presName="upArrowText" presStyleLbl="revTx" presStyleIdx="1" presStyleCnt="2" custScaleX="124537">
        <dgm:presLayoutVars>
          <dgm:bulletEnabled val="1"/>
        </dgm:presLayoutVars>
      </dgm:prSet>
      <dgm:spPr/>
      <dgm:t>
        <a:bodyPr/>
        <a:lstStyle/>
        <a:p>
          <a:endParaRPr lang="en-US"/>
        </a:p>
      </dgm:t>
    </dgm:pt>
  </dgm:ptLst>
  <dgm:cxnLst>
    <dgm:cxn modelId="{A077097D-EC84-4DFA-A2C9-5B98951864D1}" srcId="{23F8BA99-B9D5-4853-8D56-87104325AC95}" destId="{9B33360D-E60E-47FC-AF75-1FFCBD54D24E}" srcOrd="0" destOrd="0" parTransId="{9F90ECA0-E1D2-467E-9677-FF235CFD2B65}" sibTransId="{A34525A1-03BA-4F5C-9E09-0FE32610B056}"/>
    <dgm:cxn modelId="{786A9D64-66C4-4132-8A2F-889774351F52}" type="presOf" srcId="{23F8BA99-B9D5-4853-8D56-87104325AC95}" destId="{0063F4C5-C50E-404C-A252-BDECC5CB5DE3}" srcOrd="0" destOrd="0" presId="urn:microsoft.com/office/officeart/2005/8/layout/arrow3"/>
    <dgm:cxn modelId="{F7C8704E-A214-4551-A1FB-6467EAC8E1C9}" srcId="{23F8BA99-B9D5-4853-8D56-87104325AC95}" destId="{7C333088-FBC8-4456-BCBA-45035FB860DA}" srcOrd="2" destOrd="0" parTransId="{AD27D0F1-D028-474E-9F66-3F77A9E9B4A0}" sibTransId="{126CCE7D-C30C-4107-81F8-FD5A14F8B424}"/>
    <dgm:cxn modelId="{4815A5A5-1FBF-4F77-8A8D-5516C9BCF1CC}" srcId="{23F8BA99-B9D5-4853-8D56-87104325AC95}" destId="{05B3A40C-F03A-4D17-8656-B2660F3F6D22}" srcOrd="1" destOrd="0" parTransId="{2853AB50-F3A9-400B-A71B-8B64BA4AEDE1}" sibTransId="{DBBBAA0B-69D3-4F90-BF9B-D7D70052C44C}"/>
    <dgm:cxn modelId="{D7187F79-EC68-46E1-BF4B-3BC02B2137E7}" type="presOf" srcId="{9B33360D-E60E-47FC-AF75-1FFCBD54D24E}" destId="{D7E0B308-FE00-407B-9BA3-1F19E2DE7B63}" srcOrd="0" destOrd="0" presId="urn:microsoft.com/office/officeart/2005/8/layout/arrow3"/>
    <dgm:cxn modelId="{836A2CF8-0319-436C-AE64-E8DFDEF17CA1}" type="presOf" srcId="{05B3A40C-F03A-4D17-8656-B2660F3F6D22}" destId="{FC810851-162F-4509-9AA5-0F2E4F7AE1F5}" srcOrd="0" destOrd="0" presId="urn:microsoft.com/office/officeart/2005/8/layout/arrow3"/>
    <dgm:cxn modelId="{E268EB8F-ECD0-4FF8-9F40-8C635D2BE186}" type="presParOf" srcId="{0063F4C5-C50E-404C-A252-BDECC5CB5DE3}" destId="{FE9B7042-FCB7-43EE-B5D8-D94086E3A9A4}" srcOrd="0" destOrd="0" presId="urn:microsoft.com/office/officeart/2005/8/layout/arrow3"/>
    <dgm:cxn modelId="{1AFCF4BE-6004-4433-9EBC-5DA67746A613}" type="presParOf" srcId="{0063F4C5-C50E-404C-A252-BDECC5CB5DE3}" destId="{03CC1884-BCD3-44A8-BEEB-37D469B39DFD}" srcOrd="1" destOrd="0" presId="urn:microsoft.com/office/officeart/2005/8/layout/arrow3"/>
    <dgm:cxn modelId="{FAD2CE14-BB01-4F68-9B50-19C329EAC188}" type="presParOf" srcId="{0063F4C5-C50E-404C-A252-BDECC5CB5DE3}" destId="{D7E0B308-FE00-407B-9BA3-1F19E2DE7B63}" srcOrd="2" destOrd="0" presId="urn:microsoft.com/office/officeart/2005/8/layout/arrow3"/>
    <dgm:cxn modelId="{B7E42DC9-330E-43FB-A96F-9AA224F44FE4}" type="presParOf" srcId="{0063F4C5-C50E-404C-A252-BDECC5CB5DE3}" destId="{4CA84407-FD7F-42F5-9105-64B12B37B7C8}" srcOrd="3" destOrd="0" presId="urn:microsoft.com/office/officeart/2005/8/layout/arrow3"/>
    <dgm:cxn modelId="{C0715036-DD86-4E9F-A1FB-40D847EE0FF3}" type="presParOf" srcId="{0063F4C5-C50E-404C-A252-BDECC5CB5DE3}" destId="{FC810851-162F-4509-9AA5-0F2E4F7AE1F5}" srcOrd="4" destOrd="0" presId="urn:microsoft.com/office/officeart/2005/8/layout/arrow3"/>
  </dgm:cxnLst>
  <dgm:bg/>
  <dgm:whole/>
</dgm:dataModel>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b="1" dirty="0" smtClean="0">
                <a:latin typeface="Algerian" pitchFamily="82" charset="0"/>
              </a:rPr>
              <a:t>OBJECTIVE TYPE ASSESSMENT</a:t>
            </a:r>
            <a:endParaRPr lang="en-US" b="1" dirty="0">
              <a:latin typeface="Algerian" pitchFamily="82" charset="0"/>
            </a:endParaRPr>
          </a:p>
        </p:txBody>
      </p:sp>
      <p:sp>
        <p:nvSpPr>
          <p:cNvPr id="3" name="Subtitle 2"/>
          <p:cNvSpPr>
            <a:spLocks noGrp="1"/>
          </p:cNvSpPr>
          <p:nvPr>
            <p:ph type="subTitle" idx="1"/>
          </p:nvPr>
        </p:nvSpPr>
        <p:spPr>
          <a:xfrm>
            <a:off x="2743200" y="5105400"/>
            <a:ext cx="6400800" cy="1752600"/>
          </a:xfrm>
        </p:spPr>
        <p:txBody>
          <a:bodyPr>
            <a:normAutofit fontScale="85000" lnSpcReduction="20000"/>
          </a:bodyPr>
          <a:lstStyle/>
          <a:p>
            <a:pPr algn="r"/>
            <a:r>
              <a:rPr lang="en-US" dirty="0" smtClean="0"/>
              <a:t>Ms. </a:t>
            </a:r>
            <a:r>
              <a:rPr lang="en-US" dirty="0" err="1" smtClean="0"/>
              <a:t>Sujitha</a:t>
            </a:r>
            <a:r>
              <a:rPr lang="en-US" dirty="0" smtClean="0"/>
              <a:t> S.</a:t>
            </a:r>
          </a:p>
          <a:p>
            <a:pPr algn="r"/>
            <a:r>
              <a:rPr lang="en-US" dirty="0" smtClean="0"/>
              <a:t>Assistant Professor</a:t>
            </a:r>
          </a:p>
          <a:p>
            <a:pPr algn="r"/>
            <a:r>
              <a:rPr lang="en-US" dirty="0" smtClean="0"/>
              <a:t>Dept of Medical Surgical Nursing</a:t>
            </a:r>
          </a:p>
          <a:p>
            <a:pPr algn="r"/>
            <a:r>
              <a:rPr lang="en-US" dirty="0" smtClean="0"/>
              <a:t>Sumandeep Nursing College</a:t>
            </a:r>
            <a:endParaRPr lang="en-US" dirty="0"/>
          </a:p>
        </p:txBody>
      </p:sp>
      <p:pic>
        <p:nvPicPr>
          <p:cNvPr id="4" name="Picture 3" descr="C:\Users\Ishita\Desktop\suv_logo.png"/>
          <p:cNvPicPr/>
          <p:nvPr/>
        </p:nvPicPr>
        <p:blipFill>
          <a:blip r:embed="rId3" cstate="print"/>
          <a:srcRect/>
          <a:stretch>
            <a:fillRect/>
          </a:stretch>
        </p:blipFill>
        <p:spPr bwMode="auto">
          <a:xfrm>
            <a:off x="7461572" y="0"/>
            <a:ext cx="1682428" cy="165055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iterate type="lt">
                                    <p:tmPct val="10000"/>
                                  </p:iterate>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2000"/>
                                        <p:tgtEl>
                                          <p:spTgt spid="3">
                                            <p:txEl>
                                              <p:pRg st="0" end="0"/>
                                            </p:txEl>
                                          </p:spTgt>
                                        </p:tgtEl>
                                      </p:cBhvr>
                                    </p:animEffect>
                                    <p:anim calcmode="lin" valueType="num">
                                      <p:cBhvr>
                                        <p:cTn id="1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45" presetClass="entr" presetSubtype="0" fill="hold" nodeType="clickEffect">
                                  <p:stCondLst>
                                    <p:cond delay="0"/>
                                  </p:stCondLst>
                                  <p:iterate type="lt">
                                    <p:tmPct val="10000"/>
                                  </p:iterate>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2000"/>
                                        <p:tgtEl>
                                          <p:spTgt spid="3">
                                            <p:txEl>
                                              <p:pRg st="1" end="1"/>
                                            </p:txEl>
                                          </p:spTgt>
                                        </p:tgtEl>
                                      </p:cBhvr>
                                    </p:animEffect>
                                    <p:anim calcmode="lin" valueType="num">
                                      <p:cBhvr>
                                        <p:cTn id="2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nodeType="clickEffect">
                                  <p:stCondLst>
                                    <p:cond delay="0"/>
                                  </p:stCondLst>
                                  <p:iterate type="lt">
                                    <p:tmPct val="10000"/>
                                  </p:iterate>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2000"/>
                                        <p:tgtEl>
                                          <p:spTgt spid="3">
                                            <p:txEl>
                                              <p:pRg st="2" end="2"/>
                                            </p:txEl>
                                          </p:spTgt>
                                        </p:tgtEl>
                                      </p:cBhvr>
                                    </p:animEffect>
                                    <p:anim calcmode="lin" valueType="num">
                                      <p:cBhvr>
                                        <p:cTn id="3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nodeType="clickEffect">
                                  <p:stCondLst>
                                    <p:cond delay="0"/>
                                  </p:stCondLst>
                                  <p:iterate type="lt">
                                    <p:tmPct val="10000"/>
                                  </p:iterate>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2000"/>
                                        <p:tgtEl>
                                          <p:spTgt spid="3">
                                            <p:txEl>
                                              <p:pRg st="3" end="3"/>
                                            </p:txEl>
                                          </p:spTgt>
                                        </p:tgtEl>
                                      </p:cBhvr>
                                    </p:animEffect>
                                    <p:anim calcmode="lin" valueType="num">
                                      <p:cBhvr>
                                        <p:cTn id="3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4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a:buNone/>
            </a:pPr>
            <a:r>
              <a:rPr lang="en-US" b="1" u="sng" dirty="0" smtClean="0"/>
              <a:t>1.COMPLETION TYPE TEST</a:t>
            </a:r>
            <a:endParaRPr lang="en-US" dirty="0" smtClean="0"/>
          </a:p>
          <a:p>
            <a:r>
              <a:rPr lang="en-US" b="1" dirty="0" smtClean="0"/>
              <a:t>     </a:t>
            </a:r>
            <a:r>
              <a:rPr lang="en-US" dirty="0" smtClean="0"/>
              <a:t>An objective type test that includes series of sentences which certain important words &amp; phrase has been omitted for the pupils to fill in sentence may contain one or more blanks.</a:t>
            </a:r>
          </a:p>
          <a:p>
            <a:pPr>
              <a:buNone/>
            </a:pPr>
            <a:r>
              <a:rPr lang="en-US" dirty="0" smtClean="0"/>
              <a:t> </a:t>
            </a:r>
          </a:p>
          <a:p>
            <a:r>
              <a:rPr lang="en-US" dirty="0" err="1" smtClean="0">
                <a:solidFill>
                  <a:schemeClr val="accent2">
                    <a:lumMod val="75000"/>
                  </a:schemeClr>
                </a:solidFill>
              </a:rPr>
              <a:t>e.g</a:t>
            </a:r>
            <a:r>
              <a:rPr lang="en-US" dirty="0" smtClean="0">
                <a:solidFill>
                  <a:schemeClr val="accent2">
                    <a:lumMod val="75000"/>
                  </a:schemeClr>
                </a:solidFill>
              </a:rPr>
              <a:t>: </a:t>
            </a:r>
            <a:r>
              <a:rPr lang="en-US" b="1" dirty="0" smtClean="0">
                <a:solidFill>
                  <a:schemeClr val="accent2">
                    <a:lumMod val="75000"/>
                  </a:schemeClr>
                </a:solidFill>
              </a:rPr>
              <a:t>The father of educational testing</a:t>
            </a:r>
          </a:p>
          <a:p>
            <a:pPr>
              <a:buNone/>
            </a:pPr>
            <a:r>
              <a:rPr lang="en-US" b="1" dirty="0" smtClean="0"/>
              <a:t> </a:t>
            </a:r>
          </a:p>
          <a:p>
            <a:endParaRPr lang="en-US" dirty="0"/>
          </a:p>
        </p:txBody>
      </p:sp>
      <p:cxnSp>
        <p:nvCxnSpPr>
          <p:cNvPr id="7" name="Straight Connector 6"/>
          <p:cNvCxnSpPr/>
          <p:nvPr/>
        </p:nvCxnSpPr>
        <p:spPr>
          <a:xfrm>
            <a:off x="7086600" y="5257800"/>
            <a:ext cx="1295400" cy="1588"/>
          </a:xfrm>
          <a:prstGeom prst="line">
            <a:avLst/>
          </a:prstGeom>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a:bodyPr>
          <a:lstStyle/>
          <a:p>
            <a:pPr>
              <a:buNone/>
            </a:pPr>
            <a:r>
              <a:rPr lang="en-US" b="1" u="sng" dirty="0" smtClean="0"/>
              <a:t>2.SIMPLE RECALL TEST</a:t>
            </a:r>
            <a:endParaRPr lang="en-US" dirty="0" smtClean="0"/>
          </a:p>
          <a:p>
            <a:r>
              <a:rPr lang="en-US" dirty="0" smtClean="0"/>
              <a:t>Objective type test that sometimes that  requires the students to supply an answer to direct question &amp; sometimes require him to complete a statement.</a:t>
            </a:r>
          </a:p>
          <a:p>
            <a:pPr>
              <a:buNone/>
            </a:pPr>
            <a:endParaRPr lang="en-US" dirty="0" smtClean="0"/>
          </a:p>
          <a:p>
            <a:pPr>
              <a:buNone/>
            </a:pPr>
            <a:r>
              <a:rPr lang="en-US" dirty="0" smtClean="0"/>
              <a:t>e.g.:          who is the father of mental /</a:t>
            </a:r>
            <a:r>
              <a:rPr lang="en-US" dirty="0" err="1" smtClean="0"/>
              <a:t>morden</a:t>
            </a:r>
            <a:r>
              <a:rPr lang="en-US" dirty="0" smtClean="0"/>
              <a:t> testing?</a:t>
            </a:r>
          </a:p>
          <a:p>
            <a:endParaRPr lang="en-US" dirty="0"/>
          </a:p>
        </p:txBody>
      </p:sp>
      <p:cxnSp>
        <p:nvCxnSpPr>
          <p:cNvPr id="7" name="Straight Connector 6"/>
          <p:cNvCxnSpPr/>
          <p:nvPr/>
        </p:nvCxnSpPr>
        <p:spPr>
          <a:xfrm>
            <a:off x="1295400" y="5181600"/>
            <a:ext cx="762000" cy="1588"/>
          </a:xfrm>
          <a:prstGeom prst="line">
            <a:avLst/>
          </a:prstGeom>
        </p:spPr>
        <p:style>
          <a:lnRef idx="3">
            <a:schemeClr val="accent5"/>
          </a:lnRef>
          <a:fillRef idx="0">
            <a:schemeClr val="accent5"/>
          </a:fillRef>
          <a:effectRef idx="2">
            <a:schemeClr val="accent5"/>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diamond(in)">
                                      <p:cBhvr>
                                        <p:cTn id="11" dur="2000"/>
                                        <p:tgtEl>
                                          <p:spTgt spid="5">
                                            <p:txEl>
                                              <p:pRg st="1" end="1"/>
                                            </p:txEl>
                                          </p:spTgt>
                                        </p:tgtEl>
                                      </p:cBhvr>
                                    </p:animEffect>
                                  </p:childTnLst>
                                </p:cTn>
                              </p:par>
                              <p:par>
                                <p:cTn id="12" presetID="8" presetClass="entr" presetSubtype="16" fill="hold" nodeType="withEffect">
                                  <p:stCondLst>
                                    <p:cond delay="0"/>
                                  </p:stCondLst>
                                  <p:childTnLst>
                                    <p:set>
                                      <p:cBhvr>
                                        <p:cTn id="13" dur="1" fill="hold">
                                          <p:stCondLst>
                                            <p:cond delay="0"/>
                                          </p:stCondLst>
                                        </p:cTn>
                                        <p:tgtEl>
                                          <p:spTgt spid="5">
                                            <p:txEl>
                                              <p:pRg st="3" end="3"/>
                                            </p:txEl>
                                          </p:spTgt>
                                        </p:tgtEl>
                                        <p:attrNameLst>
                                          <p:attrName>style.visibility</p:attrName>
                                        </p:attrNameLst>
                                      </p:cBhvr>
                                      <p:to>
                                        <p:strVal val="visible"/>
                                      </p:to>
                                    </p:set>
                                    <p:animEffect transition="in" filter="diamond(in)">
                                      <p:cBhvr>
                                        <p:cTn id="14"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lstStyle/>
          <a:p>
            <a:pPr>
              <a:buNone/>
            </a:pPr>
            <a:r>
              <a:rPr lang="en-US" b="1" u="sng" dirty="0" smtClean="0"/>
              <a:t>3.LABELLING TEST </a:t>
            </a:r>
            <a:endParaRPr lang="en-US" dirty="0" smtClean="0"/>
          </a:p>
          <a:p>
            <a:r>
              <a:rPr lang="en-US" b="1" dirty="0" smtClean="0"/>
              <a:t>An objective type test in which the names of parts of diagrams , map , drawing or picture are to be indicated.</a:t>
            </a:r>
            <a:endParaRPr lang="en-US" dirty="0" smtClean="0"/>
          </a:p>
          <a:p>
            <a:endParaRPr lang="en-US" dirty="0" smtClean="0"/>
          </a:p>
          <a:p>
            <a:endParaRPr lang="en-US" dirty="0"/>
          </a:p>
        </p:txBody>
      </p:sp>
      <p:pic>
        <p:nvPicPr>
          <p:cNvPr id="1026" name="Picture 2" descr="C:\Users\Ishita\Documents\T2-S-448-Digestive-System-Labelling-Worksheet_ver_3.jpg"/>
          <p:cNvPicPr>
            <a:picLocks noChangeAspect="1" noChangeArrowheads="1"/>
          </p:cNvPicPr>
          <p:nvPr/>
        </p:nvPicPr>
        <p:blipFill>
          <a:blip r:embed="rId3"/>
          <a:srcRect/>
          <a:stretch>
            <a:fillRect/>
          </a:stretch>
        </p:blipFill>
        <p:spPr bwMode="auto">
          <a:xfrm>
            <a:off x="2819400" y="3657600"/>
            <a:ext cx="6000750" cy="30003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diamond(in)">
                                      <p:cBhvr>
                                        <p:cTn id="15"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ADVANTAGES :</a:t>
            </a:r>
            <a:endParaRPr lang="en-US" b="1" dirty="0"/>
          </a:p>
        </p:txBody>
      </p:sp>
      <p:sp>
        <p:nvSpPr>
          <p:cNvPr id="5" name="Content Placeholder 4"/>
          <p:cNvSpPr>
            <a:spLocks noGrp="1"/>
          </p:cNvSpPr>
          <p:nvPr>
            <p:ph idx="1"/>
          </p:nvPr>
        </p:nvSpPr>
        <p:spPr/>
        <p:txBody>
          <a:bodyPr/>
          <a:lstStyle/>
          <a:p>
            <a:pPr algn="just">
              <a:buNone/>
            </a:pPr>
            <a:r>
              <a:rPr lang="en-US" b="1" dirty="0" smtClean="0"/>
              <a:t>1.</a:t>
            </a:r>
            <a:r>
              <a:rPr lang="en-US" dirty="0" smtClean="0"/>
              <a:t>Scoring is not subjective because response are simple words &amp; phrases </a:t>
            </a:r>
          </a:p>
          <a:p>
            <a:pPr algn="just">
              <a:buNone/>
            </a:pPr>
            <a:r>
              <a:rPr lang="en-US" dirty="0" smtClean="0"/>
              <a:t>2.The objective test is better prepared than the essay test because there are principle to construct the test.</a:t>
            </a:r>
          </a:p>
          <a:p>
            <a:pPr algn="just"/>
            <a:endParaRPr lang="en-US" dirty="0"/>
          </a:p>
        </p:txBody>
      </p:sp>
      <p:pic>
        <p:nvPicPr>
          <p:cNvPr id="2050" name="Picture 2" descr="C:\Users\Ishita\Documents\fotolia_54525041.jpg"/>
          <p:cNvPicPr>
            <a:picLocks noChangeAspect="1" noChangeArrowheads="1"/>
          </p:cNvPicPr>
          <p:nvPr/>
        </p:nvPicPr>
        <p:blipFill>
          <a:blip r:embed="rId3"/>
          <a:srcRect/>
          <a:stretch>
            <a:fillRect/>
          </a:stretch>
        </p:blipFill>
        <p:spPr bwMode="auto">
          <a:xfrm>
            <a:off x="3657600" y="3581400"/>
            <a:ext cx="5486400" cy="3276600"/>
          </a:xfrm>
          <a:prstGeom prst="ellipse">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2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0" presetClass="entr" presetSubtype="0" fill="hold" nodeType="clickEffect">
                                  <p:stCondLst>
                                    <p:cond delay="0"/>
                                  </p:stCondLst>
                                  <p:childTnLst>
                                    <p:set>
                                      <p:cBhvr>
                                        <p:cTn id="20" dur="1" fill="hold">
                                          <p:stCondLst>
                                            <p:cond delay="0"/>
                                          </p:stCondLst>
                                        </p:cTn>
                                        <p:tgtEl>
                                          <p:spTgt spid="2050"/>
                                        </p:tgtEl>
                                        <p:attrNameLst>
                                          <p:attrName>style.visibility</p:attrName>
                                        </p:attrNameLst>
                                      </p:cBhvr>
                                      <p:to>
                                        <p:strVal val="visible"/>
                                      </p:to>
                                    </p:set>
                                    <p:animEffect transition="in" filter="fade">
                                      <p:cBhvr>
                                        <p:cTn id="21" dur="800" decel="100000"/>
                                        <p:tgtEl>
                                          <p:spTgt spid="2050"/>
                                        </p:tgtEl>
                                      </p:cBhvr>
                                    </p:animEffect>
                                    <p:anim calcmode="lin" valueType="num">
                                      <p:cBhvr>
                                        <p:cTn id="22" dur="800" decel="100000" fill="hold"/>
                                        <p:tgtEl>
                                          <p:spTgt spid="2050"/>
                                        </p:tgtEl>
                                        <p:attrNameLst>
                                          <p:attrName>style.rotation</p:attrName>
                                        </p:attrNameLst>
                                      </p:cBhvr>
                                      <p:tavLst>
                                        <p:tav tm="0">
                                          <p:val>
                                            <p:fltVal val="-90"/>
                                          </p:val>
                                        </p:tav>
                                        <p:tav tm="100000">
                                          <p:val>
                                            <p:fltVal val="0"/>
                                          </p:val>
                                        </p:tav>
                                      </p:tavLst>
                                    </p:anim>
                                    <p:anim calcmode="lin" valueType="num">
                                      <p:cBhvr>
                                        <p:cTn id="23" dur="800" decel="100000" fill="hold"/>
                                        <p:tgtEl>
                                          <p:spTgt spid="2050"/>
                                        </p:tgtEl>
                                        <p:attrNameLst>
                                          <p:attrName>ppt_x</p:attrName>
                                        </p:attrNameLst>
                                      </p:cBhvr>
                                      <p:tavLst>
                                        <p:tav tm="0">
                                          <p:val>
                                            <p:strVal val="#ppt_x+0.4"/>
                                          </p:val>
                                        </p:tav>
                                        <p:tav tm="100000">
                                          <p:val>
                                            <p:strVal val="#ppt_x-0.05"/>
                                          </p:val>
                                        </p:tav>
                                      </p:tavLst>
                                    </p:anim>
                                    <p:anim calcmode="lin" valueType="num">
                                      <p:cBhvr>
                                        <p:cTn id="24" dur="800" decel="100000" fill="hold"/>
                                        <p:tgtEl>
                                          <p:spTgt spid="2050"/>
                                        </p:tgtEl>
                                        <p:attrNameLst>
                                          <p:attrName>ppt_y</p:attrName>
                                        </p:attrNameLst>
                                      </p:cBhvr>
                                      <p:tavLst>
                                        <p:tav tm="0">
                                          <p:val>
                                            <p:strVal val="#ppt_y-0.4"/>
                                          </p:val>
                                        </p:tav>
                                        <p:tav tm="100000">
                                          <p:val>
                                            <p:strVal val="#ppt_y+0.1"/>
                                          </p:val>
                                        </p:tav>
                                      </p:tavLst>
                                    </p:anim>
                                    <p:anim calcmode="lin" valueType="num">
                                      <p:cBhvr>
                                        <p:cTn id="25"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26"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DISDVANTAGES</a:t>
            </a:r>
            <a:endParaRPr lang="en-US" b="1" dirty="0"/>
          </a:p>
        </p:txBody>
      </p:sp>
      <p:sp>
        <p:nvSpPr>
          <p:cNvPr id="5" name="Content Placeholder 4"/>
          <p:cNvSpPr>
            <a:spLocks noGrp="1"/>
          </p:cNvSpPr>
          <p:nvPr>
            <p:ph idx="1"/>
          </p:nvPr>
        </p:nvSpPr>
        <p:spPr/>
        <p:txBody>
          <a:bodyPr/>
          <a:lstStyle/>
          <a:p>
            <a:pPr>
              <a:buNone/>
            </a:pPr>
            <a:r>
              <a:rPr lang="en-US" b="1" dirty="0" smtClean="0"/>
              <a:t>1.</a:t>
            </a:r>
            <a:r>
              <a:rPr lang="en-US" dirty="0" smtClean="0"/>
              <a:t>It is harder to </a:t>
            </a:r>
            <a:r>
              <a:rPr lang="en-US" dirty="0" err="1" smtClean="0"/>
              <a:t>preapare</a:t>
            </a:r>
            <a:endParaRPr lang="en-US" dirty="0" smtClean="0"/>
          </a:p>
          <a:p>
            <a:pPr>
              <a:buNone/>
            </a:pPr>
            <a:r>
              <a:rPr lang="en-US" dirty="0" smtClean="0"/>
              <a:t>2.generally it measures </a:t>
            </a:r>
            <a:r>
              <a:rPr lang="en-US" dirty="0" err="1" smtClean="0"/>
              <a:t>factfull</a:t>
            </a:r>
            <a:r>
              <a:rPr lang="en-US" dirty="0" smtClean="0"/>
              <a:t> knowledge</a:t>
            </a:r>
          </a:p>
          <a:p>
            <a:pPr>
              <a:buNone/>
            </a:pPr>
            <a:r>
              <a:rPr lang="en-US" dirty="0" smtClean="0"/>
              <a:t>3.it does not help the students to express their knowledge &amp; their ideas.</a:t>
            </a:r>
          </a:p>
          <a:p>
            <a:pPr>
              <a:buNone/>
            </a:pPr>
            <a:r>
              <a:rPr lang="en-US" dirty="0" smtClean="0"/>
              <a:t> </a:t>
            </a:r>
          </a:p>
          <a:p>
            <a:endParaRPr lang="en-US" b="1" dirty="0"/>
          </a:p>
        </p:txBody>
      </p:sp>
      <p:pic>
        <p:nvPicPr>
          <p:cNvPr id="3074" name="Picture 2" descr="C:\Users\Ishita\Documents\trusts_disadvantage.jpg"/>
          <p:cNvPicPr>
            <a:picLocks noChangeAspect="1" noChangeArrowheads="1"/>
          </p:cNvPicPr>
          <p:nvPr/>
        </p:nvPicPr>
        <p:blipFill>
          <a:blip r:embed="rId3"/>
          <a:srcRect/>
          <a:stretch>
            <a:fillRect/>
          </a:stretch>
        </p:blipFill>
        <p:spPr bwMode="auto">
          <a:xfrm>
            <a:off x="5562600" y="3286920"/>
            <a:ext cx="3581400" cy="3571079"/>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fade">
                                      <p:cBhvr>
                                        <p:cTn id="16" dur="20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20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fade">
                                      <p:cBhvr>
                                        <p:cTn id="26"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4098" name="Picture 2" descr="C:\Users\Ishita\Documents\15.jpg"/>
          <p:cNvPicPr>
            <a:picLocks noGrp="1" noChangeAspect="1" noChangeArrowheads="1"/>
          </p:cNvPicPr>
          <p:nvPr>
            <p:ph idx="1"/>
          </p:nvPr>
        </p:nvPicPr>
        <p:blipFill>
          <a:blip r:embed="rId3"/>
          <a:srcRect/>
          <a:stretch>
            <a:fillRect/>
          </a:stretch>
        </p:blipFill>
        <p:spPr bwMode="auto">
          <a:xfrm>
            <a:off x="0" y="0"/>
            <a:ext cx="9143999"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anim calcmode="lin" valueType="num">
                                      <p:cBhvr>
                                        <p:cTn id="8" dur="2000" fill="hold"/>
                                        <p:tgtEl>
                                          <p:spTgt spid="4098"/>
                                        </p:tgtEl>
                                        <p:attrNameLst>
                                          <p:attrName>ppt_w</p:attrName>
                                        </p:attrNameLst>
                                      </p:cBhvr>
                                      <p:tavLst>
                                        <p:tav tm="0" fmla="#ppt_w*sin(2.5*pi*$)">
                                          <p:val>
                                            <p:fltVal val="0"/>
                                          </p:val>
                                        </p:tav>
                                        <p:tav tm="100000">
                                          <p:val>
                                            <p:fltVal val="1"/>
                                          </p:val>
                                        </p:tav>
                                      </p:tavLst>
                                    </p:anim>
                                    <p:anim calcmode="lin" valueType="num">
                                      <p:cBhvr>
                                        <p:cTn id="9"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Definition:</a:t>
            </a:r>
            <a:endParaRPr lang="en-US" b="1" dirty="0"/>
          </a:p>
        </p:txBody>
      </p:sp>
      <p:sp>
        <p:nvSpPr>
          <p:cNvPr id="5" name="Content Placeholder 4"/>
          <p:cNvSpPr>
            <a:spLocks noGrp="1"/>
          </p:cNvSpPr>
          <p:nvPr>
            <p:ph idx="1"/>
          </p:nvPr>
        </p:nvSpPr>
        <p:spPr/>
        <p:txBody>
          <a:bodyPr/>
          <a:lstStyle/>
          <a:p>
            <a:r>
              <a:rPr lang="en-US" dirty="0" smtClean="0"/>
              <a:t>It is the process of applying standardized measurement of varying levels of </a:t>
            </a:r>
            <a:r>
              <a:rPr lang="en-US" dirty="0" err="1" smtClean="0"/>
              <a:t>acchivement</a:t>
            </a:r>
            <a:r>
              <a:rPr lang="en-US" dirty="0" smtClean="0"/>
              <a:t> in a course.</a:t>
            </a:r>
          </a:p>
          <a:p>
            <a:endParaRPr lang="en-US" dirty="0"/>
          </a:p>
        </p:txBody>
      </p:sp>
      <p:pic>
        <p:nvPicPr>
          <p:cNvPr id="5122" name="Picture 2" descr="C:\Users\Ishita\Documents\554952-7GD4F6N50O5X4AA5.JPG"/>
          <p:cNvPicPr>
            <a:picLocks noChangeAspect="1" noChangeArrowheads="1"/>
          </p:cNvPicPr>
          <p:nvPr/>
        </p:nvPicPr>
        <p:blipFill>
          <a:blip r:embed="rId3"/>
          <a:srcRect/>
          <a:stretch>
            <a:fillRect/>
          </a:stretch>
        </p:blipFill>
        <p:spPr bwMode="auto">
          <a:xfrm>
            <a:off x="3581400" y="2667000"/>
            <a:ext cx="4991100" cy="3810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a:bodyPr>
          <a:lstStyle/>
          <a:p>
            <a:pPr algn="ctr">
              <a:buNone/>
            </a:pPr>
            <a:r>
              <a:rPr lang="en-US" sz="7200" b="1" dirty="0" smtClean="0">
                <a:latin typeface="Arial Black" pitchFamily="34" charset="0"/>
              </a:rPr>
              <a:t>Types </a:t>
            </a:r>
          </a:p>
          <a:p>
            <a:pPr algn="ctr">
              <a:buNone/>
            </a:pPr>
            <a:r>
              <a:rPr lang="en-US" sz="7200" b="1" dirty="0" smtClean="0">
                <a:latin typeface="Arial Black" pitchFamily="34" charset="0"/>
              </a:rPr>
              <a:t>of </a:t>
            </a:r>
          </a:p>
          <a:p>
            <a:pPr algn="ctr">
              <a:buNone/>
            </a:pPr>
            <a:r>
              <a:rPr lang="en-US" sz="7200" b="1" dirty="0" smtClean="0">
                <a:latin typeface="Arial Black" pitchFamily="34" charset="0"/>
              </a:rPr>
              <a:t>Grading</a:t>
            </a:r>
            <a:endParaRPr lang="en-US" sz="7200" dirty="0" smtClean="0">
              <a:latin typeface="Arial Black" pitchFamily="34" charset="0"/>
            </a:endParaRPr>
          </a:p>
          <a:p>
            <a:endParaRPr lang="en-US" sz="7200" dirty="0">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5">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p:cTn id="13" dur="1000" fill="hold"/>
                                        <p:tgtEl>
                                          <p:spTgt spid="5">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5">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5">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5">
                                            <p:txEl>
                                              <p:pRg st="1" end="1"/>
                                            </p:txEl>
                                          </p:spTgt>
                                        </p:tgtEl>
                                      </p:cBhvr>
                                    </p:animEffect>
                                  </p:childTnLst>
                                </p:cTn>
                              </p:par>
                              <p:par>
                                <p:cTn id="17" presetID="48" presetClass="entr" presetSubtype="0" accel="50000" fill="hold"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p:cTn id="19" dur="1000" fill="hold"/>
                                        <p:tgtEl>
                                          <p:spTgt spid="5">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5">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
                                          </p:val>
                                        </p:tav>
                                        <p:tav tm="100000">
                                          <p:val>
                                            <p:strVal val="#ppt_y"/>
                                          </p:val>
                                        </p:tav>
                                      </p:tavLst>
                                    </p:anim>
                                    <p:animEffect transition="in" filter="fade">
                                      <p:cBhvr>
                                        <p:cTn id="22"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b="1" u="sng" dirty="0" smtClean="0"/>
              <a:t/>
            </a:r>
            <a:br>
              <a:rPr lang="en-US" b="1" u="sng" dirty="0" smtClean="0"/>
            </a:br>
            <a:r>
              <a:rPr lang="en-US" b="1" u="sng" dirty="0" smtClean="0"/>
              <a:t>1.Absoulate grading</a:t>
            </a:r>
            <a:r>
              <a:rPr lang="en-US" dirty="0" smtClean="0"/>
              <a:t/>
            </a:r>
            <a:br>
              <a:rPr lang="en-US" dirty="0" smtClean="0"/>
            </a:br>
            <a:r>
              <a:rPr lang="en-US" b="1" dirty="0" smtClean="0"/>
              <a:t> </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algn="just"/>
            <a:r>
              <a:rPr lang="en-US" dirty="0" smtClean="0"/>
              <a:t>Based on definite set of standards when evaluating performance of standards</a:t>
            </a:r>
            <a:endParaRPr lang="en-US" dirty="0"/>
          </a:p>
        </p:txBody>
      </p:sp>
      <p:pic>
        <p:nvPicPr>
          <p:cNvPr id="6146" name="Picture 2" descr="C:\Users\Ishita\Documents\the-grading-system-f-10-638.jpg"/>
          <p:cNvPicPr>
            <a:picLocks noChangeAspect="1" noChangeArrowheads="1"/>
          </p:cNvPicPr>
          <p:nvPr/>
        </p:nvPicPr>
        <p:blipFill>
          <a:blip r:embed="rId3"/>
          <a:srcRect/>
          <a:stretch>
            <a:fillRect/>
          </a:stretch>
        </p:blipFill>
        <p:spPr bwMode="auto">
          <a:xfrm>
            <a:off x="2743200" y="2819400"/>
            <a:ext cx="6400800" cy="35718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diamond(in)">
                                      <p:cBhvr>
                                        <p:cTn id="15"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b="1" u="sng" dirty="0" smtClean="0"/>
              <a:t/>
            </a:r>
            <a:br>
              <a:rPr lang="en-US" b="1" u="sng" dirty="0" smtClean="0"/>
            </a:br>
            <a:r>
              <a:rPr lang="en-US" b="1" u="sng" dirty="0" smtClean="0"/>
              <a:t>2.Relative grading</a:t>
            </a:r>
            <a:r>
              <a:rPr lang="en-US" dirty="0" smtClean="0"/>
              <a:t/>
            </a:r>
            <a:br>
              <a:rPr lang="en-US" dirty="0" smtClean="0"/>
            </a:br>
            <a:r>
              <a:rPr lang="en-US" b="1" dirty="0" smtClean="0"/>
              <a:t> </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smtClean="0"/>
              <a:t>It is based on how students performance compared to others in group /class.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b="1" u="sng" dirty="0" smtClean="0"/>
              <a:t>DEFINITION</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algn="just">
              <a:buNone/>
            </a:pPr>
            <a:r>
              <a:rPr lang="en-US" dirty="0" smtClean="0">
                <a:latin typeface="Arial Rounded MT Bold" pitchFamily="34" charset="0"/>
              </a:rPr>
              <a:t>   It is a systematic procedure for observing person&amp; describing them with either numerical score &amp; category system.</a:t>
            </a:r>
            <a:endParaRPr lang="en-US" dirty="0">
              <a:latin typeface="Arial Rounded MT Bold" pitchFamily="34" charset="0"/>
            </a:endParaRPr>
          </a:p>
        </p:txBody>
      </p:sp>
      <p:pic>
        <p:nvPicPr>
          <p:cNvPr id="2050" name="Picture 2" descr="C:\Users\Ishita\Documents\hqdefault (1).jpg"/>
          <p:cNvPicPr>
            <a:picLocks noChangeAspect="1" noChangeArrowheads="1"/>
          </p:cNvPicPr>
          <p:nvPr/>
        </p:nvPicPr>
        <p:blipFill>
          <a:blip r:embed="rId3"/>
          <a:srcRect/>
          <a:stretch>
            <a:fillRect/>
          </a:stretch>
        </p:blipFill>
        <p:spPr bwMode="auto">
          <a:xfrm>
            <a:off x="3429000" y="3380408"/>
            <a:ext cx="5105400" cy="347759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3" presetClass="entr" presetSubtype="16"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plus(in)">
                                      <p:cBhvr>
                                        <p:cTn id="16"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b="1" u="sng" dirty="0" smtClean="0"/>
              <a:t>3.Self Referencing</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a:buNone/>
            </a:pPr>
            <a:endParaRPr lang="en-US" dirty="0" smtClean="0"/>
          </a:p>
          <a:p>
            <a:r>
              <a:rPr lang="en-US" dirty="0" smtClean="0"/>
              <a:t>It is  based on teachers /raters perspectives of improvement ,growth &amp; change that particular students has performed in comparison with his or her prior learning.</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u="sng" dirty="0" smtClean="0"/>
              <a:t>Advantages of grading:</a:t>
            </a:r>
            <a:r>
              <a:rPr lang="en-US" dirty="0" smtClean="0"/>
              <a:t/>
            </a:r>
            <a:br>
              <a:rPr lang="en-US" dirty="0" smtClean="0"/>
            </a:br>
            <a:endParaRPr lang="en-US" dirty="0"/>
          </a:p>
        </p:txBody>
      </p:sp>
      <p:graphicFrame>
        <p:nvGraphicFramePr>
          <p:cNvPr id="8" name="Content Placeholder 7"/>
          <p:cNvGraphicFramePr>
            <a:graphicFrameLocks noGrp="1"/>
          </p:cNvGraphicFramePr>
          <p:nvPr>
            <p:ph idx="1"/>
          </p:nvPr>
        </p:nvGraphicFramePr>
        <p:xfrm>
          <a:off x="457200" y="16002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graphicEl>
                                              <a:dgm id="{E6A0DE7C-FD43-4004-A6EC-423331C65395}"/>
                                            </p:graphicEl>
                                          </p:spTgt>
                                        </p:tgtEl>
                                        <p:attrNameLst>
                                          <p:attrName>style.visibility</p:attrName>
                                        </p:attrNameLst>
                                      </p:cBhvr>
                                      <p:to>
                                        <p:strVal val="visible"/>
                                      </p:to>
                                    </p:set>
                                    <p:animEffect transition="in" filter="fade">
                                      <p:cBhvr>
                                        <p:cTn id="11" dur="2000"/>
                                        <p:tgtEl>
                                          <p:spTgt spid="8">
                                            <p:graphicEl>
                                              <a:dgm id="{E6A0DE7C-FD43-4004-A6EC-423331C65395}"/>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
                                            <p:graphicEl>
                                              <a:dgm id="{39D52A83-89C4-4679-AFDF-88D8C87767EA}"/>
                                            </p:graphicEl>
                                          </p:spTgt>
                                        </p:tgtEl>
                                        <p:attrNameLst>
                                          <p:attrName>style.visibility</p:attrName>
                                        </p:attrNameLst>
                                      </p:cBhvr>
                                      <p:to>
                                        <p:strVal val="visible"/>
                                      </p:to>
                                    </p:set>
                                    <p:animEffect transition="in" filter="fade">
                                      <p:cBhvr>
                                        <p:cTn id="16" dur="2000"/>
                                        <p:tgtEl>
                                          <p:spTgt spid="8">
                                            <p:graphicEl>
                                              <a:dgm id="{39D52A83-89C4-4679-AFDF-88D8C87767EA}"/>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graphicEl>
                                              <a:dgm id="{7130EFC9-A6E3-4EC1-AC1D-9C578CA0EE17}"/>
                                            </p:graphicEl>
                                          </p:spTgt>
                                        </p:tgtEl>
                                        <p:attrNameLst>
                                          <p:attrName>style.visibility</p:attrName>
                                        </p:attrNameLst>
                                      </p:cBhvr>
                                      <p:to>
                                        <p:strVal val="visible"/>
                                      </p:to>
                                    </p:set>
                                    <p:animEffect transition="in" filter="fade">
                                      <p:cBhvr>
                                        <p:cTn id="19" dur="2000"/>
                                        <p:tgtEl>
                                          <p:spTgt spid="8">
                                            <p:graphicEl>
                                              <a:dgm id="{7130EFC9-A6E3-4EC1-AC1D-9C578CA0EE17}"/>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8">
                                            <p:graphicEl>
                                              <a:dgm id="{129790D5-8D99-49FF-A056-D69D1D64049D}"/>
                                            </p:graphicEl>
                                          </p:spTgt>
                                        </p:tgtEl>
                                        <p:attrNameLst>
                                          <p:attrName>style.visibility</p:attrName>
                                        </p:attrNameLst>
                                      </p:cBhvr>
                                      <p:to>
                                        <p:strVal val="visible"/>
                                      </p:to>
                                    </p:set>
                                    <p:animEffect transition="in" filter="fade">
                                      <p:cBhvr>
                                        <p:cTn id="24" dur="2000"/>
                                        <p:tgtEl>
                                          <p:spTgt spid="8">
                                            <p:graphicEl>
                                              <a:dgm id="{129790D5-8D99-49FF-A056-D69D1D64049D}"/>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8">
                                            <p:graphicEl>
                                              <a:dgm id="{B63352E0-623E-4DA2-AABA-CBBDE38445F7}"/>
                                            </p:graphicEl>
                                          </p:spTgt>
                                        </p:tgtEl>
                                        <p:attrNameLst>
                                          <p:attrName>style.visibility</p:attrName>
                                        </p:attrNameLst>
                                      </p:cBhvr>
                                      <p:to>
                                        <p:strVal val="visible"/>
                                      </p:to>
                                    </p:set>
                                    <p:animEffect transition="in" filter="fade">
                                      <p:cBhvr>
                                        <p:cTn id="27" dur="2000"/>
                                        <p:tgtEl>
                                          <p:spTgt spid="8">
                                            <p:graphicEl>
                                              <a:dgm id="{B63352E0-623E-4DA2-AABA-CBBDE38445F7}"/>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graphicEl>
                                              <a:dgm id="{F7353F96-83F9-49F6-BA91-BB9947CCCBE0}"/>
                                            </p:graphicEl>
                                          </p:spTgt>
                                        </p:tgtEl>
                                        <p:attrNameLst>
                                          <p:attrName>style.visibility</p:attrName>
                                        </p:attrNameLst>
                                      </p:cBhvr>
                                      <p:to>
                                        <p:strVal val="visible"/>
                                      </p:to>
                                    </p:set>
                                    <p:animEffect transition="in" filter="fade">
                                      <p:cBhvr>
                                        <p:cTn id="32" dur="2000"/>
                                        <p:tgtEl>
                                          <p:spTgt spid="8">
                                            <p:graphicEl>
                                              <a:dgm id="{F7353F96-83F9-49F6-BA91-BB9947CCCBE0}"/>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8">
                                            <p:graphicEl>
                                              <a:dgm id="{5BCECF21-1CD1-42FF-B8C5-3B416B583B23}"/>
                                            </p:graphicEl>
                                          </p:spTgt>
                                        </p:tgtEl>
                                        <p:attrNameLst>
                                          <p:attrName>style.visibility</p:attrName>
                                        </p:attrNameLst>
                                      </p:cBhvr>
                                      <p:to>
                                        <p:strVal val="visible"/>
                                      </p:to>
                                    </p:set>
                                    <p:animEffect transition="in" filter="fade">
                                      <p:cBhvr>
                                        <p:cTn id="35" dur="2000"/>
                                        <p:tgtEl>
                                          <p:spTgt spid="8">
                                            <p:graphicEl>
                                              <a:dgm id="{5BCECF21-1CD1-42FF-B8C5-3B416B583B2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8"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u="sng" dirty="0" smtClean="0"/>
              <a:t>Disadvantages of grading:</a:t>
            </a:r>
            <a:r>
              <a:rPr lang="en-US" dirty="0" smtClean="0"/>
              <a:t/>
            </a:r>
            <a:br>
              <a:rPr lang="en-US" dirty="0" smtClean="0"/>
            </a:br>
            <a:endParaRPr lang="en-US"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graphicEl>
                                              <a:dgm id="{FE9B7042-FCB7-43EE-B5D8-D94086E3A9A4}"/>
                                            </p:graphicEl>
                                          </p:spTgt>
                                        </p:tgtEl>
                                        <p:attrNameLst>
                                          <p:attrName>style.visibility</p:attrName>
                                        </p:attrNameLst>
                                      </p:cBhvr>
                                      <p:to>
                                        <p:strVal val="visible"/>
                                      </p:to>
                                    </p:set>
                                    <p:animEffect transition="in" filter="fade">
                                      <p:cBhvr>
                                        <p:cTn id="11" dur="2000"/>
                                        <p:tgtEl>
                                          <p:spTgt spid="6">
                                            <p:graphicEl>
                                              <a:dgm id="{FE9B7042-FCB7-43EE-B5D8-D94086E3A9A4}"/>
                                            </p:graphic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graphicEl>
                                              <a:dgm id="{03CC1884-BCD3-44A8-BEEB-37D469B39DFD}"/>
                                            </p:graphicEl>
                                          </p:spTgt>
                                        </p:tgtEl>
                                        <p:attrNameLst>
                                          <p:attrName>style.visibility</p:attrName>
                                        </p:attrNameLst>
                                      </p:cBhvr>
                                      <p:to>
                                        <p:strVal val="visible"/>
                                      </p:to>
                                    </p:set>
                                    <p:animEffect transition="in" filter="fade">
                                      <p:cBhvr>
                                        <p:cTn id="16" dur="2000"/>
                                        <p:tgtEl>
                                          <p:spTgt spid="6">
                                            <p:graphicEl>
                                              <a:dgm id="{03CC1884-BCD3-44A8-BEEB-37D469B39DFD}"/>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graphicEl>
                                              <a:dgm id="{D7E0B308-FE00-407B-9BA3-1F19E2DE7B63}"/>
                                            </p:graphicEl>
                                          </p:spTgt>
                                        </p:tgtEl>
                                        <p:attrNameLst>
                                          <p:attrName>style.visibility</p:attrName>
                                        </p:attrNameLst>
                                      </p:cBhvr>
                                      <p:to>
                                        <p:strVal val="visible"/>
                                      </p:to>
                                    </p:set>
                                    <p:animEffect transition="in" filter="fade">
                                      <p:cBhvr>
                                        <p:cTn id="19" dur="2000"/>
                                        <p:tgtEl>
                                          <p:spTgt spid="6">
                                            <p:graphicEl>
                                              <a:dgm id="{D7E0B308-FE00-407B-9BA3-1F19E2DE7B63}"/>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graphicEl>
                                              <a:dgm id="{4CA84407-FD7F-42F5-9105-64B12B37B7C8}"/>
                                            </p:graphicEl>
                                          </p:spTgt>
                                        </p:tgtEl>
                                        <p:attrNameLst>
                                          <p:attrName>style.visibility</p:attrName>
                                        </p:attrNameLst>
                                      </p:cBhvr>
                                      <p:to>
                                        <p:strVal val="visible"/>
                                      </p:to>
                                    </p:set>
                                    <p:animEffect transition="in" filter="fade">
                                      <p:cBhvr>
                                        <p:cTn id="24" dur="2000"/>
                                        <p:tgtEl>
                                          <p:spTgt spid="6">
                                            <p:graphicEl>
                                              <a:dgm id="{4CA84407-FD7F-42F5-9105-64B12B37B7C8}"/>
                                            </p:graphic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graphicEl>
                                              <a:dgm id="{FC810851-162F-4509-9AA5-0F2E4F7AE1F5}"/>
                                            </p:graphicEl>
                                          </p:spTgt>
                                        </p:tgtEl>
                                        <p:attrNameLst>
                                          <p:attrName>style.visibility</p:attrName>
                                        </p:attrNameLst>
                                      </p:cBhvr>
                                      <p:to>
                                        <p:strVal val="visible"/>
                                      </p:to>
                                    </p:set>
                                    <p:animEffect transition="in" filter="fade">
                                      <p:cBhvr>
                                        <p:cTn id="27" dur="2000"/>
                                        <p:tgtEl>
                                          <p:spTgt spid="6">
                                            <p:graphicEl>
                                              <a:dgm id="{FC810851-162F-4509-9AA5-0F2E4F7AE1F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6"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US" dirty="0"/>
          </a:p>
        </p:txBody>
      </p:sp>
      <p:sp>
        <p:nvSpPr>
          <p:cNvPr id="5" name="Content Placeholder 4"/>
          <p:cNvSpPr>
            <a:spLocks noGrp="1"/>
          </p:cNvSpPr>
          <p:nvPr>
            <p:ph idx="1"/>
          </p:nvPr>
        </p:nvSpPr>
        <p:spPr/>
        <p:txBody>
          <a:bodyPr>
            <a:normAutofit fontScale="85000" lnSpcReduction="20000"/>
          </a:bodyPr>
          <a:lstStyle/>
          <a:p>
            <a:pPr algn="just"/>
            <a:r>
              <a:rPr lang="en-US" b="1" dirty="0" smtClean="0"/>
              <a:t>Open-answer or/and multiple-choice test? Comparison of research results</a:t>
            </a:r>
            <a:endParaRPr lang="en-US" dirty="0" smtClean="0"/>
          </a:p>
          <a:p>
            <a:pPr algn="just"/>
            <a:r>
              <a:rPr lang="en-US" b="1" dirty="0" smtClean="0"/>
              <a:t> </a:t>
            </a:r>
            <a:endParaRPr lang="en-US" dirty="0" smtClean="0"/>
          </a:p>
          <a:p>
            <a:pPr algn="just"/>
            <a:r>
              <a:rPr lang="en-US" dirty="0" smtClean="0"/>
              <a:t>The paper deals with the research comparing open-answer and multiple-choice test results monitoring learners' knowledge of English tenses. The research sample consisted of 295 participants. The research was held at the Faculty of Informatics and Management, University of Hradec Kralove, Czech Republic. The results proved slightly higher test scores in the multiple-choice test but the difference in comparison to the open-answer form was not significant.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PICO ANALYSIS</a:t>
            </a:r>
            <a:endParaRPr lang="en-US" dirty="0"/>
          </a:p>
        </p:txBody>
      </p:sp>
      <p:graphicFrame>
        <p:nvGraphicFramePr>
          <p:cNvPr id="4" name="Content Placeholder 3"/>
          <p:cNvGraphicFramePr>
            <a:graphicFrameLocks noGrp="1"/>
          </p:cNvGraphicFramePr>
          <p:nvPr>
            <p:ph idx="1"/>
          </p:nvPr>
        </p:nvGraphicFramePr>
        <p:xfrm>
          <a:off x="457200" y="1600200"/>
          <a:ext cx="8229600" cy="3922141"/>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2800" dirty="0" smtClean="0"/>
                        <a:t>population</a:t>
                      </a:r>
                      <a:endParaRPr lang="en-US" sz="2800" dirty="0"/>
                    </a:p>
                  </a:txBody>
                  <a:tcPr/>
                </a:tc>
                <a:tc>
                  <a:txBody>
                    <a:bodyPr/>
                    <a:lstStyle/>
                    <a:p>
                      <a:r>
                        <a:rPr lang="en-US" sz="2800" dirty="0" smtClean="0"/>
                        <a:t>intervention</a:t>
                      </a:r>
                      <a:endParaRPr lang="en-US" sz="2800" dirty="0"/>
                    </a:p>
                  </a:txBody>
                  <a:tcPr/>
                </a:tc>
                <a:tc>
                  <a:txBody>
                    <a:bodyPr/>
                    <a:lstStyle/>
                    <a:p>
                      <a:r>
                        <a:rPr lang="en-US" sz="2800" dirty="0" smtClean="0"/>
                        <a:t>comparison</a:t>
                      </a:r>
                      <a:endParaRPr lang="en-US" sz="2800" dirty="0"/>
                    </a:p>
                  </a:txBody>
                  <a:tcPr/>
                </a:tc>
                <a:tc>
                  <a:txBody>
                    <a:bodyPr/>
                    <a:lstStyle/>
                    <a:p>
                      <a:r>
                        <a:rPr lang="en-US" sz="2800" dirty="0" smtClean="0"/>
                        <a:t>outcome</a:t>
                      </a:r>
                      <a:endParaRPr lang="en-US" sz="2800" dirty="0"/>
                    </a:p>
                  </a:txBody>
                  <a:tcPr/>
                </a:tc>
              </a:tr>
              <a:tr h="370840">
                <a:tc>
                  <a:txBody>
                    <a:bodyPr/>
                    <a:lstStyle/>
                    <a:p>
                      <a:pPr marL="0" marR="0" algn="just">
                        <a:lnSpc>
                          <a:spcPct val="115000"/>
                        </a:lnSpc>
                        <a:spcBef>
                          <a:spcPts val="0"/>
                        </a:spcBef>
                        <a:spcAft>
                          <a:spcPts val="0"/>
                        </a:spcAft>
                      </a:pPr>
                      <a:r>
                        <a:rPr lang="en-US" sz="2800" dirty="0">
                          <a:latin typeface="Times New Roman"/>
                          <a:ea typeface="Times New Roman"/>
                          <a:cs typeface="Times New Roman"/>
                        </a:rPr>
                        <a:t>295 participants</a:t>
                      </a:r>
                      <a:endParaRPr lang="en-US" sz="28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US" sz="2800" dirty="0">
                          <a:latin typeface="Times New Roman"/>
                          <a:ea typeface="Times New Roman"/>
                          <a:cs typeface="Times New Roman"/>
                        </a:rPr>
                        <a:t>No intervention</a:t>
                      </a:r>
                      <a:endParaRPr lang="en-US" sz="28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US" sz="2800">
                          <a:latin typeface="Times New Roman"/>
                          <a:ea typeface="Times New Roman"/>
                          <a:cs typeface="Times New Roman"/>
                        </a:rPr>
                        <a:t>Comparision between open answer &amp; mcq</a:t>
                      </a:r>
                      <a:endParaRPr lang="en-US" sz="280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US" sz="2800" dirty="0">
                          <a:solidFill>
                            <a:srgbClr val="333333"/>
                          </a:solidFill>
                          <a:latin typeface="Times New Roman"/>
                          <a:ea typeface="Times New Roman"/>
                          <a:cs typeface="Times New Roman"/>
                        </a:rPr>
                        <a:t>The results proved slightly higher test scores in the multiple-choice test</a:t>
                      </a:r>
                      <a:endParaRPr lang="en-US" sz="2800" dirty="0">
                        <a:latin typeface="Calibri"/>
                        <a:ea typeface="Times New Roman"/>
                        <a:cs typeface="Times New Roman"/>
                      </a:endParaRPr>
                    </a:p>
                  </a:txBody>
                  <a:tcPr marL="68580" marR="68580" marT="0" marB="0"/>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pic>
        <p:nvPicPr>
          <p:cNvPr id="7170" name="Picture 2" descr="C:\Users\Ishita\Documents\Ask-The-Right-Questions-.jpg"/>
          <p:cNvPicPr>
            <a:picLocks noGrp="1" noChangeAspect="1" noChangeArrowheads="1"/>
          </p:cNvPicPr>
          <p:nvPr>
            <p:ph idx="1"/>
          </p:nvPr>
        </p:nvPicPr>
        <p:blipFill>
          <a:blip r:embed="rId3"/>
          <a:srcRect/>
          <a:stretch>
            <a:fillRect/>
          </a:stretch>
        </p:blipFill>
        <p:spPr bwMode="auto">
          <a:xfrm>
            <a:off x="1295400" y="990600"/>
            <a:ext cx="5943600" cy="439658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descr="C:\Users\Ishita\Documents\images (3).jpg"/>
          <p:cNvPicPr>
            <a:picLocks noGrp="1" noChangeAspect="1" noChangeArrowheads="1"/>
          </p:cNvPicPr>
          <p:nvPr>
            <p:ph idx="1"/>
          </p:nvPr>
        </p:nvPicPr>
        <p:blipFill>
          <a:blip r:embed="rId2"/>
          <a:srcRect/>
          <a:stretch>
            <a:fillRect/>
          </a:stretch>
        </p:blipFill>
        <p:spPr bwMode="auto">
          <a:xfrm>
            <a:off x="609600" y="609600"/>
            <a:ext cx="8153400" cy="5791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u="sng" dirty="0" smtClean="0"/>
              <a:t>CATEGORIES OF OBJECTIVE TYPE TEST</a:t>
            </a:r>
            <a:r>
              <a:rPr lang="en-US" dirty="0" smtClean="0"/>
              <a:t/>
            </a:r>
            <a:br>
              <a:rPr lang="en-US" dirty="0" smtClean="0"/>
            </a:br>
            <a:endParaRPr lang="en-US"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800" decel="100000"/>
                                        <p:tgtEl>
                                          <p:spTgt spid="6"/>
                                        </p:tgtEl>
                                      </p:cBhvr>
                                    </p:animEffect>
                                    <p:anim calcmode="lin" valueType="num">
                                      <p:cBhvr>
                                        <p:cTn id="16" dur="800" decel="100000" fill="hold"/>
                                        <p:tgtEl>
                                          <p:spTgt spid="6"/>
                                        </p:tgtEl>
                                        <p:attrNameLst>
                                          <p:attrName>style.rotation</p:attrName>
                                        </p:attrNameLst>
                                      </p:cBhvr>
                                      <p:tavLst>
                                        <p:tav tm="0">
                                          <p:val>
                                            <p:fltVal val="-90"/>
                                          </p:val>
                                        </p:tav>
                                        <p:tav tm="100000">
                                          <p:val>
                                            <p:fltVal val="0"/>
                                          </p:val>
                                        </p:tav>
                                      </p:tavLst>
                                    </p:anim>
                                    <p:anim calcmode="lin" valueType="num">
                                      <p:cBhvr>
                                        <p:cTn id="17" dur="800" decel="100000" fill="hold"/>
                                        <p:tgtEl>
                                          <p:spTgt spid="6"/>
                                        </p:tgtEl>
                                        <p:attrNameLst>
                                          <p:attrName>ppt_x</p:attrName>
                                        </p:attrNameLst>
                                      </p:cBhvr>
                                      <p:tavLst>
                                        <p:tav tm="0">
                                          <p:val>
                                            <p:strVal val="#ppt_x+0.4"/>
                                          </p:val>
                                        </p:tav>
                                        <p:tav tm="100000">
                                          <p:val>
                                            <p:strVal val="#ppt_x-0.05"/>
                                          </p:val>
                                        </p:tav>
                                      </p:tavLst>
                                    </p:anim>
                                    <p:anim calcmode="lin" valueType="num">
                                      <p:cBhvr>
                                        <p:cTn id="18" dur="800" decel="100000" fill="hold"/>
                                        <p:tgtEl>
                                          <p:spTgt spid="6"/>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6"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1.Selected Response format</a:t>
            </a:r>
            <a:endParaRPr lang="en-US" b="1"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800" decel="100000"/>
                                        <p:tgtEl>
                                          <p:spTgt spid="6"/>
                                        </p:tgtEl>
                                      </p:cBhvr>
                                    </p:animEffect>
                                    <p:anim calcmode="lin" valueType="num">
                                      <p:cBhvr>
                                        <p:cTn id="13" dur="800" decel="100000" fill="hold"/>
                                        <p:tgtEl>
                                          <p:spTgt spid="6"/>
                                        </p:tgtEl>
                                        <p:attrNameLst>
                                          <p:attrName>style.rotation</p:attrName>
                                        </p:attrNameLst>
                                      </p:cBhvr>
                                      <p:tavLst>
                                        <p:tav tm="0">
                                          <p:val>
                                            <p:fltVal val="-90"/>
                                          </p:val>
                                        </p:tav>
                                        <p:tav tm="100000">
                                          <p:val>
                                            <p:fltVal val="0"/>
                                          </p:val>
                                        </p:tav>
                                      </p:tavLst>
                                    </p:anim>
                                    <p:anim calcmode="lin" valueType="num">
                                      <p:cBhvr>
                                        <p:cTn id="14" dur="800" decel="100000" fill="hold"/>
                                        <p:tgtEl>
                                          <p:spTgt spid="6"/>
                                        </p:tgtEl>
                                        <p:attrNameLst>
                                          <p:attrName>ppt_x</p:attrName>
                                        </p:attrNameLst>
                                      </p:cBhvr>
                                      <p:tavLst>
                                        <p:tav tm="0">
                                          <p:val>
                                            <p:strVal val="#ppt_x+0.4"/>
                                          </p:val>
                                        </p:tav>
                                        <p:tav tm="100000">
                                          <p:val>
                                            <p:strVal val="#ppt_x-0.05"/>
                                          </p:val>
                                        </p:tav>
                                      </p:tavLst>
                                    </p:anim>
                                    <p:anim calcmode="lin" valueType="num">
                                      <p:cBhvr>
                                        <p:cTn id="15" dur="800" decel="100000" fill="hold"/>
                                        <p:tgtEl>
                                          <p:spTgt spid="6"/>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1.TRUE/FALSE</a:t>
            </a:r>
            <a:endParaRPr lang="en-US" b="1" dirty="0"/>
          </a:p>
        </p:txBody>
      </p:sp>
      <p:sp>
        <p:nvSpPr>
          <p:cNvPr id="5" name="Content Placeholder 4"/>
          <p:cNvSpPr>
            <a:spLocks noGrp="1"/>
          </p:cNvSpPr>
          <p:nvPr>
            <p:ph idx="1"/>
          </p:nvPr>
        </p:nvSpPr>
        <p:spPr/>
        <p:txBody>
          <a:bodyPr/>
          <a:lstStyle/>
          <a:p>
            <a:pPr algn="just"/>
            <a:r>
              <a:rPr lang="en-US" dirty="0" smtClean="0"/>
              <a:t>An objective test presented in the simple declarative statement. in that pupils respond indicating that is true or false. this can be apply in all areas of learning</a:t>
            </a:r>
            <a:r>
              <a:rPr lang="en-US" b="1" dirty="0" smtClean="0"/>
              <a:t>.</a:t>
            </a:r>
          </a:p>
          <a:p>
            <a:pPr algn="just"/>
            <a:endParaRPr lang="en-US" b="1" dirty="0" smtClean="0"/>
          </a:p>
          <a:p>
            <a:pPr algn="just">
              <a:buNone/>
            </a:pPr>
            <a:endParaRPr lang="en-US" dirty="0" smtClean="0"/>
          </a:p>
          <a:p>
            <a:pPr algn="just">
              <a:buNone/>
            </a:pPr>
            <a:endParaRPr lang="en-US" dirty="0"/>
          </a:p>
        </p:txBody>
      </p:sp>
      <p:pic>
        <p:nvPicPr>
          <p:cNvPr id="3074" name="Picture 2" descr="C:\Users\Ishita\Documents\safe-useofpatientrestraintscompetency-12-638.jpg"/>
          <p:cNvPicPr>
            <a:picLocks noChangeAspect="1" noChangeArrowheads="1"/>
          </p:cNvPicPr>
          <p:nvPr/>
        </p:nvPicPr>
        <p:blipFill>
          <a:blip r:embed="rId3"/>
          <a:srcRect t="16597" b="41649"/>
          <a:stretch>
            <a:fillRect/>
          </a:stretch>
        </p:blipFill>
        <p:spPr bwMode="auto">
          <a:xfrm>
            <a:off x="2819400" y="3733800"/>
            <a:ext cx="6076950" cy="2667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20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8" presetClass="entr" presetSubtype="0" accel="50000" fill="hold" nodeType="clickEffect">
                                  <p:stCondLst>
                                    <p:cond delay="0"/>
                                  </p:stCondLst>
                                  <p:childTnLst>
                                    <p:set>
                                      <p:cBhvr>
                                        <p:cTn id="18" dur="1" fill="hold">
                                          <p:stCondLst>
                                            <p:cond delay="0"/>
                                          </p:stCondLst>
                                        </p:cTn>
                                        <p:tgtEl>
                                          <p:spTgt spid="3074"/>
                                        </p:tgtEl>
                                        <p:attrNameLst>
                                          <p:attrName>style.visibility</p:attrName>
                                        </p:attrNameLst>
                                      </p:cBhvr>
                                      <p:to>
                                        <p:strVal val="visible"/>
                                      </p:to>
                                    </p:set>
                                    <p:anim calcmode="lin" valueType="num">
                                      <p:cBhvr>
                                        <p:cTn id="19" dur="1000" fill="hold"/>
                                        <p:tgtEl>
                                          <p:spTgt spid="307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3074"/>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3074"/>
                                        </p:tgtEl>
                                        <p:attrNameLst>
                                          <p:attrName>ppt_y</p:attrName>
                                        </p:attrNameLst>
                                      </p:cBhvr>
                                      <p:tavLst>
                                        <p:tav tm="0">
                                          <p:val>
                                            <p:strVal val="#ppt_y"/>
                                          </p:val>
                                        </p:tav>
                                        <p:tav tm="100000">
                                          <p:val>
                                            <p:strVal val="#ppt_y"/>
                                          </p:val>
                                        </p:tav>
                                      </p:tavLst>
                                    </p:anim>
                                    <p:animEffect transition="in" filter="fade">
                                      <p:cBhvr>
                                        <p:cTn id="22"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u="sng" dirty="0" smtClean="0"/>
              <a:t>2.MULTIPLE CHOICE QUESTIONS</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algn="just">
              <a:buNone/>
            </a:pPr>
            <a:r>
              <a:rPr lang="en-US" dirty="0" smtClean="0"/>
              <a:t>These are by far the most widely used type, and typically take the form of a short question or implied question (the stem) followed by four or five optional answers, one of which is unequivocally correct (the key) and all the others unequivocally wrong (the distracters).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6" name="Content Placeholder 5"/>
          <p:cNvSpPr>
            <a:spLocks noGrp="1"/>
          </p:cNvSpPr>
          <p:nvPr>
            <p:ph idx="1"/>
          </p:nvPr>
        </p:nvSpPr>
        <p:spPr/>
        <p:txBody>
          <a:bodyPr/>
          <a:lstStyle/>
          <a:p>
            <a:pPr>
              <a:buNone/>
            </a:pPr>
            <a:r>
              <a:rPr lang="en-US" dirty="0" smtClean="0"/>
              <a:t>1.   the most stable measures of central tendency is the___ </a:t>
            </a:r>
          </a:p>
          <a:p>
            <a:pPr marL="514350" lvl="0" indent="-514350">
              <a:buFont typeface="+mj-lt"/>
              <a:buAutoNum type="alphaUcPeriod"/>
            </a:pPr>
            <a:r>
              <a:rPr lang="en-US" dirty="0" smtClean="0"/>
              <a:t>Mean</a:t>
            </a:r>
          </a:p>
          <a:p>
            <a:pPr marL="514350" lvl="0" indent="-514350">
              <a:buFont typeface="+mj-lt"/>
              <a:buAutoNum type="alphaUcPeriod"/>
            </a:pPr>
            <a:r>
              <a:rPr lang="en-US" dirty="0" smtClean="0"/>
              <a:t>Median</a:t>
            </a:r>
          </a:p>
          <a:p>
            <a:pPr marL="514350" lvl="0" indent="-514350">
              <a:buFont typeface="+mj-lt"/>
              <a:buAutoNum type="alphaUcPeriod"/>
            </a:pPr>
            <a:r>
              <a:rPr lang="en-US" dirty="0" smtClean="0"/>
              <a:t>Mean &amp; median</a:t>
            </a:r>
          </a:p>
          <a:p>
            <a:pPr marL="514350" lvl="0" indent="-514350">
              <a:buFont typeface="+mj-lt"/>
              <a:buAutoNum type="alphaUcPeriod"/>
            </a:pPr>
            <a:r>
              <a:rPr lang="en-US" dirty="0" smtClean="0"/>
              <a:t>Mode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u="sng" dirty="0" smtClean="0"/>
              <a:t>3.MATCHING TYPE</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smtClean="0"/>
              <a:t> This consist 2 columns. each column  “A” is matched with column “B” rationalized basis</a:t>
            </a:r>
          </a:p>
          <a:p>
            <a:pPr>
              <a:buNone/>
            </a:pPr>
            <a:endParaRPr lang="en-US" dirty="0" smtClean="0"/>
          </a:p>
        </p:txBody>
      </p:sp>
      <p:pic>
        <p:nvPicPr>
          <p:cNvPr id="5122" name="Picture 2" descr="C:\Users\Ishita\Documents\test-construction-2-12-728.jpg"/>
          <p:cNvPicPr>
            <a:picLocks noChangeAspect="1" noChangeArrowheads="1"/>
          </p:cNvPicPr>
          <p:nvPr/>
        </p:nvPicPr>
        <p:blipFill>
          <a:blip r:embed="rId3"/>
          <a:srcRect/>
          <a:stretch>
            <a:fillRect/>
          </a:stretch>
        </p:blipFill>
        <p:spPr bwMode="auto">
          <a:xfrm>
            <a:off x="914400" y="2743200"/>
            <a:ext cx="7772400" cy="38957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5122"/>
                                        </p:tgtEl>
                                        <p:attrNameLst>
                                          <p:attrName>style.visibility</p:attrName>
                                        </p:attrNameLst>
                                      </p:cBhvr>
                                      <p:to>
                                        <p:strVal val="visible"/>
                                      </p:to>
                                    </p:set>
                                    <p:animEffect transition="in" filter="slide(fromBottom)">
                                      <p:cBhvr>
                                        <p:cTn id="16"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7000"/>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2.Constructed type response</a:t>
            </a:r>
            <a:endParaRPr lang="en-US" b="1"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4)">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6"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487</Words>
  <Application>Microsoft Office PowerPoint</Application>
  <PresentationFormat>On-screen Show (4:3)</PresentationFormat>
  <Paragraphs>81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OBJECTIVE TYPE ASSESSMENT</vt:lpstr>
      <vt:lpstr>DEFINITION </vt:lpstr>
      <vt:lpstr>CATEGORIES OF OBJECTIVE TYPE TEST </vt:lpstr>
      <vt:lpstr>1.Selected Response format</vt:lpstr>
      <vt:lpstr>1.TRUE/FALSE</vt:lpstr>
      <vt:lpstr>2.MULTIPLE CHOICE QUESTIONS </vt:lpstr>
      <vt:lpstr>Slide 7</vt:lpstr>
      <vt:lpstr>3.MATCHING TYPE </vt:lpstr>
      <vt:lpstr>2.Constructed type response</vt:lpstr>
      <vt:lpstr>Slide 10</vt:lpstr>
      <vt:lpstr>Slide 11</vt:lpstr>
      <vt:lpstr>Slide 12</vt:lpstr>
      <vt:lpstr>ADVANTAGES :</vt:lpstr>
      <vt:lpstr>DISDVANTAGES</vt:lpstr>
      <vt:lpstr>Slide 15</vt:lpstr>
      <vt:lpstr>Definition:</vt:lpstr>
      <vt:lpstr>Slide 17</vt:lpstr>
      <vt:lpstr> 1.Absoulate grading   </vt:lpstr>
      <vt:lpstr> 2.Relative grading   </vt:lpstr>
      <vt:lpstr>3.Self Referencing </vt:lpstr>
      <vt:lpstr>Advantages of grading: </vt:lpstr>
      <vt:lpstr>Disadvantages of grading: </vt:lpstr>
      <vt:lpstr>Slide 23</vt:lpstr>
      <vt:lpstr>PICO ANALYSIS</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 TYPE ASSESSMENT</dc:title>
  <dc:creator>Ishita</dc:creator>
  <cp:lastModifiedBy>$anKeT</cp:lastModifiedBy>
  <cp:revision>20</cp:revision>
  <dcterms:created xsi:type="dcterms:W3CDTF">2006-08-16T00:00:00Z</dcterms:created>
  <dcterms:modified xsi:type="dcterms:W3CDTF">2020-08-14T06:22:37Z</dcterms:modified>
</cp:coreProperties>
</file>