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07" r:id="rId2"/>
    <p:sldId id="336" r:id="rId3"/>
    <p:sldId id="333" r:id="rId4"/>
    <p:sldId id="334" r:id="rId5"/>
    <p:sldId id="335" r:id="rId6"/>
    <p:sldId id="337" r:id="rId7"/>
    <p:sldId id="338" r:id="rId8"/>
    <p:sldId id="379" r:id="rId9"/>
    <p:sldId id="339" r:id="rId10"/>
    <p:sldId id="340" r:id="rId11"/>
    <p:sldId id="362" r:id="rId12"/>
    <p:sldId id="343" r:id="rId13"/>
    <p:sldId id="344" r:id="rId14"/>
    <p:sldId id="347" r:id="rId15"/>
    <p:sldId id="348" r:id="rId16"/>
    <p:sldId id="380" r:id="rId17"/>
    <p:sldId id="350" r:id="rId18"/>
    <p:sldId id="351" r:id="rId19"/>
    <p:sldId id="352" r:id="rId20"/>
    <p:sldId id="353" r:id="rId21"/>
    <p:sldId id="354" r:id="rId22"/>
    <p:sldId id="355" r:id="rId23"/>
    <p:sldId id="356" r:id="rId24"/>
    <p:sldId id="38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a:srgbClr val="5A0E06"/>
    <a:srgbClr val="3333FF"/>
    <a:srgbClr val="FF33CC"/>
    <a:srgbClr val="E11F72"/>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88351" autoAdjust="0"/>
  </p:normalViewPr>
  <p:slideViewPr>
    <p:cSldViewPr>
      <p:cViewPr>
        <p:scale>
          <a:sx n="60" d="100"/>
          <a:sy n="60" d="100"/>
        </p:scale>
        <p:origin x="-1602"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75D4D-26C1-4ADE-818D-6A07494C4FF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C4754298-533E-453B-8960-D36B9942E867}">
      <dgm:prSet phldrT="[Text]" custT="1"/>
      <dgm:spPr>
        <a:solidFill>
          <a:schemeClr val="accent6">
            <a:lumMod val="60000"/>
            <a:lumOff val="40000"/>
          </a:schemeClr>
        </a:solidFill>
        <a:ln>
          <a:solidFill>
            <a:srgbClr val="FF0000"/>
          </a:solidFill>
        </a:ln>
      </dgm:spPr>
      <dgm:t>
        <a:bodyPr/>
        <a:lstStyle/>
        <a:p>
          <a:r>
            <a:rPr lang="en-IN" sz="4800" b="1" dirty="0" smtClean="0">
              <a:solidFill>
                <a:schemeClr val="tx1"/>
              </a:solidFill>
              <a:latin typeface="Andalus" pitchFamily="18" charset="-78"/>
              <a:cs typeface="Andalus" pitchFamily="18" charset="-78"/>
            </a:rPr>
            <a:t>Cognitive</a:t>
          </a:r>
          <a:endParaRPr lang="en-IN" sz="4800" b="1" dirty="0">
            <a:solidFill>
              <a:schemeClr val="tx1"/>
            </a:solidFill>
            <a:latin typeface="Andalus" pitchFamily="18" charset="-78"/>
            <a:cs typeface="Andalus" pitchFamily="18" charset="-78"/>
          </a:endParaRPr>
        </a:p>
      </dgm:t>
    </dgm:pt>
    <dgm:pt modelId="{7CCE6892-DCC8-40EF-975E-2287A4D4EE9D}" type="parTrans" cxnId="{14B33F78-F6AD-4B26-A3FA-6BA72643F949}">
      <dgm:prSet/>
      <dgm:spPr/>
      <dgm:t>
        <a:bodyPr/>
        <a:lstStyle/>
        <a:p>
          <a:endParaRPr lang="en-IN"/>
        </a:p>
      </dgm:t>
    </dgm:pt>
    <dgm:pt modelId="{F5FB1D2E-63C2-43B0-9DA5-DE8E20BF17FC}" type="sibTrans" cxnId="{14B33F78-F6AD-4B26-A3FA-6BA72643F949}">
      <dgm:prSet/>
      <dgm:spPr/>
      <dgm:t>
        <a:bodyPr/>
        <a:lstStyle/>
        <a:p>
          <a:endParaRPr lang="en-IN"/>
        </a:p>
      </dgm:t>
    </dgm:pt>
    <dgm:pt modelId="{E7FE7FE0-0309-4E89-B15C-CBEE8341DE1B}">
      <dgm:prSet phldrT="[Text]"/>
      <dgm:spPr>
        <a:ln>
          <a:solidFill>
            <a:srgbClr val="5A0E06">
              <a:alpha val="90000"/>
            </a:srgbClr>
          </a:solidFill>
        </a:ln>
      </dgm:spPr>
      <dgm:t>
        <a:bodyPr/>
        <a:lstStyle/>
        <a:p>
          <a:r>
            <a:rPr lang="en-IN" b="1" dirty="0" smtClean="0">
              <a:latin typeface="Comic Sans MS" pitchFamily="66" charset="0"/>
            </a:rPr>
            <a:t>Relating to the mental processes of thinking and reasoning</a:t>
          </a:r>
          <a:r>
            <a:rPr lang="en-IN" dirty="0" smtClean="0"/>
            <a:t>.</a:t>
          </a:r>
          <a:endParaRPr lang="en-IN" dirty="0"/>
        </a:p>
      </dgm:t>
    </dgm:pt>
    <dgm:pt modelId="{2F83877B-503A-4449-BFFE-B5F20FC02D4F}" type="sibTrans" cxnId="{3D085672-33BF-4E96-B851-CE2B1D8F3B05}">
      <dgm:prSet/>
      <dgm:spPr/>
      <dgm:t>
        <a:bodyPr/>
        <a:lstStyle/>
        <a:p>
          <a:endParaRPr lang="en-IN"/>
        </a:p>
      </dgm:t>
    </dgm:pt>
    <dgm:pt modelId="{472DD523-F999-47B6-94C3-B97DCBE5A13A}" type="parTrans" cxnId="{3D085672-33BF-4E96-B851-CE2B1D8F3B05}">
      <dgm:prSet/>
      <dgm:spPr/>
      <dgm:t>
        <a:bodyPr/>
        <a:lstStyle/>
        <a:p>
          <a:endParaRPr lang="en-IN"/>
        </a:p>
      </dgm:t>
    </dgm:pt>
    <dgm:pt modelId="{6192112B-8DBA-4D6B-968D-EAC0355C70B6}" type="pres">
      <dgm:prSet presAssocID="{28C75D4D-26C1-4ADE-818D-6A07494C4FF4}" presName="Name0" presStyleCnt="0">
        <dgm:presLayoutVars>
          <dgm:dir/>
          <dgm:animLvl val="lvl"/>
          <dgm:resizeHandles/>
        </dgm:presLayoutVars>
      </dgm:prSet>
      <dgm:spPr/>
      <dgm:t>
        <a:bodyPr/>
        <a:lstStyle/>
        <a:p>
          <a:endParaRPr lang="en-IN"/>
        </a:p>
      </dgm:t>
    </dgm:pt>
    <dgm:pt modelId="{2F524570-AB38-44CC-A64F-FC0C63FE38E2}" type="pres">
      <dgm:prSet presAssocID="{C4754298-533E-453B-8960-D36B9942E867}" presName="linNode" presStyleCnt="0"/>
      <dgm:spPr/>
    </dgm:pt>
    <dgm:pt modelId="{16630365-547F-4582-8C31-C901FA389143}" type="pres">
      <dgm:prSet presAssocID="{C4754298-533E-453B-8960-D36B9942E867}" presName="parentShp" presStyleLbl="node1" presStyleIdx="0" presStyleCnt="1" custScaleX="88596" custScaleY="26465">
        <dgm:presLayoutVars>
          <dgm:bulletEnabled val="1"/>
        </dgm:presLayoutVars>
      </dgm:prSet>
      <dgm:spPr/>
      <dgm:t>
        <a:bodyPr/>
        <a:lstStyle/>
        <a:p>
          <a:endParaRPr lang="en-IN"/>
        </a:p>
      </dgm:t>
    </dgm:pt>
    <dgm:pt modelId="{94F3BCD2-539C-4766-AD55-351CB44E41E1}" type="pres">
      <dgm:prSet presAssocID="{C4754298-533E-453B-8960-D36B9942E867}" presName="childShp" presStyleLbl="bgAccFollowNode1" presStyleIdx="0" presStyleCnt="1">
        <dgm:presLayoutVars>
          <dgm:bulletEnabled val="1"/>
        </dgm:presLayoutVars>
      </dgm:prSet>
      <dgm:spPr/>
      <dgm:t>
        <a:bodyPr/>
        <a:lstStyle/>
        <a:p>
          <a:endParaRPr lang="en-IN"/>
        </a:p>
      </dgm:t>
    </dgm:pt>
  </dgm:ptLst>
  <dgm:cxnLst>
    <dgm:cxn modelId="{D4264E79-FFEF-4EF0-A6E0-E6478E184A98}" type="presOf" srcId="{28C75D4D-26C1-4ADE-818D-6A07494C4FF4}" destId="{6192112B-8DBA-4D6B-968D-EAC0355C70B6}" srcOrd="0" destOrd="0" presId="urn:microsoft.com/office/officeart/2005/8/layout/vList6"/>
    <dgm:cxn modelId="{C700828F-16AB-4401-B990-661C4804EC5D}" type="presOf" srcId="{C4754298-533E-453B-8960-D36B9942E867}" destId="{16630365-547F-4582-8C31-C901FA389143}" srcOrd="0" destOrd="0" presId="urn:microsoft.com/office/officeart/2005/8/layout/vList6"/>
    <dgm:cxn modelId="{14B33F78-F6AD-4B26-A3FA-6BA72643F949}" srcId="{28C75D4D-26C1-4ADE-818D-6A07494C4FF4}" destId="{C4754298-533E-453B-8960-D36B9942E867}" srcOrd="0" destOrd="0" parTransId="{7CCE6892-DCC8-40EF-975E-2287A4D4EE9D}" sibTransId="{F5FB1D2E-63C2-43B0-9DA5-DE8E20BF17FC}"/>
    <dgm:cxn modelId="{3D085672-33BF-4E96-B851-CE2B1D8F3B05}" srcId="{C4754298-533E-453B-8960-D36B9942E867}" destId="{E7FE7FE0-0309-4E89-B15C-CBEE8341DE1B}" srcOrd="0" destOrd="0" parTransId="{472DD523-F999-47B6-94C3-B97DCBE5A13A}" sibTransId="{2F83877B-503A-4449-BFFE-B5F20FC02D4F}"/>
    <dgm:cxn modelId="{DEB1BD6C-5A3F-4F9C-9C08-83A6D46B7150}" type="presOf" srcId="{E7FE7FE0-0309-4E89-B15C-CBEE8341DE1B}" destId="{94F3BCD2-539C-4766-AD55-351CB44E41E1}" srcOrd="0" destOrd="0" presId="urn:microsoft.com/office/officeart/2005/8/layout/vList6"/>
    <dgm:cxn modelId="{3A47CACD-5B2F-413C-82E3-822CA4F08BC7}" type="presParOf" srcId="{6192112B-8DBA-4D6B-968D-EAC0355C70B6}" destId="{2F524570-AB38-44CC-A64F-FC0C63FE38E2}" srcOrd="0" destOrd="0" presId="urn:microsoft.com/office/officeart/2005/8/layout/vList6"/>
    <dgm:cxn modelId="{AC12D3FD-6B97-47C0-92B8-033FA3CA322B}" type="presParOf" srcId="{2F524570-AB38-44CC-A64F-FC0C63FE38E2}" destId="{16630365-547F-4582-8C31-C901FA389143}" srcOrd="0" destOrd="0" presId="urn:microsoft.com/office/officeart/2005/8/layout/vList6"/>
    <dgm:cxn modelId="{39039693-5C6D-4151-8BB5-BA1D90988395}" type="presParOf" srcId="{2F524570-AB38-44CC-A64F-FC0C63FE38E2}" destId="{94F3BCD2-539C-4766-AD55-351CB44E41E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D086BF-4FB7-41E3-8489-8DC623809F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41E3FA34-E3DD-46E0-89A0-6CA0F9DC585E}">
      <dgm:prSet custT="1"/>
      <dgm:spPr>
        <a:solidFill>
          <a:schemeClr val="accent2">
            <a:lumMod val="40000"/>
            <a:lumOff val="60000"/>
          </a:schemeClr>
        </a:solidFill>
        <a:ln>
          <a:solidFill>
            <a:srgbClr val="FFFF00"/>
          </a:solidFill>
        </a:ln>
      </dgm:spPr>
      <dgm:t>
        <a:bodyPr/>
        <a:lstStyle/>
        <a:p>
          <a:pPr algn="ctr" rtl="0"/>
          <a:r>
            <a:rPr lang="en-IN" sz="3600" b="1" dirty="0" smtClean="0">
              <a:solidFill>
                <a:schemeClr val="tx1"/>
              </a:solidFill>
              <a:latin typeface="Comic Sans MS" pitchFamily="66" charset="0"/>
            </a:rPr>
            <a:t>3.Thought Recording.</a:t>
          </a:r>
          <a:r>
            <a:rPr lang="en-IN" sz="3600" dirty="0" smtClean="0">
              <a:solidFill>
                <a:schemeClr val="tx1"/>
              </a:solidFill>
              <a:latin typeface="Comic Sans MS" pitchFamily="66" charset="0"/>
            </a:rPr>
            <a:t> </a:t>
          </a:r>
          <a:endParaRPr lang="en-IN" sz="3600" dirty="0">
            <a:solidFill>
              <a:schemeClr val="tx1"/>
            </a:solidFill>
            <a:latin typeface="Comic Sans MS" pitchFamily="66" charset="0"/>
          </a:endParaRPr>
        </a:p>
      </dgm:t>
    </dgm:pt>
    <dgm:pt modelId="{EB0B6008-72D0-4764-91D6-0712483B62A1}" type="parTrans" cxnId="{D1AAEFAD-6201-4716-8B7E-93033756B8E8}">
      <dgm:prSet/>
      <dgm:spPr/>
      <dgm:t>
        <a:bodyPr/>
        <a:lstStyle/>
        <a:p>
          <a:endParaRPr lang="en-IN"/>
        </a:p>
      </dgm:t>
    </dgm:pt>
    <dgm:pt modelId="{A07062AC-7AF3-4B9E-8F60-6011912D743D}" type="sibTrans" cxnId="{D1AAEFAD-6201-4716-8B7E-93033756B8E8}">
      <dgm:prSet/>
      <dgm:spPr/>
      <dgm:t>
        <a:bodyPr/>
        <a:lstStyle/>
        <a:p>
          <a:endParaRPr lang="en-IN"/>
        </a:p>
      </dgm:t>
    </dgm:pt>
    <dgm:pt modelId="{3F1BDE36-F1E8-485B-8E17-F6432CA5A996}">
      <dgm:prSet custT="1"/>
      <dgm:spPr>
        <a:solidFill>
          <a:schemeClr val="bg1">
            <a:lumMod val="95000"/>
          </a:schemeClr>
        </a:solidFill>
        <a:ln>
          <a:solidFill>
            <a:srgbClr val="FF0000"/>
          </a:solidFill>
        </a:ln>
      </dgm:spPr>
      <dgm:t>
        <a:bodyPr/>
        <a:lstStyle/>
        <a:p>
          <a:pPr rtl="0"/>
          <a:r>
            <a:rPr lang="en-IN" sz="2400" dirty="0" smtClean="0">
              <a:solidFill>
                <a:schemeClr val="tx1"/>
              </a:solidFill>
              <a:latin typeface="Lucida Bright" pitchFamily="18" charset="0"/>
            </a:rPr>
            <a:t>This technique, one of the most frequently used methods of recognizing automatic thoughts, is taught to and discussed with the client in the therapy session. Thought recording is assigned as home- work for the client outside of therapy. In thought recording, the client is asked to keep a written record of situations that occur and the automatic thoughts that are elicited by the situation. This is called a “two-column” thought recording. Some therapists ask their clients to keep a “three-column” recording, which includes a description of the emotional response also associated with the situation.</a:t>
          </a:r>
          <a:endParaRPr lang="en-IN" sz="2400" dirty="0">
            <a:solidFill>
              <a:schemeClr val="tx1"/>
            </a:solidFill>
            <a:latin typeface="Lucida Bright" pitchFamily="18" charset="0"/>
          </a:endParaRPr>
        </a:p>
      </dgm:t>
    </dgm:pt>
    <dgm:pt modelId="{DBD06E79-D365-456D-A490-F996D2606540}" type="parTrans" cxnId="{08727B31-1F1D-4EE5-B13E-7AA411909E98}">
      <dgm:prSet/>
      <dgm:spPr/>
      <dgm:t>
        <a:bodyPr/>
        <a:lstStyle/>
        <a:p>
          <a:endParaRPr lang="en-IN"/>
        </a:p>
      </dgm:t>
    </dgm:pt>
    <dgm:pt modelId="{39881EDA-7AE7-4CFF-A9F6-C76D0C67A37A}" type="sibTrans" cxnId="{08727B31-1F1D-4EE5-B13E-7AA411909E98}">
      <dgm:prSet/>
      <dgm:spPr/>
      <dgm:t>
        <a:bodyPr/>
        <a:lstStyle/>
        <a:p>
          <a:endParaRPr lang="en-IN"/>
        </a:p>
      </dgm:t>
    </dgm:pt>
    <dgm:pt modelId="{E1B92191-6443-4510-B58E-ACBDF15E6235}" type="pres">
      <dgm:prSet presAssocID="{EBD086BF-4FB7-41E3-8489-8DC623809FCF}" presName="linear" presStyleCnt="0">
        <dgm:presLayoutVars>
          <dgm:animLvl val="lvl"/>
          <dgm:resizeHandles val="exact"/>
        </dgm:presLayoutVars>
      </dgm:prSet>
      <dgm:spPr/>
      <dgm:t>
        <a:bodyPr/>
        <a:lstStyle/>
        <a:p>
          <a:endParaRPr lang="en-IN"/>
        </a:p>
      </dgm:t>
    </dgm:pt>
    <dgm:pt modelId="{90E344B1-BFD7-4F89-82AA-7C9AA9BD946D}" type="pres">
      <dgm:prSet presAssocID="{41E3FA34-E3DD-46E0-89A0-6CA0F9DC585E}" presName="parentText" presStyleLbl="node1" presStyleIdx="0" presStyleCnt="2" custScaleX="38109" custScaleY="25716" custLinFactY="-6543" custLinFactNeighborX="-15156" custLinFactNeighborY="-100000">
        <dgm:presLayoutVars>
          <dgm:chMax val="0"/>
          <dgm:bulletEnabled val="1"/>
        </dgm:presLayoutVars>
      </dgm:prSet>
      <dgm:spPr/>
      <dgm:t>
        <a:bodyPr/>
        <a:lstStyle/>
        <a:p>
          <a:endParaRPr lang="en-IN"/>
        </a:p>
      </dgm:t>
    </dgm:pt>
    <dgm:pt modelId="{672D8AC6-EE41-4CDA-8852-80BED963E143}" type="pres">
      <dgm:prSet presAssocID="{A07062AC-7AF3-4B9E-8F60-6011912D743D}" presName="spacer" presStyleCnt="0"/>
      <dgm:spPr/>
    </dgm:pt>
    <dgm:pt modelId="{884D143B-F186-4D1F-B7BB-E5235DFBBC3C}" type="pres">
      <dgm:prSet presAssocID="{3F1BDE36-F1E8-485B-8E17-F6432CA5A996}" presName="parentText" presStyleLbl="node1" presStyleIdx="1" presStyleCnt="2" custScaleY="111495" custLinFactNeighborX="877">
        <dgm:presLayoutVars>
          <dgm:chMax val="0"/>
          <dgm:bulletEnabled val="1"/>
        </dgm:presLayoutVars>
      </dgm:prSet>
      <dgm:spPr/>
      <dgm:t>
        <a:bodyPr/>
        <a:lstStyle/>
        <a:p>
          <a:endParaRPr lang="en-IN"/>
        </a:p>
      </dgm:t>
    </dgm:pt>
  </dgm:ptLst>
  <dgm:cxnLst>
    <dgm:cxn modelId="{08727B31-1F1D-4EE5-B13E-7AA411909E98}" srcId="{EBD086BF-4FB7-41E3-8489-8DC623809FCF}" destId="{3F1BDE36-F1E8-485B-8E17-F6432CA5A996}" srcOrd="1" destOrd="0" parTransId="{DBD06E79-D365-456D-A490-F996D2606540}" sibTransId="{39881EDA-7AE7-4CFF-A9F6-C76D0C67A37A}"/>
    <dgm:cxn modelId="{CB0BF3CE-A79C-4DBB-93F2-91E5041949DA}" type="presOf" srcId="{41E3FA34-E3DD-46E0-89A0-6CA0F9DC585E}" destId="{90E344B1-BFD7-4F89-82AA-7C9AA9BD946D}" srcOrd="0" destOrd="0" presId="urn:microsoft.com/office/officeart/2005/8/layout/vList2"/>
    <dgm:cxn modelId="{6AA134E6-F197-4E65-B565-71DE7932D8BD}" type="presOf" srcId="{EBD086BF-4FB7-41E3-8489-8DC623809FCF}" destId="{E1B92191-6443-4510-B58E-ACBDF15E6235}" srcOrd="0" destOrd="0" presId="urn:microsoft.com/office/officeart/2005/8/layout/vList2"/>
    <dgm:cxn modelId="{D1AAEFAD-6201-4716-8B7E-93033756B8E8}" srcId="{EBD086BF-4FB7-41E3-8489-8DC623809FCF}" destId="{41E3FA34-E3DD-46E0-89A0-6CA0F9DC585E}" srcOrd="0" destOrd="0" parTransId="{EB0B6008-72D0-4764-91D6-0712483B62A1}" sibTransId="{A07062AC-7AF3-4B9E-8F60-6011912D743D}"/>
    <dgm:cxn modelId="{BCF5A392-C318-425F-B0D8-F215395494AE}" type="presOf" srcId="{3F1BDE36-F1E8-485B-8E17-F6432CA5A996}" destId="{884D143B-F186-4D1F-B7BB-E5235DFBBC3C}" srcOrd="0" destOrd="0" presId="urn:microsoft.com/office/officeart/2005/8/layout/vList2"/>
    <dgm:cxn modelId="{9020A5A6-4AC7-4F77-9D54-2D3D07CA862E}" type="presParOf" srcId="{E1B92191-6443-4510-B58E-ACBDF15E6235}" destId="{90E344B1-BFD7-4F89-82AA-7C9AA9BD946D}" srcOrd="0" destOrd="0" presId="urn:microsoft.com/office/officeart/2005/8/layout/vList2"/>
    <dgm:cxn modelId="{4FA0378A-64C0-4BBF-B457-B8206F42F58C}" type="presParOf" srcId="{E1B92191-6443-4510-B58E-ACBDF15E6235}" destId="{672D8AC6-EE41-4CDA-8852-80BED963E143}" srcOrd="1" destOrd="0" presId="urn:microsoft.com/office/officeart/2005/8/layout/vList2"/>
    <dgm:cxn modelId="{C7B9F42F-C6DA-48F2-B9F1-BCF8A090E180}" type="presParOf" srcId="{E1B92191-6443-4510-B58E-ACBDF15E6235}" destId="{884D143B-F186-4D1F-B7BB-E5235DFBBC3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41C7AC-39BC-4670-82B6-3B23AE516A36}" type="doc">
      <dgm:prSet loTypeId="urn:microsoft.com/office/officeart/2005/8/layout/funnel1" loCatId="process" qsTypeId="urn:microsoft.com/office/officeart/2005/8/quickstyle/simple5" qsCatId="simple" csTypeId="urn:microsoft.com/office/officeart/2005/8/colors/colorful5" csCatId="colorful" phldr="1"/>
      <dgm:spPr/>
      <dgm:t>
        <a:bodyPr/>
        <a:lstStyle/>
        <a:p>
          <a:endParaRPr lang="en-IN"/>
        </a:p>
      </dgm:t>
    </dgm:pt>
    <dgm:pt modelId="{76DBB4C0-8F43-487B-AD6C-46166020AAE8}">
      <dgm:prSet phldrT="[Text]" custT="1"/>
      <dgm:spPr/>
      <dgm:t>
        <a:bodyPr/>
        <a:lstStyle/>
        <a:p>
          <a:r>
            <a:rPr lang="en-US" sz="36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Examining the Evidence. </a:t>
          </a:r>
          <a:endParaRPr lang="en-IN" sz="36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dgm:t>
    </dgm:pt>
    <dgm:pt modelId="{85688D0F-EC0A-4748-96DC-71037A03B965}" type="parTrans" cxnId="{FAE7651D-8169-4EAA-A115-BDEFD086770B}">
      <dgm:prSet/>
      <dgm:spPr/>
      <dgm:t>
        <a:bodyPr/>
        <a:lstStyle/>
        <a:p>
          <a:endParaRPr lang="en-IN"/>
        </a:p>
      </dgm:t>
    </dgm:pt>
    <dgm:pt modelId="{591050D5-20B7-4DAE-AF26-F5A14DDA5B73}" type="sibTrans" cxnId="{FAE7651D-8169-4EAA-A115-BDEFD086770B}">
      <dgm:prSet/>
      <dgm:spPr/>
      <dgm:t>
        <a:bodyPr/>
        <a:lstStyle/>
        <a:p>
          <a:endParaRPr lang="en-IN"/>
        </a:p>
      </dgm:t>
    </dgm:pt>
    <dgm:pt modelId="{E6ACDDCD-F951-40A0-A4C8-9D9CF5BA062B}">
      <dgm:prSet phldrT="[Text]" custT="1"/>
      <dgm:spPr/>
      <dgm:t>
        <a:bodyPr/>
        <a:lstStyle/>
        <a:p>
          <a:r>
            <a:rPr lang="en-US" sz="36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Generating Alternatives</a:t>
          </a:r>
          <a:endParaRPr lang="en-IN" sz="3600"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dgm:t>
    </dgm:pt>
    <dgm:pt modelId="{F1F00123-BEE5-409C-A590-CF8317E80072}" type="parTrans" cxnId="{999F2AFF-EAA3-47D7-A72F-897BAC827616}">
      <dgm:prSet/>
      <dgm:spPr/>
      <dgm:t>
        <a:bodyPr/>
        <a:lstStyle/>
        <a:p>
          <a:endParaRPr lang="en-IN"/>
        </a:p>
      </dgm:t>
    </dgm:pt>
    <dgm:pt modelId="{04B62745-38FB-4433-97C0-09894EAE2881}" type="sibTrans" cxnId="{999F2AFF-EAA3-47D7-A72F-897BAC827616}">
      <dgm:prSet/>
      <dgm:spPr/>
      <dgm:t>
        <a:bodyPr/>
        <a:lstStyle/>
        <a:p>
          <a:endParaRPr lang="en-IN"/>
        </a:p>
      </dgm:t>
    </dgm:pt>
    <dgm:pt modelId="{5D3B7555-8C5A-41FB-9375-028699ACB5E0}">
      <dgm:prSet phldrT="[Text]" custT="1"/>
      <dgm:spPr/>
      <dgm:t>
        <a:bodyPr/>
        <a:lstStyle/>
        <a:p>
          <a:r>
            <a:rPr lang="en-US" sz="36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Cognitive Rehearsal</a:t>
          </a:r>
          <a:endParaRPr lang="en-IN" sz="36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dgm:t>
    </dgm:pt>
    <dgm:pt modelId="{40209D48-7A8A-4ECE-ACC4-A3B48AF04592}" type="parTrans" cxnId="{AD4EF92F-1880-4471-969F-E2FC08C893EA}">
      <dgm:prSet/>
      <dgm:spPr/>
      <dgm:t>
        <a:bodyPr/>
        <a:lstStyle/>
        <a:p>
          <a:endParaRPr lang="en-IN"/>
        </a:p>
      </dgm:t>
    </dgm:pt>
    <dgm:pt modelId="{0D554BD0-3DF1-491D-914E-796105AEA518}" type="sibTrans" cxnId="{AD4EF92F-1880-4471-969F-E2FC08C893EA}">
      <dgm:prSet/>
      <dgm:spPr/>
      <dgm:t>
        <a:bodyPr/>
        <a:lstStyle/>
        <a:p>
          <a:endParaRPr lang="en-IN"/>
        </a:p>
      </dgm:t>
    </dgm:pt>
    <dgm:pt modelId="{12D9027C-944B-44C1-A40D-12CAA80EDF4A}">
      <dgm:prSet phldrT="[Text]" phldr="1"/>
      <dgm:spPr/>
      <dgm:t>
        <a:bodyPr/>
        <a:lstStyle/>
        <a:p>
          <a:endParaRPr lang="en-IN"/>
        </a:p>
      </dgm:t>
    </dgm:pt>
    <dgm:pt modelId="{C310BC6B-F8C1-4111-BE0B-1A0E8DBC362F}" type="parTrans" cxnId="{1226177F-F5BB-4CC1-95EC-F720C84AE6D8}">
      <dgm:prSet/>
      <dgm:spPr/>
      <dgm:t>
        <a:bodyPr/>
        <a:lstStyle/>
        <a:p>
          <a:endParaRPr lang="en-IN"/>
        </a:p>
      </dgm:t>
    </dgm:pt>
    <dgm:pt modelId="{529F7E60-B216-4934-BAC6-7EF119CC8EB1}" type="sibTrans" cxnId="{1226177F-F5BB-4CC1-95EC-F720C84AE6D8}">
      <dgm:prSet/>
      <dgm:spPr/>
      <dgm:t>
        <a:bodyPr/>
        <a:lstStyle/>
        <a:p>
          <a:endParaRPr lang="en-IN"/>
        </a:p>
      </dgm:t>
    </dgm:pt>
    <dgm:pt modelId="{1129D459-C406-4FBA-8BFE-83B5E9EC1721}">
      <dgm:prSet phldrT="[Text]" custScaleX="322071" custScaleY="103522" custLinFactNeighborX="56737" custLinFactNeighborY="-16963"/>
      <dgm:spPr/>
      <dgm:t>
        <a:bodyPr/>
        <a:lstStyle/>
        <a:p>
          <a:endParaRPr lang="en-IN"/>
        </a:p>
      </dgm:t>
    </dgm:pt>
    <dgm:pt modelId="{5E3F202F-3434-4908-9AEE-C4E3BF616DA7}" type="parTrans" cxnId="{B146ED37-51A8-4275-8F9E-A1FB87E4BC82}">
      <dgm:prSet/>
      <dgm:spPr/>
      <dgm:t>
        <a:bodyPr/>
        <a:lstStyle/>
        <a:p>
          <a:endParaRPr lang="en-IN"/>
        </a:p>
      </dgm:t>
    </dgm:pt>
    <dgm:pt modelId="{3DF5C492-E7A8-414D-9F4A-94FDF6B7275F}" type="sibTrans" cxnId="{B146ED37-51A8-4275-8F9E-A1FB87E4BC82}">
      <dgm:prSet/>
      <dgm:spPr/>
      <dgm:t>
        <a:bodyPr/>
        <a:lstStyle/>
        <a:p>
          <a:endParaRPr lang="en-IN"/>
        </a:p>
      </dgm:t>
    </dgm:pt>
    <dgm:pt modelId="{AB9B7F45-3481-4632-987B-87C8EBD77310}">
      <dgm:prSet phldrT="[Text]" custScaleX="245656" custLinFactX="-8169" custLinFactNeighborX="-100000" custLinFactNeighborY="-42901"/>
      <dgm:spPr/>
      <dgm:t>
        <a:bodyPr/>
        <a:lstStyle/>
        <a:p>
          <a:endParaRPr lang="en-IN"/>
        </a:p>
      </dgm:t>
    </dgm:pt>
    <dgm:pt modelId="{CFC51F67-FDF8-4877-952A-6EEB18FC972D}" type="parTrans" cxnId="{F79432B8-B628-4A69-AD42-5B3808707DFA}">
      <dgm:prSet/>
      <dgm:spPr/>
      <dgm:t>
        <a:bodyPr/>
        <a:lstStyle/>
        <a:p>
          <a:endParaRPr lang="en-IN"/>
        </a:p>
      </dgm:t>
    </dgm:pt>
    <dgm:pt modelId="{87D7DEBD-B91C-49A7-B3A1-9806B0500A2A}" type="sibTrans" cxnId="{F79432B8-B628-4A69-AD42-5B3808707DFA}">
      <dgm:prSet/>
      <dgm:spPr/>
      <dgm:t>
        <a:bodyPr/>
        <a:lstStyle/>
        <a:p>
          <a:endParaRPr lang="en-IN"/>
        </a:p>
      </dgm:t>
    </dgm:pt>
    <dgm:pt modelId="{BAB4A4F3-6C16-4774-A256-7ED8014AD1E9}" type="pres">
      <dgm:prSet presAssocID="{C041C7AC-39BC-4670-82B6-3B23AE516A36}" presName="Name0" presStyleCnt="0">
        <dgm:presLayoutVars>
          <dgm:chMax val="4"/>
          <dgm:resizeHandles val="exact"/>
        </dgm:presLayoutVars>
      </dgm:prSet>
      <dgm:spPr/>
      <dgm:t>
        <a:bodyPr/>
        <a:lstStyle/>
        <a:p>
          <a:endParaRPr lang="en-IN"/>
        </a:p>
      </dgm:t>
    </dgm:pt>
    <dgm:pt modelId="{9A7986D4-11B1-4997-BEC0-C5CDBF2C9EA9}" type="pres">
      <dgm:prSet presAssocID="{C041C7AC-39BC-4670-82B6-3B23AE516A36}" presName="ellipse" presStyleLbl="trBgShp" presStyleIdx="0" presStyleCnt="1"/>
      <dgm:spPr/>
    </dgm:pt>
    <dgm:pt modelId="{3387D520-848D-40D7-B012-35995C750C25}" type="pres">
      <dgm:prSet presAssocID="{C041C7AC-39BC-4670-82B6-3B23AE516A36}" presName="arrow1" presStyleLbl="fgShp" presStyleIdx="0" presStyleCnt="1"/>
      <dgm:spPr/>
    </dgm:pt>
    <dgm:pt modelId="{35404BC9-5E39-4602-B3B2-BC907FDD88CC}" type="pres">
      <dgm:prSet presAssocID="{C041C7AC-39BC-4670-82B6-3B23AE516A36}" presName="rectangle" presStyleLbl="revTx" presStyleIdx="0" presStyleCnt="1">
        <dgm:presLayoutVars>
          <dgm:bulletEnabled val="1"/>
        </dgm:presLayoutVars>
      </dgm:prSet>
      <dgm:spPr/>
      <dgm:t>
        <a:bodyPr/>
        <a:lstStyle/>
        <a:p>
          <a:endParaRPr lang="en-IN"/>
        </a:p>
      </dgm:t>
    </dgm:pt>
    <dgm:pt modelId="{947032B9-FD1F-4837-A112-84659D376125}" type="pres">
      <dgm:prSet presAssocID="{E6ACDDCD-F951-40A0-A4C8-9D9CF5BA062B}" presName="item1" presStyleLbl="node1" presStyleIdx="0" presStyleCnt="3" custScaleX="310579" custScaleY="118975" custLinFactNeighborX="-30189" custLinFactNeighborY="-38715">
        <dgm:presLayoutVars>
          <dgm:bulletEnabled val="1"/>
        </dgm:presLayoutVars>
      </dgm:prSet>
      <dgm:spPr/>
      <dgm:t>
        <a:bodyPr/>
        <a:lstStyle/>
        <a:p>
          <a:endParaRPr lang="en-IN"/>
        </a:p>
      </dgm:t>
    </dgm:pt>
    <dgm:pt modelId="{12225CCE-E3B4-4318-884B-101C77BDB6A4}" type="pres">
      <dgm:prSet presAssocID="{5D3B7555-8C5A-41FB-9375-028699ACB5E0}" presName="item2" presStyleLbl="node1" presStyleIdx="1" presStyleCnt="3" custScaleX="272429" custLinFactNeighborX="-82801" custLinFactNeighborY="-49083">
        <dgm:presLayoutVars>
          <dgm:bulletEnabled val="1"/>
        </dgm:presLayoutVars>
      </dgm:prSet>
      <dgm:spPr/>
      <dgm:t>
        <a:bodyPr/>
        <a:lstStyle/>
        <a:p>
          <a:endParaRPr lang="en-IN"/>
        </a:p>
      </dgm:t>
    </dgm:pt>
    <dgm:pt modelId="{A6462651-6815-4935-9705-5C7B26C7B7AF}" type="pres">
      <dgm:prSet presAssocID="{12D9027C-944B-44C1-A40D-12CAA80EDF4A}" presName="item3" presStyleLbl="node1" presStyleIdx="2" presStyleCnt="3" custScaleX="322071" custScaleY="113351" custLinFactX="16912" custLinFactNeighborX="100000" custLinFactNeighborY="-13508">
        <dgm:presLayoutVars>
          <dgm:bulletEnabled val="1"/>
        </dgm:presLayoutVars>
      </dgm:prSet>
      <dgm:spPr/>
      <dgm:t>
        <a:bodyPr/>
        <a:lstStyle/>
        <a:p>
          <a:endParaRPr lang="en-IN"/>
        </a:p>
      </dgm:t>
    </dgm:pt>
    <dgm:pt modelId="{E8108782-4E35-457C-A021-F1AF902672A9}" type="pres">
      <dgm:prSet presAssocID="{C041C7AC-39BC-4670-82B6-3B23AE516A36}" presName="funnel" presStyleLbl="trAlignAcc1" presStyleIdx="0" presStyleCnt="1" custScaleX="209127" custScaleY="142857" custLinFactNeighborX="516" custLinFactNeighborY="8979"/>
      <dgm:spPr/>
    </dgm:pt>
  </dgm:ptLst>
  <dgm:cxnLst>
    <dgm:cxn modelId="{FAE7651D-8169-4EAA-A115-BDEFD086770B}" srcId="{C041C7AC-39BC-4670-82B6-3B23AE516A36}" destId="{76DBB4C0-8F43-487B-AD6C-46166020AAE8}" srcOrd="0" destOrd="0" parTransId="{85688D0F-EC0A-4748-96DC-71037A03B965}" sibTransId="{591050D5-20B7-4DAE-AF26-F5A14DDA5B73}"/>
    <dgm:cxn modelId="{999F2AFF-EAA3-47D7-A72F-897BAC827616}" srcId="{C041C7AC-39BC-4670-82B6-3B23AE516A36}" destId="{E6ACDDCD-F951-40A0-A4C8-9D9CF5BA062B}" srcOrd="1" destOrd="0" parTransId="{F1F00123-BEE5-409C-A590-CF8317E80072}" sibTransId="{04B62745-38FB-4433-97C0-09894EAE2881}"/>
    <dgm:cxn modelId="{AD4EF92F-1880-4471-969F-E2FC08C893EA}" srcId="{C041C7AC-39BC-4670-82B6-3B23AE516A36}" destId="{5D3B7555-8C5A-41FB-9375-028699ACB5E0}" srcOrd="2" destOrd="0" parTransId="{40209D48-7A8A-4ECE-ACC4-A3B48AF04592}" sibTransId="{0D554BD0-3DF1-491D-914E-796105AEA518}"/>
    <dgm:cxn modelId="{E8832D1F-7F5B-4DD8-8150-6340302B4C60}" type="presOf" srcId="{12D9027C-944B-44C1-A40D-12CAA80EDF4A}" destId="{35404BC9-5E39-4602-B3B2-BC907FDD88CC}" srcOrd="0" destOrd="0" presId="urn:microsoft.com/office/officeart/2005/8/layout/funnel1"/>
    <dgm:cxn modelId="{E80D7713-933F-4046-A921-D9553D320D77}" type="presOf" srcId="{C041C7AC-39BC-4670-82B6-3B23AE516A36}" destId="{BAB4A4F3-6C16-4774-A256-7ED8014AD1E9}" srcOrd="0" destOrd="0" presId="urn:microsoft.com/office/officeart/2005/8/layout/funnel1"/>
    <dgm:cxn modelId="{524B6A49-A242-4034-ADF5-817D7B5534D7}" type="presOf" srcId="{5D3B7555-8C5A-41FB-9375-028699ACB5E0}" destId="{947032B9-FD1F-4837-A112-84659D376125}" srcOrd="0" destOrd="0" presId="urn:microsoft.com/office/officeart/2005/8/layout/funnel1"/>
    <dgm:cxn modelId="{B146ED37-51A8-4275-8F9E-A1FB87E4BC82}" srcId="{C041C7AC-39BC-4670-82B6-3B23AE516A36}" destId="{1129D459-C406-4FBA-8BFE-83B5E9EC1721}" srcOrd="4" destOrd="0" parTransId="{5E3F202F-3434-4908-9AEE-C4E3BF616DA7}" sibTransId="{3DF5C492-E7A8-414D-9F4A-94FDF6B7275F}"/>
    <dgm:cxn modelId="{0B7EAA13-474F-4CC2-95CF-E1F37DD10584}" type="presOf" srcId="{E6ACDDCD-F951-40A0-A4C8-9D9CF5BA062B}" destId="{12225CCE-E3B4-4318-884B-101C77BDB6A4}" srcOrd="0" destOrd="0" presId="urn:microsoft.com/office/officeart/2005/8/layout/funnel1"/>
    <dgm:cxn modelId="{44143FD4-965D-426E-9733-5B5F659F68E5}" type="presOf" srcId="{76DBB4C0-8F43-487B-AD6C-46166020AAE8}" destId="{A6462651-6815-4935-9705-5C7B26C7B7AF}" srcOrd="0" destOrd="0" presId="urn:microsoft.com/office/officeart/2005/8/layout/funnel1"/>
    <dgm:cxn modelId="{1226177F-F5BB-4CC1-95EC-F720C84AE6D8}" srcId="{C041C7AC-39BC-4670-82B6-3B23AE516A36}" destId="{12D9027C-944B-44C1-A40D-12CAA80EDF4A}" srcOrd="3" destOrd="0" parTransId="{C310BC6B-F8C1-4111-BE0B-1A0E8DBC362F}" sibTransId="{529F7E60-B216-4934-BAC6-7EF119CC8EB1}"/>
    <dgm:cxn modelId="{F79432B8-B628-4A69-AD42-5B3808707DFA}" srcId="{C041C7AC-39BC-4670-82B6-3B23AE516A36}" destId="{AB9B7F45-3481-4632-987B-87C8EBD77310}" srcOrd="5" destOrd="0" parTransId="{CFC51F67-FDF8-4877-952A-6EEB18FC972D}" sibTransId="{87D7DEBD-B91C-49A7-B3A1-9806B0500A2A}"/>
    <dgm:cxn modelId="{7F1BD7AF-5118-47A0-9EF0-B9B392794488}" type="presParOf" srcId="{BAB4A4F3-6C16-4774-A256-7ED8014AD1E9}" destId="{9A7986D4-11B1-4997-BEC0-C5CDBF2C9EA9}" srcOrd="0" destOrd="0" presId="urn:microsoft.com/office/officeart/2005/8/layout/funnel1"/>
    <dgm:cxn modelId="{472D520E-FFC6-47ED-B9C5-B403217B1C1A}" type="presParOf" srcId="{BAB4A4F3-6C16-4774-A256-7ED8014AD1E9}" destId="{3387D520-848D-40D7-B012-35995C750C25}" srcOrd="1" destOrd="0" presId="urn:microsoft.com/office/officeart/2005/8/layout/funnel1"/>
    <dgm:cxn modelId="{947C6F4A-342C-4579-AA7A-46771F472E90}" type="presParOf" srcId="{BAB4A4F3-6C16-4774-A256-7ED8014AD1E9}" destId="{35404BC9-5E39-4602-B3B2-BC907FDD88CC}" srcOrd="2" destOrd="0" presId="urn:microsoft.com/office/officeart/2005/8/layout/funnel1"/>
    <dgm:cxn modelId="{CF9EEC15-9E95-49E4-BBF6-E589549DE1C5}" type="presParOf" srcId="{BAB4A4F3-6C16-4774-A256-7ED8014AD1E9}" destId="{947032B9-FD1F-4837-A112-84659D376125}" srcOrd="3" destOrd="0" presId="urn:microsoft.com/office/officeart/2005/8/layout/funnel1"/>
    <dgm:cxn modelId="{2B90E01D-8E1D-411C-9ED9-786DDD48B2F2}" type="presParOf" srcId="{BAB4A4F3-6C16-4774-A256-7ED8014AD1E9}" destId="{12225CCE-E3B4-4318-884B-101C77BDB6A4}" srcOrd="4" destOrd="0" presId="urn:microsoft.com/office/officeart/2005/8/layout/funnel1"/>
    <dgm:cxn modelId="{093EACEE-2B11-49D3-B6E2-C75DF06828FA}" type="presParOf" srcId="{BAB4A4F3-6C16-4774-A256-7ED8014AD1E9}" destId="{A6462651-6815-4935-9705-5C7B26C7B7AF}" srcOrd="5" destOrd="0" presId="urn:microsoft.com/office/officeart/2005/8/layout/funnel1"/>
    <dgm:cxn modelId="{35F06ADD-CD1B-48D0-B953-ECD82C8AEAA8}" type="presParOf" srcId="{BAB4A4F3-6C16-4774-A256-7ED8014AD1E9}" destId="{E8108782-4E35-457C-A021-F1AF902672A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539F85-F347-4517-A4DE-2E62B2C1AFEC}" type="doc">
      <dgm:prSet loTypeId="urn:microsoft.com/office/officeart/2005/8/layout/radial6" loCatId="relationship" qsTypeId="urn:microsoft.com/office/officeart/2005/8/quickstyle/simple3" qsCatId="simple" csTypeId="urn:microsoft.com/office/officeart/2005/8/colors/colorful5" csCatId="colorful" phldr="1"/>
      <dgm:spPr/>
      <dgm:t>
        <a:bodyPr/>
        <a:lstStyle/>
        <a:p>
          <a:endParaRPr lang="en-IN"/>
        </a:p>
      </dgm:t>
    </dgm:pt>
    <dgm:pt modelId="{8688A65C-9922-40D6-B8CA-FDC1458992F0}">
      <dgm:prSet phldrT="[Text]" custT="1"/>
      <dgm:spPr>
        <a:ln>
          <a:solidFill>
            <a:schemeClr val="tx1"/>
          </a:solidFill>
        </a:ln>
      </dgm:spPr>
      <dgm:t>
        <a:bodyPr/>
        <a:lstStyle/>
        <a:p>
          <a:r>
            <a:rPr lang="en-IN" sz="2800" b="1" dirty="0" smtClean="0">
              <a:effectLst>
                <a:outerShdw blurRad="38100" dist="38100" dir="2700000" algn="tl">
                  <a:srgbClr val="000000">
                    <a:alpha val="43137"/>
                  </a:srgbClr>
                </a:outerShdw>
              </a:effectLst>
              <a:latin typeface="Comic Sans MS" pitchFamily="66" charset="0"/>
            </a:rPr>
            <a:t>Behavioural Interventions</a:t>
          </a:r>
          <a:endParaRPr lang="en-IN" sz="2800" dirty="0"/>
        </a:p>
      </dgm:t>
    </dgm:pt>
    <dgm:pt modelId="{0F191265-01A2-42DC-9F5F-6E1609E842B0}" type="parTrans" cxnId="{F6218BCA-8B23-437B-8D6B-596DA6FFF437}">
      <dgm:prSet/>
      <dgm:spPr/>
      <dgm:t>
        <a:bodyPr/>
        <a:lstStyle/>
        <a:p>
          <a:endParaRPr lang="en-IN"/>
        </a:p>
      </dgm:t>
    </dgm:pt>
    <dgm:pt modelId="{2B45F94D-2C08-4D31-AF70-B4825DE63B5F}" type="sibTrans" cxnId="{F6218BCA-8B23-437B-8D6B-596DA6FFF437}">
      <dgm:prSet/>
      <dgm:spPr/>
      <dgm:t>
        <a:bodyPr/>
        <a:lstStyle/>
        <a:p>
          <a:endParaRPr lang="en-IN"/>
        </a:p>
      </dgm:t>
    </dgm:pt>
    <dgm:pt modelId="{9FAFF184-C463-45A7-9047-1AA92493A19F}">
      <dgm:prSet phldrT="[Text]" custT="1"/>
      <dgm:spPr>
        <a:ln>
          <a:solidFill>
            <a:schemeClr val="tx1"/>
          </a:solidFill>
        </a:ln>
      </dgm:spPr>
      <dgm:t>
        <a:bodyPr/>
        <a:lstStyle/>
        <a:p>
          <a:r>
            <a:rPr lang="en-US" sz="2800" b="1" dirty="0" smtClean="0">
              <a:effectLst>
                <a:outerShdw blurRad="38100" dist="38100" dir="2700000" algn="tl">
                  <a:srgbClr val="000000">
                    <a:alpha val="43137"/>
                  </a:srgbClr>
                </a:outerShdw>
              </a:effectLst>
              <a:latin typeface="Lucida Bright" pitchFamily="18" charset="0"/>
            </a:rPr>
            <a:t>I. Activity Scheduling</a:t>
          </a:r>
          <a:endParaRPr lang="en-IN" sz="2800" dirty="0">
            <a:effectLst>
              <a:outerShdw blurRad="38100" dist="38100" dir="2700000" algn="tl">
                <a:srgbClr val="000000">
                  <a:alpha val="43137"/>
                </a:srgbClr>
              </a:outerShdw>
            </a:effectLst>
            <a:latin typeface="Lucida Bright" pitchFamily="18" charset="0"/>
          </a:endParaRPr>
        </a:p>
      </dgm:t>
    </dgm:pt>
    <dgm:pt modelId="{1390E5F7-1FC1-4F8F-8CE0-18BC5FCDFFC3}" type="parTrans" cxnId="{D598F212-80E1-48D0-82BC-CFBC2825555C}">
      <dgm:prSet/>
      <dgm:spPr/>
      <dgm:t>
        <a:bodyPr/>
        <a:lstStyle/>
        <a:p>
          <a:endParaRPr lang="en-IN"/>
        </a:p>
      </dgm:t>
    </dgm:pt>
    <dgm:pt modelId="{E646B8DF-A529-47FF-8ECC-8E0E1184E472}" type="sibTrans" cxnId="{D598F212-80E1-48D0-82BC-CFBC2825555C}">
      <dgm:prSet/>
      <dgm:spPr/>
      <dgm:t>
        <a:bodyPr/>
        <a:lstStyle/>
        <a:p>
          <a:endParaRPr lang="en-IN"/>
        </a:p>
      </dgm:t>
    </dgm:pt>
    <dgm:pt modelId="{17BCF7EF-64F0-45C4-B9F1-89826C53BD51}">
      <dgm:prSet phldrT="[Text]" custT="1"/>
      <dgm:spPr>
        <a:ln>
          <a:solidFill>
            <a:schemeClr val="tx1"/>
          </a:solidFill>
        </a:ln>
      </dgm:spPr>
      <dgm:t>
        <a:bodyPr/>
        <a:lstStyle/>
        <a:p>
          <a:r>
            <a:rPr lang="en-IN" sz="2800" b="1" dirty="0" smtClean="0">
              <a:effectLst>
                <a:outerShdw blurRad="38100" dist="38100" dir="2700000" algn="tl">
                  <a:srgbClr val="000000">
                    <a:alpha val="43137"/>
                  </a:srgbClr>
                </a:outerShdw>
              </a:effectLst>
              <a:latin typeface="Lucida Bright" pitchFamily="18" charset="0"/>
            </a:rPr>
            <a:t>II. Graded Task Assignments. </a:t>
          </a:r>
          <a:endParaRPr lang="en-IN" sz="2800" b="1" dirty="0">
            <a:effectLst>
              <a:outerShdw blurRad="38100" dist="38100" dir="2700000" algn="tl">
                <a:srgbClr val="000000">
                  <a:alpha val="43137"/>
                </a:srgbClr>
              </a:outerShdw>
            </a:effectLst>
            <a:latin typeface="Lucida Bright" pitchFamily="18" charset="0"/>
          </a:endParaRPr>
        </a:p>
      </dgm:t>
    </dgm:pt>
    <dgm:pt modelId="{BB255626-1C40-4CBF-B41D-FF86E9E92EEA}" type="parTrans" cxnId="{679BB32D-776F-483F-860F-8627003CB713}">
      <dgm:prSet/>
      <dgm:spPr/>
      <dgm:t>
        <a:bodyPr/>
        <a:lstStyle/>
        <a:p>
          <a:endParaRPr lang="en-IN"/>
        </a:p>
      </dgm:t>
    </dgm:pt>
    <dgm:pt modelId="{F3A7D25F-6F83-4722-90C2-F8DEDFCEDE1F}" type="sibTrans" cxnId="{679BB32D-776F-483F-860F-8627003CB713}">
      <dgm:prSet/>
      <dgm:spPr/>
      <dgm:t>
        <a:bodyPr/>
        <a:lstStyle/>
        <a:p>
          <a:endParaRPr lang="en-IN"/>
        </a:p>
      </dgm:t>
    </dgm:pt>
    <dgm:pt modelId="{965467B3-0CC1-4939-BB02-85DF54D64253}">
      <dgm:prSet phldrT="[Text]" custT="1"/>
      <dgm:spPr>
        <a:ln>
          <a:solidFill>
            <a:schemeClr val="tx1"/>
          </a:solidFill>
        </a:ln>
      </dgm:spPr>
      <dgm:t>
        <a:bodyPr/>
        <a:lstStyle/>
        <a:p>
          <a:r>
            <a:rPr lang="en-IN" sz="2800" b="1" dirty="0" smtClean="0">
              <a:latin typeface="Lucida Bright" pitchFamily="18" charset="0"/>
            </a:rPr>
            <a:t>III. Behavioural Rehearsal</a:t>
          </a:r>
          <a:r>
            <a:rPr lang="en-IN" sz="2800" dirty="0" smtClean="0">
              <a:latin typeface="Lucida Bright" pitchFamily="18" charset="0"/>
            </a:rPr>
            <a:t>. </a:t>
          </a:r>
          <a:endParaRPr lang="en-IN" sz="2800" dirty="0">
            <a:latin typeface="Lucida Bright" pitchFamily="18" charset="0"/>
          </a:endParaRPr>
        </a:p>
      </dgm:t>
    </dgm:pt>
    <dgm:pt modelId="{B3A5B79C-D762-48A4-9795-4296C07BB558}" type="parTrans" cxnId="{BC6E1AAE-5344-4424-B341-A99D8609BEDE}">
      <dgm:prSet/>
      <dgm:spPr/>
      <dgm:t>
        <a:bodyPr/>
        <a:lstStyle/>
        <a:p>
          <a:endParaRPr lang="en-IN"/>
        </a:p>
      </dgm:t>
    </dgm:pt>
    <dgm:pt modelId="{7E8F9F0D-D5DD-4D9A-B3E6-B137A05A90A6}" type="sibTrans" cxnId="{BC6E1AAE-5344-4424-B341-A99D8609BEDE}">
      <dgm:prSet/>
      <dgm:spPr/>
      <dgm:t>
        <a:bodyPr/>
        <a:lstStyle/>
        <a:p>
          <a:endParaRPr lang="en-IN"/>
        </a:p>
      </dgm:t>
    </dgm:pt>
    <dgm:pt modelId="{C5D0BBD4-FD15-4397-BB24-4DE0B06D28CC}">
      <dgm:prSet phldrT="[Text]" custT="1"/>
      <dgm:spPr>
        <a:ln>
          <a:solidFill>
            <a:schemeClr val="tx1"/>
          </a:solidFill>
        </a:ln>
      </dgm:spPr>
      <dgm:t>
        <a:bodyPr/>
        <a:lstStyle/>
        <a:p>
          <a:r>
            <a:rPr lang="en-IN" sz="2800" b="1" dirty="0" smtClean="0">
              <a:effectLst>
                <a:outerShdw blurRad="38100" dist="38100" dir="2700000" algn="tl">
                  <a:srgbClr val="000000">
                    <a:alpha val="43137"/>
                  </a:srgbClr>
                </a:outerShdw>
              </a:effectLst>
              <a:latin typeface="Lucida Bright" pitchFamily="18" charset="0"/>
            </a:rPr>
            <a:t>IV. Distraction.</a:t>
          </a:r>
          <a:endParaRPr lang="en-IN" sz="2800" b="1" dirty="0">
            <a:effectLst>
              <a:outerShdw blurRad="38100" dist="38100" dir="2700000" algn="tl">
                <a:srgbClr val="000000">
                  <a:alpha val="43137"/>
                </a:srgbClr>
              </a:outerShdw>
            </a:effectLst>
            <a:latin typeface="Lucida Bright" pitchFamily="18" charset="0"/>
          </a:endParaRPr>
        </a:p>
      </dgm:t>
    </dgm:pt>
    <dgm:pt modelId="{1BA08477-4AFB-42B8-9C9F-D755A45DDC37}" type="parTrans" cxnId="{C8C377C1-0C32-4736-8CB9-65CC2AC37E19}">
      <dgm:prSet/>
      <dgm:spPr/>
      <dgm:t>
        <a:bodyPr/>
        <a:lstStyle/>
        <a:p>
          <a:endParaRPr lang="en-IN"/>
        </a:p>
      </dgm:t>
    </dgm:pt>
    <dgm:pt modelId="{3A3BA664-FD91-4497-8CFC-4A36046123CF}" type="sibTrans" cxnId="{C8C377C1-0C32-4736-8CB9-65CC2AC37E19}">
      <dgm:prSet/>
      <dgm:spPr/>
      <dgm:t>
        <a:bodyPr/>
        <a:lstStyle/>
        <a:p>
          <a:endParaRPr lang="en-IN"/>
        </a:p>
      </dgm:t>
    </dgm:pt>
    <dgm:pt modelId="{E9DBBFD2-A64B-4745-8077-564216ED076E}">
      <dgm:prSet custT="1"/>
      <dgm:spPr>
        <a:ln>
          <a:solidFill>
            <a:schemeClr val="tx1"/>
          </a:solidFill>
        </a:ln>
      </dgm:spPr>
      <dgm:t>
        <a:bodyPr/>
        <a:lstStyle/>
        <a:p>
          <a:r>
            <a:rPr lang="en-IN" sz="2800" b="1" dirty="0" smtClean="0">
              <a:effectLst>
                <a:outerShdw blurRad="38100" dist="38100" dir="2700000" algn="tl">
                  <a:srgbClr val="000000">
                    <a:alpha val="43137"/>
                  </a:srgbClr>
                </a:outerShdw>
              </a:effectLst>
              <a:latin typeface="Lucida Bright" pitchFamily="18" charset="0"/>
            </a:rPr>
            <a:t>V. Miscellaneous Techniques.</a:t>
          </a:r>
          <a:endParaRPr lang="en-IN" sz="2800" b="1" dirty="0">
            <a:effectLst>
              <a:outerShdw blurRad="38100" dist="38100" dir="2700000" algn="tl">
                <a:srgbClr val="000000">
                  <a:alpha val="43137"/>
                </a:srgbClr>
              </a:outerShdw>
            </a:effectLst>
            <a:latin typeface="Lucida Bright" pitchFamily="18" charset="0"/>
          </a:endParaRPr>
        </a:p>
      </dgm:t>
    </dgm:pt>
    <dgm:pt modelId="{F1A9EBA0-A606-471E-BC3C-7D534D2EDD63}" type="parTrans" cxnId="{8352A119-D2B6-48FC-B290-84C23CF2F068}">
      <dgm:prSet/>
      <dgm:spPr/>
      <dgm:t>
        <a:bodyPr/>
        <a:lstStyle/>
        <a:p>
          <a:endParaRPr lang="en-IN"/>
        </a:p>
      </dgm:t>
    </dgm:pt>
    <dgm:pt modelId="{D5420322-8326-438B-B124-59BBCEF75234}" type="sibTrans" cxnId="{8352A119-D2B6-48FC-B290-84C23CF2F068}">
      <dgm:prSet/>
      <dgm:spPr/>
      <dgm:t>
        <a:bodyPr/>
        <a:lstStyle/>
        <a:p>
          <a:endParaRPr lang="en-IN"/>
        </a:p>
      </dgm:t>
    </dgm:pt>
    <dgm:pt modelId="{9DF21AA6-26F0-4ACB-8663-0CFE0D6451B2}" type="pres">
      <dgm:prSet presAssocID="{30539F85-F347-4517-A4DE-2E62B2C1AFEC}" presName="Name0" presStyleCnt="0">
        <dgm:presLayoutVars>
          <dgm:chMax val="1"/>
          <dgm:dir/>
          <dgm:animLvl val="ctr"/>
          <dgm:resizeHandles val="exact"/>
        </dgm:presLayoutVars>
      </dgm:prSet>
      <dgm:spPr/>
      <dgm:t>
        <a:bodyPr/>
        <a:lstStyle/>
        <a:p>
          <a:endParaRPr lang="en-IN"/>
        </a:p>
      </dgm:t>
    </dgm:pt>
    <dgm:pt modelId="{D3622E94-77C9-4F50-A802-8CE7536C96F9}" type="pres">
      <dgm:prSet presAssocID="{8688A65C-9922-40D6-B8CA-FDC1458992F0}" presName="centerShape" presStyleLbl="node0" presStyleIdx="0" presStyleCnt="1" custScaleX="163771" custScaleY="107127" custLinFactNeighborX="122" custLinFactNeighborY="2430"/>
      <dgm:spPr/>
      <dgm:t>
        <a:bodyPr/>
        <a:lstStyle/>
        <a:p>
          <a:endParaRPr lang="en-IN"/>
        </a:p>
      </dgm:t>
    </dgm:pt>
    <dgm:pt modelId="{4C9DC524-7335-494F-BC37-4FBF7E380DB2}" type="pres">
      <dgm:prSet presAssocID="{9FAFF184-C463-45A7-9047-1AA92493A19F}" presName="node" presStyleLbl="node1" presStyleIdx="0" presStyleCnt="5" custScaleX="207760" custRadScaleRad="100769" custRadScaleInc="-27946">
        <dgm:presLayoutVars>
          <dgm:bulletEnabled val="1"/>
        </dgm:presLayoutVars>
      </dgm:prSet>
      <dgm:spPr/>
      <dgm:t>
        <a:bodyPr/>
        <a:lstStyle/>
        <a:p>
          <a:endParaRPr lang="en-IN"/>
        </a:p>
      </dgm:t>
    </dgm:pt>
    <dgm:pt modelId="{3C5FF8B1-A380-4DD6-A558-4C2FD88C21EF}" type="pres">
      <dgm:prSet presAssocID="{9FAFF184-C463-45A7-9047-1AA92493A19F}" presName="dummy" presStyleCnt="0"/>
      <dgm:spPr/>
      <dgm:t>
        <a:bodyPr/>
        <a:lstStyle/>
        <a:p>
          <a:endParaRPr lang="en-IN"/>
        </a:p>
      </dgm:t>
    </dgm:pt>
    <dgm:pt modelId="{EA8BF434-1A9E-4677-B4C9-D7ACBCAD62D5}" type="pres">
      <dgm:prSet presAssocID="{E646B8DF-A529-47FF-8ECC-8E0E1184E472}" presName="sibTrans" presStyleLbl="sibTrans2D1" presStyleIdx="0" presStyleCnt="5" custLinFactNeighborX="-8218" custLinFactNeighborY="3920"/>
      <dgm:spPr/>
      <dgm:t>
        <a:bodyPr/>
        <a:lstStyle/>
        <a:p>
          <a:endParaRPr lang="en-IN"/>
        </a:p>
      </dgm:t>
    </dgm:pt>
    <dgm:pt modelId="{46CCDBE2-5E6B-49E2-BABA-EFD7A4A01C68}" type="pres">
      <dgm:prSet presAssocID="{17BCF7EF-64F0-45C4-B9F1-89826C53BD51}" presName="node" presStyleLbl="node1" presStyleIdx="1" presStyleCnt="5" custScaleX="239761" custScaleY="97848" custRadScaleRad="126161" custRadScaleInc="-2547">
        <dgm:presLayoutVars>
          <dgm:bulletEnabled val="1"/>
        </dgm:presLayoutVars>
      </dgm:prSet>
      <dgm:spPr/>
      <dgm:t>
        <a:bodyPr/>
        <a:lstStyle/>
        <a:p>
          <a:endParaRPr lang="en-IN"/>
        </a:p>
      </dgm:t>
    </dgm:pt>
    <dgm:pt modelId="{3800D7DB-F360-4231-82A9-B323545975E3}" type="pres">
      <dgm:prSet presAssocID="{17BCF7EF-64F0-45C4-B9F1-89826C53BD51}" presName="dummy" presStyleCnt="0"/>
      <dgm:spPr/>
      <dgm:t>
        <a:bodyPr/>
        <a:lstStyle/>
        <a:p>
          <a:endParaRPr lang="en-IN"/>
        </a:p>
      </dgm:t>
    </dgm:pt>
    <dgm:pt modelId="{290ABD2E-15A9-4348-9A1C-7D5C6D74D7F4}" type="pres">
      <dgm:prSet presAssocID="{F3A7D25F-6F83-4722-90C2-F8DEDFCEDE1F}" presName="sibTrans" presStyleLbl="sibTrans2D1" presStyleIdx="1" presStyleCnt="5" custLinFactNeighborX="-11566" custLinFactNeighborY="383"/>
      <dgm:spPr/>
      <dgm:t>
        <a:bodyPr/>
        <a:lstStyle/>
        <a:p>
          <a:endParaRPr lang="en-IN"/>
        </a:p>
      </dgm:t>
    </dgm:pt>
    <dgm:pt modelId="{62929FE6-1862-4D47-8F43-1818BD08489B}" type="pres">
      <dgm:prSet presAssocID="{965467B3-0CC1-4939-BB02-85DF54D64253}" presName="node" presStyleLbl="node1" presStyleIdx="2" presStyleCnt="5" custScaleX="218158" custScaleY="96877" custRadScaleRad="124443" custRadScaleInc="-81495">
        <dgm:presLayoutVars>
          <dgm:bulletEnabled val="1"/>
        </dgm:presLayoutVars>
      </dgm:prSet>
      <dgm:spPr/>
      <dgm:t>
        <a:bodyPr/>
        <a:lstStyle/>
        <a:p>
          <a:endParaRPr lang="en-IN"/>
        </a:p>
      </dgm:t>
    </dgm:pt>
    <dgm:pt modelId="{8E2BE633-A858-49CB-BC2A-8626288DB037}" type="pres">
      <dgm:prSet presAssocID="{965467B3-0CC1-4939-BB02-85DF54D64253}" presName="dummy" presStyleCnt="0"/>
      <dgm:spPr/>
      <dgm:t>
        <a:bodyPr/>
        <a:lstStyle/>
        <a:p>
          <a:endParaRPr lang="en-IN"/>
        </a:p>
      </dgm:t>
    </dgm:pt>
    <dgm:pt modelId="{470534C8-3C20-49E0-9C78-0B1CEB7471B2}" type="pres">
      <dgm:prSet presAssocID="{7E8F9F0D-D5DD-4D9A-B3E6-B137A05A90A6}" presName="sibTrans" presStyleLbl="sibTrans2D1" presStyleIdx="2" presStyleCnt="5" custScaleX="106082" custLinFactNeighborX="-3330" custLinFactNeighborY="-32502" custRadScaleRad="211617" custRadScaleInc="-2147483648"/>
      <dgm:spPr/>
      <dgm:t>
        <a:bodyPr/>
        <a:lstStyle/>
        <a:p>
          <a:endParaRPr lang="en-IN"/>
        </a:p>
      </dgm:t>
    </dgm:pt>
    <dgm:pt modelId="{DF38872C-6B80-433E-9BAA-40532F189027}" type="pres">
      <dgm:prSet presAssocID="{C5D0BBD4-FD15-4397-BB24-4DE0B06D28CC}" presName="node" presStyleLbl="node1" presStyleIdx="3" presStyleCnt="5" custScaleX="215950" custScaleY="66209" custRadScaleRad="128849" custRadScaleInc="87133">
        <dgm:presLayoutVars>
          <dgm:bulletEnabled val="1"/>
        </dgm:presLayoutVars>
      </dgm:prSet>
      <dgm:spPr/>
      <dgm:t>
        <a:bodyPr/>
        <a:lstStyle/>
        <a:p>
          <a:endParaRPr lang="en-IN"/>
        </a:p>
      </dgm:t>
    </dgm:pt>
    <dgm:pt modelId="{37DE9E38-C00E-4C10-BB52-BAFF8A1DAE0A}" type="pres">
      <dgm:prSet presAssocID="{C5D0BBD4-FD15-4397-BB24-4DE0B06D28CC}" presName="dummy" presStyleCnt="0"/>
      <dgm:spPr/>
      <dgm:t>
        <a:bodyPr/>
        <a:lstStyle/>
        <a:p>
          <a:endParaRPr lang="en-IN"/>
        </a:p>
      </dgm:t>
    </dgm:pt>
    <dgm:pt modelId="{447F4594-5D76-4600-8750-D9D7EE8B01BC}" type="pres">
      <dgm:prSet presAssocID="{3A3BA664-FD91-4497-8CFC-4A36046123CF}" presName="sibTrans" presStyleLbl="sibTrans2D1" presStyleIdx="3" presStyleCnt="5" custLinFactNeighborX="3344"/>
      <dgm:spPr/>
      <dgm:t>
        <a:bodyPr/>
        <a:lstStyle/>
        <a:p>
          <a:endParaRPr lang="en-IN"/>
        </a:p>
      </dgm:t>
    </dgm:pt>
    <dgm:pt modelId="{6C42A64B-D600-458B-AD8A-E7C08982BD99}" type="pres">
      <dgm:prSet presAssocID="{E9DBBFD2-A64B-4745-8077-564216ED076E}" presName="node" presStyleLbl="node1" presStyleIdx="4" presStyleCnt="5" custScaleX="258098" custScaleY="113438" custRadScaleRad="125603" custRadScaleInc="-668">
        <dgm:presLayoutVars>
          <dgm:bulletEnabled val="1"/>
        </dgm:presLayoutVars>
      </dgm:prSet>
      <dgm:spPr/>
      <dgm:t>
        <a:bodyPr/>
        <a:lstStyle/>
        <a:p>
          <a:endParaRPr lang="en-IN"/>
        </a:p>
      </dgm:t>
    </dgm:pt>
    <dgm:pt modelId="{38DBA18E-8730-4B58-B273-F361EA55F528}" type="pres">
      <dgm:prSet presAssocID="{E9DBBFD2-A64B-4745-8077-564216ED076E}" presName="dummy" presStyleCnt="0"/>
      <dgm:spPr/>
      <dgm:t>
        <a:bodyPr/>
        <a:lstStyle/>
        <a:p>
          <a:endParaRPr lang="en-IN"/>
        </a:p>
      </dgm:t>
    </dgm:pt>
    <dgm:pt modelId="{F7CC2751-C5E5-410F-BA9C-0D5183303DE3}" type="pres">
      <dgm:prSet presAssocID="{D5420322-8326-438B-B124-59BBCEF75234}" presName="sibTrans" presStyleLbl="sibTrans2D1" presStyleIdx="4" presStyleCnt="5"/>
      <dgm:spPr/>
      <dgm:t>
        <a:bodyPr/>
        <a:lstStyle/>
        <a:p>
          <a:endParaRPr lang="en-IN"/>
        </a:p>
      </dgm:t>
    </dgm:pt>
  </dgm:ptLst>
  <dgm:cxnLst>
    <dgm:cxn modelId="{08CA4905-297D-410A-BA75-75BDA6DD875C}" type="presOf" srcId="{8688A65C-9922-40D6-B8CA-FDC1458992F0}" destId="{D3622E94-77C9-4F50-A802-8CE7536C96F9}" srcOrd="0" destOrd="0" presId="urn:microsoft.com/office/officeart/2005/8/layout/radial6"/>
    <dgm:cxn modelId="{BC6E1AAE-5344-4424-B341-A99D8609BEDE}" srcId="{8688A65C-9922-40D6-B8CA-FDC1458992F0}" destId="{965467B3-0CC1-4939-BB02-85DF54D64253}" srcOrd="2" destOrd="0" parTransId="{B3A5B79C-D762-48A4-9795-4296C07BB558}" sibTransId="{7E8F9F0D-D5DD-4D9A-B3E6-B137A05A90A6}"/>
    <dgm:cxn modelId="{D07A7785-17B0-4C7D-BD6A-BBD25CA6E03F}" type="presOf" srcId="{17BCF7EF-64F0-45C4-B9F1-89826C53BD51}" destId="{46CCDBE2-5E6B-49E2-BABA-EFD7A4A01C68}" srcOrd="0" destOrd="0" presId="urn:microsoft.com/office/officeart/2005/8/layout/radial6"/>
    <dgm:cxn modelId="{8352A119-D2B6-48FC-B290-84C23CF2F068}" srcId="{8688A65C-9922-40D6-B8CA-FDC1458992F0}" destId="{E9DBBFD2-A64B-4745-8077-564216ED076E}" srcOrd="4" destOrd="0" parTransId="{F1A9EBA0-A606-471E-BC3C-7D534D2EDD63}" sibTransId="{D5420322-8326-438B-B124-59BBCEF75234}"/>
    <dgm:cxn modelId="{12657B02-E6C6-4727-9962-CD6C4414B74D}" type="presOf" srcId="{D5420322-8326-438B-B124-59BBCEF75234}" destId="{F7CC2751-C5E5-410F-BA9C-0D5183303DE3}" srcOrd="0" destOrd="0" presId="urn:microsoft.com/office/officeart/2005/8/layout/radial6"/>
    <dgm:cxn modelId="{B41642D4-E853-4FA1-8CC9-1AA548221458}" type="presOf" srcId="{7E8F9F0D-D5DD-4D9A-B3E6-B137A05A90A6}" destId="{470534C8-3C20-49E0-9C78-0B1CEB7471B2}" srcOrd="0" destOrd="0" presId="urn:microsoft.com/office/officeart/2005/8/layout/radial6"/>
    <dgm:cxn modelId="{E6840101-0200-47DB-8C69-4DB1106018EF}" type="presOf" srcId="{E646B8DF-A529-47FF-8ECC-8E0E1184E472}" destId="{EA8BF434-1A9E-4677-B4C9-D7ACBCAD62D5}" srcOrd="0" destOrd="0" presId="urn:microsoft.com/office/officeart/2005/8/layout/radial6"/>
    <dgm:cxn modelId="{4A00E95B-A76E-4559-A53E-7E8EA59A3B49}" type="presOf" srcId="{E9DBBFD2-A64B-4745-8077-564216ED076E}" destId="{6C42A64B-D600-458B-AD8A-E7C08982BD99}" srcOrd="0" destOrd="0" presId="urn:microsoft.com/office/officeart/2005/8/layout/radial6"/>
    <dgm:cxn modelId="{D188CA31-FD9B-427E-AB98-1B9E653FF379}" type="presOf" srcId="{30539F85-F347-4517-A4DE-2E62B2C1AFEC}" destId="{9DF21AA6-26F0-4ACB-8663-0CFE0D6451B2}" srcOrd="0" destOrd="0" presId="urn:microsoft.com/office/officeart/2005/8/layout/radial6"/>
    <dgm:cxn modelId="{F6218BCA-8B23-437B-8D6B-596DA6FFF437}" srcId="{30539F85-F347-4517-A4DE-2E62B2C1AFEC}" destId="{8688A65C-9922-40D6-B8CA-FDC1458992F0}" srcOrd="0" destOrd="0" parTransId="{0F191265-01A2-42DC-9F5F-6E1609E842B0}" sibTransId="{2B45F94D-2C08-4D31-AF70-B4825DE63B5F}"/>
    <dgm:cxn modelId="{2EF40925-BCAA-47F4-AAF1-766F6D4CC4BB}" type="presOf" srcId="{9FAFF184-C463-45A7-9047-1AA92493A19F}" destId="{4C9DC524-7335-494F-BC37-4FBF7E380DB2}" srcOrd="0" destOrd="0" presId="urn:microsoft.com/office/officeart/2005/8/layout/radial6"/>
    <dgm:cxn modelId="{ECC81958-63F6-48D7-9417-7B175E99B307}" type="presOf" srcId="{3A3BA664-FD91-4497-8CFC-4A36046123CF}" destId="{447F4594-5D76-4600-8750-D9D7EE8B01BC}" srcOrd="0" destOrd="0" presId="urn:microsoft.com/office/officeart/2005/8/layout/radial6"/>
    <dgm:cxn modelId="{21154AB8-44AB-49F9-9C35-6D9F0DC20FAD}" type="presOf" srcId="{965467B3-0CC1-4939-BB02-85DF54D64253}" destId="{62929FE6-1862-4D47-8F43-1818BD08489B}" srcOrd="0" destOrd="0" presId="urn:microsoft.com/office/officeart/2005/8/layout/radial6"/>
    <dgm:cxn modelId="{5250688E-B1E4-437D-A06F-9CF06C77C2C3}" type="presOf" srcId="{F3A7D25F-6F83-4722-90C2-F8DEDFCEDE1F}" destId="{290ABD2E-15A9-4348-9A1C-7D5C6D74D7F4}" srcOrd="0" destOrd="0" presId="urn:microsoft.com/office/officeart/2005/8/layout/radial6"/>
    <dgm:cxn modelId="{D598F212-80E1-48D0-82BC-CFBC2825555C}" srcId="{8688A65C-9922-40D6-B8CA-FDC1458992F0}" destId="{9FAFF184-C463-45A7-9047-1AA92493A19F}" srcOrd="0" destOrd="0" parTransId="{1390E5F7-1FC1-4F8F-8CE0-18BC5FCDFFC3}" sibTransId="{E646B8DF-A529-47FF-8ECC-8E0E1184E472}"/>
    <dgm:cxn modelId="{C8C377C1-0C32-4736-8CB9-65CC2AC37E19}" srcId="{8688A65C-9922-40D6-B8CA-FDC1458992F0}" destId="{C5D0BBD4-FD15-4397-BB24-4DE0B06D28CC}" srcOrd="3" destOrd="0" parTransId="{1BA08477-4AFB-42B8-9C9F-D755A45DDC37}" sibTransId="{3A3BA664-FD91-4497-8CFC-4A36046123CF}"/>
    <dgm:cxn modelId="{001DD1D6-D50D-467D-9D5F-F523335DD1D8}" type="presOf" srcId="{C5D0BBD4-FD15-4397-BB24-4DE0B06D28CC}" destId="{DF38872C-6B80-433E-9BAA-40532F189027}" srcOrd="0" destOrd="0" presId="urn:microsoft.com/office/officeart/2005/8/layout/radial6"/>
    <dgm:cxn modelId="{679BB32D-776F-483F-860F-8627003CB713}" srcId="{8688A65C-9922-40D6-B8CA-FDC1458992F0}" destId="{17BCF7EF-64F0-45C4-B9F1-89826C53BD51}" srcOrd="1" destOrd="0" parTransId="{BB255626-1C40-4CBF-B41D-FF86E9E92EEA}" sibTransId="{F3A7D25F-6F83-4722-90C2-F8DEDFCEDE1F}"/>
    <dgm:cxn modelId="{6B8826BD-15AC-40FB-8B50-9A1F79B69EA9}" type="presParOf" srcId="{9DF21AA6-26F0-4ACB-8663-0CFE0D6451B2}" destId="{D3622E94-77C9-4F50-A802-8CE7536C96F9}" srcOrd="0" destOrd="0" presId="urn:microsoft.com/office/officeart/2005/8/layout/radial6"/>
    <dgm:cxn modelId="{CB73C961-DEBE-4073-9D6B-95D380C036C4}" type="presParOf" srcId="{9DF21AA6-26F0-4ACB-8663-0CFE0D6451B2}" destId="{4C9DC524-7335-494F-BC37-4FBF7E380DB2}" srcOrd="1" destOrd="0" presId="urn:microsoft.com/office/officeart/2005/8/layout/radial6"/>
    <dgm:cxn modelId="{613A6375-3156-484E-9979-2954A24A53B4}" type="presParOf" srcId="{9DF21AA6-26F0-4ACB-8663-0CFE0D6451B2}" destId="{3C5FF8B1-A380-4DD6-A558-4C2FD88C21EF}" srcOrd="2" destOrd="0" presId="urn:microsoft.com/office/officeart/2005/8/layout/radial6"/>
    <dgm:cxn modelId="{CBE2B4E6-BC8A-4EA1-A30A-5ABD949059CB}" type="presParOf" srcId="{9DF21AA6-26F0-4ACB-8663-0CFE0D6451B2}" destId="{EA8BF434-1A9E-4677-B4C9-D7ACBCAD62D5}" srcOrd="3" destOrd="0" presId="urn:microsoft.com/office/officeart/2005/8/layout/radial6"/>
    <dgm:cxn modelId="{A7ECFADB-95C6-463E-8C10-130E24476060}" type="presParOf" srcId="{9DF21AA6-26F0-4ACB-8663-0CFE0D6451B2}" destId="{46CCDBE2-5E6B-49E2-BABA-EFD7A4A01C68}" srcOrd="4" destOrd="0" presId="urn:microsoft.com/office/officeart/2005/8/layout/radial6"/>
    <dgm:cxn modelId="{2E5E59D0-67A3-4A8B-B1D4-CED64122F43D}" type="presParOf" srcId="{9DF21AA6-26F0-4ACB-8663-0CFE0D6451B2}" destId="{3800D7DB-F360-4231-82A9-B323545975E3}" srcOrd="5" destOrd="0" presId="urn:microsoft.com/office/officeart/2005/8/layout/radial6"/>
    <dgm:cxn modelId="{ECFEFCE9-5D6A-4744-94D3-DB96D7890416}" type="presParOf" srcId="{9DF21AA6-26F0-4ACB-8663-0CFE0D6451B2}" destId="{290ABD2E-15A9-4348-9A1C-7D5C6D74D7F4}" srcOrd="6" destOrd="0" presId="urn:microsoft.com/office/officeart/2005/8/layout/radial6"/>
    <dgm:cxn modelId="{EB9EC547-82DD-40F5-99F1-15A044400C23}" type="presParOf" srcId="{9DF21AA6-26F0-4ACB-8663-0CFE0D6451B2}" destId="{62929FE6-1862-4D47-8F43-1818BD08489B}" srcOrd="7" destOrd="0" presId="urn:microsoft.com/office/officeart/2005/8/layout/radial6"/>
    <dgm:cxn modelId="{46C0822C-1C8B-4244-B69C-926F0A2A12CA}" type="presParOf" srcId="{9DF21AA6-26F0-4ACB-8663-0CFE0D6451B2}" destId="{8E2BE633-A858-49CB-BC2A-8626288DB037}" srcOrd="8" destOrd="0" presId="urn:microsoft.com/office/officeart/2005/8/layout/radial6"/>
    <dgm:cxn modelId="{16395C18-E247-4D83-A04C-6C48EC71C905}" type="presParOf" srcId="{9DF21AA6-26F0-4ACB-8663-0CFE0D6451B2}" destId="{470534C8-3C20-49E0-9C78-0B1CEB7471B2}" srcOrd="9" destOrd="0" presId="urn:microsoft.com/office/officeart/2005/8/layout/radial6"/>
    <dgm:cxn modelId="{9B53B9AB-1006-4C99-AA95-387B57004C6A}" type="presParOf" srcId="{9DF21AA6-26F0-4ACB-8663-0CFE0D6451B2}" destId="{DF38872C-6B80-433E-9BAA-40532F189027}" srcOrd="10" destOrd="0" presId="urn:microsoft.com/office/officeart/2005/8/layout/radial6"/>
    <dgm:cxn modelId="{483B29B2-3566-4322-B4C7-47598903784E}" type="presParOf" srcId="{9DF21AA6-26F0-4ACB-8663-0CFE0D6451B2}" destId="{37DE9E38-C00E-4C10-BB52-BAFF8A1DAE0A}" srcOrd="11" destOrd="0" presId="urn:microsoft.com/office/officeart/2005/8/layout/radial6"/>
    <dgm:cxn modelId="{932F4A79-F999-4446-8E5C-EA80FDF1F7A3}" type="presParOf" srcId="{9DF21AA6-26F0-4ACB-8663-0CFE0D6451B2}" destId="{447F4594-5D76-4600-8750-D9D7EE8B01BC}" srcOrd="12" destOrd="0" presId="urn:microsoft.com/office/officeart/2005/8/layout/radial6"/>
    <dgm:cxn modelId="{82A5FAF0-BC8F-49DC-8D5D-17EB2D4C47B2}" type="presParOf" srcId="{9DF21AA6-26F0-4ACB-8663-0CFE0D6451B2}" destId="{6C42A64B-D600-458B-AD8A-E7C08982BD99}" srcOrd="13" destOrd="0" presId="urn:microsoft.com/office/officeart/2005/8/layout/radial6"/>
    <dgm:cxn modelId="{20DE6762-8B00-47B2-8F6E-330C1D203EF0}" type="presParOf" srcId="{9DF21AA6-26F0-4ACB-8663-0CFE0D6451B2}" destId="{38DBA18E-8730-4B58-B273-F361EA55F528}" srcOrd="14" destOrd="0" presId="urn:microsoft.com/office/officeart/2005/8/layout/radial6"/>
    <dgm:cxn modelId="{CEAF8B2A-18DF-45B5-B4A1-012F76AC917A}" type="presParOf" srcId="{9DF21AA6-26F0-4ACB-8663-0CFE0D6451B2}" destId="{F7CC2751-C5E5-410F-BA9C-0D5183303DE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48A8C77-7984-4BFA-BFD0-04FCDE9FFB1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9CAEDA00-16D8-4568-BFAC-C7AA3DD44D5E}">
      <dgm:prSet custT="1"/>
      <dgm:spPr>
        <a:solidFill>
          <a:schemeClr val="bg1"/>
        </a:solidFill>
        <a:ln>
          <a:solidFill>
            <a:srgbClr val="FF0000"/>
          </a:solidFill>
        </a:ln>
      </dgm:spPr>
      <dgm:t>
        <a:bodyPr/>
        <a:lstStyle/>
        <a:p>
          <a:pPr rtl="0"/>
          <a:r>
            <a:rPr lang="en-IN" sz="3200" b="0" dirty="0" smtClean="0">
              <a:solidFill>
                <a:schemeClr val="tx1"/>
              </a:solidFill>
              <a:latin typeface="Times New Roman" pitchFamily="18" charset="0"/>
              <a:cs typeface="Times New Roman" pitchFamily="18" charset="0"/>
            </a:rPr>
            <a:t>The scope of contemporary psychiatric nursing practice is expanding, and although psychiatric nurses have been using some of these techniques in various degrees within their practices for years, it is important that knowledge and skills related to this type of therapy be promoted further. The value of cognitive therapy as a useful and cost -effective tool has been observed in a number of inpatient and community outpatient mental health settings</a:t>
          </a:r>
          <a:r>
            <a:rPr lang="en-IN" sz="2800" b="0" dirty="0" smtClean="0">
              <a:solidFill>
                <a:schemeClr val="tx1"/>
              </a:solidFill>
              <a:latin typeface="Times New Roman" pitchFamily="18" charset="0"/>
              <a:cs typeface="Times New Roman" pitchFamily="18" charset="0"/>
            </a:rPr>
            <a:t>.</a:t>
          </a:r>
          <a:endParaRPr lang="en-IN" sz="2800" b="0" dirty="0">
            <a:solidFill>
              <a:schemeClr val="tx1"/>
            </a:solidFill>
            <a:latin typeface="Times New Roman" pitchFamily="18" charset="0"/>
            <a:cs typeface="Times New Roman" pitchFamily="18" charset="0"/>
          </a:endParaRPr>
        </a:p>
      </dgm:t>
    </dgm:pt>
    <dgm:pt modelId="{AB2636D3-5C7B-4D7B-B278-A945DA78EA65}" type="parTrans" cxnId="{AB7A6CD7-6094-4BEB-BB5C-4CA2E69DF4EE}">
      <dgm:prSet/>
      <dgm:spPr/>
      <dgm:t>
        <a:bodyPr/>
        <a:lstStyle/>
        <a:p>
          <a:endParaRPr lang="en-IN"/>
        </a:p>
      </dgm:t>
    </dgm:pt>
    <dgm:pt modelId="{1A4ABA1D-4847-48A1-A608-EBC0D3884175}" type="sibTrans" cxnId="{AB7A6CD7-6094-4BEB-BB5C-4CA2E69DF4EE}">
      <dgm:prSet/>
      <dgm:spPr/>
      <dgm:t>
        <a:bodyPr/>
        <a:lstStyle/>
        <a:p>
          <a:endParaRPr lang="en-IN"/>
        </a:p>
      </dgm:t>
    </dgm:pt>
    <dgm:pt modelId="{0506C12B-E1D0-4A75-B8BC-6F9517C19818}" type="pres">
      <dgm:prSet presAssocID="{948A8C77-7984-4BFA-BFD0-04FCDE9FFB11}" presName="linear" presStyleCnt="0">
        <dgm:presLayoutVars>
          <dgm:animLvl val="lvl"/>
          <dgm:resizeHandles val="exact"/>
        </dgm:presLayoutVars>
      </dgm:prSet>
      <dgm:spPr/>
      <dgm:t>
        <a:bodyPr/>
        <a:lstStyle/>
        <a:p>
          <a:endParaRPr lang="en-IN"/>
        </a:p>
      </dgm:t>
    </dgm:pt>
    <dgm:pt modelId="{0459C5DF-9877-49A7-9942-08B5190AA7FC}" type="pres">
      <dgm:prSet presAssocID="{9CAEDA00-16D8-4568-BFAC-C7AA3DD44D5E}" presName="parentText" presStyleLbl="node1" presStyleIdx="0" presStyleCnt="1" custScaleY="1285729" custLinFactNeighborY="-20428">
        <dgm:presLayoutVars>
          <dgm:chMax val="0"/>
          <dgm:bulletEnabled val="1"/>
        </dgm:presLayoutVars>
      </dgm:prSet>
      <dgm:spPr/>
      <dgm:t>
        <a:bodyPr/>
        <a:lstStyle/>
        <a:p>
          <a:endParaRPr lang="en-IN"/>
        </a:p>
      </dgm:t>
    </dgm:pt>
  </dgm:ptLst>
  <dgm:cxnLst>
    <dgm:cxn modelId="{75588D7D-DE66-43D1-A02C-0B0F89DD9AB0}" type="presOf" srcId="{948A8C77-7984-4BFA-BFD0-04FCDE9FFB11}" destId="{0506C12B-E1D0-4A75-B8BC-6F9517C19818}" srcOrd="0" destOrd="0" presId="urn:microsoft.com/office/officeart/2005/8/layout/vList2"/>
    <dgm:cxn modelId="{AB7A6CD7-6094-4BEB-BB5C-4CA2E69DF4EE}" srcId="{948A8C77-7984-4BFA-BFD0-04FCDE9FFB11}" destId="{9CAEDA00-16D8-4568-BFAC-C7AA3DD44D5E}" srcOrd="0" destOrd="0" parTransId="{AB2636D3-5C7B-4D7B-B278-A945DA78EA65}" sibTransId="{1A4ABA1D-4847-48A1-A608-EBC0D3884175}"/>
    <dgm:cxn modelId="{389E65EE-0ADF-444F-B63F-68526096CBFA}" type="presOf" srcId="{9CAEDA00-16D8-4568-BFAC-C7AA3DD44D5E}" destId="{0459C5DF-9877-49A7-9942-08B5190AA7FC}" srcOrd="0" destOrd="0" presId="urn:microsoft.com/office/officeart/2005/8/layout/vList2"/>
    <dgm:cxn modelId="{E0FE3AB2-84E2-4BC3-8BF6-1F83389E5E39}" type="presParOf" srcId="{0506C12B-E1D0-4A75-B8BC-6F9517C19818}" destId="{0459C5DF-9877-49A7-9942-08B5190AA7F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CEB55-802B-463C-B2A7-07E4A0B153B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N"/>
        </a:p>
      </dgm:t>
    </dgm:pt>
    <dgm:pt modelId="{ED29EE04-6391-4065-9C89-ADEA5EA825BA}">
      <dgm:prSet custT="1"/>
      <dgm:spPr>
        <a:solidFill>
          <a:schemeClr val="tx2">
            <a:lumMod val="40000"/>
            <a:lumOff val="60000"/>
          </a:schemeClr>
        </a:solidFill>
      </dgm:spPr>
      <dgm:t>
        <a:bodyPr/>
        <a:lstStyle/>
        <a:p>
          <a:pPr rtl="0"/>
          <a:r>
            <a:rPr lang="en-IN" sz="3200" b="1" dirty="0" smtClean="0">
              <a:solidFill>
                <a:schemeClr val="tx1"/>
              </a:solidFill>
              <a:latin typeface="Andalus" pitchFamily="18" charset="-78"/>
              <a:cs typeface="Andalus" pitchFamily="18" charset="-78"/>
            </a:rPr>
            <a:t>“it is a psycho therapeutic approach that aims to solve the cognitive and behavioural problems.”</a:t>
          </a:r>
          <a:endParaRPr lang="en-IN" sz="3200" b="1" dirty="0">
            <a:solidFill>
              <a:schemeClr val="tx1"/>
            </a:solidFill>
            <a:latin typeface="Andalus" pitchFamily="18" charset="-78"/>
            <a:cs typeface="Andalus" pitchFamily="18" charset="-78"/>
          </a:endParaRPr>
        </a:p>
      </dgm:t>
    </dgm:pt>
    <dgm:pt modelId="{2831EE57-12CF-4D66-B186-C71A08F3DC52}" type="parTrans" cxnId="{0CEEA82B-0744-4DBC-9CAB-B46F938292FF}">
      <dgm:prSet/>
      <dgm:spPr/>
      <dgm:t>
        <a:bodyPr/>
        <a:lstStyle/>
        <a:p>
          <a:endParaRPr lang="en-IN"/>
        </a:p>
      </dgm:t>
    </dgm:pt>
    <dgm:pt modelId="{E000FFFC-A93A-49A3-9B20-C8C13665CC2E}" type="sibTrans" cxnId="{0CEEA82B-0744-4DBC-9CAB-B46F938292FF}">
      <dgm:prSet/>
      <dgm:spPr/>
      <dgm:t>
        <a:bodyPr/>
        <a:lstStyle/>
        <a:p>
          <a:endParaRPr lang="en-IN"/>
        </a:p>
      </dgm:t>
    </dgm:pt>
    <dgm:pt modelId="{13ABF35F-F8F9-4A99-AAD2-8BC6658341D4}">
      <dgm:prSet custT="1"/>
      <dgm:spPr>
        <a:solidFill>
          <a:schemeClr val="accent6">
            <a:lumMod val="60000"/>
            <a:lumOff val="40000"/>
          </a:schemeClr>
        </a:solidFill>
      </dgm:spPr>
      <dgm:t>
        <a:bodyPr/>
        <a:lstStyle/>
        <a:p>
          <a:pPr rtl="0"/>
          <a:r>
            <a:rPr lang="en-IN" sz="3200" b="1" dirty="0" smtClean="0">
              <a:solidFill>
                <a:schemeClr val="tx1"/>
              </a:solidFill>
              <a:latin typeface="Andalus" pitchFamily="18" charset="-78"/>
              <a:cs typeface="Andalus" pitchFamily="18" charset="-78"/>
            </a:rPr>
            <a:t>“it is the type of psychotherapeutic treatment that helps patients understands the thoughts and feelings that influence the behaviour.”</a:t>
          </a:r>
          <a:endParaRPr lang="en-IN" sz="3200" b="1" dirty="0">
            <a:solidFill>
              <a:schemeClr val="tx1"/>
            </a:solidFill>
            <a:latin typeface="Andalus" pitchFamily="18" charset="-78"/>
            <a:cs typeface="Andalus" pitchFamily="18" charset="-78"/>
          </a:endParaRPr>
        </a:p>
      </dgm:t>
    </dgm:pt>
    <dgm:pt modelId="{C032B267-1D7F-4A08-BA04-92470F4F0256}" type="parTrans" cxnId="{EA6F64AB-4EED-46C0-A5C9-2FF9DED057E9}">
      <dgm:prSet/>
      <dgm:spPr/>
      <dgm:t>
        <a:bodyPr/>
        <a:lstStyle/>
        <a:p>
          <a:endParaRPr lang="en-IN"/>
        </a:p>
      </dgm:t>
    </dgm:pt>
    <dgm:pt modelId="{22347D8F-B74B-47DC-96CA-49DD6E5063E3}" type="sibTrans" cxnId="{EA6F64AB-4EED-46C0-A5C9-2FF9DED057E9}">
      <dgm:prSet/>
      <dgm:spPr/>
      <dgm:t>
        <a:bodyPr/>
        <a:lstStyle/>
        <a:p>
          <a:endParaRPr lang="en-IN"/>
        </a:p>
      </dgm:t>
    </dgm:pt>
    <dgm:pt modelId="{F14FF26E-DA3B-4B44-92B2-9AFFFCF12793}" type="pres">
      <dgm:prSet presAssocID="{9A7CEB55-802B-463C-B2A7-07E4A0B153B6}" presName="linear" presStyleCnt="0">
        <dgm:presLayoutVars>
          <dgm:animLvl val="lvl"/>
          <dgm:resizeHandles val="exact"/>
        </dgm:presLayoutVars>
      </dgm:prSet>
      <dgm:spPr/>
      <dgm:t>
        <a:bodyPr/>
        <a:lstStyle/>
        <a:p>
          <a:endParaRPr lang="en-IN"/>
        </a:p>
      </dgm:t>
    </dgm:pt>
    <dgm:pt modelId="{2229FDD8-1E27-4056-B46F-67B200F6E118}" type="pres">
      <dgm:prSet presAssocID="{ED29EE04-6391-4065-9C89-ADEA5EA825BA}" presName="parentText" presStyleLbl="node1" presStyleIdx="0" presStyleCnt="2" custScaleX="66667" custScaleY="107793" custLinFactY="-6824" custLinFactNeighborX="-19444" custLinFactNeighborY="-100000">
        <dgm:presLayoutVars>
          <dgm:chMax val="0"/>
          <dgm:bulletEnabled val="1"/>
        </dgm:presLayoutVars>
      </dgm:prSet>
      <dgm:spPr/>
      <dgm:t>
        <a:bodyPr/>
        <a:lstStyle/>
        <a:p>
          <a:endParaRPr lang="en-IN"/>
        </a:p>
      </dgm:t>
    </dgm:pt>
    <dgm:pt modelId="{BE18F6D2-D0B5-47C1-9ADC-19D1D07694B6}" type="pres">
      <dgm:prSet presAssocID="{E000FFFC-A93A-49A3-9B20-C8C13665CC2E}" presName="spacer" presStyleCnt="0"/>
      <dgm:spPr/>
    </dgm:pt>
    <dgm:pt modelId="{BF8359D0-281E-4E75-BB9F-C0339582F879}" type="pres">
      <dgm:prSet presAssocID="{13ABF35F-F8F9-4A99-AAD2-8BC6658341D4}" presName="parentText" presStyleLbl="node1" presStyleIdx="1" presStyleCnt="2" custScaleY="127586" custLinFactY="-9186" custLinFactNeighborY="-100000">
        <dgm:presLayoutVars>
          <dgm:chMax val="0"/>
          <dgm:bulletEnabled val="1"/>
        </dgm:presLayoutVars>
      </dgm:prSet>
      <dgm:spPr/>
      <dgm:t>
        <a:bodyPr/>
        <a:lstStyle/>
        <a:p>
          <a:endParaRPr lang="en-IN"/>
        </a:p>
      </dgm:t>
    </dgm:pt>
  </dgm:ptLst>
  <dgm:cxnLst>
    <dgm:cxn modelId="{D6406E95-1FAF-4E48-9513-CC507C33C372}" type="presOf" srcId="{ED29EE04-6391-4065-9C89-ADEA5EA825BA}" destId="{2229FDD8-1E27-4056-B46F-67B200F6E118}" srcOrd="0" destOrd="0" presId="urn:microsoft.com/office/officeart/2005/8/layout/vList2"/>
    <dgm:cxn modelId="{9ADA3919-22F0-4EC1-8A90-F467B62D5063}" type="presOf" srcId="{9A7CEB55-802B-463C-B2A7-07E4A0B153B6}" destId="{F14FF26E-DA3B-4B44-92B2-9AFFFCF12793}" srcOrd="0" destOrd="0" presId="urn:microsoft.com/office/officeart/2005/8/layout/vList2"/>
    <dgm:cxn modelId="{0F912ED1-8F66-43B7-B4E6-8EA41B21E594}" type="presOf" srcId="{13ABF35F-F8F9-4A99-AAD2-8BC6658341D4}" destId="{BF8359D0-281E-4E75-BB9F-C0339582F879}" srcOrd="0" destOrd="0" presId="urn:microsoft.com/office/officeart/2005/8/layout/vList2"/>
    <dgm:cxn modelId="{EA6F64AB-4EED-46C0-A5C9-2FF9DED057E9}" srcId="{9A7CEB55-802B-463C-B2A7-07E4A0B153B6}" destId="{13ABF35F-F8F9-4A99-AAD2-8BC6658341D4}" srcOrd="1" destOrd="0" parTransId="{C032B267-1D7F-4A08-BA04-92470F4F0256}" sibTransId="{22347D8F-B74B-47DC-96CA-49DD6E5063E3}"/>
    <dgm:cxn modelId="{0CEEA82B-0744-4DBC-9CAB-B46F938292FF}" srcId="{9A7CEB55-802B-463C-B2A7-07E4A0B153B6}" destId="{ED29EE04-6391-4065-9C89-ADEA5EA825BA}" srcOrd="0" destOrd="0" parTransId="{2831EE57-12CF-4D66-B186-C71A08F3DC52}" sibTransId="{E000FFFC-A93A-49A3-9B20-C8C13665CC2E}"/>
    <dgm:cxn modelId="{3594DB6B-15A0-4614-8E75-524B655A3F83}" type="presParOf" srcId="{F14FF26E-DA3B-4B44-92B2-9AFFFCF12793}" destId="{2229FDD8-1E27-4056-B46F-67B200F6E118}" srcOrd="0" destOrd="0" presId="urn:microsoft.com/office/officeart/2005/8/layout/vList2"/>
    <dgm:cxn modelId="{74351382-2561-4AF3-AE71-9AFC7D21E2F3}" type="presParOf" srcId="{F14FF26E-DA3B-4B44-92B2-9AFFFCF12793}" destId="{BE18F6D2-D0B5-47C1-9ADC-19D1D07694B6}" srcOrd="1" destOrd="0" presId="urn:microsoft.com/office/officeart/2005/8/layout/vList2"/>
    <dgm:cxn modelId="{75F86E33-52B2-4132-BAB8-416610735E41}" type="presParOf" srcId="{F14FF26E-DA3B-4B44-92B2-9AFFFCF12793}" destId="{BF8359D0-281E-4E75-BB9F-C0339582F87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91E54C-3A34-407B-A7AC-BF15C29DDC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FEEB2057-B3A8-4567-AAAC-776A2F820D5B}">
      <dgm:prSet custT="1"/>
      <dgm:spPr>
        <a:solidFill>
          <a:schemeClr val="accent1">
            <a:lumMod val="40000"/>
            <a:lumOff val="60000"/>
          </a:schemeClr>
        </a:solidFill>
        <a:ln>
          <a:solidFill>
            <a:srgbClr val="FF0000"/>
          </a:solidFill>
        </a:ln>
      </dgm:spPr>
      <dgm:t>
        <a:bodyPr/>
        <a:lstStyle/>
        <a:p>
          <a:pPr algn="l" rtl="0"/>
          <a:r>
            <a:rPr lang="en-IN" sz="3200" b="1" dirty="0" smtClean="0">
              <a:solidFill>
                <a:schemeClr val="tx1"/>
              </a:solidFill>
              <a:latin typeface="Andalus" pitchFamily="18" charset="-78"/>
              <a:cs typeface="Andalus" pitchFamily="18" charset="-78"/>
            </a:rPr>
            <a:t>Cognitive therapy is a type of psychotherapy based on the concept of pathological mental processing. The focus of treatment is on the modification of distorted cognitions and maladaptive behaviours.”</a:t>
          </a:r>
          <a:endParaRPr lang="en-IN" sz="3200" b="1" dirty="0">
            <a:solidFill>
              <a:schemeClr val="tx1"/>
            </a:solidFill>
            <a:latin typeface="Andalus" pitchFamily="18" charset="-78"/>
            <a:cs typeface="Andalus" pitchFamily="18" charset="-78"/>
          </a:endParaRPr>
        </a:p>
      </dgm:t>
    </dgm:pt>
    <dgm:pt modelId="{EEB106C3-A6C6-4463-A6A6-717528E14295}" type="parTrans" cxnId="{824C0367-2902-4168-93A4-5C318BE477F9}">
      <dgm:prSet/>
      <dgm:spPr/>
      <dgm:t>
        <a:bodyPr/>
        <a:lstStyle/>
        <a:p>
          <a:endParaRPr lang="en-IN"/>
        </a:p>
      </dgm:t>
    </dgm:pt>
    <dgm:pt modelId="{9FCBCB77-35A6-4B96-B99C-1A164C3A0BD7}" type="sibTrans" cxnId="{824C0367-2902-4168-93A4-5C318BE477F9}">
      <dgm:prSet/>
      <dgm:spPr/>
      <dgm:t>
        <a:bodyPr/>
        <a:lstStyle/>
        <a:p>
          <a:endParaRPr lang="en-IN"/>
        </a:p>
      </dgm:t>
    </dgm:pt>
    <dgm:pt modelId="{4C11D3C6-5963-484E-B261-C37C765B6F2F}">
      <dgm:prSet custT="1"/>
      <dgm:spPr>
        <a:solidFill>
          <a:schemeClr val="accent2">
            <a:lumMod val="40000"/>
            <a:lumOff val="60000"/>
          </a:schemeClr>
        </a:solidFill>
        <a:ln>
          <a:solidFill>
            <a:schemeClr val="accent4">
              <a:lumMod val="50000"/>
            </a:schemeClr>
          </a:solidFill>
        </a:ln>
      </dgm:spPr>
      <dgm:t>
        <a:bodyPr/>
        <a:lstStyle/>
        <a:p>
          <a:pPr algn="l" rtl="0"/>
          <a:r>
            <a:rPr lang="en-IN" sz="3200" b="1" dirty="0" smtClean="0">
              <a:solidFill>
                <a:schemeClr val="tx1"/>
              </a:solidFill>
              <a:latin typeface="Andalus" pitchFamily="18" charset="-78"/>
              <a:cs typeface="Andalus" pitchFamily="18" charset="-78"/>
            </a:rPr>
            <a:t>It is a form of treatment  that focus on examining the relationships between thoughts, feeling and behaviour.”</a:t>
          </a:r>
          <a:endParaRPr lang="en-IN" sz="3200" b="1" dirty="0">
            <a:solidFill>
              <a:schemeClr val="tx1"/>
            </a:solidFill>
            <a:latin typeface="Andalus" pitchFamily="18" charset="-78"/>
            <a:cs typeface="Andalus" pitchFamily="18" charset="-78"/>
          </a:endParaRPr>
        </a:p>
      </dgm:t>
    </dgm:pt>
    <dgm:pt modelId="{6D3751C0-8724-4F1A-8AF7-F45A983E490E}" type="parTrans" cxnId="{674F1A3B-1B14-45FE-A34B-1F1FC4F0A683}">
      <dgm:prSet/>
      <dgm:spPr/>
      <dgm:t>
        <a:bodyPr/>
        <a:lstStyle/>
        <a:p>
          <a:endParaRPr lang="en-IN"/>
        </a:p>
      </dgm:t>
    </dgm:pt>
    <dgm:pt modelId="{7ECCA5A4-5720-4BFF-AAE4-9BB08DE79955}" type="sibTrans" cxnId="{674F1A3B-1B14-45FE-A34B-1F1FC4F0A683}">
      <dgm:prSet/>
      <dgm:spPr/>
      <dgm:t>
        <a:bodyPr/>
        <a:lstStyle/>
        <a:p>
          <a:endParaRPr lang="en-IN"/>
        </a:p>
      </dgm:t>
    </dgm:pt>
    <dgm:pt modelId="{C2DF9FE6-5023-4C8E-AE96-A938356535A2}" type="pres">
      <dgm:prSet presAssocID="{B391E54C-3A34-407B-A7AC-BF15C29DDC46}" presName="linear" presStyleCnt="0">
        <dgm:presLayoutVars>
          <dgm:animLvl val="lvl"/>
          <dgm:resizeHandles val="exact"/>
        </dgm:presLayoutVars>
      </dgm:prSet>
      <dgm:spPr/>
      <dgm:t>
        <a:bodyPr/>
        <a:lstStyle/>
        <a:p>
          <a:endParaRPr lang="en-IN"/>
        </a:p>
      </dgm:t>
    </dgm:pt>
    <dgm:pt modelId="{58BB365A-4A29-4BD1-A25F-87422A4C2B44}" type="pres">
      <dgm:prSet presAssocID="{FEEB2057-B3A8-4567-AAAC-776A2F820D5B}" presName="parentText" presStyleLbl="node1" presStyleIdx="0" presStyleCnt="2" custScaleX="94690" custScaleY="125424" custLinFactNeighborX="-6393">
        <dgm:presLayoutVars>
          <dgm:chMax val="0"/>
          <dgm:bulletEnabled val="1"/>
        </dgm:presLayoutVars>
      </dgm:prSet>
      <dgm:spPr/>
      <dgm:t>
        <a:bodyPr/>
        <a:lstStyle/>
        <a:p>
          <a:endParaRPr lang="en-IN"/>
        </a:p>
      </dgm:t>
    </dgm:pt>
    <dgm:pt modelId="{1101CCA9-76FA-45F6-82D4-C777B71CD8E1}" type="pres">
      <dgm:prSet presAssocID="{9FCBCB77-35A6-4B96-B99C-1A164C3A0BD7}" presName="spacer" presStyleCnt="0"/>
      <dgm:spPr/>
    </dgm:pt>
    <dgm:pt modelId="{CAA7726C-E08D-4049-BAD5-97F3AD352026}" type="pres">
      <dgm:prSet presAssocID="{4C11D3C6-5963-484E-B261-C37C765B6F2F}" presName="parentText" presStyleLbl="node1" presStyleIdx="1" presStyleCnt="2" custScaleX="85186" custScaleY="86372" custLinFactY="2360" custLinFactNeighborX="-16102" custLinFactNeighborY="100000">
        <dgm:presLayoutVars>
          <dgm:chMax val="0"/>
          <dgm:bulletEnabled val="1"/>
        </dgm:presLayoutVars>
      </dgm:prSet>
      <dgm:spPr/>
      <dgm:t>
        <a:bodyPr/>
        <a:lstStyle/>
        <a:p>
          <a:endParaRPr lang="en-IN"/>
        </a:p>
      </dgm:t>
    </dgm:pt>
  </dgm:ptLst>
  <dgm:cxnLst>
    <dgm:cxn modelId="{8F80DF27-B94C-4D9A-8711-4B96D392AB83}" type="presOf" srcId="{FEEB2057-B3A8-4567-AAAC-776A2F820D5B}" destId="{58BB365A-4A29-4BD1-A25F-87422A4C2B44}" srcOrd="0" destOrd="0" presId="urn:microsoft.com/office/officeart/2005/8/layout/vList2"/>
    <dgm:cxn modelId="{674F1A3B-1B14-45FE-A34B-1F1FC4F0A683}" srcId="{B391E54C-3A34-407B-A7AC-BF15C29DDC46}" destId="{4C11D3C6-5963-484E-B261-C37C765B6F2F}" srcOrd="1" destOrd="0" parTransId="{6D3751C0-8724-4F1A-8AF7-F45A983E490E}" sibTransId="{7ECCA5A4-5720-4BFF-AAE4-9BB08DE79955}"/>
    <dgm:cxn modelId="{9A61EDEA-B5E9-4153-929C-C2BA9F5BB545}" type="presOf" srcId="{B391E54C-3A34-407B-A7AC-BF15C29DDC46}" destId="{C2DF9FE6-5023-4C8E-AE96-A938356535A2}" srcOrd="0" destOrd="0" presId="urn:microsoft.com/office/officeart/2005/8/layout/vList2"/>
    <dgm:cxn modelId="{824C0367-2902-4168-93A4-5C318BE477F9}" srcId="{B391E54C-3A34-407B-A7AC-BF15C29DDC46}" destId="{FEEB2057-B3A8-4567-AAAC-776A2F820D5B}" srcOrd="0" destOrd="0" parTransId="{EEB106C3-A6C6-4463-A6A6-717528E14295}" sibTransId="{9FCBCB77-35A6-4B96-B99C-1A164C3A0BD7}"/>
    <dgm:cxn modelId="{5D364686-F1C0-411D-99F2-60ED8EDA6914}" type="presOf" srcId="{4C11D3C6-5963-484E-B261-C37C765B6F2F}" destId="{CAA7726C-E08D-4049-BAD5-97F3AD352026}" srcOrd="0" destOrd="0" presId="urn:microsoft.com/office/officeart/2005/8/layout/vList2"/>
    <dgm:cxn modelId="{06D399E8-85A8-44D7-A11F-C96ED8FA7DC6}" type="presParOf" srcId="{C2DF9FE6-5023-4C8E-AE96-A938356535A2}" destId="{58BB365A-4A29-4BD1-A25F-87422A4C2B44}" srcOrd="0" destOrd="0" presId="urn:microsoft.com/office/officeart/2005/8/layout/vList2"/>
    <dgm:cxn modelId="{B639D011-13D7-40E1-B795-CBD163AE1305}" type="presParOf" srcId="{C2DF9FE6-5023-4C8E-AE96-A938356535A2}" destId="{1101CCA9-76FA-45F6-82D4-C777B71CD8E1}" srcOrd="1" destOrd="0" presId="urn:microsoft.com/office/officeart/2005/8/layout/vList2"/>
    <dgm:cxn modelId="{29F667C3-2520-4D1C-8E42-A86849A1FA28}" type="presParOf" srcId="{C2DF9FE6-5023-4C8E-AE96-A938356535A2}" destId="{CAA7726C-E08D-4049-BAD5-97F3AD35202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32E0C2-D53A-4D43-BD36-C9E867518CB7}" type="doc">
      <dgm:prSet loTypeId="urn:microsoft.com/office/officeart/2005/8/layout/bList2#1" loCatId="list" qsTypeId="urn:microsoft.com/office/officeart/2005/8/quickstyle/simple1" qsCatId="simple" csTypeId="urn:microsoft.com/office/officeart/2005/8/colors/colorful5" csCatId="colorful" phldr="1"/>
      <dgm:spPr/>
    </dgm:pt>
    <dgm:pt modelId="{EA277738-9C68-405C-8FB7-8C2BA377C8F5}">
      <dgm:prSet phldrT="[Text]" phldr="1"/>
      <dgm:spPr/>
      <dgm:t>
        <a:bodyPr/>
        <a:lstStyle/>
        <a:p>
          <a:endParaRPr lang="en-IN" dirty="0"/>
        </a:p>
      </dgm:t>
    </dgm:pt>
    <dgm:pt modelId="{E7E40938-2007-4A80-A2C1-3151103BF943}" type="parTrans" cxnId="{FE2B48FE-B9E8-45A1-B1B2-B454A61D32A3}">
      <dgm:prSet/>
      <dgm:spPr/>
      <dgm:t>
        <a:bodyPr/>
        <a:lstStyle/>
        <a:p>
          <a:endParaRPr lang="en-IN"/>
        </a:p>
      </dgm:t>
    </dgm:pt>
    <dgm:pt modelId="{6C6BD0BA-557E-48D6-9408-E2852973851C}" type="sibTrans" cxnId="{FE2B48FE-B9E8-45A1-B1B2-B454A61D32A3}">
      <dgm:prSet/>
      <dgm:spPr/>
      <dgm:t>
        <a:bodyPr/>
        <a:lstStyle/>
        <a:p>
          <a:endParaRPr lang="en-IN"/>
        </a:p>
      </dgm:t>
    </dgm:pt>
    <dgm:pt modelId="{B9F1A071-E691-4F36-8E82-5CF671E8E49F}">
      <dgm:prSet phldrT="[Text]" phldr="1"/>
      <dgm:spPr/>
      <dgm:t>
        <a:bodyPr/>
        <a:lstStyle/>
        <a:p>
          <a:endParaRPr lang="en-IN" dirty="0"/>
        </a:p>
      </dgm:t>
    </dgm:pt>
    <dgm:pt modelId="{27976E94-783C-48FA-A8B5-BA659732F4F4}" type="parTrans" cxnId="{F46657BB-B8CE-49FC-BF6B-89F456864EF5}">
      <dgm:prSet/>
      <dgm:spPr/>
      <dgm:t>
        <a:bodyPr/>
        <a:lstStyle/>
        <a:p>
          <a:endParaRPr lang="en-IN"/>
        </a:p>
      </dgm:t>
    </dgm:pt>
    <dgm:pt modelId="{E1D40869-8CE9-47CD-8726-AF3F1B3FC0DA}" type="sibTrans" cxnId="{F46657BB-B8CE-49FC-BF6B-89F456864EF5}">
      <dgm:prSet/>
      <dgm:spPr/>
      <dgm:t>
        <a:bodyPr/>
        <a:lstStyle/>
        <a:p>
          <a:endParaRPr lang="en-IN"/>
        </a:p>
      </dgm:t>
    </dgm:pt>
    <dgm:pt modelId="{339488C6-1D99-47FB-8108-162CB96F71D3}">
      <dgm:prSet custT="1"/>
      <dgm:spPr/>
      <dgm:t>
        <a:bodyPr/>
        <a:lstStyle/>
        <a:p>
          <a:r>
            <a:rPr lang="en-US" sz="3200" dirty="0" smtClean="0">
              <a:latin typeface="Lucida Bright" pitchFamily="18" charset="0"/>
            </a:rPr>
            <a:t>anxiety</a:t>
          </a:r>
          <a:endParaRPr lang="en-IN" sz="3200" dirty="0">
            <a:latin typeface="Lucida Bright" pitchFamily="18" charset="0"/>
          </a:endParaRPr>
        </a:p>
      </dgm:t>
    </dgm:pt>
    <dgm:pt modelId="{FAF423BF-681D-45F3-9DC4-A47D537EB4E0}" type="parTrans" cxnId="{269DA517-92B0-424E-BFFB-3A731D1D5D43}">
      <dgm:prSet/>
      <dgm:spPr/>
      <dgm:t>
        <a:bodyPr/>
        <a:lstStyle/>
        <a:p>
          <a:endParaRPr lang="en-IN"/>
        </a:p>
      </dgm:t>
    </dgm:pt>
    <dgm:pt modelId="{50BA3002-75C2-4888-A4C1-9125FCD05C58}" type="sibTrans" cxnId="{269DA517-92B0-424E-BFFB-3A731D1D5D43}">
      <dgm:prSet/>
      <dgm:spPr/>
      <dgm:t>
        <a:bodyPr/>
        <a:lstStyle/>
        <a:p>
          <a:endParaRPr lang="en-IN"/>
        </a:p>
      </dgm:t>
    </dgm:pt>
    <dgm:pt modelId="{E7261FAF-A49F-46A8-ABCF-14B293168932}">
      <dgm:prSet custT="1"/>
      <dgm:spPr/>
      <dgm:t>
        <a:bodyPr/>
        <a:lstStyle/>
        <a:p>
          <a:r>
            <a:rPr lang="en-US" sz="3200" dirty="0" smtClean="0">
              <a:latin typeface="Lucida Bright" pitchFamily="18" charset="0"/>
            </a:rPr>
            <a:t>Depression</a:t>
          </a:r>
          <a:endParaRPr lang="en-IN" sz="3200" dirty="0">
            <a:latin typeface="Lucida Bright" pitchFamily="18" charset="0"/>
          </a:endParaRPr>
        </a:p>
      </dgm:t>
    </dgm:pt>
    <dgm:pt modelId="{A83B3CCD-BCBF-4AF7-ABAB-BC62048B587D}" type="parTrans" cxnId="{F875B81E-E9C5-4E9A-B5BC-9E6EE160D04E}">
      <dgm:prSet/>
      <dgm:spPr/>
      <dgm:t>
        <a:bodyPr/>
        <a:lstStyle/>
        <a:p>
          <a:endParaRPr lang="en-IN"/>
        </a:p>
      </dgm:t>
    </dgm:pt>
    <dgm:pt modelId="{62B396E9-B7BC-461E-8B8B-24ABDFFDBB88}" type="sibTrans" cxnId="{F875B81E-E9C5-4E9A-B5BC-9E6EE160D04E}">
      <dgm:prSet/>
      <dgm:spPr/>
      <dgm:t>
        <a:bodyPr/>
        <a:lstStyle/>
        <a:p>
          <a:endParaRPr lang="en-IN"/>
        </a:p>
      </dgm:t>
    </dgm:pt>
    <dgm:pt modelId="{F9E289F1-E6F2-462A-9FE3-946617786EC4}">
      <dgm:prSet custT="1"/>
      <dgm:spPr/>
      <dgm:t>
        <a:bodyPr/>
        <a:lstStyle/>
        <a:p>
          <a:r>
            <a:rPr lang="en-US" sz="3200" dirty="0" smtClean="0">
              <a:latin typeface="Lucida Bright" pitchFamily="18" charset="0"/>
            </a:rPr>
            <a:t>panic,</a:t>
          </a:r>
          <a:endParaRPr lang="en-IN" sz="3200" dirty="0">
            <a:latin typeface="Lucida Bright" pitchFamily="18" charset="0"/>
          </a:endParaRPr>
        </a:p>
      </dgm:t>
    </dgm:pt>
    <dgm:pt modelId="{37479845-19AE-497B-869D-A74144A45CE7}" type="parTrans" cxnId="{49E2FF9B-C892-47E9-8D08-CA7A2E6A6D97}">
      <dgm:prSet/>
      <dgm:spPr/>
      <dgm:t>
        <a:bodyPr/>
        <a:lstStyle/>
        <a:p>
          <a:endParaRPr lang="en-IN"/>
        </a:p>
      </dgm:t>
    </dgm:pt>
    <dgm:pt modelId="{C06B198A-2A43-48D9-B420-3EAD304D1700}" type="sibTrans" cxnId="{49E2FF9B-C892-47E9-8D08-CA7A2E6A6D97}">
      <dgm:prSet/>
      <dgm:spPr/>
      <dgm:t>
        <a:bodyPr/>
        <a:lstStyle/>
        <a:p>
          <a:endParaRPr lang="en-IN"/>
        </a:p>
      </dgm:t>
    </dgm:pt>
    <dgm:pt modelId="{F083FD63-82F1-4A00-84DB-F9A57DBAE857}">
      <dgm:prSet custT="1"/>
      <dgm:spPr/>
      <dgm:t>
        <a:bodyPr/>
        <a:lstStyle/>
        <a:p>
          <a:r>
            <a:rPr lang="en-US" sz="3200" dirty="0" smtClean="0">
              <a:latin typeface="Lucida Bright" pitchFamily="18" charset="0"/>
            </a:rPr>
            <a:t>stress,</a:t>
          </a:r>
          <a:endParaRPr lang="en-IN" sz="3200" dirty="0">
            <a:latin typeface="Lucida Bright" pitchFamily="18" charset="0"/>
          </a:endParaRPr>
        </a:p>
      </dgm:t>
    </dgm:pt>
    <dgm:pt modelId="{BA5A47C5-3B3F-4046-853A-0EA6792231E0}" type="parTrans" cxnId="{86D28F8F-D458-49BF-83CC-4271EDF90349}">
      <dgm:prSet/>
      <dgm:spPr/>
      <dgm:t>
        <a:bodyPr/>
        <a:lstStyle/>
        <a:p>
          <a:endParaRPr lang="en-IN"/>
        </a:p>
      </dgm:t>
    </dgm:pt>
    <dgm:pt modelId="{7A855221-90D4-4D68-B01F-00CDEB46CBDF}" type="sibTrans" cxnId="{86D28F8F-D458-49BF-83CC-4271EDF90349}">
      <dgm:prSet/>
      <dgm:spPr/>
      <dgm:t>
        <a:bodyPr/>
        <a:lstStyle/>
        <a:p>
          <a:endParaRPr lang="en-IN"/>
        </a:p>
      </dgm:t>
    </dgm:pt>
    <dgm:pt modelId="{5FC4B72C-D0F2-4D06-8D0B-1D94EF0680A8}">
      <dgm:prSet custT="1"/>
      <dgm:spPr/>
      <dgm:t>
        <a:bodyPr/>
        <a:lstStyle/>
        <a:p>
          <a:r>
            <a:rPr lang="en-US" sz="3200" dirty="0" smtClean="0">
              <a:latin typeface="Lucida Bright" pitchFamily="18" charset="0"/>
            </a:rPr>
            <a:t> bulimia,</a:t>
          </a:r>
          <a:endParaRPr lang="en-IN" sz="3200" dirty="0">
            <a:latin typeface="Lucida Bright" pitchFamily="18" charset="0"/>
          </a:endParaRPr>
        </a:p>
      </dgm:t>
    </dgm:pt>
    <dgm:pt modelId="{898FC13A-4EB9-48C6-AB5A-F0F396A4AFEF}" type="parTrans" cxnId="{202DC9A8-BCD6-45CC-81E0-1C42701E4E59}">
      <dgm:prSet/>
      <dgm:spPr/>
      <dgm:t>
        <a:bodyPr/>
        <a:lstStyle/>
        <a:p>
          <a:endParaRPr lang="en-IN"/>
        </a:p>
      </dgm:t>
    </dgm:pt>
    <dgm:pt modelId="{E0D64F0F-3F31-4745-8EF5-1330CA8CC506}" type="sibTrans" cxnId="{202DC9A8-BCD6-45CC-81E0-1C42701E4E59}">
      <dgm:prSet/>
      <dgm:spPr/>
      <dgm:t>
        <a:bodyPr/>
        <a:lstStyle/>
        <a:p>
          <a:endParaRPr lang="en-IN"/>
        </a:p>
      </dgm:t>
    </dgm:pt>
    <dgm:pt modelId="{45260485-B827-494B-A615-1852F0FD5EE2}">
      <dgm:prSet custT="1"/>
      <dgm:spPr/>
      <dgm:t>
        <a:bodyPr/>
        <a:lstStyle/>
        <a:p>
          <a:r>
            <a:rPr lang="en-IN" sz="3200" dirty="0" smtClean="0">
              <a:latin typeface="Lucida Bright" pitchFamily="18" charset="0"/>
            </a:rPr>
            <a:t>OCD</a:t>
          </a:r>
          <a:endParaRPr lang="en-IN" sz="3200" dirty="0">
            <a:latin typeface="Lucida Bright" pitchFamily="18" charset="0"/>
          </a:endParaRPr>
        </a:p>
      </dgm:t>
    </dgm:pt>
    <dgm:pt modelId="{CA1D61A6-8E11-407F-B78A-541B6728E53A}" type="parTrans" cxnId="{E518ECB2-16DD-4D5F-A625-9E329F3CB9B5}">
      <dgm:prSet/>
      <dgm:spPr/>
      <dgm:t>
        <a:bodyPr/>
        <a:lstStyle/>
        <a:p>
          <a:endParaRPr lang="en-IN"/>
        </a:p>
      </dgm:t>
    </dgm:pt>
    <dgm:pt modelId="{D0426EB4-392E-41E8-9BD8-A21B9EEAE466}" type="sibTrans" cxnId="{E518ECB2-16DD-4D5F-A625-9E329F3CB9B5}">
      <dgm:prSet/>
      <dgm:spPr/>
      <dgm:t>
        <a:bodyPr/>
        <a:lstStyle/>
        <a:p>
          <a:endParaRPr lang="en-IN"/>
        </a:p>
      </dgm:t>
    </dgm:pt>
    <dgm:pt modelId="{01F83594-D738-44E3-B61D-55EF95F2EB2A}">
      <dgm:prSet/>
      <dgm:spPr/>
      <dgm:t>
        <a:bodyPr/>
        <a:lstStyle/>
        <a:p>
          <a:endParaRPr lang="en-IN"/>
        </a:p>
      </dgm:t>
    </dgm:pt>
    <dgm:pt modelId="{10F2B680-BF30-4419-8EB1-4E4E43DD2C30}" type="parTrans" cxnId="{BD528A30-E4FB-4F87-AFEF-FEF8B0FCF8AF}">
      <dgm:prSet/>
      <dgm:spPr/>
      <dgm:t>
        <a:bodyPr/>
        <a:lstStyle/>
        <a:p>
          <a:endParaRPr lang="en-IN"/>
        </a:p>
      </dgm:t>
    </dgm:pt>
    <dgm:pt modelId="{81B6B40F-09A5-40AD-9468-CED40AF22FF6}" type="sibTrans" cxnId="{BD528A30-E4FB-4F87-AFEF-FEF8B0FCF8AF}">
      <dgm:prSet/>
      <dgm:spPr/>
      <dgm:t>
        <a:bodyPr/>
        <a:lstStyle/>
        <a:p>
          <a:endParaRPr lang="en-IN"/>
        </a:p>
      </dgm:t>
    </dgm:pt>
    <dgm:pt modelId="{6DECE7AE-7E30-4411-A84C-D6E4ED19E3F3}">
      <dgm:prSet custT="1"/>
      <dgm:spPr/>
      <dgm:t>
        <a:bodyPr/>
        <a:lstStyle/>
        <a:p>
          <a:r>
            <a:rPr lang="en-IN" sz="2800" dirty="0" smtClean="0">
              <a:latin typeface="Lucida Bright" pitchFamily="18" charset="0"/>
            </a:rPr>
            <a:t>bipolar disorder,</a:t>
          </a:r>
          <a:endParaRPr lang="en-IN" sz="2800" dirty="0">
            <a:latin typeface="Lucida Bright" pitchFamily="18" charset="0"/>
          </a:endParaRPr>
        </a:p>
      </dgm:t>
    </dgm:pt>
    <dgm:pt modelId="{804DEE04-8C94-4776-9571-D964C57213F2}" type="parTrans" cxnId="{8C336811-0887-4228-87A9-4BD703979B94}">
      <dgm:prSet/>
      <dgm:spPr/>
      <dgm:t>
        <a:bodyPr/>
        <a:lstStyle/>
        <a:p>
          <a:endParaRPr lang="en-IN"/>
        </a:p>
      </dgm:t>
    </dgm:pt>
    <dgm:pt modelId="{50EC14CF-33D8-4A96-BC96-026206913132}" type="sibTrans" cxnId="{8C336811-0887-4228-87A9-4BD703979B94}">
      <dgm:prSet/>
      <dgm:spPr/>
      <dgm:t>
        <a:bodyPr/>
        <a:lstStyle/>
        <a:p>
          <a:endParaRPr lang="en-IN"/>
        </a:p>
      </dgm:t>
    </dgm:pt>
    <dgm:pt modelId="{5E08A4F8-C413-45C4-97C8-1EDEC2925A3A}">
      <dgm:prSet custT="1"/>
      <dgm:spPr/>
      <dgm:t>
        <a:bodyPr/>
        <a:lstStyle/>
        <a:p>
          <a:endParaRPr lang="en-IN" sz="2800" dirty="0">
            <a:latin typeface="Lucida Bright" pitchFamily="18" charset="0"/>
          </a:endParaRPr>
        </a:p>
      </dgm:t>
    </dgm:pt>
    <dgm:pt modelId="{43776FD5-4B84-4B3B-A35C-A558DD77778F}" type="parTrans" cxnId="{7DFD655D-F500-4036-AB45-AE735E8B9314}">
      <dgm:prSet/>
      <dgm:spPr/>
      <dgm:t>
        <a:bodyPr/>
        <a:lstStyle/>
        <a:p>
          <a:endParaRPr lang="en-IN"/>
        </a:p>
      </dgm:t>
    </dgm:pt>
    <dgm:pt modelId="{FB998E3D-14B2-4896-BEFA-0FD2472E7F1C}" type="sibTrans" cxnId="{7DFD655D-F500-4036-AB45-AE735E8B9314}">
      <dgm:prSet/>
      <dgm:spPr/>
      <dgm:t>
        <a:bodyPr/>
        <a:lstStyle/>
        <a:p>
          <a:endParaRPr lang="en-IN"/>
        </a:p>
      </dgm:t>
    </dgm:pt>
    <dgm:pt modelId="{D3549942-D18B-479B-8A86-1009A0B7F0A8}">
      <dgm:prSet custT="1"/>
      <dgm:spPr/>
      <dgm:t>
        <a:bodyPr/>
        <a:lstStyle/>
        <a:p>
          <a:r>
            <a:rPr lang="en-IN" sz="2800" dirty="0" smtClean="0">
              <a:latin typeface="Lucida Bright" pitchFamily="18" charset="0"/>
            </a:rPr>
            <a:t>substance abuse,</a:t>
          </a:r>
          <a:endParaRPr lang="en-IN" sz="2800" dirty="0">
            <a:latin typeface="Lucida Bright" pitchFamily="18" charset="0"/>
          </a:endParaRPr>
        </a:p>
      </dgm:t>
    </dgm:pt>
    <dgm:pt modelId="{F193BC70-E5E7-4AF5-8F11-3EC525356247}" type="parTrans" cxnId="{92A481B6-424A-48D5-B266-4614EB432D79}">
      <dgm:prSet/>
      <dgm:spPr/>
      <dgm:t>
        <a:bodyPr/>
        <a:lstStyle/>
        <a:p>
          <a:endParaRPr lang="en-IN"/>
        </a:p>
      </dgm:t>
    </dgm:pt>
    <dgm:pt modelId="{5812574A-2245-4D6F-8CFF-90C4DD2390A5}" type="sibTrans" cxnId="{92A481B6-424A-48D5-B266-4614EB432D79}">
      <dgm:prSet/>
      <dgm:spPr/>
      <dgm:t>
        <a:bodyPr/>
        <a:lstStyle/>
        <a:p>
          <a:endParaRPr lang="en-IN"/>
        </a:p>
      </dgm:t>
    </dgm:pt>
    <dgm:pt modelId="{D06A6814-DDF6-463C-B041-C2AA16863D5D}">
      <dgm:prSet custT="1"/>
      <dgm:spPr/>
      <dgm:t>
        <a:bodyPr/>
        <a:lstStyle/>
        <a:p>
          <a:r>
            <a:rPr lang="en-IN" sz="2800" dirty="0" smtClean="0">
              <a:latin typeface="Lucida Bright" pitchFamily="18" charset="0"/>
            </a:rPr>
            <a:t> tic and psychotic disorders.</a:t>
          </a:r>
          <a:endParaRPr lang="en-IN" sz="2800" dirty="0">
            <a:latin typeface="Lucida Bright" pitchFamily="18" charset="0"/>
          </a:endParaRPr>
        </a:p>
      </dgm:t>
    </dgm:pt>
    <dgm:pt modelId="{01B28C64-9320-41A0-88CC-7C9042DC26F1}" type="parTrans" cxnId="{35C001E7-F302-4BD5-A861-3CF04C0DCFC9}">
      <dgm:prSet/>
      <dgm:spPr/>
      <dgm:t>
        <a:bodyPr/>
        <a:lstStyle/>
        <a:p>
          <a:endParaRPr lang="en-IN"/>
        </a:p>
      </dgm:t>
    </dgm:pt>
    <dgm:pt modelId="{2066EF13-660C-482A-A6F0-842828BB9877}" type="sibTrans" cxnId="{35C001E7-F302-4BD5-A861-3CF04C0DCFC9}">
      <dgm:prSet/>
      <dgm:spPr/>
      <dgm:t>
        <a:bodyPr/>
        <a:lstStyle/>
        <a:p>
          <a:endParaRPr lang="en-IN"/>
        </a:p>
      </dgm:t>
    </dgm:pt>
    <dgm:pt modelId="{93D21E07-1E6C-4078-8FAA-248441DC1238}">
      <dgm:prSet custT="1"/>
      <dgm:spPr/>
      <dgm:t>
        <a:bodyPr/>
        <a:lstStyle/>
        <a:p>
          <a:r>
            <a:rPr lang="en-IN" sz="3200" dirty="0" smtClean="0">
              <a:latin typeface="Lucida Bright" pitchFamily="18" charset="0"/>
            </a:rPr>
            <a:t>post-traumatic stress disorder</a:t>
          </a:r>
          <a:endParaRPr lang="en-IN" sz="3200" dirty="0">
            <a:latin typeface="Lucida Bright" pitchFamily="18" charset="0"/>
          </a:endParaRPr>
        </a:p>
      </dgm:t>
    </dgm:pt>
    <dgm:pt modelId="{C3A7AA7B-8BD3-42D7-8C9A-930A58832DEB}" type="parTrans" cxnId="{A56B0AF5-EF0F-4F6E-BA68-06A4BFEC64C6}">
      <dgm:prSet/>
      <dgm:spPr/>
      <dgm:t>
        <a:bodyPr/>
        <a:lstStyle/>
        <a:p>
          <a:endParaRPr lang="en-IN"/>
        </a:p>
      </dgm:t>
    </dgm:pt>
    <dgm:pt modelId="{48C0C11E-7317-4554-8D56-8364EE182A59}" type="sibTrans" cxnId="{A56B0AF5-EF0F-4F6E-BA68-06A4BFEC64C6}">
      <dgm:prSet/>
      <dgm:spPr/>
      <dgm:t>
        <a:bodyPr/>
        <a:lstStyle/>
        <a:p>
          <a:endParaRPr lang="en-IN"/>
        </a:p>
      </dgm:t>
    </dgm:pt>
    <dgm:pt modelId="{31B74546-4CAA-4073-8D4B-8F94D2898A6E}">
      <dgm:prSet custT="1"/>
      <dgm:spPr/>
      <dgm:t>
        <a:bodyPr/>
        <a:lstStyle/>
        <a:p>
          <a:r>
            <a:rPr lang="en-US" sz="3200" dirty="0" smtClean="0">
              <a:latin typeface="Lucida Bright" pitchFamily="18" charset="0"/>
            </a:rPr>
            <a:t>phobias </a:t>
          </a:r>
          <a:endParaRPr lang="en-IN" sz="3200" dirty="0">
            <a:latin typeface="Lucida Bright" pitchFamily="18" charset="0"/>
          </a:endParaRPr>
        </a:p>
      </dgm:t>
    </dgm:pt>
    <dgm:pt modelId="{EEBF484A-4E9F-4CB2-A9BE-F63A074F2B91}" type="parTrans" cxnId="{12A6F267-2127-4D03-AFBF-CA8E070BEF25}">
      <dgm:prSet/>
      <dgm:spPr/>
      <dgm:t>
        <a:bodyPr/>
        <a:lstStyle/>
        <a:p>
          <a:endParaRPr lang="en-IN"/>
        </a:p>
      </dgm:t>
    </dgm:pt>
    <dgm:pt modelId="{C4B72D79-321B-4517-8EE3-FB18EAD7F5DE}" type="sibTrans" cxnId="{12A6F267-2127-4D03-AFBF-CA8E070BEF25}">
      <dgm:prSet/>
      <dgm:spPr/>
      <dgm:t>
        <a:bodyPr/>
        <a:lstStyle/>
        <a:p>
          <a:endParaRPr lang="en-IN"/>
        </a:p>
      </dgm:t>
    </dgm:pt>
    <dgm:pt modelId="{FF5189AB-5108-49DA-B274-F7F0A7E2BD36}" type="pres">
      <dgm:prSet presAssocID="{BA32E0C2-D53A-4D43-BD36-C9E867518CB7}" presName="diagram" presStyleCnt="0">
        <dgm:presLayoutVars>
          <dgm:dir/>
          <dgm:animLvl val="lvl"/>
          <dgm:resizeHandles val="exact"/>
        </dgm:presLayoutVars>
      </dgm:prSet>
      <dgm:spPr/>
    </dgm:pt>
    <dgm:pt modelId="{B19917AF-0F8B-43C1-91DE-02DC4C006BF0}" type="pres">
      <dgm:prSet presAssocID="{EA277738-9C68-405C-8FB7-8C2BA377C8F5}" presName="compNode" presStyleCnt="0"/>
      <dgm:spPr/>
    </dgm:pt>
    <dgm:pt modelId="{26EC3A20-740C-420F-A430-723C50DB41AC}" type="pres">
      <dgm:prSet presAssocID="{EA277738-9C68-405C-8FB7-8C2BA377C8F5}" presName="childRect" presStyleLbl="bgAcc1" presStyleIdx="0" presStyleCnt="3" custScaleX="278045" custScaleY="254169" custLinFactNeighborX="-65887" custLinFactNeighborY="-415">
        <dgm:presLayoutVars>
          <dgm:bulletEnabled val="1"/>
        </dgm:presLayoutVars>
      </dgm:prSet>
      <dgm:spPr/>
      <dgm:t>
        <a:bodyPr/>
        <a:lstStyle/>
        <a:p>
          <a:endParaRPr lang="en-IN"/>
        </a:p>
      </dgm:t>
    </dgm:pt>
    <dgm:pt modelId="{16646DE5-6AB7-43BB-9E8F-679A4C3FC36F}" type="pres">
      <dgm:prSet presAssocID="{EA277738-9C68-405C-8FB7-8C2BA377C8F5}" presName="parentText" presStyleLbl="node1" presStyleIdx="0" presStyleCnt="0">
        <dgm:presLayoutVars>
          <dgm:chMax val="0"/>
          <dgm:bulletEnabled val="1"/>
        </dgm:presLayoutVars>
      </dgm:prSet>
      <dgm:spPr/>
      <dgm:t>
        <a:bodyPr/>
        <a:lstStyle/>
        <a:p>
          <a:endParaRPr lang="en-IN"/>
        </a:p>
      </dgm:t>
    </dgm:pt>
    <dgm:pt modelId="{1A473E30-FB07-4FC3-9AED-D5674C6A41BD}" type="pres">
      <dgm:prSet presAssocID="{EA277738-9C68-405C-8FB7-8C2BA377C8F5}" presName="parentRect" presStyleLbl="alignNode1" presStyleIdx="0" presStyleCnt="3" custScaleX="213516" custScaleY="151834" custLinFactY="67906" custLinFactNeighborX="-95134" custLinFactNeighborY="100000"/>
      <dgm:spPr/>
      <dgm:t>
        <a:bodyPr/>
        <a:lstStyle/>
        <a:p>
          <a:endParaRPr lang="en-IN"/>
        </a:p>
      </dgm:t>
    </dgm:pt>
    <dgm:pt modelId="{92967DDD-004E-4A29-813A-C1CB8C84FB9E}" type="pres">
      <dgm:prSet presAssocID="{EA277738-9C68-405C-8FB7-8C2BA377C8F5}" presName="adorn" presStyleLbl="fgAccFollowNode1" presStyleIdx="0" presStyleCnt="3" custScaleX="512353" custScaleY="491833" custLinFactX="23720" custLinFactNeighborX="100000" custLinFactNeighborY="65921"/>
      <dgm:spPr>
        <a:blipFill rotWithShape="0">
          <a:blip xmlns:r="http://schemas.openxmlformats.org/officeDocument/2006/relationships" r:embed="rId1"/>
          <a:stretch>
            <a:fillRect/>
          </a:stretch>
        </a:blipFill>
      </dgm:spPr>
    </dgm:pt>
    <dgm:pt modelId="{DF2A45EE-2D55-4E3D-94D8-B86E1573024D}" type="pres">
      <dgm:prSet presAssocID="{6C6BD0BA-557E-48D6-9408-E2852973851C}" presName="sibTrans" presStyleLbl="sibTrans2D1" presStyleIdx="0" presStyleCnt="0"/>
      <dgm:spPr/>
      <dgm:t>
        <a:bodyPr/>
        <a:lstStyle/>
        <a:p>
          <a:endParaRPr lang="en-IN"/>
        </a:p>
      </dgm:t>
    </dgm:pt>
    <dgm:pt modelId="{9AD616C3-8AEF-474C-BCAD-DEC461C3A4BF}" type="pres">
      <dgm:prSet presAssocID="{B9F1A071-E691-4F36-8E82-5CF671E8E49F}" presName="compNode" presStyleCnt="0"/>
      <dgm:spPr/>
    </dgm:pt>
    <dgm:pt modelId="{7BEF7BB8-3928-430B-94FB-BA5B31C12F16}" type="pres">
      <dgm:prSet presAssocID="{B9F1A071-E691-4F36-8E82-5CF671E8E49F}" presName="childRect" presStyleLbl="bgAcc1" presStyleIdx="1" presStyleCnt="3" custScaleX="311735" custScaleY="296617" custLinFactNeighborX="18520" custLinFactNeighborY="-38467">
        <dgm:presLayoutVars>
          <dgm:bulletEnabled val="1"/>
        </dgm:presLayoutVars>
      </dgm:prSet>
      <dgm:spPr/>
      <dgm:t>
        <a:bodyPr/>
        <a:lstStyle/>
        <a:p>
          <a:endParaRPr lang="en-IN"/>
        </a:p>
      </dgm:t>
    </dgm:pt>
    <dgm:pt modelId="{57792DAF-F1B6-4F93-BE19-55E9831281F4}" type="pres">
      <dgm:prSet presAssocID="{B9F1A071-E691-4F36-8E82-5CF671E8E49F}" presName="parentText" presStyleLbl="node1" presStyleIdx="0" presStyleCnt="0">
        <dgm:presLayoutVars>
          <dgm:chMax val="0"/>
          <dgm:bulletEnabled val="1"/>
        </dgm:presLayoutVars>
      </dgm:prSet>
      <dgm:spPr/>
      <dgm:t>
        <a:bodyPr/>
        <a:lstStyle/>
        <a:p>
          <a:endParaRPr lang="en-IN"/>
        </a:p>
      </dgm:t>
    </dgm:pt>
    <dgm:pt modelId="{55C31C9B-64E8-4395-9329-A81E0EAE01E9}" type="pres">
      <dgm:prSet presAssocID="{B9F1A071-E691-4F36-8E82-5CF671E8E49F}" presName="parentRect" presStyleLbl="alignNode1" presStyleIdx="1" presStyleCnt="3" custScaleX="323095" custScaleY="110733" custLinFactY="86568" custLinFactNeighborX="26717" custLinFactNeighborY="100000"/>
      <dgm:spPr/>
      <dgm:t>
        <a:bodyPr/>
        <a:lstStyle/>
        <a:p>
          <a:endParaRPr lang="en-IN"/>
        </a:p>
      </dgm:t>
    </dgm:pt>
    <dgm:pt modelId="{18E56135-E0B0-46A0-B6A9-E4309D593D11}" type="pres">
      <dgm:prSet presAssocID="{B9F1A071-E691-4F36-8E82-5CF671E8E49F}" presName="adorn" presStyleLbl="fgAccFollowNode1" presStyleIdx="1" presStyleCnt="3" custFlipHor="1" custScaleX="282081" custScaleY="210298" custLinFactX="100000" custLinFactY="32853" custLinFactNeighborX="199315" custLinFactNeighborY="100000"/>
      <dgm:spPr/>
    </dgm:pt>
    <dgm:pt modelId="{FCF30700-2825-41E6-A787-9170287B2114}" type="pres">
      <dgm:prSet presAssocID="{E1D40869-8CE9-47CD-8726-AF3F1B3FC0DA}" presName="sibTrans" presStyleLbl="sibTrans2D1" presStyleIdx="0" presStyleCnt="0"/>
      <dgm:spPr/>
      <dgm:t>
        <a:bodyPr/>
        <a:lstStyle/>
        <a:p>
          <a:endParaRPr lang="en-IN"/>
        </a:p>
      </dgm:t>
    </dgm:pt>
    <dgm:pt modelId="{801438F4-057D-410B-8BCC-20C0416E33EF}" type="pres">
      <dgm:prSet presAssocID="{01F83594-D738-44E3-B61D-55EF95F2EB2A}" presName="compNode" presStyleCnt="0"/>
      <dgm:spPr/>
    </dgm:pt>
    <dgm:pt modelId="{BD59DCDA-4008-4127-A37A-347BBFAF861E}" type="pres">
      <dgm:prSet presAssocID="{01F83594-D738-44E3-B61D-55EF95F2EB2A}" presName="childRect" presStyleLbl="bgAcc1" presStyleIdx="2" presStyleCnt="3" custScaleX="336830" custScaleY="280744" custLinFactX="-63922" custLinFactNeighborX="-100000" custLinFactNeighborY="-18409">
        <dgm:presLayoutVars>
          <dgm:bulletEnabled val="1"/>
        </dgm:presLayoutVars>
      </dgm:prSet>
      <dgm:spPr/>
      <dgm:t>
        <a:bodyPr/>
        <a:lstStyle/>
        <a:p>
          <a:endParaRPr lang="en-IN"/>
        </a:p>
      </dgm:t>
    </dgm:pt>
    <dgm:pt modelId="{C8952E5C-ECBE-44F6-AB6E-B00E28BCE039}" type="pres">
      <dgm:prSet presAssocID="{01F83594-D738-44E3-B61D-55EF95F2EB2A}" presName="parentText" presStyleLbl="node1" presStyleIdx="0" presStyleCnt="0">
        <dgm:presLayoutVars>
          <dgm:chMax val="0"/>
          <dgm:bulletEnabled val="1"/>
        </dgm:presLayoutVars>
      </dgm:prSet>
      <dgm:spPr/>
      <dgm:t>
        <a:bodyPr/>
        <a:lstStyle/>
        <a:p>
          <a:endParaRPr lang="en-IN"/>
        </a:p>
      </dgm:t>
    </dgm:pt>
    <dgm:pt modelId="{A5CA08E5-23C6-4C5E-8451-A48EBDDCC4D8}" type="pres">
      <dgm:prSet presAssocID="{01F83594-D738-44E3-B61D-55EF95F2EB2A}" presName="parentRect" presStyleLbl="alignNode1" presStyleIdx="2" presStyleCnt="3" custScaleX="255376" custScaleY="235604" custLinFactX="-97994" custLinFactY="18974" custLinFactNeighborX="-100000" custLinFactNeighborY="100000"/>
      <dgm:spPr/>
      <dgm:t>
        <a:bodyPr/>
        <a:lstStyle/>
        <a:p>
          <a:endParaRPr lang="en-IN"/>
        </a:p>
      </dgm:t>
    </dgm:pt>
    <dgm:pt modelId="{85F230BC-B58E-48E7-A1EC-3AB43F3B8433}" type="pres">
      <dgm:prSet presAssocID="{01F83594-D738-44E3-B61D-55EF95F2EB2A}" presName="adorn" presStyleLbl="fgAccFollowNode1" presStyleIdx="2" presStyleCnt="3" custScaleX="618698" custScaleY="362610" custLinFactX="-18484" custLinFactNeighborX="-100000" custLinFactNeighborY="-33929"/>
      <dgm:spPr>
        <a:blipFill rotWithShape="0">
          <a:blip xmlns:r="http://schemas.openxmlformats.org/officeDocument/2006/relationships" r:embed="rId2"/>
          <a:stretch>
            <a:fillRect/>
          </a:stretch>
        </a:blipFill>
      </dgm:spPr>
    </dgm:pt>
  </dgm:ptLst>
  <dgm:cxnLst>
    <dgm:cxn modelId="{C7EB5505-C21F-4604-8884-EB3D7A141A8E}" type="presOf" srcId="{6DECE7AE-7E30-4411-A84C-D6E4ED19E3F3}" destId="{BD59DCDA-4008-4127-A37A-347BBFAF861E}" srcOrd="0" destOrd="0" presId="urn:microsoft.com/office/officeart/2005/8/layout/bList2#1"/>
    <dgm:cxn modelId="{7427B503-6F77-443C-9B65-F34C8B47E4B2}" type="presOf" srcId="{339488C6-1D99-47FB-8108-162CB96F71D3}" destId="{26EC3A20-740C-420F-A430-723C50DB41AC}" srcOrd="0" destOrd="0" presId="urn:microsoft.com/office/officeart/2005/8/layout/bList2#1"/>
    <dgm:cxn modelId="{BD528A30-E4FB-4F87-AFEF-FEF8B0FCF8AF}" srcId="{BA32E0C2-D53A-4D43-BD36-C9E867518CB7}" destId="{01F83594-D738-44E3-B61D-55EF95F2EB2A}" srcOrd="2" destOrd="0" parTransId="{10F2B680-BF30-4419-8EB1-4E4E43DD2C30}" sibTransId="{81B6B40F-09A5-40AD-9468-CED40AF22FF6}"/>
    <dgm:cxn modelId="{202DC9A8-BCD6-45CC-81E0-1C42701E4E59}" srcId="{B9F1A071-E691-4F36-8E82-5CF671E8E49F}" destId="{5FC4B72C-D0F2-4D06-8D0B-1D94EF0680A8}" srcOrd="1" destOrd="0" parTransId="{898FC13A-4EB9-48C6-AB5A-F0F396A4AFEF}" sibTransId="{E0D64F0F-3F31-4745-8EF5-1330CA8CC506}"/>
    <dgm:cxn modelId="{4BC75975-F704-4DEB-AC6A-40CE2DCF0CA2}" type="presOf" srcId="{93D21E07-1E6C-4078-8FAA-248441DC1238}" destId="{7BEF7BB8-3928-430B-94FB-BA5B31C12F16}" srcOrd="0" destOrd="3" presId="urn:microsoft.com/office/officeart/2005/8/layout/bList2#1"/>
    <dgm:cxn modelId="{6B353CE6-E5E3-4AA0-80D4-4FCA26B49DE8}" type="presOf" srcId="{B9F1A071-E691-4F36-8E82-5CF671E8E49F}" destId="{55C31C9B-64E8-4395-9329-A81E0EAE01E9}" srcOrd="1" destOrd="0" presId="urn:microsoft.com/office/officeart/2005/8/layout/bList2#1"/>
    <dgm:cxn modelId="{35C001E7-F302-4BD5-A861-3CF04C0DCFC9}" srcId="{01F83594-D738-44E3-B61D-55EF95F2EB2A}" destId="{D06A6814-DDF6-463C-B041-C2AA16863D5D}" srcOrd="2" destOrd="0" parTransId="{01B28C64-9320-41A0-88CC-7C9042DC26F1}" sibTransId="{2066EF13-660C-482A-A6F0-842828BB9877}"/>
    <dgm:cxn modelId="{07C0BF36-CCC6-4882-92E6-C2C9B9C3C009}" type="presOf" srcId="{BA32E0C2-D53A-4D43-BD36-C9E867518CB7}" destId="{FF5189AB-5108-49DA-B274-F7F0A7E2BD36}" srcOrd="0" destOrd="0" presId="urn:microsoft.com/office/officeart/2005/8/layout/bList2#1"/>
    <dgm:cxn modelId="{7DFD655D-F500-4036-AB45-AE735E8B9314}" srcId="{01F83594-D738-44E3-B61D-55EF95F2EB2A}" destId="{5E08A4F8-C413-45C4-97C8-1EDEC2925A3A}" srcOrd="3" destOrd="0" parTransId="{43776FD5-4B84-4B3B-A35C-A558DD77778F}" sibTransId="{FB998E3D-14B2-4896-BEFA-0FD2472E7F1C}"/>
    <dgm:cxn modelId="{0B71A9E3-41CF-464A-ADE1-E58761852EBA}" type="presOf" srcId="{5FC4B72C-D0F2-4D06-8D0B-1D94EF0680A8}" destId="{7BEF7BB8-3928-430B-94FB-BA5B31C12F16}" srcOrd="0" destOrd="1" presId="urn:microsoft.com/office/officeart/2005/8/layout/bList2#1"/>
    <dgm:cxn modelId="{362E770F-EC2E-481B-AF61-F79205C21C97}" type="presOf" srcId="{01F83594-D738-44E3-B61D-55EF95F2EB2A}" destId="{A5CA08E5-23C6-4C5E-8451-A48EBDDCC4D8}" srcOrd="1" destOrd="0" presId="urn:microsoft.com/office/officeart/2005/8/layout/bList2#1"/>
    <dgm:cxn modelId="{CBDA49DC-14D1-49E2-B552-C983173959A6}" type="presOf" srcId="{E7261FAF-A49F-46A8-ABCF-14B293168932}" destId="{26EC3A20-740C-420F-A430-723C50DB41AC}" srcOrd="0" destOrd="1" presId="urn:microsoft.com/office/officeart/2005/8/layout/bList2#1"/>
    <dgm:cxn modelId="{62F95B2F-0076-436A-999A-4068490649C6}" type="presOf" srcId="{D06A6814-DDF6-463C-B041-C2AA16863D5D}" destId="{BD59DCDA-4008-4127-A37A-347BBFAF861E}" srcOrd="0" destOrd="2" presId="urn:microsoft.com/office/officeart/2005/8/layout/bList2#1"/>
    <dgm:cxn modelId="{F875B81E-E9C5-4E9A-B5BC-9E6EE160D04E}" srcId="{EA277738-9C68-405C-8FB7-8C2BA377C8F5}" destId="{E7261FAF-A49F-46A8-ABCF-14B293168932}" srcOrd="1" destOrd="0" parTransId="{A83B3CCD-BCBF-4AF7-ABAB-BC62048B587D}" sibTransId="{62B396E9-B7BC-461E-8B8B-24ABDFFDBB88}"/>
    <dgm:cxn modelId="{7922B100-C761-4C75-9D25-96F7CF73359F}" type="presOf" srcId="{5E08A4F8-C413-45C4-97C8-1EDEC2925A3A}" destId="{BD59DCDA-4008-4127-A37A-347BBFAF861E}" srcOrd="0" destOrd="3" presId="urn:microsoft.com/office/officeart/2005/8/layout/bList2#1"/>
    <dgm:cxn modelId="{FE2B48FE-B9E8-45A1-B1B2-B454A61D32A3}" srcId="{BA32E0C2-D53A-4D43-BD36-C9E867518CB7}" destId="{EA277738-9C68-405C-8FB7-8C2BA377C8F5}" srcOrd="0" destOrd="0" parTransId="{E7E40938-2007-4A80-A2C1-3151103BF943}" sibTransId="{6C6BD0BA-557E-48D6-9408-E2852973851C}"/>
    <dgm:cxn modelId="{06782BB1-75BC-413A-8134-D5BF0CA25487}" type="presOf" srcId="{31B74546-4CAA-4073-8D4B-8F94D2898A6E}" destId="{26EC3A20-740C-420F-A430-723C50DB41AC}" srcOrd="0" destOrd="3" presId="urn:microsoft.com/office/officeart/2005/8/layout/bList2#1"/>
    <dgm:cxn modelId="{E518ECB2-16DD-4D5F-A625-9E329F3CB9B5}" srcId="{B9F1A071-E691-4F36-8E82-5CF671E8E49F}" destId="{45260485-B827-494B-A615-1852F0FD5EE2}" srcOrd="2" destOrd="0" parTransId="{CA1D61A6-8E11-407F-B78A-541B6728E53A}" sibTransId="{D0426EB4-392E-41E8-9BD8-A21B9EEAE466}"/>
    <dgm:cxn modelId="{BCF10651-FC2D-4D45-82A6-F1665D03084A}" type="presOf" srcId="{D3549942-D18B-479B-8A86-1009A0B7F0A8}" destId="{BD59DCDA-4008-4127-A37A-347BBFAF861E}" srcOrd="0" destOrd="1" presId="urn:microsoft.com/office/officeart/2005/8/layout/bList2#1"/>
    <dgm:cxn modelId="{914A9BDC-D35F-4D50-805E-FCC2C3FE9092}" type="presOf" srcId="{EA277738-9C68-405C-8FB7-8C2BA377C8F5}" destId="{16646DE5-6AB7-43BB-9E8F-679A4C3FC36F}" srcOrd="0" destOrd="0" presId="urn:microsoft.com/office/officeart/2005/8/layout/bList2#1"/>
    <dgm:cxn modelId="{8A91C63A-B89B-4085-AE44-452F488CC978}" type="presOf" srcId="{01F83594-D738-44E3-B61D-55EF95F2EB2A}" destId="{C8952E5C-ECBE-44F6-AB6E-B00E28BCE039}" srcOrd="0" destOrd="0" presId="urn:microsoft.com/office/officeart/2005/8/layout/bList2#1"/>
    <dgm:cxn modelId="{16024C25-36AC-4B6D-AEE8-53E4B73ACBB5}" type="presOf" srcId="{E1D40869-8CE9-47CD-8726-AF3F1B3FC0DA}" destId="{FCF30700-2825-41E6-A787-9170287B2114}" srcOrd="0" destOrd="0" presId="urn:microsoft.com/office/officeart/2005/8/layout/bList2#1"/>
    <dgm:cxn modelId="{3680C4F8-A72E-438F-AFC2-FD5572B89A58}" type="presOf" srcId="{F9E289F1-E6F2-462A-9FE3-946617786EC4}" destId="{26EC3A20-740C-420F-A430-723C50DB41AC}" srcOrd="0" destOrd="2" presId="urn:microsoft.com/office/officeart/2005/8/layout/bList2#1"/>
    <dgm:cxn modelId="{12A6F267-2127-4D03-AFBF-CA8E070BEF25}" srcId="{EA277738-9C68-405C-8FB7-8C2BA377C8F5}" destId="{31B74546-4CAA-4073-8D4B-8F94D2898A6E}" srcOrd="3" destOrd="0" parTransId="{EEBF484A-4E9F-4CB2-A9BE-F63A074F2B91}" sibTransId="{C4B72D79-321B-4517-8EE3-FB18EAD7F5DE}"/>
    <dgm:cxn modelId="{9F20E72A-D4BA-4934-A8AB-F97B0AF96ECC}" type="presOf" srcId="{EA277738-9C68-405C-8FB7-8C2BA377C8F5}" destId="{1A473E30-FB07-4FC3-9AED-D5674C6A41BD}" srcOrd="1" destOrd="0" presId="urn:microsoft.com/office/officeart/2005/8/layout/bList2#1"/>
    <dgm:cxn modelId="{8C336811-0887-4228-87A9-4BD703979B94}" srcId="{01F83594-D738-44E3-B61D-55EF95F2EB2A}" destId="{6DECE7AE-7E30-4411-A84C-D6E4ED19E3F3}" srcOrd="0" destOrd="0" parTransId="{804DEE04-8C94-4776-9571-D964C57213F2}" sibTransId="{50EC14CF-33D8-4A96-BC96-026206913132}"/>
    <dgm:cxn modelId="{49E2FF9B-C892-47E9-8D08-CA7A2E6A6D97}" srcId="{EA277738-9C68-405C-8FB7-8C2BA377C8F5}" destId="{F9E289F1-E6F2-462A-9FE3-946617786EC4}" srcOrd="2" destOrd="0" parTransId="{37479845-19AE-497B-869D-A74144A45CE7}" sibTransId="{C06B198A-2A43-48D9-B420-3EAD304D1700}"/>
    <dgm:cxn modelId="{6CD31236-4EE1-4719-9925-9D38F7403227}" type="presOf" srcId="{45260485-B827-494B-A615-1852F0FD5EE2}" destId="{7BEF7BB8-3928-430B-94FB-BA5B31C12F16}" srcOrd="0" destOrd="2" presId="urn:microsoft.com/office/officeart/2005/8/layout/bList2#1"/>
    <dgm:cxn modelId="{A56B0AF5-EF0F-4F6E-BA68-06A4BFEC64C6}" srcId="{B9F1A071-E691-4F36-8E82-5CF671E8E49F}" destId="{93D21E07-1E6C-4078-8FAA-248441DC1238}" srcOrd="3" destOrd="0" parTransId="{C3A7AA7B-8BD3-42D7-8C9A-930A58832DEB}" sibTransId="{48C0C11E-7317-4554-8D56-8364EE182A59}"/>
    <dgm:cxn modelId="{6BA5C4C6-CD8E-4A51-9378-DA055229AB36}" type="presOf" srcId="{B9F1A071-E691-4F36-8E82-5CF671E8E49F}" destId="{57792DAF-F1B6-4F93-BE19-55E9831281F4}" srcOrd="0" destOrd="0" presId="urn:microsoft.com/office/officeart/2005/8/layout/bList2#1"/>
    <dgm:cxn modelId="{3F8B4461-D715-4AEF-A429-C40F908A47FB}" type="presOf" srcId="{6C6BD0BA-557E-48D6-9408-E2852973851C}" destId="{DF2A45EE-2D55-4E3D-94D8-B86E1573024D}" srcOrd="0" destOrd="0" presId="urn:microsoft.com/office/officeart/2005/8/layout/bList2#1"/>
    <dgm:cxn modelId="{92A481B6-424A-48D5-B266-4614EB432D79}" srcId="{01F83594-D738-44E3-B61D-55EF95F2EB2A}" destId="{D3549942-D18B-479B-8A86-1009A0B7F0A8}" srcOrd="1" destOrd="0" parTransId="{F193BC70-E5E7-4AF5-8F11-3EC525356247}" sibTransId="{5812574A-2245-4D6F-8CFF-90C4DD2390A5}"/>
    <dgm:cxn modelId="{269DA517-92B0-424E-BFFB-3A731D1D5D43}" srcId="{EA277738-9C68-405C-8FB7-8C2BA377C8F5}" destId="{339488C6-1D99-47FB-8108-162CB96F71D3}" srcOrd="0" destOrd="0" parTransId="{FAF423BF-681D-45F3-9DC4-A47D537EB4E0}" sibTransId="{50BA3002-75C2-4888-A4C1-9125FCD05C58}"/>
    <dgm:cxn modelId="{9E6467A1-B2F1-434E-891F-B224C7198387}" type="presOf" srcId="{F083FD63-82F1-4A00-84DB-F9A57DBAE857}" destId="{7BEF7BB8-3928-430B-94FB-BA5B31C12F16}" srcOrd="0" destOrd="0" presId="urn:microsoft.com/office/officeart/2005/8/layout/bList2#1"/>
    <dgm:cxn modelId="{86D28F8F-D458-49BF-83CC-4271EDF90349}" srcId="{B9F1A071-E691-4F36-8E82-5CF671E8E49F}" destId="{F083FD63-82F1-4A00-84DB-F9A57DBAE857}" srcOrd="0" destOrd="0" parTransId="{BA5A47C5-3B3F-4046-853A-0EA6792231E0}" sibTransId="{7A855221-90D4-4D68-B01F-00CDEB46CBDF}"/>
    <dgm:cxn modelId="{F46657BB-B8CE-49FC-BF6B-89F456864EF5}" srcId="{BA32E0C2-D53A-4D43-BD36-C9E867518CB7}" destId="{B9F1A071-E691-4F36-8E82-5CF671E8E49F}" srcOrd="1" destOrd="0" parTransId="{27976E94-783C-48FA-A8B5-BA659732F4F4}" sibTransId="{E1D40869-8CE9-47CD-8726-AF3F1B3FC0DA}"/>
    <dgm:cxn modelId="{FFEEEDF8-BA88-4144-8136-CC9CF2DE9545}" type="presParOf" srcId="{FF5189AB-5108-49DA-B274-F7F0A7E2BD36}" destId="{B19917AF-0F8B-43C1-91DE-02DC4C006BF0}" srcOrd="0" destOrd="0" presId="urn:microsoft.com/office/officeart/2005/8/layout/bList2#1"/>
    <dgm:cxn modelId="{9801E0A9-EE18-4244-8297-D07475DA877D}" type="presParOf" srcId="{B19917AF-0F8B-43C1-91DE-02DC4C006BF0}" destId="{26EC3A20-740C-420F-A430-723C50DB41AC}" srcOrd="0" destOrd="0" presId="urn:microsoft.com/office/officeart/2005/8/layout/bList2#1"/>
    <dgm:cxn modelId="{865B9354-AEF8-4C13-B2DF-78BDFA90FCBD}" type="presParOf" srcId="{B19917AF-0F8B-43C1-91DE-02DC4C006BF0}" destId="{16646DE5-6AB7-43BB-9E8F-679A4C3FC36F}" srcOrd="1" destOrd="0" presId="urn:microsoft.com/office/officeart/2005/8/layout/bList2#1"/>
    <dgm:cxn modelId="{91183F25-F78E-4084-A6C6-B0D5FC853222}" type="presParOf" srcId="{B19917AF-0F8B-43C1-91DE-02DC4C006BF0}" destId="{1A473E30-FB07-4FC3-9AED-D5674C6A41BD}" srcOrd="2" destOrd="0" presId="urn:microsoft.com/office/officeart/2005/8/layout/bList2#1"/>
    <dgm:cxn modelId="{6FEE96A9-A9B4-4249-BABB-442B4DB8A055}" type="presParOf" srcId="{B19917AF-0F8B-43C1-91DE-02DC4C006BF0}" destId="{92967DDD-004E-4A29-813A-C1CB8C84FB9E}" srcOrd="3" destOrd="0" presId="urn:microsoft.com/office/officeart/2005/8/layout/bList2#1"/>
    <dgm:cxn modelId="{4BAA89EE-64C6-47A0-9556-BC2585902421}" type="presParOf" srcId="{FF5189AB-5108-49DA-B274-F7F0A7E2BD36}" destId="{DF2A45EE-2D55-4E3D-94D8-B86E1573024D}" srcOrd="1" destOrd="0" presId="urn:microsoft.com/office/officeart/2005/8/layout/bList2#1"/>
    <dgm:cxn modelId="{16C016C9-E0DD-4CBE-A87F-D838A63C4F48}" type="presParOf" srcId="{FF5189AB-5108-49DA-B274-F7F0A7E2BD36}" destId="{9AD616C3-8AEF-474C-BCAD-DEC461C3A4BF}" srcOrd="2" destOrd="0" presId="urn:microsoft.com/office/officeart/2005/8/layout/bList2#1"/>
    <dgm:cxn modelId="{2B169EB7-C801-4E54-95BB-341FC0336A4B}" type="presParOf" srcId="{9AD616C3-8AEF-474C-BCAD-DEC461C3A4BF}" destId="{7BEF7BB8-3928-430B-94FB-BA5B31C12F16}" srcOrd="0" destOrd="0" presId="urn:microsoft.com/office/officeart/2005/8/layout/bList2#1"/>
    <dgm:cxn modelId="{122CA9EF-BD69-4EED-81B8-6CCF708E2A69}" type="presParOf" srcId="{9AD616C3-8AEF-474C-BCAD-DEC461C3A4BF}" destId="{57792DAF-F1B6-4F93-BE19-55E9831281F4}" srcOrd="1" destOrd="0" presId="urn:microsoft.com/office/officeart/2005/8/layout/bList2#1"/>
    <dgm:cxn modelId="{85FFF978-A4AD-45CD-AF8D-C031B1AA3EB6}" type="presParOf" srcId="{9AD616C3-8AEF-474C-BCAD-DEC461C3A4BF}" destId="{55C31C9B-64E8-4395-9329-A81E0EAE01E9}" srcOrd="2" destOrd="0" presId="urn:microsoft.com/office/officeart/2005/8/layout/bList2#1"/>
    <dgm:cxn modelId="{F6A2E1BF-D13F-4C87-861E-32CDE355C707}" type="presParOf" srcId="{9AD616C3-8AEF-474C-BCAD-DEC461C3A4BF}" destId="{18E56135-E0B0-46A0-B6A9-E4309D593D11}" srcOrd="3" destOrd="0" presId="urn:microsoft.com/office/officeart/2005/8/layout/bList2#1"/>
    <dgm:cxn modelId="{8FA7918D-3D8B-4438-AD3F-92855EC65C10}" type="presParOf" srcId="{FF5189AB-5108-49DA-B274-F7F0A7E2BD36}" destId="{FCF30700-2825-41E6-A787-9170287B2114}" srcOrd="3" destOrd="0" presId="urn:microsoft.com/office/officeart/2005/8/layout/bList2#1"/>
    <dgm:cxn modelId="{F9220F76-7FE2-42D8-89CA-A42A4B7E582F}" type="presParOf" srcId="{FF5189AB-5108-49DA-B274-F7F0A7E2BD36}" destId="{801438F4-057D-410B-8BCC-20C0416E33EF}" srcOrd="4" destOrd="0" presId="urn:microsoft.com/office/officeart/2005/8/layout/bList2#1"/>
    <dgm:cxn modelId="{A02A6D61-11FA-4CD5-9FD9-6BB52F3DD8FE}" type="presParOf" srcId="{801438F4-057D-410B-8BCC-20C0416E33EF}" destId="{BD59DCDA-4008-4127-A37A-347BBFAF861E}" srcOrd="0" destOrd="0" presId="urn:microsoft.com/office/officeart/2005/8/layout/bList2#1"/>
    <dgm:cxn modelId="{FCDE0641-5A38-4E90-8876-EC62EF41E425}" type="presParOf" srcId="{801438F4-057D-410B-8BCC-20C0416E33EF}" destId="{C8952E5C-ECBE-44F6-AB6E-B00E28BCE039}" srcOrd="1" destOrd="0" presId="urn:microsoft.com/office/officeart/2005/8/layout/bList2#1"/>
    <dgm:cxn modelId="{AECB97A1-FFDA-4458-A69D-06ED8BCBEF55}" type="presParOf" srcId="{801438F4-057D-410B-8BCC-20C0416E33EF}" destId="{A5CA08E5-23C6-4C5E-8451-A48EBDDCC4D8}" srcOrd="2" destOrd="0" presId="urn:microsoft.com/office/officeart/2005/8/layout/bList2#1"/>
    <dgm:cxn modelId="{20D8E360-DC65-4BD3-81D2-CB6A9D7F066F}" type="presParOf" srcId="{801438F4-057D-410B-8BCC-20C0416E33EF}" destId="{85F230BC-B58E-48E7-A1EC-3AB43F3B8433}"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D3B0BF-F1BF-4D3C-BC50-5A1AD9DBDB5F}"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IN"/>
        </a:p>
      </dgm:t>
    </dgm:pt>
    <dgm:pt modelId="{C7525DBD-A45B-4F80-84DF-44EBEC7E9B72}">
      <dgm:prSet custT="1"/>
      <dgm:spPr>
        <a:solidFill>
          <a:schemeClr val="accent2">
            <a:lumMod val="60000"/>
            <a:lumOff val="40000"/>
          </a:schemeClr>
        </a:solidFill>
        <a:ln>
          <a:solidFill>
            <a:schemeClr val="accent2">
              <a:lumMod val="60000"/>
              <a:lumOff val="40000"/>
            </a:schemeClr>
          </a:solidFill>
        </a:ln>
      </dgm:spPr>
      <dgm:t>
        <a:bodyPr/>
        <a:lstStyle/>
        <a:p>
          <a:pPr rtl="0"/>
          <a:r>
            <a:rPr lang="en-IN" sz="4000" b="1" dirty="0" smtClean="0">
              <a:latin typeface="Comic Sans MS" pitchFamily="66" charset="0"/>
            </a:rPr>
            <a:t>1.Didactic (Educational) Aspects</a:t>
          </a:r>
          <a:endParaRPr lang="en-IN" sz="4000" dirty="0">
            <a:latin typeface="Comic Sans MS" pitchFamily="66" charset="0"/>
          </a:endParaRPr>
        </a:p>
      </dgm:t>
    </dgm:pt>
    <dgm:pt modelId="{B55836D2-6F0D-46E0-AAD0-76657FA109D5}" type="parTrans" cxnId="{5E9D09F1-613F-4DEA-A9B2-B83D2B8AD435}">
      <dgm:prSet/>
      <dgm:spPr/>
      <dgm:t>
        <a:bodyPr/>
        <a:lstStyle/>
        <a:p>
          <a:endParaRPr lang="en-IN"/>
        </a:p>
      </dgm:t>
    </dgm:pt>
    <dgm:pt modelId="{8E6F3FDC-C6CF-44E3-A51A-37F341501DC6}" type="sibTrans" cxnId="{5E9D09F1-613F-4DEA-A9B2-B83D2B8AD435}">
      <dgm:prSet/>
      <dgm:spPr/>
      <dgm:t>
        <a:bodyPr/>
        <a:lstStyle/>
        <a:p>
          <a:endParaRPr lang="en-IN"/>
        </a:p>
      </dgm:t>
    </dgm:pt>
    <dgm:pt modelId="{06963317-5B90-48A1-B0E9-7B02570BDCB8}">
      <dgm:prSet custT="1"/>
      <dgm:spPr>
        <a:solidFill>
          <a:schemeClr val="bg1">
            <a:lumMod val="95000"/>
          </a:schemeClr>
        </a:solidFill>
      </dgm:spPr>
      <dgm:t>
        <a:bodyPr/>
        <a:lstStyle/>
        <a:p>
          <a:pPr rtl="0"/>
          <a:r>
            <a:rPr lang="en-IN" sz="2400" dirty="0" smtClean="0">
              <a:latin typeface="Lucida Bright" pitchFamily="18" charset="0"/>
            </a:rPr>
            <a:t>The therapist provides information to the client about what cognitive therapy is, how it works, and the structure of the cognitive process. </a:t>
          </a:r>
        </a:p>
        <a:p>
          <a:pPr rtl="0"/>
          <a:r>
            <a:rPr lang="en-IN" sz="2400" dirty="0" smtClean="0">
              <a:latin typeface="Lucida Bright" pitchFamily="18" charset="0"/>
            </a:rPr>
            <a:t>Explanation about expectations of both client and therapist is provided. </a:t>
          </a:r>
        </a:p>
        <a:p>
          <a:pPr rtl="0"/>
          <a:r>
            <a:rPr lang="en-IN" sz="2400" dirty="0" smtClean="0">
              <a:latin typeface="Lucida Bright" pitchFamily="18" charset="0"/>
            </a:rPr>
            <a:t>Reading assignments are given in order to reinforce learning. </a:t>
          </a:r>
        </a:p>
        <a:p>
          <a:pPr rtl="0"/>
          <a:r>
            <a:rPr lang="en-IN" sz="2400" dirty="0" smtClean="0">
              <a:latin typeface="Lucida Bright" pitchFamily="18" charset="0"/>
            </a:rPr>
            <a:t>Some therapists use audiotape or videotape sessions to teach clients about cognitive therapy. </a:t>
          </a:r>
        </a:p>
        <a:p>
          <a:pPr rtl="0"/>
          <a:r>
            <a:rPr lang="en-IN" sz="2400" dirty="0" smtClean="0">
              <a:latin typeface="Lucida Bright" pitchFamily="18" charset="0"/>
            </a:rPr>
            <a:t>A full explanation about the relationship between depression (or anxiety, or whatever maladaptive response the client is experiencing) and distorted thinking patterns is an essential part of cognitive therapy.</a:t>
          </a:r>
          <a:endParaRPr lang="en-IN" sz="2400" dirty="0">
            <a:latin typeface="Lucida Bright" pitchFamily="18" charset="0"/>
          </a:endParaRPr>
        </a:p>
      </dgm:t>
    </dgm:pt>
    <dgm:pt modelId="{EDA36AC7-5346-42AE-97C2-44AA7B854442}" type="parTrans" cxnId="{8B13947F-AC14-4EC0-9835-BB8B132744D6}">
      <dgm:prSet/>
      <dgm:spPr/>
      <dgm:t>
        <a:bodyPr/>
        <a:lstStyle/>
        <a:p>
          <a:endParaRPr lang="en-IN"/>
        </a:p>
      </dgm:t>
    </dgm:pt>
    <dgm:pt modelId="{5E38DF8B-B3E2-47D5-97E5-76035DD3D088}" type="sibTrans" cxnId="{8B13947F-AC14-4EC0-9835-BB8B132744D6}">
      <dgm:prSet/>
      <dgm:spPr/>
      <dgm:t>
        <a:bodyPr/>
        <a:lstStyle/>
        <a:p>
          <a:endParaRPr lang="en-IN"/>
        </a:p>
      </dgm:t>
    </dgm:pt>
    <dgm:pt modelId="{86D1E4A0-D7A1-47C8-BBE3-D70C691BD89D}" type="pres">
      <dgm:prSet presAssocID="{EBD3B0BF-F1BF-4D3C-BC50-5A1AD9DBDB5F}" presName="linear" presStyleCnt="0">
        <dgm:presLayoutVars>
          <dgm:animLvl val="lvl"/>
          <dgm:resizeHandles val="exact"/>
        </dgm:presLayoutVars>
      </dgm:prSet>
      <dgm:spPr/>
      <dgm:t>
        <a:bodyPr/>
        <a:lstStyle/>
        <a:p>
          <a:endParaRPr lang="en-IN"/>
        </a:p>
      </dgm:t>
    </dgm:pt>
    <dgm:pt modelId="{A3C4968E-A88B-481F-9B3A-A9CACA56163A}" type="pres">
      <dgm:prSet presAssocID="{C7525DBD-A45B-4F80-84DF-44EBEC7E9B72}" presName="parentText" presStyleLbl="node1" presStyleIdx="0" presStyleCnt="2" custScaleX="96639" custScaleY="14429" custLinFactY="802" custLinFactNeighborY="100000">
        <dgm:presLayoutVars>
          <dgm:chMax val="0"/>
          <dgm:bulletEnabled val="1"/>
        </dgm:presLayoutVars>
      </dgm:prSet>
      <dgm:spPr/>
      <dgm:t>
        <a:bodyPr/>
        <a:lstStyle/>
        <a:p>
          <a:endParaRPr lang="en-IN"/>
        </a:p>
      </dgm:t>
    </dgm:pt>
    <dgm:pt modelId="{147DA057-7AA2-43B5-9C7A-B17BB8F44726}" type="pres">
      <dgm:prSet presAssocID="{8E6F3FDC-C6CF-44E3-A51A-37F341501DC6}" presName="spacer" presStyleCnt="0"/>
      <dgm:spPr/>
    </dgm:pt>
    <dgm:pt modelId="{A0C67504-A65C-41F9-96E8-11B4FD99A1C3}" type="pres">
      <dgm:prSet presAssocID="{06963317-5B90-48A1-B0E9-7B02570BDCB8}" presName="parentText" presStyleLbl="node1" presStyleIdx="1" presStyleCnt="2" custScaleY="102389" custLinFactY="1406" custLinFactNeighborY="100000">
        <dgm:presLayoutVars>
          <dgm:chMax val="0"/>
          <dgm:bulletEnabled val="1"/>
        </dgm:presLayoutVars>
      </dgm:prSet>
      <dgm:spPr/>
      <dgm:t>
        <a:bodyPr/>
        <a:lstStyle/>
        <a:p>
          <a:endParaRPr lang="en-IN"/>
        </a:p>
      </dgm:t>
    </dgm:pt>
  </dgm:ptLst>
  <dgm:cxnLst>
    <dgm:cxn modelId="{8B13947F-AC14-4EC0-9835-BB8B132744D6}" srcId="{EBD3B0BF-F1BF-4D3C-BC50-5A1AD9DBDB5F}" destId="{06963317-5B90-48A1-B0E9-7B02570BDCB8}" srcOrd="1" destOrd="0" parTransId="{EDA36AC7-5346-42AE-97C2-44AA7B854442}" sibTransId="{5E38DF8B-B3E2-47D5-97E5-76035DD3D088}"/>
    <dgm:cxn modelId="{F694092A-C6A3-40DA-B5A5-40962208CE56}" type="presOf" srcId="{EBD3B0BF-F1BF-4D3C-BC50-5A1AD9DBDB5F}" destId="{86D1E4A0-D7A1-47C8-BBE3-D70C691BD89D}" srcOrd="0" destOrd="0" presId="urn:microsoft.com/office/officeart/2005/8/layout/vList2"/>
    <dgm:cxn modelId="{DFDDE7D0-7CDF-411C-A3AA-98386A9CF36F}" type="presOf" srcId="{06963317-5B90-48A1-B0E9-7B02570BDCB8}" destId="{A0C67504-A65C-41F9-96E8-11B4FD99A1C3}" srcOrd="0" destOrd="0" presId="urn:microsoft.com/office/officeart/2005/8/layout/vList2"/>
    <dgm:cxn modelId="{5E9D09F1-613F-4DEA-A9B2-B83D2B8AD435}" srcId="{EBD3B0BF-F1BF-4D3C-BC50-5A1AD9DBDB5F}" destId="{C7525DBD-A45B-4F80-84DF-44EBEC7E9B72}" srcOrd="0" destOrd="0" parTransId="{B55836D2-6F0D-46E0-AAD0-76657FA109D5}" sibTransId="{8E6F3FDC-C6CF-44E3-A51A-37F341501DC6}"/>
    <dgm:cxn modelId="{1104478A-5E18-44E6-924E-B988B4272F3A}" type="presOf" srcId="{C7525DBD-A45B-4F80-84DF-44EBEC7E9B72}" destId="{A3C4968E-A88B-481F-9B3A-A9CACA56163A}" srcOrd="0" destOrd="0" presId="urn:microsoft.com/office/officeart/2005/8/layout/vList2"/>
    <dgm:cxn modelId="{AFD2394E-1FCF-4D2E-975E-FB12CA4480ED}" type="presParOf" srcId="{86D1E4A0-D7A1-47C8-BBE3-D70C691BD89D}" destId="{A3C4968E-A88B-481F-9B3A-A9CACA56163A}" srcOrd="0" destOrd="0" presId="urn:microsoft.com/office/officeart/2005/8/layout/vList2"/>
    <dgm:cxn modelId="{712B9841-3F57-4E83-9B1E-D05436F0D36A}" type="presParOf" srcId="{86D1E4A0-D7A1-47C8-BBE3-D70C691BD89D}" destId="{147DA057-7AA2-43B5-9C7A-B17BB8F44726}" srcOrd="1" destOrd="0" presId="urn:microsoft.com/office/officeart/2005/8/layout/vList2"/>
    <dgm:cxn modelId="{03662832-8CBD-430A-9B65-80295D2607EB}" type="presParOf" srcId="{86D1E4A0-D7A1-47C8-BBE3-D70C691BD89D}" destId="{A0C67504-A65C-41F9-96E8-11B4FD99A1C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865641-7A63-4F42-B01F-E5B57F7A9C2F}" type="doc">
      <dgm:prSet loTypeId="urn:microsoft.com/office/officeart/2005/8/layout/hList6" loCatId="list" qsTypeId="urn:microsoft.com/office/officeart/2005/8/quickstyle/simple2" qsCatId="simple" csTypeId="urn:microsoft.com/office/officeart/2005/8/colors/colorful5" csCatId="colorful" phldr="1"/>
      <dgm:spPr/>
      <dgm:t>
        <a:bodyPr/>
        <a:lstStyle/>
        <a:p>
          <a:endParaRPr lang="en-IN"/>
        </a:p>
      </dgm:t>
    </dgm:pt>
    <dgm:pt modelId="{852FF17F-2BBF-4A7C-B2E3-55EEBB0D6393}">
      <dgm:prSet phldrT="[Text]" custT="1"/>
      <dgm:spPr/>
      <dgm:t>
        <a:bodyPr/>
        <a:lstStyle/>
        <a:p>
          <a:r>
            <a:rPr lang="en-US" sz="4000" b="1" dirty="0" smtClean="0">
              <a:solidFill>
                <a:schemeClr val="tx1"/>
              </a:solidFill>
              <a:latin typeface="Lucida Bright" pitchFamily="18" charset="0"/>
            </a:rPr>
            <a:t>1.</a:t>
          </a:r>
        </a:p>
        <a:p>
          <a:r>
            <a:rPr lang="en-US" sz="4000" b="1" dirty="0" smtClean="0">
              <a:solidFill>
                <a:schemeClr val="tx1"/>
              </a:solidFill>
              <a:latin typeface="Lucida Bright" pitchFamily="18" charset="0"/>
            </a:rPr>
            <a:t>Socratic Question-</a:t>
          </a:r>
          <a:r>
            <a:rPr lang="en-US" sz="4000" b="1" dirty="0" err="1" smtClean="0">
              <a:solidFill>
                <a:schemeClr val="tx1"/>
              </a:solidFill>
              <a:latin typeface="Lucida Bright" pitchFamily="18" charset="0"/>
            </a:rPr>
            <a:t>ing</a:t>
          </a:r>
          <a:r>
            <a:rPr lang="en-US" sz="4000" b="1" dirty="0" smtClean="0">
              <a:solidFill>
                <a:schemeClr val="tx1"/>
              </a:solidFill>
              <a:latin typeface="Lucida Bright" pitchFamily="18" charset="0"/>
            </a:rPr>
            <a:t>. </a:t>
          </a:r>
          <a:endParaRPr lang="en-IN" sz="4000" b="1" dirty="0">
            <a:solidFill>
              <a:schemeClr val="tx1"/>
            </a:solidFill>
            <a:latin typeface="Lucida Bright" pitchFamily="18" charset="0"/>
          </a:endParaRPr>
        </a:p>
      </dgm:t>
    </dgm:pt>
    <dgm:pt modelId="{12683078-0703-476B-9D8E-B76701E7A209}" type="parTrans" cxnId="{924388C1-09E6-4C0C-8D6D-19B91B35E57B}">
      <dgm:prSet/>
      <dgm:spPr/>
      <dgm:t>
        <a:bodyPr/>
        <a:lstStyle/>
        <a:p>
          <a:endParaRPr lang="en-IN"/>
        </a:p>
      </dgm:t>
    </dgm:pt>
    <dgm:pt modelId="{7EB45AB3-BCC5-4171-B494-860293B57B02}" type="sibTrans" cxnId="{924388C1-09E6-4C0C-8D6D-19B91B35E57B}">
      <dgm:prSet/>
      <dgm:spPr/>
      <dgm:t>
        <a:bodyPr/>
        <a:lstStyle/>
        <a:p>
          <a:endParaRPr lang="en-IN"/>
        </a:p>
      </dgm:t>
    </dgm:pt>
    <dgm:pt modelId="{5D331FDD-2FFF-4FB3-A589-E59E0DA9544B}">
      <dgm:prSet phldrT="[Text]"/>
      <dgm:spPr/>
      <dgm:t>
        <a:bodyPr/>
        <a:lstStyle/>
        <a:p>
          <a:r>
            <a:rPr lang="en-US" b="1" dirty="0" smtClean="0">
              <a:solidFill>
                <a:schemeClr val="tx1"/>
              </a:solidFill>
              <a:latin typeface="Lucida Bright" pitchFamily="18" charset="0"/>
            </a:rPr>
            <a:t>2.</a:t>
          </a:r>
        </a:p>
        <a:p>
          <a:r>
            <a:rPr lang="en-US" b="1" dirty="0" smtClean="0">
              <a:solidFill>
                <a:schemeClr val="tx1"/>
              </a:solidFill>
              <a:latin typeface="Lucida Bright" pitchFamily="18" charset="0"/>
            </a:rPr>
            <a:t>Imagery and Role Play</a:t>
          </a:r>
          <a:r>
            <a:rPr lang="en-US" dirty="0" smtClean="0">
              <a:solidFill>
                <a:schemeClr val="tx1"/>
              </a:solidFill>
              <a:latin typeface="Lucida Bright" pitchFamily="18" charset="0"/>
            </a:rPr>
            <a:t>.</a:t>
          </a:r>
          <a:endParaRPr lang="en-IN" dirty="0">
            <a:solidFill>
              <a:schemeClr val="tx1"/>
            </a:solidFill>
            <a:latin typeface="Lucida Bright" pitchFamily="18" charset="0"/>
          </a:endParaRPr>
        </a:p>
      </dgm:t>
    </dgm:pt>
    <dgm:pt modelId="{7943BE46-4BDA-4ABC-85CE-7AE9387E38FA}" type="parTrans" cxnId="{94380565-B7D7-4DAA-8CCF-A1099825749A}">
      <dgm:prSet/>
      <dgm:spPr/>
      <dgm:t>
        <a:bodyPr/>
        <a:lstStyle/>
        <a:p>
          <a:endParaRPr lang="en-IN"/>
        </a:p>
      </dgm:t>
    </dgm:pt>
    <dgm:pt modelId="{8E44DD78-36EE-4B79-836C-5BC001F7EA39}" type="sibTrans" cxnId="{94380565-B7D7-4DAA-8CCF-A1099825749A}">
      <dgm:prSet/>
      <dgm:spPr/>
      <dgm:t>
        <a:bodyPr/>
        <a:lstStyle/>
        <a:p>
          <a:endParaRPr lang="en-IN"/>
        </a:p>
      </dgm:t>
    </dgm:pt>
    <dgm:pt modelId="{81FD342B-1FAA-4AE3-975B-6039946F2B40}">
      <dgm:prSet phldrT="[Text]" custT="1"/>
      <dgm:spPr/>
      <dgm:t>
        <a:bodyPr/>
        <a:lstStyle/>
        <a:p>
          <a:r>
            <a:rPr lang="en-US" sz="4000" b="1" dirty="0" smtClean="0">
              <a:solidFill>
                <a:schemeClr val="tx1"/>
              </a:solidFill>
              <a:latin typeface="Lucida Bright" pitchFamily="18" charset="0"/>
            </a:rPr>
            <a:t>3.</a:t>
          </a:r>
        </a:p>
        <a:p>
          <a:r>
            <a:rPr lang="en-US" sz="4000" b="1" dirty="0" smtClean="0">
              <a:solidFill>
                <a:schemeClr val="tx1"/>
              </a:solidFill>
              <a:latin typeface="Lucida Bright" pitchFamily="18" charset="0"/>
            </a:rPr>
            <a:t>Thought Record-</a:t>
          </a:r>
        </a:p>
        <a:p>
          <a:r>
            <a:rPr lang="en-US" sz="4000" b="1" dirty="0" err="1" smtClean="0">
              <a:solidFill>
                <a:schemeClr val="tx1"/>
              </a:solidFill>
              <a:latin typeface="Lucida Bright" pitchFamily="18" charset="0"/>
            </a:rPr>
            <a:t>ing</a:t>
          </a:r>
          <a:endParaRPr lang="en-IN" sz="4000" dirty="0">
            <a:solidFill>
              <a:schemeClr val="tx1"/>
            </a:solidFill>
            <a:latin typeface="Lucida Bright" pitchFamily="18" charset="0"/>
          </a:endParaRPr>
        </a:p>
      </dgm:t>
    </dgm:pt>
    <dgm:pt modelId="{746A8ABB-54F9-4541-A277-38B5CAFCBFB1}" type="parTrans" cxnId="{190BFCA5-23CD-4769-95F6-2D1A01393BB6}">
      <dgm:prSet/>
      <dgm:spPr/>
      <dgm:t>
        <a:bodyPr/>
        <a:lstStyle/>
        <a:p>
          <a:endParaRPr lang="en-IN"/>
        </a:p>
      </dgm:t>
    </dgm:pt>
    <dgm:pt modelId="{9738A695-6209-4C81-85D0-FDA9255A69F1}" type="sibTrans" cxnId="{190BFCA5-23CD-4769-95F6-2D1A01393BB6}">
      <dgm:prSet/>
      <dgm:spPr/>
      <dgm:t>
        <a:bodyPr/>
        <a:lstStyle/>
        <a:p>
          <a:endParaRPr lang="en-IN"/>
        </a:p>
      </dgm:t>
    </dgm:pt>
    <dgm:pt modelId="{C38B10D8-F60F-43CE-9BCC-7F89213FF2D8}" type="pres">
      <dgm:prSet presAssocID="{A5865641-7A63-4F42-B01F-E5B57F7A9C2F}" presName="Name0" presStyleCnt="0">
        <dgm:presLayoutVars>
          <dgm:dir/>
          <dgm:resizeHandles val="exact"/>
        </dgm:presLayoutVars>
      </dgm:prSet>
      <dgm:spPr/>
      <dgm:t>
        <a:bodyPr/>
        <a:lstStyle/>
        <a:p>
          <a:endParaRPr lang="en-IN"/>
        </a:p>
      </dgm:t>
    </dgm:pt>
    <dgm:pt modelId="{1A5FF6B5-E638-4DD6-ADDF-8ECD3EF8C4AA}" type="pres">
      <dgm:prSet presAssocID="{852FF17F-2BBF-4A7C-B2E3-55EEBB0D6393}" presName="node" presStyleLbl="node1" presStyleIdx="0" presStyleCnt="3" custScaleX="111526">
        <dgm:presLayoutVars>
          <dgm:bulletEnabled val="1"/>
        </dgm:presLayoutVars>
      </dgm:prSet>
      <dgm:spPr/>
      <dgm:t>
        <a:bodyPr/>
        <a:lstStyle/>
        <a:p>
          <a:endParaRPr lang="en-IN"/>
        </a:p>
      </dgm:t>
    </dgm:pt>
    <dgm:pt modelId="{71470917-D377-41BE-9EA1-598832D403DC}" type="pres">
      <dgm:prSet presAssocID="{7EB45AB3-BCC5-4171-B494-860293B57B02}" presName="sibTrans" presStyleCnt="0"/>
      <dgm:spPr/>
    </dgm:pt>
    <dgm:pt modelId="{B24C020B-3330-43D1-AB22-423465B6CDCD}" type="pres">
      <dgm:prSet presAssocID="{5D331FDD-2FFF-4FB3-A589-E59E0DA9544B}" presName="node" presStyleLbl="node1" presStyleIdx="1" presStyleCnt="3">
        <dgm:presLayoutVars>
          <dgm:bulletEnabled val="1"/>
        </dgm:presLayoutVars>
      </dgm:prSet>
      <dgm:spPr/>
      <dgm:t>
        <a:bodyPr/>
        <a:lstStyle/>
        <a:p>
          <a:endParaRPr lang="en-IN"/>
        </a:p>
      </dgm:t>
    </dgm:pt>
    <dgm:pt modelId="{A62EFAEC-FDC1-478A-899B-F0A497E02933}" type="pres">
      <dgm:prSet presAssocID="{8E44DD78-36EE-4B79-836C-5BC001F7EA39}" presName="sibTrans" presStyleCnt="0"/>
      <dgm:spPr/>
    </dgm:pt>
    <dgm:pt modelId="{DE82034B-E35E-4E42-9275-866BE35E486B}" type="pres">
      <dgm:prSet presAssocID="{81FD342B-1FAA-4AE3-975B-6039946F2B40}" presName="node" presStyleLbl="node1" presStyleIdx="2" presStyleCnt="3" custScaleX="103219">
        <dgm:presLayoutVars>
          <dgm:bulletEnabled val="1"/>
        </dgm:presLayoutVars>
      </dgm:prSet>
      <dgm:spPr/>
      <dgm:t>
        <a:bodyPr/>
        <a:lstStyle/>
        <a:p>
          <a:endParaRPr lang="en-IN"/>
        </a:p>
      </dgm:t>
    </dgm:pt>
  </dgm:ptLst>
  <dgm:cxnLst>
    <dgm:cxn modelId="{8FB96A46-35E7-4FEB-88EE-1C59774DBB16}" type="presOf" srcId="{A5865641-7A63-4F42-B01F-E5B57F7A9C2F}" destId="{C38B10D8-F60F-43CE-9BCC-7F89213FF2D8}" srcOrd="0" destOrd="0" presId="urn:microsoft.com/office/officeart/2005/8/layout/hList6"/>
    <dgm:cxn modelId="{3A5C9635-7D25-4476-BAB9-43887D15812C}" type="presOf" srcId="{852FF17F-2BBF-4A7C-B2E3-55EEBB0D6393}" destId="{1A5FF6B5-E638-4DD6-ADDF-8ECD3EF8C4AA}" srcOrd="0" destOrd="0" presId="urn:microsoft.com/office/officeart/2005/8/layout/hList6"/>
    <dgm:cxn modelId="{B200D873-5F68-490C-BEED-214730D6BD5C}" type="presOf" srcId="{81FD342B-1FAA-4AE3-975B-6039946F2B40}" destId="{DE82034B-E35E-4E42-9275-866BE35E486B}" srcOrd="0" destOrd="0" presId="urn:microsoft.com/office/officeart/2005/8/layout/hList6"/>
    <dgm:cxn modelId="{278B9E3D-7741-4704-A085-47EA42EE8432}" type="presOf" srcId="{5D331FDD-2FFF-4FB3-A589-E59E0DA9544B}" destId="{B24C020B-3330-43D1-AB22-423465B6CDCD}" srcOrd="0" destOrd="0" presId="urn:microsoft.com/office/officeart/2005/8/layout/hList6"/>
    <dgm:cxn modelId="{924388C1-09E6-4C0C-8D6D-19B91B35E57B}" srcId="{A5865641-7A63-4F42-B01F-E5B57F7A9C2F}" destId="{852FF17F-2BBF-4A7C-B2E3-55EEBB0D6393}" srcOrd="0" destOrd="0" parTransId="{12683078-0703-476B-9D8E-B76701E7A209}" sibTransId="{7EB45AB3-BCC5-4171-B494-860293B57B02}"/>
    <dgm:cxn modelId="{190BFCA5-23CD-4769-95F6-2D1A01393BB6}" srcId="{A5865641-7A63-4F42-B01F-E5B57F7A9C2F}" destId="{81FD342B-1FAA-4AE3-975B-6039946F2B40}" srcOrd="2" destOrd="0" parTransId="{746A8ABB-54F9-4541-A277-38B5CAFCBFB1}" sibTransId="{9738A695-6209-4C81-85D0-FDA9255A69F1}"/>
    <dgm:cxn modelId="{94380565-B7D7-4DAA-8CCF-A1099825749A}" srcId="{A5865641-7A63-4F42-B01F-E5B57F7A9C2F}" destId="{5D331FDD-2FFF-4FB3-A589-E59E0DA9544B}" srcOrd="1" destOrd="0" parTransId="{7943BE46-4BDA-4ABC-85CE-7AE9387E38FA}" sibTransId="{8E44DD78-36EE-4B79-836C-5BC001F7EA39}"/>
    <dgm:cxn modelId="{EB29E42A-E3BC-405D-A1FB-523686902E6F}" type="presParOf" srcId="{C38B10D8-F60F-43CE-9BCC-7F89213FF2D8}" destId="{1A5FF6B5-E638-4DD6-ADDF-8ECD3EF8C4AA}" srcOrd="0" destOrd="0" presId="urn:microsoft.com/office/officeart/2005/8/layout/hList6"/>
    <dgm:cxn modelId="{60D49715-FB83-4A2C-8B87-5120B2175011}" type="presParOf" srcId="{C38B10D8-F60F-43CE-9BCC-7F89213FF2D8}" destId="{71470917-D377-41BE-9EA1-598832D403DC}" srcOrd="1" destOrd="0" presId="urn:microsoft.com/office/officeart/2005/8/layout/hList6"/>
    <dgm:cxn modelId="{C20282F1-ED0A-41A3-99DB-5B49BA01C46A}" type="presParOf" srcId="{C38B10D8-F60F-43CE-9BCC-7F89213FF2D8}" destId="{B24C020B-3330-43D1-AB22-423465B6CDCD}" srcOrd="2" destOrd="0" presId="urn:microsoft.com/office/officeart/2005/8/layout/hList6"/>
    <dgm:cxn modelId="{BED74D9E-8F77-43B2-92AA-A4FEB4E20C2B}" type="presParOf" srcId="{C38B10D8-F60F-43CE-9BCC-7F89213FF2D8}" destId="{A62EFAEC-FDC1-478A-899B-F0A497E02933}" srcOrd="3" destOrd="0" presId="urn:microsoft.com/office/officeart/2005/8/layout/hList6"/>
    <dgm:cxn modelId="{A40F2E01-6797-45CF-B299-8DC33009A0BA}" type="presParOf" srcId="{C38B10D8-F60F-43CE-9BCC-7F89213FF2D8}" destId="{DE82034B-E35E-4E42-9275-866BE35E486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89FFD9-5CD9-4970-B038-D9F9B14C76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6CF8C620-A79C-4E93-8CBC-E0F2B16C8D02}">
      <dgm:prSet custT="1"/>
      <dgm:spPr>
        <a:solidFill>
          <a:schemeClr val="tx2">
            <a:lumMod val="20000"/>
            <a:lumOff val="80000"/>
          </a:schemeClr>
        </a:solidFill>
        <a:ln>
          <a:solidFill>
            <a:srgbClr val="FF0000"/>
          </a:solidFill>
        </a:ln>
      </dgm:spPr>
      <dgm:t>
        <a:bodyPr/>
        <a:lstStyle/>
        <a:p>
          <a:pPr rtl="0"/>
          <a:endParaRPr lang="en-IN" sz="4000" b="1" dirty="0" smtClean="0">
            <a:solidFill>
              <a:srgbClr val="5A0E06"/>
            </a:solidFill>
            <a:latin typeface="Comic Sans MS" pitchFamily="66" charset="0"/>
          </a:endParaRPr>
        </a:p>
        <a:p>
          <a:pPr rtl="0"/>
          <a:r>
            <a:rPr lang="en-IN" sz="3600" b="1" dirty="0" smtClean="0">
              <a:solidFill>
                <a:srgbClr val="5A0E06"/>
              </a:solidFill>
              <a:effectLst>
                <a:outerShdw blurRad="38100" dist="38100" dir="2700000" algn="tl">
                  <a:srgbClr val="000000">
                    <a:alpha val="43137"/>
                  </a:srgbClr>
                </a:outerShdw>
              </a:effectLst>
              <a:latin typeface="Comic Sans MS" pitchFamily="66" charset="0"/>
            </a:rPr>
            <a:t>1.Socratic Questioning</a:t>
          </a:r>
          <a:r>
            <a:rPr lang="en-IN" sz="4000" dirty="0" smtClean="0">
              <a:solidFill>
                <a:srgbClr val="5A0E06"/>
              </a:solidFill>
              <a:latin typeface="Comic Sans MS" pitchFamily="66" charset="0"/>
            </a:rPr>
            <a:t>. </a:t>
          </a:r>
          <a:br>
            <a:rPr lang="en-IN" sz="4000" dirty="0" smtClean="0">
              <a:solidFill>
                <a:srgbClr val="5A0E06"/>
              </a:solidFill>
              <a:latin typeface="Comic Sans MS" pitchFamily="66" charset="0"/>
            </a:rPr>
          </a:br>
          <a:endParaRPr lang="en-IN" sz="4000" dirty="0">
            <a:solidFill>
              <a:srgbClr val="5A0E06"/>
            </a:solidFill>
            <a:latin typeface="Comic Sans MS" pitchFamily="66" charset="0"/>
          </a:endParaRPr>
        </a:p>
      </dgm:t>
    </dgm:pt>
    <dgm:pt modelId="{C6A4B109-1325-4CB0-8297-47D0E460E501}" type="parTrans" cxnId="{CB2C8B75-AE1A-4391-BD17-7157B4D16E3A}">
      <dgm:prSet/>
      <dgm:spPr/>
      <dgm:t>
        <a:bodyPr/>
        <a:lstStyle/>
        <a:p>
          <a:endParaRPr lang="en-IN"/>
        </a:p>
      </dgm:t>
    </dgm:pt>
    <dgm:pt modelId="{7AAF2EC5-C7E5-4387-BE90-9F8FAE2ADE21}" type="sibTrans" cxnId="{CB2C8B75-AE1A-4391-BD17-7157B4D16E3A}">
      <dgm:prSet/>
      <dgm:spPr/>
      <dgm:t>
        <a:bodyPr/>
        <a:lstStyle/>
        <a:p>
          <a:endParaRPr lang="en-IN"/>
        </a:p>
      </dgm:t>
    </dgm:pt>
    <dgm:pt modelId="{DC152FF8-A342-49A8-A194-D938AF5ADF19}" type="pres">
      <dgm:prSet presAssocID="{DA89FFD9-5CD9-4970-B038-D9F9B14C76FE}" presName="linear" presStyleCnt="0">
        <dgm:presLayoutVars>
          <dgm:animLvl val="lvl"/>
          <dgm:resizeHandles val="exact"/>
        </dgm:presLayoutVars>
      </dgm:prSet>
      <dgm:spPr/>
      <dgm:t>
        <a:bodyPr/>
        <a:lstStyle/>
        <a:p>
          <a:endParaRPr lang="en-IN"/>
        </a:p>
      </dgm:t>
    </dgm:pt>
    <dgm:pt modelId="{A826DF7D-C038-448C-97FA-A9C0AC3C7EFA}" type="pres">
      <dgm:prSet presAssocID="{6CF8C620-A79C-4E93-8CBC-E0F2B16C8D02}" presName="parentText" presStyleLbl="node1" presStyleIdx="0" presStyleCnt="1" custLinFactNeighborX="-1115">
        <dgm:presLayoutVars>
          <dgm:chMax val="0"/>
          <dgm:bulletEnabled val="1"/>
        </dgm:presLayoutVars>
      </dgm:prSet>
      <dgm:spPr/>
      <dgm:t>
        <a:bodyPr/>
        <a:lstStyle/>
        <a:p>
          <a:endParaRPr lang="en-IN"/>
        </a:p>
      </dgm:t>
    </dgm:pt>
  </dgm:ptLst>
  <dgm:cxnLst>
    <dgm:cxn modelId="{CB2C8B75-AE1A-4391-BD17-7157B4D16E3A}" srcId="{DA89FFD9-5CD9-4970-B038-D9F9B14C76FE}" destId="{6CF8C620-A79C-4E93-8CBC-E0F2B16C8D02}" srcOrd="0" destOrd="0" parTransId="{C6A4B109-1325-4CB0-8297-47D0E460E501}" sibTransId="{7AAF2EC5-C7E5-4387-BE90-9F8FAE2ADE21}"/>
    <dgm:cxn modelId="{B76C6D26-0F1F-4EC6-93B5-63610590E2AF}" type="presOf" srcId="{DA89FFD9-5CD9-4970-B038-D9F9B14C76FE}" destId="{DC152FF8-A342-49A8-A194-D938AF5ADF19}" srcOrd="0" destOrd="0" presId="urn:microsoft.com/office/officeart/2005/8/layout/vList2"/>
    <dgm:cxn modelId="{31E65A2E-C476-4822-BE82-8B8564F84F2B}" type="presOf" srcId="{6CF8C620-A79C-4E93-8CBC-E0F2B16C8D02}" destId="{A826DF7D-C038-448C-97FA-A9C0AC3C7EFA}" srcOrd="0" destOrd="0" presId="urn:microsoft.com/office/officeart/2005/8/layout/vList2"/>
    <dgm:cxn modelId="{EB43F881-999E-4C4A-A8D4-6BE8FDF28DCC}" type="presParOf" srcId="{DC152FF8-A342-49A8-A194-D938AF5ADF19}" destId="{A826DF7D-C038-448C-97FA-A9C0AC3C7EF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79DDFE-5C76-45E5-AF30-FF84A37DB2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743648ED-A4EA-413C-8C63-078102520182}">
      <dgm:prSet/>
      <dgm:spPr>
        <a:solidFill>
          <a:schemeClr val="bg1"/>
        </a:solidFill>
        <a:ln>
          <a:solidFill>
            <a:srgbClr val="FF0000"/>
          </a:solidFill>
        </a:ln>
      </dgm:spPr>
      <dgm:t>
        <a:bodyPr/>
        <a:lstStyle/>
        <a:p>
          <a:pPr rtl="0"/>
          <a:r>
            <a:rPr lang="en-IN" b="1" dirty="0" smtClean="0">
              <a:solidFill>
                <a:schemeClr val="tx1"/>
              </a:solidFill>
              <a:latin typeface="Lucida Bright" pitchFamily="18" charset="0"/>
            </a:rPr>
            <a:t>In Socratic questioning (also called guided discovery), the therapist questions the client about his or her situation. With Socratic questioning, the client is asked to describe feelings associated with specific situations. Questions are stated in a way that may stimulate in the client recognition of possible dysfunctional thinking and produce dissonance about the validity of the thoughts. </a:t>
          </a:r>
          <a:endParaRPr lang="en-IN" b="1" dirty="0">
            <a:solidFill>
              <a:schemeClr val="tx1"/>
            </a:solidFill>
            <a:latin typeface="Lucida Bright" pitchFamily="18" charset="0"/>
          </a:endParaRPr>
        </a:p>
      </dgm:t>
    </dgm:pt>
    <dgm:pt modelId="{158D449A-C6C2-4366-B4FA-BE9FF6462A7F}" type="parTrans" cxnId="{F27AC7FF-73FE-402E-8AEB-2274F0336BCE}">
      <dgm:prSet/>
      <dgm:spPr/>
      <dgm:t>
        <a:bodyPr/>
        <a:lstStyle/>
        <a:p>
          <a:endParaRPr lang="en-IN"/>
        </a:p>
      </dgm:t>
    </dgm:pt>
    <dgm:pt modelId="{8480D518-B835-4EF8-8AC9-D4F5941BB21B}" type="sibTrans" cxnId="{F27AC7FF-73FE-402E-8AEB-2274F0336BCE}">
      <dgm:prSet/>
      <dgm:spPr/>
      <dgm:t>
        <a:bodyPr/>
        <a:lstStyle/>
        <a:p>
          <a:endParaRPr lang="en-IN"/>
        </a:p>
      </dgm:t>
    </dgm:pt>
    <dgm:pt modelId="{25A89045-CD78-40ED-A317-2970AC50F04F}" type="pres">
      <dgm:prSet presAssocID="{8779DDFE-5C76-45E5-AF30-FF84A37DB28C}" presName="linear" presStyleCnt="0">
        <dgm:presLayoutVars>
          <dgm:animLvl val="lvl"/>
          <dgm:resizeHandles val="exact"/>
        </dgm:presLayoutVars>
      </dgm:prSet>
      <dgm:spPr/>
      <dgm:t>
        <a:bodyPr/>
        <a:lstStyle/>
        <a:p>
          <a:endParaRPr lang="en-IN"/>
        </a:p>
      </dgm:t>
    </dgm:pt>
    <dgm:pt modelId="{561F697C-A34E-4F9B-99A8-59B8982350C8}" type="pres">
      <dgm:prSet presAssocID="{743648ED-A4EA-413C-8C63-078102520182}" presName="parentText" presStyleLbl="node1" presStyleIdx="0" presStyleCnt="1">
        <dgm:presLayoutVars>
          <dgm:chMax val="0"/>
          <dgm:bulletEnabled val="1"/>
        </dgm:presLayoutVars>
      </dgm:prSet>
      <dgm:spPr/>
      <dgm:t>
        <a:bodyPr/>
        <a:lstStyle/>
        <a:p>
          <a:endParaRPr lang="en-IN"/>
        </a:p>
      </dgm:t>
    </dgm:pt>
  </dgm:ptLst>
  <dgm:cxnLst>
    <dgm:cxn modelId="{F27AC7FF-73FE-402E-8AEB-2274F0336BCE}" srcId="{8779DDFE-5C76-45E5-AF30-FF84A37DB28C}" destId="{743648ED-A4EA-413C-8C63-078102520182}" srcOrd="0" destOrd="0" parTransId="{158D449A-C6C2-4366-B4FA-BE9FF6462A7F}" sibTransId="{8480D518-B835-4EF8-8AC9-D4F5941BB21B}"/>
    <dgm:cxn modelId="{951783EE-D3E2-4276-B333-9A701506D52A}" type="presOf" srcId="{8779DDFE-5C76-45E5-AF30-FF84A37DB28C}" destId="{25A89045-CD78-40ED-A317-2970AC50F04F}" srcOrd="0" destOrd="0" presId="urn:microsoft.com/office/officeart/2005/8/layout/vList2"/>
    <dgm:cxn modelId="{42DA975A-A3B2-408E-848F-66AE7B4F78DA}" type="presOf" srcId="{743648ED-A4EA-413C-8C63-078102520182}" destId="{561F697C-A34E-4F9B-99A8-59B8982350C8}" srcOrd="0" destOrd="0" presId="urn:microsoft.com/office/officeart/2005/8/layout/vList2"/>
    <dgm:cxn modelId="{F23EE3DD-9696-4DE0-897A-9C0B2D40AE3B}" type="presParOf" srcId="{25A89045-CD78-40ED-A317-2970AC50F04F}" destId="{561F697C-A34E-4F9B-99A8-59B8982350C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3D5543-82D0-4ECE-8264-14D72AFC0C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87427007-AC62-422E-801F-8F9E03FC27BC}">
      <dgm:prSet custT="1"/>
      <dgm:spPr>
        <a:solidFill>
          <a:schemeClr val="accent2">
            <a:lumMod val="40000"/>
            <a:lumOff val="60000"/>
          </a:schemeClr>
        </a:solidFill>
        <a:ln>
          <a:solidFill>
            <a:srgbClr val="FF0000"/>
          </a:solidFill>
        </a:ln>
      </dgm:spPr>
      <dgm:t>
        <a:bodyPr/>
        <a:lstStyle/>
        <a:p>
          <a:pPr rtl="0"/>
          <a:r>
            <a:rPr lang="en-IN" sz="4000" b="1" dirty="0" smtClean="0">
              <a:solidFill>
                <a:schemeClr val="tx1"/>
              </a:solidFill>
              <a:latin typeface="Comic Sans MS" pitchFamily="66" charset="0"/>
            </a:rPr>
            <a:t>2.Imagery and Role Play</a:t>
          </a:r>
          <a:r>
            <a:rPr lang="en-IN" sz="4000" dirty="0" smtClean="0">
              <a:solidFill>
                <a:schemeClr val="tx1"/>
              </a:solidFill>
              <a:latin typeface="Comic Sans MS" pitchFamily="66" charset="0"/>
            </a:rPr>
            <a:t>. </a:t>
          </a:r>
          <a:endParaRPr lang="en-IN" sz="4000" dirty="0">
            <a:solidFill>
              <a:schemeClr val="tx1"/>
            </a:solidFill>
            <a:latin typeface="Comic Sans MS" pitchFamily="66" charset="0"/>
          </a:endParaRPr>
        </a:p>
      </dgm:t>
    </dgm:pt>
    <dgm:pt modelId="{724DB54C-6513-4FFD-ABEA-2CCC519D6187}" type="parTrans" cxnId="{545B8C1B-6775-4A38-B17D-A63E9414933D}">
      <dgm:prSet/>
      <dgm:spPr/>
      <dgm:t>
        <a:bodyPr/>
        <a:lstStyle/>
        <a:p>
          <a:endParaRPr lang="en-IN"/>
        </a:p>
      </dgm:t>
    </dgm:pt>
    <dgm:pt modelId="{8E69A811-C78F-4795-9440-601153C7870B}" type="sibTrans" cxnId="{545B8C1B-6775-4A38-B17D-A63E9414933D}">
      <dgm:prSet/>
      <dgm:spPr/>
      <dgm:t>
        <a:bodyPr/>
        <a:lstStyle/>
        <a:p>
          <a:endParaRPr lang="en-IN"/>
        </a:p>
      </dgm:t>
    </dgm:pt>
    <dgm:pt modelId="{4B6E2D2E-BB46-40C9-B92E-0C5AE177A572}">
      <dgm:prSet custT="1"/>
      <dgm:spPr>
        <a:solidFill>
          <a:schemeClr val="bg1"/>
        </a:solidFill>
        <a:ln>
          <a:solidFill>
            <a:srgbClr val="FF0000"/>
          </a:solidFill>
        </a:ln>
      </dgm:spPr>
      <dgm:t>
        <a:bodyPr/>
        <a:lstStyle/>
        <a:p>
          <a:pPr rtl="0"/>
          <a:r>
            <a:rPr lang="en-IN" sz="2800" dirty="0" smtClean="0">
              <a:solidFill>
                <a:schemeClr val="tx1"/>
              </a:solidFill>
              <a:latin typeface="Lucida Bright" pitchFamily="18" charset="0"/>
            </a:rPr>
            <a:t>When Socratic questioning does not produce the desired results, the therapist may choose to guide the client through imagery exercises or role play in an effort to elicit automatic thoughts. Through guided imagery, the client is asked to “relive” the stressful situation by imagining the setting in which it occurred. Where did it occur? Who was there? What happened just prior to the stressful situation? What feelings did the client experience in association with the situation? </a:t>
          </a:r>
          <a:endParaRPr lang="en-IN" sz="2800" dirty="0">
            <a:solidFill>
              <a:schemeClr val="tx1"/>
            </a:solidFill>
            <a:latin typeface="Lucida Bright" pitchFamily="18" charset="0"/>
          </a:endParaRPr>
        </a:p>
      </dgm:t>
    </dgm:pt>
    <dgm:pt modelId="{A63DFCD9-3506-4726-917E-E7440741556A}" type="parTrans" cxnId="{6B08A7BC-FB4A-408B-BE16-7EC4F556DAF0}">
      <dgm:prSet/>
      <dgm:spPr/>
      <dgm:t>
        <a:bodyPr/>
        <a:lstStyle/>
        <a:p>
          <a:endParaRPr lang="en-IN"/>
        </a:p>
      </dgm:t>
    </dgm:pt>
    <dgm:pt modelId="{B5975311-1655-4221-A8A8-12626AFED5D3}" type="sibTrans" cxnId="{6B08A7BC-FB4A-408B-BE16-7EC4F556DAF0}">
      <dgm:prSet/>
      <dgm:spPr/>
      <dgm:t>
        <a:bodyPr/>
        <a:lstStyle/>
        <a:p>
          <a:endParaRPr lang="en-IN"/>
        </a:p>
      </dgm:t>
    </dgm:pt>
    <dgm:pt modelId="{1F1BA09A-5F45-435F-B18D-F8414B341F88}" type="pres">
      <dgm:prSet presAssocID="{F63D5543-82D0-4ECE-8264-14D72AFC0C36}" presName="linear" presStyleCnt="0">
        <dgm:presLayoutVars>
          <dgm:animLvl val="lvl"/>
          <dgm:resizeHandles val="exact"/>
        </dgm:presLayoutVars>
      </dgm:prSet>
      <dgm:spPr/>
      <dgm:t>
        <a:bodyPr/>
        <a:lstStyle/>
        <a:p>
          <a:endParaRPr lang="en-IN"/>
        </a:p>
      </dgm:t>
    </dgm:pt>
    <dgm:pt modelId="{C7C7C225-C66D-4F0A-B6AF-0BAF0A7BA0CB}" type="pres">
      <dgm:prSet presAssocID="{87427007-AC62-422E-801F-8F9E03FC27BC}" presName="parentText" presStyleLbl="node1" presStyleIdx="0" presStyleCnt="2" custScaleX="87931" custScaleY="22661" custLinFactNeighborX="3448" custLinFactNeighborY="61449">
        <dgm:presLayoutVars>
          <dgm:chMax val="0"/>
          <dgm:bulletEnabled val="1"/>
        </dgm:presLayoutVars>
      </dgm:prSet>
      <dgm:spPr/>
      <dgm:t>
        <a:bodyPr/>
        <a:lstStyle/>
        <a:p>
          <a:endParaRPr lang="en-IN"/>
        </a:p>
      </dgm:t>
    </dgm:pt>
    <dgm:pt modelId="{93858BEC-DE40-4E15-9AC3-44032EFCB8BE}" type="pres">
      <dgm:prSet presAssocID="{8E69A811-C78F-4795-9440-601153C7870B}" presName="spacer" presStyleCnt="0"/>
      <dgm:spPr/>
    </dgm:pt>
    <dgm:pt modelId="{9702B86F-C227-4B8C-82F8-38DFA364DB02}" type="pres">
      <dgm:prSet presAssocID="{4B6E2D2E-BB46-40C9-B92E-0C5AE177A572}" presName="parentText" presStyleLbl="node1" presStyleIdx="1" presStyleCnt="2">
        <dgm:presLayoutVars>
          <dgm:chMax val="0"/>
          <dgm:bulletEnabled val="1"/>
        </dgm:presLayoutVars>
      </dgm:prSet>
      <dgm:spPr/>
      <dgm:t>
        <a:bodyPr/>
        <a:lstStyle/>
        <a:p>
          <a:endParaRPr lang="en-IN"/>
        </a:p>
      </dgm:t>
    </dgm:pt>
  </dgm:ptLst>
  <dgm:cxnLst>
    <dgm:cxn modelId="{8082CB12-2613-4A04-8307-BB3A5759572F}" type="presOf" srcId="{F63D5543-82D0-4ECE-8264-14D72AFC0C36}" destId="{1F1BA09A-5F45-435F-B18D-F8414B341F88}" srcOrd="0" destOrd="0" presId="urn:microsoft.com/office/officeart/2005/8/layout/vList2"/>
    <dgm:cxn modelId="{512D4669-1806-4045-BC7A-8E29CF6EBFAD}" type="presOf" srcId="{87427007-AC62-422E-801F-8F9E03FC27BC}" destId="{C7C7C225-C66D-4F0A-B6AF-0BAF0A7BA0CB}" srcOrd="0" destOrd="0" presId="urn:microsoft.com/office/officeart/2005/8/layout/vList2"/>
    <dgm:cxn modelId="{213CC85E-4ECA-4210-9005-6ADA2ED59FD3}" type="presOf" srcId="{4B6E2D2E-BB46-40C9-B92E-0C5AE177A572}" destId="{9702B86F-C227-4B8C-82F8-38DFA364DB02}" srcOrd="0" destOrd="0" presId="urn:microsoft.com/office/officeart/2005/8/layout/vList2"/>
    <dgm:cxn modelId="{545B8C1B-6775-4A38-B17D-A63E9414933D}" srcId="{F63D5543-82D0-4ECE-8264-14D72AFC0C36}" destId="{87427007-AC62-422E-801F-8F9E03FC27BC}" srcOrd="0" destOrd="0" parTransId="{724DB54C-6513-4FFD-ABEA-2CCC519D6187}" sibTransId="{8E69A811-C78F-4795-9440-601153C7870B}"/>
    <dgm:cxn modelId="{6B08A7BC-FB4A-408B-BE16-7EC4F556DAF0}" srcId="{F63D5543-82D0-4ECE-8264-14D72AFC0C36}" destId="{4B6E2D2E-BB46-40C9-B92E-0C5AE177A572}" srcOrd="1" destOrd="0" parTransId="{A63DFCD9-3506-4726-917E-E7440741556A}" sibTransId="{B5975311-1655-4221-A8A8-12626AFED5D3}"/>
    <dgm:cxn modelId="{8019C391-067A-4BCC-B874-DAE487EF1559}" type="presParOf" srcId="{1F1BA09A-5F45-435F-B18D-F8414B341F88}" destId="{C7C7C225-C66D-4F0A-B6AF-0BAF0A7BA0CB}" srcOrd="0" destOrd="0" presId="urn:microsoft.com/office/officeart/2005/8/layout/vList2"/>
    <dgm:cxn modelId="{88238F52-A693-4AD9-92A3-9281B701CB3E}" type="presParOf" srcId="{1F1BA09A-5F45-435F-B18D-F8414B341F88}" destId="{93858BEC-DE40-4E15-9AC3-44032EFCB8BE}" srcOrd="1" destOrd="0" presId="urn:microsoft.com/office/officeart/2005/8/layout/vList2"/>
    <dgm:cxn modelId="{3A123155-7B76-43B3-A00A-457CF493F315}" type="presParOf" srcId="{1F1BA09A-5F45-435F-B18D-F8414B341F88}" destId="{9702B86F-C227-4B8C-82F8-38DFA364DB0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BCD2-539C-4766-AD55-351CB44E41E1}">
      <dsp:nvSpPr>
        <dsp:cNvPr id="0" name=""/>
        <dsp:cNvSpPr/>
      </dsp:nvSpPr>
      <dsp:spPr>
        <a:xfrm>
          <a:off x="3276591" y="2023"/>
          <a:ext cx="5212080" cy="414091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rgbClr val="5A0E06">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t" anchorCtr="0">
          <a:noAutofit/>
        </a:bodyPr>
        <a:lstStyle/>
        <a:p>
          <a:pPr marL="285750" lvl="1" indent="-285750" algn="l" defTabSz="1689100">
            <a:lnSpc>
              <a:spcPct val="90000"/>
            </a:lnSpc>
            <a:spcBef>
              <a:spcPct val="0"/>
            </a:spcBef>
            <a:spcAft>
              <a:spcPct val="15000"/>
            </a:spcAft>
            <a:buChar char="••"/>
          </a:pPr>
          <a:r>
            <a:rPr lang="en-IN" sz="3800" b="1" kern="1200" dirty="0" smtClean="0">
              <a:latin typeface="Comic Sans MS" pitchFamily="66" charset="0"/>
            </a:rPr>
            <a:t>Relating to the mental processes of thinking and reasoning</a:t>
          </a:r>
          <a:r>
            <a:rPr lang="en-IN" sz="3800" kern="1200" dirty="0" smtClean="0"/>
            <a:t>.</a:t>
          </a:r>
          <a:endParaRPr lang="en-IN" sz="3800" kern="1200" dirty="0"/>
        </a:p>
      </dsp:txBody>
      <dsp:txXfrm>
        <a:off x="3276591" y="519637"/>
        <a:ext cx="3659237" cy="3105686"/>
      </dsp:txXfrm>
    </dsp:sp>
    <dsp:sp modelId="{16630365-547F-4582-8C31-C901FA389143}">
      <dsp:nvSpPr>
        <dsp:cNvPr id="0" name=""/>
        <dsp:cNvSpPr/>
      </dsp:nvSpPr>
      <dsp:spPr>
        <a:xfrm>
          <a:off x="198128" y="1524534"/>
          <a:ext cx="3078462" cy="1095892"/>
        </a:xfrm>
        <a:prstGeom prst="roundRect">
          <a:avLst/>
        </a:prstGeom>
        <a:solidFill>
          <a:schemeClr val="accent6">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IN" sz="4800" b="1" kern="1200" dirty="0" smtClean="0">
              <a:solidFill>
                <a:schemeClr val="tx1"/>
              </a:solidFill>
              <a:latin typeface="Andalus" pitchFamily="18" charset="-78"/>
              <a:cs typeface="Andalus" pitchFamily="18" charset="-78"/>
            </a:rPr>
            <a:t>Cognitive</a:t>
          </a:r>
          <a:endParaRPr lang="en-IN" sz="4800" b="1" kern="1200" dirty="0">
            <a:solidFill>
              <a:schemeClr val="tx1"/>
            </a:solidFill>
            <a:latin typeface="Andalus" pitchFamily="18" charset="-78"/>
            <a:cs typeface="Andalus" pitchFamily="18" charset="-78"/>
          </a:endParaRPr>
        </a:p>
      </dsp:txBody>
      <dsp:txXfrm>
        <a:off x="251625" y="1578031"/>
        <a:ext cx="2971468" cy="9888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344B1-BFD7-4F89-82AA-7C9AA9BD946D}">
      <dsp:nvSpPr>
        <dsp:cNvPr id="0" name=""/>
        <dsp:cNvSpPr/>
      </dsp:nvSpPr>
      <dsp:spPr>
        <a:xfrm>
          <a:off x="1371602" y="0"/>
          <a:ext cx="3310452" cy="1166200"/>
        </a:xfrm>
        <a:prstGeom prst="roundRect">
          <a:avLst/>
        </a:prstGeom>
        <a:solidFill>
          <a:schemeClr val="accent2">
            <a:lumMod val="40000"/>
            <a:lumOff val="6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IN" sz="3600" b="1" kern="1200" dirty="0" smtClean="0">
              <a:solidFill>
                <a:schemeClr val="tx1"/>
              </a:solidFill>
              <a:latin typeface="Comic Sans MS" pitchFamily="66" charset="0"/>
            </a:rPr>
            <a:t>3.Thought Recording.</a:t>
          </a:r>
          <a:r>
            <a:rPr lang="en-IN" sz="3600" kern="1200" dirty="0" smtClean="0">
              <a:solidFill>
                <a:schemeClr val="tx1"/>
              </a:solidFill>
              <a:latin typeface="Comic Sans MS" pitchFamily="66" charset="0"/>
            </a:rPr>
            <a:t> </a:t>
          </a:r>
          <a:endParaRPr lang="en-IN" sz="3600" kern="1200" dirty="0">
            <a:solidFill>
              <a:schemeClr val="tx1"/>
            </a:solidFill>
            <a:latin typeface="Comic Sans MS" pitchFamily="66" charset="0"/>
          </a:endParaRPr>
        </a:p>
      </dsp:txBody>
      <dsp:txXfrm>
        <a:off x="1428531" y="56929"/>
        <a:ext cx="3196594" cy="1052342"/>
      </dsp:txXfrm>
    </dsp:sp>
    <dsp:sp modelId="{884D143B-F186-4D1F-B7BB-E5235DFBBC3C}">
      <dsp:nvSpPr>
        <dsp:cNvPr id="0" name=""/>
        <dsp:cNvSpPr/>
      </dsp:nvSpPr>
      <dsp:spPr>
        <a:xfrm>
          <a:off x="0" y="1375575"/>
          <a:ext cx="8686800" cy="5056209"/>
        </a:xfrm>
        <a:prstGeom prst="roundRect">
          <a:avLst/>
        </a:prstGeom>
        <a:solidFill>
          <a:schemeClr val="bg1">
            <a:lumMod val="95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kern="1200" dirty="0" smtClean="0">
              <a:solidFill>
                <a:schemeClr val="tx1"/>
              </a:solidFill>
              <a:latin typeface="Lucida Bright" pitchFamily="18" charset="0"/>
            </a:rPr>
            <a:t>This technique, one of the most frequently used methods of recognizing automatic thoughts, is taught to and discussed with the client in the therapy session. Thought recording is assigned as home- work for the client outside of therapy. In thought recording, the client is asked to keep a written record of situations that occur and the automatic thoughts that are elicited by the situation. This is called a “two-column” thought recording. Some therapists ask their clients to keep a “three-column” recording, which includes a description of the emotional response also associated with the situation.</a:t>
          </a:r>
          <a:endParaRPr lang="en-IN" sz="2400" kern="1200" dirty="0">
            <a:solidFill>
              <a:schemeClr val="tx1"/>
            </a:solidFill>
            <a:latin typeface="Lucida Bright" pitchFamily="18" charset="0"/>
          </a:endParaRPr>
        </a:p>
      </dsp:txBody>
      <dsp:txXfrm>
        <a:off x="246824" y="1622399"/>
        <a:ext cx="8193152" cy="45625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9FDD8-1E27-4056-B46F-67B200F6E118}">
      <dsp:nvSpPr>
        <dsp:cNvPr id="0" name=""/>
        <dsp:cNvSpPr/>
      </dsp:nvSpPr>
      <dsp:spPr>
        <a:xfrm>
          <a:off x="0" y="45609"/>
          <a:ext cx="5638828" cy="2326873"/>
        </a:xfrm>
        <a:prstGeom prst="roundRect">
          <a:avLst/>
        </a:prstGeom>
        <a:solidFill>
          <a:schemeClr val="tx2">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smtClean="0">
              <a:solidFill>
                <a:schemeClr val="tx1"/>
              </a:solidFill>
              <a:latin typeface="Andalus" pitchFamily="18" charset="-78"/>
              <a:cs typeface="Andalus" pitchFamily="18" charset="-78"/>
            </a:rPr>
            <a:t>“it is a psycho therapeutic approach that aims to solve the cognitive and behavioural problems.”</a:t>
          </a:r>
          <a:endParaRPr lang="en-IN" sz="3200" b="1" kern="1200" dirty="0">
            <a:solidFill>
              <a:schemeClr val="tx1"/>
            </a:solidFill>
            <a:latin typeface="Andalus" pitchFamily="18" charset="-78"/>
            <a:cs typeface="Andalus" pitchFamily="18" charset="-78"/>
          </a:endParaRPr>
        </a:p>
      </dsp:txBody>
      <dsp:txXfrm>
        <a:off x="113589" y="159198"/>
        <a:ext cx="5411650" cy="2099695"/>
      </dsp:txXfrm>
    </dsp:sp>
    <dsp:sp modelId="{BF8359D0-281E-4E75-BB9F-C0339582F879}">
      <dsp:nvSpPr>
        <dsp:cNvPr id="0" name=""/>
        <dsp:cNvSpPr/>
      </dsp:nvSpPr>
      <dsp:spPr>
        <a:xfrm>
          <a:off x="0" y="2505815"/>
          <a:ext cx="8458200" cy="2754135"/>
        </a:xfrm>
        <a:prstGeom prst="roundRect">
          <a:avLst/>
        </a:prstGeom>
        <a:solidFill>
          <a:schemeClr val="accent6">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smtClean="0">
              <a:solidFill>
                <a:schemeClr val="tx1"/>
              </a:solidFill>
              <a:latin typeface="Andalus" pitchFamily="18" charset="-78"/>
              <a:cs typeface="Andalus" pitchFamily="18" charset="-78"/>
            </a:rPr>
            <a:t>“it is the type of psychotherapeutic treatment that helps patients understands the thoughts and feelings that influence the behaviour.”</a:t>
          </a:r>
          <a:endParaRPr lang="en-IN" sz="3200" b="1" kern="1200" dirty="0">
            <a:solidFill>
              <a:schemeClr val="tx1"/>
            </a:solidFill>
            <a:latin typeface="Andalus" pitchFamily="18" charset="-78"/>
            <a:cs typeface="Andalus" pitchFamily="18" charset="-78"/>
          </a:endParaRPr>
        </a:p>
      </dsp:txBody>
      <dsp:txXfrm>
        <a:off x="134446" y="2640261"/>
        <a:ext cx="8189308" cy="2485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B365A-4A29-4BD1-A25F-87422A4C2B44}">
      <dsp:nvSpPr>
        <dsp:cNvPr id="0" name=""/>
        <dsp:cNvSpPr/>
      </dsp:nvSpPr>
      <dsp:spPr>
        <a:xfrm>
          <a:off x="0" y="1554"/>
          <a:ext cx="7720432" cy="3196467"/>
        </a:xfrm>
        <a:prstGeom prst="roundRect">
          <a:avLst/>
        </a:prstGeom>
        <a:solidFill>
          <a:schemeClr val="accent1">
            <a:lumMod val="40000"/>
            <a:lumOff val="6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smtClean="0">
              <a:solidFill>
                <a:schemeClr val="tx1"/>
              </a:solidFill>
              <a:latin typeface="Andalus" pitchFamily="18" charset="-78"/>
              <a:cs typeface="Andalus" pitchFamily="18" charset="-78"/>
            </a:rPr>
            <a:t>Cognitive therapy is a type of psychotherapy based on the concept of pathological mental processing. The focus of treatment is on the modification of distorted cognitions and maladaptive behaviours.”</a:t>
          </a:r>
          <a:endParaRPr lang="en-IN" sz="3200" b="1" kern="1200" dirty="0">
            <a:solidFill>
              <a:schemeClr val="tx1"/>
            </a:solidFill>
            <a:latin typeface="Andalus" pitchFamily="18" charset="-78"/>
            <a:cs typeface="Andalus" pitchFamily="18" charset="-78"/>
          </a:endParaRPr>
        </a:p>
      </dsp:txBody>
      <dsp:txXfrm>
        <a:off x="156039" y="157593"/>
        <a:ext cx="7408354" cy="2884389"/>
      </dsp:txXfrm>
    </dsp:sp>
    <dsp:sp modelId="{CAA7726C-E08D-4049-BAD5-97F3AD352026}">
      <dsp:nvSpPr>
        <dsp:cNvPr id="0" name=""/>
        <dsp:cNvSpPr/>
      </dsp:nvSpPr>
      <dsp:spPr>
        <a:xfrm>
          <a:off x="6" y="3208983"/>
          <a:ext cx="6248415" cy="2201216"/>
        </a:xfrm>
        <a:prstGeom prst="roundRect">
          <a:avLst/>
        </a:prstGeom>
        <a:solidFill>
          <a:schemeClr val="accent2">
            <a:lumMod val="40000"/>
            <a:lumOff val="6000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IN" sz="3200" b="1" kern="1200" dirty="0" smtClean="0">
              <a:solidFill>
                <a:schemeClr val="tx1"/>
              </a:solidFill>
              <a:latin typeface="Andalus" pitchFamily="18" charset="-78"/>
              <a:cs typeface="Andalus" pitchFamily="18" charset="-78"/>
            </a:rPr>
            <a:t>It is a form of treatment  that focus on examining the relationships between thoughts, feeling and behaviour.”</a:t>
          </a:r>
          <a:endParaRPr lang="en-IN" sz="3200" b="1" kern="1200" dirty="0">
            <a:solidFill>
              <a:schemeClr val="tx1"/>
            </a:solidFill>
            <a:latin typeface="Andalus" pitchFamily="18" charset="-78"/>
            <a:cs typeface="Andalus" pitchFamily="18" charset="-78"/>
          </a:endParaRPr>
        </a:p>
      </dsp:txBody>
      <dsp:txXfrm>
        <a:off x="107461" y="3316438"/>
        <a:ext cx="6033505" cy="1986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C3A20-740C-420F-A430-723C50DB41AC}">
      <dsp:nvSpPr>
        <dsp:cNvPr id="0" name=""/>
        <dsp:cNvSpPr/>
      </dsp:nvSpPr>
      <dsp:spPr>
        <a:xfrm>
          <a:off x="0" y="1071"/>
          <a:ext cx="3348830" cy="22851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latin typeface="Lucida Bright" pitchFamily="18" charset="0"/>
            </a:rPr>
            <a:t>anxiety</a:t>
          </a:r>
          <a:endParaRPr lang="en-IN" sz="3200" kern="1200" dirty="0">
            <a:latin typeface="Lucida Bright" pitchFamily="18" charset="0"/>
          </a:endParaRPr>
        </a:p>
        <a:p>
          <a:pPr marL="285750" lvl="1" indent="-285750" algn="l" defTabSz="1422400">
            <a:lnSpc>
              <a:spcPct val="90000"/>
            </a:lnSpc>
            <a:spcBef>
              <a:spcPct val="0"/>
            </a:spcBef>
            <a:spcAft>
              <a:spcPct val="15000"/>
            </a:spcAft>
            <a:buChar char="••"/>
          </a:pPr>
          <a:r>
            <a:rPr lang="en-US" sz="3200" kern="1200" dirty="0" smtClean="0">
              <a:latin typeface="Lucida Bright" pitchFamily="18" charset="0"/>
            </a:rPr>
            <a:t>Depression</a:t>
          </a:r>
          <a:endParaRPr lang="en-IN" sz="3200" kern="1200" dirty="0">
            <a:latin typeface="Lucida Bright" pitchFamily="18" charset="0"/>
          </a:endParaRPr>
        </a:p>
        <a:p>
          <a:pPr marL="285750" lvl="1" indent="-285750" algn="l" defTabSz="1422400">
            <a:lnSpc>
              <a:spcPct val="90000"/>
            </a:lnSpc>
            <a:spcBef>
              <a:spcPct val="0"/>
            </a:spcBef>
            <a:spcAft>
              <a:spcPct val="15000"/>
            </a:spcAft>
            <a:buChar char="••"/>
          </a:pPr>
          <a:r>
            <a:rPr lang="en-US" sz="3200" kern="1200" dirty="0" smtClean="0">
              <a:latin typeface="Lucida Bright" pitchFamily="18" charset="0"/>
            </a:rPr>
            <a:t>panic,</a:t>
          </a:r>
          <a:endParaRPr lang="en-IN" sz="3200" kern="1200" dirty="0">
            <a:latin typeface="Lucida Bright" pitchFamily="18" charset="0"/>
          </a:endParaRPr>
        </a:p>
        <a:p>
          <a:pPr marL="285750" lvl="1" indent="-285750" algn="l" defTabSz="1422400">
            <a:lnSpc>
              <a:spcPct val="90000"/>
            </a:lnSpc>
            <a:spcBef>
              <a:spcPct val="0"/>
            </a:spcBef>
            <a:spcAft>
              <a:spcPct val="15000"/>
            </a:spcAft>
            <a:buChar char="••"/>
          </a:pPr>
          <a:r>
            <a:rPr lang="en-US" sz="3200" kern="1200" dirty="0" smtClean="0">
              <a:latin typeface="Lucida Bright" pitchFamily="18" charset="0"/>
            </a:rPr>
            <a:t>phobias </a:t>
          </a:r>
          <a:endParaRPr lang="en-IN" sz="3200" kern="1200" dirty="0">
            <a:latin typeface="Lucida Bright" pitchFamily="18" charset="0"/>
          </a:endParaRPr>
        </a:p>
      </dsp:txBody>
      <dsp:txXfrm>
        <a:off x="53544" y="54615"/>
        <a:ext cx="3241742" cy="2231624"/>
      </dsp:txXfrm>
    </dsp:sp>
    <dsp:sp modelId="{1A473E30-FB07-4FC3-9AED-D5674C6A41BD}">
      <dsp:nvSpPr>
        <dsp:cNvPr id="0" name=""/>
        <dsp:cNvSpPr/>
      </dsp:nvSpPr>
      <dsp:spPr>
        <a:xfrm>
          <a:off x="0" y="2145856"/>
          <a:ext cx="2571630" cy="586993"/>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0" rIns="53340" bIns="0" numCol="1" spcCol="1270" anchor="ctr" anchorCtr="0">
          <a:noAutofit/>
        </a:bodyPr>
        <a:lstStyle/>
        <a:p>
          <a:pPr lvl="0" algn="l" defTabSz="1866900">
            <a:lnSpc>
              <a:spcPct val="90000"/>
            </a:lnSpc>
            <a:spcBef>
              <a:spcPct val="0"/>
            </a:spcBef>
            <a:spcAft>
              <a:spcPct val="35000"/>
            </a:spcAft>
          </a:pPr>
          <a:endParaRPr lang="en-IN" sz="4200" kern="1200" dirty="0"/>
        </a:p>
      </dsp:txBody>
      <dsp:txXfrm>
        <a:off x="0" y="2145856"/>
        <a:ext cx="1811007" cy="586993"/>
      </dsp:txXfrm>
    </dsp:sp>
    <dsp:sp modelId="{92967DDD-004E-4A29-813A-C1CB8C84FB9E}">
      <dsp:nvSpPr>
        <dsp:cNvPr id="0" name=""/>
        <dsp:cNvSpPr/>
      </dsp:nvSpPr>
      <dsp:spPr>
        <a:xfrm>
          <a:off x="1973122" y="1110339"/>
          <a:ext cx="2159809" cy="2073308"/>
        </a:xfrm>
        <a:prstGeom prst="ellipse">
          <a:avLst/>
        </a:prstGeom>
        <a:blipFill rotWithShape="0">
          <a:blip xmlns:r="http://schemas.openxmlformats.org/officeDocument/2006/relationships" r:embed="rId1"/>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F7BB8-3928-430B-94FB-BA5B31C12F16}">
      <dsp:nvSpPr>
        <dsp:cNvPr id="0" name=""/>
        <dsp:cNvSpPr/>
      </dsp:nvSpPr>
      <dsp:spPr>
        <a:xfrm>
          <a:off x="4110991" y="0"/>
          <a:ext cx="3754600" cy="266680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latin typeface="Lucida Bright" pitchFamily="18" charset="0"/>
            </a:rPr>
            <a:t>stress,</a:t>
          </a:r>
          <a:endParaRPr lang="en-IN" sz="3200" kern="1200" dirty="0">
            <a:latin typeface="Lucida Bright" pitchFamily="18" charset="0"/>
          </a:endParaRPr>
        </a:p>
        <a:p>
          <a:pPr marL="285750" lvl="1" indent="-285750" algn="l" defTabSz="1422400">
            <a:lnSpc>
              <a:spcPct val="90000"/>
            </a:lnSpc>
            <a:spcBef>
              <a:spcPct val="0"/>
            </a:spcBef>
            <a:spcAft>
              <a:spcPct val="15000"/>
            </a:spcAft>
            <a:buChar char="••"/>
          </a:pPr>
          <a:r>
            <a:rPr lang="en-US" sz="3200" kern="1200" dirty="0" smtClean="0">
              <a:latin typeface="Lucida Bright" pitchFamily="18" charset="0"/>
            </a:rPr>
            <a:t> bulimia,</a:t>
          </a:r>
          <a:endParaRPr lang="en-IN" sz="3200" kern="1200" dirty="0">
            <a:latin typeface="Lucida Bright" pitchFamily="18" charset="0"/>
          </a:endParaRPr>
        </a:p>
        <a:p>
          <a:pPr marL="285750" lvl="1" indent="-285750" algn="l" defTabSz="1422400">
            <a:lnSpc>
              <a:spcPct val="90000"/>
            </a:lnSpc>
            <a:spcBef>
              <a:spcPct val="0"/>
            </a:spcBef>
            <a:spcAft>
              <a:spcPct val="15000"/>
            </a:spcAft>
            <a:buChar char="••"/>
          </a:pPr>
          <a:r>
            <a:rPr lang="en-IN" sz="3200" kern="1200" dirty="0" smtClean="0">
              <a:latin typeface="Lucida Bright" pitchFamily="18" charset="0"/>
            </a:rPr>
            <a:t>OCD</a:t>
          </a:r>
          <a:endParaRPr lang="en-IN" sz="3200" kern="1200" dirty="0">
            <a:latin typeface="Lucida Bright" pitchFamily="18" charset="0"/>
          </a:endParaRPr>
        </a:p>
        <a:p>
          <a:pPr marL="285750" lvl="1" indent="-285750" algn="l" defTabSz="1422400">
            <a:lnSpc>
              <a:spcPct val="90000"/>
            </a:lnSpc>
            <a:spcBef>
              <a:spcPct val="0"/>
            </a:spcBef>
            <a:spcAft>
              <a:spcPct val="15000"/>
            </a:spcAft>
            <a:buChar char="••"/>
          </a:pPr>
          <a:r>
            <a:rPr lang="en-IN" sz="3200" kern="1200" dirty="0" smtClean="0">
              <a:latin typeface="Lucida Bright" pitchFamily="18" charset="0"/>
            </a:rPr>
            <a:t>post-traumatic stress disorder</a:t>
          </a:r>
          <a:endParaRPr lang="en-IN" sz="3200" kern="1200" dirty="0">
            <a:latin typeface="Lucida Bright" pitchFamily="18" charset="0"/>
          </a:endParaRPr>
        </a:p>
      </dsp:txBody>
      <dsp:txXfrm>
        <a:off x="4173477" y="62486"/>
        <a:ext cx="3629628" cy="2604321"/>
      </dsp:txXfrm>
    </dsp:sp>
    <dsp:sp modelId="{55C31C9B-64E8-4395-9329-A81E0EAE01E9}">
      <dsp:nvSpPr>
        <dsp:cNvPr id="0" name=""/>
        <dsp:cNvSpPr/>
      </dsp:nvSpPr>
      <dsp:spPr>
        <a:xfrm>
          <a:off x="4141307" y="2605347"/>
          <a:ext cx="3891422" cy="428096"/>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lvl="0" algn="l" defTabSz="1333500">
            <a:lnSpc>
              <a:spcPct val="90000"/>
            </a:lnSpc>
            <a:spcBef>
              <a:spcPct val="0"/>
            </a:spcBef>
            <a:spcAft>
              <a:spcPct val="35000"/>
            </a:spcAft>
          </a:pPr>
          <a:endParaRPr lang="en-IN" sz="3000" kern="1200" dirty="0"/>
        </a:p>
      </dsp:txBody>
      <dsp:txXfrm>
        <a:off x="4141307" y="2605347"/>
        <a:ext cx="2740438" cy="428096"/>
      </dsp:txXfrm>
    </dsp:sp>
    <dsp:sp modelId="{18E56135-E0B0-46A0-B6A9-E4309D593D11}">
      <dsp:nvSpPr>
        <dsp:cNvPr id="0" name=""/>
        <dsp:cNvSpPr/>
      </dsp:nvSpPr>
      <dsp:spPr>
        <a:xfrm flipH="1">
          <a:off x="6888095" y="2293785"/>
          <a:ext cx="1189104" cy="886505"/>
        </a:xfrm>
        <a:prstGeom prst="ellipse">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9DCDA-4008-4127-A37A-347BBFAF861E}">
      <dsp:nvSpPr>
        <dsp:cNvPr id="0" name=""/>
        <dsp:cNvSpPr/>
      </dsp:nvSpPr>
      <dsp:spPr>
        <a:xfrm>
          <a:off x="35865" y="2949032"/>
          <a:ext cx="4056849" cy="252409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n-IN" sz="2800" kern="1200" dirty="0" smtClean="0">
              <a:latin typeface="Lucida Bright" pitchFamily="18" charset="0"/>
            </a:rPr>
            <a:t>bipolar disorder,</a:t>
          </a:r>
          <a:endParaRPr lang="en-IN" sz="2800" kern="1200" dirty="0">
            <a:latin typeface="Lucida Bright" pitchFamily="18" charset="0"/>
          </a:endParaRPr>
        </a:p>
        <a:p>
          <a:pPr marL="285750" lvl="1" indent="-285750" algn="l" defTabSz="1244600">
            <a:lnSpc>
              <a:spcPct val="90000"/>
            </a:lnSpc>
            <a:spcBef>
              <a:spcPct val="0"/>
            </a:spcBef>
            <a:spcAft>
              <a:spcPct val="15000"/>
            </a:spcAft>
            <a:buChar char="••"/>
          </a:pPr>
          <a:r>
            <a:rPr lang="en-IN" sz="2800" kern="1200" dirty="0" smtClean="0">
              <a:latin typeface="Lucida Bright" pitchFamily="18" charset="0"/>
            </a:rPr>
            <a:t>substance abuse,</a:t>
          </a:r>
          <a:endParaRPr lang="en-IN" sz="2800" kern="1200" dirty="0">
            <a:latin typeface="Lucida Bright" pitchFamily="18" charset="0"/>
          </a:endParaRPr>
        </a:p>
        <a:p>
          <a:pPr marL="285750" lvl="1" indent="-285750" algn="l" defTabSz="1244600">
            <a:lnSpc>
              <a:spcPct val="90000"/>
            </a:lnSpc>
            <a:spcBef>
              <a:spcPct val="0"/>
            </a:spcBef>
            <a:spcAft>
              <a:spcPct val="15000"/>
            </a:spcAft>
            <a:buChar char="••"/>
          </a:pPr>
          <a:r>
            <a:rPr lang="en-IN" sz="2800" kern="1200" dirty="0" smtClean="0">
              <a:latin typeface="Lucida Bright" pitchFamily="18" charset="0"/>
            </a:rPr>
            <a:t> tic and psychotic disorders.</a:t>
          </a:r>
          <a:endParaRPr lang="en-IN" sz="2800" kern="1200" dirty="0">
            <a:latin typeface="Lucida Bright" pitchFamily="18" charset="0"/>
          </a:endParaRPr>
        </a:p>
        <a:p>
          <a:pPr marL="285750" lvl="1" indent="-285750" algn="l" defTabSz="1244600">
            <a:lnSpc>
              <a:spcPct val="90000"/>
            </a:lnSpc>
            <a:spcBef>
              <a:spcPct val="0"/>
            </a:spcBef>
            <a:spcAft>
              <a:spcPct val="15000"/>
            </a:spcAft>
            <a:buChar char="••"/>
          </a:pPr>
          <a:endParaRPr lang="en-IN" sz="2800" kern="1200" dirty="0">
            <a:latin typeface="Lucida Bright" pitchFamily="18" charset="0"/>
          </a:endParaRPr>
        </a:p>
      </dsp:txBody>
      <dsp:txXfrm>
        <a:off x="95008" y="3008175"/>
        <a:ext cx="3938563" cy="2464954"/>
      </dsp:txXfrm>
    </dsp:sp>
    <dsp:sp modelId="{A5CA08E5-23C6-4C5E-8451-A48EBDDCC4D8}">
      <dsp:nvSpPr>
        <dsp:cNvPr id="0" name=""/>
        <dsp:cNvSpPr/>
      </dsp:nvSpPr>
      <dsp:spPr>
        <a:xfrm>
          <a:off x="116019" y="4956550"/>
          <a:ext cx="3075800" cy="910849"/>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endParaRPr lang="en-IN" sz="6500" kern="1200"/>
        </a:p>
      </dsp:txBody>
      <dsp:txXfrm>
        <a:off x="116019" y="4956550"/>
        <a:ext cx="2166056" cy="910849"/>
      </dsp:txXfrm>
    </dsp:sp>
    <dsp:sp modelId="{85F230BC-B58E-48E7-A1EC-3AB43F3B8433}">
      <dsp:nvSpPr>
        <dsp:cNvPr id="0" name=""/>
        <dsp:cNvSpPr/>
      </dsp:nvSpPr>
      <dsp:spPr>
        <a:xfrm>
          <a:off x="2725899" y="4190998"/>
          <a:ext cx="2608103" cy="1528572"/>
        </a:xfrm>
        <a:prstGeom prst="ellipse">
          <a:avLst/>
        </a:prstGeom>
        <a:blipFill rotWithShape="0">
          <a:blip xmlns:r="http://schemas.openxmlformats.org/officeDocument/2006/relationships" r:embed="rId2"/>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4968E-A88B-481F-9B3A-A9CACA56163A}">
      <dsp:nvSpPr>
        <dsp:cNvPr id="0" name=""/>
        <dsp:cNvSpPr/>
      </dsp:nvSpPr>
      <dsp:spPr>
        <a:xfrm>
          <a:off x="299647" y="126941"/>
          <a:ext cx="8468505" cy="733266"/>
        </a:xfrm>
        <a:prstGeom prst="roundRect">
          <a:avLst/>
        </a:prstGeom>
        <a:solidFill>
          <a:schemeClr val="accent2">
            <a:lumMod val="60000"/>
            <a:lumOff val="40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IN" sz="4000" b="1" kern="1200" dirty="0" smtClean="0">
              <a:latin typeface="Comic Sans MS" pitchFamily="66" charset="0"/>
            </a:rPr>
            <a:t>1.Didactic (Educational) Aspects</a:t>
          </a:r>
          <a:endParaRPr lang="en-IN" sz="4000" kern="1200" dirty="0">
            <a:latin typeface="Comic Sans MS" pitchFamily="66" charset="0"/>
          </a:endParaRPr>
        </a:p>
      </dsp:txBody>
      <dsp:txXfrm>
        <a:off x="335442" y="162736"/>
        <a:ext cx="8396915" cy="661676"/>
      </dsp:txXfrm>
    </dsp:sp>
    <dsp:sp modelId="{A0C67504-A65C-41F9-96E8-11B4FD99A1C3}">
      <dsp:nvSpPr>
        <dsp:cNvPr id="0" name=""/>
        <dsp:cNvSpPr/>
      </dsp:nvSpPr>
      <dsp:spPr>
        <a:xfrm>
          <a:off x="0" y="892699"/>
          <a:ext cx="9067800" cy="5203300"/>
        </a:xfrm>
        <a:prstGeom prst="round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IN" sz="2400" kern="1200" dirty="0" smtClean="0">
              <a:latin typeface="Lucida Bright" pitchFamily="18" charset="0"/>
            </a:rPr>
            <a:t>The therapist provides information to the client about what cognitive therapy is, how it works, and the structure of the cognitive process. </a:t>
          </a:r>
        </a:p>
        <a:p>
          <a:pPr lvl="0" algn="l" defTabSz="1066800" rtl="0">
            <a:lnSpc>
              <a:spcPct val="90000"/>
            </a:lnSpc>
            <a:spcBef>
              <a:spcPct val="0"/>
            </a:spcBef>
            <a:spcAft>
              <a:spcPct val="35000"/>
            </a:spcAft>
          </a:pPr>
          <a:r>
            <a:rPr lang="en-IN" sz="2400" kern="1200" dirty="0" smtClean="0">
              <a:latin typeface="Lucida Bright" pitchFamily="18" charset="0"/>
            </a:rPr>
            <a:t>Explanation about expectations of both client and therapist is provided. </a:t>
          </a:r>
        </a:p>
        <a:p>
          <a:pPr lvl="0" algn="l" defTabSz="1066800" rtl="0">
            <a:lnSpc>
              <a:spcPct val="90000"/>
            </a:lnSpc>
            <a:spcBef>
              <a:spcPct val="0"/>
            </a:spcBef>
            <a:spcAft>
              <a:spcPct val="35000"/>
            </a:spcAft>
          </a:pPr>
          <a:r>
            <a:rPr lang="en-IN" sz="2400" kern="1200" dirty="0" smtClean="0">
              <a:latin typeface="Lucida Bright" pitchFamily="18" charset="0"/>
            </a:rPr>
            <a:t>Reading assignments are given in order to reinforce learning. </a:t>
          </a:r>
        </a:p>
        <a:p>
          <a:pPr lvl="0" algn="l" defTabSz="1066800" rtl="0">
            <a:lnSpc>
              <a:spcPct val="90000"/>
            </a:lnSpc>
            <a:spcBef>
              <a:spcPct val="0"/>
            </a:spcBef>
            <a:spcAft>
              <a:spcPct val="35000"/>
            </a:spcAft>
          </a:pPr>
          <a:r>
            <a:rPr lang="en-IN" sz="2400" kern="1200" dirty="0" smtClean="0">
              <a:latin typeface="Lucida Bright" pitchFamily="18" charset="0"/>
            </a:rPr>
            <a:t>Some therapists use audiotape or videotape sessions to teach clients about cognitive therapy. </a:t>
          </a:r>
        </a:p>
        <a:p>
          <a:pPr lvl="0" algn="l" defTabSz="1066800" rtl="0">
            <a:lnSpc>
              <a:spcPct val="90000"/>
            </a:lnSpc>
            <a:spcBef>
              <a:spcPct val="0"/>
            </a:spcBef>
            <a:spcAft>
              <a:spcPct val="35000"/>
            </a:spcAft>
          </a:pPr>
          <a:r>
            <a:rPr lang="en-IN" sz="2400" kern="1200" dirty="0" smtClean="0">
              <a:latin typeface="Lucida Bright" pitchFamily="18" charset="0"/>
            </a:rPr>
            <a:t>A full explanation about the relationship between depression (or anxiety, or whatever maladaptive response the client is experiencing) and distorted thinking patterns is an essential part of cognitive therapy.</a:t>
          </a:r>
          <a:endParaRPr lang="en-IN" sz="2400" kern="1200" dirty="0">
            <a:latin typeface="Lucida Bright" pitchFamily="18" charset="0"/>
          </a:endParaRPr>
        </a:p>
      </dsp:txBody>
      <dsp:txXfrm>
        <a:off x="254004" y="1146703"/>
        <a:ext cx="8559792" cy="4695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FF6B5-E638-4DD6-ADDF-8ECD3EF8C4AA}">
      <dsp:nvSpPr>
        <dsp:cNvPr id="0" name=""/>
        <dsp:cNvSpPr/>
      </dsp:nvSpPr>
      <dsp:spPr>
        <a:xfrm rot="16200000">
          <a:off x="-539753" y="540349"/>
          <a:ext cx="3992563" cy="2911864"/>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tx1"/>
              </a:solidFill>
              <a:latin typeface="Lucida Bright" pitchFamily="18" charset="0"/>
            </a:rPr>
            <a:t>1.</a:t>
          </a:r>
        </a:p>
        <a:p>
          <a:pPr lvl="0" algn="ctr" defTabSz="1778000">
            <a:lnSpc>
              <a:spcPct val="90000"/>
            </a:lnSpc>
            <a:spcBef>
              <a:spcPct val="0"/>
            </a:spcBef>
            <a:spcAft>
              <a:spcPct val="35000"/>
            </a:spcAft>
          </a:pPr>
          <a:r>
            <a:rPr lang="en-US" sz="4000" b="1" kern="1200" dirty="0" smtClean="0">
              <a:solidFill>
                <a:schemeClr val="tx1"/>
              </a:solidFill>
              <a:latin typeface="Lucida Bright" pitchFamily="18" charset="0"/>
            </a:rPr>
            <a:t>Socratic Question-</a:t>
          </a:r>
          <a:r>
            <a:rPr lang="en-US" sz="4000" b="1" kern="1200" dirty="0" err="1" smtClean="0">
              <a:solidFill>
                <a:schemeClr val="tx1"/>
              </a:solidFill>
              <a:latin typeface="Lucida Bright" pitchFamily="18" charset="0"/>
            </a:rPr>
            <a:t>ing</a:t>
          </a:r>
          <a:r>
            <a:rPr lang="en-US" sz="4000" b="1" kern="1200" dirty="0" smtClean="0">
              <a:solidFill>
                <a:schemeClr val="tx1"/>
              </a:solidFill>
              <a:latin typeface="Lucida Bright" pitchFamily="18" charset="0"/>
            </a:rPr>
            <a:t>. </a:t>
          </a:r>
          <a:endParaRPr lang="en-IN" sz="4000" b="1" kern="1200" dirty="0">
            <a:solidFill>
              <a:schemeClr val="tx1"/>
            </a:solidFill>
            <a:latin typeface="Lucida Bright" pitchFamily="18" charset="0"/>
          </a:endParaRPr>
        </a:p>
      </dsp:txBody>
      <dsp:txXfrm rot="5400000">
        <a:off x="597" y="798512"/>
        <a:ext cx="2911864" cy="2395537"/>
      </dsp:txXfrm>
    </dsp:sp>
    <dsp:sp modelId="{B24C020B-3330-43D1-AB22-423465B6CDCD}">
      <dsp:nvSpPr>
        <dsp:cNvPr id="0" name=""/>
        <dsp:cNvSpPr/>
      </dsp:nvSpPr>
      <dsp:spPr>
        <a:xfrm rot="16200000">
          <a:off x="2417463" y="690816"/>
          <a:ext cx="3992563" cy="2610929"/>
        </a:xfrm>
        <a:prstGeom prst="flowChartManualOperation">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0" tIns="0" rIns="240481" bIns="0" numCol="1" spcCol="1270" anchor="ctr" anchorCtr="0">
          <a:noAutofit/>
        </a:bodyPr>
        <a:lstStyle/>
        <a:p>
          <a:pPr lvl="0" algn="ctr" defTabSz="1689100">
            <a:lnSpc>
              <a:spcPct val="90000"/>
            </a:lnSpc>
            <a:spcBef>
              <a:spcPct val="0"/>
            </a:spcBef>
            <a:spcAft>
              <a:spcPct val="35000"/>
            </a:spcAft>
          </a:pPr>
          <a:r>
            <a:rPr lang="en-US" sz="3800" b="1" kern="1200" dirty="0" smtClean="0">
              <a:solidFill>
                <a:schemeClr val="tx1"/>
              </a:solidFill>
              <a:latin typeface="Lucida Bright" pitchFamily="18" charset="0"/>
            </a:rPr>
            <a:t>2.</a:t>
          </a:r>
        </a:p>
        <a:p>
          <a:pPr lvl="0" algn="ctr" defTabSz="1689100">
            <a:lnSpc>
              <a:spcPct val="90000"/>
            </a:lnSpc>
            <a:spcBef>
              <a:spcPct val="0"/>
            </a:spcBef>
            <a:spcAft>
              <a:spcPct val="35000"/>
            </a:spcAft>
          </a:pPr>
          <a:r>
            <a:rPr lang="en-US" sz="3800" b="1" kern="1200" dirty="0" smtClean="0">
              <a:solidFill>
                <a:schemeClr val="tx1"/>
              </a:solidFill>
              <a:latin typeface="Lucida Bright" pitchFamily="18" charset="0"/>
            </a:rPr>
            <a:t>Imagery and Role Play</a:t>
          </a:r>
          <a:r>
            <a:rPr lang="en-US" sz="3800" kern="1200" dirty="0" smtClean="0">
              <a:solidFill>
                <a:schemeClr val="tx1"/>
              </a:solidFill>
              <a:latin typeface="Lucida Bright" pitchFamily="18" charset="0"/>
            </a:rPr>
            <a:t>.</a:t>
          </a:r>
          <a:endParaRPr lang="en-IN" sz="3800" kern="1200" dirty="0">
            <a:solidFill>
              <a:schemeClr val="tx1"/>
            </a:solidFill>
            <a:latin typeface="Lucida Bright" pitchFamily="18" charset="0"/>
          </a:endParaRPr>
        </a:p>
      </dsp:txBody>
      <dsp:txXfrm rot="5400000">
        <a:off x="3108280" y="798512"/>
        <a:ext cx="2610929" cy="2395537"/>
      </dsp:txXfrm>
    </dsp:sp>
    <dsp:sp modelId="{DE82034B-E35E-4E42-9275-866BE35E486B}">
      <dsp:nvSpPr>
        <dsp:cNvPr id="0" name=""/>
        <dsp:cNvSpPr/>
      </dsp:nvSpPr>
      <dsp:spPr>
        <a:xfrm rot="16200000">
          <a:off x="5266235" y="648794"/>
          <a:ext cx="3992563" cy="2694974"/>
        </a:xfrm>
        <a:prstGeom prst="flowChartManualOperation">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tx1"/>
              </a:solidFill>
              <a:latin typeface="Lucida Bright" pitchFamily="18" charset="0"/>
            </a:rPr>
            <a:t>3.</a:t>
          </a:r>
        </a:p>
        <a:p>
          <a:pPr lvl="0" algn="ctr" defTabSz="1778000">
            <a:lnSpc>
              <a:spcPct val="90000"/>
            </a:lnSpc>
            <a:spcBef>
              <a:spcPct val="0"/>
            </a:spcBef>
            <a:spcAft>
              <a:spcPct val="35000"/>
            </a:spcAft>
          </a:pPr>
          <a:r>
            <a:rPr lang="en-US" sz="4000" b="1" kern="1200" dirty="0" smtClean="0">
              <a:solidFill>
                <a:schemeClr val="tx1"/>
              </a:solidFill>
              <a:latin typeface="Lucida Bright" pitchFamily="18" charset="0"/>
            </a:rPr>
            <a:t>Thought Record-</a:t>
          </a:r>
        </a:p>
        <a:p>
          <a:pPr lvl="0" algn="ctr" defTabSz="1778000">
            <a:lnSpc>
              <a:spcPct val="90000"/>
            </a:lnSpc>
            <a:spcBef>
              <a:spcPct val="0"/>
            </a:spcBef>
            <a:spcAft>
              <a:spcPct val="35000"/>
            </a:spcAft>
          </a:pPr>
          <a:r>
            <a:rPr lang="en-US" sz="4000" b="1" kern="1200" dirty="0" err="1" smtClean="0">
              <a:solidFill>
                <a:schemeClr val="tx1"/>
              </a:solidFill>
              <a:latin typeface="Lucida Bright" pitchFamily="18" charset="0"/>
            </a:rPr>
            <a:t>ing</a:t>
          </a:r>
          <a:endParaRPr lang="en-IN" sz="4000" kern="1200" dirty="0">
            <a:solidFill>
              <a:schemeClr val="tx1"/>
            </a:solidFill>
            <a:latin typeface="Lucida Bright" pitchFamily="18" charset="0"/>
          </a:endParaRPr>
        </a:p>
      </dsp:txBody>
      <dsp:txXfrm rot="5400000">
        <a:off x="5915030" y="798512"/>
        <a:ext cx="2694974" cy="2395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6DF7D-C038-448C-97FA-A9C0AC3C7EFA}">
      <dsp:nvSpPr>
        <dsp:cNvPr id="0" name=""/>
        <dsp:cNvSpPr/>
      </dsp:nvSpPr>
      <dsp:spPr>
        <a:xfrm>
          <a:off x="0" y="170"/>
          <a:ext cx="6405562" cy="1066459"/>
        </a:xfrm>
        <a:prstGeom prst="roundRect">
          <a:avLst/>
        </a:prstGeom>
        <a:solidFill>
          <a:schemeClr val="tx2">
            <a:lumMod val="20000"/>
            <a:lumOff val="8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endParaRPr lang="en-IN" sz="4000" b="1" kern="1200" dirty="0" smtClean="0">
            <a:solidFill>
              <a:srgbClr val="5A0E06"/>
            </a:solidFill>
            <a:latin typeface="Comic Sans MS" pitchFamily="66" charset="0"/>
          </a:endParaRPr>
        </a:p>
        <a:p>
          <a:pPr lvl="0" algn="l" defTabSz="1778000" rtl="0">
            <a:lnSpc>
              <a:spcPct val="90000"/>
            </a:lnSpc>
            <a:spcBef>
              <a:spcPct val="0"/>
            </a:spcBef>
            <a:spcAft>
              <a:spcPct val="35000"/>
            </a:spcAft>
          </a:pPr>
          <a:r>
            <a:rPr lang="en-IN" sz="3600" b="1" kern="1200" dirty="0" smtClean="0">
              <a:solidFill>
                <a:srgbClr val="5A0E06"/>
              </a:solidFill>
              <a:effectLst>
                <a:outerShdw blurRad="38100" dist="38100" dir="2700000" algn="tl">
                  <a:srgbClr val="000000">
                    <a:alpha val="43137"/>
                  </a:srgbClr>
                </a:outerShdw>
              </a:effectLst>
              <a:latin typeface="Comic Sans MS" pitchFamily="66" charset="0"/>
            </a:rPr>
            <a:t>1.Socratic Questioning</a:t>
          </a:r>
          <a:r>
            <a:rPr lang="en-IN" sz="4000" kern="1200" dirty="0" smtClean="0">
              <a:solidFill>
                <a:srgbClr val="5A0E06"/>
              </a:solidFill>
              <a:latin typeface="Comic Sans MS" pitchFamily="66" charset="0"/>
            </a:rPr>
            <a:t>. </a:t>
          </a:r>
          <a:br>
            <a:rPr lang="en-IN" sz="4000" kern="1200" dirty="0" smtClean="0">
              <a:solidFill>
                <a:srgbClr val="5A0E06"/>
              </a:solidFill>
              <a:latin typeface="Comic Sans MS" pitchFamily="66" charset="0"/>
            </a:rPr>
          </a:br>
          <a:endParaRPr lang="en-IN" sz="4000" kern="1200" dirty="0">
            <a:solidFill>
              <a:srgbClr val="5A0E06"/>
            </a:solidFill>
            <a:latin typeface="Comic Sans MS" pitchFamily="66" charset="0"/>
          </a:endParaRPr>
        </a:p>
      </dsp:txBody>
      <dsp:txXfrm>
        <a:off x="52060" y="52230"/>
        <a:ext cx="6301442" cy="9623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F697C-A34E-4F9B-99A8-59B8982350C8}">
      <dsp:nvSpPr>
        <dsp:cNvPr id="0" name=""/>
        <dsp:cNvSpPr/>
      </dsp:nvSpPr>
      <dsp:spPr>
        <a:xfrm>
          <a:off x="0" y="234532"/>
          <a:ext cx="8229600" cy="4455360"/>
        </a:xfrm>
        <a:prstGeom prst="roundRect">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b="1" kern="1200" dirty="0" smtClean="0">
              <a:solidFill>
                <a:schemeClr val="tx1"/>
              </a:solidFill>
              <a:latin typeface="Lucida Bright" pitchFamily="18" charset="0"/>
            </a:rPr>
            <a:t>In Socratic questioning (also called guided discovery), the therapist questions the client about his or her situation. With Socratic questioning, the client is asked to describe feelings associated with specific situations. Questions are stated in a way that may stimulate in the client recognition of possible dysfunctional thinking and produce dissonance about the validity of the thoughts. </a:t>
          </a:r>
          <a:endParaRPr lang="en-IN" sz="2800" b="1" kern="1200" dirty="0">
            <a:solidFill>
              <a:schemeClr val="tx1"/>
            </a:solidFill>
            <a:latin typeface="Lucida Bright" pitchFamily="18" charset="0"/>
          </a:endParaRPr>
        </a:p>
      </dsp:txBody>
      <dsp:txXfrm>
        <a:off x="217493" y="452025"/>
        <a:ext cx="7794614" cy="40203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7C225-C66D-4F0A-B6AF-0BAF0A7BA0CB}">
      <dsp:nvSpPr>
        <dsp:cNvPr id="0" name=""/>
        <dsp:cNvSpPr/>
      </dsp:nvSpPr>
      <dsp:spPr>
        <a:xfrm>
          <a:off x="838177" y="152400"/>
          <a:ext cx="7772396" cy="1119924"/>
        </a:xfrm>
        <a:prstGeom prst="roundRect">
          <a:avLst/>
        </a:prstGeom>
        <a:solidFill>
          <a:schemeClr val="accent2">
            <a:lumMod val="40000"/>
            <a:lumOff val="6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IN" sz="4000" b="1" kern="1200" dirty="0" smtClean="0">
              <a:solidFill>
                <a:schemeClr val="tx1"/>
              </a:solidFill>
              <a:latin typeface="Comic Sans MS" pitchFamily="66" charset="0"/>
            </a:rPr>
            <a:t>2.Imagery and Role Play</a:t>
          </a:r>
          <a:r>
            <a:rPr lang="en-IN" sz="4000" kern="1200" dirty="0" smtClean="0">
              <a:solidFill>
                <a:schemeClr val="tx1"/>
              </a:solidFill>
              <a:latin typeface="Comic Sans MS" pitchFamily="66" charset="0"/>
            </a:rPr>
            <a:t>. </a:t>
          </a:r>
          <a:endParaRPr lang="en-IN" sz="4000" kern="1200" dirty="0">
            <a:solidFill>
              <a:schemeClr val="tx1"/>
            </a:solidFill>
            <a:latin typeface="Comic Sans MS" pitchFamily="66" charset="0"/>
          </a:endParaRPr>
        </a:p>
      </dsp:txBody>
      <dsp:txXfrm>
        <a:off x="892847" y="207070"/>
        <a:ext cx="7663056" cy="1010584"/>
      </dsp:txXfrm>
    </dsp:sp>
    <dsp:sp modelId="{9702B86F-C227-4B8C-82F8-38DFA364DB02}">
      <dsp:nvSpPr>
        <dsp:cNvPr id="0" name=""/>
        <dsp:cNvSpPr/>
      </dsp:nvSpPr>
      <dsp:spPr>
        <a:xfrm>
          <a:off x="0" y="1343382"/>
          <a:ext cx="8839200" cy="4942080"/>
        </a:xfrm>
        <a:prstGeom prst="roundRect">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IN" sz="2800" kern="1200" dirty="0" smtClean="0">
              <a:solidFill>
                <a:schemeClr val="tx1"/>
              </a:solidFill>
              <a:latin typeface="Lucida Bright" pitchFamily="18" charset="0"/>
            </a:rPr>
            <a:t>When Socratic questioning does not produce the desired results, the therapist may choose to guide the client through imagery exercises or role play in an effort to elicit automatic thoughts. Through guided imagery, the client is asked to “relive” the stressful situation by imagining the setting in which it occurred. Where did it occur? Who was there? What happened just prior to the stressful situation? What feelings did the client experience in association with the situation? </a:t>
          </a:r>
          <a:endParaRPr lang="en-IN" sz="2800" kern="1200" dirty="0">
            <a:solidFill>
              <a:schemeClr val="tx1"/>
            </a:solidFill>
            <a:latin typeface="Lucida Bright" pitchFamily="18" charset="0"/>
          </a:endParaRPr>
        </a:p>
      </dsp:txBody>
      <dsp:txXfrm>
        <a:off x="241252" y="1584634"/>
        <a:ext cx="8356696" cy="445957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3BC59-0B55-4E34-A98F-D3C9EC8680D1}" type="datetimeFigureOut">
              <a:rPr lang="en-US" smtClean="0"/>
              <a:pPr/>
              <a:t>8/13/2020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DAE5A-665D-4C8E-BE56-9E72D6D50C3E}" type="slidenum">
              <a:rPr lang="en-US" smtClean="0"/>
              <a:pPr/>
              <a:t>‹#›</a:t>
            </a:fld>
            <a:endParaRPr lang="en-US"/>
          </a:p>
        </p:txBody>
      </p:sp>
    </p:spTree>
    <p:extLst>
      <p:ext uri="{BB962C8B-B14F-4D97-AF65-F5344CB8AC3E}">
        <p14:creationId xmlns:p14="http://schemas.microsoft.com/office/powerpoint/2010/main" val="314948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504" y="980728"/>
            <a:ext cx="7272808" cy="1470025"/>
          </a:xfrm>
        </p:spPr>
        <p:txBody>
          <a:bodyPr/>
          <a:lstStyle>
            <a:lvl1pPr>
              <a:defRPr>
                <a:solidFill>
                  <a:schemeClr val="tx2">
                    <a:lumMod val="75000"/>
                  </a:schemeClr>
                </a:solidFill>
              </a:defRPr>
            </a:lvl1pPr>
          </a:lstStyle>
          <a:p>
            <a:r>
              <a:rPr lang="en-US" altLang="zh-CN" smtClean="0"/>
              <a:t>Click to edit Master title style</a:t>
            </a:r>
            <a:endParaRPr lang="zh-CN" altLang="en-US" dirty="0"/>
          </a:p>
        </p:txBody>
      </p:sp>
      <p:sp>
        <p:nvSpPr>
          <p:cNvPr id="3" name="Subtitle 2"/>
          <p:cNvSpPr>
            <a:spLocks noGrp="1"/>
          </p:cNvSpPr>
          <p:nvPr>
            <p:ph type="subTitle" idx="1"/>
          </p:nvPr>
        </p:nvSpPr>
        <p:spPr>
          <a:xfrm>
            <a:off x="467544" y="2564904"/>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8/13/2020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42988" y="188913"/>
            <a:ext cx="7777162" cy="782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7" name="Text Placeholder 2"/>
          <p:cNvSpPr>
            <a:spLocks noGrp="1"/>
          </p:cNvSpPr>
          <p:nvPr>
            <p:ph type="body" idx="1"/>
          </p:nvPr>
        </p:nvSpPr>
        <p:spPr bwMode="auto">
          <a:xfrm>
            <a:off x="457200" y="1628775"/>
            <a:ext cx="8229600" cy="4497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D8BD707-D9CF-40AE-B4C6-C98DA3205C09}" type="datetimeFigureOut">
              <a:rPr lang="en-US" smtClean="0"/>
              <a:pPr/>
              <a:t>8/13/2020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FFC000"/>
          </a:solidFill>
          <a:latin typeface="+mj-lt"/>
          <a:ea typeface="+mj-ea"/>
          <a:cs typeface="+mj-cs"/>
        </a:defRPr>
      </a:lvl1pPr>
      <a:lvl2pPr algn="ctr" rtl="0" eaLnBrk="1" fontAlgn="base" hangingPunct="1">
        <a:spcBef>
          <a:spcPct val="0"/>
        </a:spcBef>
        <a:spcAft>
          <a:spcPct val="0"/>
        </a:spcAft>
        <a:defRPr sz="4400">
          <a:solidFill>
            <a:srgbClr val="FFC000"/>
          </a:solidFill>
          <a:latin typeface="Calibri" pitchFamily="34" charset="0"/>
          <a:ea typeface="宋体" charset="-122"/>
        </a:defRPr>
      </a:lvl2pPr>
      <a:lvl3pPr algn="ctr" rtl="0" eaLnBrk="1" fontAlgn="base" hangingPunct="1">
        <a:spcBef>
          <a:spcPct val="0"/>
        </a:spcBef>
        <a:spcAft>
          <a:spcPct val="0"/>
        </a:spcAft>
        <a:defRPr sz="4400">
          <a:solidFill>
            <a:srgbClr val="FFC000"/>
          </a:solidFill>
          <a:latin typeface="Calibri" pitchFamily="34" charset="0"/>
          <a:ea typeface="宋体" charset="-122"/>
        </a:defRPr>
      </a:lvl3pPr>
      <a:lvl4pPr algn="ctr" rtl="0" eaLnBrk="1" fontAlgn="base" hangingPunct="1">
        <a:spcBef>
          <a:spcPct val="0"/>
        </a:spcBef>
        <a:spcAft>
          <a:spcPct val="0"/>
        </a:spcAft>
        <a:defRPr sz="4400">
          <a:solidFill>
            <a:srgbClr val="FFC000"/>
          </a:solidFill>
          <a:latin typeface="Calibri" pitchFamily="34" charset="0"/>
          <a:ea typeface="宋体" charset="-122"/>
        </a:defRPr>
      </a:lvl4pPr>
      <a:lvl5pPr algn="ctr" rtl="0" eaLnBrk="1" fontAlgn="base" hangingPunct="1">
        <a:spcBef>
          <a:spcPct val="0"/>
        </a:spcBef>
        <a:spcAft>
          <a:spcPct val="0"/>
        </a:spcAft>
        <a:defRPr sz="4400">
          <a:solidFill>
            <a:srgbClr val="FFC000"/>
          </a:solidFill>
          <a:latin typeface="Calibri" pitchFamily="34" charset="0"/>
          <a:ea typeface="宋体" charset="-122"/>
        </a:defRPr>
      </a:lvl5pPr>
      <a:lvl6pPr marL="457200" algn="ctr" rtl="0" eaLnBrk="1" fontAlgn="base" hangingPunct="1">
        <a:spcBef>
          <a:spcPct val="0"/>
        </a:spcBef>
        <a:spcAft>
          <a:spcPct val="0"/>
        </a:spcAft>
        <a:defRPr sz="4400">
          <a:solidFill>
            <a:srgbClr val="FFC000"/>
          </a:solidFill>
          <a:latin typeface="Calibri" pitchFamily="34" charset="0"/>
          <a:ea typeface="宋体" charset="-122"/>
        </a:defRPr>
      </a:lvl6pPr>
      <a:lvl7pPr marL="914400" algn="ctr" rtl="0" eaLnBrk="1" fontAlgn="base" hangingPunct="1">
        <a:spcBef>
          <a:spcPct val="0"/>
        </a:spcBef>
        <a:spcAft>
          <a:spcPct val="0"/>
        </a:spcAft>
        <a:defRPr sz="4400">
          <a:solidFill>
            <a:srgbClr val="FFC000"/>
          </a:solidFill>
          <a:latin typeface="Calibri" pitchFamily="34" charset="0"/>
          <a:ea typeface="宋体" charset="-122"/>
        </a:defRPr>
      </a:lvl7pPr>
      <a:lvl8pPr marL="1371600" algn="ctr" rtl="0" eaLnBrk="1" fontAlgn="base" hangingPunct="1">
        <a:spcBef>
          <a:spcPct val="0"/>
        </a:spcBef>
        <a:spcAft>
          <a:spcPct val="0"/>
        </a:spcAft>
        <a:defRPr sz="4400">
          <a:solidFill>
            <a:srgbClr val="FFC000"/>
          </a:solidFill>
          <a:latin typeface="Calibri" pitchFamily="34" charset="0"/>
          <a:ea typeface="宋体" charset="-122"/>
        </a:defRPr>
      </a:lvl8pPr>
      <a:lvl9pPr marL="1828800" algn="ctr" rtl="0" eaLnBrk="1" fontAlgn="base" hangingPunct="1">
        <a:spcBef>
          <a:spcPct val="0"/>
        </a:spcBef>
        <a:spcAft>
          <a:spcPct val="0"/>
        </a:spcAft>
        <a:defRPr sz="4400">
          <a:solidFill>
            <a:srgbClr val="FFC000"/>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charset="0"/>
        <a:buChar char="•"/>
        <a:defRPr sz="3200" kern="1200">
          <a:solidFill>
            <a:srgbClr val="00206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2060"/>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2060"/>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2060"/>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4.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25.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6.gi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7.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diagramLayout" Target="../diagrams/layout11.xml"/><Relationship Id="rId7" Type="http://schemas.openxmlformats.org/officeDocument/2006/relationships/image" Target="../media/image28.gif"/><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0.gi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1.gi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3.xml"/><Relationship Id="rId7" Type="http://schemas.openxmlformats.org/officeDocument/2006/relationships/image" Target="../media/image10.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28601"/>
            <a:ext cx="4881562" cy="2057399"/>
          </a:xfrm>
          <a:solidFill>
            <a:srgbClr val="00B0F0"/>
          </a:solidFill>
          <a:ln>
            <a:solidFill>
              <a:srgbClr val="E11F72"/>
            </a:solidFill>
          </a:ln>
          <a:effectLst>
            <a:softEdge rad="127000"/>
          </a:effectLst>
        </p:spPr>
        <p:txBody>
          <a:bodyPr/>
          <a:lstStyle/>
          <a:p>
            <a:r>
              <a:rPr lang="en-IN" b="1" dirty="0" smtClean="0">
                <a:solidFill>
                  <a:srgbClr val="FF0066"/>
                </a:solidFill>
                <a:effectLst>
                  <a:glow rad="63500">
                    <a:schemeClr val="accent5">
                      <a:satMod val="175000"/>
                      <a:alpha val="40000"/>
                    </a:schemeClr>
                  </a:glow>
                  <a:outerShdw blurRad="38100" dist="38100" dir="2700000" algn="tl">
                    <a:srgbClr val="000000">
                      <a:alpha val="43137"/>
                    </a:srgbClr>
                  </a:outerShdw>
                </a:effectLst>
                <a:latin typeface="Comic Sans MS" pitchFamily="66" charset="0"/>
              </a:rPr>
              <a:t>COGNITIVE             </a:t>
            </a:r>
            <a:r>
              <a:rPr lang="en-IN" b="1" dirty="0" smtClean="0">
                <a:solidFill>
                  <a:srgbClr val="FF0066"/>
                </a:solidFill>
                <a:effectLst>
                  <a:glow rad="63500">
                    <a:schemeClr val="accent5">
                      <a:satMod val="175000"/>
                      <a:alpha val="40000"/>
                    </a:schemeClr>
                  </a:glow>
                  <a:outerShdw blurRad="38100" dist="38100" dir="2700000" algn="tl">
                    <a:srgbClr val="000000">
                      <a:alpha val="43137"/>
                    </a:srgbClr>
                  </a:outerShdw>
                </a:effectLst>
                <a:latin typeface="Comic Sans MS" pitchFamily="66" charset="0"/>
              </a:rPr>
              <a:t>BEHAVIOUR </a:t>
            </a:r>
            <a:br>
              <a:rPr lang="en-IN" b="1" dirty="0" smtClean="0">
                <a:solidFill>
                  <a:srgbClr val="FF0066"/>
                </a:solidFill>
                <a:effectLst>
                  <a:glow rad="63500">
                    <a:schemeClr val="accent5">
                      <a:satMod val="175000"/>
                      <a:alpha val="40000"/>
                    </a:schemeClr>
                  </a:glow>
                  <a:outerShdw blurRad="38100" dist="38100" dir="2700000" algn="tl">
                    <a:srgbClr val="000000">
                      <a:alpha val="43137"/>
                    </a:srgbClr>
                  </a:outerShdw>
                </a:effectLst>
                <a:latin typeface="Comic Sans MS" pitchFamily="66" charset="0"/>
              </a:rPr>
            </a:br>
            <a:r>
              <a:rPr lang="en-IN" b="1" dirty="0" smtClean="0">
                <a:solidFill>
                  <a:srgbClr val="FF0066"/>
                </a:solidFill>
                <a:effectLst>
                  <a:glow rad="63500">
                    <a:schemeClr val="accent5">
                      <a:satMod val="175000"/>
                      <a:alpha val="40000"/>
                    </a:schemeClr>
                  </a:glow>
                  <a:outerShdw blurRad="38100" dist="38100" dir="2700000" algn="tl">
                    <a:srgbClr val="000000">
                      <a:alpha val="43137"/>
                    </a:srgbClr>
                  </a:outerShdw>
                </a:effectLst>
                <a:latin typeface="Comic Sans MS" pitchFamily="66" charset="0"/>
              </a:rPr>
              <a:t>THERAPY</a:t>
            </a:r>
            <a:endParaRPr lang="en-IN" b="1" dirty="0">
              <a:solidFill>
                <a:srgbClr val="FF0066"/>
              </a:solidFill>
              <a:effectLst>
                <a:glow rad="63500">
                  <a:schemeClr val="accent5">
                    <a:satMod val="175000"/>
                    <a:alpha val="40000"/>
                  </a:schemeClr>
                </a:glow>
                <a:outerShdw blurRad="38100" dist="38100" dir="2700000" algn="tl">
                  <a:srgbClr val="000000">
                    <a:alpha val="43137"/>
                  </a:srgbClr>
                </a:outerShdw>
              </a:effectLst>
              <a:latin typeface="Comic Sans MS" pitchFamily="66" charset="0"/>
            </a:endParaRPr>
          </a:p>
        </p:txBody>
      </p:sp>
      <p:pic>
        <p:nvPicPr>
          <p:cNvPr id="6" name="Picture 5" descr="CBT.GIF"/>
          <p:cNvPicPr>
            <a:picLocks noChangeAspect="1"/>
          </p:cNvPicPr>
          <p:nvPr/>
        </p:nvPicPr>
        <p:blipFill>
          <a:blip r:embed="rId2"/>
          <a:stretch>
            <a:fillRect/>
          </a:stretch>
        </p:blipFill>
        <p:spPr>
          <a:xfrm>
            <a:off x="609600" y="1828800"/>
            <a:ext cx="4343400" cy="5257800"/>
          </a:xfrm>
          <a:prstGeom prst="rect">
            <a:avLst/>
          </a:prstGeom>
          <a:solidFill>
            <a:srgbClr val="FFFFFF">
              <a:shade val="85000"/>
            </a:srgbClr>
          </a:solidFill>
          <a:ln w="101600" cap="sq">
            <a:solidFill>
              <a:srgbClr val="FF0000"/>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Content Placeholder 4"/>
          <p:cNvSpPr>
            <a:spLocks noGrp="1"/>
          </p:cNvSpPr>
          <p:nvPr>
            <p:ph idx="1"/>
          </p:nvPr>
        </p:nvSpPr>
        <p:spPr>
          <a:xfrm>
            <a:off x="609600" y="2285999"/>
            <a:ext cx="5257800" cy="3840163"/>
          </a:xfrm>
        </p:spPr>
        <p:txBody>
          <a:bodyPr/>
          <a:lstStyle/>
          <a:p>
            <a:endParaRPr lang="en-IN" dirty="0"/>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8" y="228600"/>
            <a:ext cx="17335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52241" y="5334000"/>
            <a:ext cx="3657600" cy="1524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Prepared by: </a:t>
            </a:r>
          </a:p>
          <a:p>
            <a:pPr algn="ctr">
              <a:defRPr/>
            </a:pPr>
            <a:r>
              <a:rPr lang="en-US" sz="1600" dirty="0" smtClean="0"/>
              <a:t>Mrs. </a:t>
            </a:r>
            <a:r>
              <a:rPr lang="en-US" sz="1600" dirty="0" err="1" smtClean="0"/>
              <a:t>Bhoomika</a:t>
            </a:r>
            <a:r>
              <a:rPr lang="en-US" sz="1600" dirty="0" smtClean="0"/>
              <a:t> Patel</a:t>
            </a:r>
            <a:endParaRPr lang="en-US" sz="1600" dirty="0"/>
          </a:p>
          <a:p>
            <a:pPr algn="ctr">
              <a:defRPr/>
            </a:pPr>
            <a:r>
              <a:rPr lang="en-US" sz="1600" dirty="0" smtClean="0"/>
              <a:t>Assistant  </a:t>
            </a:r>
            <a:r>
              <a:rPr lang="en-US" sz="1600" dirty="0"/>
              <a:t>Professor</a:t>
            </a:r>
          </a:p>
          <a:p>
            <a:pPr algn="ctr">
              <a:defRPr/>
            </a:pPr>
            <a:r>
              <a:rPr lang="en-US" sz="1400" dirty="0"/>
              <a:t>Department of Mental health nursing</a:t>
            </a:r>
          </a:p>
          <a:p>
            <a:pPr algn="ctr">
              <a:defRPr/>
            </a:pPr>
            <a:r>
              <a:rPr lang="en-US" sz="1400" dirty="0" err="1"/>
              <a:t>Sumandeep</a:t>
            </a:r>
            <a:r>
              <a:rPr lang="en-US" sz="1400" dirty="0"/>
              <a:t> Nursing college</a:t>
            </a:r>
          </a:p>
          <a:p>
            <a:pPr algn="ctr">
              <a:defRPr/>
            </a:pP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838" y="188913"/>
            <a:ext cx="7777162" cy="782637"/>
          </a:xfrm>
        </p:spPr>
        <p:txBody>
          <a:bodyPr/>
          <a:lstStyle/>
          <a:p>
            <a:pPr algn="l"/>
            <a:r>
              <a:rPr lang="en-US" b="1" dirty="0" smtClean="0">
                <a:solidFill>
                  <a:srgbClr val="E11F72"/>
                </a:solidFill>
                <a:latin typeface="Comic Sans MS" pitchFamily="66" charset="0"/>
              </a:rPr>
              <a:t>example,</a:t>
            </a:r>
            <a:endParaRPr lang="en-IN" dirty="0"/>
          </a:p>
        </p:txBody>
      </p:sp>
      <p:sp>
        <p:nvSpPr>
          <p:cNvPr id="3" name="Content Placeholder 2"/>
          <p:cNvSpPr>
            <a:spLocks noGrp="1"/>
          </p:cNvSpPr>
          <p:nvPr>
            <p:ph idx="1"/>
          </p:nvPr>
        </p:nvSpPr>
        <p:spPr>
          <a:xfrm>
            <a:off x="-76200" y="1600200"/>
            <a:ext cx="8229600" cy="4497388"/>
          </a:xfrm>
        </p:spPr>
        <p:txBody>
          <a:bodyPr/>
          <a:lstStyle/>
          <a:p>
            <a:pPr>
              <a:buNone/>
            </a:pPr>
            <a:r>
              <a:rPr lang="en-US" sz="3600" b="1" dirty="0" smtClean="0">
                <a:latin typeface="Comic Sans MS" pitchFamily="66" charset="0"/>
              </a:rPr>
              <a:t>        situation (</a:t>
            </a:r>
            <a:r>
              <a:rPr lang="en-US" sz="3600" b="1" dirty="0" smtClean="0">
                <a:latin typeface="Andalus" pitchFamily="18" charset="-78"/>
                <a:cs typeface="Andalus" pitchFamily="18" charset="-78"/>
              </a:rPr>
              <a:t>See a dog </a:t>
            </a:r>
            <a:r>
              <a:rPr lang="en-US" sz="3600" b="1" dirty="0" smtClean="0">
                <a:latin typeface="Comic Sans MS" pitchFamily="66" charset="0"/>
              </a:rPr>
              <a:t>)</a:t>
            </a:r>
            <a:endParaRPr lang="en-IN" sz="3600" b="1" dirty="0" smtClean="0">
              <a:latin typeface="Comic Sans MS" pitchFamily="66" charset="0"/>
            </a:endParaRPr>
          </a:p>
          <a:p>
            <a:pPr>
              <a:buNone/>
            </a:pPr>
            <a:r>
              <a:rPr lang="en-US" sz="3600" b="1" dirty="0" smtClean="0">
                <a:latin typeface="Comic Sans MS" pitchFamily="66" charset="0"/>
              </a:rPr>
              <a:t>                   </a:t>
            </a:r>
            <a:r>
              <a:rPr lang="en-US" b="1" dirty="0" smtClean="0">
                <a:latin typeface="Comic Sans MS" pitchFamily="66" charset="0"/>
              </a:rPr>
              <a:t>                  </a:t>
            </a:r>
          </a:p>
          <a:p>
            <a:pPr>
              <a:buNone/>
            </a:pPr>
            <a:r>
              <a:rPr lang="en-US" dirty="0" smtClean="0"/>
              <a:t>                 </a:t>
            </a:r>
            <a:r>
              <a:rPr lang="en-US" b="1" dirty="0" smtClean="0">
                <a:solidFill>
                  <a:schemeClr val="tx1"/>
                </a:solidFill>
                <a:latin typeface="Comic Sans MS" pitchFamily="66" charset="0"/>
              </a:rPr>
              <a:t>Thoughts (</a:t>
            </a:r>
            <a:r>
              <a:rPr lang="en-US" sz="3600" b="1" dirty="0" smtClean="0">
                <a:latin typeface="Andalus" pitchFamily="18" charset="-78"/>
                <a:cs typeface="Andalus" pitchFamily="18" charset="-78"/>
              </a:rPr>
              <a:t>What a nice dog! </a:t>
            </a:r>
            <a:r>
              <a:rPr lang="en-US" b="1" dirty="0" smtClean="0">
                <a:solidFill>
                  <a:schemeClr val="tx1"/>
                </a:solidFill>
                <a:latin typeface="Comic Sans MS" pitchFamily="66" charset="0"/>
              </a:rPr>
              <a:t>)  </a:t>
            </a:r>
            <a:endParaRPr lang="en-IN" b="1" dirty="0" smtClean="0">
              <a:solidFill>
                <a:schemeClr val="tx1"/>
              </a:solidFill>
              <a:latin typeface="Comic Sans MS" pitchFamily="66" charset="0"/>
            </a:endParaRPr>
          </a:p>
          <a:p>
            <a:pPr>
              <a:buNone/>
            </a:pPr>
            <a:r>
              <a:rPr lang="en-US" b="1" dirty="0" smtClean="0">
                <a:solidFill>
                  <a:schemeClr val="tx1"/>
                </a:solidFill>
                <a:latin typeface="Comic Sans MS" pitchFamily="66" charset="0"/>
              </a:rPr>
              <a:t>                   </a:t>
            </a:r>
            <a:r>
              <a:rPr lang="en-US" b="1" dirty="0" smtClean="0">
                <a:latin typeface="Comic Sans MS" pitchFamily="66" charset="0"/>
              </a:rPr>
              <a:t>                  </a:t>
            </a:r>
            <a:r>
              <a:rPr lang="en-US" dirty="0" smtClean="0"/>
              <a:t>   </a:t>
            </a:r>
            <a:endParaRPr lang="en-IN" dirty="0" smtClean="0"/>
          </a:p>
          <a:p>
            <a:pPr>
              <a:buNone/>
            </a:pPr>
            <a:r>
              <a:rPr lang="en-US" dirty="0" smtClean="0"/>
              <a:t> </a:t>
            </a:r>
            <a:endParaRPr lang="en-IN" dirty="0" smtClean="0"/>
          </a:p>
          <a:p>
            <a:pPr>
              <a:buNone/>
            </a:pPr>
            <a:r>
              <a:rPr lang="en-US" dirty="0" smtClean="0"/>
              <a:t> </a:t>
            </a:r>
            <a:endParaRPr lang="en-IN" dirty="0" smtClean="0"/>
          </a:p>
          <a:p>
            <a:pPr>
              <a:buNone/>
            </a:pPr>
            <a:r>
              <a:rPr lang="en-US" dirty="0" smtClean="0"/>
              <a:t>   </a:t>
            </a:r>
            <a:r>
              <a:rPr lang="en-US" b="1" dirty="0" smtClean="0">
                <a:solidFill>
                  <a:schemeClr val="tx1"/>
                </a:solidFill>
                <a:latin typeface="Comic Sans MS" pitchFamily="66" charset="0"/>
              </a:rPr>
              <a:t>Behaviors       Feelings  </a:t>
            </a:r>
          </a:p>
          <a:p>
            <a:pPr>
              <a:buNone/>
            </a:pPr>
            <a:r>
              <a:rPr lang="en-IN" sz="3600" b="1" dirty="0" smtClean="0">
                <a:latin typeface="Andalus" pitchFamily="18" charset="-78"/>
                <a:cs typeface="Andalus" pitchFamily="18" charset="-78"/>
              </a:rPr>
              <a:t> </a:t>
            </a:r>
            <a:r>
              <a:rPr lang="en-US" sz="3600" b="1" dirty="0" smtClean="0">
                <a:latin typeface="Andalus" pitchFamily="18" charset="-78"/>
                <a:cs typeface="Andalus" pitchFamily="18" charset="-78"/>
              </a:rPr>
              <a:t>(Happy)               (Pet the dog)</a:t>
            </a:r>
            <a:endParaRPr lang="en-IN" sz="4000" b="1" dirty="0" smtClean="0">
              <a:latin typeface="Andalus" pitchFamily="18" charset="-78"/>
              <a:cs typeface="Andalus" pitchFamily="18" charset="-78"/>
            </a:endParaRPr>
          </a:p>
          <a:p>
            <a:pPr>
              <a:buNone/>
            </a:pPr>
            <a:r>
              <a:rPr lang="en-IN" sz="4000" b="1" dirty="0" smtClean="0">
                <a:latin typeface="Andalus" pitchFamily="18" charset="-78"/>
                <a:cs typeface="Andalus" pitchFamily="18" charset="-78"/>
              </a:rPr>
              <a:t> </a:t>
            </a:r>
          </a:p>
          <a:p>
            <a:endParaRPr lang="en-IN" dirty="0"/>
          </a:p>
        </p:txBody>
      </p:sp>
      <p:sp>
        <p:nvSpPr>
          <p:cNvPr id="4" name="Isosceles Triangle 3"/>
          <p:cNvSpPr/>
          <p:nvPr/>
        </p:nvSpPr>
        <p:spPr>
          <a:xfrm>
            <a:off x="1066800" y="3429000"/>
            <a:ext cx="2819400" cy="1752600"/>
          </a:xfrm>
          <a:prstGeom prst="triangle">
            <a:avLst>
              <a:gd name="adj" fmla="val 50637"/>
            </a:avLst>
          </a:prstGeom>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5" name="Down Arrow 4"/>
          <p:cNvSpPr/>
          <p:nvPr/>
        </p:nvSpPr>
        <p:spPr>
          <a:xfrm>
            <a:off x="2133600" y="2209800"/>
            <a:ext cx="609600" cy="685800"/>
          </a:xfrm>
          <a:prstGeom prst="downArrow">
            <a:avLst/>
          </a:prstGeom>
          <a:solidFill>
            <a:srgbClr val="E11F72"/>
          </a:solidFill>
          <a:ln>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pic>
        <p:nvPicPr>
          <p:cNvPr id="7" name="Picture 2" descr="E:\m.sc. nsg.1\z.images\business_figure_pointing_sign_PA_sm_w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00"/>
            <a:ext cx="2209800" cy="2438400"/>
          </a:xfrm>
          <a:prstGeom prst="rect">
            <a:avLst/>
          </a:prstGeom>
          <a:ln>
            <a:solidFill>
              <a:srgbClr val="FF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Program Files (x86)\Microsoft Office\MEDIA\CAGCAT10\j0216724.wmf"/>
          <p:cNvPicPr>
            <a:picLocks noChangeAspect="1" noChangeArrowheads="1"/>
          </p:cNvPicPr>
          <p:nvPr/>
        </p:nvPicPr>
        <p:blipFill>
          <a:blip r:embed="rId3"/>
          <a:srcRect/>
          <a:stretch>
            <a:fillRect/>
          </a:stretch>
        </p:blipFill>
        <p:spPr bwMode="auto">
          <a:xfrm>
            <a:off x="6093562" y="3200400"/>
            <a:ext cx="3050438" cy="342351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76200"/>
            <a:ext cx="7777162" cy="782637"/>
          </a:xfrm>
        </p:spPr>
        <p:txBody>
          <a:bodyPr/>
          <a:lstStyle/>
          <a:p>
            <a:r>
              <a:rPr lang="en-IN" b="1" dirty="0" smtClean="0"/>
              <a:t/>
            </a:r>
            <a:br>
              <a:rPr lang="en-IN" b="1" dirty="0" smtClean="0"/>
            </a:br>
            <a:r>
              <a:rPr lang="en-IN" b="1" dirty="0" smtClean="0"/>
              <a:t/>
            </a:r>
            <a:br>
              <a:rPr lang="en-IN" b="1" dirty="0" smtClean="0"/>
            </a:br>
            <a:r>
              <a:rPr lang="en-IN" b="1" dirty="0" smtClean="0"/>
              <a:t/>
            </a:r>
            <a:br>
              <a:rPr lang="en-IN" b="1" dirty="0" smtClean="0"/>
            </a:br>
            <a:r>
              <a:rPr lang="en-IN" b="1" dirty="0" smtClean="0">
                <a:solidFill>
                  <a:schemeClr val="tx1"/>
                </a:solidFill>
                <a:latin typeface="Comic Sans MS" pitchFamily="66" charset="0"/>
              </a:rPr>
              <a:t>Principles and Elements of CBT </a:t>
            </a:r>
            <a:r>
              <a:rPr lang="en-IN" dirty="0" smtClean="0">
                <a:solidFill>
                  <a:schemeClr val="tx1"/>
                </a:solidFill>
                <a:latin typeface="Comic Sans MS" pitchFamily="66" charset="0"/>
              </a:rPr>
              <a:t/>
            </a:r>
            <a:br>
              <a:rPr lang="en-IN" dirty="0" smtClean="0">
                <a:solidFill>
                  <a:schemeClr val="tx1"/>
                </a:solidFill>
                <a:latin typeface="Comic Sans MS" pitchFamily="66" charset="0"/>
              </a:rPr>
            </a:br>
            <a:r>
              <a:rPr lang="en-IN" dirty="0" smtClean="0"/>
              <a:t> </a:t>
            </a:r>
            <a:br>
              <a:rPr lang="en-IN" dirty="0" smtClean="0"/>
            </a:br>
            <a:endParaRPr lang="en-IN" dirty="0"/>
          </a:p>
        </p:txBody>
      </p:sp>
      <p:sp>
        <p:nvSpPr>
          <p:cNvPr id="3" name="Content Placeholder 2"/>
          <p:cNvSpPr>
            <a:spLocks noGrp="1"/>
          </p:cNvSpPr>
          <p:nvPr>
            <p:ph idx="1"/>
          </p:nvPr>
        </p:nvSpPr>
        <p:spPr>
          <a:xfrm>
            <a:off x="3505200" y="1905000"/>
            <a:ext cx="5257800" cy="4114800"/>
          </a:xfrm>
          <a:solidFill>
            <a:schemeClr val="bg1">
              <a:lumMod val="95000"/>
            </a:schemeClr>
          </a:solidFill>
          <a:ln>
            <a:solidFill>
              <a:schemeClr val="accent4">
                <a:lumMod val="20000"/>
                <a:lumOff val="80000"/>
              </a:schemeClr>
            </a:solidFill>
          </a:ln>
        </p:spPr>
        <p:txBody>
          <a:bodyPr/>
          <a:lstStyle/>
          <a:p>
            <a:r>
              <a:rPr lang="en-US" b="1" dirty="0" smtClean="0">
                <a:solidFill>
                  <a:srgbClr val="C00000"/>
                </a:solidFill>
                <a:latin typeface="Lucida Bright" pitchFamily="18" charset="0"/>
              </a:rPr>
              <a:t>Brief and Time Limited</a:t>
            </a:r>
          </a:p>
          <a:p>
            <a:r>
              <a:rPr lang="en-US" b="1" dirty="0" smtClean="0">
                <a:solidFill>
                  <a:srgbClr val="C00000"/>
                </a:solidFill>
                <a:latin typeface="Lucida Bright" pitchFamily="18" charset="0"/>
              </a:rPr>
              <a:t>Present Centered</a:t>
            </a:r>
          </a:p>
          <a:p>
            <a:r>
              <a:rPr lang="en-US" b="1" dirty="0" smtClean="0">
                <a:solidFill>
                  <a:srgbClr val="C00000"/>
                </a:solidFill>
                <a:latin typeface="Lucida Bright" pitchFamily="18" charset="0"/>
              </a:rPr>
              <a:t>Thought Focused</a:t>
            </a:r>
          </a:p>
          <a:p>
            <a:r>
              <a:rPr lang="en-US" b="1" dirty="0" smtClean="0">
                <a:solidFill>
                  <a:srgbClr val="C00000"/>
                </a:solidFill>
                <a:latin typeface="Lucida Bright" pitchFamily="18" charset="0"/>
              </a:rPr>
              <a:t>Practice and Homework</a:t>
            </a:r>
          </a:p>
          <a:p>
            <a:r>
              <a:rPr lang="en-US" b="1" dirty="0" smtClean="0">
                <a:solidFill>
                  <a:srgbClr val="C00000"/>
                </a:solidFill>
                <a:latin typeface="Lucida Bright" pitchFamily="18" charset="0"/>
              </a:rPr>
              <a:t>Sound Therapeutic Relationship</a:t>
            </a:r>
            <a:endParaRPr lang="en-IN" b="1" dirty="0">
              <a:solidFill>
                <a:srgbClr val="C00000"/>
              </a:solidFill>
              <a:latin typeface="Lucida Bright" pitchFamily="18" charset="0"/>
            </a:endParaRPr>
          </a:p>
        </p:txBody>
      </p:sp>
      <p:pic>
        <p:nvPicPr>
          <p:cNvPr id="5" name="Picture 4" descr="cognitive_behavioural_therapy.jpg"/>
          <p:cNvPicPr>
            <a:picLocks noChangeAspect="1"/>
          </p:cNvPicPr>
          <p:nvPr/>
        </p:nvPicPr>
        <p:blipFill>
          <a:blip r:embed="rId2"/>
          <a:stretch>
            <a:fillRect/>
          </a:stretch>
        </p:blipFill>
        <p:spPr>
          <a:xfrm>
            <a:off x="304800" y="1295400"/>
            <a:ext cx="2700000" cy="5257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5" name="Content Placeholder 4"/>
          <p:cNvGraphicFramePr>
            <a:graphicFrameLocks noGrp="1"/>
          </p:cNvGraphicFramePr>
          <p:nvPr>
            <p:ph idx="1"/>
          </p:nvPr>
        </p:nvGraphicFramePr>
        <p:xfrm>
          <a:off x="533400" y="914400"/>
          <a:ext cx="8077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bwMode="auto">
          <a:xfrm>
            <a:off x="1219200" y="228600"/>
            <a:ext cx="3124200" cy="782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4400" b="1" i="0" u="none" strike="noStrike" kern="1200" cap="none" spc="0" normalizeH="0" baseline="0" noProof="0" dirty="0" smtClean="0">
                <a:ln>
                  <a:noFill/>
                </a:ln>
                <a:solidFill>
                  <a:srgbClr val="FFC000"/>
                </a:solidFill>
                <a:effectLst/>
                <a:uLnTx/>
                <a:uFillTx/>
                <a:latin typeface="+mj-lt"/>
                <a:ea typeface="+mj-ea"/>
                <a:cs typeface="+mj-cs"/>
              </a:rPr>
              <a:t/>
            </a:r>
            <a:br>
              <a:rPr kumimoji="0" lang="en-IN" sz="4400" b="1" i="0" u="none" strike="noStrike" kern="1200" cap="none" spc="0" normalizeH="0" baseline="0" noProof="0" dirty="0" smtClean="0">
                <a:ln>
                  <a:noFill/>
                </a:ln>
                <a:solidFill>
                  <a:srgbClr val="FFC000"/>
                </a:solidFill>
                <a:effectLst/>
                <a:uLnTx/>
                <a:uFillTx/>
                <a:latin typeface="+mj-lt"/>
                <a:ea typeface="+mj-ea"/>
                <a:cs typeface="+mj-cs"/>
              </a:rPr>
            </a:br>
            <a:r>
              <a:rPr kumimoji="0" lang="en-IN" sz="4800" b="1" i="0" u="none" strike="noStrike" kern="1200" cap="none" spc="0" normalizeH="0" baseline="0" noProof="0" dirty="0" smtClean="0">
                <a:ln>
                  <a:noFill/>
                </a:ln>
                <a:effectLst/>
                <a:uLnTx/>
                <a:uFillTx/>
                <a:latin typeface="Andalus" pitchFamily="18" charset="-78"/>
                <a:ea typeface="+mj-ea"/>
                <a:cs typeface="Andalus" pitchFamily="18" charset="-78"/>
              </a:rPr>
              <a:t>Indications</a:t>
            </a:r>
            <a:r>
              <a:rPr kumimoji="0" lang="en-IN" sz="4800" b="0" i="0" u="none" strike="noStrike" kern="1200" cap="none" spc="0" normalizeH="0" baseline="0" noProof="0" dirty="0" smtClean="0">
                <a:ln>
                  <a:noFill/>
                </a:ln>
                <a:effectLst/>
                <a:uLnTx/>
                <a:uFillTx/>
                <a:latin typeface="Andalus" pitchFamily="18" charset="-78"/>
                <a:ea typeface="+mj-ea"/>
                <a:cs typeface="Andalus" pitchFamily="18" charset="-78"/>
              </a:rPr>
              <a:t/>
            </a:r>
            <a:br>
              <a:rPr kumimoji="0" lang="en-IN" sz="4800" b="0" i="0" u="none" strike="noStrike" kern="1200" cap="none" spc="0" normalizeH="0" baseline="0" noProof="0" dirty="0" smtClean="0">
                <a:ln>
                  <a:noFill/>
                </a:ln>
                <a:effectLst/>
                <a:uLnTx/>
                <a:uFillTx/>
                <a:latin typeface="Andalus" pitchFamily="18" charset="-78"/>
                <a:ea typeface="+mj-ea"/>
                <a:cs typeface="Andalus" pitchFamily="18" charset="-78"/>
              </a:rPr>
            </a:br>
            <a:endParaRPr kumimoji="0" lang="en-IN" sz="4800" b="0" i="0" u="none" strike="noStrike" kern="1200" cap="none" spc="0" normalizeH="0" baseline="0" noProof="0" dirty="0">
              <a:ln>
                <a:noFill/>
              </a:ln>
              <a:effectLst/>
              <a:uLnTx/>
              <a:uFillTx/>
              <a:latin typeface="Andalus" pitchFamily="18" charset="-78"/>
              <a:ea typeface="+mj-ea"/>
              <a:cs typeface="Andalus" pitchFamily="18" charset="-78"/>
            </a:endParaRPr>
          </a:p>
        </p:txBody>
      </p:sp>
      <p:pic>
        <p:nvPicPr>
          <p:cNvPr id="6" name="Picture 2" descr="E:\m.sc. nsg.1\z.images\stick_figure_walking_reading_book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495800"/>
            <a:ext cx="2819400" cy="2133600"/>
          </a:xfrm>
          <a:prstGeom prst="rect">
            <a:avLst/>
          </a:prstGeom>
          <a:ln>
            <a:solidFill>
              <a:srgbClr val="FF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84163"/>
            <a:ext cx="7777162" cy="782637"/>
          </a:xfrm>
        </p:spPr>
        <p:txBody>
          <a:bodyPr/>
          <a:lstStyle/>
          <a:p>
            <a:pPr algn="l"/>
            <a:r>
              <a:rPr lang="en-IN" b="1" dirty="0" smtClean="0">
                <a:latin typeface="Times New Roman"/>
                <a:ea typeface="Times New Roman"/>
                <a:cs typeface="Times New Roman"/>
              </a:rPr>
              <a:t/>
            </a:r>
            <a:br>
              <a:rPr lang="en-IN" b="1" dirty="0" smtClean="0">
                <a:latin typeface="Times New Roman"/>
                <a:ea typeface="Times New Roman"/>
                <a:cs typeface="Times New Roman"/>
              </a:rPr>
            </a:br>
            <a:r>
              <a:rPr lang="en-IN" b="1" dirty="0" smtClean="0">
                <a:solidFill>
                  <a:schemeClr val="tx1"/>
                </a:solidFill>
                <a:latin typeface="Comic Sans MS" pitchFamily="66" charset="0"/>
                <a:ea typeface="Times New Roman"/>
                <a:cs typeface="Times New Roman"/>
              </a:rPr>
              <a:t>Cognitive Profile of Psychiatric Disorders</a:t>
            </a:r>
            <a:r>
              <a:rPr lang="en-IN" sz="4000" dirty="0" smtClean="0">
                <a:solidFill>
                  <a:schemeClr val="tx1"/>
                </a:solidFill>
                <a:latin typeface="Comic Sans MS" pitchFamily="66" charset="0"/>
                <a:ea typeface="Calibri"/>
                <a:cs typeface="Times New Roman"/>
              </a:rPr>
              <a:t/>
            </a:r>
            <a:br>
              <a:rPr lang="en-IN" sz="4000" dirty="0" smtClean="0">
                <a:solidFill>
                  <a:schemeClr val="tx1"/>
                </a:solidFill>
                <a:latin typeface="Comic Sans MS" pitchFamily="66" charset="0"/>
                <a:ea typeface="Calibri"/>
                <a:cs typeface="Times New Roman"/>
              </a:rPr>
            </a:br>
            <a:endParaRPr lang="en-IN" dirty="0">
              <a:solidFill>
                <a:schemeClr val="tx1"/>
              </a:solidFill>
              <a:latin typeface="Comic Sans MS" pitchFamily="66" charset="0"/>
            </a:endParaRPr>
          </a:p>
        </p:txBody>
      </p:sp>
      <p:graphicFrame>
        <p:nvGraphicFramePr>
          <p:cNvPr id="4" name="Content Placeholder 3"/>
          <p:cNvGraphicFramePr>
            <a:graphicFrameLocks noGrp="1"/>
          </p:cNvGraphicFramePr>
          <p:nvPr>
            <p:ph idx="1"/>
          </p:nvPr>
        </p:nvGraphicFramePr>
        <p:xfrm>
          <a:off x="228600" y="1371601"/>
          <a:ext cx="8686800" cy="5468112"/>
        </p:xfrm>
        <a:graphic>
          <a:graphicData uri="http://schemas.openxmlformats.org/drawingml/2006/table">
            <a:tbl>
              <a:tblPr firstRow="1" bandRow="1">
                <a:tableStyleId>{5C22544A-7EE6-4342-B048-85BDC9FD1C3A}</a:tableStyleId>
              </a:tblPr>
              <a:tblGrid>
                <a:gridCol w="2667000"/>
                <a:gridCol w="6019800"/>
              </a:tblGrid>
              <a:tr h="315214">
                <a:tc>
                  <a:txBody>
                    <a:bodyPr/>
                    <a:lstStyle/>
                    <a:p>
                      <a:pPr algn="ctr">
                        <a:lnSpc>
                          <a:spcPct val="115000"/>
                        </a:lnSpc>
                        <a:spcAft>
                          <a:spcPts val="0"/>
                        </a:spcAft>
                      </a:pPr>
                      <a:r>
                        <a:rPr lang="en-IN" sz="2400" b="1" dirty="0">
                          <a:latin typeface="Lucida Bright" pitchFamily="18" charset="0"/>
                          <a:ea typeface="Times New Roman"/>
                          <a:cs typeface="Times New Roman"/>
                        </a:rPr>
                        <a:t>Disorder</a:t>
                      </a:r>
                      <a:endParaRPr lang="en-IN" sz="2000" dirty="0">
                        <a:latin typeface="Lucida Bright" pitchFamily="18" charset="0"/>
                        <a:ea typeface="Calibri"/>
                        <a:cs typeface="Times New Roman"/>
                      </a:endParaRPr>
                    </a:p>
                  </a:txBody>
                  <a:tcPr marL="0" marR="0" marT="0" marB="0" anchor="b"/>
                </a:tc>
                <a:tc>
                  <a:txBody>
                    <a:bodyPr/>
                    <a:lstStyle/>
                    <a:p>
                      <a:pPr algn="ctr">
                        <a:lnSpc>
                          <a:spcPct val="115000"/>
                        </a:lnSpc>
                        <a:spcAft>
                          <a:spcPts val="0"/>
                        </a:spcAft>
                      </a:pPr>
                      <a:r>
                        <a:rPr lang="en-IN" sz="2400" b="1" dirty="0">
                          <a:latin typeface="Lucida Bright" pitchFamily="18" charset="0"/>
                          <a:ea typeface="Times New Roman"/>
                          <a:cs typeface="Times New Roman"/>
                        </a:rPr>
                        <a:t>Core Belief</a:t>
                      </a:r>
                      <a:endParaRPr lang="en-IN" sz="2000" dirty="0">
                        <a:latin typeface="Lucida Bright" pitchFamily="18" charset="0"/>
                        <a:ea typeface="Calibri"/>
                        <a:cs typeface="Times New Roman"/>
                      </a:endParaRPr>
                    </a:p>
                  </a:txBody>
                  <a:tcPr marL="0" marR="0" marT="0" marB="0" anchor="b"/>
                </a:tc>
              </a:tr>
              <a:tr h="383508">
                <a:tc>
                  <a:txBody>
                    <a:bodyPr/>
                    <a:lstStyle/>
                    <a:p>
                      <a:pPr algn="l">
                        <a:lnSpc>
                          <a:spcPct val="115000"/>
                        </a:lnSpc>
                        <a:spcAft>
                          <a:spcPts val="0"/>
                        </a:spcAft>
                      </a:pPr>
                      <a:r>
                        <a:rPr lang="en-IN" sz="2400" b="0" dirty="0" smtClean="0">
                          <a:solidFill>
                            <a:srgbClr val="C00000"/>
                          </a:solidFill>
                          <a:effectLst/>
                          <a:latin typeface="Lucida Bright" pitchFamily="18" charset="0"/>
                          <a:ea typeface="Times New Roman"/>
                          <a:cs typeface="Times New Roman"/>
                        </a:rPr>
                        <a:t>   Depression</a:t>
                      </a:r>
                      <a:endParaRPr lang="en-IN" sz="2000" b="0" dirty="0">
                        <a:solidFill>
                          <a:srgbClr val="C00000"/>
                        </a:solidFill>
                        <a:effectLst/>
                        <a:latin typeface="Lucida Bright" pitchFamily="18" charset="0"/>
                        <a:ea typeface="Calibri"/>
                        <a:cs typeface="Times New Roman"/>
                      </a:endParaRPr>
                    </a:p>
                  </a:txBody>
                  <a:tcPr marL="0" marR="0" marT="0" marB="0"/>
                </a:tc>
                <a:tc>
                  <a:txBody>
                    <a:bodyPr/>
                    <a:lstStyle/>
                    <a:p>
                      <a:pPr algn="l">
                        <a:lnSpc>
                          <a:spcPct val="115000"/>
                        </a:lnSpc>
                        <a:spcAft>
                          <a:spcPts val="0"/>
                        </a:spcAft>
                      </a:pPr>
                      <a:r>
                        <a:rPr lang="en-IN" sz="2400" dirty="0" smtClean="0">
                          <a:latin typeface="Lucida Bright" pitchFamily="18" charset="0"/>
                          <a:ea typeface="Times New Roman"/>
                          <a:cs typeface="Times New Roman"/>
                        </a:rPr>
                        <a:t>   Negative </a:t>
                      </a:r>
                      <a:r>
                        <a:rPr lang="en-IN" sz="2400" dirty="0">
                          <a:latin typeface="Lucida Bright" pitchFamily="18" charset="0"/>
                          <a:ea typeface="Times New Roman"/>
                          <a:cs typeface="Times New Roman"/>
                        </a:rPr>
                        <a:t>view of </a:t>
                      </a:r>
                      <a:r>
                        <a:rPr lang="en-IN" sz="2400" dirty="0" smtClean="0">
                          <a:latin typeface="Lucida Bright" pitchFamily="18" charset="0"/>
                          <a:ea typeface="Times New Roman"/>
                          <a:cs typeface="Times New Roman"/>
                        </a:rPr>
                        <a:t>self</a:t>
                      </a:r>
                      <a:endParaRPr lang="en-IN" sz="2000" dirty="0">
                        <a:latin typeface="Lucida Bright" pitchFamily="18" charset="0"/>
                        <a:ea typeface="Calibri"/>
                        <a:cs typeface="Times New Roman"/>
                      </a:endParaRPr>
                    </a:p>
                  </a:txBody>
                  <a:tcPr marL="0" marR="0" marT="0" marB="0"/>
                </a:tc>
              </a:tr>
              <a:tr h="383508">
                <a:tc>
                  <a:txBody>
                    <a:bodyPr/>
                    <a:lstStyle/>
                    <a:p>
                      <a:pPr algn="l">
                        <a:lnSpc>
                          <a:spcPct val="115000"/>
                        </a:lnSpc>
                        <a:spcAft>
                          <a:spcPts val="0"/>
                        </a:spcAft>
                      </a:pPr>
                      <a:r>
                        <a:rPr lang="en-IN" sz="2400" b="0" dirty="0" smtClean="0">
                          <a:solidFill>
                            <a:srgbClr val="C00000"/>
                          </a:solidFill>
                          <a:effectLst/>
                          <a:latin typeface="Lucida Bright" pitchFamily="18" charset="0"/>
                          <a:ea typeface="Times New Roman"/>
                          <a:cs typeface="Times New Roman"/>
                        </a:rPr>
                        <a:t>   Hypo manic </a:t>
                      </a:r>
                      <a:endParaRPr lang="en-IN" sz="2000" b="0" dirty="0">
                        <a:solidFill>
                          <a:srgbClr val="C00000"/>
                        </a:solidFill>
                        <a:effectLst/>
                        <a:latin typeface="Lucida Bright" pitchFamily="18" charset="0"/>
                        <a:ea typeface="Calibri"/>
                        <a:cs typeface="Times New Roman"/>
                      </a:endParaRPr>
                    </a:p>
                  </a:txBody>
                  <a:tcPr marL="0" marR="0" marT="0" marB="0"/>
                </a:tc>
                <a:tc>
                  <a:txBody>
                    <a:bodyPr/>
                    <a:lstStyle/>
                    <a:p>
                      <a:pPr algn="l">
                        <a:lnSpc>
                          <a:spcPct val="115000"/>
                        </a:lnSpc>
                        <a:spcAft>
                          <a:spcPts val="0"/>
                        </a:spcAft>
                      </a:pPr>
                      <a:r>
                        <a:rPr lang="en-IN" sz="2400" dirty="0" smtClean="0">
                          <a:latin typeface="Lucida Bright" pitchFamily="18" charset="0"/>
                          <a:ea typeface="Times New Roman"/>
                          <a:cs typeface="Times New Roman"/>
                        </a:rPr>
                        <a:t>   Inflated view of self</a:t>
                      </a:r>
                      <a:endParaRPr lang="en-IN" sz="2000" dirty="0">
                        <a:latin typeface="Lucida Bright" pitchFamily="18" charset="0"/>
                        <a:ea typeface="Calibri"/>
                        <a:cs typeface="Times New Roman"/>
                      </a:endParaRPr>
                    </a:p>
                  </a:txBody>
                  <a:tcPr marL="0" marR="0" marT="0" marB="0"/>
                </a:tc>
              </a:tr>
              <a:tr h="663943">
                <a:tc>
                  <a:txBody>
                    <a:bodyPr/>
                    <a:lstStyle/>
                    <a:p>
                      <a:pPr algn="l">
                        <a:lnSpc>
                          <a:spcPct val="115000"/>
                        </a:lnSpc>
                        <a:spcAft>
                          <a:spcPts val="0"/>
                        </a:spcAft>
                      </a:pPr>
                      <a:r>
                        <a:rPr lang="en-IN" sz="2400" b="0" dirty="0" smtClean="0">
                          <a:solidFill>
                            <a:srgbClr val="C00000"/>
                          </a:solidFill>
                          <a:effectLst/>
                          <a:latin typeface="Lucida Bright" pitchFamily="18" charset="0"/>
                          <a:ea typeface="Times New Roman"/>
                          <a:cs typeface="Times New Roman"/>
                        </a:rPr>
                        <a:t>   Anxiety </a:t>
                      </a:r>
                      <a:endParaRPr lang="en-IN" sz="2000" b="0" dirty="0">
                        <a:solidFill>
                          <a:srgbClr val="C00000"/>
                        </a:solidFill>
                        <a:effectLst/>
                        <a:latin typeface="Lucida Bright" pitchFamily="18" charset="0"/>
                        <a:ea typeface="Calibri"/>
                        <a:cs typeface="Times New Roman"/>
                      </a:endParaRPr>
                    </a:p>
                  </a:txBody>
                  <a:tcPr marL="0" marR="0" marT="0" marB="0"/>
                </a:tc>
                <a:tc>
                  <a:txBody>
                    <a:bodyPr/>
                    <a:lstStyle/>
                    <a:p>
                      <a:pPr algn="l">
                        <a:lnSpc>
                          <a:spcPct val="115000"/>
                        </a:lnSpc>
                        <a:spcAft>
                          <a:spcPts val="0"/>
                        </a:spcAft>
                      </a:pPr>
                      <a:r>
                        <a:rPr lang="en-IN" sz="2400" dirty="0" smtClean="0">
                          <a:latin typeface="Lucida Bright" pitchFamily="18" charset="0"/>
                          <a:ea typeface="Times New Roman"/>
                          <a:cs typeface="Times New Roman"/>
                        </a:rPr>
                        <a:t>   Fear of physical or psychological    </a:t>
                      </a:r>
                    </a:p>
                    <a:p>
                      <a:pPr algn="l">
                        <a:lnSpc>
                          <a:spcPct val="115000"/>
                        </a:lnSpc>
                        <a:spcAft>
                          <a:spcPts val="0"/>
                        </a:spcAft>
                      </a:pPr>
                      <a:r>
                        <a:rPr lang="en-IN" sz="2400" dirty="0" smtClean="0">
                          <a:latin typeface="Lucida Bright" pitchFamily="18" charset="0"/>
                          <a:ea typeface="Times New Roman"/>
                          <a:cs typeface="Times New Roman"/>
                        </a:rPr>
                        <a:t>   danger</a:t>
                      </a:r>
                      <a:endParaRPr lang="en-IN" sz="2000" dirty="0">
                        <a:latin typeface="Lucida Bright" pitchFamily="18" charset="0"/>
                        <a:ea typeface="Calibri"/>
                        <a:cs typeface="Times New Roman"/>
                      </a:endParaRPr>
                    </a:p>
                  </a:txBody>
                  <a:tcPr marL="0" marR="0" marT="0" marB="0"/>
                </a:tc>
              </a:tr>
              <a:tr h="383508">
                <a:tc>
                  <a:txBody>
                    <a:bodyPr/>
                    <a:lstStyle/>
                    <a:p>
                      <a:pPr algn="l">
                        <a:lnSpc>
                          <a:spcPct val="115000"/>
                        </a:lnSpc>
                        <a:spcAft>
                          <a:spcPts val="0"/>
                        </a:spcAft>
                      </a:pPr>
                      <a:r>
                        <a:rPr lang="en-IN" sz="2400" b="0" dirty="0" smtClean="0">
                          <a:solidFill>
                            <a:srgbClr val="C00000"/>
                          </a:solidFill>
                          <a:effectLst/>
                          <a:latin typeface="Lucida Bright" pitchFamily="18" charset="0"/>
                          <a:ea typeface="Times New Roman"/>
                          <a:cs typeface="Times New Roman"/>
                        </a:rPr>
                        <a:t>   Phobias</a:t>
                      </a:r>
                      <a:endParaRPr lang="en-IN" sz="2000" b="0" dirty="0">
                        <a:solidFill>
                          <a:srgbClr val="C00000"/>
                        </a:solidFill>
                        <a:effectLst/>
                        <a:latin typeface="Lucida Bright" pitchFamily="18" charset="0"/>
                        <a:ea typeface="Calibri"/>
                        <a:cs typeface="Times New Roman"/>
                      </a:endParaRPr>
                    </a:p>
                  </a:txBody>
                  <a:tcPr marL="0" marR="0" marT="0" marB="0"/>
                </a:tc>
                <a:tc>
                  <a:txBody>
                    <a:bodyPr/>
                    <a:lstStyle/>
                    <a:p>
                      <a:pPr algn="l">
                        <a:lnSpc>
                          <a:spcPct val="115000"/>
                        </a:lnSpc>
                        <a:spcAft>
                          <a:spcPts val="0"/>
                        </a:spcAft>
                      </a:pPr>
                      <a:r>
                        <a:rPr lang="en-IN" sz="2400" dirty="0" smtClean="0">
                          <a:latin typeface="Lucida Bright" pitchFamily="18" charset="0"/>
                          <a:ea typeface="Times New Roman"/>
                          <a:cs typeface="Times New Roman"/>
                        </a:rPr>
                        <a:t>  Danger </a:t>
                      </a:r>
                      <a:r>
                        <a:rPr lang="en-IN" sz="2400" dirty="0">
                          <a:latin typeface="Lucida Bright" pitchFamily="18" charset="0"/>
                          <a:ea typeface="Times New Roman"/>
                          <a:cs typeface="Times New Roman"/>
                        </a:rPr>
                        <a:t>in specific, avoidable situations</a:t>
                      </a:r>
                      <a:endParaRPr lang="en-IN" sz="2000" dirty="0">
                        <a:latin typeface="Lucida Bright" pitchFamily="18" charset="0"/>
                        <a:ea typeface="Calibri"/>
                        <a:cs typeface="Times New Roman"/>
                      </a:endParaRPr>
                    </a:p>
                  </a:txBody>
                  <a:tcPr marL="0" marR="0" marT="0" marB="0"/>
                </a:tc>
              </a:tr>
              <a:tr h="1011361">
                <a:tc>
                  <a:txBody>
                    <a:bodyPr/>
                    <a:lstStyle/>
                    <a:p>
                      <a:pPr algn="l">
                        <a:lnSpc>
                          <a:spcPct val="115000"/>
                        </a:lnSpc>
                        <a:spcAft>
                          <a:spcPts val="0"/>
                        </a:spcAft>
                      </a:pPr>
                      <a:r>
                        <a:rPr lang="en-IN" sz="2400" b="0" dirty="0" smtClean="0">
                          <a:solidFill>
                            <a:srgbClr val="C00000"/>
                          </a:solidFill>
                          <a:effectLst/>
                          <a:latin typeface="Lucida Bright" pitchFamily="18" charset="0"/>
                          <a:ea typeface="Calibri"/>
                          <a:cs typeface="Times New Roman"/>
                        </a:rPr>
                        <a:t>   OCD</a:t>
                      </a:r>
                      <a:endParaRPr lang="en-IN" sz="2000" b="0" dirty="0">
                        <a:solidFill>
                          <a:srgbClr val="C00000"/>
                        </a:solidFill>
                        <a:effectLst/>
                        <a:latin typeface="Lucida Bright" pitchFamily="18" charset="0"/>
                        <a:ea typeface="Calibri"/>
                        <a:cs typeface="Times New Roman"/>
                      </a:endParaRPr>
                    </a:p>
                  </a:txBody>
                  <a:tcPr marL="0" marR="0" marT="0" marB="0"/>
                </a:tc>
                <a:tc>
                  <a:txBody>
                    <a:bodyPr/>
                    <a:lstStyle/>
                    <a:p>
                      <a:pPr algn="l">
                        <a:lnSpc>
                          <a:spcPct val="115000"/>
                        </a:lnSpc>
                        <a:spcAft>
                          <a:spcPts val="0"/>
                        </a:spcAft>
                      </a:pPr>
                      <a:r>
                        <a:rPr lang="en-IN" sz="2400" dirty="0" smtClean="0">
                          <a:latin typeface="Lucida Bright" pitchFamily="18" charset="0"/>
                          <a:ea typeface="Times New Roman"/>
                          <a:cs typeface="Times New Roman"/>
                        </a:rPr>
                        <a:t>  Repeated </a:t>
                      </a:r>
                      <a:r>
                        <a:rPr lang="en-IN" sz="2400" dirty="0">
                          <a:latin typeface="Lucida Bright" pitchFamily="18" charset="0"/>
                          <a:ea typeface="Times New Roman"/>
                          <a:cs typeface="Times New Roman"/>
                        </a:rPr>
                        <a:t>warning or doubting about </a:t>
                      </a:r>
                      <a:r>
                        <a:rPr lang="en-IN" sz="2400" dirty="0" smtClean="0">
                          <a:latin typeface="Lucida Bright" pitchFamily="18" charset="0"/>
                          <a:ea typeface="Times New Roman"/>
                          <a:cs typeface="Times New Roman"/>
                        </a:rPr>
                        <a:t>   </a:t>
                      </a:r>
                    </a:p>
                    <a:p>
                      <a:pPr algn="l">
                        <a:lnSpc>
                          <a:spcPct val="115000"/>
                        </a:lnSpc>
                        <a:spcAft>
                          <a:spcPts val="0"/>
                        </a:spcAft>
                      </a:pPr>
                      <a:r>
                        <a:rPr lang="en-IN" sz="2400" dirty="0" smtClean="0">
                          <a:latin typeface="Lucida Bright" pitchFamily="18" charset="0"/>
                          <a:ea typeface="Times New Roman"/>
                          <a:cs typeface="Times New Roman"/>
                        </a:rPr>
                        <a:t>  safety </a:t>
                      </a:r>
                      <a:r>
                        <a:rPr lang="en-IN" sz="2400" dirty="0">
                          <a:latin typeface="Lucida Bright" pitchFamily="18" charset="0"/>
                          <a:ea typeface="Times New Roman"/>
                          <a:cs typeface="Times New Roman"/>
                        </a:rPr>
                        <a:t>and repetitive acts to ward off </a:t>
                      </a:r>
                      <a:r>
                        <a:rPr lang="en-IN" sz="2400" dirty="0" smtClean="0">
                          <a:latin typeface="Lucida Bright" pitchFamily="18" charset="0"/>
                          <a:ea typeface="Times New Roman"/>
                          <a:cs typeface="Times New Roman"/>
                        </a:rPr>
                        <a:t>  </a:t>
                      </a:r>
                    </a:p>
                    <a:p>
                      <a:pPr algn="l">
                        <a:lnSpc>
                          <a:spcPct val="115000"/>
                        </a:lnSpc>
                        <a:spcAft>
                          <a:spcPts val="0"/>
                        </a:spcAft>
                      </a:pPr>
                      <a:r>
                        <a:rPr lang="en-IN" sz="2400" dirty="0" smtClean="0">
                          <a:latin typeface="Lucida Bright" pitchFamily="18" charset="0"/>
                          <a:ea typeface="Times New Roman"/>
                          <a:cs typeface="Times New Roman"/>
                        </a:rPr>
                        <a:t>  threat</a:t>
                      </a:r>
                      <a:endParaRPr lang="en-IN" sz="2000" dirty="0">
                        <a:latin typeface="Lucida Bright" pitchFamily="18" charset="0"/>
                        <a:ea typeface="Calibri"/>
                        <a:cs typeface="Times New Roman"/>
                      </a:endParaRPr>
                    </a:p>
                  </a:txBody>
                  <a:tcPr marL="0" marR="0" marT="0" marB="0"/>
                </a:tc>
              </a:tr>
              <a:tr h="663943">
                <a:tc>
                  <a:txBody>
                    <a:bodyPr/>
                    <a:lstStyle/>
                    <a:p>
                      <a:pPr algn="l">
                        <a:lnSpc>
                          <a:spcPct val="115000"/>
                        </a:lnSpc>
                        <a:spcAft>
                          <a:spcPts val="0"/>
                        </a:spcAft>
                      </a:pPr>
                      <a:r>
                        <a:rPr lang="en-IN" sz="2400" b="0" dirty="0" smtClean="0">
                          <a:solidFill>
                            <a:srgbClr val="C00000"/>
                          </a:solidFill>
                          <a:effectLst/>
                          <a:latin typeface="Lucida Bright" pitchFamily="18" charset="0"/>
                          <a:ea typeface="Times New Roman"/>
                          <a:cs typeface="Times New Roman"/>
                        </a:rPr>
                        <a:t>   Suicidal     </a:t>
                      </a:r>
                    </a:p>
                    <a:p>
                      <a:pPr algn="l">
                        <a:lnSpc>
                          <a:spcPct val="115000"/>
                        </a:lnSpc>
                        <a:spcAft>
                          <a:spcPts val="0"/>
                        </a:spcAft>
                      </a:pPr>
                      <a:r>
                        <a:rPr lang="en-IN" sz="2400" b="0" dirty="0" smtClean="0">
                          <a:solidFill>
                            <a:srgbClr val="C00000"/>
                          </a:solidFill>
                          <a:effectLst/>
                          <a:latin typeface="Lucida Bright" pitchFamily="18" charset="0"/>
                          <a:ea typeface="Times New Roman"/>
                          <a:cs typeface="Times New Roman"/>
                        </a:rPr>
                        <a:t>   behaviour</a:t>
                      </a:r>
                      <a:endParaRPr lang="en-IN" sz="2000" b="0" dirty="0">
                        <a:solidFill>
                          <a:srgbClr val="C00000"/>
                        </a:solidFill>
                        <a:effectLst/>
                        <a:latin typeface="Lucida Bright" pitchFamily="18" charset="0"/>
                        <a:ea typeface="Calibri"/>
                        <a:cs typeface="Times New Roman"/>
                      </a:endParaRPr>
                    </a:p>
                  </a:txBody>
                  <a:tcPr marL="0" marR="0" marT="0" marB="0"/>
                </a:tc>
                <a:tc>
                  <a:txBody>
                    <a:bodyPr/>
                    <a:lstStyle/>
                    <a:p>
                      <a:pPr algn="l">
                        <a:lnSpc>
                          <a:spcPct val="115000"/>
                        </a:lnSpc>
                        <a:spcAft>
                          <a:spcPts val="0"/>
                        </a:spcAft>
                      </a:pPr>
                      <a:r>
                        <a:rPr lang="en-IN" sz="2400" dirty="0" smtClean="0">
                          <a:latin typeface="Lucida Bright" pitchFamily="18" charset="0"/>
                          <a:ea typeface="Times New Roman"/>
                          <a:cs typeface="Times New Roman"/>
                        </a:rPr>
                        <a:t>  Hopelessness </a:t>
                      </a:r>
                      <a:r>
                        <a:rPr lang="en-IN" sz="2400" dirty="0">
                          <a:latin typeface="Lucida Bright" pitchFamily="18" charset="0"/>
                          <a:ea typeface="Times New Roman"/>
                          <a:cs typeface="Times New Roman"/>
                        </a:rPr>
                        <a:t>and deficit in problem </a:t>
                      </a:r>
                      <a:r>
                        <a:rPr lang="en-IN" sz="2400" dirty="0" smtClean="0">
                          <a:latin typeface="Lucida Bright" pitchFamily="18" charset="0"/>
                          <a:ea typeface="Times New Roman"/>
                          <a:cs typeface="Times New Roman"/>
                        </a:rPr>
                        <a:t> </a:t>
                      </a:r>
                    </a:p>
                    <a:p>
                      <a:pPr algn="l">
                        <a:lnSpc>
                          <a:spcPct val="115000"/>
                        </a:lnSpc>
                        <a:spcAft>
                          <a:spcPts val="0"/>
                        </a:spcAft>
                      </a:pPr>
                      <a:r>
                        <a:rPr lang="en-IN" sz="2400" dirty="0" smtClean="0">
                          <a:latin typeface="Lucida Bright" pitchFamily="18" charset="0"/>
                          <a:ea typeface="Times New Roman"/>
                          <a:cs typeface="Times New Roman"/>
                        </a:rPr>
                        <a:t>   solving</a:t>
                      </a:r>
                      <a:endParaRPr lang="en-IN" sz="2000" dirty="0">
                        <a:latin typeface="Lucida Bright" pitchFamily="18" charset="0"/>
                        <a:ea typeface="Calibri"/>
                        <a:cs typeface="Times New Roman"/>
                      </a:endParaRPr>
                    </a:p>
                  </a:txBody>
                  <a:tcPr marL="0" marR="0" marT="0" marB="0"/>
                </a:tc>
              </a:tr>
              <a:tr h="383508">
                <a:tc>
                  <a:txBody>
                    <a:bodyPr/>
                    <a:lstStyle/>
                    <a:p>
                      <a:pPr algn="l">
                        <a:lnSpc>
                          <a:spcPct val="115000"/>
                        </a:lnSpc>
                        <a:spcAft>
                          <a:spcPts val="0"/>
                        </a:spcAft>
                      </a:pPr>
                      <a:r>
                        <a:rPr lang="en-IN" sz="2400" b="0" dirty="0" smtClean="0">
                          <a:solidFill>
                            <a:srgbClr val="C00000"/>
                          </a:solidFill>
                          <a:effectLst/>
                          <a:latin typeface="Lucida Bright" pitchFamily="18" charset="0"/>
                          <a:ea typeface="Times New Roman"/>
                          <a:cs typeface="Times New Roman"/>
                        </a:rPr>
                        <a:t>Anorexia </a:t>
                      </a:r>
                      <a:r>
                        <a:rPr lang="en-IN" sz="2400" b="0" dirty="0">
                          <a:solidFill>
                            <a:srgbClr val="C00000"/>
                          </a:solidFill>
                          <a:effectLst/>
                          <a:latin typeface="Lucida Bright" pitchFamily="18" charset="0"/>
                          <a:ea typeface="Times New Roman"/>
                          <a:cs typeface="Times New Roman"/>
                        </a:rPr>
                        <a:t>nervosa</a:t>
                      </a:r>
                      <a:endParaRPr lang="en-IN" sz="2000" b="0" dirty="0">
                        <a:solidFill>
                          <a:srgbClr val="C00000"/>
                        </a:solidFill>
                        <a:effectLst/>
                        <a:latin typeface="Lucida Bright" pitchFamily="18" charset="0"/>
                        <a:ea typeface="Calibri"/>
                        <a:cs typeface="Times New Roman"/>
                      </a:endParaRPr>
                    </a:p>
                  </a:txBody>
                  <a:tcPr marL="0" marR="0" marT="0" marB="0"/>
                </a:tc>
                <a:tc>
                  <a:txBody>
                    <a:bodyPr/>
                    <a:lstStyle/>
                    <a:p>
                      <a:pPr algn="l">
                        <a:lnSpc>
                          <a:spcPct val="115000"/>
                        </a:lnSpc>
                        <a:spcAft>
                          <a:spcPts val="0"/>
                        </a:spcAft>
                      </a:pPr>
                      <a:r>
                        <a:rPr lang="en-IN" sz="2400" dirty="0" smtClean="0">
                          <a:latin typeface="Lucida Bright" pitchFamily="18" charset="0"/>
                          <a:ea typeface="Times New Roman"/>
                          <a:cs typeface="Times New Roman"/>
                        </a:rPr>
                        <a:t>   Fear </a:t>
                      </a:r>
                      <a:r>
                        <a:rPr lang="en-IN" sz="2400" dirty="0">
                          <a:latin typeface="Lucida Bright" pitchFamily="18" charset="0"/>
                          <a:ea typeface="Times New Roman"/>
                          <a:cs typeface="Times New Roman"/>
                        </a:rPr>
                        <a:t>of being fat or </a:t>
                      </a:r>
                      <a:r>
                        <a:rPr lang="en-IN" sz="2400" dirty="0" err="1">
                          <a:latin typeface="Lucida Bright" pitchFamily="18" charset="0"/>
                          <a:ea typeface="Times New Roman"/>
                          <a:cs typeface="Times New Roman"/>
                        </a:rPr>
                        <a:t>unshapely</a:t>
                      </a:r>
                      <a:endParaRPr lang="en-IN" sz="2000" dirty="0">
                        <a:latin typeface="Lucida Bright" pitchFamily="18" charset="0"/>
                        <a:ea typeface="Calibri"/>
                        <a:cs typeface="Times New Roman"/>
                      </a:endParaRPr>
                    </a:p>
                  </a:txBody>
                  <a:tcPr marL="0" marR="0" marT="0" marB="0"/>
                </a:tc>
              </a:tr>
              <a:tr h="383508">
                <a:tc>
                  <a:txBody>
                    <a:bodyPr/>
                    <a:lstStyle/>
                    <a:p>
                      <a:pPr algn="l">
                        <a:lnSpc>
                          <a:spcPct val="115000"/>
                        </a:lnSpc>
                        <a:spcAft>
                          <a:spcPts val="0"/>
                        </a:spcAft>
                      </a:pPr>
                      <a:r>
                        <a:rPr lang="en-IN" sz="2400" b="0" dirty="0" smtClean="0">
                          <a:solidFill>
                            <a:srgbClr val="C00000"/>
                          </a:solidFill>
                          <a:effectLst/>
                          <a:latin typeface="Lucida Bright" pitchFamily="18" charset="0"/>
                          <a:ea typeface="Times New Roman"/>
                          <a:cs typeface="Times New Roman"/>
                        </a:rPr>
                        <a:t> </a:t>
                      </a:r>
                      <a:r>
                        <a:rPr lang="en-IN" sz="2400" b="0" dirty="0" err="1" smtClean="0">
                          <a:solidFill>
                            <a:srgbClr val="C00000"/>
                          </a:solidFill>
                          <a:effectLst/>
                          <a:latin typeface="Lucida Bright" pitchFamily="18" charset="0"/>
                          <a:ea typeface="Times New Roman"/>
                          <a:cs typeface="Times New Roman"/>
                        </a:rPr>
                        <a:t>Hypochondriasis</a:t>
                      </a:r>
                      <a:endParaRPr lang="en-IN" sz="2000" b="0" dirty="0">
                        <a:solidFill>
                          <a:srgbClr val="C00000"/>
                        </a:solidFill>
                        <a:effectLst/>
                        <a:latin typeface="Lucida Bright" pitchFamily="18" charset="0"/>
                        <a:ea typeface="Calibri"/>
                        <a:cs typeface="Times New Roman"/>
                      </a:endParaRPr>
                    </a:p>
                  </a:txBody>
                  <a:tcPr marL="0" marR="0" marT="0" marB="0"/>
                </a:tc>
                <a:tc>
                  <a:txBody>
                    <a:bodyPr/>
                    <a:lstStyle/>
                    <a:p>
                      <a:pPr algn="l">
                        <a:lnSpc>
                          <a:spcPct val="115000"/>
                        </a:lnSpc>
                        <a:spcAft>
                          <a:spcPts val="0"/>
                        </a:spcAft>
                      </a:pPr>
                      <a:r>
                        <a:rPr lang="en-IN" sz="2400" dirty="0" smtClean="0">
                          <a:latin typeface="Lucida Bright" pitchFamily="18" charset="0"/>
                          <a:ea typeface="Times New Roman"/>
                          <a:cs typeface="Times New Roman"/>
                        </a:rPr>
                        <a:t>  Attribution </a:t>
                      </a:r>
                      <a:r>
                        <a:rPr lang="en-IN" sz="2400" dirty="0">
                          <a:latin typeface="Lucida Bright" pitchFamily="18" charset="0"/>
                          <a:ea typeface="Times New Roman"/>
                          <a:cs typeface="Times New Roman"/>
                        </a:rPr>
                        <a:t>of serious medical disorder</a:t>
                      </a:r>
                      <a:endParaRPr lang="en-IN" sz="2000" dirty="0">
                        <a:latin typeface="Lucida Bright" pitchFamily="18" charset="0"/>
                        <a:ea typeface="Calibri"/>
                        <a:cs typeface="Times New Roman"/>
                      </a:endParaRPr>
                    </a:p>
                  </a:txBody>
                  <a:tcPr marL="0" marR="0" marT="0" marB="0"/>
                </a:tc>
              </a:tr>
            </a:tbl>
          </a:graphicData>
        </a:graphic>
      </p:graphicFrame>
      <p:pic>
        <p:nvPicPr>
          <p:cNvPr id="5" name="Picture 4" descr="http://www.wordinfo.info/words/images/skinny-fat-phobia.gif"/>
          <p:cNvPicPr>
            <a:picLocks noChangeAspect="1" noChangeArrowheads="1"/>
          </p:cNvPicPr>
          <p:nvPr/>
        </p:nvPicPr>
        <p:blipFill>
          <a:blip r:embed="rId2" cstate="print"/>
          <a:srcRect/>
          <a:stretch>
            <a:fillRect/>
          </a:stretch>
        </p:blipFill>
        <p:spPr bwMode="auto">
          <a:xfrm>
            <a:off x="7010400" y="152400"/>
            <a:ext cx="1905000" cy="2362200"/>
          </a:xfrm>
          <a:prstGeom prst="rect">
            <a:avLst/>
          </a:prstGeom>
          <a:noFill/>
          <a:ln w="76200">
            <a:solidFill>
              <a:schemeClr val="accent3">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0"/>
            <a:ext cx="7777162" cy="782637"/>
          </a:xfrm>
        </p:spPr>
        <p:txBody>
          <a:bodyPr/>
          <a:lstStyle/>
          <a:p>
            <a:r>
              <a:rPr lang="en-IN" sz="4800" b="1" dirty="0" smtClean="0">
                <a:solidFill>
                  <a:srgbClr val="002060"/>
                </a:solidFill>
                <a:effectLst>
                  <a:outerShdw blurRad="38100" dist="38100" dir="2700000" algn="tl">
                    <a:srgbClr val="000000">
                      <a:alpha val="43137"/>
                    </a:srgbClr>
                  </a:outerShdw>
                </a:effectLst>
                <a:latin typeface="Comic Sans MS" pitchFamily="66" charset="0"/>
              </a:rPr>
              <a:t>Techniques</a:t>
            </a:r>
            <a:endParaRPr lang="en-IN" sz="4800" b="1" dirty="0">
              <a:solidFill>
                <a:srgbClr val="002060"/>
              </a:solidFill>
              <a:effectLst>
                <a:outerShdw blurRad="38100" dist="38100" dir="2700000" algn="tl">
                  <a:srgbClr val="000000">
                    <a:alpha val="43137"/>
                  </a:srgbClr>
                </a:outerShdw>
              </a:effectLst>
              <a:latin typeface="Comic Sans MS" pitchFamily="66" charset="0"/>
            </a:endParaRPr>
          </a:p>
        </p:txBody>
      </p:sp>
      <p:graphicFrame>
        <p:nvGraphicFramePr>
          <p:cNvPr id="4" name="Content Placeholder 3"/>
          <p:cNvGraphicFramePr>
            <a:graphicFrameLocks noGrp="1"/>
          </p:cNvGraphicFramePr>
          <p:nvPr>
            <p:ph idx="1"/>
          </p:nvPr>
        </p:nvGraphicFramePr>
        <p:xfrm>
          <a:off x="0" y="762000"/>
          <a:ext cx="90678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FS102459~wn.jpg"/>
          <p:cNvPicPr>
            <a:picLocks noChangeAspect="1"/>
          </p:cNvPicPr>
          <p:nvPr/>
        </p:nvPicPr>
        <p:blipFill>
          <a:blip r:embed="rId7"/>
          <a:stretch>
            <a:fillRect/>
          </a:stretch>
        </p:blipFill>
        <p:spPr>
          <a:xfrm>
            <a:off x="7696200" y="4737100"/>
            <a:ext cx="1219200" cy="16637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en-IN" b="1" dirty="0" smtClean="0"/>
              <a:t/>
            </a:r>
            <a:br>
              <a:rPr lang="en-IN" b="1" dirty="0" smtClean="0"/>
            </a:br>
            <a:r>
              <a:rPr lang="en-IN" b="1" dirty="0" smtClean="0"/>
              <a:t/>
            </a:r>
            <a:br>
              <a:rPr lang="en-IN" b="1" dirty="0" smtClean="0"/>
            </a:br>
            <a:r>
              <a:rPr lang="en-IN" b="1" dirty="0" smtClean="0">
                <a:solidFill>
                  <a:srgbClr val="002060"/>
                </a:solidFill>
                <a:effectLst>
                  <a:outerShdw blurRad="38100" dist="38100" dir="2700000" algn="tl">
                    <a:srgbClr val="000000">
                      <a:alpha val="43137"/>
                    </a:srgbClr>
                  </a:outerShdw>
                </a:effectLst>
                <a:latin typeface="Comic Sans MS" pitchFamily="66" charset="0"/>
              </a:rPr>
              <a:t>2. Recognizing Automatic Thoughts </a:t>
            </a:r>
            <a:br>
              <a:rPr lang="en-IN" b="1" dirty="0" smtClean="0">
                <a:solidFill>
                  <a:srgbClr val="002060"/>
                </a:solidFill>
                <a:effectLst>
                  <a:outerShdw blurRad="38100" dist="38100" dir="2700000" algn="tl">
                    <a:srgbClr val="000000">
                      <a:alpha val="43137"/>
                    </a:srgbClr>
                  </a:outerShdw>
                </a:effectLst>
                <a:latin typeface="Comic Sans MS" pitchFamily="66" charset="0"/>
              </a:rPr>
            </a:br>
            <a:r>
              <a:rPr lang="en-IN" dirty="0" smtClean="0"/>
              <a:t> </a:t>
            </a:r>
            <a:br>
              <a:rPr lang="en-IN" dirty="0" smtClean="0"/>
            </a:br>
            <a:endParaRPr lang="en-IN" dirty="0"/>
          </a:p>
        </p:txBody>
      </p:sp>
      <p:graphicFrame>
        <p:nvGraphicFramePr>
          <p:cNvPr id="4" name="Content Placeholder 3"/>
          <p:cNvGraphicFramePr>
            <a:graphicFrameLocks noGrp="1"/>
          </p:cNvGraphicFramePr>
          <p:nvPr>
            <p:ph idx="1"/>
          </p:nvPr>
        </p:nvGraphicFramePr>
        <p:xfrm>
          <a:off x="228600" y="2514600"/>
          <a:ext cx="8610600" cy="3992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m.sc. nsg.1\z.images\student_working_on_laptop_anim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762000"/>
            <a:ext cx="4038600" cy="1676400"/>
          </a:xfrm>
          <a:prstGeom prst="rect">
            <a:avLst/>
          </a:prstGeom>
          <a:ln>
            <a:solidFill>
              <a:schemeClr val="accent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290638" y="228600"/>
          <a:ext cx="6405562"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nvPr>
        </p:nvGraphicFramePr>
        <p:xfrm>
          <a:off x="457200" y="1628774"/>
          <a:ext cx="8229600" cy="49244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Content Placeholder 3" descr="literature-review-directions.jpg"/>
          <p:cNvPicPr>
            <a:picLocks noChangeAspect="1"/>
          </p:cNvPicPr>
          <p:nvPr/>
        </p:nvPicPr>
        <p:blipFill>
          <a:blip r:embed="rId12"/>
          <a:stretch>
            <a:fillRect/>
          </a:stretch>
        </p:blipFill>
        <p:spPr bwMode="auto">
          <a:xfrm>
            <a:off x="6705600" y="0"/>
            <a:ext cx="243840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304800" y="381000"/>
          <a:ext cx="8839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m.sc. nsg.1\z.images\stick_figure_binoculars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39050" y="0"/>
            <a:ext cx="150495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graphicFrame>
        <p:nvGraphicFramePr>
          <p:cNvPr id="4" name="Content Placeholder 3"/>
          <p:cNvGraphicFramePr>
            <a:graphicFrameLocks noGrp="1"/>
          </p:cNvGraphicFramePr>
          <p:nvPr>
            <p:ph idx="1"/>
          </p:nvPr>
        </p:nvGraphicFramePr>
        <p:xfrm>
          <a:off x="152400" y="228600"/>
          <a:ext cx="86868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m.sc. nsg.1\z.images\student_with_giant_pencil_anim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152400"/>
            <a:ext cx="2667000" cy="19812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838" y="228600"/>
            <a:ext cx="7777162" cy="782637"/>
          </a:xfrm>
        </p:spPr>
        <p:txBody>
          <a:bodyPr/>
          <a:lstStyle/>
          <a:p>
            <a:pPr lvl="0" algn="l"/>
            <a:r>
              <a:rPr lang="en-IN" b="1" dirty="0" smtClean="0">
                <a:solidFill>
                  <a:srgbClr val="002060"/>
                </a:solidFill>
                <a:effectLst>
                  <a:outerShdw blurRad="38100" dist="38100" dir="2700000" algn="tl">
                    <a:srgbClr val="000000">
                      <a:alpha val="43137"/>
                    </a:srgbClr>
                  </a:outerShdw>
                </a:effectLst>
                <a:latin typeface="Comic Sans MS" pitchFamily="66" charset="0"/>
              </a:rPr>
              <a:t/>
            </a:r>
            <a:br>
              <a:rPr lang="en-IN" b="1" dirty="0" smtClean="0">
                <a:solidFill>
                  <a:srgbClr val="002060"/>
                </a:solidFill>
                <a:effectLst>
                  <a:outerShdw blurRad="38100" dist="38100" dir="2700000" algn="tl">
                    <a:srgbClr val="000000">
                      <a:alpha val="43137"/>
                    </a:srgbClr>
                  </a:outerShdw>
                </a:effectLst>
                <a:latin typeface="Comic Sans MS" pitchFamily="66" charset="0"/>
              </a:rPr>
            </a:br>
            <a:r>
              <a:rPr lang="en-IN" b="1" dirty="0" smtClean="0">
                <a:solidFill>
                  <a:srgbClr val="002060"/>
                </a:solidFill>
                <a:effectLst>
                  <a:outerShdw blurRad="38100" dist="38100" dir="2700000" algn="tl">
                    <a:srgbClr val="000000">
                      <a:alpha val="43137"/>
                    </a:srgbClr>
                  </a:outerShdw>
                </a:effectLst>
                <a:latin typeface="Comic Sans MS" pitchFamily="66" charset="0"/>
              </a:rPr>
              <a:t/>
            </a:r>
            <a:br>
              <a:rPr lang="en-IN" b="1" dirty="0" smtClean="0">
                <a:solidFill>
                  <a:srgbClr val="002060"/>
                </a:solidFill>
                <a:effectLst>
                  <a:outerShdw blurRad="38100" dist="38100" dir="2700000" algn="tl">
                    <a:srgbClr val="000000">
                      <a:alpha val="43137"/>
                    </a:srgbClr>
                  </a:outerShdw>
                </a:effectLst>
                <a:latin typeface="Comic Sans MS" pitchFamily="66" charset="0"/>
              </a:rPr>
            </a:br>
            <a:r>
              <a:rPr lang="en-IN" b="1" dirty="0" smtClean="0">
                <a:solidFill>
                  <a:srgbClr val="002060"/>
                </a:solidFill>
                <a:effectLst>
                  <a:outerShdw blurRad="38100" dist="38100" dir="2700000" algn="tl">
                    <a:srgbClr val="000000">
                      <a:alpha val="43137"/>
                    </a:srgbClr>
                  </a:outerShdw>
                </a:effectLst>
                <a:latin typeface="Comic Sans MS" pitchFamily="66" charset="0"/>
              </a:rPr>
              <a:t/>
            </a:r>
            <a:br>
              <a:rPr lang="en-IN" b="1" dirty="0" smtClean="0">
                <a:solidFill>
                  <a:srgbClr val="002060"/>
                </a:solidFill>
                <a:effectLst>
                  <a:outerShdw blurRad="38100" dist="38100" dir="2700000" algn="tl">
                    <a:srgbClr val="000000">
                      <a:alpha val="43137"/>
                    </a:srgbClr>
                  </a:outerShdw>
                </a:effectLst>
                <a:latin typeface="Comic Sans MS" pitchFamily="66" charset="0"/>
              </a:rPr>
            </a:br>
            <a:r>
              <a:rPr lang="en-IN" b="1" dirty="0" smtClean="0">
                <a:solidFill>
                  <a:srgbClr val="002060"/>
                </a:solidFill>
                <a:effectLst>
                  <a:outerShdw blurRad="38100" dist="38100" dir="2700000" algn="tl">
                    <a:srgbClr val="000000">
                      <a:alpha val="43137"/>
                    </a:srgbClr>
                  </a:outerShdw>
                </a:effectLst>
                <a:latin typeface="Comic Sans MS" pitchFamily="66" charset="0"/>
              </a:rPr>
              <a:t>3.Modifying </a:t>
            </a:r>
            <a:br>
              <a:rPr lang="en-IN" b="1" dirty="0" smtClean="0">
                <a:solidFill>
                  <a:srgbClr val="002060"/>
                </a:solidFill>
                <a:effectLst>
                  <a:outerShdw blurRad="38100" dist="38100" dir="2700000" algn="tl">
                    <a:srgbClr val="000000">
                      <a:alpha val="43137"/>
                    </a:srgbClr>
                  </a:outerShdw>
                </a:effectLst>
                <a:latin typeface="Comic Sans MS" pitchFamily="66" charset="0"/>
              </a:rPr>
            </a:br>
            <a:r>
              <a:rPr lang="en-IN" b="1" dirty="0" smtClean="0">
                <a:solidFill>
                  <a:srgbClr val="002060"/>
                </a:solidFill>
                <a:effectLst>
                  <a:outerShdw blurRad="38100" dist="38100" dir="2700000" algn="tl">
                    <a:srgbClr val="000000">
                      <a:alpha val="43137"/>
                    </a:srgbClr>
                  </a:outerShdw>
                </a:effectLst>
                <a:latin typeface="Comic Sans MS" pitchFamily="66" charset="0"/>
              </a:rPr>
              <a:t>Automatic </a:t>
            </a:r>
            <a:br>
              <a:rPr lang="en-IN" b="1" dirty="0" smtClean="0">
                <a:solidFill>
                  <a:srgbClr val="002060"/>
                </a:solidFill>
                <a:effectLst>
                  <a:outerShdw blurRad="38100" dist="38100" dir="2700000" algn="tl">
                    <a:srgbClr val="000000">
                      <a:alpha val="43137"/>
                    </a:srgbClr>
                  </a:outerShdw>
                </a:effectLst>
                <a:latin typeface="Comic Sans MS" pitchFamily="66" charset="0"/>
              </a:rPr>
            </a:br>
            <a:r>
              <a:rPr lang="en-IN" b="1" dirty="0" smtClean="0">
                <a:solidFill>
                  <a:srgbClr val="002060"/>
                </a:solidFill>
                <a:effectLst>
                  <a:outerShdw blurRad="38100" dist="38100" dir="2700000" algn="tl">
                    <a:srgbClr val="000000">
                      <a:alpha val="43137"/>
                    </a:srgbClr>
                  </a:outerShdw>
                </a:effectLst>
                <a:latin typeface="Comic Sans MS" pitchFamily="66" charset="0"/>
              </a:rPr>
              <a:t>Thoughts </a:t>
            </a:r>
            <a:br>
              <a:rPr lang="en-IN" b="1" dirty="0" smtClean="0">
                <a:solidFill>
                  <a:srgbClr val="002060"/>
                </a:solidFill>
                <a:effectLst>
                  <a:outerShdw blurRad="38100" dist="38100" dir="2700000" algn="tl">
                    <a:srgbClr val="000000">
                      <a:alpha val="43137"/>
                    </a:srgbClr>
                  </a:outerShdw>
                </a:effectLst>
                <a:latin typeface="Comic Sans MS" pitchFamily="66" charset="0"/>
              </a:rPr>
            </a:br>
            <a:r>
              <a:rPr lang="en-IN" b="1" dirty="0" smtClean="0"/>
              <a:t> </a:t>
            </a:r>
            <a:r>
              <a:rPr lang="en-IN" dirty="0" smtClean="0"/>
              <a:t/>
            </a:r>
            <a:br>
              <a:rPr lang="en-IN" dirty="0" smtClean="0"/>
            </a:br>
            <a:endParaRPr lang="en-IN" dirty="0"/>
          </a:p>
        </p:txBody>
      </p:sp>
      <p:graphicFrame>
        <p:nvGraphicFramePr>
          <p:cNvPr id="4" name="Content Placeholder 3"/>
          <p:cNvGraphicFramePr>
            <a:graphicFrameLocks noGrp="1"/>
          </p:cNvGraphicFramePr>
          <p:nvPr>
            <p:ph idx="1"/>
          </p:nvPr>
        </p:nvGraphicFramePr>
        <p:xfrm>
          <a:off x="228600" y="1905000"/>
          <a:ext cx="8458200"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E:\m.sc. nsg.1\z.images\stick_figures_hand_shake_anim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5029200"/>
            <a:ext cx="2114550" cy="16764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E:\m.sc. nsg.1\z.images\ready_to_launch_PA_sm_wm.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76200"/>
            <a:ext cx="41148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rgbClr val="002060"/>
                </a:solidFill>
                <a:effectLst>
                  <a:outerShdw blurRad="38100" dist="38100" dir="2700000" algn="tl">
                    <a:srgbClr val="000000">
                      <a:alpha val="43137"/>
                    </a:srgbClr>
                  </a:outerShdw>
                </a:effectLst>
                <a:latin typeface="Comic Sans MS" pitchFamily="66" charset="0"/>
              </a:rPr>
              <a:t>Cognitive behaviour therapy</a:t>
            </a:r>
            <a:endParaRPr lang="en-IN" dirty="0"/>
          </a:p>
        </p:txBody>
      </p:sp>
      <p:pic>
        <p:nvPicPr>
          <p:cNvPr id="6" name="Content Placeholder 5" descr="button3_section12.jpg"/>
          <p:cNvPicPr>
            <a:picLocks noGrp="1" noChangeAspect="1"/>
          </p:cNvPicPr>
          <p:nvPr>
            <p:ph idx="1"/>
          </p:nvPr>
        </p:nvPicPr>
        <p:blipFill>
          <a:blip r:embed="rId2"/>
          <a:stretch>
            <a:fillRect/>
          </a:stretch>
        </p:blipFill>
        <p:spPr>
          <a:xfrm>
            <a:off x="533400" y="1447800"/>
            <a:ext cx="8077200" cy="502919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913"/>
            <a:ext cx="4724400" cy="782637"/>
          </a:xfrm>
        </p:spPr>
        <p:txBody>
          <a:bodyPr/>
          <a:lstStyle/>
          <a:p>
            <a:pPr lvl="0"/>
            <a:r>
              <a:rPr lang="en-IN" dirty="0" smtClean="0"/>
              <a:t/>
            </a:r>
            <a:br>
              <a:rPr lang="en-IN" dirty="0" smtClean="0"/>
            </a:br>
            <a:r>
              <a:rPr lang="en-IN" dirty="0" smtClean="0"/>
              <a:t/>
            </a:r>
            <a:br>
              <a:rPr lang="en-IN" dirty="0" smtClean="0"/>
            </a:br>
            <a:r>
              <a:rPr lang="en-IN" sz="4000" b="1" dirty="0" smtClean="0">
                <a:solidFill>
                  <a:schemeClr val="tx1"/>
                </a:solidFill>
                <a:effectLst>
                  <a:outerShdw blurRad="38100" dist="38100" dir="2700000" algn="tl">
                    <a:srgbClr val="000000">
                      <a:alpha val="43137"/>
                    </a:srgbClr>
                  </a:outerShdw>
                </a:effectLst>
                <a:latin typeface="Comic Sans MS" pitchFamily="66" charset="0"/>
              </a:rPr>
              <a:t>4.Behavioural Interventions</a:t>
            </a:r>
            <a:r>
              <a:rPr lang="en-IN" b="1" dirty="0" smtClean="0">
                <a:solidFill>
                  <a:schemeClr val="tx1"/>
                </a:solidFill>
                <a:effectLst>
                  <a:outerShdw blurRad="38100" dist="38100" dir="2700000" algn="tl">
                    <a:srgbClr val="000000">
                      <a:alpha val="43137"/>
                    </a:srgbClr>
                  </a:outerShdw>
                </a:effectLst>
                <a:latin typeface="Comic Sans MS" pitchFamily="66" charset="0"/>
              </a:rPr>
              <a:t/>
            </a:r>
            <a:br>
              <a:rPr lang="en-IN" b="1" dirty="0" smtClean="0">
                <a:solidFill>
                  <a:schemeClr val="tx1"/>
                </a:solidFill>
                <a:effectLst>
                  <a:outerShdw blurRad="38100" dist="38100" dir="2700000" algn="tl">
                    <a:srgbClr val="000000">
                      <a:alpha val="43137"/>
                    </a:srgbClr>
                  </a:outerShdw>
                </a:effectLst>
                <a:latin typeface="Comic Sans MS" pitchFamily="66" charset="0"/>
              </a:rPr>
            </a:br>
            <a:r>
              <a:rPr lang="en-IN" b="1" dirty="0" smtClean="0"/>
              <a:t> </a:t>
            </a:r>
            <a:r>
              <a:rPr lang="en-IN" dirty="0" smtClean="0"/>
              <a:t/>
            </a:r>
            <a:br>
              <a:rPr lang="en-IN" dirty="0" smtClean="0"/>
            </a:br>
            <a:endParaRPr lang="en-IN" dirty="0"/>
          </a:p>
        </p:txBody>
      </p:sp>
      <p:graphicFrame>
        <p:nvGraphicFramePr>
          <p:cNvPr id="4" name="Content Placeholder 3"/>
          <p:cNvGraphicFramePr>
            <a:graphicFrameLocks noGrp="1"/>
          </p:cNvGraphicFramePr>
          <p:nvPr>
            <p:ph idx="1"/>
          </p:nvPr>
        </p:nvGraphicFramePr>
        <p:xfrm>
          <a:off x="76200" y="1295401"/>
          <a:ext cx="8686800"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m.sc. nsg.1\z.images\compass_which_way_to_go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52400"/>
            <a:ext cx="2724150" cy="1981200"/>
          </a:xfrm>
          <a:prstGeom prst="rect">
            <a:avLst/>
          </a:prstGeom>
          <a:ln>
            <a:solidFill>
              <a:schemeClr val="accent2">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52400"/>
            <a:ext cx="7777162" cy="782637"/>
          </a:xfrm>
        </p:spPr>
        <p:txBody>
          <a:bodyPr/>
          <a:lstStyle/>
          <a:p>
            <a:pPr lvl="0" algn="l"/>
            <a:r>
              <a:rPr lang="en-IN" sz="5400" b="1" dirty="0" smtClean="0">
                <a:solidFill>
                  <a:srgbClr val="5A0E06"/>
                </a:solidFill>
                <a:effectLst>
                  <a:outerShdw blurRad="38100" dist="38100" dir="2700000" algn="tl">
                    <a:srgbClr val="000000">
                      <a:alpha val="43137"/>
                    </a:srgbClr>
                  </a:outerShdw>
                </a:effectLst>
                <a:latin typeface="Andalus" pitchFamily="18" charset="-78"/>
                <a:cs typeface="Andalus" pitchFamily="18" charset="-78"/>
              </a:rPr>
              <a:t/>
            </a:r>
            <a:br>
              <a:rPr lang="en-IN" sz="5400" b="1" dirty="0" smtClean="0">
                <a:solidFill>
                  <a:srgbClr val="5A0E06"/>
                </a:solidFill>
                <a:effectLst>
                  <a:outerShdw blurRad="38100" dist="38100" dir="2700000" algn="tl">
                    <a:srgbClr val="000000">
                      <a:alpha val="43137"/>
                    </a:srgbClr>
                  </a:outerShdw>
                </a:effectLst>
                <a:latin typeface="Andalus" pitchFamily="18" charset="-78"/>
                <a:cs typeface="Andalus" pitchFamily="18" charset="-78"/>
              </a:rPr>
            </a:br>
            <a:r>
              <a:rPr lang="en-IN" sz="5400" b="1" dirty="0" smtClean="0">
                <a:solidFill>
                  <a:srgbClr val="5A0E06"/>
                </a:solidFill>
                <a:effectLst>
                  <a:outerShdw blurRad="38100" dist="38100" dir="2700000" algn="tl">
                    <a:srgbClr val="000000">
                      <a:alpha val="43137"/>
                    </a:srgbClr>
                  </a:outerShdw>
                </a:effectLst>
                <a:latin typeface="Andalus" pitchFamily="18" charset="-78"/>
                <a:cs typeface="Andalus" pitchFamily="18" charset="-78"/>
              </a:rPr>
              <a:t/>
            </a:r>
            <a:br>
              <a:rPr lang="en-IN" sz="5400" b="1" dirty="0" smtClean="0">
                <a:solidFill>
                  <a:srgbClr val="5A0E06"/>
                </a:solidFill>
                <a:effectLst>
                  <a:outerShdw blurRad="38100" dist="38100" dir="2700000" algn="tl">
                    <a:srgbClr val="000000">
                      <a:alpha val="43137"/>
                    </a:srgbClr>
                  </a:outerShdw>
                </a:effectLst>
                <a:latin typeface="Andalus" pitchFamily="18" charset="-78"/>
                <a:cs typeface="Andalus" pitchFamily="18" charset="-78"/>
              </a:rPr>
            </a:br>
            <a:r>
              <a:rPr lang="en-IN" sz="4000" b="1" dirty="0" smtClean="0">
                <a:solidFill>
                  <a:srgbClr val="5A0E06"/>
                </a:solidFill>
                <a:effectLst>
                  <a:outerShdw blurRad="38100" dist="38100" dir="2700000" algn="tl">
                    <a:srgbClr val="000000">
                      <a:alpha val="43137"/>
                    </a:srgbClr>
                  </a:outerShdw>
                </a:effectLst>
                <a:latin typeface="Comic Sans MS" pitchFamily="66" charset="0"/>
                <a:cs typeface="Andalus" pitchFamily="18" charset="-78"/>
              </a:rPr>
              <a:t>Application to </a:t>
            </a:r>
            <a:br>
              <a:rPr lang="en-IN" sz="4000" b="1" dirty="0" smtClean="0">
                <a:solidFill>
                  <a:srgbClr val="5A0E06"/>
                </a:solidFill>
                <a:effectLst>
                  <a:outerShdw blurRad="38100" dist="38100" dir="2700000" algn="tl">
                    <a:srgbClr val="000000">
                      <a:alpha val="43137"/>
                    </a:srgbClr>
                  </a:outerShdw>
                </a:effectLst>
                <a:latin typeface="Comic Sans MS" pitchFamily="66" charset="0"/>
                <a:cs typeface="Andalus" pitchFamily="18" charset="-78"/>
              </a:rPr>
            </a:br>
            <a:r>
              <a:rPr lang="en-IN" sz="4000" b="1" dirty="0" smtClean="0">
                <a:solidFill>
                  <a:srgbClr val="5A0E06"/>
                </a:solidFill>
                <a:effectLst>
                  <a:outerShdw blurRad="38100" dist="38100" dir="2700000" algn="tl">
                    <a:srgbClr val="000000">
                      <a:alpha val="43137"/>
                    </a:srgbClr>
                  </a:outerShdw>
                </a:effectLst>
                <a:latin typeface="Comic Sans MS" pitchFamily="66" charset="0"/>
                <a:cs typeface="Andalus" pitchFamily="18" charset="-78"/>
              </a:rPr>
              <a:t>nursing</a:t>
            </a:r>
            <a:br>
              <a:rPr lang="en-IN" sz="4000" b="1" dirty="0" smtClean="0">
                <a:solidFill>
                  <a:srgbClr val="5A0E06"/>
                </a:solidFill>
                <a:effectLst>
                  <a:outerShdw blurRad="38100" dist="38100" dir="2700000" algn="tl">
                    <a:srgbClr val="000000">
                      <a:alpha val="43137"/>
                    </a:srgbClr>
                  </a:outerShdw>
                </a:effectLst>
                <a:latin typeface="Comic Sans MS" pitchFamily="66" charset="0"/>
                <a:cs typeface="Andalus" pitchFamily="18" charset="-78"/>
              </a:rPr>
            </a:br>
            <a:endParaRPr lang="en-IN" sz="5400" b="1" dirty="0">
              <a:solidFill>
                <a:srgbClr val="5A0E06"/>
              </a:solidFill>
              <a:effectLst>
                <a:outerShdw blurRad="38100" dist="38100" dir="2700000" algn="tl">
                  <a:srgbClr val="000000">
                    <a:alpha val="43137"/>
                  </a:srgbClr>
                </a:outerShdw>
              </a:effectLst>
              <a:latin typeface="Comic Sans MS" pitchFamily="66" charset="0"/>
              <a:cs typeface="Andalus" pitchFamily="18" charset="-78"/>
            </a:endParaRPr>
          </a:p>
        </p:txBody>
      </p:sp>
      <p:graphicFrame>
        <p:nvGraphicFramePr>
          <p:cNvPr id="4" name="Content Placeholder 3"/>
          <p:cNvGraphicFramePr>
            <a:graphicFrameLocks noGrp="1"/>
          </p:cNvGraphicFramePr>
          <p:nvPr>
            <p:ph idx="1"/>
          </p:nvPr>
        </p:nvGraphicFramePr>
        <p:xfrm>
          <a:off x="228600" y="1828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m.sc. nsg.1\z.images\business_team_walking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76200"/>
            <a:ext cx="3657600"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b="1" dirty="0" smtClean="0">
                <a:ln w="11430"/>
                <a:solidFill>
                  <a:schemeClr val="tx1"/>
                </a:solidFill>
                <a:effectLst>
                  <a:glow rad="139700">
                    <a:schemeClr val="accent4">
                      <a:satMod val="175000"/>
                      <a:alpha val="40000"/>
                    </a:schemeClr>
                  </a:glow>
                  <a:outerShdw blurRad="50800" dist="39000" dir="5460000" algn="tl">
                    <a:srgbClr val="000000">
                      <a:alpha val="38000"/>
                    </a:srgbClr>
                  </a:outerShdw>
                </a:effectLst>
                <a:latin typeface="Comic Sans MS" pitchFamily="66" charset="0"/>
                <a:ea typeface="Cambria Math" pitchFamily="18" charset="0"/>
              </a:rPr>
              <a:t>Any query???</a:t>
            </a:r>
            <a:endParaRPr lang="en-IN" sz="8800" dirty="0">
              <a:solidFill>
                <a:schemeClr val="tx1"/>
              </a:solidFill>
            </a:endParaRPr>
          </a:p>
        </p:txBody>
      </p:sp>
      <p:pic>
        <p:nvPicPr>
          <p:cNvPr id="4" name="Picture 2" descr="E:\m.sc. nsg.1\z.images\stick_figure_question_answer_sm_wm.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2514600" cy="50292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literature-review-directions.jpg"/>
          <p:cNvPicPr>
            <a:picLocks noChangeAspect="1"/>
          </p:cNvPicPr>
          <p:nvPr/>
        </p:nvPicPr>
        <p:blipFill>
          <a:blip r:embed="rId3"/>
          <a:stretch>
            <a:fillRect/>
          </a:stretch>
        </p:blipFill>
        <p:spPr bwMode="auto">
          <a:xfrm>
            <a:off x="2895600" y="1600200"/>
            <a:ext cx="6019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88913"/>
            <a:ext cx="7829550" cy="782637"/>
          </a:xfrm>
        </p:spPr>
        <p:txBody>
          <a:bodyPr/>
          <a:lstStyle/>
          <a:p>
            <a:r>
              <a:rPr lang="en-US" sz="8800" b="1" dirty="0" smtClean="0">
                <a:ln w="11430"/>
                <a:solidFill>
                  <a:schemeClr val="tx1"/>
                </a:solidFill>
                <a:effectLst>
                  <a:glow rad="139700">
                    <a:schemeClr val="accent4">
                      <a:satMod val="175000"/>
                      <a:alpha val="40000"/>
                    </a:schemeClr>
                  </a:glow>
                  <a:outerShdw blurRad="50800" dist="39000" dir="5460000" algn="tl">
                    <a:srgbClr val="000000">
                      <a:alpha val="38000"/>
                    </a:srgbClr>
                  </a:outerShdw>
                </a:effectLst>
                <a:latin typeface="Comic Sans MS" pitchFamily="66" charset="0"/>
                <a:ea typeface="Cambria Math" pitchFamily="18" charset="0"/>
              </a:rPr>
              <a:t>Summary</a:t>
            </a:r>
            <a:r>
              <a:rPr lang="en-IN" sz="8800" b="1" dirty="0" smtClean="0">
                <a:ln w="11430"/>
                <a:solidFill>
                  <a:schemeClr val="tx1"/>
                </a:solidFill>
                <a:effectLst>
                  <a:glow rad="139700">
                    <a:schemeClr val="accent4">
                      <a:satMod val="175000"/>
                      <a:alpha val="40000"/>
                    </a:schemeClr>
                  </a:glow>
                  <a:outerShdw blurRad="50800" dist="39000" dir="5460000" algn="tl">
                    <a:srgbClr val="000000">
                      <a:alpha val="38000"/>
                    </a:srgbClr>
                  </a:outerShdw>
                </a:effectLst>
                <a:latin typeface="Comic Sans MS" pitchFamily="66" charset="0"/>
                <a:ea typeface="Cambria Math" pitchFamily="18" charset="0"/>
              </a:rPr>
              <a:t>.....</a:t>
            </a:r>
            <a:endParaRPr lang="en-IN" sz="4800" b="1" dirty="0">
              <a:solidFill>
                <a:schemeClr val="tx1"/>
              </a:solidFill>
              <a:latin typeface="Comic Sans MS" pitchFamily="66" charset="0"/>
            </a:endParaRPr>
          </a:p>
        </p:txBody>
      </p:sp>
      <p:pic>
        <p:nvPicPr>
          <p:cNvPr id="4" name="Content Placeholder 3" descr="3_SA.JPG"/>
          <p:cNvPicPr>
            <a:picLocks noGrp="1" noChangeAspect="1"/>
          </p:cNvPicPr>
          <p:nvPr>
            <p:ph idx="1"/>
          </p:nvPr>
        </p:nvPicPr>
        <p:blipFill>
          <a:blip r:embed="rId2"/>
          <a:stretch>
            <a:fillRect/>
          </a:stretch>
        </p:blipFill>
        <p:spPr>
          <a:xfrm>
            <a:off x="381000" y="1295400"/>
            <a:ext cx="8534400" cy="5333999"/>
          </a:xfrm>
          <a:prstGeom prst="rect">
            <a:avLst/>
          </a:prstGeom>
          <a:ln>
            <a:noFill/>
          </a:ln>
          <a:effectLst>
            <a:outerShdw blurRad="292100" dist="139700" dir="2700000" algn="tl" rotWithShape="0">
              <a:srgbClr val="333333">
                <a:alpha val="65000"/>
              </a:srgbClr>
            </a:outerShdw>
          </a:effectLst>
        </p:spPr>
      </p:pic>
      <p:pic>
        <p:nvPicPr>
          <p:cNvPr id="5" name="Picture 4" descr="books &amp; globe.jpg"/>
          <p:cNvPicPr>
            <a:picLocks noChangeAspect="1"/>
          </p:cNvPicPr>
          <p:nvPr/>
        </p:nvPicPr>
        <p:blipFill>
          <a:blip r:embed="rId3"/>
          <a:stretch>
            <a:fillRect/>
          </a:stretch>
        </p:blipFill>
        <p:spPr>
          <a:xfrm>
            <a:off x="7010400" y="1371600"/>
            <a:ext cx="1905000" cy="1981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990600"/>
            <a:ext cx="8229600" cy="2057400"/>
          </a:xfrm>
          <a:solidFill>
            <a:schemeClr val="tx2">
              <a:lumMod val="20000"/>
              <a:lumOff val="80000"/>
            </a:schemeClr>
          </a:solidFill>
          <a:ln>
            <a:solidFill>
              <a:schemeClr val="tx1"/>
            </a:solidFill>
          </a:ln>
        </p:spPr>
        <p:txBody>
          <a:bodyPr/>
          <a:lstStyle/>
          <a:p>
            <a:pPr>
              <a:buNone/>
            </a:pPr>
            <a:r>
              <a:rPr lang="en-US" sz="11500" b="1" dirty="0" smtClean="0">
                <a:ln w="11430"/>
                <a:solidFill>
                  <a:schemeClr val="tx1"/>
                </a:solidFill>
                <a:effectLst>
                  <a:glow rad="139700">
                    <a:schemeClr val="accent4">
                      <a:satMod val="175000"/>
                      <a:alpha val="40000"/>
                    </a:schemeClr>
                  </a:glow>
                  <a:outerShdw blurRad="50800" dist="39000" dir="5460000" algn="tl">
                    <a:srgbClr val="000000">
                      <a:alpha val="38000"/>
                    </a:srgbClr>
                  </a:outerShdw>
                </a:effectLst>
                <a:latin typeface="Comic Sans MS" pitchFamily="66" charset="0"/>
                <a:ea typeface="Cambria Math" pitchFamily="18" charset="0"/>
              </a:rPr>
              <a:t>Assignment</a:t>
            </a:r>
            <a:endParaRPr lang="en-IN" dirty="0"/>
          </a:p>
        </p:txBody>
      </p:sp>
      <p:pic>
        <p:nvPicPr>
          <p:cNvPr id="4" name="Picture 2" descr="E:\m.sc. nsg.1\z.images\student_with_giant_pencil_anim_sm_w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6629400" cy="3505200"/>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www.thecardistheparty.com/_uploads/image/Shayna-Cards/baby-unisex-thank-you-gree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Content Placeholder 3" descr="9965_443727632387330_1612306472_n.jpg"/>
          <p:cNvPicPr>
            <a:picLocks noChangeAspect="1"/>
          </p:cNvPicPr>
          <p:nvPr/>
        </p:nvPicPr>
        <p:blipFill>
          <a:blip r:embed="rId3"/>
          <a:stretch>
            <a:fillRect/>
          </a:stretch>
        </p:blipFill>
        <p:spPr bwMode="auto">
          <a:xfrm>
            <a:off x="381000" y="457200"/>
            <a:ext cx="4648200" cy="2438400"/>
          </a:xfrm>
          <a:prstGeom prst="rect">
            <a:avLst/>
          </a:prstGeom>
          <a:solidFill>
            <a:srgbClr val="FFFFFF">
              <a:shade val="85000"/>
            </a:srgbClr>
          </a:solidFill>
          <a:ln w="190500" cap="sq">
            <a:solidFill>
              <a:srgbClr val="7030A0"/>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408746_451572091602884_1847458816_n.jpg"/>
          <p:cNvPicPr>
            <a:picLocks noChangeAspect="1"/>
          </p:cNvPicPr>
          <p:nvPr/>
        </p:nvPicPr>
        <p:blipFill>
          <a:blip r:embed="rId4"/>
          <a:stretch>
            <a:fillRect/>
          </a:stretch>
        </p:blipFill>
        <p:spPr>
          <a:xfrm>
            <a:off x="3581400" y="4114800"/>
            <a:ext cx="3352800" cy="2514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207963"/>
            <a:ext cx="7777162" cy="782637"/>
          </a:xfrm>
        </p:spPr>
        <p:txBody>
          <a:bodyPr/>
          <a:lstStyle/>
          <a:p>
            <a:r>
              <a:rPr lang="en-IN" b="1" dirty="0" smtClean="0">
                <a:solidFill>
                  <a:srgbClr val="002060"/>
                </a:solidFill>
                <a:effectLst>
                  <a:outerShdw blurRad="38100" dist="38100" dir="2700000" algn="tl">
                    <a:srgbClr val="000000">
                      <a:alpha val="43137"/>
                    </a:srgbClr>
                  </a:outerShdw>
                </a:effectLst>
                <a:latin typeface="Comic Sans MS" pitchFamily="66" charset="0"/>
              </a:rPr>
              <a:t/>
            </a:r>
            <a:br>
              <a:rPr lang="en-IN" b="1" dirty="0" smtClean="0">
                <a:solidFill>
                  <a:srgbClr val="002060"/>
                </a:solidFill>
                <a:effectLst>
                  <a:outerShdw blurRad="38100" dist="38100" dir="2700000" algn="tl">
                    <a:srgbClr val="000000">
                      <a:alpha val="43137"/>
                    </a:srgbClr>
                  </a:outerShdw>
                </a:effectLst>
                <a:latin typeface="Comic Sans MS" pitchFamily="66" charset="0"/>
              </a:rPr>
            </a:br>
            <a:r>
              <a:rPr lang="en-IN" b="1" dirty="0" smtClean="0">
                <a:solidFill>
                  <a:srgbClr val="002060"/>
                </a:solidFill>
                <a:effectLst>
                  <a:outerShdw blurRad="38100" dist="38100" dir="2700000" algn="tl">
                    <a:srgbClr val="000000">
                      <a:alpha val="43137"/>
                    </a:srgbClr>
                  </a:outerShdw>
                </a:effectLst>
                <a:latin typeface="Comic Sans MS" pitchFamily="66" charset="0"/>
              </a:rPr>
              <a:t>Cognitive behaviour therapy</a:t>
            </a:r>
            <a:br>
              <a:rPr lang="en-IN" b="1" dirty="0" smtClean="0">
                <a:solidFill>
                  <a:srgbClr val="002060"/>
                </a:solidFill>
                <a:effectLst>
                  <a:outerShdw blurRad="38100" dist="38100" dir="2700000" algn="tl">
                    <a:srgbClr val="000000">
                      <a:alpha val="43137"/>
                    </a:srgbClr>
                  </a:outerShdw>
                </a:effectLst>
                <a:latin typeface="Comic Sans MS" pitchFamily="66" charset="0"/>
              </a:rPr>
            </a:br>
            <a:endParaRPr lang="en-IN" b="1" dirty="0">
              <a:solidFill>
                <a:srgbClr val="002060"/>
              </a:solidFill>
              <a:effectLst>
                <a:outerShdw blurRad="38100" dist="38100" dir="2700000" algn="tl">
                  <a:srgbClr val="000000">
                    <a:alpha val="43137"/>
                  </a:srgbClr>
                </a:outerShdw>
              </a:effectLst>
              <a:latin typeface="Comic Sans MS" pitchFamily="66" charset="0"/>
            </a:endParaRPr>
          </a:p>
        </p:txBody>
      </p:sp>
      <p:graphicFrame>
        <p:nvGraphicFramePr>
          <p:cNvPr id="4" name="Content Placeholder 3"/>
          <p:cNvGraphicFramePr>
            <a:graphicFrameLocks noGrp="1"/>
          </p:cNvGraphicFramePr>
          <p:nvPr>
            <p:ph idx="1"/>
          </p:nvPr>
        </p:nvGraphicFramePr>
        <p:xfrm>
          <a:off x="304800" y="2667000"/>
          <a:ext cx="8686800" cy="4144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m.sc. nsg.1\z.images\stick_figure_crank_little_money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295400"/>
            <a:ext cx="2971800" cy="25146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tx1"/>
                </a:solidFill>
                <a:effectLst>
                  <a:outerShdw blurRad="38100" dist="38100" dir="2700000" algn="tl">
                    <a:srgbClr val="000000">
                      <a:alpha val="43137"/>
                    </a:srgbClr>
                  </a:outerShdw>
                </a:effectLst>
                <a:latin typeface="Comic Sans MS" pitchFamily="66" charset="0"/>
              </a:rPr>
              <a:t/>
            </a:r>
            <a:br>
              <a:rPr lang="en-IN" b="1" dirty="0" smtClean="0">
                <a:solidFill>
                  <a:schemeClr val="tx1"/>
                </a:solidFill>
                <a:effectLst>
                  <a:outerShdw blurRad="38100" dist="38100" dir="2700000" algn="tl">
                    <a:srgbClr val="000000">
                      <a:alpha val="43137"/>
                    </a:srgbClr>
                  </a:outerShdw>
                </a:effectLst>
                <a:latin typeface="Comic Sans MS" pitchFamily="66" charset="0"/>
              </a:rPr>
            </a:br>
            <a:r>
              <a:rPr lang="en-IN" b="1" dirty="0" smtClean="0">
                <a:solidFill>
                  <a:srgbClr val="002060"/>
                </a:solidFill>
                <a:effectLst>
                  <a:outerShdw blurRad="38100" dist="38100" dir="2700000" algn="tl">
                    <a:srgbClr val="000000">
                      <a:alpha val="43137"/>
                    </a:srgbClr>
                  </a:outerShdw>
                </a:effectLst>
                <a:latin typeface="Comic Sans MS" pitchFamily="66" charset="0"/>
              </a:rPr>
              <a:t>Introduction:</a:t>
            </a:r>
            <a:br>
              <a:rPr lang="en-IN" b="1" dirty="0" smtClean="0">
                <a:solidFill>
                  <a:srgbClr val="002060"/>
                </a:solidFill>
                <a:effectLst>
                  <a:outerShdw blurRad="38100" dist="38100" dir="2700000" algn="tl">
                    <a:srgbClr val="000000">
                      <a:alpha val="43137"/>
                    </a:srgbClr>
                  </a:outerShdw>
                </a:effectLst>
                <a:latin typeface="Comic Sans MS" pitchFamily="66" charset="0"/>
              </a:rPr>
            </a:br>
            <a:endParaRPr lang="en-IN" b="1" dirty="0">
              <a:solidFill>
                <a:srgbClr val="002060"/>
              </a:solidFill>
              <a:effectLst>
                <a:outerShdw blurRad="38100" dist="38100" dir="2700000" algn="tl">
                  <a:srgbClr val="000000">
                    <a:alpha val="43137"/>
                  </a:srgbClr>
                </a:outerShdw>
              </a:effectLst>
              <a:latin typeface="Comic Sans MS" pitchFamily="66" charset="0"/>
            </a:endParaRPr>
          </a:p>
        </p:txBody>
      </p:sp>
      <p:pic>
        <p:nvPicPr>
          <p:cNvPr id="7" name="Picture 6" descr="rcps_cbt_aw1_v_Variation_1.jpg"/>
          <p:cNvPicPr>
            <a:picLocks noChangeAspect="1"/>
          </p:cNvPicPr>
          <p:nvPr/>
        </p:nvPicPr>
        <p:blipFill>
          <a:blip r:embed="rId2"/>
          <a:stretch>
            <a:fillRect/>
          </a:stretch>
        </p:blipFill>
        <p:spPr>
          <a:xfrm>
            <a:off x="457200" y="2590800"/>
            <a:ext cx="4724400" cy="3810000"/>
          </a:xfrm>
          <a:prstGeom prst="rect">
            <a:avLst/>
          </a:prstGeom>
          <a:solidFill>
            <a:srgbClr val="FFFFFF">
              <a:shade val="85000"/>
            </a:srgbClr>
          </a:solidFill>
          <a:ln w="190500" cap="sq">
            <a:solidFill>
              <a:srgbClr val="E11F7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381000" y="1143000"/>
            <a:ext cx="8534400" cy="1077218"/>
          </a:xfrm>
          <a:prstGeom prst="rect">
            <a:avLst/>
          </a:prstGeom>
        </p:spPr>
        <p:txBody>
          <a:bodyPr wrap="square">
            <a:spAutoFit/>
          </a:bodyPr>
          <a:lstStyle/>
          <a:p>
            <a:r>
              <a:rPr lang="en-US" sz="3200" b="1" dirty="0" smtClean="0">
                <a:latin typeface="Andalus" pitchFamily="18" charset="-78"/>
                <a:cs typeface="Andalus" pitchFamily="18" charset="-78"/>
              </a:rPr>
              <a:t>1960s research on depression conducted by Aaron Beck (1963; 1964).</a:t>
            </a:r>
            <a:endParaRPr lang="en-IN" sz="3200" b="1" dirty="0">
              <a:latin typeface="Andalus" pitchFamily="18" charset="-78"/>
              <a:cs typeface="Andalus" pitchFamily="18" charset="-78"/>
            </a:endParaRPr>
          </a:p>
        </p:txBody>
      </p:sp>
      <p:pic>
        <p:nvPicPr>
          <p:cNvPr id="5" name="Picture 4" descr="crying-med.jpg"/>
          <p:cNvPicPr>
            <a:picLocks noChangeAspect="1"/>
          </p:cNvPicPr>
          <p:nvPr/>
        </p:nvPicPr>
        <p:blipFill>
          <a:blip r:embed="rId3"/>
          <a:stretch>
            <a:fillRect/>
          </a:stretch>
        </p:blipFill>
        <p:spPr>
          <a:xfrm>
            <a:off x="5867400" y="2514600"/>
            <a:ext cx="3048000" cy="41052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88913"/>
            <a:ext cx="4976812" cy="782637"/>
          </a:xfrm>
        </p:spPr>
        <p:txBody>
          <a:bodyPr/>
          <a:lstStyle/>
          <a:p>
            <a:pPr algn="l"/>
            <a:r>
              <a:rPr lang="en-IN" b="1" dirty="0" smtClean="0">
                <a:solidFill>
                  <a:srgbClr val="C00000"/>
                </a:solidFill>
              </a:rPr>
              <a:t/>
            </a:r>
            <a:br>
              <a:rPr lang="en-IN" b="1" dirty="0" smtClean="0">
                <a:solidFill>
                  <a:srgbClr val="C00000"/>
                </a:solidFill>
              </a:rPr>
            </a:br>
            <a:r>
              <a:rPr lang="en-IN" sz="7200" b="1" dirty="0" smtClean="0">
                <a:solidFill>
                  <a:srgbClr val="C00000"/>
                </a:solidFill>
                <a:effectLst>
                  <a:outerShdw blurRad="38100" dist="38100" dir="2700000" algn="tl">
                    <a:srgbClr val="000000">
                      <a:alpha val="43137"/>
                    </a:srgbClr>
                  </a:outerShdw>
                </a:effectLst>
                <a:latin typeface="Andalus" pitchFamily="18" charset="-78"/>
                <a:cs typeface="Andalus" pitchFamily="18" charset="-78"/>
              </a:rPr>
              <a:t>Definitions</a:t>
            </a:r>
            <a:br>
              <a:rPr lang="en-IN" sz="7200" b="1" dirty="0" smtClean="0">
                <a:solidFill>
                  <a:srgbClr val="C00000"/>
                </a:solidFill>
                <a:effectLst>
                  <a:outerShdw blurRad="38100" dist="38100" dir="2700000" algn="tl">
                    <a:srgbClr val="000000">
                      <a:alpha val="43137"/>
                    </a:srgbClr>
                  </a:outerShdw>
                </a:effectLst>
                <a:latin typeface="Andalus" pitchFamily="18" charset="-78"/>
                <a:cs typeface="Andalus" pitchFamily="18" charset="-78"/>
              </a:rPr>
            </a:br>
            <a:endParaRPr lang="en-IN" b="1" dirty="0">
              <a:solidFill>
                <a:srgbClr val="C00000"/>
              </a:solidFill>
              <a:effectLst>
                <a:outerShdw blurRad="38100" dist="38100" dir="2700000" algn="tl">
                  <a:srgbClr val="000000">
                    <a:alpha val="43137"/>
                  </a:srgbClr>
                </a:outerShdw>
              </a:effectLst>
              <a:latin typeface="Andalus" pitchFamily="18" charset="-78"/>
              <a:cs typeface="Andalus" pitchFamily="18" charset="-78"/>
            </a:endParaRPr>
          </a:p>
        </p:txBody>
      </p:sp>
      <p:graphicFrame>
        <p:nvGraphicFramePr>
          <p:cNvPr id="4" name="Content Placeholder 3"/>
          <p:cNvGraphicFramePr>
            <a:graphicFrameLocks noGrp="1"/>
          </p:cNvGraphicFramePr>
          <p:nvPr>
            <p:ph idx="1"/>
          </p:nvPr>
        </p:nvGraphicFramePr>
        <p:xfrm>
          <a:off x="228600" y="1143000"/>
          <a:ext cx="8458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m.sc. nsg.1\z.images\stick_figure_profit_building_blocks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52400"/>
            <a:ext cx="2895600" cy="32004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6600" b="1" dirty="0" smtClean="0">
                <a:solidFill>
                  <a:srgbClr val="E11F72"/>
                </a:solidFill>
                <a:effectLst>
                  <a:outerShdw blurRad="38100" dist="38100" dir="2700000" algn="tl">
                    <a:srgbClr val="000000">
                      <a:alpha val="43137"/>
                    </a:srgbClr>
                  </a:outerShdw>
                </a:effectLst>
                <a:latin typeface="Andalus" pitchFamily="18" charset="-78"/>
                <a:cs typeface="Andalus" pitchFamily="18" charset="-78"/>
              </a:rPr>
              <a:t>Conti....</a:t>
            </a:r>
            <a:endParaRPr lang="en-IN" b="1" dirty="0">
              <a:solidFill>
                <a:srgbClr val="E11F72"/>
              </a:solidFill>
              <a:effectLst>
                <a:outerShdw blurRad="38100" dist="38100" dir="2700000" algn="tl">
                  <a:srgbClr val="000000">
                    <a:alpha val="43137"/>
                  </a:srgbClr>
                </a:outerShdw>
              </a:effectLst>
              <a:latin typeface="Andalus" pitchFamily="18" charset="-78"/>
              <a:cs typeface="Andalus" pitchFamily="18" charset="-78"/>
            </a:endParaRPr>
          </a:p>
        </p:txBody>
      </p:sp>
      <p:graphicFrame>
        <p:nvGraphicFramePr>
          <p:cNvPr id="4" name="Content Placeholder 3"/>
          <p:cNvGraphicFramePr>
            <a:graphicFrameLocks noGrp="1"/>
          </p:cNvGraphicFramePr>
          <p:nvPr>
            <p:ph idx="1"/>
          </p:nvPr>
        </p:nvGraphicFramePr>
        <p:xfrm>
          <a:off x="381000" y="1066800"/>
          <a:ext cx="8610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E:\m.sc. nsg.1\z.images\business_binder_pa_sm_wm.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191000"/>
            <a:ext cx="2209800" cy="2438400"/>
          </a:xfrm>
          <a:prstGeom prst="rect">
            <a:avLst/>
          </a:prstGeom>
          <a:ln>
            <a:solidFill>
              <a:srgbClr val="3333F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cognitive_behavioural_therapy.jpg"/>
          <p:cNvPicPr>
            <a:picLocks noChangeAspect="1"/>
          </p:cNvPicPr>
          <p:nvPr/>
        </p:nvPicPr>
        <p:blipFill>
          <a:blip r:embed="rId8"/>
          <a:stretch>
            <a:fillRect/>
          </a:stretch>
        </p:blipFill>
        <p:spPr>
          <a:xfrm>
            <a:off x="7315200" y="76201"/>
            <a:ext cx="1752600" cy="2057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88913"/>
            <a:ext cx="7219950" cy="782637"/>
          </a:xfrm>
        </p:spPr>
        <p:txBody>
          <a:bodyPr/>
          <a:lstStyle/>
          <a:p>
            <a:pPr algn="l"/>
            <a:r>
              <a:rPr lang="en-IN" b="1" dirty="0" smtClean="0"/>
              <a:t/>
            </a:r>
            <a:br>
              <a:rPr lang="en-IN" b="1" dirty="0" smtClean="0"/>
            </a:br>
            <a:r>
              <a:rPr lang="en-IN" sz="6000" b="1" dirty="0" smtClean="0">
                <a:solidFill>
                  <a:schemeClr val="tx1"/>
                </a:solidFill>
                <a:effectLst>
                  <a:outerShdw blurRad="38100" dist="38100" dir="2700000" algn="tl">
                    <a:srgbClr val="000000">
                      <a:alpha val="43137"/>
                    </a:srgbClr>
                  </a:outerShdw>
                </a:effectLst>
                <a:latin typeface="Comic Sans MS" pitchFamily="66" charset="0"/>
              </a:rPr>
              <a:t>Concept</a:t>
            </a:r>
            <a:br>
              <a:rPr lang="en-IN" sz="6000" b="1" dirty="0" smtClean="0">
                <a:solidFill>
                  <a:schemeClr val="tx1"/>
                </a:solidFill>
                <a:effectLst>
                  <a:outerShdw blurRad="38100" dist="38100" dir="2700000" algn="tl">
                    <a:srgbClr val="000000">
                      <a:alpha val="43137"/>
                    </a:srgbClr>
                  </a:outerShdw>
                </a:effectLst>
                <a:latin typeface="Comic Sans MS" pitchFamily="66" charset="0"/>
              </a:rPr>
            </a:br>
            <a:endParaRPr lang="en-IN" b="1" dirty="0">
              <a:solidFill>
                <a:schemeClr val="tx1"/>
              </a:solidFill>
              <a:effectLst>
                <a:outerShdw blurRad="38100" dist="38100" dir="2700000" algn="tl">
                  <a:srgbClr val="000000">
                    <a:alpha val="43137"/>
                  </a:srgbClr>
                </a:outerShdw>
              </a:effectLst>
              <a:latin typeface="Comic Sans MS" pitchFamily="66" charset="0"/>
            </a:endParaRPr>
          </a:p>
        </p:txBody>
      </p:sp>
      <p:pic>
        <p:nvPicPr>
          <p:cNvPr id="4" name="Picture 2" descr="E:\m.sc. nsg.1\z.images\stick_figure_presenting_with_pen_sm_w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2209800" cy="17526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cbt triangle.jpg"/>
          <p:cNvPicPr>
            <a:picLocks noChangeAspect="1"/>
          </p:cNvPicPr>
          <p:nvPr/>
        </p:nvPicPr>
        <p:blipFill>
          <a:blip r:embed="rId3"/>
          <a:stretch>
            <a:fillRect/>
          </a:stretch>
        </p:blipFill>
        <p:spPr>
          <a:xfrm>
            <a:off x="3200400" y="1371600"/>
            <a:ext cx="5181600" cy="5105400"/>
          </a:xfrm>
          <a:prstGeom prst="rect">
            <a:avLst/>
          </a:prstGeom>
          <a:ln w="228600" cap="sq" cmpd="thickThin">
            <a:solidFill>
              <a:srgbClr val="000000"/>
            </a:solidFill>
            <a:prstDash val="solid"/>
            <a:miter lim="800000"/>
          </a:ln>
          <a:effectLst>
            <a:innerShdw blurRad="76200">
              <a:srgbClr val="000000"/>
            </a:innerShdw>
          </a:effectLst>
        </p:spPr>
      </p:pic>
      <p:pic>
        <p:nvPicPr>
          <p:cNvPr id="8" name="Content Placeholder 7" descr="CBT.JPG"/>
          <p:cNvPicPr>
            <a:picLocks noGrp="1" noChangeAspect="1"/>
          </p:cNvPicPr>
          <p:nvPr>
            <p:ph idx="1"/>
          </p:nvPr>
        </p:nvPicPr>
        <p:blipFill>
          <a:blip r:embed="rId4"/>
          <a:stretch>
            <a:fillRect/>
          </a:stretch>
        </p:blipFill>
        <p:spPr>
          <a:xfrm>
            <a:off x="228600" y="3733800"/>
            <a:ext cx="2590800" cy="2895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sz="4800" b="1" dirty="0" smtClean="0">
                <a:solidFill>
                  <a:srgbClr val="C00000"/>
                </a:solidFill>
                <a:effectLst>
                  <a:outerShdw blurRad="38100" dist="38100" dir="2700000" algn="tl">
                    <a:srgbClr val="000000">
                      <a:alpha val="43137"/>
                    </a:srgbClr>
                  </a:outerShdw>
                </a:effectLst>
                <a:latin typeface="Comic Sans MS" pitchFamily="66" charset="0"/>
              </a:rPr>
              <a:t>   Conti…</a:t>
            </a:r>
            <a:endParaRPr lang="en-IN" b="1" dirty="0">
              <a:solidFill>
                <a:srgbClr val="C00000"/>
              </a:solidFill>
              <a:effectLst>
                <a:outerShdw blurRad="38100" dist="38100" dir="2700000" algn="tl">
                  <a:srgbClr val="000000">
                    <a:alpha val="43137"/>
                  </a:srgbClr>
                </a:outerShdw>
              </a:effectLst>
              <a:latin typeface="Comic Sans MS" pitchFamily="66" charset="0"/>
            </a:endParaRPr>
          </a:p>
        </p:txBody>
      </p:sp>
      <p:pic>
        <p:nvPicPr>
          <p:cNvPr id="4" name="Content Placeholder 3" descr="cbt diagram2.jpg"/>
          <p:cNvPicPr>
            <a:picLocks noGrp="1" noChangeAspect="1"/>
          </p:cNvPicPr>
          <p:nvPr>
            <p:ph idx="1"/>
          </p:nvPr>
        </p:nvPicPr>
        <p:blipFill>
          <a:blip r:embed="rId2"/>
          <a:stretch>
            <a:fillRect/>
          </a:stretch>
        </p:blipFill>
        <p:spPr>
          <a:xfrm>
            <a:off x="381000" y="1143000"/>
            <a:ext cx="8382000" cy="5334000"/>
          </a:xfrm>
          <a:prstGeom prst="rect">
            <a:avLst/>
          </a:prstGeom>
          <a:ln w="88900" cap="sq" cmpd="thickThin">
            <a:solidFill>
              <a:srgbClr val="3333FF"/>
            </a:solidFill>
            <a:prstDash val="solid"/>
            <a:miter lim="800000"/>
          </a:ln>
          <a:effectLst>
            <a:innerShdw blurRad="76200">
              <a:srgbClr val="000000"/>
            </a:innerShdw>
          </a:effectLst>
        </p:spPr>
      </p:pic>
      <p:pic>
        <p:nvPicPr>
          <p:cNvPr id="6" name="Picture 5" descr="cognitive_behavioural_therapy.jpg"/>
          <p:cNvPicPr>
            <a:picLocks noChangeAspect="1"/>
          </p:cNvPicPr>
          <p:nvPr/>
        </p:nvPicPr>
        <p:blipFill>
          <a:blip r:embed="rId3"/>
          <a:stretch>
            <a:fillRect/>
          </a:stretch>
        </p:blipFill>
        <p:spPr>
          <a:xfrm>
            <a:off x="7162800" y="76200"/>
            <a:ext cx="1905000" cy="259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238" y="-76200"/>
            <a:ext cx="7777162" cy="782637"/>
          </a:xfrm>
        </p:spPr>
        <p:txBody>
          <a:bodyPr/>
          <a:lstStyle/>
          <a:p>
            <a:pPr algn="l"/>
            <a:r>
              <a:rPr lang="en-US" sz="4800" b="1" dirty="0" smtClean="0">
                <a:solidFill>
                  <a:srgbClr val="E11F72"/>
                </a:solidFill>
                <a:latin typeface="Comic Sans MS" pitchFamily="66" charset="0"/>
              </a:rPr>
              <a:t>example,</a:t>
            </a:r>
            <a:endParaRPr lang="en-IN" sz="4800" b="1" dirty="0">
              <a:solidFill>
                <a:srgbClr val="E11F72"/>
              </a:solidFill>
              <a:latin typeface="Comic Sans MS" pitchFamily="66" charset="0"/>
            </a:endParaRPr>
          </a:p>
        </p:txBody>
      </p:sp>
      <p:sp>
        <p:nvSpPr>
          <p:cNvPr id="3" name="Content Placeholder 2"/>
          <p:cNvSpPr>
            <a:spLocks noGrp="1"/>
          </p:cNvSpPr>
          <p:nvPr>
            <p:ph idx="1"/>
          </p:nvPr>
        </p:nvSpPr>
        <p:spPr>
          <a:xfrm>
            <a:off x="-228600" y="1570037"/>
            <a:ext cx="8229600" cy="5364163"/>
          </a:xfrm>
        </p:spPr>
        <p:txBody>
          <a:bodyPr/>
          <a:lstStyle/>
          <a:p>
            <a:pPr>
              <a:buNone/>
            </a:pPr>
            <a:r>
              <a:rPr lang="en-US" dirty="0" smtClean="0"/>
              <a:t>                 </a:t>
            </a:r>
            <a:r>
              <a:rPr lang="en-US" sz="3600" b="1" dirty="0" smtClean="0">
                <a:latin typeface="Comic Sans MS" pitchFamily="66" charset="0"/>
              </a:rPr>
              <a:t>situation (</a:t>
            </a:r>
            <a:r>
              <a:rPr lang="en-US" sz="3600" b="1" dirty="0" smtClean="0">
                <a:latin typeface="Andalus" pitchFamily="18" charset="-78"/>
                <a:cs typeface="Andalus" pitchFamily="18" charset="-78"/>
              </a:rPr>
              <a:t>See a dog </a:t>
            </a:r>
            <a:r>
              <a:rPr lang="en-US" sz="3600" b="1" dirty="0" smtClean="0">
                <a:latin typeface="Comic Sans MS" pitchFamily="66" charset="0"/>
              </a:rPr>
              <a:t>)</a:t>
            </a:r>
            <a:endParaRPr lang="en-IN" sz="3600" b="1" dirty="0" smtClean="0">
              <a:latin typeface="Comic Sans MS" pitchFamily="66" charset="0"/>
            </a:endParaRPr>
          </a:p>
          <a:p>
            <a:pPr>
              <a:buNone/>
            </a:pPr>
            <a:r>
              <a:rPr lang="en-US" sz="3600" b="1" dirty="0" smtClean="0">
                <a:latin typeface="Comic Sans MS" pitchFamily="66" charset="0"/>
              </a:rPr>
              <a:t>                   </a:t>
            </a:r>
            <a:r>
              <a:rPr lang="en-US" b="1" dirty="0" smtClean="0">
                <a:latin typeface="Comic Sans MS" pitchFamily="66" charset="0"/>
              </a:rPr>
              <a:t>                  </a:t>
            </a:r>
          </a:p>
          <a:p>
            <a:pPr>
              <a:buNone/>
            </a:pPr>
            <a:r>
              <a:rPr lang="en-US" dirty="0" smtClean="0"/>
              <a:t>                 </a:t>
            </a:r>
            <a:r>
              <a:rPr lang="en-US" b="1" dirty="0" smtClean="0">
                <a:solidFill>
                  <a:schemeClr val="tx1"/>
                </a:solidFill>
                <a:latin typeface="Comic Sans MS" pitchFamily="66" charset="0"/>
              </a:rPr>
              <a:t>Thoughts (</a:t>
            </a:r>
            <a:r>
              <a:rPr lang="en-US" sz="3600" b="1" dirty="0" smtClean="0">
                <a:latin typeface="Andalus" pitchFamily="18" charset="-78"/>
                <a:cs typeface="Andalus" pitchFamily="18" charset="-78"/>
              </a:rPr>
              <a:t>that dog will bite me!</a:t>
            </a:r>
            <a:r>
              <a:rPr lang="en-US" b="1" dirty="0" smtClean="0">
                <a:solidFill>
                  <a:schemeClr val="tx1"/>
                </a:solidFill>
                <a:latin typeface="Comic Sans MS" pitchFamily="66" charset="0"/>
              </a:rPr>
              <a:t>)  </a:t>
            </a:r>
            <a:endParaRPr lang="en-IN" b="1" dirty="0" smtClean="0">
              <a:solidFill>
                <a:schemeClr val="tx1"/>
              </a:solidFill>
              <a:latin typeface="Comic Sans MS" pitchFamily="66" charset="0"/>
            </a:endParaRPr>
          </a:p>
          <a:p>
            <a:pPr>
              <a:buNone/>
            </a:pPr>
            <a:r>
              <a:rPr lang="en-US" b="1" dirty="0" smtClean="0">
                <a:solidFill>
                  <a:schemeClr val="tx1"/>
                </a:solidFill>
                <a:latin typeface="Comic Sans MS" pitchFamily="66" charset="0"/>
              </a:rPr>
              <a:t>                   </a:t>
            </a:r>
            <a:r>
              <a:rPr lang="en-US" b="1" dirty="0" smtClean="0">
                <a:latin typeface="Comic Sans MS" pitchFamily="66" charset="0"/>
              </a:rPr>
              <a:t>                  </a:t>
            </a:r>
            <a:r>
              <a:rPr lang="en-US" dirty="0" smtClean="0"/>
              <a:t>   </a:t>
            </a:r>
            <a:endParaRPr lang="en-IN" dirty="0" smtClean="0"/>
          </a:p>
          <a:p>
            <a:pPr>
              <a:buNone/>
            </a:pPr>
            <a:r>
              <a:rPr lang="en-US" dirty="0" smtClean="0"/>
              <a:t> </a:t>
            </a:r>
            <a:endParaRPr lang="en-IN" dirty="0" smtClean="0"/>
          </a:p>
          <a:p>
            <a:pPr>
              <a:buNone/>
            </a:pPr>
            <a:r>
              <a:rPr lang="en-US" dirty="0" smtClean="0"/>
              <a:t> </a:t>
            </a:r>
            <a:endParaRPr lang="en-IN" dirty="0" smtClean="0"/>
          </a:p>
          <a:p>
            <a:pPr>
              <a:buNone/>
            </a:pPr>
            <a:r>
              <a:rPr lang="en-US" dirty="0" smtClean="0"/>
              <a:t>   </a:t>
            </a:r>
            <a:r>
              <a:rPr lang="en-US" b="1" dirty="0" smtClean="0">
                <a:solidFill>
                  <a:schemeClr val="tx1"/>
                </a:solidFill>
                <a:latin typeface="Comic Sans MS" pitchFamily="66" charset="0"/>
              </a:rPr>
              <a:t>Behaviors     Feelings  </a:t>
            </a:r>
          </a:p>
          <a:p>
            <a:pPr>
              <a:buNone/>
            </a:pPr>
            <a:r>
              <a:rPr lang="en-IN" dirty="0" smtClean="0"/>
              <a:t>    </a:t>
            </a:r>
            <a:r>
              <a:rPr lang="en-IN" sz="3600" b="1" dirty="0" smtClean="0">
                <a:latin typeface="Andalus" pitchFamily="18" charset="-78"/>
                <a:cs typeface="Andalus" pitchFamily="18" charset="-78"/>
              </a:rPr>
              <a:t>(Afraid)         (Run away)</a:t>
            </a:r>
          </a:p>
          <a:p>
            <a:pPr>
              <a:buNone/>
            </a:pPr>
            <a:r>
              <a:rPr lang="en-IN" sz="3600" b="1" dirty="0" smtClean="0">
                <a:latin typeface="Andalus" pitchFamily="18" charset="-78"/>
                <a:cs typeface="Andalus" pitchFamily="18" charset="-78"/>
              </a:rPr>
              <a:t> </a:t>
            </a:r>
          </a:p>
          <a:p>
            <a:pPr>
              <a:buNone/>
            </a:pPr>
            <a:r>
              <a:rPr lang="en-US" b="1" dirty="0" smtClean="0">
                <a:solidFill>
                  <a:schemeClr val="tx1"/>
                </a:solidFill>
                <a:latin typeface="Comic Sans MS" pitchFamily="66" charset="0"/>
              </a:rPr>
              <a:t>                                          </a:t>
            </a:r>
          </a:p>
          <a:p>
            <a:pPr>
              <a:buNone/>
            </a:pPr>
            <a:r>
              <a:rPr lang="en-US" b="1" dirty="0" smtClean="0">
                <a:solidFill>
                  <a:schemeClr val="tx1"/>
                </a:solidFill>
                <a:latin typeface="Comic Sans MS" pitchFamily="66" charset="0"/>
              </a:rPr>
              <a:t> </a:t>
            </a:r>
            <a:endParaRPr lang="en-IN" b="1" dirty="0" smtClean="0">
              <a:solidFill>
                <a:schemeClr val="tx1"/>
              </a:solidFill>
              <a:latin typeface="Comic Sans MS" pitchFamily="66" charset="0"/>
            </a:endParaRPr>
          </a:p>
          <a:p>
            <a:pPr>
              <a:buNone/>
            </a:pPr>
            <a:r>
              <a:rPr lang="en-US" dirty="0" smtClean="0"/>
              <a:t>                                                                       </a:t>
            </a:r>
            <a:endParaRPr lang="en-IN" dirty="0"/>
          </a:p>
        </p:txBody>
      </p:sp>
      <p:sp>
        <p:nvSpPr>
          <p:cNvPr id="4" name="Isosceles Triangle 3"/>
          <p:cNvSpPr/>
          <p:nvPr/>
        </p:nvSpPr>
        <p:spPr>
          <a:xfrm>
            <a:off x="838200" y="3429000"/>
            <a:ext cx="2819400" cy="1752600"/>
          </a:xfrm>
          <a:prstGeom prst="triangle">
            <a:avLst>
              <a:gd name="adj" fmla="val 50637"/>
            </a:avLst>
          </a:prstGeom>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5" name="Down Arrow 4"/>
          <p:cNvSpPr/>
          <p:nvPr/>
        </p:nvSpPr>
        <p:spPr>
          <a:xfrm>
            <a:off x="1981200" y="2209800"/>
            <a:ext cx="484632" cy="685800"/>
          </a:xfrm>
          <a:prstGeom prst="downArrow">
            <a:avLst/>
          </a:prstGeom>
          <a:solidFill>
            <a:srgbClr val="E11F72"/>
          </a:solidFill>
          <a:ln>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pic>
        <p:nvPicPr>
          <p:cNvPr id="7" name="Picture 2" descr="http://maaw.info/images/CostBehavior.gif"/>
          <p:cNvPicPr>
            <a:picLocks noChangeAspect="1" noChangeArrowheads="1"/>
          </p:cNvPicPr>
          <p:nvPr/>
        </p:nvPicPr>
        <p:blipFill>
          <a:blip r:embed="rId2" cstate="print"/>
          <a:srcRect/>
          <a:stretch>
            <a:fillRect/>
          </a:stretch>
        </p:blipFill>
        <p:spPr bwMode="auto">
          <a:xfrm>
            <a:off x="5867400" y="3581400"/>
            <a:ext cx="3048000" cy="3124200"/>
          </a:xfrm>
          <a:prstGeom prst="rect">
            <a:avLst/>
          </a:prstGeom>
          <a:noFill/>
          <a:ln w="76200">
            <a:solidFill>
              <a:srgbClr val="00B050"/>
            </a:solidFill>
          </a:ln>
        </p:spPr>
      </p:pic>
      <p:pic>
        <p:nvPicPr>
          <p:cNvPr id="9" name="Picture 8" descr="cognitive_behavioural_therapy.jpg"/>
          <p:cNvPicPr>
            <a:picLocks noChangeAspect="1"/>
          </p:cNvPicPr>
          <p:nvPr/>
        </p:nvPicPr>
        <p:blipFill>
          <a:blip r:embed="rId3"/>
          <a:stretch>
            <a:fillRect/>
          </a:stretch>
        </p:blipFill>
        <p:spPr>
          <a:xfrm>
            <a:off x="7315200" y="76201"/>
            <a:ext cx="1752600" cy="2057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2226</TotalTime>
  <Words>801</Words>
  <Application>Microsoft Office PowerPoint</Application>
  <PresentationFormat>On-screen Show (4:3)</PresentationFormat>
  <Paragraphs>123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Theme1</vt:lpstr>
      <vt:lpstr>COGNITIVE             BEHAVIOUR  THERAPY</vt:lpstr>
      <vt:lpstr>Cognitive behaviour therapy</vt:lpstr>
      <vt:lpstr> Cognitive behaviour therapy </vt:lpstr>
      <vt:lpstr> Introduction: </vt:lpstr>
      <vt:lpstr> Definitions </vt:lpstr>
      <vt:lpstr>Conti....</vt:lpstr>
      <vt:lpstr> Concept </vt:lpstr>
      <vt:lpstr>   Conti…</vt:lpstr>
      <vt:lpstr>example,</vt:lpstr>
      <vt:lpstr>example,</vt:lpstr>
      <vt:lpstr>   Principles and Elements of CBT    </vt:lpstr>
      <vt:lpstr>PowerPoint Presentation</vt:lpstr>
      <vt:lpstr> Cognitive Profile of Psychiatric Disorders </vt:lpstr>
      <vt:lpstr>Techniques</vt:lpstr>
      <vt:lpstr>  2. Recognizing Automatic Thoughts    </vt:lpstr>
      <vt:lpstr>PowerPoint Presentation</vt:lpstr>
      <vt:lpstr>PowerPoint Presentation</vt:lpstr>
      <vt:lpstr>PowerPoint Presentation</vt:lpstr>
      <vt:lpstr>   3.Modifying  Automatic  Thoughts    </vt:lpstr>
      <vt:lpstr>  4.Behavioural Interventions   </vt:lpstr>
      <vt:lpstr>  Application to  nursing </vt:lpstr>
      <vt:lpstr>Any query???</vt:lpstr>
      <vt:lpstr>Summary.....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dc:creator>
  <cp:lastModifiedBy>xyz</cp:lastModifiedBy>
  <cp:revision>343</cp:revision>
  <dcterms:created xsi:type="dcterms:W3CDTF">2006-08-16T00:00:00Z</dcterms:created>
  <dcterms:modified xsi:type="dcterms:W3CDTF">2020-08-13T09:40:06Z</dcterms:modified>
</cp:coreProperties>
</file>