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7" r:id="rId2"/>
  </p:sldMasterIdLst>
  <p:notesMasterIdLst>
    <p:notesMasterId r:id="rId86"/>
  </p:notesMasterIdLst>
  <p:sldIdLst>
    <p:sldId id="256" r:id="rId3"/>
    <p:sldId id="341" r:id="rId4"/>
    <p:sldId id="342" r:id="rId5"/>
    <p:sldId id="343" r:id="rId6"/>
    <p:sldId id="344" r:id="rId7"/>
    <p:sldId id="345" r:id="rId8"/>
    <p:sldId id="346" r:id="rId9"/>
    <p:sldId id="257" r:id="rId10"/>
    <p:sldId id="258" r:id="rId11"/>
    <p:sldId id="259" r:id="rId12"/>
    <p:sldId id="299" r:id="rId13"/>
    <p:sldId id="292" r:id="rId14"/>
    <p:sldId id="293" r:id="rId15"/>
    <p:sldId id="294" r:id="rId16"/>
    <p:sldId id="295" r:id="rId17"/>
    <p:sldId id="296" r:id="rId18"/>
    <p:sldId id="297" r:id="rId19"/>
    <p:sldId id="298" r:id="rId20"/>
    <p:sldId id="260" r:id="rId21"/>
    <p:sldId id="261" r:id="rId22"/>
    <p:sldId id="300" r:id="rId23"/>
    <p:sldId id="262" r:id="rId24"/>
    <p:sldId id="301" r:id="rId25"/>
    <p:sldId id="302" r:id="rId26"/>
    <p:sldId id="264" r:id="rId27"/>
    <p:sldId id="265" r:id="rId28"/>
    <p:sldId id="266" r:id="rId29"/>
    <p:sldId id="303" r:id="rId30"/>
    <p:sldId id="304" r:id="rId31"/>
    <p:sldId id="305" r:id="rId32"/>
    <p:sldId id="268" r:id="rId33"/>
    <p:sldId id="270" r:id="rId34"/>
    <p:sldId id="307" r:id="rId35"/>
    <p:sldId id="308" r:id="rId36"/>
    <p:sldId id="309" r:id="rId37"/>
    <p:sldId id="271" r:id="rId38"/>
    <p:sldId id="310" r:id="rId39"/>
    <p:sldId id="272" r:id="rId40"/>
    <p:sldId id="311" r:id="rId41"/>
    <p:sldId id="312" r:id="rId42"/>
    <p:sldId id="313" r:id="rId43"/>
    <p:sldId id="314" r:id="rId44"/>
    <p:sldId id="274" r:id="rId45"/>
    <p:sldId id="275" r:id="rId46"/>
    <p:sldId id="319" r:id="rId47"/>
    <p:sldId id="315" r:id="rId48"/>
    <p:sldId id="316" r:id="rId49"/>
    <p:sldId id="317" r:id="rId50"/>
    <p:sldId id="318" r:id="rId51"/>
    <p:sldId id="276" r:id="rId52"/>
    <p:sldId id="277" r:id="rId53"/>
    <p:sldId id="278" r:id="rId54"/>
    <p:sldId id="320" r:id="rId55"/>
    <p:sldId id="321" r:id="rId56"/>
    <p:sldId id="322" r:id="rId57"/>
    <p:sldId id="279" r:id="rId58"/>
    <p:sldId id="280" r:id="rId59"/>
    <p:sldId id="281" r:id="rId60"/>
    <p:sldId id="282" r:id="rId61"/>
    <p:sldId id="323" r:id="rId62"/>
    <p:sldId id="324" r:id="rId63"/>
    <p:sldId id="325" r:id="rId64"/>
    <p:sldId id="283" r:id="rId65"/>
    <p:sldId id="284" r:id="rId66"/>
    <p:sldId id="326" r:id="rId67"/>
    <p:sldId id="327" r:id="rId68"/>
    <p:sldId id="328" r:id="rId69"/>
    <p:sldId id="286" r:id="rId70"/>
    <p:sldId id="287" r:id="rId71"/>
    <p:sldId id="329" r:id="rId72"/>
    <p:sldId id="339" r:id="rId73"/>
    <p:sldId id="330" r:id="rId74"/>
    <p:sldId id="331" r:id="rId75"/>
    <p:sldId id="288" r:id="rId76"/>
    <p:sldId id="289" r:id="rId77"/>
    <p:sldId id="332" r:id="rId78"/>
    <p:sldId id="347" r:id="rId79"/>
    <p:sldId id="335" r:id="rId80"/>
    <p:sldId id="336" r:id="rId81"/>
    <p:sldId id="337" r:id="rId82"/>
    <p:sldId id="290" r:id="rId83"/>
    <p:sldId id="338" r:id="rId84"/>
    <p:sldId id="291"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94660"/>
  </p:normalViewPr>
  <p:slideViewPr>
    <p:cSldViewPr>
      <p:cViewPr varScale="1">
        <p:scale>
          <a:sx n="69" d="100"/>
          <a:sy n="69" d="100"/>
        </p:scale>
        <p:origin x="-13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B17AF-7D89-474A-8313-5DCCF110E143}" type="doc">
      <dgm:prSet loTypeId="urn:microsoft.com/office/officeart/2005/8/layout/vList2" loCatId="list" qsTypeId="urn:microsoft.com/office/officeart/2005/8/quickstyle/3d9" qsCatId="3D" csTypeId="urn:microsoft.com/office/officeart/2005/8/colors/accent3_3" csCatId="accent3"/>
      <dgm:spPr/>
      <dgm:t>
        <a:bodyPr/>
        <a:lstStyle/>
        <a:p>
          <a:endParaRPr lang="en-US"/>
        </a:p>
      </dgm:t>
    </dgm:pt>
    <dgm:pt modelId="{D8CBE80F-0F78-4D03-8FB2-73E0E40E9A2D}">
      <dgm:prSet/>
      <dgm:spPr/>
      <dgm:t>
        <a:bodyPr/>
        <a:lstStyle/>
        <a:p>
          <a:pPr rtl="0"/>
          <a:r>
            <a:rPr lang="en-US" dirty="0" smtClean="0">
              <a:solidFill>
                <a:srgbClr val="0070C0"/>
              </a:solidFill>
            </a:rPr>
            <a:t>Biological</a:t>
          </a:r>
          <a:endParaRPr lang="en-US" dirty="0">
            <a:solidFill>
              <a:srgbClr val="0070C0"/>
            </a:solidFill>
          </a:endParaRPr>
        </a:p>
      </dgm:t>
    </dgm:pt>
    <dgm:pt modelId="{FF937BFD-5D73-42D9-AF79-2D9804AC2044}" type="parTrans" cxnId="{BAD46999-56A8-4423-A75B-BC60CD354E9F}">
      <dgm:prSet/>
      <dgm:spPr/>
      <dgm:t>
        <a:bodyPr/>
        <a:lstStyle/>
        <a:p>
          <a:endParaRPr lang="en-US"/>
        </a:p>
      </dgm:t>
    </dgm:pt>
    <dgm:pt modelId="{9BD4E2E8-C674-4B2F-8880-A64B9099F553}" type="sibTrans" cxnId="{BAD46999-56A8-4423-A75B-BC60CD354E9F}">
      <dgm:prSet/>
      <dgm:spPr/>
      <dgm:t>
        <a:bodyPr/>
        <a:lstStyle/>
        <a:p>
          <a:endParaRPr lang="en-US"/>
        </a:p>
      </dgm:t>
    </dgm:pt>
    <dgm:pt modelId="{A7CF2317-D62B-47C1-B5B4-FC2F5D7D333C}">
      <dgm:prSet/>
      <dgm:spPr/>
      <dgm:t>
        <a:bodyPr/>
        <a:lstStyle/>
        <a:p>
          <a:pPr rtl="0"/>
          <a:r>
            <a:rPr lang="en-US" dirty="0" smtClean="0">
              <a:solidFill>
                <a:srgbClr val="0070C0"/>
              </a:solidFill>
            </a:rPr>
            <a:t>Environmental </a:t>
          </a:r>
          <a:endParaRPr lang="en-US" dirty="0">
            <a:solidFill>
              <a:srgbClr val="0070C0"/>
            </a:solidFill>
          </a:endParaRPr>
        </a:p>
      </dgm:t>
    </dgm:pt>
    <dgm:pt modelId="{D74FC458-6F43-4BD7-8301-B2AE5F55D00D}" type="parTrans" cxnId="{6CAAAEB4-0026-4E60-9EDB-7E672DA87DB1}">
      <dgm:prSet/>
      <dgm:spPr/>
      <dgm:t>
        <a:bodyPr/>
        <a:lstStyle/>
        <a:p>
          <a:endParaRPr lang="en-US"/>
        </a:p>
      </dgm:t>
    </dgm:pt>
    <dgm:pt modelId="{3CF2F17C-F799-4128-93D8-DC3C835AF4E7}" type="sibTrans" cxnId="{6CAAAEB4-0026-4E60-9EDB-7E672DA87DB1}">
      <dgm:prSet/>
      <dgm:spPr/>
      <dgm:t>
        <a:bodyPr/>
        <a:lstStyle/>
        <a:p>
          <a:endParaRPr lang="en-US"/>
        </a:p>
      </dgm:t>
    </dgm:pt>
    <dgm:pt modelId="{DE4CB9BF-2D8C-4C28-B7BB-9429BFCCDD75}" type="pres">
      <dgm:prSet presAssocID="{800B17AF-7D89-474A-8313-5DCCF110E143}" presName="linear" presStyleCnt="0">
        <dgm:presLayoutVars>
          <dgm:animLvl val="lvl"/>
          <dgm:resizeHandles val="exact"/>
        </dgm:presLayoutVars>
      </dgm:prSet>
      <dgm:spPr/>
      <dgm:t>
        <a:bodyPr/>
        <a:lstStyle/>
        <a:p>
          <a:endParaRPr lang="en-US"/>
        </a:p>
      </dgm:t>
    </dgm:pt>
    <dgm:pt modelId="{D70AC788-7A91-434F-AB39-6FEA30A6D2BC}" type="pres">
      <dgm:prSet presAssocID="{D8CBE80F-0F78-4D03-8FB2-73E0E40E9A2D}" presName="parentText" presStyleLbl="node1" presStyleIdx="0" presStyleCnt="2">
        <dgm:presLayoutVars>
          <dgm:chMax val="0"/>
          <dgm:bulletEnabled val="1"/>
        </dgm:presLayoutVars>
      </dgm:prSet>
      <dgm:spPr/>
      <dgm:t>
        <a:bodyPr/>
        <a:lstStyle/>
        <a:p>
          <a:endParaRPr lang="en-US"/>
        </a:p>
      </dgm:t>
    </dgm:pt>
    <dgm:pt modelId="{AD43E7B5-4246-4C02-9549-9421F46BFBAC}" type="pres">
      <dgm:prSet presAssocID="{9BD4E2E8-C674-4B2F-8880-A64B9099F553}" presName="spacer" presStyleCnt="0"/>
      <dgm:spPr/>
    </dgm:pt>
    <dgm:pt modelId="{0FCBEC8B-587E-4D07-915B-D92D57AD3AB7}" type="pres">
      <dgm:prSet presAssocID="{A7CF2317-D62B-47C1-B5B4-FC2F5D7D333C}" presName="parentText" presStyleLbl="node1" presStyleIdx="1" presStyleCnt="2">
        <dgm:presLayoutVars>
          <dgm:chMax val="0"/>
          <dgm:bulletEnabled val="1"/>
        </dgm:presLayoutVars>
      </dgm:prSet>
      <dgm:spPr/>
      <dgm:t>
        <a:bodyPr/>
        <a:lstStyle/>
        <a:p>
          <a:endParaRPr lang="en-US"/>
        </a:p>
      </dgm:t>
    </dgm:pt>
  </dgm:ptLst>
  <dgm:cxnLst>
    <dgm:cxn modelId="{BAD46999-56A8-4423-A75B-BC60CD354E9F}" srcId="{800B17AF-7D89-474A-8313-5DCCF110E143}" destId="{D8CBE80F-0F78-4D03-8FB2-73E0E40E9A2D}" srcOrd="0" destOrd="0" parTransId="{FF937BFD-5D73-42D9-AF79-2D9804AC2044}" sibTransId="{9BD4E2E8-C674-4B2F-8880-A64B9099F553}"/>
    <dgm:cxn modelId="{651E0C08-4B69-4D1E-B83C-91662E04859E}" type="presOf" srcId="{D8CBE80F-0F78-4D03-8FB2-73E0E40E9A2D}" destId="{D70AC788-7A91-434F-AB39-6FEA30A6D2BC}" srcOrd="0" destOrd="0" presId="urn:microsoft.com/office/officeart/2005/8/layout/vList2"/>
    <dgm:cxn modelId="{6CAAAEB4-0026-4E60-9EDB-7E672DA87DB1}" srcId="{800B17AF-7D89-474A-8313-5DCCF110E143}" destId="{A7CF2317-D62B-47C1-B5B4-FC2F5D7D333C}" srcOrd="1" destOrd="0" parTransId="{D74FC458-6F43-4BD7-8301-B2AE5F55D00D}" sibTransId="{3CF2F17C-F799-4128-93D8-DC3C835AF4E7}"/>
    <dgm:cxn modelId="{88486A2E-F8D7-4C68-8A8A-05199026E1C7}" type="presOf" srcId="{800B17AF-7D89-474A-8313-5DCCF110E143}" destId="{DE4CB9BF-2D8C-4C28-B7BB-9429BFCCDD75}" srcOrd="0" destOrd="0" presId="urn:microsoft.com/office/officeart/2005/8/layout/vList2"/>
    <dgm:cxn modelId="{538D8BB0-DA5E-426A-B9AD-5FC3FBA3795E}" type="presOf" srcId="{A7CF2317-D62B-47C1-B5B4-FC2F5D7D333C}" destId="{0FCBEC8B-587E-4D07-915B-D92D57AD3AB7}" srcOrd="0" destOrd="0" presId="urn:microsoft.com/office/officeart/2005/8/layout/vList2"/>
    <dgm:cxn modelId="{CB4CD0D3-1698-492D-A8A0-DD7F6A797408}" type="presParOf" srcId="{DE4CB9BF-2D8C-4C28-B7BB-9429BFCCDD75}" destId="{D70AC788-7A91-434F-AB39-6FEA30A6D2BC}" srcOrd="0" destOrd="0" presId="urn:microsoft.com/office/officeart/2005/8/layout/vList2"/>
    <dgm:cxn modelId="{B078012F-EA71-4F50-94F9-9DD3E3B90A7F}" type="presParOf" srcId="{DE4CB9BF-2D8C-4C28-B7BB-9429BFCCDD75}" destId="{AD43E7B5-4246-4C02-9549-9421F46BFBAC}" srcOrd="1" destOrd="0" presId="urn:microsoft.com/office/officeart/2005/8/layout/vList2"/>
    <dgm:cxn modelId="{2321A93B-3BE4-4377-BC4C-C0EDA3CDF240}" type="presParOf" srcId="{DE4CB9BF-2D8C-4C28-B7BB-9429BFCCDD75}" destId="{0FCBEC8B-587E-4D07-915B-D92D57AD3AB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BCC5C7-0A7D-407C-AE91-38B73962B31E}"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n-US"/>
        </a:p>
      </dgm:t>
    </dgm:pt>
    <dgm:pt modelId="{895E7F82-0919-4578-AF61-F92A2D8B961D}">
      <dgm:prSet/>
      <dgm:spPr/>
      <dgm:t>
        <a:bodyPr/>
        <a:lstStyle/>
        <a:p>
          <a:pPr rtl="0"/>
          <a:r>
            <a:rPr lang="en-US" b="1" smtClean="0"/>
            <a:t>ETIOLOGY</a:t>
          </a:r>
          <a:endParaRPr lang="en-US"/>
        </a:p>
      </dgm:t>
    </dgm:pt>
    <dgm:pt modelId="{B10977F4-1251-42A5-9B09-800CC5FF4DFF}" type="parTrans" cxnId="{CB3219BE-D0CF-4FFF-B23D-EB875994C9EC}">
      <dgm:prSet/>
      <dgm:spPr/>
      <dgm:t>
        <a:bodyPr/>
        <a:lstStyle/>
        <a:p>
          <a:endParaRPr lang="en-US">
            <a:solidFill>
              <a:schemeClr val="accent2">
                <a:lumMod val="50000"/>
              </a:schemeClr>
            </a:solidFill>
          </a:endParaRPr>
        </a:p>
      </dgm:t>
    </dgm:pt>
    <dgm:pt modelId="{41910405-6286-4EED-B7BC-F0DD1C1C4DB2}" type="sibTrans" cxnId="{CB3219BE-D0CF-4FFF-B23D-EB875994C9EC}">
      <dgm:prSet/>
      <dgm:spPr/>
      <dgm:t>
        <a:bodyPr/>
        <a:lstStyle/>
        <a:p>
          <a:endParaRPr lang="en-US">
            <a:solidFill>
              <a:schemeClr val="accent2">
                <a:lumMod val="50000"/>
              </a:schemeClr>
            </a:solidFill>
          </a:endParaRPr>
        </a:p>
      </dgm:t>
    </dgm:pt>
    <dgm:pt modelId="{8FE9EB8D-DF58-4498-9B3D-BCA884A34F6B}">
      <dgm:prSet/>
      <dgm:spPr/>
      <dgm:t>
        <a:bodyPr/>
        <a:lstStyle/>
        <a:p>
          <a:pPr rtl="0"/>
          <a:r>
            <a:rPr lang="en-US" b="1" dirty="0" smtClean="0"/>
            <a:t>Neurobiological  : high noradrenergic activity &amp; slow serotonergic activity</a:t>
          </a:r>
          <a:endParaRPr lang="en-US" dirty="0"/>
        </a:p>
      </dgm:t>
    </dgm:pt>
    <dgm:pt modelId="{B9E38076-689C-45B6-A207-24289DB9F66F}" type="parTrans" cxnId="{4A26C29D-706A-47FB-ABAB-DAA340ABE42B}">
      <dgm:prSet/>
      <dgm:spPr/>
      <dgm:t>
        <a:bodyPr/>
        <a:lstStyle/>
        <a:p>
          <a:endParaRPr lang="en-US">
            <a:solidFill>
              <a:schemeClr val="accent2">
                <a:lumMod val="50000"/>
              </a:schemeClr>
            </a:solidFill>
          </a:endParaRPr>
        </a:p>
      </dgm:t>
    </dgm:pt>
    <dgm:pt modelId="{12B56C8E-9085-4A66-ABA9-C9356D7EB671}" type="sibTrans" cxnId="{4A26C29D-706A-47FB-ABAB-DAA340ABE42B}">
      <dgm:prSet/>
      <dgm:spPr/>
      <dgm:t>
        <a:bodyPr/>
        <a:lstStyle/>
        <a:p>
          <a:endParaRPr lang="en-US">
            <a:solidFill>
              <a:schemeClr val="accent2">
                <a:lumMod val="50000"/>
              </a:schemeClr>
            </a:solidFill>
          </a:endParaRPr>
        </a:p>
      </dgm:t>
    </dgm:pt>
    <dgm:pt modelId="{528D624C-6944-4EDE-BCE2-915309B5AFFB}">
      <dgm:prSet/>
      <dgm:spPr/>
      <dgm:t>
        <a:bodyPr/>
        <a:lstStyle/>
        <a:p>
          <a:pPr rtl="0"/>
          <a:r>
            <a:rPr lang="en-US" b="1" dirty="0" smtClean="0"/>
            <a:t>Hereditary</a:t>
          </a:r>
          <a:endParaRPr lang="en-US" dirty="0"/>
        </a:p>
      </dgm:t>
    </dgm:pt>
    <dgm:pt modelId="{FDC182B3-BC5C-4B2B-9E20-967FB6D038DD}" type="parTrans" cxnId="{E7204B16-3676-4F84-B282-80C050C67DA8}">
      <dgm:prSet/>
      <dgm:spPr/>
      <dgm:t>
        <a:bodyPr/>
        <a:lstStyle/>
        <a:p>
          <a:endParaRPr lang="en-US">
            <a:solidFill>
              <a:schemeClr val="accent2">
                <a:lumMod val="50000"/>
              </a:schemeClr>
            </a:solidFill>
          </a:endParaRPr>
        </a:p>
      </dgm:t>
    </dgm:pt>
    <dgm:pt modelId="{C96B5057-1200-4E13-A01D-37C5D3BD3E79}" type="sibTrans" cxnId="{E7204B16-3676-4F84-B282-80C050C67DA8}">
      <dgm:prSet/>
      <dgm:spPr/>
      <dgm:t>
        <a:bodyPr/>
        <a:lstStyle/>
        <a:p>
          <a:endParaRPr lang="en-US">
            <a:solidFill>
              <a:schemeClr val="accent2">
                <a:lumMod val="50000"/>
              </a:schemeClr>
            </a:solidFill>
          </a:endParaRPr>
        </a:p>
      </dgm:t>
    </dgm:pt>
    <dgm:pt modelId="{652FC141-B932-4F5C-B444-5D839B0567A2}">
      <dgm:prSet/>
      <dgm:spPr/>
      <dgm:t>
        <a:bodyPr/>
        <a:lstStyle/>
        <a:p>
          <a:pPr rtl="0"/>
          <a:r>
            <a:rPr lang="en-US" b="1" dirty="0" smtClean="0"/>
            <a:t>Family influences: learning </a:t>
          </a:r>
          <a:r>
            <a:rPr lang="en-US" b="1" dirty="0" err="1" smtClean="0"/>
            <a:t>behaviour</a:t>
          </a:r>
          <a:r>
            <a:rPr lang="en-US" b="1" dirty="0" smtClean="0"/>
            <a:t>, neglect , deprivation, inattention</a:t>
          </a:r>
          <a:endParaRPr lang="en-US" dirty="0"/>
        </a:p>
      </dgm:t>
    </dgm:pt>
    <dgm:pt modelId="{8B105A88-FBF7-4FFF-8EE8-101C1CB9C56E}" type="parTrans" cxnId="{E8B9D650-C91D-4FC1-AE84-36DFC2FD6E82}">
      <dgm:prSet/>
      <dgm:spPr/>
      <dgm:t>
        <a:bodyPr/>
        <a:lstStyle/>
        <a:p>
          <a:endParaRPr lang="en-US">
            <a:solidFill>
              <a:schemeClr val="accent2">
                <a:lumMod val="50000"/>
              </a:schemeClr>
            </a:solidFill>
          </a:endParaRPr>
        </a:p>
      </dgm:t>
    </dgm:pt>
    <dgm:pt modelId="{8B91B2CD-E81F-4E1C-AC67-7ADC64C47FB1}" type="sibTrans" cxnId="{E8B9D650-C91D-4FC1-AE84-36DFC2FD6E82}">
      <dgm:prSet/>
      <dgm:spPr/>
      <dgm:t>
        <a:bodyPr/>
        <a:lstStyle/>
        <a:p>
          <a:endParaRPr lang="en-US">
            <a:solidFill>
              <a:schemeClr val="accent2">
                <a:lumMod val="50000"/>
              </a:schemeClr>
            </a:solidFill>
          </a:endParaRPr>
        </a:p>
      </dgm:t>
    </dgm:pt>
    <dgm:pt modelId="{27AAA646-12A0-4AE6-984A-EA2E80FDF2C9}" type="pres">
      <dgm:prSet presAssocID="{88BCC5C7-0A7D-407C-AE91-38B73962B31E}" presName="Name0" presStyleCnt="0">
        <dgm:presLayoutVars>
          <dgm:dir/>
          <dgm:animLvl val="lvl"/>
          <dgm:resizeHandles val="exact"/>
        </dgm:presLayoutVars>
      </dgm:prSet>
      <dgm:spPr/>
      <dgm:t>
        <a:bodyPr/>
        <a:lstStyle/>
        <a:p>
          <a:endParaRPr lang="en-US"/>
        </a:p>
      </dgm:t>
    </dgm:pt>
    <dgm:pt modelId="{D6D55E49-B41B-4D44-8FF4-310E29A657B9}" type="pres">
      <dgm:prSet presAssocID="{895E7F82-0919-4578-AF61-F92A2D8B961D}" presName="linNode" presStyleCnt="0"/>
      <dgm:spPr/>
    </dgm:pt>
    <dgm:pt modelId="{A97EF3BA-45BF-49E9-B70A-603EB316D741}" type="pres">
      <dgm:prSet presAssocID="{895E7F82-0919-4578-AF61-F92A2D8B961D}" presName="parentText" presStyleLbl="node1" presStyleIdx="0" presStyleCnt="4" custScaleY="28384">
        <dgm:presLayoutVars>
          <dgm:chMax val="1"/>
          <dgm:bulletEnabled val="1"/>
        </dgm:presLayoutVars>
      </dgm:prSet>
      <dgm:spPr/>
      <dgm:t>
        <a:bodyPr/>
        <a:lstStyle/>
        <a:p>
          <a:endParaRPr lang="en-US"/>
        </a:p>
      </dgm:t>
    </dgm:pt>
    <dgm:pt modelId="{427EDF5D-78DE-4787-8E94-393DE525B771}" type="pres">
      <dgm:prSet presAssocID="{41910405-6286-4EED-B7BC-F0DD1C1C4DB2}" presName="sp" presStyleCnt="0"/>
      <dgm:spPr/>
    </dgm:pt>
    <dgm:pt modelId="{B4DE02FC-D989-4648-A285-AB11A62A205C}" type="pres">
      <dgm:prSet presAssocID="{8FE9EB8D-DF58-4498-9B3D-BCA884A34F6B}" presName="linNode" presStyleCnt="0"/>
      <dgm:spPr/>
    </dgm:pt>
    <dgm:pt modelId="{7314FBA8-7F3A-4F1B-B008-951342363E9B}" type="pres">
      <dgm:prSet presAssocID="{8FE9EB8D-DF58-4498-9B3D-BCA884A34F6B}" presName="parentText" presStyleLbl="node1" presStyleIdx="1" presStyleCnt="4">
        <dgm:presLayoutVars>
          <dgm:chMax val="1"/>
          <dgm:bulletEnabled val="1"/>
        </dgm:presLayoutVars>
      </dgm:prSet>
      <dgm:spPr/>
      <dgm:t>
        <a:bodyPr/>
        <a:lstStyle/>
        <a:p>
          <a:endParaRPr lang="en-US"/>
        </a:p>
      </dgm:t>
    </dgm:pt>
    <dgm:pt modelId="{63E270F8-8F5A-41E0-8FFB-AED37D6F8CE7}" type="pres">
      <dgm:prSet presAssocID="{12B56C8E-9085-4A66-ABA9-C9356D7EB671}" presName="sp" presStyleCnt="0"/>
      <dgm:spPr/>
    </dgm:pt>
    <dgm:pt modelId="{5739AAC8-4B7A-405E-8CBE-2308B0ABD521}" type="pres">
      <dgm:prSet presAssocID="{528D624C-6944-4EDE-BCE2-915309B5AFFB}" presName="linNode" presStyleCnt="0"/>
      <dgm:spPr/>
    </dgm:pt>
    <dgm:pt modelId="{BD82DC43-91FC-410D-A39A-F8FE69151241}" type="pres">
      <dgm:prSet presAssocID="{528D624C-6944-4EDE-BCE2-915309B5AFFB}" presName="parentText" presStyleLbl="node1" presStyleIdx="2" presStyleCnt="4">
        <dgm:presLayoutVars>
          <dgm:chMax val="1"/>
          <dgm:bulletEnabled val="1"/>
        </dgm:presLayoutVars>
      </dgm:prSet>
      <dgm:spPr/>
      <dgm:t>
        <a:bodyPr/>
        <a:lstStyle/>
        <a:p>
          <a:endParaRPr lang="en-US"/>
        </a:p>
      </dgm:t>
    </dgm:pt>
    <dgm:pt modelId="{4B2319CD-7734-43F1-9512-55506C51FB2D}" type="pres">
      <dgm:prSet presAssocID="{C96B5057-1200-4E13-A01D-37C5D3BD3E79}" presName="sp" presStyleCnt="0"/>
      <dgm:spPr/>
    </dgm:pt>
    <dgm:pt modelId="{F6809045-0593-4283-B199-1C7BA50D158E}" type="pres">
      <dgm:prSet presAssocID="{652FC141-B932-4F5C-B444-5D839B0567A2}" presName="linNode" presStyleCnt="0"/>
      <dgm:spPr/>
    </dgm:pt>
    <dgm:pt modelId="{67240573-6188-419D-9E72-37730CAC191B}" type="pres">
      <dgm:prSet presAssocID="{652FC141-B932-4F5C-B444-5D839B0567A2}" presName="parentText" presStyleLbl="node1" presStyleIdx="3" presStyleCnt="4">
        <dgm:presLayoutVars>
          <dgm:chMax val="1"/>
          <dgm:bulletEnabled val="1"/>
        </dgm:presLayoutVars>
      </dgm:prSet>
      <dgm:spPr/>
      <dgm:t>
        <a:bodyPr/>
        <a:lstStyle/>
        <a:p>
          <a:endParaRPr lang="en-US"/>
        </a:p>
      </dgm:t>
    </dgm:pt>
  </dgm:ptLst>
  <dgm:cxnLst>
    <dgm:cxn modelId="{2CFBCFC1-9241-46C9-9E65-359EC7ED78D5}" type="presOf" srcId="{528D624C-6944-4EDE-BCE2-915309B5AFFB}" destId="{BD82DC43-91FC-410D-A39A-F8FE69151241}" srcOrd="0" destOrd="0" presId="urn:microsoft.com/office/officeart/2005/8/layout/vList5"/>
    <dgm:cxn modelId="{2F8D6C9E-8AEA-4681-A88A-DD682D9C03AA}" type="presOf" srcId="{652FC141-B932-4F5C-B444-5D839B0567A2}" destId="{67240573-6188-419D-9E72-37730CAC191B}" srcOrd="0" destOrd="0" presId="urn:microsoft.com/office/officeart/2005/8/layout/vList5"/>
    <dgm:cxn modelId="{E7204B16-3676-4F84-B282-80C050C67DA8}" srcId="{88BCC5C7-0A7D-407C-AE91-38B73962B31E}" destId="{528D624C-6944-4EDE-BCE2-915309B5AFFB}" srcOrd="2" destOrd="0" parTransId="{FDC182B3-BC5C-4B2B-9E20-967FB6D038DD}" sibTransId="{C96B5057-1200-4E13-A01D-37C5D3BD3E79}"/>
    <dgm:cxn modelId="{CB3219BE-D0CF-4FFF-B23D-EB875994C9EC}" srcId="{88BCC5C7-0A7D-407C-AE91-38B73962B31E}" destId="{895E7F82-0919-4578-AF61-F92A2D8B961D}" srcOrd="0" destOrd="0" parTransId="{B10977F4-1251-42A5-9B09-800CC5FF4DFF}" sibTransId="{41910405-6286-4EED-B7BC-F0DD1C1C4DB2}"/>
    <dgm:cxn modelId="{4A26C29D-706A-47FB-ABAB-DAA340ABE42B}" srcId="{88BCC5C7-0A7D-407C-AE91-38B73962B31E}" destId="{8FE9EB8D-DF58-4498-9B3D-BCA884A34F6B}" srcOrd="1" destOrd="0" parTransId="{B9E38076-689C-45B6-A207-24289DB9F66F}" sibTransId="{12B56C8E-9085-4A66-ABA9-C9356D7EB671}"/>
    <dgm:cxn modelId="{F2ADF54C-786E-499D-92A9-8B60BEACDF02}" type="presOf" srcId="{895E7F82-0919-4578-AF61-F92A2D8B961D}" destId="{A97EF3BA-45BF-49E9-B70A-603EB316D741}" srcOrd="0" destOrd="0" presId="urn:microsoft.com/office/officeart/2005/8/layout/vList5"/>
    <dgm:cxn modelId="{AFD95EE7-5FA9-4F34-B0CF-600177EB0393}" type="presOf" srcId="{88BCC5C7-0A7D-407C-AE91-38B73962B31E}" destId="{27AAA646-12A0-4AE6-984A-EA2E80FDF2C9}" srcOrd="0" destOrd="0" presId="urn:microsoft.com/office/officeart/2005/8/layout/vList5"/>
    <dgm:cxn modelId="{57A95D96-5D41-4D93-8A2F-7EC10B3D60F6}" type="presOf" srcId="{8FE9EB8D-DF58-4498-9B3D-BCA884A34F6B}" destId="{7314FBA8-7F3A-4F1B-B008-951342363E9B}" srcOrd="0" destOrd="0" presId="urn:microsoft.com/office/officeart/2005/8/layout/vList5"/>
    <dgm:cxn modelId="{E8B9D650-C91D-4FC1-AE84-36DFC2FD6E82}" srcId="{88BCC5C7-0A7D-407C-AE91-38B73962B31E}" destId="{652FC141-B932-4F5C-B444-5D839B0567A2}" srcOrd="3" destOrd="0" parTransId="{8B105A88-FBF7-4FFF-8EE8-101C1CB9C56E}" sibTransId="{8B91B2CD-E81F-4E1C-AC67-7ADC64C47FB1}"/>
    <dgm:cxn modelId="{F2DA288F-37EA-4985-A36A-020F0677D546}" type="presParOf" srcId="{27AAA646-12A0-4AE6-984A-EA2E80FDF2C9}" destId="{D6D55E49-B41B-4D44-8FF4-310E29A657B9}" srcOrd="0" destOrd="0" presId="urn:microsoft.com/office/officeart/2005/8/layout/vList5"/>
    <dgm:cxn modelId="{A0E8CDDC-4B90-4068-91B2-49F220B4F668}" type="presParOf" srcId="{D6D55E49-B41B-4D44-8FF4-310E29A657B9}" destId="{A97EF3BA-45BF-49E9-B70A-603EB316D741}" srcOrd="0" destOrd="0" presId="urn:microsoft.com/office/officeart/2005/8/layout/vList5"/>
    <dgm:cxn modelId="{C8D38FFF-FF9D-4EA8-B969-2A0F1E16F625}" type="presParOf" srcId="{27AAA646-12A0-4AE6-984A-EA2E80FDF2C9}" destId="{427EDF5D-78DE-4787-8E94-393DE525B771}" srcOrd="1" destOrd="0" presId="urn:microsoft.com/office/officeart/2005/8/layout/vList5"/>
    <dgm:cxn modelId="{F74F02B3-3D30-4DF5-AAFA-BFB817C28C5A}" type="presParOf" srcId="{27AAA646-12A0-4AE6-984A-EA2E80FDF2C9}" destId="{B4DE02FC-D989-4648-A285-AB11A62A205C}" srcOrd="2" destOrd="0" presId="urn:microsoft.com/office/officeart/2005/8/layout/vList5"/>
    <dgm:cxn modelId="{0DBC1459-FF06-47AB-8363-49D24BE44A96}" type="presParOf" srcId="{B4DE02FC-D989-4648-A285-AB11A62A205C}" destId="{7314FBA8-7F3A-4F1B-B008-951342363E9B}" srcOrd="0" destOrd="0" presId="urn:microsoft.com/office/officeart/2005/8/layout/vList5"/>
    <dgm:cxn modelId="{7C7BDB3E-512A-4C52-AFA0-1AEFD3C2D199}" type="presParOf" srcId="{27AAA646-12A0-4AE6-984A-EA2E80FDF2C9}" destId="{63E270F8-8F5A-41E0-8FFB-AED37D6F8CE7}" srcOrd="3" destOrd="0" presId="urn:microsoft.com/office/officeart/2005/8/layout/vList5"/>
    <dgm:cxn modelId="{8136D48A-7719-431D-930C-50B035CD09E8}" type="presParOf" srcId="{27AAA646-12A0-4AE6-984A-EA2E80FDF2C9}" destId="{5739AAC8-4B7A-405E-8CBE-2308B0ABD521}" srcOrd="4" destOrd="0" presId="urn:microsoft.com/office/officeart/2005/8/layout/vList5"/>
    <dgm:cxn modelId="{1F21247A-0607-446C-8030-6AC12E98D4FA}" type="presParOf" srcId="{5739AAC8-4B7A-405E-8CBE-2308B0ABD521}" destId="{BD82DC43-91FC-410D-A39A-F8FE69151241}" srcOrd="0" destOrd="0" presId="urn:microsoft.com/office/officeart/2005/8/layout/vList5"/>
    <dgm:cxn modelId="{16A03462-9468-4D10-AAC8-60C5F4B0C5CC}" type="presParOf" srcId="{27AAA646-12A0-4AE6-984A-EA2E80FDF2C9}" destId="{4B2319CD-7734-43F1-9512-55506C51FB2D}" srcOrd="5" destOrd="0" presId="urn:microsoft.com/office/officeart/2005/8/layout/vList5"/>
    <dgm:cxn modelId="{ADA3E365-83C6-4590-9B4E-C7DEA65BC4E5}" type="presParOf" srcId="{27AAA646-12A0-4AE6-984A-EA2E80FDF2C9}" destId="{F6809045-0593-4283-B199-1C7BA50D158E}" srcOrd="6" destOrd="0" presId="urn:microsoft.com/office/officeart/2005/8/layout/vList5"/>
    <dgm:cxn modelId="{425AC546-BE37-4FB2-9AF5-A53C7E3F4D1B}" type="presParOf" srcId="{F6809045-0593-4283-B199-1C7BA50D158E}" destId="{67240573-6188-419D-9E72-37730CAC191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270DFE-FC12-4CE5-9DCA-11C08AAA83E0}"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en-US"/>
        </a:p>
      </dgm:t>
    </dgm:pt>
    <dgm:pt modelId="{91645E0A-59DC-4EE5-8782-ABC5984B4D83}">
      <dgm:prSet/>
      <dgm:spPr/>
      <dgm:t>
        <a:bodyPr/>
        <a:lstStyle/>
        <a:p>
          <a:pPr rtl="0"/>
          <a:r>
            <a:rPr lang="en-US" b="1" smtClean="0"/>
            <a:t>ETIOLOGY</a:t>
          </a:r>
          <a:endParaRPr lang="en-US"/>
        </a:p>
      </dgm:t>
    </dgm:pt>
    <dgm:pt modelId="{6E398E77-6948-4800-B4F4-4DB9599B4CA3}" type="parTrans" cxnId="{AC5E5167-B577-4F7F-BB36-F2C9E0F1A4EE}">
      <dgm:prSet/>
      <dgm:spPr/>
      <dgm:t>
        <a:bodyPr/>
        <a:lstStyle/>
        <a:p>
          <a:endParaRPr lang="en-US"/>
        </a:p>
      </dgm:t>
    </dgm:pt>
    <dgm:pt modelId="{F8B9DF70-6039-409C-99A8-976D50C24A72}" type="sibTrans" cxnId="{AC5E5167-B577-4F7F-BB36-F2C9E0F1A4EE}">
      <dgm:prSet/>
      <dgm:spPr/>
      <dgm:t>
        <a:bodyPr/>
        <a:lstStyle/>
        <a:p>
          <a:endParaRPr lang="en-US"/>
        </a:p>
      </dgm:t>
    </dgm:pt>
    <dgm:pt modelId="{DE95CB8A-4503-4769-BCBE-D5C81B1C4A15}">
      <dgm:prSet/>
      <dgm:spPr/>
      <dgm:t>
        <a:bodyPr/>
        <a:lstStyle/>
        <a:p>
          <a:pPr rtl="0"/>
          <a:r>
            <a:rPr lang="en-US" dirty="0" smtClean="0"/>
            <a:t>PSYCHODYNAMIC THEORIES</a:t>
          </a:r>
        </a:p>
        <a:p>
          <a:pPr rtl="0"/>
          <a:r>
            <a:rPr lang="en-US" dirty="0" smtClean="0"/>
            <a:t>Demanding and perfectionistic</a:t>
          </a:r>
          <a:endParaRPr lang="en-US" dirty="0"/>
        </a:p>
      </dgm:t>
    </dgm:pt>
    <dgm:pt modelId="{EA957EB5-C703-4F57-A37C-FACCC800D39E}" type="parTrans" cxnId="{C5B7AAFE-5BF9-4F96-A0F2-98A2754401EE}">
      <dgm:prSet/>
      <dgm:spPr/>
      <dgm:t>
        <a:bodyPr/>
        <a:lstStyle/>
        <a:p>
          <a:endParaRPr lang="en-US"/>
        </a:p>
      </dgm:t>
    </dgm:pt>
    <dgm:pt modelId="{8022D5CA-B82B-4396-96AE-4724DE282CAB}" type="sibTrans" cxnId="{C5B7AAFE-5BF9-4F96-A0F2-98A2754401EE}">
      <dgm:prSet/>
      <dgm:spPr/>
      <dgm:t>
        <a:bodyPr/>
        <a:lstStyle/>
        <a:p>
          <a:endParaRPr lang="en-US"/>
        </a:p>
      </dgm:t>
    </dgm:pt>
    <dgm:pt modelId="{9526296C-CAAA-41C8-85A3-882C0265E052}" type="pres">
      <dgm:prSet presAssocID="{E4270DFE-FC12-4CE5-9DCA-11C08AAA83E0}" presName="Name0" presStyleCnt="0">
        <dgm:presLayoutVars>
          <dgm:chMax val="7"/>
          <dgm:dir/>
          <dgm:animLvl val="lvl"/>
          <dgm:resizeHandles val="exact"/>
        </dgm:presLayoutVars>
      </dgm:prSet>
      <dgm:spPr/>
      <dgm:t>
        <a:bodyPr/>
        <a:lstStyle/>
        <a:p>
          <a:endParaRPr lang="en-US"/>
        </a:p>
      </dgm:t>
    </dgm:pt>
    <dgm:pt modelId="{36C105C2-759A-49AE-BDF0-E346EC34605F}" type="pres">
      <dgm:prSet presAssocID="{91645E0A-59DC-4EE5-8782-ABC5984B4D83}" presName="circle1" presStyleLbl="node1" presStyleIdx="0" presStyleCnt="2"/>
      <dgm:spPr/>
    </dgm:pt>
    <dgm:pt modelId="{C21DED55-CB4B-4FFE-8AB8-FB6BEF9974BF}" type="pres">
      <dgm:prSet presAssocID="{91645E0A-59DC-4EE5-8782-ABC5984B4D83}" presName="space" presStyleCnt="0"/>
      <dgm:spPr/>
    </dgm:pt>
    <dgm:pt modelId="{675C524B-02ED-468A-80A7-165BAEA4095A}" type="pres">
      <dgm:prSet presAssocID="{91645E0A-59DC-4EE5-8782-ABC5984B4D83}" presName="rect1" presStyleLbl="alignAcc1" presStyleIdx="0" presStyleCnt="2"/>
      <dgm:spPr/>
      <dgm:t>
        <a:bodyPr/>
        <a:lstStyle/>
        <a:p>
          <a:endParaRPr lang="en-US"/>
        </a:p>
      </dgm:t>
    </dgm:pt>
    <dgm:pt modelId="{58F67B15-F6BE-4D3A-B531-AB6C4252DDBE}" type="pres">
      <dgm:prSet presAssocID="{DE95CB8A-4503-4769-BCBE-D5C81B1C4A15}" presName="vertSpace2" presStyleLbl="node1" presStyleIdx="0" presStyleCnt="2"/>
      <dgm:spPr/>
    </dgm:pt>
    <dgm:pt modelId="{12EE8D5B-CDC8-46B4-9D3C-28B4BCB5FD66}" type="pres">
      <dgm:prSet presAssocID="{DE95CB8A-4503-4769-BCBE-D5C81B1C4A15}" presName="circle2" presStyleLbl="node1" presStyleIdx="1" presStyleCnt="2"/>
      <dgm:spPr/>
    </dgm:pt>
    <dgm:pt modelId="{D9EF8C05-8ECF-44D9-A48F-D112ED84183E}" type="pres">
      <dgm:prSet presAssocID="{DE95CB8A-4503-4769-BCBE-D5C81B1C4A15}" presName="rect2" presStyleLbl="alignAcc1" presStyleIdx="1" presStyleCnt="2"/>
      <dgm:spPr/>
      <dgm:t>
        <a:bodyPr/>
        <a:lstStyle/>
        <a:p>
          <a:endParaRPr lang="en-US"/>
        </a:p>
      </dgm:t>
    </dgm:pt>
    <dgm:pt modelId="{C6145787-A6D4-4F27-B293-FE6D0B9C2A52}" type="pres">
      <dgm:prSet presAssocID="{91645E0A-59DC-4EE5-8782-ABC5984B4D83}" presName="rect1ParTxNoCh" presStyleLbl="alignAcc1" presStyleIdx="1" presStyleCnt="2">
        <dgm:presLayoutVars>
          <dgm:chMax val="1"/>
          <dgm:bulletEnabled val="1"/>
        </dgm:presLayoutVars>
      </dgm:prSet>
      <dgm:spPr/>
      <dgm:t>
        <a:bodyPr/>
        <a:lstStyle/>
        <a:p>
          <a:endParaRPr lang="en-US"/>
        </a:p>
      </dgm:t>
    </dgm:pt>
    <dgm:pt modelId="{EE42794E-8850-4E6C-839E-D02B9736E7FA}" type="pres">
      <dgm:prSet presAssocID="{DE95CB8A-4503-4769-BCBE-D5C81B1C4A15}" presName="rect2ParTxNoCh" presStyleLbl="alignAcc1" presStyleIdx="1" presStyleCnt="2">
        <dgm:presLayoutVars>
          <dgm:chMax val="1"/>
          <dgm:bulletEnabled val="1"/>
        </dgm:presLayoutVars>
      </dgm:prSet>
      <dgm:spPr/>
      <dgm:t>
        <a:bodyPr/>
        <a:lstStyle/>
        <a:p>
          <a:endParaRPr lang="en-US"/>
        </a:p>
      </dgm:t>
    </dgm:pt>
  </dgm:ptLst>
  <dgm:cxnLst>
    <dgm:cxn modelId="{C5B7AAFE-5BF9-4F96-A0F2-98A2754401EE}" srcId="{E4270DFE-FC12-4CE5-9DCA-11C08AAA83E0}" destId="{DE95CB8A-4503-4769-BCBE-D5C81B1C4A15}" srcOrd="1" destOrd="0" parTransId="{EA957EB5-C703-4F57-A37C-FACCC800D39E}" sibTransId="{8022D5CA-B82B-4396-96AE-4724DE282CAB}"/>
    <dgm:cxn modelId="{AC5E5167-B577-4F7F-BB36-F2C9E0F1A4EE}" srcId="{E4270DFE-FC12-4CE5-9DCA-11C08AAA83E0}" destId="{91645E0A-59DC-4EE5-8782-ABC5984B4D83}" srcOrd="0" destOrd="0" parTransId="{6E398E77-6948-4800-B4F4-4DB9599B4CA3}" sibTransId="{F8B9DF70-6039-409C-99A8-976D50C24A72}"/>
    <dgm:cxn modelId="{2F167A71-A0B4-4ADF-B251-7C5C2A1AD514}" type="presOf" srcId="{DE95CB8A-4503-4769-BCBE-D5C81B1C4A15}" destId="{EE42794E-8850-4E6C-839E-D02B9736E7FA}" srcOrd="1" destOrd="0" presId="urn:microsoft.com/office/officeart/2005/8/layout/target3"/>
    <dgm:cxn modelId="{F94BDB6C-0742-4A0C-ACFF-8265033A142C}" type="presOf" srcId="{91645E0A-59DC-4EE5-8782-ABC5984B4D83}" destId="{C6145787-A6D4-4F27-B293-FE6D0B9C2A52}" srcOrd="1" destOrd="0" presId="urn:microsoft.com/office/officeart/2005/8/layout/target3"/>
    <dgm:cxn modelId="{8039E946-79E4-4398-BF64-BEB13932EB12}" type="presOf" srcId="{DE95CB8A-4503-4769-BCBE-D5C81B1C4A15}" destId="{D9EF8C05-8ECF-44D9-A48F-D112ED84183E}" srcOrd="0" destOrd="0" presId="urn:microsoft.com/office/officeart/2005/8/layout/target3"/>
    <dgm:cxn modelId="{1375E7FE-2517-4B81-9B05-340CAAE67359}" type="presOf" srcId="{E4270DFE-FC12-4CE5-9DCA-11C08AAA83E0}" destId="{9526296C-CAAA-41C8-85A3-882C0265E052}" srcOrd="0" destOrd="0" presId="urn:microsoft.com/office/officeart/2005/8/layout/target3"/>
    <dgm:cxn modelId="{93460FFF-35D5-41D9-AB44-D74BD2569F28}" type="presOf" srcId="{91645E0A-59DC-4EE5-8782-ABC5984B4D83}" destId="{675C524B-02ED-468A-80A7-165BAEA4095A}" srcOrd="0" destOrd="0" presId="urn:microsoft.com/office/officeart/2005/8/layout/target3"/>
    <dgm:cxn modelId="{EDC18F32-A3F6-4719-B2A1-8FCA3C708295}" type="presParOf" srcId="{9526296C-CAAA-41C8-85A3-882C0265E052}" destId="{36C105C2-759A-49AE-BDF0-E346EC34605F}" srcOrd="0" destOrd="0" presId="urn:microsoft.com/office/officeart/2005/8/layout/target3"/>
    <dgm:cxn modelId="{38331F7B-8411-45A5-96EE-E8270C92033B}" type="presParOf" srcId="{9526296C-CAAA-41C8-85A3-882C0265E052}" destId="{C21DED55-CB4B-4FFE-8AB8-FB6BEF9974BF}" srcOrd="1" destOrd="0" presId="urn:microsoft.com/office/officeart/2005/8/layout/target3"/>
    <dgm:cxn modelId="{9FD1F787-5EDC-49D6-8B14-3D72202847EC}" type="presParOf" srcId="{9526296C-CAAA-41C8-85A3-882C0265E052}" destId="{675C524B-02ED-468A-80A7-165BAEA4095A}" srcOrd="2" destOrd="0" presId="urn:microsoft.com/office/officeart/2005/8/layout/target3"/>
    <dgm:cxn modelId="{26A29C33-963D-49B7-9431-EE76E2B6F9FA}" type="presParOf" srcId="{9526296C-CAAA-41C8-85A3-882C0265E052}" destId="{58F67B15-F6BE-4D3A-B531-AB6C4252DDBE}" srcOrd="3" destOrd="0" presId="urn:microsoft.com/office/officeart/2005/8/layout/target3"/>
    <dgm:cxn modelId="{37F40EDD-010F-4BD5-95D3-F42EF198BB49}" type="presParOf" srcId="{9526296C-CAAA-41C8-85A3-882C0265E052}" destId="{12EE8D5B-CDC8-46B4-9D3C-28B4BCB5FD66}" srcOrd="4" destOrd="0" presId="urn:microsoft.com/office/officeart/2005/8/layout/target3"/>
    <dgm:cxn modelId="{9165C000-9CA2-4063-ADB7-34B274603E99}" type="presParOf" srcId="{9526296C-CAAA-41C8-85A3-882C0265E052}" destId="{D9EF8C05-8ECF-44D9-A48F-D112ED84183E}" srcOrd="5" destOrd="0" presId="urn:microsoft.com/office/officeart/2005/8/layout/target3"/>
    <dgm:cxn modelId="{0BC7B2A4-8653-4E10-8197-CE5B6BA025D6}" type="presParOf" srcId="{9526296C-CAAA-41C8-85A3-882C0265E052}" destId="{C6145787-A6D4-4F27-B293-FE6D0B9C2A52}" srcOrd="6" destOrd="0" presId="urn:microsoft.com/office/officeart/2005/8/layout/target3"/>
    <dgm:cxn modelId="{706E1060-CA02-4D80-8454-EAFDE4D80820}" type="presParOf" srcId="{9526296C-CAAA-41C8-85A3-882C0265E052}" destId="{EE42794E-8850-4E6C-839E-D02B9736E7FA}"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0F0732-4C5F-499F-B688-4CDAC7DCA6F8}" type="doc">
      <dgm:prSet loTypeId="urn:microsoft.com/office/officeart/2005/8/layout/vList5" loCatId="list" qsTypeId="urn:microsoft.com/office/officeart/2005/8/quickstyle/3d9" qsCatId="3D" csTypeId="urn:microsoft.com/office/officeart/2005/8/colors/colorful3" csCatId="colorful" phldr="1"/>
      <dgm:spPr/>
      <dgm:t>
        <a:bodyPr/>
        <a:lstStyle/>
        <a:p>
          <a:endParaRPr lang="en-US"/>
        </a:p>
      </dgm:t>
    </dgm:pt>
    <dgm:pt modelId="{BDC3B868-5D73-4CCA-A2C0-6699F00946DE}">
      <dgm:prSet/>
      <dgm:spPr/>
      <dgm:t>
        <a:bodyPr/>
        <a:lstStyle/>
        <a:p>
          <a:pPr rtl="0"/>
          <a:r>
            <a:rPr lang="en-US" b="1" smtClean="0"/>
            <a:t>ETIOLOGY</a:t>
          </a:r>
          <a:endParaRPr lang="en-US"/>
        </a:p>
      </dgm:t>
    </dgm:pt>
    <dgm:pt modelId="{F9F09D39-001C-43D4-8912-6B9656FCC1A1}" type="parTrans" cxnId="{839F0137-F868-44F8-8DC7-DEEC3EB27B55}">
      <dgm:prSet/>
      <dgm:spPr/>
      <dgm:t>
        <a:bodyPr/>
        <a:lstStyle/>
        <a:p>
          <a:endParaRPr lang="en-US"/>
        </a:p>
      </dgm:t>
    </dgm:pt>
    <dgm:pt modelId="{3694BF01-14C4-4215-BC1C-09D75C472672}" type="sibTrans" cxnId="{839F0137-F868-44F8-8DC7-DEEC3EB27B55}">
      <dgm:prSet/>
      <dgm:spPr/>
      <dgm:t>
        <a:bodyPr/>
        <a:lstStyle/>
        <a:p>
          <a:endParaRPr lang="en-US"/>
        </a:p>
      </dgm:t>
    </dgm:pt>
    <dgm:pt modelId="{F8B0813A-1B18-4179-AEE4-5B6E50632267}">
      <dgm:prSet/>
      <dgm:spPr/>
      <dgm:t>
        <a:bodyPr/>
        <a:lstStyle/>
        <a:p>
          <a:pPr rtl="0"/>
          <a:r>
            <a:rPr lang="en-US" dirty="0" smtClean="0"/>
            <a:t>Hereditary : </a:t>
          </a:r>
          <a:endParaRPr lang="en-US" dirty="0"/>
        </a:p>
      </dgm:t>
    </dgm:pt>
    <dgm:pt modelId="{A6023951-CBD4-46FA-AC34-D7C513121E32}" type="parTrans" cxnId="{694D9741-933F-4936-9115-D8787E01E537}">
      <dgm:prSet/>
      <dgm:spPr/>
      <dgm:t>
        <a:bodyPr/>
        <a:lstStyle/>
        <a:p>
          <a:endParaRPr lang="en-US"/>
        </a:p>
      </dgm:t>
    </dgm:pt>
    <dgm:pt modelId="{85A8B861-A1C1-4FFE-8010-6A375D5CE5F4}" type="sibTrans" cxnId="{694D9741-933F-4936-9115-D8787E01E537}">
      <dgm:prSet/>
      <dgm:spPr/>
      <dgm:t>
        <a:bodyPr/>
        <a:lstStyle/>
        <a:p>
          <a:endParaRPr lang="en-US"/>
        </a:p>
      </dgm:t>
    </dgm:pt>
    <dgm:pt modelId="{682F4CC9-A18E-43A2-89D7-368CD70442FF}">
      <dgm:prSet/>
      <dgm:spPr/>
      <dgm:t>
        <a:bodyPr/>
        <a:lstStyle/>
        <a:p>
          <a:pPr rtl="0"/>
          <a:r>
            <a:rPr lang="en-US" dirty="0" smtClean="0"/>
            <a:t>Psychosocial: parental rejection, criticized </a:t>
          </a:r>
          <a:endParaRPr lang="en-US" dirty="0"/>
        </a:p>
      </dgm:t>
    </dgm:pt>
    <dgm:pt modelId="{D77EB97B-33C7-4335-8CE3-96EABE4CEC23}" type="parTrans" cxnId="{A1E8BF0D-EE81-48E8-96A9-A2EA417F621A}">
      <dgm:prSet/>
      <dgm:spPr/>
      <dgm:t>
        <a:bodyPr/>
        <a:lstStyle/>
        <a:p>
          <a:endParaRPr lang="en-US"/>
        </a:p>
      </dgm:t>
    </dgm:pt>
    <dgm:pt modelId="{53736585-7E16-4792-9EEC-3874AFE2CEA9}" type="sibTrans" cxnId="{A1E8BF0D-EE81-48E8-96A9-A2EA417F621A}">
      <dgm:prSet/>
      <dgm:spPr/>
      <dgm:t>
        <a:bodyPr/>
        <a:lstStyle/>
        <a:p>
          <a:endParaRPr lang="en-US"/>
        </a:p>
      </dgm:t>
    </dgm:pt>
    <dgm:pt modelId="{B5AD4F17-9E71-485A-9205-A0A51401DF07}" type="pres">
      <dgm:prSet presAssocID="{090F0732-4C5F-499F-B688-4CDAC7DCA6F8}" presName="Name0" presStyleCnt="0">
        <dgm:presLayoutVars>
          <dgm:dir/>
          <dgm:animLvl val="lvl"/>
          <dgm:resizeHandles val="exact"/>
        </dgm:presLayoutVars>
      </dgm:prSet>
      <dgm:spPr/>
      <dgm:t>
        <a:bodyPr/>
        <a:lstStyle/>
        <a:p>
          <a:endParaRPr lang="en-US"/>
        </a:p>
      </dgm:t>
    </dgm:pt>
    <dgm:pt modelId="{4C31ED04-4146-49E8-8523-BF970576DEEE}" type="pres">
      <dgm:prSet presAssocID="{BDC3B868-5D73-4CCA-A2C0-6699F00946DE}" presName="linNode" presStyleCnt="0"/>
      <dgm:spPr/>
    </dgm:pt>
    <dgm:pt modelId="{4CD59BE3-A8A6-4A50-9C4B-852ACEF8B5F3}" type="pres">
      <dgm:prSet presAssocID="{BDC3B868-5D73-4CCA-A2C0-6699F00946DE}" presName="parentText" presStyleLbl="node1" presStyleIdx="0" presStyleCnt="3" custScaleY="30051">
        <dgm:presLayoutVars>
          <dgm:chMax val="1"/>
          <dgm:bulletEnabled val="1"/>
        </dgm:presLayoutVars>
      </dgm:prSet>
      <dgm:spPr/>
      <dgm:t>
        <a:bodyPr/>
        <a:lstStyle/>
        <a:p>
          <a:endParaRPr lang="en-US"/>
        </a:p>
      </dgm:t>
    </dgm:pt>
    <dgm:pt modelId="{C87E78F4-7F48-472E-9350-EE1C63A26B4E}" type="pres">
      <dgm:prSet presAssocID="{3694BF01-14C4-4215-BC1C-09D75C472672}" presName="sp" presStyleCnt="0"/>
      <dgm:spPr/>
    </dgm:pt>
    <dgm:pt modelId="{FFB35F38-AA5E-4475-89C4-7211FC83CD24}" type="pres">
      <dgm:prSet presAssocID="{F8B0813A-1B18-4179-AEE4-5B6E50632267}" presName="linNode" presStyleCnt="0"/>
      <dgm:spPr/>
    </dgm:pt>
    <dgm:pt modelId="{782C5CE5-8AC6-4EBF-92C6-EEBE4E464751}" type="pres">
      <dgm:prSet presAssocID="{F8B0813A-1B18-4179-AEE4-5B6E50632267}" presName="parentText" presStyleLbl="node1" presStyleIdx="1" presStyleCnt="3">
        <dgm:presLayoutVars>
          <dgm:chMax val="1"/>
          <dgm:bulletEnabled val="1"/>
        </dgm:presLayoutVars>
      </dgm:prSet>
      <dgm:spPr/>
      <dgm:t>
        <a:bodyPr/>
        <a:lstStyle/>
        <a:p>
          <a:endParaRPr lang="en-US"/>
        </a:p>
      </dgm:t>
    </dgm:pt>
    <dgm:pt modelId="{115D29DB-D78B-44D6-99F8-38E6B3876D3D}" type="pres">
      <dgm:prSet presAssocID="{85A8B861-A1C1-4FFE-8010-6A375D5CE5F4}" presName="sp" presStyleCnt="0"/>
      <dgm:spPr/>
    </dgm:pt>
    <dgm:pt modelId="{4021F6EA-C8FC-4256-91C0-8F087B117142}" type="pres">
      <dgm:prSet presAssocID="{682F4CC9-A18E-43A2-89D7-368CD70442FF}" presName="linNode" presStyleCnt="0"/>
      <dgm:spPr/>
    </dgm:pt>
    <dgm:pt modelId="{24B5E18B-C7A0-4F4C-9C1C-9610F8E935F9}" type="pres">
      <dgm:prSet presAssocID="{682F4CC9-A18E-43A2-89D7-368CD70442FF}" presName="parentText" presStyleLbl="node1" presStyleIdx="2" presStyleCnt="3">
        <dgm:presLayoutVars>
          <dgm:chMax val="1"/>
          <dgm:bulletEnabled val="1"/>
        </dgm:presLayoutVars>
      </dgm:prSet>
      <dgm:spPr/>
      <dgm:t>
        <a:bodyPr/>
        <a:lstStyle/>
        <a:p>
          <a:endParaRPr lang="en-US"/>
        </a:p>
      </dgm:t>
    </dgm:pt>
  </dgm:ptLst>
  <dgm:cxnLst>
    <dgm:cxn modelId="{694D9741-933F-4936-9115-D8787E01E537}" srcId="{090F0732-4C5F-499F-B688-4CDAC7DCA6F8}" destId="{F8B0813A-1B18-4179-AEE4-5B6E50632267}" srcOrd="1" destOrd="0" parTransId="{A6023951-CBD4-46FA-AC34-D7C513121E32}" sibTransId="{85A8B861-A1C1-4FFE-8010-6A375D5CE5F4}"/>
    <dgm:cxn modelId="{4F54A2CD-5A0E-41C6-B251-638DC84563E2}" type="presOf" srcId="{F8B0813A-1B18-4179-AEE4-5B6E50632267}" destId="{782C5CE5-8AC6-4EBF-92C6-EEBE4E464751}" srcOrd="0" destOrd="0" presId="urn:microsoft.com/office/officeart/2005/8/layout/vList5"/>
    <dgm:cxn modelId="{CD4EBFD6-1954-4A2D-8BDE-D972B006657E}" type="presOf" srcId="{682F4CC9-A18E-43A2-89D7-368CD70442FF}" destId="{24B5E18B-C7A0-4F4C-9C1C-9610F8E935F9}" srcOrd="0" destOrd="0" presId="urn:microsoft.com/office/officeart/2005/8/layout/vList5"/>
    <dgm:cxn modelId="{839F0137-F868-44F8-8DC7-DEEC3EB27B55}" srcId="{090F0732-4C5F-499F-B688-4CDAC7DCA6F8}" destId="{BDC3B868-5D73-4CCA-A2C0-6699F00946DE}" srcOrd="0" destOrd="0" parTransId="{F9F09D39-001C-43D4-8912-6B9656FCC1A1}" sibTransId="{3694BF01-14C4-4215-BC1C-09D75C472672}"/>
    <dgm:cxn modelId="{1B7E4A01-8651-44FB-BCFB-5883DE550246}" type="presOf" srcId="{BDC3B868-5D73-4CCA-A2C0-6699F00946DE}" destId="{4CD59BE3-A8A6-4A50-9C4B-852ACEF8B5F3}" srcOrd="0" destOrd="0" presId="urn:microsoft.com/office/officeart/2005/8/layout/vList5"/>
    <dgm:cxn modelId="{A1E8BF0D-EE81-48E8-96A9-A2EA417F621A}" srcId="{090F0732-4C5F-499F-B688-4CDAC7DCA6F8}" destId="{682F4CC9-A18E-43A2-89D7-368CD70442FF}" srcOrd="2" destOrd="0" parTransId="{D77EB97B-33C7-4335-8CE3-96EABE4CEC23}" sibTransId="{53736585-7E16-4792-9EEC-3874AFE2CEA9}"/>
    <dgm:cxn modelId="{9C716061-4AE3-4671-B3B5-4DDDE1AB49BE}" type="presOf" srcId="{090F0732-4C5F-499F-B688-4CDAC7DCA6F8}" destId="{B5AD4F17-9E71-485A-9205-A0A51401DF07}" srcOrd="0" destOrd="0" presId="urn:microsoft.com/office/officeart/2005/8/layout/vList5"/>
    <dgm:cxn modelId="{628838F3-3E02-41D5-BBF0-ECF6D61D7025}" type="presParOf" srcId="{B5AD4F17-9E71-485A-9205-A0A51401DF07}" destId="{4C31ED04-4146-49E8-8523-BF970576DEEE}" srcOrd="0" destOrd="0" presId="urn:microsoft.com/office/officeart/2005/8/layout/vList5"/>
    <dgm:cxn modelId="{CD77DC53-41F1-4500-A48A-6707A18D52E1}" type="presParOf" srcId="{4C31ED04-4146-49E8-8523-BF970576DEEE}" destId="{4CD59BE3-A8A6-4A50-9C4B-852ACEF8B5F3}" srcOrd="0" destOrd="0" presId="urn:microsoft.com/office/officeart/2005/8/layout/vList5"/>
    <dgm:cxn modelId="{F85929A7-4C0B-414E-AF95-00578DAAA4B4}" type="presParOf" srcId="{B5AD4F17-9E71-485A-9205-A0A51401DF07}" destId="{C87E78F4-7F48-472E-9350-EE1C63A26B4E}" srcOrd="1" destOrd="0" presId="urn:microsoft.com/office/officeart/2005/8/layout/vList5"/>
    <dgm:cxn modelId="{E37147A5-1A1E-46D7-982D-91576C17F6C6}" type="presParOf" srcId="{B5AD4F17-9E71-485A-9205-A0A51401DF07}" destId="{FFB35F38-AA5E-4475-89C4-7211FC83CD24}" srcOrd="2" destOrd="0" presId="urn:microsoft.com/office/officeart/2005/8/layout/vList5"/>
    <dgm:cxn modelId="{EEB861A4-209E-484F-A257-1EEEABA8F5BF}" type="presParOf" srcId="{FFB35F38-AA5E-4475-89C4-7211FC83CD24}" destId="{782C5CE5-8AC6-4EBF-92C6-EEBE4E464751}" srcOrd="0" destOrd="0" presId="urn:microsoft.com/office/officeart/2005/8/layout/vList5"/>
    <dgm:cxn modelId="{E9D80182-5A12-4482-84BF-F1F17C402E7C}" type="presParOf" srcId="{B5AD4F17-9E71-485A-9205-A0A51401DF07}" destId="{115D29DB-D78B-44D6-99F8-38E6B3876D3D}" srcOrd="3" destOrd="0" presId="urn:microsoft.com/office/officeart/2005/8/layout/vList5"/>
    <dgm:cxn modelId="{D5CF5F98-3B0E-4D54-9F62-3BF7ACA489CD}" type="presParOf" srcId="{B5AD4F17-9E71-485A-9205-A0A51401DF07}" destId="{4021F6EA-C8FC-4256-91C0-8F087B117142}" srcOrd="4" destOrd="0" presId="urn:microsoft.com/office/officeart/2005/8/layout/vList5"/>
    <dgm:cxn modelId="{83A8DE05-CE21-44EC-81FA-9CE0373D3568}" type="presParOf" srcId="{4021F6EA-C8FC-4256-91C0-8F087B117142}" destId="{24B5E18B-C7A0-4F4C-9C1C-9610F8E935F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1D2E82-77AD-4E7A-9782-25E84EDF28C6}" type="doc">
      <dgm:prSet loTypeId="urn:microsoft.com/office/officeart/2005/8/layout/hProcess9" loCatId="process" qsTypeId="urn:microsoft.com/office/officeart/2005/8/quickstyle/3d9" qsCatId="3D" csTypeId="urn:microsoft.com/office/officeart/2005/8/colors/accent2_1" csCatId="accent2" phldr="1"/>
      <dgm:spPr/>
      <dgm:t>
        <a:bodyPr/>
        <a:lstStyle/>
        <a:p>
          <a:endParaRPr lang="en-US"/>
        </a:p>
      </dgm:t>
    </dgm:pt>
    <dgm:pt modelId="{8C0EFC79-35EA-4DE7-BEA7-9FD801393DC6}">
      <dgm:prSet/>
      <dgm:spPr/>
      <dgm:t>
        <a:bodyPr/>
        <a:lstStyle/>
        <a:p>
          <a:pPr rtl="0"/>
          <a:r>
            <a:rPr lang="en-US" smtClean="0"/>
            <a:t>ETIOLOGY</a:t>
          </a:r>
          <a:endParaRPr lang="en-US"/>
        </a:p>
      </dgm:t>
    </dgm:pt>
    <dgm:pt modelId="{F8B96FEB-1B81-4EAB-AEF6-B7EAA746650B}" type="parTrans" cxnId="{B960ED1D-5D88-4392-A225-A15B05AE268D}">
      <dgm:prSet/>
      <dgm:spPr/>
      <dgm:t>
        <a:bodyPr/>
        <a:lstStyle/>
        <a:p>
          <a:endParaRPr lang="en-US"/>
        </a:p>
      </dgm:t>
    </dgm:pt>
    <dgm:pt modelId="{DFD2D533-C1D4-4413-8928-9FD8CE035AC9}" type="sibTrans" cxnId="{B960ED1D-5D88-4392-A225-A15B05AE268D}">
      <dgm:prSet/>
      <dgm:spPr/>
      <dgm:t>
        <a:bodyPr/>
        <a:lstStyle/>
        <a:p>
          <a:endParaRPr lang="en-US"/>
        </a:p>
      </dgm:t>
    </dgm:pt>
    <dgm:pt modelId="{03E6D0F6-6792-4BC6-A815-71DC835E98E3}">
      <dgm:prSet/>
      <dgm:spPr/>
      <dgm:t>
        <a:bodyPr/>
        <a:lstStyle/>
        <a:p>
          <a:pPr rtl="0"/>
          <a:r>
            <a:rPr lang="en-US" smtClean="0"/>
            <a:t>GENETIC</a:t>
          </a:r>
          <a:endParaRPr lang="en-US"/>
        </a:p>
      </dgm:t>
    </dgm:pt>
    <dgm:pt modelId="{1ED65DC9-2E32-445F-9BF0-A3F9DB003918}" type="parTrans" cxnId="{7DBE9542-3DC5-491F-BA5D-B9316B075F4A}">
      <dgm:prSet/>
      <dgm:spPr/>
      <dgm:t>
        <a:bodyPr/>
        <a:lstStyle/>
        <a:p>
          <a:endParaRPr lang="en-US"/>
        </a:p>
      </dgm:t>
    </dgm:pt>
    <dgm:pt modelId="{A09A5F50-10F2-4AA8-B4E5-50CA3E286AFD}" type="sibTrans" cxnId="{7DBE9542-3DC5-491F-BA5D-B9316B075F4A}">
      <dgm:prSet/>
      <dgm:spPr/>
      <dgm:t>
        <a:bodyPr/>
        <a:lstStyle/>
        <a:p>
          <a:endParaRPr lang="en-US"/>
        </a:p>
      </dgm:t>
    </dgm:pt>
    <dgm:pt modelId="{EA2EDCCC-7FB3-4BC8-A111-428ADEC96F1F}">
      <dgm:prSet/>
      <dgm:spPr/>
      <dgm:t>
        <a:bodyPr/>
        <a:lstStyle/>
        <a:p>
          <a:pPr rtl="0"/>
          <a:r>
            <a:rPr lang="en-US" dirty="0" smtClean="0"/>
            <a:t>PSYCHOSOCIAL : overprotective</a:t>
          </a:r>
          <a:endParaRPr lang="en-US" dirty="0"/>
        </a:p>
      </dgm:t>
    </dgm:pt>
    <dgm:pt modelId="{D9FC52E2-30B9-4737-BD99-2EA05EA6471F}" type="parTrans" cxnId="{21190581-E1FD-447B-B127-F6BB3D9C4093}">
      <dgm:prSet/>
      <dgm:spPr/>
      <dgm:t>
        <a:bodyPr/>
        <a:lstStyle/>
        <a:p>
          <a:endParaRPr lang="en-US"/>
        </a:p>
      </dgm:t>
    </dgm:pt>
    <dgm:pt modelId="{1945D104-ECA2-4BBD-B10F-0B384C619234}" type="sibTrans" cxnId="{21190581-E1FD-447B-B127-F6BB3D9C4093}">
      <dgm:prSet/>
      <dgm:spPr/>
      <dgm:t>
        <a:bodyPr/>
        <a:lstStyle/>
        <a:p>
          <a:endParaRPr lang="en-US"/>
        </a:p>
      </dgm:t>
    </dgm:pt>
    <dgm:pt modelId="{BC60D7E9-21FD-4AD3-BFE1-166902378DB7}" type="pres">
      <dgm:prSet presAssocID="{9F1D2E82-77AD-4E7A-9782-25E84EDF28C6}" presName="CompostProcess" presStyleCnt="0">
        <dgm:presLayoutVars>
          <dgm:dir/>
          <dgm:resizeHandles val="exact"/>
        </dgm:presLayoutVars>
      </dgm:prSet>
      <dgm:spPr/>
      <dgm:t>
        <a:bodyPr/>
        <a:lstStyle/>
        <a:p>
          <a:endParaRPr lang="en-US"/>
        </a:p>
      </dgm:t>
    </dgm:pt>
    <dgm:pt modelId="{1CA8C835-4ECA-4143-AD47-6D10F1726275}" type="pres">
      <dgm:prSet presAssocID="{9F1D2E82-77AD-4E7A-9782-25E84EDF28C6}" presName="arrow" presStyleLbl="bgShp" presStyleIdx="0" presStyleCnt="1"/>
      <dgm:spPr/>
    </dgm:pt>
    <dgm:pt modelId="{94007891-3BD4-4D49-B026-E387FF7F3B28}" type="pres">
      <dgm:prSet presAssocID="{9F1D2E82-77AD-4E7A-9782-25E84EDF28C6}" presName="linearProcess" presStyleCnt="0"/>
      <dgm:spPr/>
    </dgm:pt>
    <dgm:pt modelId="{7052565C-4CCF-4F88-B9CE-6D2D8BF965EF}" type="pres">
      <dgm:prSet presAssocID="{8C0EFC79-35EA-4DE7-BEA7-9FD801393DC6}" presName="textNode" presStyleLbl="node1" presStyleIdx="0" presStyleCnt="3" custScaleY="48010">
        <dgm:presLayoutVars>
          <dgm:bulletEnabled val="1"/>
        </dgm:presLayoutVars>
      </dgm:prSet>
      <dgm:spPr/>
      <dgm:t>
        <a:bodyPr/>
        <a:lstStyle/>
        <a:p>
          <a:endParaRPr lang="en-US"/>
        </a:p>
      </dgm:t>
    </dgm:pt>
    <dgm:pt modelId="{802AAA9E-C346-42C4-8732-97DFEDA5C00F}" type="pres">
      <dgm:prSet presAssocID="{DFD2D533-C1D4-4413-8928-9FD8CE035AC9}" presName="sibTrans" presStyleCnt="0"/>
      <dgm:spPr/>
    </dgm:pt>
    <dgm:pt modelId="{5B64F969-7E4E-4156-BA7F-6940D5B6D12A}" type="pres">
      <dgm:prSet presAssocID="{03E6D0F6-6792-4BC6-A815-71DC835E98E3}" presName="textNode" presStyleLbl="node1" presStyleIdx="1" presStyleCnt="3">
        <dgm:presLayoutVars>
          <dgm:bulletEnabled val="1"/>
        </dgm:presLayoutVars>
      </dgm:prSet>
      <dgm:spPr/>
      <dgm:t>
        <a:bodyPr/>
        <a:lstStyle/>
        <a:p>
          <a:endParaRPr lang="en-US"/>
        </a:p>
      </dgm:t>
    </dgm:pt>
    <dgm:pt modelId="{6348C175-DD2E-44CB-94D6-0D152AD97373}" type="pres">
      <dgm:prSet presAssocID="{A09A5F50-10F2-4AA8-B4E5-50CA3E286AFD}" presName="sibTrans" presStyleCnt="0"/>
      <dgm:spPr/>
    </dgm:pt>
    <dgm:pt modelId="{29B4EF9A-5C0C-421F-BDD2-1251DFD1753E}" type="pres">
      <dgm:prSet presAssocID="{EA2EDCCC-7FB3-4BC8-A111-428ADEC96F1F}" presName="textNode" presStyleLbl="node1" presStyleIdx="2" presStyleCnt="3">
        <dgm:presLayoutVars>
          <dgm:bulletEnabled val="1"/>
        </dgm:presLayoutVars>
      </dgm:prSet>
      <dgm:spPr/>
      <dgm:t>
        <a:bodyPr/>
        <a:lstStyle/>
        <a:p>
          <a:endParaRPr lang="en-US"/>
        </a:p>
      </dgm:t>
    </dgm:pt>
  </dgm:ptLst>
  <dgm:cxnLst>
    <dgm:cxn modelId="{220DF9DA-C394-439B-B1B6-0CD6480A8609}" type="presOf" srcId="{03E6D0F6-6792-4BC6-A815-71DC835E98E3}" destId="{5B64F969-7E4E-4156-BA7F-6940D5B6D12A}" srcOrd="0" destOrd="0" presId="urn:microsoft.com/office/officeart/2005/8/layout/hProcess9"/>
    <dgm:cxn modelId="{B960ED1D-5D88-4392-A225-A15B05AE268D}" srcId="{9F1D2E82-77AD-4E7A-9782-25E84EDF28C6}" destId="{8C0EFC79-35EA-4DE7-BEA7-9FD801393DC6}" srcOrd="0" destOrd="0" parTransId="{F8B96FEB-1B81-4EAB-AEF6-B7EAA746650B}" sibTransId="{DFD2D533-C1D4-4413-8928-9FD8CE035AC9}"/>
    <dgm:cxn modelId="{7DBE9542-3DC5-491F-BA5D-B9316B075F4A}" srcId="{9F1D2E82-77AD-4E7A-9782-25E84EDF28C6}" destId="{03E6D0F6-6792-4BC6-A815-71DC835E98E3}" srcOrd="1" destOrd="0" parTransId="{1ED65DC9-2E32-445F-9BF0-A3F9DB003918}" sibTransId="{A09A5F50-10F2-4AA8-B4E5-50CA3E286AFD}"/>
    <dgm:cxn modelId="{C0E9D933-6CAC-4960-BD06-D2402550B095}" type="presOf" srcId="{EA2EDCCC-7FB3-4BC8-A111-428ADEC96F1F}" destId="{29B4EF9A-5C0C-421F-BDD2-1251DFD1753E}" srcOrd="0" destOrd="0" presId="urn:microsoft.com/office/officeart/2005/8/layout/hProcess9"/>
    <dgm:cxn modelId="{E25127C3-82DC-4BE5-8B91-AA245E73D56D}" type="presOf" srcId="{8C0EFC79-35EA-4DE7-BEA7-9FD801393DC6}" destId="{7052565C-4CCF-4F88-B9CE-6D2D8BF965EF}" srcOrd="0" destOrd="0" presId="urn:microsoft.com/office/officeart/2005/8/layout/hProcess9"/>
    <dgm:cxn modelId="{21190581-E1FD-447B-B127-F6BB3D9C4093}" srcId="{9F1D2E82-77AD-4E7A-9782-25E84EDF28C6}" destId="{EA2EDCCC-7FB3-4BC8-A111-428ADEC96F1F}" srcOrd="2" destOrd="0" parTransId="{D9FC52E2-30B9-4737-BD99-2EA05EA6471F}" sibTransId="{1945D104-ECA2-4BBD-B10F-0B384C619234}"/>
    <dgm:cxn modelId="{B2A0AA68-2EE4-4BAB-8FEB-7EFCA6890E5F}" type="presOf" srcId="{9F1D2E82-77AD-4E7A-9782-25E84EDF28C6}" destId="{BC60D7E9-21FD-4AD3-BFE1-166902378DB7}" srcOrd="0" destOrd="0" presId="urn:microsoft.com/office/officeart/2005/8/layout/hProcess9"/>
    <dgm:cxn modelId="{4228E380-EBC7-4884-9E74-84037DE05CFE}" type="presParOf" srcId="{BC60D7E9-21FD-4AD3-BFE1-166902378DB7}" destId="{1CA8C835-4ECA-4143-AD47-6D10F1726275}" srcOrd="0" destOrd="0" presId="urn:microsoft.com/office/officeart/2005/8/layout/hProcess9"/>
    <dgm:cxn modelId="{D6DED5C2-95AF-4643-B000-7EB8EEE3EF85}" type="presParOf" srcId="{BC60D7E9-21FD-4AD3-BFE1-166902378DB7}" destId="{94007891-3BD4-4D49-B026-E387FF7F3B28}" srcOrd="1" destOrd="0" presId="urn:microsoft.com/office/officeart/2005/8/layout/hProcess9"/>
    <dgm:cxn modelId="{F304A138-7A85-4468-BC31-C19D8FDF57C0}" type="presParOf" srcId="{94007891-3BD4-4D49-B026-E387FF7F3B28}" destId="{7052565C-4CCF-4F88-B9CE-6D2D8BF965EF}" srcOrd="0" destOrd="0" presId="urn:microsoft.com/office/officeart/2005/8/layout/hProcess9"/>
    <dgm:cxn modelId="{71B60602-51D3-4833-9646-45FC26D71444}" type="presParOf" srcId="{94007891-3BD4-4D49-B026-E387FF7F3B28}" destId="{802AAA9E-C346-42C4-8732-97DFEDA5C00F}" srcOrd="1" destOrd="0" presId="urn:microsoft.com/office/officeart/2005/8/layout/hProcess9"/>
    <dgm:cxn modelId="{69959CFF-391A-4D29-AB2E-0913C11FE7BA}" type="presParOf" srcId="{94007891-3BD4-4D49-B026-E387FF7F3B28}" destId="{5B64F969-7E4E-4156-BA7F-6940D5B6D12A}" srcOrd="2" destOrd="0" presId="urn:microsoft.com/office/officeart/2005/8/layout/hProcess9"/>
    <dgm:cxn modelId="{2C5F63A6-213C-42AB-BA78-BF7F977B760D}" type="presParOf" srcId="{94007891-3BD4-4D49-B026-E387FF7F3B28}" destId="{6348C175-DD2E-44CB-94D6-0D152AD97373}" srcOrd="3" destOrd="0" presId="urn:microsoft.com/office/officeart/2005/8/layout/hProcess9"/>
    <dgm:cxn modelId="{E3A29F57-CB25-4DC7-91E0-246D2C10EA3B}" type="presParOf" srcId="{94007891-3BD4-4D49-B026-E387FF7F3B28}" destId="{29B4EF9A-5C0C-421F-BDD2-1251DFD1753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D8198FF-29C0-4AE8-92DA-CD146F6AD9B7}" type="doc">
      <dgm:prSet loTypeId="urn:microsoft.com/office/officeart/2005/8/layout/target3" loCatId="relationship" qsTypeId="urn:microsoft.com/office/officeart/2005/8/quickstyle/3d9" qsCatId="3D" csTypeId="urn:microsoft.com/office/officeart/2005/8/colors/accent1_2" csCatId="accent1" phldr="1"/>
      <dgm:spPr/>
      <dgm:t>
        <a:bodyPr/>
        <a:lstStyle/>
        <a:p>
          <a:endParaRPr lang="en-US"/>
        </a:p>
      </dgm:t>
    </dgm:pt>
    <dgm:pt modelId="{0986534E-1AE9-40BF-96F8-F3540B933154}">
      <dgm:prSet/>
      <dgm:spPr/>
      <dgm:t>
        <a:bodyPr/>
        <a:lstStyle/>
        <a:p>
          <a:pPr rtl="0"/>
          <a:r>
            <a:rPr lang="en-US" b="1" smtClean="0"/>
            <a:t>ETIOLOGY</a:t>
          </a:r>
          <a:endParaRPr lang="en-US"/>
        </a:p>
      </dgm:t>
    </dgm:pt>
    <dgm:pt modelId="{990D7257-0AF2-4A0B-8E65-70C2B5556D5F}" type="parTrans" cxnId="{2872BB24-2324-4387-8010-70B635475701}">
      <dgm:prSet/>
      <dgm:spPr/>
      <dgm:t>
        <a:bodyPr/>
        <a:lstStyle/>
        <a:p>
          <a:endParaRPr lang="en-US"/>
        </a:p>
      </dgm:t>
    </dgm:pt>
    <dgm:pt modelId="{F3552113-1D36-4545-8472-16ECAFE8AFCE}" type="sibTrans" cxnId="{2872BB24-2324-4387-8010-70B635475701}">
      <dgm:prSet/>
      <dgm:spPr/>
      <dgm:t>
        <a:bodyPr/>
        <a:lstStyle/>
        <a:p>
          <a:endParaRPr lang="en-US"/>
        </a:p>
      </dgm:t>
    </dgm:pt>
    <dgm:pt modelId="{26535328-AFB1-4957-8436-17EB221C2395}">
      <dgm:prSet/>
      <dgm:spPr/>
      <dgm:t>
        <a:bodyPr/>
        <a:lstStyle/>
        <a:p>
          <a:pPr rtl="0"/>
          <a:r>
            <a:rPr lang="en-US" b="1" dirty="0" smtClean="0"/>
            <a:t>PSYCHOANALYTICAL THEORY : </a:t>
          </a:r>
          <a:r>
            <a:rPr lang="en-US" b="1" dirty="0" err="1" smtClean="0"/>
            <a:t>overcontrol</a:t>
          </a:r>
          <a:endParaRPr lang="en-US" dirty="0"/>
        </a:p>
      </dgm:t>
    </dgm:pt>
    <dgm:pt modelId="{51F5D66F-7344-43F9-AFF2-157799BF30E0}" type="parTrans" cxnId="{61DBA9C0-F854-4EC5-A2DE-694BD42A70F0}">
      <dgm:prSet/>
      <dgm:spPr/>
      <dgm:t>
        <a:bodyPr/>
        <a:lstStyle/>
        <a:p>
          <a:endParaRPr lang="en-US"/>
        </a:p>
      </dgm:t>
    </dgm:pt>
    <dgm:pt modelId="{7C55DE9D-2264-4FA6-B016-CDD033F34C69}" type="sibTrans" cxnId="{61DBA9C0-F854-4EC5-A2DE-694BD42A70F0}">
      <dgm:prSet/>
      <dgm:spPr/>
      <dgm:t>
        <a:bodyPr/>
        <a:lstStyle/>
        <a:p>
          <a:endParaRPr lang="en-US"/>
        </a:p>
      </dgm:t>
    </dgm:pt>
    <dgm:pt modelId="{3407D29F-12F3-4FF4-B7FC-9F9C7E8007FD}" type="pres">
      <dgm:prSet presAssocID="{ED8198FF-29C0-4AE8-92DA-CD146F6AD9B7}" presName="Name0" presStyleCnt="0">
        <dgm:presLayoutVars>
          <dgm:chMax val="7"/>
          <dgm:dir/>
          <dgm:animLvl val="lvl"/>
          <dgm:resizeHandles val="exact"/>
        </dgm:presLayoutVars>
      </dgm:prSet>
      <dgm:spPr/>
      <dgm:t>
        <a:bodyPr/>
        <a:lstStyle/>
        <a:p>
          <a:endParaRPr lang="en-US"/>
        </a:p>
      </dgm:t>
    </dgm:pt>
    <dgm:pt modelId="{D071BFC9-AFD9-4862-93BE-751B1BB12453}" type="pres">
      <dgm:prSet presAssocID="{0986534E-1AE9-40BF-96F8-F3540B933154}" presName="circle1" presStyleLbl="node1" presStyleIdx="0" presStyleCnt="2"/>
      <dgm:spPr/>
    </dgm:pt>
    <dgm:pt modelId="{6FD94ED3-EDAA-49A6-952B-8BA3DEB1D55E}" type="pres">
      <dgm:prSet presAssocID="{0986534E-1AE9-40BF-96F8-F3540B933154}" presName="space" presStyleCnt="0"/>
      <dgm:spPr/>
    </dgm:pt>
    <dgm:pt modelId="{EDF86A78-8B13-4818-9B8E-26FBFA4C67D9}" type="pres">
      <dgm:prSet presAssocID="{0986534E-1AE9-40BF-96F8-F3540B933154}" presName="rect1" presStyleLbl="alignAcc1" presStyleIdx="0" presStyleCnt="2"/>
      <dgm:spPr/>
      <dgm:t>
        <a:bodyPr/>
        <a:lstStyle/>
        <a:p>
          <a:endParaRPr lang="en-US"/>
        </a:p>
      </dgm:t>
    </dgm:pt>
    <dgm:pt modelId="{91D68F2A-3798-4B6A-86F6-7008462CFB0D}" type="pres">
      <dgm:prSet presAssocID="{26535328-AFB1-4957-8436-17EB221C2395}" presName="vertSpace2" presStyleLbl="node1" presStyleIdx="0" presStyleCnt="2"/>
      <dgm:spPr/>
    </dgm:pt>
    <dgm:pt modelId="{8E97EB46-84A9-4FDD-9C26-3A52F946DA8F}" type="pres">
      <dgm:prSet presAssocID="{26535328-AFB1-4957-8436-17EB221C2395}" presName="circle2" presStyleLbl="node1" presStyleIdx="1" presStyleCnt="2"/>
      <dgm:spPr/>
    </dgm:pt>
    <dgm:pt modelId="{45949638-13A9-4046-AC2E-AA6B8A334A39}" type="pres">
      <dgm:prSet presAssocID="{26535328-AFB1-4957-8436-17EB221C2395}" presName="rect2" presStyleLbl="alignAcc1" presStyleIdx="1" presStyleCnt="2"/>
      <dgm:spPr/>
      <dgm:t>
        <a:bodyPr/>
        <a:lstStyle/>
        <a:p>
          <a:endParaRPr lang="en-US"/>
        </a:p>
      </dgm:t>
    </dgm:pt>
    <dgm:pt modelId="{56E4BA8D-D401-45AB-8621-C2A26676D46A}" type="pres">
      <dgm:prSet presAssocID="{0986534E-1AE9-40BF-96F8-F3540B933154}" presName="rect1ParTxNoCh" presStyleLbl="alignAcc1" presStyleIdx="1" presStyleCnt="2">
        <dgm:presLayoutVars>
          <dgm:chMax val="1"/>
          <dgm:bulletEnabled val="1"/>
        </dgm:presLayoutVars>
      </dgm:prSet>
      <dgm:spPr/>
      <dgm:t>
        <a:bodyPr/>
        <a:lstStyle/>
        <a:p>
          <a:endParaRPr lang="en-US"/>
        </a:p>
      </dgm:t>
    </dgm:pt>
    <dgm:pt modelId="{2F792DF2-5921-48F0-B787-20F03B686AEC}" type="pres">
      <dgm:prSet presAssocID="{26535328-AFB1-4957-8436-17EB221C2395}" presName="rect2ParTxNoCh" presStyleLbl="alignAcc1" presStyleIdx="1" presStyleCnt="2">
        <dgm:presLayoutVars>
          <dgm:chMax val="1"/>
          <dgm:bulletEnabled val="1"/>
        </dgm:presLayoutVars>
      </dgm:prSet>
      <dgm:spPr/>
      <dgm:t>
        <a:bodyPr/>
        <a:lstStyle/>
        <a:p>
          <a:endParaRPr lang="en-US"/>
        </a:p>
      </dgm:t>
    </dgm:pt>
  </dgm:ptLst>
  <dgm:cxnLst>
    <dgm:cxn modelId="{C292AA4F-61F5-46BB-8EB3-CB3805EAD124}" type="presOf" srcId="{0986534E-1AE9-40BF-96F8-F3540B933154}" destId="{56E4BA8D-D401-45AB-8621-C2A26676D46A}" srcOrd="1" destOrd="0" presId="urn:microsoft.com/office/officeart/2005/8/layout/target3"/>
    <dgm:cxn modelId="{61DBA9C0-F854-4EC5-A2DE-694BD42A70F0}" srcId="{ED8198FF-29C0-4AE8-92DA-CD146F6AD9B7}" destId="{26535328-AFB1-4957-8436-17EB221C2395}" srcOrd="1" destOrd="0" parTransId="{51F5D66F-7344-43F9-AFF2-157799BF30E0}" sibTransId="{7C55DE9D-2264-4FA6-B016-CDD033F34C69}"/>
    <dgm:cxn modelId="{A8EDFB86-1215-4081-9F11-4DD4F5DBB7F7}" type="presOf" srcId="{26535328-AFB1-4957-8436-17EB221C2395}" destId="{2F792DF2-5921-48F0-B787-20F03B686AEC}" srcOrd="1" destOrd="0" presId="urn:microsoft.com/office/officeart/2005/8/layout/target3"/>
    <dgm:cxn modelId="{56210A67-F9C9-4830-B9A2-906FDE4BE61C}" type="presOf" srcId="{26535328-AFB1-4957-8436-17EB221C2395}" destId="{45949638-13A9-4046-AC2E-AA6B8A334A39}" srcOrd="0" destOrd="0" presId="urn:microsoft.com/office/officeart/2005/8/layout/target3"/>
    <dgm:cxn modelId="{95D6771D-4723-4F59-B14D-9AC0FD91D8B6}" type="presOf" srcId="{0986534E-1AE9-40BF-96F8-F3540B933154}" destId="{EDF86A78-8B13-4818-9B8E-26FBFA4C67D9}" srcOrd="0" destOrd="0" presId="urn:microsoft.com/office/officeart/2005/8/layout/target3"/>
    <dgm:cxn modelId="{946F0280-7D89-4D5B-86DC-994864F80C1A}" type="presOf" srcId="{ED8198FF-29C0-4AE8-92DA-CD146F6AD9B7}" destId="{3407D29F-12F3-4FF4-B7FC-9F9C7E8007FD}" srcOrd="0" destOrd="0" presId="urn:microsoft.com/office/officeart/2005/8/layout/target3"/>
    <dgm:cxn modelId="{2872BB24-2324-4387-8010-70B635475701}" srcId="{ED8198FF-29C0-4AE8-92DA-CD146F6AD9B7}" destId="{0986534E-1AE9-40BF-96F8-F3540B933154}" srcOrd="0" destOrd="0" parTransId="{990D7257-0AF2-4A0B-8E65-70C2B5556D5F}" sibTransId="{F3552113-1D36-4545-8472-16ECAFE8AFCE}"/>
    <dgm:cxn modelId="{2BD75A0E-F7EA-4CA3-8C87-9F4FFFB4D3BB}" type="presParOf" srcId="{3407D29F-12F3-4FF4-B7FC-9F9C7E8007FD}" destId="{D071BFC9-AFD9-4862-93BE-751B1BB12453}" srcOrd="0" destOrd="0" presId="urn:microsoft.com/office/officeart/2005/8/layout/target3"/>
    <dgm:cxn modelId="{E3594391-A639-48F7-A10A-7474DA2B9930}" type="presParOf" srcId="{3407D29F-12F3-4FF4-B7FC-9F9C7E8007FD}" destId="{6FD94ED3-EDAA-49A6-952B-8BA3DEB1D55E}" srcOrd="1" destOrd="0" presId="urn:microsoft.com/office/officeart/2005/8/layout/target3"/>
    <dgm:cxn modelId="{8F5D8DCA-FEF0-41A1-82E9-C4BBB6C5984D}" type="presParOf" srcId="{3407D29F-12F3-4FF4-B7FC-9F9C7E8007FD}" destId="{EDF86A78-8B13-4818-9B8E-26FBFA4C67D9}" srcOrd="2" destOrd="0" presId="urn:microsoft.com/office/officeart/2005/8/layout/target3"/>
    <dgm:cxn modelId="{E444C9C3-944B-4841-B927-62B0B3D8BBCD}" type="presParOf" srcId="{3407D29F-12F3-4FF4-B7FC-9F9C7E8007FD}" destId="{91D68F2A-3798-4B6A-86F6-7008462CFB0D}" srcOrd="3" destOrd="0" presId="urn:microsoft.com/office/officeart/2005/8/layout/target3"/>
    <dgm:cxn modelId="{A0F14BE6-A4F3-4D53-B420-773D440B808A}" type="presParOf" srcId="{3407D29F-12F3-4FF4-B7FC-9F9C7E8007FD}" destId="{8E97EB46-84A9-4FDD-9C26-3A52F946DA8F}" srcOrd="4" destOrd="0" presId="urn:microsoft.com/office/officeart/2005/8/layout/target3"/>
    <dgm:cxn modelId="{5D3C3693-9DB8-4A46-A003-55D3257C15E6}" type="presParOf" srcId="{3407D29F-12F3-4FF4-B7FC-9F9C7E8007FD}" destId="{45949638-13A9-4046-AC2E-AA6B8A334A39}" srcOrd="5" destOrd="0" presId="urn:microsoft.com/office/officeart/2005/8/layout/target3"/>
    <dgm:cxn modelId="{AD04A584-63BB-4BBB-8B6A-334BFF475545}" type="presParOf" srcId="{3407D29F-12F3-4FF4-B7FC-9F9C7E8007FD}" destId="{56E4BA8D-D401-45AB-8621-C2A26676D46A}" srcOrd="6" destOrd="0" presId="urn:microsoft.com/office/officeart/2005/8/layout/target3"/>
    <dgm:cxn modelId="{4BE5FCF6-283F-4B52-A149-203D49F212F5}" type="presParOf" srcId="{3407D29F-12F3-4FF4-B7FC-9F9C7E8007FD}" destId="{2F792DF2-5921-48F0-B787-20F03B686AE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F15A00-99B8-4EBE-9A35-7EA5DB6D338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0D82F980-6EAD-42AA-89B3-989BDA853F03}">
      <dgm:prSet/>
      <dgm:spPr/>
      <dgm:t>
        <a:bodyPr/>
        <a:lstStyle/>
        <a:p>
          <a:pPr rtl="0"/>
          <a:r>
            <a:rPr lang="en-US" b="1" smtClean="0"/>
            <a:t>SYMPTOMS</a:t>
          </a:r>
          <a:endParaRPr lang="en-US"/>
        </a:p>
      </dgm:t>
    </dgm:pt>
    <dgm:pt modelId="{08261249-441F-4D61-A26D-620DB0E22575}" type="parTrans" cxnId="{19CA1286-0913-4C11-BB0B-9AF4AB049AF7}">
      <dgm:prSet/>
      <dgm:spPr/>
      <dgm:t>
        <a:bodyPr/>
        <a:lstStyle/>
        <a:p>
          <a:endParaRPr lang="en-US"/>
        </a:p>
      </dgm:t>
    </dgm:pt>
    <dgm:pt modelId="{0470D542-BA12-4563-A78D-F6F603ACB626}" type="sibTrans" cxnId="{19CA1286-0913-4C11-BB0B-9AF4AB049AF7}">
      <dgm:prSet/>
      <dgm:spPr/>
      <dgm:t>
        <a:bodyPr/>
        <a:lstStyle/>
        <a:p>
          <a:endParaRPr lang="en-US"/>
        </a:p>
      </dgm:t>
    </dgm:pt>
    <dgm:pt modelId="{B53D0895-5EFD-42CF-9982-525F5F46C7C1}">
      <dgm:prSet/>
      <dgm:spPr/>
      <dgm:t>
        <a:bodyPr/>
        <a:lstStyle/>
        <a:p>
          <a:pPr rtl="0"/>
          <a:r>
            <a:rPr lang="en-US" dirty="0" smtClean="0"/>
            <a:t>Feel cheated and unappreciated</a:t>
          </a:r>
          <a:endParaRPr lang="en-US" dirty="0"/>
        </a:p>
      </dgm:t>
    </dgm:pt>
    <dgm:pt modelId="{EBDE1E62-5E56-4AF3-84EB-D6018BCB596E}" type="parTrans" cxnId="{864DCC9A-3A28-42D4-AF51-57BCCF3799E5}">
      <dgm:prSet/>
      <dgm:spPr/>
      <dgm:t>
        <a:bodyPr/>
        <a:lstStyle/>
        <a:p>
          <a:endParaRPr lang="en-US"/>
        </a:p>
      </dgm:t>
    </dgm:pt>
    <dgm:pt modelId="{38567D8D-7AEA-4EDB-8978-5861DCCD7C23}" type="sibTrans" cxnId="{864DCC9A-3A28-42D4-AF51-57BCCF3799E5}">
      <dgm:prSet/>
      <dgm:spPr/>
      <dgm:t>
        <a:bodyPr/>
        <a:lstStyle/>
        <a:p>
          <a:endParaRPr lang="en-US"/>
        </a:p>
      </dgm:t>
    </dgm:pt>
    <dgm:pt modelId="{4E17F459-6C2A-46FE-9A7E-7B81F7564283}">
      <dgm:prSet/>
      <dgm:spPr/>
      <dgm:t>
        <a:bodyPr/>
        <a:lstStyle/>
        <a:p>
          <a:pPr rtl="0"/>
          <a:r>
            <a:rPr lang="en-US" dirty="0" smtClean="0"/>
            <a:t>Demonstrate passive resistance and general obstructiveness</a:t>
          </a:r>
          <a:endParaRPr lang="en-US" dirty="0"/>
        </a:p>
      </dgm:t>
    </dgm:pt>
    <dgm:pt modelId="{699A3CD8-E6E9-4BA7-9FC8-165F4875AC1E}" type="parTrans" cxnId="{9560B3C8-EFFB-4391-BEA1-EEC94973749D}">
      <dgm:prSet/>
      <dgm:spPr/>
      <dgm:t>
        <a:bodyPr/>
        <a:lstStyle/>
        <a:p>
          <a:endParaRPr lang="en-US"/>
        </a:p>
      </dgm:t>
    </dgm:pt>
    <dgm:pt modelId="{36FEBD42-29F5-4FEB-9271-4AD582F5AC3E}" type="sibTrans" cxnId="{9560B3C8-EFFB-4391-BEA1-EEC94973749D}">
      <dgm:prSet/>
      <dgm:spPr/>
      <dgm:t>
        <a:bodyPr/>
        <a:lstStyle/>
        <a:p>
          <a:endParaRPr lang="en-US"/>
        </a:p>
      </dgm:t>
    </dgm:pt>
    <dgm:pt modelId="{19D7042F-D211-49AB-A94B-45A9C65920D1}">
      <dgm:prSet/>
      <dgm:spPr/>
      <dgm:t>
        <a:bodyPr/>
        <a:lstStyle/>
        <a:p>
          <a:pPr rtl="0"/>
          <a:r>
            <a:rPr lang="en-US" b="1" dirty="0" smtClean="0"/>
            <a:t>ETIOLOGY  - </a:t>
          </a:r>
          <a:r>
            <a:rPr lang="en-US" dirty="0" smtClean="0"/>
            <a:t>Parental attitude and behavior, double blind communication</a:t>
          </a:r>
          <a:endParaRPr lang="en-US" dirty="0"/>
        </a:p>
      </dgm:t>
    </dgm:pt>
    <dgm:pt modelId="{D527217E-6DAD-4620-8A2B-072C423826E6}" type="parTrans" cxnId="{809E6C86-E53E-4642-8A3F-279FF4FE6651}">
      <dgm:prSet/>
      <dgm:spPr/>
      <dgm:t>
        <a:bodyPr/>
        <a:lstStyle/>
        <a:p>
          <a:endParaRPr lang="en-US"/>
        </a:p>
      </dgm:t>
    </dgm:pt>
    <dgm:pt modelId="{19504177-AFA0-46C9-84E0-3C70BDBFFAAF}" type="sibTrans" cxnId="{809E6C86-E53E-4642-8A3F-279FF4FE6651}">
      <dgm:prSet/>
      <dgm:spPr/>
      <dgm:t>
        <a:bodyPr/>
        <a:lstStyle/>
        <a:p>
          <a:endParaRPr lang="en-US"/>
        </a:p>
      </dgm:t>
    </dgm:pt>
    <dgm:pt modelId="{83355586-4765-42DD-B328-E878500250CE}" type="pres">
      <dgm:prSet presAssocID="{FCF15A00-99B8-4EBE-9A35-7EA5DB6D338E}" presName="linear" presStyleCnt="0">
        <dgm:presLayoutVars>
          <dgm:animLvl val="lvl"/>
          <dgm:resizeHandles val="exact"/>
        </dgm:presLayoutVars>
      </dgm:prSet>
      <dgm:spPr/>
      <dgm:t>
        <a:bodyPr/>
        <a:lstStyle/>
        <a:p>
          <a:endParaRPr lang="en-US"/>
        </a:p>
      </dgm:t>
    </dgm:pt>
    <dgm:pt modelId="{FF0BC96D-E2B7-4339-8D51-096D248F3F2E}" type="pres">
      <dgm:prSet presAssocID="{0D82F980-6EAD-42AA-89B3-989BDA853F03}" presName="parentText" presStyleLbl="node1" presStyleIdx="0" presStyleCnt="2">
        <dgm:presLayoutVars>
          <dgm:chMax val="0"/>
          <dgm:bulletEnabled val="1"/>
        </dgm:presLayoutVars>
      </dgm:prSet>
      <dgm:spPr/>
      <dgm:t>
        <a:bodyPr/>
        <a:lstStyle/>
        <a:p>
          <a:endParaRPr lang="en-US"/>
        </a:p>
      </dgm:t>
    </dgm:pt>
    <dgm:pt modelId="{3137C3C6-2D9D-40DE-87EB-02A4946D0DE1}" type="pres">
      <dgm:prSet presAssocID="{0D82F980-6EAD-42AA-89B3-989BDA853F03}" presName="childText" presStyleLbl="revTx" presStyleIdx="0" presStyleCnt="1">
        <dgm:presLayoutVars>
          <dgm:bulletEnabled val="1"/>
        </dgm:presLayoutVars>
      </dgm:prSet>
      <dgm:spPr/>
      <dgm:t>
        <a:bodyPr/>
        <a:lstStyle/>
        <a:p>
          <a:endParaRPr lang="en-US"/>
        </a:p>
      </dgm:t>
    </dgm:pt>
    <dgm:pt modelId="{1DAFA087-FB1E-45EA-BD4E-FC33211BB027}" type="pres">
      <dgm:prSet presAssocID="{19D7042F-D211-49AB-A94B-45A9C65920D1}" presName="parentText" presStyleLbl="node1" presStyleIdx="1" presStyleCnt="2">
        <dgm:presLayoutVars>
          <dgm:chMax val="0"/>
          <dgm:bulletEnabled val="1"/>
        </dgm:presLayoutVars>
      </dgm:prSet>
      <dgm:spPr/>
      <dgm:t>
        <a:bodyPr/>
        <a:lstStyle/>
        <a:p>
          <a:endParaRPr lang="en-US"/>
        </a:p>
      </dgm:t>
    </dgm:pt>
  </dgm:ptLst>
  <dgm:cxnLst>
    <dgm:cxn modelId="{689C8AFA-D36F-4655-A652-007E2779C631}" type="presOf" srcId="{B53D0895-5EFD-42CF-9982-525F5F46C7C1}" destId="{3137C3C6-2D9D-40DE-87EB-02A4946D0DE1}" srcOrd="0" destOrd="0" presId="urn:microsoft.com/office/officeart/2005/8/layout/vList2"/>
    <dgm:cxn modelId="{6FF0C876-A028-4CE2-A967-19109C2262FB}" type="presOf" srcId="{4E17F459-6C2A-46FE-9A7E-7B81F7564283}" destId="{3137C3C6-2D9D-40DE-87EB-02A4946D0DE1}" srcOrd="0" destOrd="1" presId="urn:microsoft.com/office/officeart/2005/8/layout/vList2"/>
    <dgm:cxn modelId="{1C21C5D5-A9A3-4DAC-98BD-D6E876D27226}" type="presOf" srcId="{0D82F980-6EAD-42AA-89B3-989BDA853F03}" destId="{FF0BC96D-E2B7-4339-8D51-096D248F3F2E}" srcOrd="0" destOrd="0" presId="urn:microsoft.com/office/officeart/2005/8/layout/vList2"/>
    <dgm:cxn modelId="{0F572C64-A25C-4DEE-AA34-3CA5FE0E567E}" type="presOf" srcId="{19D7042F-D211-49AB-A94B-45A9C65920D1}" destId="{1DAFA087-FB1E-45EA-BD4E-FC33211BB027}" srcOrd="0" destOrd="0" presId="urn:microsoft.com/office/officeart/2005/8/layout/vList2"/>
    <dgm:cxn modelId="{7E76E027-117E-415A-BBBD-9EF68612DF2A}" type="presOf" srcId="{FCF15A00-99B8-4EBE-9A35-7EA5DB6D338E}" destId="{83355586-4765-42DD-B328-E878500250CE}" srcOrd="0" destOrd="0" presId="urn:microsoft.com/office/officeart/2005/8/layout/vList2"/>
    <dgm:cxn modelId="{809E6C86-E53E-4642-8A3F-279FF4FE6651}" srcId="{FCF15A00-99B8-4EBE-9A35-7EA5DB6D338E}" destId="{19D7042F-D211-49AB-A94B-45A9C65920D1}" srcOrd="1" destOrd="0" parTransId="{D527217E-6DAD-4620-8A2B-072C423826E6}" sibTransId="{19504177-AFA0-46C9-84E0-3C70BDBFFAAF}"/>
    <dgm:cxn modelId="{9560B3C8-EFFB-4391-BEA1-EEC94973749D}" srcId="{0D82F980-6EAD-42AA-89B3-989BDA853F03}" destId="{4E17F459-6C2A-46FE-9A7E-7B81F7564283}" srcOrd="1" destOrd="0" parTransId="{699A3CD8-E6E9-4BA7-9FC8-165F4875AC1E}" sibTransId="{36FEBD42-29F5-4FEB-9271-4AD582F5AC3E}"/>
    <dgm:cxn modelId="{19CA1286-0913-4C11-BB0B-9AF4AB049AF7}" srcId="{FCF15A00-99B8-4EBE-9A35-7EA5DB6D338E}" destId="{0D82F980-6EAD-42AA-89B3-989BDA853F03}" srcOrd="0" destOrd="0" parTransId="{08261249-441F-4D61-A26D-620DB0E22575}" sibTransId="{0470D542-BA12-4563-A78D-F6F603ACB626}"/>
    <dgm:cxn modelId="{864DCC9A-3A28-42D4-AF51-57BCCF3799E5}" srcId="{0D82F980-6EAD-42AA-89B3-989BDA853F03}" destId="{B53D0895-5EFD-42CF-9982-525F5F46C7C1}" srcOrd="0" destOrd="0" parTransId="{EBDE1E62-5E56-4AF3-84EB-D6018BCB596E}" sibTransId="{38567D8D-7AEA-4EDB-8978-5861DCCD7C23}"/>
    <dgm:cxn modelId="{D9462002-7117-48E0-8721-23B96FE0862F}" type="presParOf" srcId="{83355586-4765-42DD-B328-E878500250CE}" destId="{FF0BC96D-E2B7-4339-8D51-096D248F3F2E}" srcOrd="0" destOrd="0" presId="urn:microsoft.com/office/officeart/2005/8/layout/vList2"/>
    <dgm:cxn modelId="{40B67758-3894-4A33-AFA9-74564336FB30}" type="presParOf" srcId="{83355586-4765-42DD-B328-E878500250CE}" destId="{3137C3C6-2D9D-40DE-87EB-02A4946D0DE1}" srcOrd="1" destOrd="0" presId="urn:microsoft.com/office/officeart/2005/8/layout/vList2"/>
    <dgm:cxn modelId="{09B1F4AD-F390-4BC9-A9B3-397314EC9647}" type="presParOf" srcId="{83355586-4765-42DD-B328-E878500250CE}" destId="{1DAFA087-FB1E-45EA-BD4E-FC33211BB02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3EAEA-F3B3-48E1-B826-61F0CAFB88B4}" type="doc">
      <dgm:prSet loTypeId="urn:microsoft.com/office/officeart/2009/layout/CircleArrowProcess" loCatId="process" qsTypeId="urn:microsoft.com/office/officeart/2005/8/quickstyle/3d5" qsCatId="3D" csTypeId="urn:microsoft.com/office/officeart/2005/8/colors/colorful1" csCatId="colorful" phldr="1"/>
      <dgm:spPr/>
      <dgm:t>
        <a:bodyPr/>
        <a:lstStyle/>
        <a:p>
          <a:endParaRPr lang="en-US"/>
        </a:p>
      </dgm:t>
    </dgm:pt>
    <dgm:pt modelId="{14A9A9C5-3D08-4BA1-BCC1-2CE56419328D}">
      <dgm:prSet phldrT="[Text]" custT="1"/>
      <dgm:spPr/>
      <dgm:t>
        <a:bodyPr/>
        <a:lstStyle/>
        <a:p>
          <a:r>
            <a:rPr lang="en-US" sz="1800" b="1" dirty="0" smtClean="0">
              <a:latin typeface="+mn-lt"/>
            </a:rPr>
            <a:t>HEREDITORY</a:t>
          </a:r>
          <a:endParaRPr lang="en-US" sz="1800" b="1" dirty="0">
            <a:latin typeface="+mn-lt"/>
          </a:endParaRPr>
        </a:p>
      </dgm:t>
    </dgm:pt>
    <dgm:pt modelId="{0E416881-6504-490E-9D08-499441D17644}" type="parTrans" cxnId="{6C38D3E3-4599-4A87-9994-81C370B2F1CA}">
      <dgm:prSet/>
      <dgm:spPr/>
      <dgm:t>
        <a:bodyPr/>
        <a:lstStyle/>
        <a:p>
          <a:endParaRPr lang="en-US"/>
        </a:p>
      </dgm:t>
    </dgm:pt>
    <dgm:pt modelId="{DD3FC6F1-2A77-4347-9362-95B9F0D7C871}" type="sibTrans" cxnId="{6C38D3E3-4599-4A87-9994-81C370B2F1CA}">
      <dgm:prSet/>
      <dgm:spPr/>
      <dgm:t>
        <a:bodyPr/>
        <a:lstStyle/>
        <a:p>
          <a:endParaRPr lang="en-US"/>
        </a:p>
      </dgm:t>
    </dgm:pt>
    <dgm:pt modelId="{74610382-0A99-450A-9567-9C1E0F5E5898}">
      <dgm:prSet phldrT="[Text]"/>
      <dgm:spPr/>
      <dgm:t>
        <a:bodyPr/>
        <a:lstStyle/>
        <a:p>
          <a:r>
            <a:rPr lang="en-US" b="1" dirty="0" smtClean="0"/>
            <a:t>NERVOUS SYSTEM</a:t>
          </a:r>
          <a:endParaRPr lang="en-US" b="1" dirty="0"/>
        </a:p>
      </dgm:t>
    </dgm:pt>
    <dgm:pt modelId="{4B031C1D-2A90-4C43-9241-55AC5E8A02F6}" type="parTrans" cxnId="{E1E7A8F7-8ECD-496E-946F-C5CF2BA52637}">
      <dgm:prSet/>
      <dgm:spPr/>
      <dgm:t>
        <a:bodyPr/>
        <a:lstStyle/>
        <a:p>
          <a:endParaRPr lang="en-US"/>
        </a:p>
      </dgm:t>
    </dgm:pt>
    <dgm:pt modelId="{55CA9573-49CE-410B-809A-DBE5BDD3A2C7}" type="sibTrans" cxnId="{E1E7A8F7-8ECD-496E-946F-C5CF2BA52637}">
      <dgm:prSet/>
      <dgm:spPr/>
      <dgm:t>
        <a:bodyPr/>
        <a:lstStyle/>
        <a:p>
          <a:endParaRPr lang="en-US"/>
        </a:p>
      </dgm:t>
    </dgm:pt>
    <dgm:pt modelId="{4D51886A-D410-477D-B700-DB8F43E62215}">
      <dgm:prSet phldrT="[Text]"/>
      <dgm:spPr/>
      <dgm:t>
        <a:bodyPr/>
        <a:lstStyle/>
        <a:p>
          <a:r>
            <a:rPr lang="en-US" b="1" dirty="0" smtClean="0"/>
            <a:t>PHYSIQUE</a:t>
          </a:r>
          <a:endParaRPr lang="en-US" b="1" dirty="0"/>
        </a:p>
      </dgm:t>
    </dgm:pt>
    <dgm:pt modelId="{120F4631-97F8-462D-A6EE-DAD86493C90F}" type="parTrans" cxnId="{E9A4176F-C528-4BE0-80A3-88E4CC761811}">
      <dgm:prSet/>
      <dgm:spPr/>
      <dgm:t>
        <a:bodyPr/>
        <a:lstStyle/>
        <a:p>
          <a:endParaRPr lang="en-US"/>
        </a:p>
      </dgm:t>
    </dgm:pt>
    <dgm:pt modelId="{EE858132-FCF1-44F5-9A8B-8E8D30117300}" type="sibTrans" cxnId="{E9A4176F-C528-4BE0-80A3-88E4CC761811}">
      <dgm:prSet/>
      <dgm:spPr/>
      <dgm:t>
        <a:bodyPr/>
        <a:lstStyle/>
        <a:p>
          <a:endParaRPr lang="en-US"/>
        </a:p>
      </dgm:t>
    </dgm:pt>
    <dgm:pt modelId="{46947C8D-E838-403E-8F37-4FB5A992D393}">
      <dgm:prSet phldrT="[Text]" custT="1"/>
      <dgm:spPr/>
      <dgm:t>
        <a:bodyPr/>
        <a:lstStyle/>
        <a:p>
          <a:r>
            <a:rPr lang="en-US" sz="1800" b="1" dirty="0" smtClean="0"/>
            <a:t>ENDOCRINE GLANDS</a:t>
          </a:r>
          <a:endParaRPr lang="en-US" sz="1800" b="1" dirty="0"/>
        </a:p>
      </dgm:t>
    </dgm:pt>
    <dgm:pt modelId="{B89F7054-8D1E-4026-892B-B2A3C2086C73}" type="parTrans" cxnId="{48103C31-210F-4222-A720-FCBBF94387F3}">
      <dgm:prSet/>
      <dgm:spPr/>
      <dgm:t>
        <a:bodyPr/>
        <a:lstStyle/>
        <a:p>
          <a:endParaRPr lang="en-US"/>
        </a:p>
      </dgm:t>
    </dgm:pt>
    <dgm:pt modelId="{CB3FACEF-76FD-4A95-97DF-BB62FAE6BE97}" type="sibTrans" cxnId="{48103C31-210F-4222-A720-FCBBF94387F3}">
      <dgm:prSet/>
      <dgm:spPr/>
      <dgm:t>
        <a:bodyPr/>
        <a:lstStyle/>
        <a:p>
          <a:endParaRPr lang="en-US"/>
        </a:p>
      </dgm:t>
    </dgm:pt>
    <dgm:pt modelId="{BF5C8BCF-467B-4B2E-8293-EF8F114AB530}" type="pres">
      <dgm:prSet presAssocID="{52F3EAEA-F3B3-48E1-B826-61F0CAFB88B4}" presName="Name0" presStyleCnt="0">
        <dgm:presLayoutVars>
          <dgm:chMax val="7"/>
          <dgm:chPref val="7"/>
          <dgm:dir/>
          <dgm:animLvl val="lvl"/>
        </dgm:presLayoutVars>
      </dgm:prSet>
      <dgm:spPr/>
      <dgm:t>
        <a:bodyPr/>
        <a:lstStyle/>
        <a:p>
          <a:endParaRPr lang="en-US"/>
        </a:p>
      </dgm:t>
    </dgm:pt>
    <dgm:pt modelId="{A349A79A-8CD0-4041-89BE-C9D7534563F0}" type="pres">
      <dgm:prSet presAssocID="{14A9A9C5-3D08-4BA1-BCC1-2CE56419328D}" presName="Accent1" presStyleCnt="0"/>
      <dgm:spPr/>
    </dgm:pt>
    <dgm:pt modelId="{6C2F8F6C-4B90-4176-8802-6F3A0A3D6329}" type="pres">
      <dgm:prSet presAssocID="{14A9A9C5-3D08-4BA1-BCC1-2CE56419328D}" presName="Accent" presStyleLbl="node1" presStyleIdx="0" presStyleCnt="4" custScaleY="75997" custLinFactNeighborX="-7259" custLinFactNeighborY="-25772"/>
      <dgm:spPr/>
    </dgm:pt>
    <dgm:pt modelId="{CFAD0AB9-8343-48CB-8462-C3690C150834}" type="pres">
      <dgm:prSet presAssocID="{14A9A9C5-3D08-4BA1-BCC1-2CE56419328D}" presName="Parent1" presStyleLbl="revTx" presStyleIdx="0" presStyleCnt="4" custScaleX="155100" custLinFactNeighborX="-36449" custLinFactNeighborY="-44459">
        <dgm:presLayoutVars>
          <dgm:chMax val="1"/>
          <dgm:chPref val="1"/>
          <dgm:bulletEnabled val="1"/>
        </dgm:presLayoutVars>
      </dgm:prSet>
      <dgm:spPr/>
      <dgm:t>
        <a:bodyPr/>
        <a:lstStyle/>
        <a:p>
          <a:endParaRPr lang="en-US"/>
        </a:p>
      </dgm:t>
    </dgm:pt>
    <dgm:pt modelId="{A5CECA71-23B4-4C1E-AB22-785BE1E3EED8}" type="pres">
      <dgm:prSet presAssocID="{74610382-0A99-450A-9567-9C1E0F5E5898}" presName="Accent2" presStyleCnt="0"/>
      <dgm:spPr/>
    </dgm:pt>
    <dgm:pt modelId="{FECCB88A-02E1-4DBD-BB8C-6C96286B049E}" type="pres">
      <dgm:prSet presAssocID="{74610382-0A99-450A-9567-9C1E0F5E5898}" presName="Accent" presStyleLbl="node1" presStyleIdx="1" presStyleCnt="4" custScaleX="116574" custScaleY="88537" custLinFactNeighborX="-76441" custLinFactNeighborY="6153"/>
      <dgm:spPr/>
    </dgm:pt>
    <dgm:pt modelId="{C1C55BDE-6498-41B4-AD46-B8767E698CC3}" type="pres">
      <dgm:prSet presAssocID="{74610382-0A99-450A-9567-9C1E0F5E5898}" presName="Parent2" presStyleLbl="revTx" presStyleIdx="1" presStyleCnt="4" custScaleX="137689" custLinFactX="-46635" custLinFactNeighborX="-100000" custLinFactNeighborY="21901">
        <dgm:presLayoutVars>
          <dgm:chMax val="1"/>
          <dgm:chPref val="1"/>
          <dgm:bulletEnabled val="1"/>
        </dgm:presLayoutVars>
      </dgm:prSet>
      <dgm:spPr/>
      <dgm:t>
        <a:bodyPr/>
        <a:lstStyle/>
        <a:p>
          <a:endParaRPr lang="en-US"/>
        </a:p>
      </dgm:t>
    </dgm:pt>
    <dgm:pt modelId="{4237C832-5B8B-4838-A4D4-8BE7A7C1ABCF}" type="pres">
      <dgm:prSet presAssocID="{46947C8D-E838-403E-8F37-4FB5A992D393}" presName="Accent3" presStyleCnt="0"/>
      <dgm:spPr/>
    </dgm:pt>
    <dgm:pt modelId="{2C9C5884-D5D2-41AC-A970-430604126084}" type="pres">
      <dgm:prSet presAssocID="{46947C8D-E838-403E-8F37-4FB5A992D393}" presName="Accent" presStyleLbl="node1" presStyleIdx="2" presStyleCnt="4" custLinFactNeighborX="90541" custLinFactNeighborY="-48412"/>
      <dgm:spPr/>
    </dgm:pt>
    <dgm:pt modelId="{E42DCB8A-9BC5-4546-A185-38BD22D872E6}" type="pres">
      <dgm:prSet presAssocID="{46947C8D-E838-403E-8F37-4FB5A992D393}" presName="Parent3" presStyleLbl="revTx" presStyleIdx="2" presStyleCnt="4" custScaleX="160842" custLinFactX="52384" custLinFactY="-84468" custLinFactNeighborX="100000" custLinFactNeighborY="-100000">
        <dgm:presLayoutVars>
          <dgm:chMax val="1"/>
          <dgm:chPref val="1"/>
          <dgm:bulletEnabled val="1"/>
        </dgm:presLayoutVars>
      </dgm:prSet>
      <dgm:spPr/>
      <dgm:t>
        <a:bodyPr/>
        <a:lstStyle/>
        <a:p>
          <a:endParaRPr lang="en-US"/>
        </a:p>
      </dgm:t>
    </dgm:pt>
    <dgm:pt modelId="{6D16E9E0-0443-4A63-A6DE-AA36C46FA000}" type="pres">
      <dgm:prSet presAssocID="{4D51886A-D410-477D-B700-DB8F43E62215}" presName="Accent4" presStyleCnt="0"/>
      <dgm:spPr/>
    </dgm:pt>
    <dgm:pt modelId="{01B95A1F-3A21-4E97-9766-76809B36EF94}" type="pres">
      <dgm:prSet presAssocID="{4D51886A-D410-477D-B700-DB8F43E62215}" presName="Accent" presStyleLbl="node1" presStyleIdx="3" presStyleCnt="4" custScaleY="69965" custLinFactNeighborX="3761" custLinFactNeighborY="7464"/>
      <dgm:spPr>
        <a:blipFill rotWithShape="0">
          <a:blip xmlns:r="http://schemas.openxmlformats.org/officeDocument/2006/relationships" r:embed="rId1"/>
          <a:stretch>
            <a:fillRect/>
          </a:stretch>
        </a:blipFill>
      </dgm:spPr>
      <dgm:t>
        <a:bodyPr/>
        <a:lstStyle/>
        <a:p>
          <a:endParaRPr lang="en-US"/>
        </a:p>
      </dgm:t>
    </dgm:pt>
    <dgm:pt modelId="{434B4CDB-0331-4F64-9614-BCF04B87B81B}" type="pres">
      <dgm:prSet presAssocID="{4D51886A-D410-477D-B700-DB8F43E62215}" presName="Parent4" presStyleLbl="revTx" presStyleIdx="3" presStyleCnt="4" custScaleX="128863" custLinFactNeighborX="9302" custLinFactNeighborY="-4667">
        <dgm:presLayoutVars>
          <dgm:chMax val="1"/>
          <dgm:chPref val="1"/>
          <dgm:bulletEnabled val="1"/>
        </dgm:presLayoutVars>
      </dgm:prSet>
      <dgm:spPr/>
      <dgm:t>
        <a:bodyPr/>
        <a:lstStyle/>
        <a:p>
          <a:endParaRPr lang="en-US"/>
        </a:p>
      </dgm:t>
    </dgm:pt>
  </dgm:ptLst>
  <dgm:cxnLst>
    <dgm:cxn modelId="{CAF8E83E-8B5E-42C2-A6BC-5656562D5F7C}" type="presOf" srcId="{74610382-0A99-450A-9567-9C1E0F5E5898}" destId="{C1C55BDE-6498-41B4-AD46-B8767E698CC3}" srcOrd="0" destOrd="0" presId="urn:microsoft.com/office/officeart/2009/layout/CircleArrowProcess"/>
    <dgm:cxn modelId="{90881C48-343D-489B-A177-FDF4D3F76647}" type="presOf" srcId="{4D51886A-D410-477D-B700-DB8F43E62215}" destId="{434B4CDB-0331-4F64-9614-BCF04B87B81B}" srcOrd="0" destOrd="0" presId="urn:microsoft.com/office/officeart/2009/layout/CircleArrowProcess"/>
    <dgm:cxn modelId="{91C40306-F2F2-45B6-808D-4CC3377CFB75}" type="presOf" srcId="{46947C8D-E838-403E-8F37-4FB5A992D393}" destId="{E42DCB8A-9BC5-4546-A185-38BD22D872E6}" srcOrd="0" destOrd="0" presId="urn:microsoft.com/office/officeart/2009/layout/CircleArrowProcess"/>
    <dgm:cxn modelId="{E9A4176F-C528-4BE0-80A3-88E4CC761811}" srcId="{52F3EAEA-F3B3-48E1-B826-61F0CAFB88B4}" destId="{4D51886A-D410-477D-B700-DB8F43E62215}" srcOrd="3" destOrd="0" parTransId="{120F4631-97F8-462D-A6EE-DAD86493C90F}" sibTransId="{EE858132-FCF1-44F5-9A8B-8E8D30117300}"/>
    <dgm:cxn modelId="{48103C31-210F-4222-A720-FCBBF94387F3}" srcId="{52F3EAEA-F3B3-48E1-B826-61F0CAFB88B4}" destId="{46947C8D-E838-403E-8F37-4FB5A992D393}" srcOrd="2" destOrd="0" parTransId="{B89F7054-8D1E-4026-892B-B2A3C2086C73}" sibTransId="{CB3FACEF-76FD-4A95-97DF-BB62FAE6BE97}"/>
    <dgm:cxn modelId="{E1E7A8F7-8ECD-496E-946F-C5CF2BA52637}" srcId="{52F3EAEA-F3B3-48E1-B826-61F0CAFB88B4}" destId="{74610382-0A99-450A-9567-9C1E0F5E5898}" srcOrd="1" destOrd="0" parTransId="{4B031C1D-2A90-4C43-9241-55AC5E8A02F6}" sibTransId="{55CA9573-49CE-410B-809A-DBE5BDD3A2C7}"/>
    <dgm:cxn modelId="{6C38D3E3-4599-4A87-9994-81C370B2F1CA}" srcId="{52F3EAEA-F3B3-48E1-B826-61F0CAFB88B4}" destId="{14A9A9C5-3D08-4BA1-BCC1-2CE56419328D}" srcOrd="0" destOrd="0" parTransId="{0E416881-6504-490E-9D08-499441D17644}" sibTransId="{DD3FC6F1-2A77-4347-9362-95B9F0D7C871}"/>
    <dgm:cxn modelId="{A220D145-0208-4127-8EF7-51FEAC2796C3}" type="presOf" srcId="{52F3EAEA-F3B3-48E1-B826-61F0CAFB88B4}" destId="{BF5C8BCF-467B-4B2E-8293-EF8F114AB530}" srcOrd="0" destOrd="0" presId="urn:microsoft.com/office/officeart/2009/layout/CircleArrowProcess"/>
    <dgm:cxn modelId="{7E2E1B35-ACC8-4CE3-BBC2-28D268885A82}" type="presOf" srcId="{14A9A9C5-3D08-4BA1-BCC1-2CE56419328D}" destId="{CFAD0AB9-8343-48CB-8462-C3690C150834}" srcOrd="0" destOrd="0" presId="urn:microsoft.com/office/officeart/2009/layout/CircleArrowProcess"/>
    <dgm:cxn modelId="{CE1561FD-519D-4666-90BA-FB88BC33E916}" type="presParOf" srcId="{BF5C8BCF-467B-4B2E-8293-EF8F114AB530}" destId="{A349A79A-8CD0-4041-89BE-C9D7534563F0}" srcOrd="0" destOrd="0" presId="urn:microsoft.com/office/officeart/2009/layout/CircleArrowProcess"/>
    <dgm:cxn modelId="{D44CF750-73BF-4BB6-B199-DEEE0BC6291D}" type="presParOf" srcId="{A349A79A-8CD0-4041-89BE-C9D7534563F0}" destId="{6C2F8F6C-4B90-4176-8802-6F3A0A3D6329}" srcOrd="0" destOrd="0" presId="urn:microsoft.com/office/officeart/2009/layout/CircleArrowProcess"/>
    <dgm:cxn modelId="{38C6D83B-D94C-40FC-8CD3-42A2E076B43F}" type="presParOf" srcId="{BF5C8BCF-467B-4B2E-8293-EF8F114AB530}" destId="{CFAD0AB9-8343-48CB-8462-C3690C150834}" srcOrd="1" destOrd="0" presId="urn:microsoft.com/office/officeart/2009/layout/CircleArrowProcess"/>
    <dgm:cxn modelId="{5BAFFB5F-88E9-4EC6-89F9-C44F0838F97E}" type="presParOf" srcId="{BF5C8BCF-467B-4B2E-8293-EF8F114AB530}" destId="{A5CECA71-23B4-4C1E-AB22-785BE1E3EED8}" srcOrd="2" destOrd="0" presId="urn:microsoft.com/office/officeart/2009/layout/CircleArrowProcess"/>
    <dgm:cxn modelId="{EAC6A9A9-C14C-4635-ACB2-77ACAF364EC4}" type="presParOf" srcId="{A5CECA71-23B4-4C1E-AB22-785BE1E3EED8}" destId="{FECCB88A-02E1-4DBD-BB8C-6C96286B049E}" srcOrd="0" destOrd="0" presId="urn:microsoft.com/office/officeart/2009/layout/CircleArrowProcess"/>
    <dgm:cxn modelId="{03106249-55A5-427A-A5FF-30DF7C2E4163}" type="presParOf" srcId="{BF5C8BCF-467B-4B2E-8293-EF8F114AB530}" destId="{C1C55BDE-6498-41B4-AD46-B8767E698CC3}" srcOrd="3" destOrd="0" presId="urn:microsoft.com/office/officeart/2009/layout/CircleArrowProcess"/>
    <dgm:cxn modelId="{0D73E0BA-86D3-44AE-BE97-2485781E5F45}" type="presParOf" srcId="{BF5C8BCF-467B-4B2E-8293-EF8F114AB530}" destId="{4237C832-5B8B-4838-A4D4-8BE7A7C1ABCF}" srcOrd="4" destOrd="0" presId="urn:microsoft.com/office/officeart/2009/layout/CircleArrowProcess"/>
    <dgm:cxn modelId="{B9FACB68-CF99-4D4B-8CBB-FB0F5E6CE610}" type="presParOf" srcId="{4237C832-5B8B-4838-A4D4-8BE7A7C1ABCF}" destId="{2C9C5884-D5D2-41AC-A970-430604126084}" srcOrd="0" destOrd="0" presId="urn:microsoft.com/office/officeart/2009/layout/CircleArrowProcess"/>
    <dgm:cxn modelId="{02C9FDE0-E92F-4E64-A37E-991ABC48C96B}" type="presParOf" srcId="{BF5C8BCF-467B-4B2E-8293-EF8F114AB530}" destId="{E42DCB8A-9BC5-4546-A185-38BD22D872E6}" srcOrd="5" destOrd="0" presId="urn:microsoft.com/office/officeart/2009/layout/CircleArrowProcess"/>
    <dgm:cxn modelId="{792041E4-B56E-4C8D-AF89-C40A8B0EAF53}" type="presParOf" srcId="{BF5C8BCF-467B-4B2E-8293-EF8F114AB530}" destId="{6D16E9E0-0443-4A63-A6DE-AA36C46FA000}" srcOrd="6" destOrd="0" presId="urn:microsoft.com/office/officeart/2009/layout/CircleArrowProcess"/>
    <dgm:cxn modelId="{E8615C08-1C98-40CA-8211-7E98394E493C}" type="presParOf" srcId="{6D16E9E0-0443-4A63-A6DE-AA36C46FA000}" destId="{01B95A1F-3A21-4E97-9766-76809B36EF94}" srcOrd="0" destOrd="0" presId="urn:microsoft.com/office/officeart/2009/layout/CircleArrowProcess"/>
    <dgm:cxn modelId="{0681DFDA-5A73-40A0-8118-1B070B93EB8B}" type="presParOf" srcId="{BF5C8BCF-467B-4B2E-8293-EF8F114AB530}" destId="{434B4CDB-0331-4F64-9614-BCF04B87B81B}"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C5726F-E666-44EE-B087-9D36156D9604}" type="doc">
      <dgm:prSet loTypeId="urn:microsoft.com/office/officeart/2005/8/layout/hList6" loCatId="list" qsTypeId="urn:microsoft.com/office/officeart/2005/8/quickstyle/simple3" qsCatId="simple" csTypeId="urn:microsoft.com/office/officeart/2005/8/colors/colorful2" csCatId="colorful" phldr="1"/>
      <dgm:spPr/>
      <dgm:t>
        <a:bodyPr/>
        <a:lstStyle/>
        <a:p>
          <a:endParaRPr lang="en-US"/>
        </a:p>
      </dgm:t>
    </dgm:pt>
    <dgm:pt modelId="{21A6EE21-E4F5-4E23-ADC6-14CA73EE2E60}">
      <dgm:prSet phldrT="[Text]" custT="1"/>
      <dgm:spPr/>
      <dgm:t>
        <a:bodyPr/>
        <a:lstStyle/>
        <a:p>
          <a:pPr algn="l"/>
          <a:r>
            <a:rPr lang="en-US" sz="2400" b="1" dirty="0" smtClean="0">
              <a:latin typeface="Calibri" pitchFamily="34" charset="0"/>
            </a:rPr>
            <a:t>Cluster A: Behaviors described as odd or eccentric</a:t>
          </a:r>
        </a:p>
        <a:p>
          <a:pPr algn="l"/>
          <a:endParaRPr lang="en-US" sz="2400" dirty="0" smtClean="0">
            <a:latin typeface="Calibri" pitchFamily="34" charset="0"/>
          </a:endParaRPr>
        </a:p>
        <a:p>
          <a:pPr algn="l"/>
          <a:r>
            <a:rPr lang="en-US" sz="2000" b="1" dirty="0" smtClean="0"/>
            <a:t>a</a:t>
          </a:r>
          <a:r>
            <a:rPr lang="en-US" sz="2000" b="1" dirty="0" smtClean="0">
              <a:latin typeface="Times New Roman" pitchFamily="18" charset="0"/>
              <a:cs typeface="Times New Roman" pitchFamily="18" charset="0"/>
            </a:rPr>
            <a:t>. Paranoid personality disorder</a:t>
          </a:r>
        </a:p>
        <a:p>
          <a:pPr algn="l"/>
          <a:r>
            <a:rPr lang="en-US" sz="2000" b="1" dirty="0" smtClean="0">
              <a:latin typeface="Times New Roman" pitchFamily="18" charset="0"/>
              <a:cs typeface="Times New Roman" pitchFamily="18" charset="0"/>
            </a:rPr>
            <a:t>b. Schizoid personality disorder</a:t>
          </a:r>
        </a:p>
        <a:p>
          <a:pPr algn="l"/>
          <a:r>
            <a:rPr lang="en-US" sz="2000" b="1" dirty="0" smtClean="0">
              <a:latin typeface="Times New Roman" pitchFamily="18" charset="0"/>
              <a:cs typeface="Times New Roman" pitchFamily="18" charset="0"/>
            </a:rPr>
            <a:t>c. Schizotypal personality disorder</a:t>
          </a:r>
          <a:endParaRPr lang="en-US" sz="2000" b="1" dirty="0">
            <a:latin typeface="Times New Roman" pitchFamily="18" charset="0"/>
            <a:cs typeface="Times New Roman" pitchFamily="18" charset="0"/>
          </a:endParaRPr>
        </a:p>
      </dgm:t>
    </dgm:pt>
    <dgm:pt modelId="{63974AB4-7419-4DB9-9635-5FD5BA4E6AAC}" type="parTrans" cxnId="{96CF2802-BB93-4A06-A2EF-A6B97E64D16D}">
      <dgm:prSet/>
      <dgm:spPr/>
      <dgm:t>
        <a:bodyPr/>
        <a:lstStyle/>
        <a:p>
          <a:endParaRPr lang="en-US"/>
        </a:p>
      </dgm:t>
    </dgm:pt>
    <dgm:pt modelId="{4C4CA330-16D0-4303-A0CF-89E87C0ADD02}" type="sibTrans" cxnId="{96CF2802-BB93-4A06-A2EF-A6B97E64D16D}">
      <dgm:prSet/>
      <dgm:spPr/>
      <dgm:t>
        <a:bodyPr/>
        <a:lstStyle/>
        <a:p>
          <a:endParaRPr lang="en-US"/>
        </a:p>
      </dgm:t>
    </dgm:pt>
    <dgm:pt modelId="{FAECF29A-376C-4B6C-877C-5F623C26AF2A}">
      <dgm:prSet phldrT="[Text]" custT="1"/>
      <dgm:spPr/>
      <dgm:t>
        <a:bodyPr/>
        <a:lstStyle/>
        <a:p>
          <a:pPr algn="l"/>
          <a:r>
            <a:rPr lang="en-US" sz="2400" b="1" dirty="0" smtClean="0">
              <a:latin typeface="Calibri" pitchFamily="34" charset="0"/>
            </a:rPr>
            <a:t>Cluster B: Behaviors described as dramatic, emotional, or erratic</a:t>
          </a:r>
        </a:p>
        <a:p>
          <a:pPr algn="l"/>
          <a:endParaRPr lang="en-US" sz="1800" dirty="0" smtClean="0"/>
        </a:p>
        <a:p>
          <a:pPr algn="l"/>
          <a:r>
            <a:rPr lang="en-US" sz="1800" b="1" dirty="0" smtClean="0">
              <a:latin typeface="Times New Roman" pitchFamily="18" charset="0"/>
              <a:cs typeface="Times New Roman" pitchFamily="18" charset="0"/>
            </a:rPr>
            <a:t>a.</a:t>
          </a:r>
          <a:r>
            <a:rPr lang="en-US" sz="1800" b="1" dirty="0" smtClean="0"/>
            <a:t> </a:t>
          </a:r>
          <a:r>
            <a:rPr lang="en-US" sz="1800" b="1" dirty="0" smtClean="0">
              <a:latin typeface="Times New Roman" pitchFamily="18" charset="0"/>
              <a:cs typeface="Times New Roman" pitchFamily="18" charset="0"/>
            </a:rPr>
            <a:t>Antisocial personality disorder</a:t>
          </a:r>
        </a:p>
        <a:p>
          <a:pPr algn="l"/>
          <a:r>
            <a:rPr lang="en-US" sz="1800" b="1" dirty="0" smtClean="0">
              <a:latin typeface="Times New Roman" pitchFamily="18" charset="0"/>
              <a:cs typeface="Times New Roman" pitchFamily="18" charset="0"/>
            </a:rPr>
            <a:t>b. Borderline personality disorder</a:t>
          </a:r>
        </a:p>
        <a:p>
          <a:pPr algn="l"/>
          <a:r>
            <a:rPr lang="en-US" sz="1800" b="1" dirty="0" smtClean="0">
              <a:latin typeface="Times New Roman" pitchFamily="18" charset="0"/>
              <a:cs typeface="Times New Roman" pitchFamily="18" charset="0"/>
            </a:rPr>
            <a:t>c. Histrionic personality disorder</a:t>
          </a:r>
        </a:p>
        <a:p>
          <a:pPr algn="l"/>
          <a:r>
            <a:rPr lang="en-US" sz="1800" b="1" dirty="0" smtClean="0">
              <a:latin typeface="Times New Roman" pitchFamily="18" charset="0"/>
              <a:cs typeface="Times New Roman" pitchFamily="18" charset="0"/>
            </a:rPr>
            <a:t>d. Narcissistic personality disorder</a:t>
          </a:r>
          <a:endParaRPr lang="en-US" sz="1800" b="1" dirty="0">
            <a:latin typeface="Times New Roman" pitchFamily="18" charset="0"/>
            <a:cs typeface="Times New Roman" pitchFamily="18" charset="0"/>
          </a:endParaRPr>
        </a:p>
      </dgm:t>
    </dgm:pt>
    <dgm:pt modelId="{E8FB8E94-F5B1-4414-A1DF-F8EE7E98AAA5}" type="parTrans" cxnId="{331FFE1D-B6C7-443B-929F-D675F7F40744}">
      <dgm:prSet/>
      <dgm:spPr/>
      <dgm:t>
        <a:bodyPr/>
        <a:lstStyle/>
        <a:p>
          <a:endParaRPr lang="en-US"/>
        </a:p>
      </dgm:t>
    </dgm:pt>
    <dgm:pt modelId="{DB129819-7A4E-44C7-A4B0-12281D557832}" type="sibTrans" cxnId="{331FFE1D-B6C7-443B-929F-D675F7F40744}">
      <dgm:prSet/>
      <dgm:spPr/>
      <dgm:t>
        <a:bodyPr/>
        <a:lstStyle/>
        <a:p>
          <a:endParaRPr lang="en-US"/>
        </a:p>
      </dgm:t>
    </dgm:pt>
    <dgm:pt modelId="{26290263-6F25-4586-9F79-5CACBD4BF856}">
      <dgm:prSet phldrT="[Text]" custT="1"/>
      <dgm:spPr/>
      <dgm:t>
        <a:bodyPr/>
        <a:lstStyle/>
        <a:p>
          <a:pPr algn="l"/>
          <a:r>
            <a:rPr lang="en-US" sz="2400" b="1" dirty="0" smtClean="0">
              <a:latin typeface="Calibri" pitchFamily="34" charset="0"/>
            </a:rPr>
            <a:t>Cluster C : Behaviors described as anxious or fearful</a:t>
          </a:r>
        </a:p>
        <a:p>
          <a:pPr algn="l"/>
          <a:endParaRPr lang="en-US" sz="2400" b="1" dirty="0" smtClean="0">
            <a:latin typeface="Calibri" pitchFamily="34" charset="0"/>
          </a:endParaRPr>
        </a:p>
        <a:p>
          <a:pPr algn="l"/>
          <a:r>
            <a:rPr lang="en-US" sz="1700" dirty="0" smtClean="0"/>
            <a:t>a</a:t>
          </a:r>
          <a:r>
            <a:rPr lang="en-US" sz="1700" b="1" dirty="0" smtClean="0">
              <a:latin typeface="Times New Roman" pitchFamily="18" charset="0"/>
              <a:cs typeface="Times New Roman" pitchFamily="18" charset="0"/>
            </a:rPr>
            <a:t>. Avoidant personality disorder</a:t>
          </a:r>
        </a:p>
        <a:p>
          <a:pPr algn="l"/>
          <a:r>
            <a:rPr lang="en-US" sz="1700" b="1" dirty="0" smtClean="0">
              <a:latin typeface="Times New Roman" pitchFamily="18" charset="0"/>
              <a:cs typeface="Times New Roman" pitchFamily="18" charset="0"/>
            </a:rPr>
            <a:t>b. Dependent personality disorder</a:t>
          </a:r>
          <a:endParaRPr lang="en-US" sz="1700" b="1" dirty="0">
            <a:latin typeface="Times New Roman" pitchFamily="18" charset="0"/>
            <a:cs typeface="Times New Roman" pitchFamily="18" charset="0"/>
          </a:endParaRPr>
        </a:p>
      </dgm:t>
    </dgm:pt>
    <dgm:pt modelId="{695C5C55-F684-4FAF-9DE9-A28E8FC765B0}" type="parTrans" cxnId="{0955D271-0953-43DC-BF96-B228EBDF7722}">
      <dgm:prSet/>
      <dgm:spPr/>
      <dgm:t>
        <a:bodyPr/>
        <a:lstStyle/>
        <a:p>
          <a:endParaRPr lang="en-US"/>
        </a:p>
      </dgm:t>
    </dgm:pt>
    <dgm:pt modelId="{25A5A1E2-A323-45AD-B14C-C686C10CDF08}" type="sibTrans" cxnId="{0955D271-0953-43DC-BF96-B228EBDF7722}">
      <dgm:prSet/>
      <dgm:spPr/>
      <dgm:t>
        <a:bodyPr/>
        <a:lstStyle/>
        <a:p>
          <a:endParaRPr lang="en-US"/>
        </a:p>
      </dgm:t>
    </dgm:pt>
    <dgm:pt modelId="{FE24CE5C-7E7A-42CF-B91A-FF14A8707897}" type="pres">
      <dgm:prSet presAssocID="{ADC5726F-E666-44EE-B087-9D36156D9604}" presName="Name0" presStyleCnt="0">
        <dgm:presLayoutVars>
          <dgm:dir/>
          <dgm:resizeHandles val="exact"/>
        </dgm:presLayoutVars>
      </dgm:prSet>
      <dgm:spPr/>
      <dgm:t>
        <a:bodyPr/>
        <a:lstStyle/>
        <a:p>
          <a:endParaRPr lang="en-US"/>
        </a:p>
      </dgm:t>
    </dgm:pt>
    <dgm:pt modelId="{5C6B0B3A-9CBD-4FE1-A76E-C96D745C1AFE}" type="pres">
      <dgm:prSet presAssocID="{21A6EE21-E4F5-4E23-ADC6-14CA73EE2E60}" presName="node" presStyleLbl="node1" presStyleIdx="0" presStyleCnt="3">
        <dgm:presLayoutVars>
          <dgm:bulletEnabled val="1"/>
        </dgm:presLayoutVars>
      </dgm:prSet>
      <dgm:spPr/>
      <dgm:t>
        <a:bodyPr/>
        <a:lstStyle/>
        <a:p>
          <a:endParaRPr lang="en-US"/>
        </a:p>
      </dgm:t>
    </dgm:pt>
    <dgm:pt modelId="{43119AC4-48DC-4C47-8DD0-14F32CBEDA18}" type="pres">
      <dgm:prSet presAssocID="{4C4CA330-16D0-4303-A0CF-89E87C0ADD02}" presName="sibTrans" presStyleCnt="0"/>
      <dgm:spPr/>
      <dgm:t>
        <a:bodyPr/>
        <a:lstStyle/>
        <a:p>
          <a:endParaRPr lang="en-US"/>
        </a:p>
      </dgm:t>
    </dgm:pt>
    <dgm:pt modelId="{B5E14AFB-D655-4562-93B4-1376B7D1018C}" type="pres">
      <dgm:prSet presAssocID="{FAECF29A-376C-4B6C-877C-5F623C26AF2A}" presName="node" presStyleLbl="node1" presStyleIdx="1" presStyleCnt="3">
        <dgm:presLayoutVars>
          <dgm:bulletEnabled val="1"/>
        </dgm:presLayoutVars>
      </dgm:prSet>
      <dgm:spPr/>
      <dgm:t>
        <a:bodyPr/>
        <a:lstStyle/>
        <a:p>
          <a:endParaRPr lang="en-US"/>
        </a:p>
      </dgm:t>
    </dgm:pt>
    <dgm:pt modelId="{A7B33751-FBDF-43F6-ADBA-3975B07B409E}" type="pres">
      <dgm:prSet presAssocID="{DB129819-7A4E-44C7-A4B0-12281D557832}" presName="sibTrans" presStyleCnt="0"/>
      <dgm:spPr/>
      <dgm:t>
        <a:bodyPr/>
        <a:lstStyle/>
        <a:p>
          <a:endParaRPr lang="en-US"/>
        </a:p>
      </dgm:t>
    </dgm:pt>
    <dgm:pt modelId="{68AF69CE-DDD0-43D8-8082-78E1C096EC12}" type="pres">
      <dgm:prSet presAssocID="{26290263-6F25-4586-9F79-5CACBD4BF856}" presName="node" presStyleLbl="node1" presStyleIdx="2" presStyleCnt="3">
        <dgm:presLayoutVars>
          <dgm:bulletEnabled val="1"/>
        </dgm:presLayoutVars>
      </dgm:prSet>
      <dgm:spPr/>
      <dgm:t>
        <a:bodyPr/>
        <a:lstStyle/>
        <a:p>
          <a:endParaRPr lang="en-US"/>
        </a:p>
      </dgm:t>
    </dgm:pt>
  </dgm:ptLst>
  <dgm:cxnLst>
    <dgm:cxn modelId="{96CF2802-BB93-4A06-A2EF-A6B97E64D16D}" srcId="{ADC5726F-E666-44EE-B087-9D36156D9604}" destId="{21A6EE21-E4F5-4E23-ADC6-14CA73EE2E60}" srcOrd="0" destOrd="0" parTransId="{63974AB4-7419-4DB9-9635-5FD5BA4E6AAC}" sibTransId="{4C4CA330-16D0-4303-A0CF-89E87C0ADD02}"/>
    <dgm:cxn modelId="{331FFE1D-B6C7-443B-929F-D675F7F40744}" srcId="{ADC5726F-E666-44EE-B087-9D36156D9604}" destId="{FAECF29A-376C-4B6C-877C-5F623C26AF2A}" srcOrd="1" destOrd="0" parTransId="{E8FB8E94-F5B1-4414-A1DF-F8EE7E98AAA5}" sibTransId="{DB129819-7A4E-44C7-A4B0-12281D557832}"/>
    <dgm:cxn modelId="{D4976CBA-B192-4064-921D-BFDAD83B1046}" type="presOf" srcId="{26290263-6F25-4586-9F79-5CACBD4BF856}" destId="{68AF69CE-DDD0-43D8-8082-78E1C096EC12}" srcOrd="0" destOrd="0" presId="urn:microsoft.com/office/officeart/2005/8/layout/hList6"/>
    <dgm:cxn modelId="{0955D271-0953-43DC-BF96-B228EBDF7722}" srcId="{ADC5726F-E666-44EE-B087-9D36156D9604}" destId="{26290263-6F25-4586-9F79-5CACBD4BF856}" srcOrd="2" destOrd="0" parTransId="{695C5C55-F684-4FAF-9DE9-A28E8FC765B0}" sibTransId="{25A5A1E2-A323-45AD-B14C-C686C10CDF08}"/>
    <dgm:cxn modelId="{999C95D3-0EEE-4E6C-97CE-4EFE5C9D5683}" type="presOf" srcId="{FAECF29A-376C-4B6C-877C-5F623C26AF2A}" destId="{B5E14AFB-D655-4562-93B4-1376B7D1018C}" srcOrd="0" destOrd="0" presId="urn:microsoft.com/office/officeart/2005/8/layout/hList6"/>
    <dgm:cxn modelId="{2803A6EB-B72E-4030-A0B7-5712EEED3E62}" type="presOf" srcId="{21A6EE21-E4F5-4E23-ADC6-14CA73EE2E60}" destId="{5C6B0B3A-9CBD-4FE1-A76E-C96D745C1AFE}" srcOrd="0" destOrd="0" presId="urn:microsoft.com/office/officeart/2005/8/layout/hList6"/>
    <dgm:cxn modelId="{C87191BC-5A5A-497B-B2BE-11EB256C2378}" type="presOf" srcId="{ADC5726F-E666-44EE-B087-9D36156D9604}" destId="{FE24CE5C-7E7A-42CF-B91A-FF14A8707897}" srcOrd="0" destOrd="0" presId="urn:microsoft.com/office/officeart/2005/8/layout/hList6"/>
    <dgm:cxn modelId="{23206E15-ADDC-45B1-BE58-9FE62742E4F8}" type="presParOf" srcId="{FE24CE5C-7E7A-42CF-B91A-FF14A8707897}" destId="{5C6B0B3A-9CBD-4FE1-A76E-C96D745C1AFE}" srcOrd="0" destOrd="0" presId="urn:microsoft.com/office/officeart/2005/8/layout/hList6"/>
    <dgm:cxn modelId="{BED98EC0-7784-4399-89E2-E86316538512}" type="presParOf" srcId="{FE24CE5C-7E7A-42CF-B91A-FF14A8707897}" destId="{43119AC4-48DC-4C47-8DD0-14F32CBEDA18}" srcOrd="1" destOrd="0" presId="urn:microsoft.com/office/officeart/2005/8/layout/hList6"/>
    <dgm:cxn modelId="{36B42B5C-DF3C-4E35-BFD4-B3F20C946DB5}" type="presParOf" srcId="{FE24CE5C-7E7A-42CF-B91A-FF14A8707897}" destId="{B5E14AFB-D655-4562-93B4-1376B7D1018C}" srcOrd="2" destOrd="0" presId="urn:microsoft.com/office/officeart/2005/8/layout/hList6"/>
    <dgm:cxn modelId="{EB1B593D-A726-47B8-AAE2-755AB1ED778D}" type="presParOf" srcId="{FE24CE5C-7E7A-42CF-B91A-FF14A8707897}" destId="{A7B33751-FBDF-43F6-ADBA-3975B07B409E}" srcOrd="3" destOrd="0" presId="urn:microsoft.com/office/officeart/2005/8/layout/hList6"/>
    <dgm:cxn modelId="{4BFD3065-9F85-4388-A69E-A7A8A71C9760}" type="presParOf" srcId="{FE24CE5C-7E7A-42CF-B91A-FF14A8707897}" destId="{68AF69CE-DDD0-43D8-8082-78E1C096EC1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F59D65-F77A-4492-BA27-3DE2499286CC}" type="doc">
      <dgm:prSet loTypeId="urn:microsoft.com/office/officeart/2005/8/layout/venn1" loCatId="relationship" qsTypeId="urn:microsoft.com/office/officeart/2005/8/quickstyle/simple4" qsCatId="simple" csTypeId="urn:microsoft.com/office/officeart/2005/8/colors/colorful2" csCatId="colorful" phldr="1"/>
      <dgm:spPr/>
      <dgm:t>
        <a:bodyPr/>
        <a:lstStyle/>
        <a:p>
          <a:endParaRPr lang="en-US"/>
        </a:p>
      </dgm:t>
    </dgm:pt>
    <dgm:pt modelId="{9FF5F90F-592E-498D-9CE1-310DD58A45D4}">
      <dgm:prSet/>
      <dgm:spPr/>
      <dgm:t>
        <a:bodyPr/>
        <a:lstStyle/>
        <a:p>
          <a:pPr rtl="0"/>
          <a:r>
            <a:rPr lang="en-US" b="1" smtClean="0"/>
            <a:t>Predisposing factors</a:t>
          </a:r>
          <a:endParaRPr lang="en-US" b="1"/>
        </a:p>
      </dgm:t>
    </dgm:pt>
    <dgm:pt modelId="{58597217-D735-4D35-87CF-936883F388B8}" type="parTrans" cxnId="{1E0BC6C9-37C1-4A17-A455-B91810D981BF}">
      <dgm:prSet/>
      <dgm:spPr/>
      <dgm:t>
        <a:bodyPr/>
        <a:lstStyle/>
        <a:p>
          <a:endParaRPr lang="en-US" b="1"/>
        </a:p>
      </dgm:t>
    </dgm:pt>
    <dgm:pt modelId="{8A8D7D7D-BFC9-4C18-AEBC-36C05A6A72DA}" type="sibTrans" cxnId="{1E0BC6C9-37C1-4A17-A455-B91810D981BF}">
      <dgm:prSet/>
      <dgm:spPr/>
      <dgm:t>
        <a:bodyPr/>
        <a:lstStyle/>
        <a:p>
          <a:endParaRPr lang="en-US" b="1"/>
        </a:p>
      </dgm:t>
    </dgm:pt>
    <dgm:pt modelId="{3A5E6267-2B2C-48A1-9C17-DAD7ABDDD3D1}">
      <dgm:prSet/>
      <dgm:spPr/>
      <dgm:t>
        <a:bodyPr/>
        <a:lstStyle/>
        <a:p>
          <a:pPr rtl="0"/>
          <a:r>
            <a:rPr lang="en-US" b="1" smtClean="0"/>
            <a:t>Hereditary </a:t>
          </a:r>
          <a:endParaRPr lang="en-US" b="1"/>
        </a:p>
      </dgm:t>
    </dgm:pt>
    <dgm:pt modelId="{506253A4-3ABB-4F1B-9813-64E21CF42147}" type="parTrans" cxnId="{775D746C-186D-4086-9101-908C427A020E}">
      <dgm:prSet/>
      <dgm:spPr/>
      <dgm:t>
        <a:bodyPr/>
        <a:lstStyle/>
        <a:p>
          <a:endParaRPr lang="en-US" b="1"/>
        </a:p>
      </dgm:t>
    </dgm:pt>
    <dgm:pt modelId="{AE5EFFD7-4901-4B52-85C8-3FD779B26102}" type="sibTrans" cxnId="{775D746C-186D-4086-9101-908C427A020E}">
      <dgm:prSet/>
      <dgm:spPr/>
      <dgm:t>
        <a:bodyPr/>
        <a:lstStyle/>
        <a:p>
          <a:endParaRPr lang="en-US" b="1"/>
        </a:p>
      </dgm:t>
    </dgm:pt>
    <dgm:pt modelId="{8DBBAB72-5879-422E-8C58-E1000CBA197C}">
      <dgm:prSet/>
      <dgm:spPr/>
      <dgm:t>
        <a:bodyPr/>
        <a:lstStyle/>
        <a:p>
          <a:pPr rtl="0"/>
          <a:r>
            <a:rPr lang="en-US" b="1" smtClean="0"/>
            <a:t>Psychosocial </a:t>
          </a:r>
          <a:endParaRPr lang="en-US" b="1"/>
        </a:p>
      </dgm:t>
    </dgm:pt>
    <dgm:pt modelId="{9C016056-B6D9-4245-9C4F-4C7AF64DE69A}" type="parTrans" cxnId="{48E6092F-4093-4D43-B3DD-E244148AC779}">
      <dgm:prSet/>
      <dgm:spPr/>
      <dgm:t>
        <a:bodyPr/>
        <a:lstStyle/>
        <a:p>
          <a:endParaRPr lang="en-US" b="1"/>
        </a:p>
      </dgm:t>
    </dgm:pt>
    <dgm:pt modelId="{9090241D-83F3-4FA3-9D00-D0CBF5F46F26}" type="sibTrans" cxnId="{48E6092F-4093-4D43-B3DD-E244148AC779}">
      <dgm:prSet/>
      <dgm:spPr/>
      <dgm:t>
        <a:bodyPr/>
        <a:lstStyle/>
        <a:p>
          <a:endParaRPr lang="en-US" b="1"/>
        </a:p>
      </dgm:t>
    </dgm:pt>
    <dgm:pt modelId="{5A7B7ACB-6319-4B8E-B767-0E61DFCBA677}" type="pres">
      <dgm:prSet presAssocID="{4AF59D65-F77A-4492-BA27-3DE2499286CC}" presName="compositeShape" presStyleCnt="0">
        <dgm:presLayoutVars>
          <dgm:chMax val="7"/>
          <dgm:dir/>
          <dgm:resizeHandles val="exact"/>
        </dgm:presLayoutVars>
      </dgm:prSet>
      <dgm:spPr/>
      <dgm:t>
        <a:bodyPr/>
        <a:lstStyle/>
        <a:p>
          <a:endParaRPr lang="en-US"/>
        </a:p>
      </dgm:t>
    </dgm:pt>
    <dgm:pt modelId="{CDC922FD-8FF2-4EB4-976E-A5A601896BEF}" type="pres">
      <dgm:prSet presAssocID="{9FF5F90F-592E-498D-9CE1-310DD58A45D4}" presName="circ1" presStyleLbl="vennNode1" presStyleIdx="0" presStyleCnt="3" custScaleY="29167"/>
      <dgm:spPr/>
      <dgm:t>
        <a:bodyPr/>
        <a:lstStyle/>
        <a:p>
          <a:endParaRPr lang="en-US"/>
        </a:p>
      </dgm:t>
    </dgm:pt>
    <dgm:pt modelId="{134BA5D2-8061-4F86-A546-DD58BD4913D3}" type="pres">
      <dgm:prSet presAssocID="{9FF5F90F-592E-498D-9CE1-310DD58A45D4}" presName="circ1Tx" presStyleLbl="revTx" presStyleIdx="0" presStyleCnt="0">
        <dgm:presLayoutVars>
          <dgm:chMax val="0"/>
          <dgm:chPref val="0"/>
          <dgm:bulletEnabled val="1"/>
        </dgm:presLayoutVars>
      </dgm:prSet>
      <dgm:spPr/>
      <dgm:t>
        <a:bodyPr/>
        <a:lstStyle/>
        <a:p>
          <a:endParaRPr lang="en-US"/>
        </a:p>
      </dgm:t>
    </dgm:pt>
    <dgm:pt modelId="{B5D6EABD-D593-4EED-B19D-0EE5407E592B}" type="pres">
      <dgm:prSet presAssocID="{3A5E6267-2B2C-48A1-9C17-DAD7ABDDD3D1}" presName="circ2" presStyleLbl="vennNode1" presStyleIdx="1" presStyleCnt="3"/>
      <dgm:spPr/>
      <dgm:t>
        <a:bodyPr/>
        <a:lstStyle/>
        <a:p>
          <a:endParaRPr lang="en-US"/>
        </a:p>
      </dgm:t>
    </dgm:pt>
    <dgm:pt modelId="{50BE2D98-DB8B-4BF9-9C66-8673BEAE4E67}" type="pres">
      <dgm:prSet presAssocID="{3A5E6267-2B2C-48A1-9C17-DAD7ABDDD3D1}" presName="circ2Tx" presStyleLbl="revTx" presStyleIdx="0" presStyleCnt="0">
        <dgm:presLayoutVars>
          <dgm:chMax val="0"/>
          <dgm:chPref val="0"/>
          <dgm:bulletEnabled val="1"/>
        </dgm:presLayoutVars>
      </dgm:prSet>
      <dgm:spPr/>
      <dgm:t>
        <a:bodyPr/>
        <a:lstStyle/>
        <a:p>
          <a:endParaRPr lang="en-US"/>
        </a:p>
      </dgm:t>
    </dgm:pt>
    <dgm:pt modelId="{3554DAB8-5606-4738-906F-4A6302922BC6}" type="pres">
      <dgm:prSet presAssocID="{8DBBAB72-5879-422E-8C58-E1000CBA197C}" presName="circ3" presStyleLbl="vennNode1" presStyleIdx="2" presStyleCnt="3"/>
      <dgm:spPr/>
      <dgm:t>
        <a:bodyPr/>
        <a:lstStyle/>
        <a:p>
          <a:endParaRPr lang="en-US"/>
        </a:p>
      </dgm:t>
    </dgm:pt>
    <dgm:pt modelId="{4C072A81-2AA7-41AB-AB4E-9EB44FC7656A}" type="pres">
      <dgm:prSet presAssocID="{8DBBAB72-5879-422E-8C58-E1000CBA197C}" presName="circ3Tx" presStyleLbl="revTx" presStyleIdx="0" presStyleCnt="0">
        <dgm:presLayoutVars>
          <dgm:chMax val="0"/>
          <dgm:chPref val="0"/>
          <dgm:bulletEnabled val="1"/>
        </dgm:presLayoutVars>
      </dgm:prSet>
      <dgm:spPr/>
      <dgm:t>
        <a:bodyPr/>
        <a:lstStyle/>
        <a:p>
          <a:endParaRPr lang="en-US"/>
        </a:p>
      </dgm:t>
    </dgm:pt>
  </dgm:ptLst>
  <dgm:cxnLst>
    <dgm:cxn modelId="{1E4CC5CA-3529-4595-9408-6B6D579B6484}" type="presOf" srcId="{3A5E6267-2B2C-48A1-9C17-DAD7ABDDD3D1}" destId="{B5D6EABD-D593-4EED-B19D-0EE5407E592B}" srcOrd="0" destOrd="0" presId="urn:microsoft.com/office/officeart/2005/8/layout/venn1"/>
    <dgm:cxn modelId="{53ACC3F9-7F75-4907-AB97-3C8D5D4A73AD}" type="presOf" srcId="{4AF59D65-F77A-4492-BA27-3DE2499286CC}" destId="{5A7B7ACB-6319-4B8E-B767-0E61DFCBA677}" srcOrd="0" destOrd="0" presId="urn:microsoft.com/office/officeart/2005/8/layout/venn1"/>
    <dgm:cxn modelId="{C64F6ED2-572A-4B92-8FC5-6AC4DE6CB756}" type="presOf" srcId="{8DBBAB72-5879-422E-8C58-E1000CBA197C}" destId="{3554DAB8-5606-4738-906F-4A6302922BC6}" srcOrd="0" destOrd="0" presId="urn:microsoft.com/office/officeart/2005/8/layout/venn1"/>
    <dgm:cxn modelId="{6B857C1C-A4BF-4980-B9E0-5226E5DEFF79}" type="presOf" srcId="{9FF5F90F-592E-498D-9CE1-310DD58A45D4}" destId="{CDC922FD-8FF2-4EB4-976E-A5A601896BEF}" srcOrd="0" destOrd="0" presId="urn:microsoft.com/office/officeart/2005/8/layout/venn1"/>
    <dgm:cxn modelId="{A8C2CF8B-193F-45D4-84F8-A7A5BFAB376A}" type="presOf" srcId="{8DBBAB72-5879-422E-8C58-E1000CBA197C}" destId="{4C072A81-2AA7-41AB-AB4E-9EB44FC7656A}" srcOrd="1" destOrd="0" presId="urn:microsoft.com/office/officeart/2005/8/layout/venn1"/>
    <dgm:cxn modelId="{775D746C-186D-4086-9101-908C427A020E}" srcId="{4AF59D65-F77A-4492-BA27-3DE2499286CC}" destId="{3A5E6267-2B2C-48A1-9C17-DAD7ABDDD3D1}" srcOrd="1" destOrd="0" parTransId="{506253A4-3ABB-4F1B-9813-64E21CF42147}" sibTransId="{AE5EFFD7-4901-4B52-85C8-3FD779B26102}"/>
    <dgm:cxn modelId="{48E6092F-4093-4D43-B3DD-E244148AC779}" srcId="{4AF59D65-F77A-4492-BA27-3DE2499286CC}" destId="{8DBBAB72-5879-422E-8C58-E1000CBA197C}" srcOrd="2" destOrd="0" parTransId="{9C016056-B6D9-4245-9C4F-4C7AF64DE69A}" sibTransId="{9090241D-83F3-4FA3-9D00-D0CBF5F46F26}"/>
    <dgm:cxn modelId="{54601268-0A76-457C-98CA-68838F644255}" type="presOf" srcId="{3A5E6267-2B2C-48A1-9C17-DAD7ABDDD3D1}" destId="{50BE2D98-DB8B-4BF9-9C66-8673BEAE4E67}" srcOrd="1" destOrd="0" presId="urn:microsoft.com/office/officeart/2005/8/layout/venn1"/>
    <dgm:cxn modelId="{6C0E32D7-54AC-4D9F-A3C1-3270DAFB8070}" type="presOf" srcId="{9FF5F90F-592E-498D-9CE1-310DD58A45D4}" destId="{134BA5D2-8061-4F86-A546-DD58BD4913D3}" srcOrd="1" destOrd="0" presId="urn:microsoft.com/office/officeart/2005/8/layout/venn1"/>
    <dgm:cxn modelId="{1E0BC6C9-37C1-4A17-A455-B91810D981BF}" srcId="{4AF59D65-F77A-4492-BA27-3DE2499286CC}" destId="{9FF5F90F-592E-498D-9CE1-310DD58A45D4}" srcOrd="0" destOrd="0" parTransId="{58597217-D735-4D35-87CF-936883F388B8}" sibTransId="{8A8D7D7D-BFC9-4C18-AEBC-36C05A6A72DA}"/>
    <dgm:cxn modelId="{5FB56D13-200C-4A09-B6EB-DECFEEC523D3}" type="presParOf" srcId="{5A7B7ACB-6319-4B8E-B767-0E61DFCBA677}" destId="{CDC922FD-8FF2-4EB4-976E-A5A601896BEF}" srcOrd="0" destOrd="0" presId="urn:microsoft.com/office/officeart/2005/8/layout/venn1"/>
    <dgm:cxn modelId="{9631875F-AB6A-4D0E-88BC-FAAFEC774305}" type="presParOf" srcId="{5A7B7ACB-6319-4B8E-B767-0E61DFCBA677}" destId="{134BA5D2-8061-4F86-A546-DD58BD4913D3}" srcOrd="1" destOrd="0" presId="urn:microsoft.com/office/officeart/2005/8/layout/venn1"/>
    <dgm:cxn modelId="{10BFB106-F04F-4D64-B358-D25EC482ED2A}" type="presParOf" srcId="{5A7B7ACB-6319-4B8E-B767-0E61DFCBA677}" destId="{B5D6EABD-D593-4EED-B19D-0EE5407E592B}" srcOrd="2" destOrd="0" presId="urn:microsoft.com/office/officeart/2005/8/layout/venn1"/>
    <dgm:cxn modelId="{E7364D54-562E-4E79-B579-F4C67D8A1EC0}" type="presParOf" srcId="{5A7B7ACB-6319-4B8E-B767-0E61DFCBA677}" destId="{50BE2D98-DB8B-4BF9-9C66-8673BEAE4E67}" srcOrd="3" destOrd="0" presId="urn:microsoft.com/office/officeart/2005/8/layout/venn1"/>
    <dgm:cxn modelId="{06C81C63-C581-4CA1-B5AB-4EE6DB1338FD}" type="presParOf" srcId="{5A7B7ACB-6319-4B8E-B767-0E61DFCBA677}" destId="{3554DAB8-5606-4738-906F-4A6302922BC6}" srcOrd="4" destOrd="0" presId="urn:microsoft.com/office/officeart/2005/8/layout/venn1"/>
    <dgm:cxn modelId="{B887A7F7-B459-4E59-9F1D-A851CFD4BC12}" type="presParOf" srcId="{5A7B7ACB-6319-4B8E-B767-0E61DFCBA677}" destId="{4C072A81-2AA7-41AB-AB4E-9EB44FC7656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0C19D7-5938-462B-860F-10BB2ADED373}"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en-US"/>
        </a:p>
      </dgm:t>
    </dgm:pt>
    <dgm:pt modelId="{D1FC3AE7-DE79-4AE3-9336-E56BE2277013}">
      <dgm:prSet custT="1"/>
      <dgm:spPr/>
      <dgm:t>
        <a:bodyPr/>
        <a:lstStyle/>
        <a:p>
          <a:pPr rtl="0"/>
          <a:r>
            <a:rPr lang="en-US" sz="2400" b="1" baseline="0" dirty="0" smtClean="0">
              <a:solidFill>
                <a:schemeClr val="tx1"/>
              </a:solidFill>
            </a:rPr>
            <a:t>PREDISPOSING FACTORS</a:t>
          </a:r>
          <a:endParaRPr lang="en-US" sz="2400" baseline="0" dirty="0">
            <a:solidFill>
              <a:schemeClr val="tx1"/>
            </a:solidFill>
          </a:endParaRPr>
        </a:p>
      </dgm:t>
    </dgm:pt>
    <dgm:pt modelId="{15F8A71F-A442-4FCE-A1B0-DBE8E6F1ABF6}" type="parTrans" cxnId="{B652125D-F7A4-4B86-ACEC-EC141ED63717}">
      <dgm:prSet/>
      <dgm:spPr/>
      <dgm:t>
        <a:bodyPr/>
        <a:lstStyle/>
        <a:p>
          <a:endParaRPr lang="en-US"/>
        </a:p>
      </dgm:t>
    </dgm:pt>
    <dgm:pt modelId="{08CF9D06-027B-4192-AE49-1D0B9E5C76C5}" type="sibTrans" cxnId="{B652125D-F7A4-4B86-ACEC-EC141ED63717}">
      <dgm:prSet/>
      <dgm:spPr/>
      <dgm:t>
        <a:bodyPr/>
        <a:lstStyle/>
        <a:p>
          <a:endParaRPr lang="en-US"/>
        </a:p>
      </dgm:t>
    </dgm:pt>
    <dgm:pt modelId="{03F17D92-072A-4AD1-9679-7D39F27B0CAC}">
      <dgm:prSet custT="1"/>
      <dgm:spPr/>
      <dgm:t>
        <a:bodyPr/>
        <a:lstStyle/>
        <a:p>
          <a:pPr rtl="0"/>
          <a:r>
            <a:rPr lang="en-US" sz="2400" b="1" baseline="0" dirty="0" smtClean="0">
              <a:solidFill>
                <a:schemeClr val="tx1"/>
              </a:solidFill>
            </a:rPr>
            <a:t>Hereditary </a:t>
          </a:r>
          <a:endParaRPr lang="en-US" sz="2400" baseline="0" dirty="0">
            <a:solidFill>
              <a:schemeClr val="tx1"/>
            </a:solidFill>
          </a:endParaRPr>
        </a:p>
      </dgm:t>
    </dgm:pt>
    <dgm:pt modelId="{C4747084-02EA-42C2-A99D-2306389F2A6E}" type="parTrans" cxnId="{574DBF4B-F53E-47E0-A8FE-9DE53014C707}">
      <dgm:prSet/>
      <dgm:spPr/>
      <dgm:t>
        <a:bodyPr/>
        <a:lstStyle/>
        <a:p>
          <a:endParaRPr lang="en-US"/>
        </a:p>
      </dgm:t>
    </dgm:pt>
    <dgm:pt modelId="{7A64B963-0ECA-4B2A-9076-CC6845D7D27D}" type="sibTrans" cxnId="{574DBF4B-F53E-47E0-A8FE-9DE53014C707}">
      <dgm:prSet/>
      <dgm:spPr/>
      <dgm:t>
        <a:bodyPr/>
        <a:lstStyle/>
        <a:p>
          <a:endParaRPr lang="en-US"/>
        </a:p>
      </dgm:t>
    </dgm:pt>
    <dgm:pt modelId="{315DC3DC-3037-468D-A326-58FD5AFE9CD0}">
      <dgm:prSet custT="1"/>
      <dgm:spPr/>
      <dgm:t>
        <a:bodyPr/>
        <a:lstStyle/>
        <a:p>
          <a:pPr rtl="0"/>
          <a:r>
            <a:rPr lang="en-US" sz="2400" b="1" baseline="0" smtClean="0">
              <a:solidFill>
                <a:schemeClr val="tx1"/>
              </a:solidFill>
            </a:rPr>
            <a:t>psychosocial</a:t>
          </a:r>
          <a:endParaRPr lang="en-US" sz="2400" baseline="0">
            <a:solidFill>
              <a:schemeClr val="tx1"/>
            </a:solidFill>
          </a:endParaRPr>
        </a:p>
      </dgm:t>
    </dgm:pt>
    <dgm:pt modelId="{60C1A086-5D5D-4E49-8966-E8FF3B11C553}" type="parTrans" cxnId="{19D17ECB-1F6F-4AB8-852F-07485B0C385C}">
      <dgm:prSet/>
      <dgm:spPr/>
      <dgm:t>
        <a:bodyPr/>
        <a:lstStyle/>
        <a:p>
          <a:endParaRPr lang="en-US"/>
        </a:p>
      </dgm:t>
    </dgm:pt>
    <dgm:pt modelId="{CAB73461-497B-41B3-BE9E-3140854D2A49}" type="sibTrans" cxnId="{19D17ECB-1F6F-4AB8-852F-07485B0C385C}">
      <dgm:prSet/>
      <dgm:spPr/>
      <dgm:t>
        <a:bodyPr/>
        <a:lstStyle/>
        <a:p>
          <a:endParaRPr lang="en-US"/>
        </a:p>
      </dgm:t>
    </dgm:pt>
    <dgm:pt modelId="{92FC479A-018E-4276-9BC6-8A37D59775F9}" type="pres">
      <dgm:prSet presAssocID="{720C19D7-5938-462B-860F-10BB2ADED373}" presName="hierChild1" presStyleCnt="0">
        <dgm:presLayoutVars>
          <dgm:orgChart val="1"/>
          <dgm:chPref val="1"/>
          <dgm:dir/>
          <dgm:animOne val="branch"/>
          <dgm:animLvl val="lvl"/>
          <dgm:resizeHandles/>
        </dgm:presLayoutVars>
      </dgm:prSet>
      <dgm:spPr/>
      <dgm:t>
        <a:bodyPr/>
        <a:lstStyle/>
        <a:p>
          <a:endParaRPr lang="en-US"/>
        </a:p>
      </dgm:t>
    </dgm:pt>
    <dgm:pt modelId="{4B682E21-2426-4A98-821F-D52F5CEB9E1A}" type="pres">
      <dgm:prSet presAssocID="{D1FC3AE7-DE79-4AE3-9336-E56BE2277013}" presName="hierRoot1" presStyleCnt="0">
        <dgm:presLayoutVars>
          <dgm:hierBranch val="init"/>
        </dgm:presLayoutVars>
      </dgm:prSet>
      <dgm:spPr/>
    </dgm:pt>
    <dgm:pt modelId="{DBCA33C4-186E-4AD1-B0A6-4F24CBB67603}" type="pres">
      <dgm:prSet presAssocID="{D1FC3AE7-DE79-4AE3-9336-E56BE2277013}" presName="rootComposite1" presStyleCnt="0"/>
      <dgm:spPr/>
    </dgm:pt>
    <dgm:pt modelId="{027CF39B-1A4E-4508-A464-11624C2EF5A6}" type="pres">
      <dgm:prSet presAssocID="{D1FC3AE7-DE79-4AE3-9336-E56BE2277013}" presName="rootText1" presStyleLbl="node0" presStyleIdx="0" presStyleCnt="3" custScaleX="159595" custScaleY="221112" custLinFactNeighborX="42089" custLinFactNeighborY="-13423">
        <dgm:presLayoutVars>
          <dgm:chPref val="3"/>
        </dgm:presLayoutVars>
      </dgm:prSet>
      <dgm:spPr>
        <a:prstGeom prst="pentagon">
          <a:avLst/>
        </a:prstGeom>
      </dgm:spPr>
      <dgm:t>
        <a:bodyPr/>
        <a:lstStyle/>
        <a:p>
          <a:endParaRPr lang="en-US"/>
        </a:p>
      </dgm:t>
    </dgm:pt>
    <dgm:pt modelId="{2D67C682-A781-403C-8CF2-371E6D2BC143}" type="pres">
      <dgm:prSet presAssocID="{D1FC3AE7-DE79-4AE3-9336-E56BE2277013}" presName="rootConnector1" presStyleLbl="node1" presStyleIdx="0" presStyleCnt="0"/>
      <dgm:spPr/>
      <dgm:t>
        <a:bodyPr/>
        <a:lstStyle/>
        <a:p>
          <a:endParaRPr lang="en-US"/>
        </a:p>
      </dgm:t>
    </dgm:pt>
    <dgm:pt modelId="{526FE182-4537-4041-92C4-69B1E423E325}" type="pres">
      <dgm:prSet presAssocID="{D1FC3AE7-DE79-4AE3-9336-E56BE2277013}" presName="hierChild2" presStyleCnt="0"/>
      <dgm:spPr/>
    </dgm:pt>
    <dgm:pt modelId="{C5A4A8A4-C363-4760-A763-FF23635F76B2}" type="pres">
      <dgm:prSet presAssocID="{D1FC3AE7-DE79-4AE3-9336-E56BE2277013}" presName="hierChild3" presStyleCnt="0"/>
      <dgm:spPr/>
    </dgm:pt>
    <dgm:pt modelId="{F96B64DE-6A63-4B9E-975E-01D62C64F55E}" type="pres">
      <dgm:prSet presAssocID="{03F17D92-072A-4AD1-9679-7D39F27B0CAC}" presName="hierRoot1" presStyleCnt="0">
        <dgm:presLayoutVars>
          <dgm:hierBranch val="init"/>
        </dgm:presLayoutVars>
      </dgm:prSet>
      <dgm:spPr/>
    </dgm:pt>
    <dgm:pt modelId="{247A9925-272C-4EBD-8519-0CE5B6D3D98A}" type="pres">
      <dgm:prSet presAssocID="{03F17D92-072A-4AD1-9679-7D39F27B0CAC}" presName="rootComposite1" presStyleCnt="0"/>
      <dgm:spPr/>
    </dgm:pt>
    <dgm:pt modelId="{9FCBCD3F-8A2B-4A0A-A37C-08EF105B59A0}" type="pres">
      <dgm:prSet presAssocID="{03F17D92-072A-4AD1-9679-7D39F27B0CAC}" presName="rootText1" presStyleLbl="node0" presStyleIdx="1" presStyleCnt="3" custLinFactY="89724" custLinFactNeighborX="64641" custLinFactNeighborY="100000">
        <dgm:presLayoutVars>
          <dgm:chPref val="3"/>
        </dgm:presLayoutVars>
      </dgm:prSet>
      <dgm:spPr/>
      <dgm:t>
        <a:bodyPr/>
        <a:lstStyle/>
        <a:p>
          <a:endParaRPr lang="en-US"/>
        </a:p>
      </dgm:t>
    </dgm:pt>
    <dgm:pt modelId="{AD878D3B-16DA-4F01-AA79-BF9194AC3E6C}" type="pres">
      <dgm:prSet presAssocID="{03F17D92-072A-4AD1-9679-7D39F27B0CAC}" presName="rootConnector1" presStyleLbl="node1" presStyleIdx="0" presStyleCnt="0"/>
      <dgm:spPr/>
      <dgm:t>
        <a:bodyPr/>
        <a:lstStyle/>
        <a:p>
          <a:endParaRPr lang="en-US"/>
        </a:p>
      </dgm:t>
    </dgm:pt>
    <dgm:pt modelId="{4504D5CB-0054-4B89-923C-8DECF63946DA}" type="pres">
      <dgm:prSet presAssocID="{03F17D92-072A-4AD1-9679-7D39F27B0CAC}" presName="hierChild2" presStyleCnt="0"/>
      <dgm:spPr/>
    </dgm:pt>
    <dgm:pt modelId="{4031CFFC-6B52-49E7-95DF-B4A8F351E1EC}" type="pres">
      <dgm:prSet presAssocID="{03F17D92-072A-4AD1-9679-7D39F27B0CAC}" presName="hierChild3" presStyleCnt="0"/>
      <dgm:spPr/>
    </dgm:pt>
    <dgm:pt modelId="{F7F02D91-91B3-4637-B181-4B110C5585E2}" type="pres">
      <dgm:prSet presAssocID="{315DC3DC-3037-468D-A326-58FD5AFE9CD0}" presName="hierRoot1" presStyleCnt="0">
        <dgm:presLayoutVars>
          <dgm:hierBranch val="init"/>
        </dgm:presLayoutVars>
      </dgm:prSet>
      <dgm:spPr/>
    </dgm:pt>
    <dgm:pt modelId="{ADFDBB73-81DD-4B08-846D-131B02D846CC}" type="pres">
      <dgm:prSet presAssocID="{315DC3DC-3037-468D-A326-58FD5AFE9CD0}" presName="rootComposite1" presStyleCnt="0"/>
      <dgm:spPr/>
    </dgm:pt>
    <dgm:pt modelId="{C879DF3A-0D19-4541-978E-206C15C196D9}" type="pres">
      <dgm:prSet presAssocID="{315DC3DC-3037-468D-A326-58FD5AFE9CD0}" presName="rootText1" presStyleLbl="node0" presStyleIdx="2" presStyleCnt="3" custLinFactNeighborX="-60591" custLinFactNeighborY="-72674">
        <dgm:presLayoutVars>
          <dgm:chPref val="3"/>
        </dgm:presLayoutVars>
      </dgm:prSet>
      <dgm:spPr/>
      <dgm:t>
        <a:bodyPr/>
        <a:lstStyle/>
        <a:p>
          <a:endParaRPr lang="en-US"/>
        </a:p>
      </dgm:t>
    </dgm:pt>
    <dgm:pt modelId="{C5E4291D-D44A-42B9-84DA-730AB88EC327}" type="pres">
      <dgm:prSet presAssocID="{315DC3DC-3037-468D-A326-58FD5AFE9CD0}" presName="rootConnector1" presStyleLbl="node1" presStyleIdx="0" presStyleCnt="0"/>
      <dgm:spPr/>
      <dgm:t>
        <a:bodyPr/>
        <a:lstStyle/>
        <a:p>
          <a:endParaRPr lang="en-US"/>
        </a:p>
      </dgm:t>
    </dgm:pt>
    <dgm:pt modelId="{14B50E7B-1F45-4373-A122-1A2DB02C9FFB}" type="pres">
      <dgm:prSet presAssocID="{315DC3DC-3037-468D-A326-58FD5AFE9CD0}" presName="hierChild2" presStyleCnt="0"/>
      <dgm:spPr/>
    </dgm:pt>
    <dgm:pt modelId="{4395021D-5E44-4839-83A1-8161A209326F}" type="pres">
      <dgm:prSet presAssocID="{315DC3DC-3037-468D-A326-58FD5AFE9CD0}" presName="hierChild3" presStyleCnt="0"/>
      <dgm:spPr/>
    </dgm:pt>
  </dgm:ptLst>
  <dgm:cxnLst>
    <dgm:cxn modelId="{3A9EFC7A-30A2-425B-AEED-7F7047998631}" type="presOf" srcId="{315DC3DC-3037-468D-A326-58FD5AFE9CD0}" destId="{C879DF3A-0D19-4541-978E-206C15C196D9}" srcOrd="0" destOrd="0" presId="urn:microsoft.com/office/officeart/2005/8/layout/orgChart1"/>
    <dgm:cxn modelId="{B652125D-F7A4-4B86-ACEC-EC141ED63717}" srcId="{720C19D7-5938-462B-860F-10BB2ADED373}" destId="{D1FC3AE7-DE79-4AE3-9336-E56BE2277013}" srcOrd="0" destOrd="0" parTransId="{15F8A71F-A442-4FCE-A1B0-DBE8E6F1ABF6}" sibTransId="{08CF9D06-027B-4192-AE49-1D0B9E5C76C5}"/>
    <dgm:cxn modelId="{BEEFA5AE-C68A-45E9-8C87-9DB2B7129CC2}" type="presOf" srcId="{03F17D92-072A-4AD1-9679-7D39F27B0CAC}" destId="{9FCBCD3F-8A2B-4A0A-A37C-08EF105B59A0}" srcOrd="0" destOrd="0" presId="urn:microsoft.com/office/officeart/2005/8/layout/orgChart1"/>
    <dgm:cxn modelId="{1222BEBA-4FD4-4EDA-9B13-E96067B5EFCE}" type="presOf" srcId="{03F17D92-072A-4AD1-9679-7D39F27B0CAC}" destId="{AD878D3B-16DA-4F01-AA79-BF9194AC3E6C}" srcOrd="1" destOrd="0" presId="urn:microsoft.com/office/officeart/2005/8/layout/orgChart1"/>
    <dgm:cxn modelId="{24BBA491-DA6E-4D1C-9451-9EC6DEF9D662}" type="presOf" srcId="{315DC3DC-3037-468D-A326-58FD5AFE9CD0}" destId="{C5E4291D-D44A-42B9-84DA-730AB88EC327}" srcOrd="1" destOrd="0" presId="urn:microsoft.com/office/officeart/2005/8/layout/orgChart1"/>
    <dgm:cxn modelId="{80A1D5E5-33C4-41D4-ADD9-E810B6430F6A}" type="presOf" srcId="{D1FC3AE7-DE79-4AE3-9336-E56BE2277013}" destId="{2D67C682-A781-403C-8CF2-371E6D2BC143}" srcOrd="1" destOrd="0" presId="urn:microsoft.com/office/officeart/2005/8/layout/orgChart1"/>
    <dgm:cxn modelId="{7A906DAC-3B1B-489D-8093-22D4CDACFF22}" type="presOf" srcId="{720C19D7-5938-462B-860F-10BB2ADED373}" destId="{92FC479A-018E-4276-9BC6-8A37D59775F9}" srcOrd="0" destOrd="0" presId="urn:microsoft.com/office/officeart/2005/8/layout/orgChart1"/>
    <dgm:cxn modelId="{19D17ECB-1F6F-4AB8-852F-07485B0C385C}" srcId="{720C19D7-5938-462B-860F-10BB2ADED373}" destId="{315DC3DC-3037-468D-A326-58FD5AFE9CD0}" srcOrd="2" destOrd="0" parTransId="{60C1A086-5D5D-4E49-8966-E8FF3B11C553}" sibTransId="{CAB73461-497B-41B3-BE9E-3140854D2A49}"/>
    <dgm:cxn modelId="{574DBF4B-F53E-47E0-A8FE-9DE53014C707}" srcId="{720C19D7-5938-462B-860F-10BB2ADED373}" destId="{03F17D92-072A-4AD1-9679-7D39F27B0CAC}" srcOrd="1" destOrd="0" parTransId="{C4747084-02EA-42C2-A99D-2306389F2A6E}" sibTransId="{7A64B963-0ECA-4B2A-9076-CC6845D7D27D}"/>
    <dgm:cxn modelId="{A54467AE-8DFA-4824-A5E8-0298E4C3AF50}" type="presOf" srcId="{D1FC3AE7-DE79-4AE3-9336-E56BE2277013}" destId="{027CF39B-1A4E-4508-A464-11624C2EF5A6}" srcOrd="0" destOrd="0" presId="urn:microsoft.com/office/officeart/2005/8/layout/orgChart1"/>
    <dgm:cxn modelId="{8960F287-6A01-4C89-A759-24394A6A5093}" type="presParOf" srcId="{92FC479A-018E-4276-9BC6-8A37D59775F9}" destId="{4B682E21-2426-4A98-821F-D52F5CEB9E1A}" srcOrd="0" destOrd="0" presId="urn:microsoft.com/office/officeart/2005/8/layout/orgChart1"/>
    <dgm:cxn modelId="{FA14953A-1050-48FF-9688-2474FFB284C9}" type="presParOf" srcId="{4B682E21-2426-4A98-821F-D52F5CEB9E1A}" destId="{DBCA33C4-186E-4AD1-B0A6-4F24CBB67603}" srcOrd="0" destOrd="0" presId="urn:microsoft.com/office/officeart/2005/8/layout/orgChart1"/>
    <dgm:cxn modelId="{0583E926-242D-4DAD-8C0C-496CC5EAB132}" type="presParOf" srcId="{DBCA33C4-186E-4AD1-B0A6-4F24CBB67603}" destId="{027CF39B-1A4E-4508-A464-11624C2EF5A6}" srcOrd="0" destOrd="0" presId="urn:microsoft.com/office/officeart/2005/8/layout/orgChart1"/>
    <dgm:cxn modelId="{E7755548-FC63-4B9A-A080-B7CE5678F271}" type="presParOf" srcId="{DBCA33C4-186E-4AD1-B0A6-4F24CBB67603}" destId="{2D67C682-A781-403C-8CF2-371E6D2BC143}" srcOrd="1" destOrd="0" presId="urn:microsoft.com/office/officeart/2005/8/layout/orgChart1"/>
    <dgm:cxn modelId="{0C8A3A44-0E4E-45EA-8FC2-5AD865C144EE}" type="presParOf" srcId="{4B682E21-2426-4A98-821F-D52F5CEB9E1A}" destId="{526FE182-4537-4041-92C4-69B1E423E325}" srcOrd="1" destOrd="0" presId="urn:microsoft.com/office/officeart/2005/8/layout/orgChart1"/>
    <dgm:cxn modelId="{CCCD7BDB-CA31-45E5-ABFD-05EF75F5E9CB}" type="presParOf" srcId="{4B682E21-2426-4A98-821F-D52F5CEB9E1A}" destId="{C5A4A8A4-C363-4760-A763-FF23635F76B2}" srcOrd="2" destOrd="0" presId="urn:microsoft.com/office/officeart/2005/8/layout/orgChart1"/>
    <dgm:cxn modelId="{B3C45377-F3E9-4EC0-B1B4-D81E39B197CD}" type="presParOf" srcId="{92FC479A-018E-4276-9BC6-8A37D59775F9}" destId="{F96B64DE-6A63-4B9E-975E-01D62C64F55E}" srcOrd="1" destOrd="0" presId="urn:microsoft.com/office/officeart/2005/8/layout/orgChart1"/>
    <dgm:cxn modelId="{8C733754-4D17-4DC1-BDF8-B939735EA1D3}" type="presParOf" srcId="{F96B64DE-6A63-4B9E-975E-01D62C64F55E}" destId="{247A9925-272C-4EBD-8519-0CE5B6D3D98A}" srcOrd="0" destOrd="0" presId="urn:microsoft.com/office/officeart/2005/8/layout/orgChart1"/>
    <dgm:cxn modelId="{3BBC5D63-4BB4-4017-9106-74AB1293E1B3}" type="presParOf" srcId="{247A9925-272C-4EBD-8519-0CE5B6D3D98A}" destId="{9FCBCD3F-8A2B-4A0A-A37C-08EF105B59A0}" srcOrd="0" destOrd="0" presId="urn:microsoft.com/office/officeart/2005/8/layout/orgChart1"/>
    <dgm:cxn modelId="{710A8D77-8A52-4D3B-9419-69B4B9DCAA90}" type="presParOf" srcId="{247A9925-272C-4EBD-8519-0CE5B6D3D98A}" destId="{AD878D3B-16DA-4F01-AA79-BF9194AC3E6C}" srcOrd="1" destOrd="0" presId="urn:microsoft.com/office/officeart/2005/8/layout/orgChart1"/>
    <dgm:cxn modelId="{FF320E9B-878F-4791-8AF2-A16F47412778}" type="presParOf" srcId="{F96B64DE-6A63-4B9E-975E-01D62C64F55E}" destId="{4504D5CB-0054-4B89-923C-8DECF63946DA}" srcOrd="1" destOrd="0" presId="urn:microsoft.com/office/officeart/2005/8/layout/orgChart1"/>
    <dgm:cxn modelId="{32BA0727-968A-476D-81DF-8B7FEC493EFB}" type="presParOf" srcId="{F96B64DE-6A63-4B9E-975E-01D62C64F55E}" destId="{4031CFFC-6B52-49E7-95DF-B4A8F351E1EC}" srcOrd="2" destOrd="0" presId="urn:microsoft.com/office/officeart/2005/8/layout/orgChart1"/>
    <dgm:cxn modelId="{251763AA-B0E3-4AD4-87FF-8E4B98289B0F}" type="presParOf" srcId="{92FC479A-018E-4276-9BC6-8A37D59775F9}" destId="{F7F02D91-91B3-4637-B181-4B110C5585E2}" srcOrd="2" destOrd="0" presId="urn:microsoft.com/office/officeart/2005/8/layout/orgChart1"/>
    <dgm:cxn modelId="{7B8871B9-60FC-467E-AA67-87DA8F12858E}" type="presParOf" srcId="{F7F02D91-91B3-4637-B181-4B110C5585E2}" destId="{ADFDBB73-81DD-4B08-846D-131B02D846CC}" srcOrd="0" destOrd="0" presId="urn:microsoft.com/office/officeart/2005/8/layout/orgChart1"/>
    <dgm:cxn modelId="{243EBC17-6703-4698-8564-0D0D338E02EF}" type="presParOf" srcId="{ADFDBB73-81DD-4B08-846D-131B02D846CC}" destId="{C879DF3A-0D19-4541-978E-206C15C196D9}" srcOrd="0" destOrd="0" presId="urn:microsoft.com/office/officeart/2005/8/layout/orgChart1"/>
    <dgm:cxn modelId="{198C18FA-0361-43A3-BD6B-53DCC8C809F2}" type="presParOf" srcId="{ADFDBB73-81DD-4B08-846D-131B02D846CC}" destId="{C5E4291D-D44A-42B9-84DA-730AB88EC327}" srcOrd="1" destOrd="0" presId="urn:microsoft.com/office/officeart/2005/8/layout/orgChart1"/>
    <dgm:cxn modelId="{05125EB8-D488-4C83-9940-906508F2E8F3}" type="presParOf" srcId="{F7F02D91-91B3-4637-B181-4B110C5585E2}" destId="{14B50E7B-1F45-4373-A122-1A2DB02C9FFB}" srcOrd="1" destOrd="0" presId="urn:microsoft.com/office/officeart/2005/8/layout/orgChart1"/>
    <dgm:cxn modelId="{FD2A8886-BB71-4690-8420-AA2ABC2CF1FB}" type="presParOf" srcId="{F7F02D91-91B3-4637-B181-4B110C5585E2}" destId="{4395021D-5E44-4839-83A1-8161A209326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AD49D5-7C9B-4665-807F-37F5337927F7}" type="doc">
      <dgm:prSet loTypeId="urn:microsoft.com/office/officeart/2005/8/layout/hProcess9" loCatId="process" qsTypeId="urn:microsoft.com/office/officeart/2005/8/quickstyle/simple1" qsCatId="simple" csTypeId="urn:microsoft.com/office/officeart/2005/8/colors/colorful1" csCatId="colorful"/>
      <dgm:spPr/>
      <dgm:t>
        <a:bodyPr/>
        <a:lstStyle/>
        <a:p>
          <a:endParaRPr lang="en-US"/>
        </a:p>
      </dgm:t>
    </dgm:pt>
    <dgm:pt modelId="{1E8DA6C2-E2B8-440C-8013-0268E5A2A954}">
      <dgm:prSet/>
      <dgm:spPr/>
      <dgm:t>
        <a:bodyPr/>
        <a:lstStyle/>
        <a:p>
          <a:pPr rtl="0"/>
          <a:r>
            <a:rPr lang="en-US" b="1" smtClean="0">
              <a:solidFill>
                <a:schemeClr val="accent2">
                  <a:lumMod val="50000"/>
                </a:schemeClr>
              </a:solidFill>
              <a:latin typeface="Arial Black" pitchFamily="34" charset="0"/>
            </a:rPr>
            <a:t>Hereditary</a:t>
          </a:r>
          <a:endParaRPr lang="en-US" b="1">
            <a:solidFill>
              <a:schemeClr val="accent2">
                <a:lumMod val="50000"/>
              </a:schemeClr>
            </a:solidFill>
            <a:latin typeface="Arial Black" pitchFamily="34" charset="0"/>
          </a:endParaRPr>
        </a:p>
      </dgm:t>
    </dgm:pt>
    <dgm:pt modelId="{3B6294BE-50B4-4060-A588-5E1A63D1D387}" type="parTrans" cxnId="{6EF7D049-CF52-4CC1-BECD-57ED7BF1B696}">
      <dgm:prSet/>
      <dgm:spPr/>
      <dgm:t>
        <a:bodyPr/>
        <a:lstStyle/>
        <a:p>
          <a:endParaRPr lang="en-US" b="1">
            <a:solidFill>
              <a:schemeClr val="accent2">
                <a:lumMod val="50000"/>
              </a:schemeClr>
            </a:solidFill>
            <a:latin typeface="Arial Black" pitchFamily="34" charset="0"/>
          </a:endParaRPr>
        </a:p>
      </dgm:t>
    </dgm:pt>
    <dgm:pt modelId="{AAF21B9C-2CED-4414-9EA2-38A7650255BA}" type="sibTrans" cxnId="{6EF7D049-CF52-4CC1-BECD-57ED7BF1B696}">
      <dgm:prSet/>
      <dgm:spPr/>
      <dgm:t>
        <a:bodyPr/>
        <a:lstStyle/>
        <a:p>
          <a:endParaRPr lang="en-US" b="1">
            <a:solidFill>
              <a:schemeClr val="accent2">
                <a:lumMod val="50000"/>
              </a:schemeClr>
            </a:solidFill>
            <a:latin typeface="Arial Black" pitchFamily="34" charset="0"/>
          </a:endParaRPr>
        </a:p>
      </dgm:t>
    </dgm:pt>
    <dgm:pt modelId="{A8165179-57B4-4DDB-9EAD-C681F8DA5A9F}">
      <dgm:prSet/>
      <dgm:spPr/>
      <dgm:t>
        <a:bodyPr/>
        <a:lstStyle/>
        <a:p>
          <a:pPr rtl="0"/>
          <a:r>
            <a:rPr lang="en-US" b="1" smtClean="0">
              <a:solidFill>
                <a:schemeClr val="accent2">
                  <a:lumMod val="50000"/>
                </a:schemeClr>
              </a:solidFill>
              <a:latin typeface="Arial Black" pitchFamily="34" charset="0"/>
            </a:rPr>
            <a:t>Biological </a:t>
          </a:r>
          <a:endParaRPr lang="en-US" b="1">
            <a:solidFill>
              <a:schemeClr val="accent2">
                <a:lumMod val="50000"/>
              </a:schemeClr>
            </a:solidFill>
            <a:latin typeface="Arial Black" pitchFamily="34" charset="0"/>
          </a:endParaRPr>
        </a:p>
      </dgm:t>
    </dgm:pt>
    <dgm:pt modelId="{8F73DE44-45F2-4639-9DE9-DDC2CC793759}" type="parTrans" cxnId="{6D65E426-1EE6-4AA3-93AB-8E20A6876258}">
      <dgm:prSet/>
      <dgm:spPr/>
      <dgm:t>
        <a:bodyPr/>
        <a:lstStyle/>
        <a:p>
          <a:endParaRPr lang="en-US" b="1">
            <a:solidFill>
              <a:schemeClr val="accent2">
                <a:lumMod val="50000"/>
              </a:schemeClr>
            </a:solidFill>
            <a:latin typeface="Arial Black" pitchFamily="34" charset="0"/>
          </a:endParaRPr>
        </a:p>
      </dgm:t>
    </dgm:pt>
    <dgm:pt modelId="{AE8DCAFA-85C6-4BBC-9315-2BB6D36FC5F8}" type="sibTrans" cxnId="{6D65E426-1EE6-4AA3-93AB-8E20A6876258}">
      <dgm:prSet/>
      <dgm:spPr/>
      <dgm:t>
        <a:bodyPr/>
        <a:lstStyle/>
        <a:p>
          <a:endParaRPr lang="en-US" b="1">
            <a:solidFill>
              <a:schemeClr val="accent2">
                <a:lumMod val="50000"/>
              </a:schemeClr>
            </a:solidFill>
            <a:latin typeface="Arial Black" pitchFamily="34" charset="0"/>
          </a:endParaRPr>
        </a:p>
      </dgm:t>
    </dgm:pt>
    <dgm:pt modelId="{5A8DBD67-3352-461A-9E15-39A7F375F2E3}">
      <dgm:prSet/>
      <dgm:spPr/>
      <dgm:t>
        <a:bodyPr/>
        <a:lstStyle/>
        <a:p>
          <a:pPr rtl="0"/>
          <a:r>
            <a:rPr lang="en-US" b="1" smtClean="0">
              <a:solidFill>
                <a:schemeClr val="accent2">
                  <a:lumMod val="50000"/>
                </a:schemeClr>
              </a:solidFill>
              <a:latin typeface="Arial Black" pitchFamily="34" charset="0"/>
            </a:rPr>
            <a:t>Family dynamics</a:t>
          </a:r>
          <a:endParaRPr lang="en-US" b="1">
            <a:solidFill>
              <a:schemeClr val="accent2">
                <a:lumMod val="50000"/>
              </a:schemeClr>
            </a:solidFill>
            <a:latin typeface="Arial Black" pitchFamily="34" charset="0"/>
          </a:endParaRPr>
        </a:p>
      </dgm:t>
    </dgm:pt>
    <dgm:pt modelId="{CBDBF65E-F89F-496F-AD88-2105767F78C7}" type="parTrans" cxnId="{BAD32C24-1F7B-4B8E-A4FC-599AF0AC330C}">
      <dgm:prSet/>
      <dgm:spPr/>
      <dgm:t>
        <a:bodyPr/>
        <a:lstStyle/>
        <a:p>
          <a:endParaRPr lang="en-US" b="1">
            <a:solidFill>
              <a:schemeClr val="accent2">
                <a:lumMod val="50000"/>
              </a:schemeClr>
            </a:solidFill>
            <a:latin typeface="Arial Black" pitchFamily="34" charset="0"/>
          </a:endParaRPr>
        </a:p>
      </dgm:t>
    </dgm:pt>
    <dgm:pt modelId="{0243E749-3589-40E1-BA51-DABF86461808}" type="sibTrans" cxnId="{BAD32C24-1F7B-4B8E-A4FC-599AF0AC330C}">
      <dgm:prSet/>
      <dgm:spPr/>
      <dgm:t>
        <a:bodyPr/>
        <a:lstStyle/>
        <a:p>
          <a:endParaRPr lang="en-US" b="1">
            <a:solidFill>
              <a:schemeClr val="accent2">
                <a:lumMod val="50000"/>
              </a:schemeClr>
            </a:solidFill>
            <a:latin typeface="Arial Black" pitchFamily="34" charset="0"/>
          </a:endParaRPr>
        </a:p>
      </dgm:t>
    </dgm:pt>
    <dgm:pt modelId="{D17E3859-B2B8-4C9B-A9ED-176D3EA7E963}" type="pres">
      <dgm:prSet presAssocID="{CDAD49D5-7C9B-4665-807F-37F5337927F7}" presName="CompostProcess" presStyleCnt="0">
        <dgm:presLayoutVars>
          <dgm:dir/>
          <dgm:resizeHandles val="exact"/>
        </dgm:presLayoutVars>
      </dgm:prSet>
      <dgm:spPr/>
      <dgm:t>
        <a:bodyPr/>
        <a:lstStyle/>
        <a:p>
          <a:endParaRPr lang="en-US"/>
        </a:p>
      </dgm:t>
    </dgm:pt>
    <dgm:pt modelId="{70779B1D-D1D6-4665-AB9F-C5F5208F2AAC}" type="pres">
      <dgm:prSet presAssocID="{CDAD49D5-7C9B-4665-807F-37F5337927F7}" presName="arrow" presStyleLbl="bgShp" presStyleIdx="0" presStyleCnt="1"/>
      <dgm:spPr/>
    </dgm:pt>
    <dgm:pt modelId="{DEF73A20-FF6A-4F6A-BF60-EAE7F3E99060}" type="pres">
      <dgm:prSet presAssocID="{CDAD49D5-7C9B-4665-807F-37F5337927F7}" presName="linearProcess" presStyleCnt="0"/>
      <dgm:spPr/>
    </dgm:pt>
    <dgm:pt modelId="{F94B416D-37D7-4FD2-BCC9-2152EE14E85F}" type="pres">
      <dgm:prSet presAssocID="{1E8DA6C2-E2B8-440C-8013-0268E5A2A954}" presName="textNode" presStyleLbl="node1" presStyleIdx="0" presStyleCnt="3">
        <dgm:presLayoutVars>
          <dgm:bulletEnabled val="1"/>
        </dgm:presLayoutVars>
      </dgm:prSet>
      <dgm:spPr/>
      <dgm:t>
        <a:bodyPr/>
        <a:lstStyle/>
        <a:p>
          <a:endParaRPr lang="en-US"/>
        </a:p>
      </dgm:t>
    </dgm:pt>
    <dgm:pt modelId="{B9933FF6-EA30-4C8C-B47B-F7BC69461971}" type="pres">
      <dgm:prSet presAssocID="{AAF21B9C-2CED-4414-9EA2-38A7650255BA}" presName="sibTrans" presStyleCnt="0"/>
      <dgm:spPr/>
    </dgm:pt>
    <dgm:pt modelId="{C6245692-4DAD-4CE0-86E0-B1D7DE1B7475}" type="pres">
      <dgm:prSet presAssocID="{A8165179-57B4-4DDB-9EAD-C681F8DA5A9F}" presName="textNode" presStyleLbl="node1" presStyleIdx="1" presStyleCnt="3">
        <dgm:presLayoutVars>
          <dgm:bulletEnabled val="1"/>
        </dgm:presLayoutVars>
      </dgm:prSet>
      <dgm:spPr/>
      <dgm:t>
        <a:bodyPr/>
        <a:lstStyle/>
        <a:p>
          <a:endParaRPr lang="en-US"/>
        </a:p>
      </dgm:t>
    </dgm:pt>
    <dgm:pt modelId="{47DF1953-89E5-4C21-810D-476BC1474EA3}" type="pres">
      <dgm:prSet presAssocID="{AE8DCAFA-85C6-4BBC-9315-2BB6D36FC5F8}" presName="sibTrans" presStyleCnt="0"/>
      <dgm:spPr/>
    </dgm:pt>
    <dgm:pt modelId="{13497F60-E5DA-4E1D-8085-32EC2A809282}" type="pres">
      <dgm:prSet presAssocID="{5A8DBD67-3352-461A-9E15-39A7F375F2E3}" presName="textNode" presStyleLbl="node1" presStyleIdx="2" presStyleCnt="3">
        <dgm:presLayoutVars>
          <dgm:bulletEnabled val="1"/>
        </dgm:presLayoutVars>
      </dgm:prSet>
      <dgm:spPr/>
      <dgm:t>
        <a:bodyPr/>
        <a:lstStyle/>
        <a:p>
          <a:endParaRPr lang="en-US"/>
        </a:p>
      </dgm:t>
    </dgm:pt>
  </dgm:ptLst>
  <dgm:cxnLst>
    <dgm:cxn modelId="{28E34056-0ACA-4A47-B4EA-27837961F760}" type="presOf" srcId="{1E8DA6C2-E2B8-440C-8013-0268E5A2A954}" destId="{F94B416D-37D7-4FD2-BCC9-2152EE14E85F}" srcOrd="0" destOrd="0" presId="urn:microsoft.com/office/officeart/2005/8/layout/hProcess9"/>
    <dgm:cxn modelId="{B4303348-FF40-4AEF-A80A-070C446FC651}" type="presOf" srcId="{CDAD49D5-7C9B-4665-807F-37F5337927F7}" destId="{D17E3859-B2B8-4C9B-A9ED-176D3EA7E963}" srcOrd="0" destOrd="0" presId="urn:microsoft.com/office/officeart/2005/8/layout/hProcess9"/>
    <dgm:cxn modelId="{6D65E426-1EE6-4AA3-93AB-8E20A6876258}" srcId="{CDAD49D5-7C9B-4665-807F-37F5337927F7}" destId="{A8165179-57B4-4DDB-9EAD-C681F8DA5A9F}" srcOrd="1" destOrd="0" parTransId="{8F73DE44-45F2-4639-9DE9-DDC2CC793759}" sibTransId="{AE8DCAFA-85C6-4BBC-9315-2BB6D36FC5F8}"/>
    <dgm:cxn modelId="{6EF7D049-CF52-4CC1-BECD-57ED7BF1B696}" srcId="{CDAD49D5-7C9B-4665-807F-37F5337927F7}" destId="{1E8DA6C2-E2B8-440C-8013-0268E5A2A954}" srcOrd="0" destOrd="0" parTransId="{3B6294BE-50B4-4060-A588-5E1A63D1D387}" sibTransId="{AAF21B9C-2CED-4414-9EA2-38A7650255BA}"/>
    <dgm:cxn modelId="{CC6A3ADD-03B9-45A3-BC33-039C0FFAC9A9}" type="presOf" srcId="{5A8DBD67-3352-461A-9E15-39A7F375F2E3}" destId="{13497F60-E5DA-4E1D-8085-32EC2A809282}" srcOrd="0" destOrd="0" presId="urn:microsoft.com/office/officeart/2005/8/layout/hProcess9"/>
    <dgm:cxn modelId="{36A1E1D8-4F37-41B5-AC02-4474ED592290}" type="presOf" srcId="{A8165179-57B4-4DDB-9EAD-C681F8DA5A9F}" destId="{C6245692-4DAD-4CE0-86E0-B1D7DE1B7475}" srcOrd="0" destOrd="0" presId="urn:microsoft.com/office/officeart/2005/8/layout/hProcess9"/>
    <dgm:cxn modelId="{BAD32C24-1F7B-4B8E-A4FC-599AF0AC330C}" srcId="{CDAD49D5-7C9B-4665-807F-37F5337927F7}" destId="{5A8DBD67-3352-461A-9E15-39A7F375F2E3}" srcOrd="2" destOrd="0" parTransId="{CBDBF65E-F89F-496F-AD88-2105767F78C7}" sibTransId="{0243E749-3589-40E1-BA51-DABF86461808}"/>
    <dgm:cxn modelId="{BAEB2F2E-D204-49C1-9BF4-D8AE7F9572DB}" type="presParOf" srcId="{D17E3859-B2B8-4C9B-A9ED-176D3EA7E963}" destId="{70779B1D-D1D6-4665-AB9F-C5F5208F2AAC}" srcOrd="0" destOrd="0" presId="urn:microsoft.com/office/officeart/2005/8/layout/hProcess9"/>
    <dgm:cxn modelId="{CE6736A6-86FA-4912-9C5E-22DCBDA94F72}" type="presParOf" srcId="{D17E3859-B2B8-4C9B-A9ED-176D3EA7E963}" destId="{DEF73A20-FF6A-4F6A-BF60-EAE7F3E99060}" srcOrd="1" destOrd="0" presId="urn:microsoft.com/office/officeart/2005/8/layout/hProcess9"/>
    <dgm:cxn modelId="{3BC68561-FDEE-4984-B717-28C0528EA36B}" type="presParOf" srcId="{DEF73A20-FF6A-4F6A-BF60-EAE7F3E99060}" destId="{F94B416D-37D7-4FD2-BCC9-2152EE14E85F}" srcOrd="0" destOrd="0" presId="urn:microsoft.com/office/officeart/2005/8/layout/hProcess9"/>
    <dgm:cxn modelId="{3904496B-CE0E-4594-8B11-99FF4269D1C2}" type="presParOf" srcId="{DEF73A20-FF6A-4F6A-BF60-EAE7F3E99060}" destId="{B9933FF6-EA30-4C8C-B47B-F7BC69461971}" srcOrd="1" destOrd="0" presId="urn:microsoft.com/office/officeart/2005/8/layout/hProcess9"/>
    <dgm:cxn modelId="{A35F38CE-4A54-418D-940F-F49D135F0795}" type="presParOf" srcId="{DEF73A20-FF6A-4F6A-BF60-EAE7F3E99060}" destId="{C6245692-4DAD-4CE0-86E0-B1D7DE1B7475}" srcOrd="2" destOrd="0" presId="urn:microsoft.com/office/officeart/2005/8/layout/hProcess9"/>
    <dgm:cxn modelId="{F421ED1B-7D55-466E-B376-BEB03276246D}" type="presParOf" srcId="{DEF73A20-FF6A-4F6A-BF60-EAE7F3E99060}" destId="{47DF1953-89E5-4C21-810D-476BC1474EA3}" srcOrd="3" destOrd="0" presId="urn:microsoft.com/office/officeart/2005/8/layout/hProcess9"/>
    <dgm:cxn modelId="{C38548D7-F43C-49E5-A8F4-FEDF3D75E880}" type="presParOf" srcId="{DEF73A20-FF6A-4F6A-BF60-EAE7F3E99060}" destId="{13497F60-E5DA-4E1D-8085-32EC2A80928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32CC96-F9E7-49B3-A659-D50957A0949A}" type="doc">
      <dgm:prSet loTypeId="urn:microsoft.com/office/officeart/2005/8/layout/vList2" loCatId="list" qsTypeId="urn:microsoft.com/office/officeart/2005/8/quickstyle/simple3" qsCatId="simple" csTypeId="urn:microsoft.com/office/officeart/2005/8/colors/accent1_4" csCatId="accent1" phldr="1"/>
      <dgm:spPr/>
      <dgm:t>
        <a:bodyPr/>
        <a:lstStyle/>
        <a:p>
          <a:endParaRPr lang="en-US"/>
        </a:p>
      </dgm:t>
    </dgm:pt>
    <dgm:pt modelId="{08F25C08-7859-4732-89AD-B05244C3B24D}">
      <dgm:prSet/>
      <dgm:spPr/>
      <dgm:t>
        <a:bodyPr/>
        <a:lstStyle/>
        <a:p>
          <a:pPr rtl="0"/>
          <a:r>
            <a:rPr lang="en-US" dirty="0" smtClean="0"/>
            <a:t>Biological influences : Alcoholism, temperament, ADHD, Conduct</a:t>
          </a:r>
        </a:p>
        <a:p>
          <a:pPr rtl="0"/>
          <a:r>
            <a:rPr lang="en-US" dirty="0" smtClean="0"/>
            <a:t>Abnormality in prefrontal brain,  reduced autonomic activity</a:t>
          </a:r>
          <a:endParaRPr lang="en-US" dirty="0"/>
        </a:p>
      </dgm:t>
    </dgm:pt>
    <dgm:pt modelId="{B66446CD-5DAA-4786-9D11-099F531C3F2D}" type="parTrans" cxnId="{558DF829-B79F-46E6-9F50-07E9D3E658FB}">
      <dgm:prSet/>
      <dgm:spPr/>
      <dgm:t>
        <a:bodyPr/>
        <a:lstStyle/>
        <a:p>
          <a:endParaRPr lang="en-US"/>
        </a:p>
      </dgm:t>
    </dgm:pt>
    <dgm:pt modelId="{8E05BD61-164F-4D49-A05B-AA4D52955DA1}" type="sibTrans" cxnId="{558DF829-B79F-46E6-9F50-07E9D3E658FB}">
      <dgm:prSet/>
      <dgm:spPr/>
      <dgm:t>
        <a:bodyPr/>
        <a:lstStyle/>
        <a:p>
          <a:endParaRPr lang="en-US"/>
        </a:p>
      </dgm:t>
    </dgm:pt>
    <dgm:pt modelId="{5A0A0721-3D2F-44F4-934D-A9070799A3C2}">
      <dgm:prSet/>
      <dgm:spPr/>
      <dgm:t>
        <a:bodyPr/>
        <a:lstStyle/>
        <a:p>
          <a:pPr rtl="0"/>
          <a:r>
            <a:rPr lang="en-US" dirty="0" smtClean="0"/>
            <a:t>Family dynamics:</a:t>
          </a:r>
        </a:p>
        <a:p>
          <a:pPr rtl="0"/>
          <a:r>
            <a:rPr lang="en-US" dirty="0" smtClean="0"/>
            <a:t>Abused, absence of discipline, extreme poverty, growing without parents, being rescued in every situation, maternal deprivation</a:t>
          </a:r>
          <a:endParaRPr lang="en-US" dirty="0"/>
        </a:p>
      </dgm:t>
    </dgm:pt>
    <dgm:pt modelId="{0F32265A-279F-4F44-8ACF-CA8D21A3BBCA}" type="parTrans" cxnId="{69B8BEAC-6125-48EA-94D6-EB33CED4BA5F}">
      <dgm:prSet/>
      <dgm:spPr/>
      <dgm:t>
        <a:bodyPr/>
        <a:lstStyle/>
        <a:p>
          <a:endParaRPr lang="en-US"/>
        </a:p>
      </dgm:t>
    </dgm:pt>
    <dgm:pt modelId="{ABF71F70-5C4F-4182-8652-364BE3E0E3B4}" type="sibTrans" cxnId="{69B8BEAC-6125-48EA-94D6-EB33CED4BA5F}">
      <dgm:prSet/>
      <dgm:spPr/>
      <dgm:t>
        <a:bodyPr/>
        <a:lstStyle/>
        <a:p>
          <a:endParaRPr lang="en-US"/>
        </a:p>
      </dgm:t>
    </dgm:pt>
    <dgm:pt modelId="{A5C4CD4C-5502-4F7B-BA16-BC328A4C3618}" type="pres">
      <dgm:prSet presAssocID="{8B32CC96-F9E7-49B3-A659-D50957A0949A}" presName="linear" presStyleCnt="0">
        <dgm:presLayoutVars>
          <dgm:animLvl val="lvl"/>
          <dgm:resizeHandles val="exact"/>
        </dgm:presLayoutVars>
      </dgm:prSet>
      <dgm:spPr/>
      <dgm:t>
        <a:bodyPr/>
        <a:lstStyle/>
        <a:p>
          <a:endParaRPr lang="en-US"/>
        </a:p>
      </dgm:t>
    </dgm:pt>
    <dgm:pt modelId="{A4222387-78C2-44F1-A693-421153B63CEB}" type="pres">
      <dgm:prSet presAssocID="{08F25C08-7859-4732-89AD-B05244C3B24D}" presName="parentText" presStyleLbl="node1" presStyleIdx="0" presStyleCnt="2">
        <dgm:presLayoutVars>
          <dgm:chMax val="0"/>
          <dgm:bulletEnabled val="1"/>
        </dgm:presLayoutVars>
      </dgm:prSet>
      <dgm:spPr/>
      <dgm:t>
        <a:bodyPr/>
        <a:lstStyle/>
        <a:p>
          <a:endParaRPr lang="en-US"/>
        </a:p>
      </dgm:t>
    </dgm:pt>
    <dgm:pt modelId="{F9E91796-3D67-424E-8238-6D9542B84931}" type="pres">
      <dgm:prSet presAssocID="{8E05BD61-164F-4D49-A05B-AA4D52955DA1}" presName="spacer" presStyleCnt="0"/>
      <dgm:spPr/>
    </dgm:pt>
    <dgm:pt modelId="{BAF11148-B71F-4C68-9DCE-7996E05F210E}" type="pres">
      <dgm:prSet presAssocID="{5A0A0721-3D2F-44F4-934D-A9070799A3C2}" presName="parentText" presStyleLbl="node1" presStyleIdx="1" presStyleCnt="2">
        <dgm:presLayoutVars>
          <dgm:chMax val="0"/>
          <dgm:bulletEnabled val="1"/>
        </dgm:presLayoutVars>
      </dgm:prSet>
      <dgm:spPr/>
      <dgm:t>
        <a:bodyPr/>
        <a:lstStyle/>
        <a:p>
          <a:endParaRPr lang="en-US"/>
        </a:p>
      </dgm:t>
    </dgm:pt>
  </dgm:ptLst>
  <dgm:cxnLst>
    <dgm:cxn modelId="{558DF829-B79F-46E6-9F50-07E9D3E658FB}" srcId="{8B32CC96-F9E7-49B3-A659-D50957A0949A}" destId="{08F25C08-7859-4732-89AD-B05244C3B24D}" srcOrd="0" destOrd="0" parTransId="{B66446CD-5DAA-4786-9D11-099F531C3F2D}" sibTransId="{8E05BD61-164F-4D49-A05B-AA4D52955DA1}"/>
    <dgm:cxn modelId="{EBE37E97-5BE3-47F9-936F-54A138E4D8A2}" type="presOf" srcId="{8B32CC96-F9E7-49B3-A659-D50957A0949A}" destId="{A5C4CD4C-5502-4F7B-BA16-BC328A4C3618}" srcOrd="0" destOrd="0" presId="urn:microsoft.com/office/officeart/2005/8/layout/vList2"/>
    <dgm:cxn modelId="{0D4925B7-01C8-431D-B134-E11402822F27}" type="presOf" srcId="{08F25C08-7859-4732-89AD-B05244C3B24D}" destId="{A4222387-78C2-44F1-A693-421153B63CEB}" srcOrd="0" destOrd="0" presId="urn:microsoft.com/office/officeart/2005/8/layout/vList2"/>
    <dgm:cxn modelId="{65CB73B0-FE3B-4095-8FEA-303F3BFF678D}" type="presOf" srcId="{5A0A0721-3D2F-44F4-934D-A9070799A3C2}" destId="{BAF11148-B71F-4C68-9DCE-7996E05F210E}" srcOrd="0" destOrd="0" presId="urn:microsoft.com/office/officeart/2005/8/layout/vList2"/>
    <dgm:cxn modelId="{69B8BEAC-6125-48EA-94D6-EB33CED4BA5F}" srcId="{8B32CC96-F9E7-49B3-A659-D50957A0949A}" destId="{5A0A0721-3D2F-44F4-934D-A9070799A3C2}" srcOrd="1" destOrd="0" parTransId="{0F32265A-279F-4F44-8ACF-CA8D21A3BBCA}" sibTransId="{ABF71F70-5C4F-4182-8652-364BE3E0E3B4}"/>
    <dgm:cxn modelId="{8C020116-26E0-4E8B-A2FF-4ED9A8C66CE8}" type="presParOf" srcId="{A5C4CD4C-5502-4F7B-BA16-BC328A4C3618}" destId="{A4222387-78C2-44F1-A693-421153B63CEB}" srcOrd="0" destOrd="0" presId="urn:microsoft.com/office/officeart/2005/8/layout/vList2"/>
    <dgm:cxn modelId="{075F0E7A-E1D5-4A01-AF56-DDC06B28F14D}" type="presParOf" srcId="{A5C4CD4C-5502-4F7B-BA16-BC328A4C3618}" destId="{F9E91796-3D67-424E-8238-6D9542B84931}" srcOrd="1" destOrd="0" presId="urn:microsoft.com/office/officeart/2005/8/layout/vList2"/>
    <dgm:cxn modelId="{A71CA353-71F0-49D6-9FA3-43EBE4BE1FBE}" type="presParOf" srcId="{A5C4CD4C-5502-4F7B-BA16-BC328A4C3618}" destId="{BAF11148-B71F-4C68-9DCE-7996E05F210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1FB2BD-49D7-4E0B-8029-4B9F5B08C0C8}" type="doc">
      <dgm:prSet loTypeId="urn:microsoft.com/office/officeart/2005/8/layout/vList5" loCatId="list" qsTypeId="urn:microsoft.com/office/officeart/2005/8/quickstyle/3d2" qsCatId="3D" csTypeId="urn:microsoft.com/office/officeart/2005/8/colors/accent0_3" csCatId="mainScheme" phldr="1"/>
      <dgm:spPr/>
      <dgm:t>
        <a:bodyPr/>
        <a:lstStyle/>
        <a:p>
          <a:endParaRPr lang="en-US"/>
        </a:p>
      </dgm:t>
    </dgm:pt>
    <dgm:pt modelId="{16E0F26C-DCDE-4B46-B5A6-C8BAC27E0E20}">
      <dgm:prSet custT="1"/>
      <dgm:spPr/>
      <dgm:t>
        <a:bodyPr/>
        <a:lstStyle/>
        <a:p>
          <a:pPr rtl="0"/>
          <a:r>
            <a:rPr lang="en-US" sz="2400" dirty="0" smtClean="0"/>
            <a:t>PATTERN OF INTERECTION</a:t>
          </a:r>
          <a:endParaRPr lang="en-US" sz="2400" dirty="0"/>
        </a:p>
      </dgm:t>
    </dgm:pt>
    <dgm:pt modelId="{FEC502E1-388C-420E-925D-CA57CC3C0E8E}" type="parTrans" cxnId="{C5302BB8-4190-48B5-B802-E9C4EF6CB365}">
      <dgm:prSet/>
      <dgm:spPr/>
      <dgm:t>
        <a:bodyPr/>
        <a:lstStyle/>
        <a:p>
          <a:endParaRPr lang="en-US"/>
        </a:p>
      </dgm:t>
    </dgm:pt>
    <dgm:pt modelId="{1C548DDF-22AD-4790-8E5C-B7AD14B695F8}" type="sibTrans" cxnId="{C5302BB8-4190-48B5-B802-E9C4EF6CB365}">
      <dgm:prSet/>
      <dgm:spPr/>
      <dgm:t>
        <a:bodyPr/>
        <a:lstStyle/>
        <a:p>
          <a:endParaRPr lang="en-US"/>
        </a:p>
      </dgm:t>
    </dgm:pt>
    <dgm:pt modelId="{62D54614-94C9-47C0-B601-1F9CF1E666D5}">
      <dgm:prSet custT="1"/>
      <dgm:spPr/>
      <dgm:t>
        <a:bodyPr/>
        <a:lstStyle/>
        <a:p>
          <a:pPr rtl="0"/>
          <a:r>
            <a:rPr lang="en-US" sz="2400" dirty="0" smtClean="0"/>
            <a:t>1, Clanging and distancing</a:t>
          </a:r>
          <a:endParaRPr lang="en-US" sz="2400" dirty="0"/>
        </a:p>
      </dgm:t>
    </dgm:pt>
    <dgm:pt modelId="{E5CDADCA-0C3A-48D5-864F-624A188B9DAF}" type="parTrans" cxnId="{9F1E5768-BDEE-4C95-9E83-A29F10DD6BAE}">
      <dgm:prSet/>
      <dgm:spPr/>
      <dgm:t>
        <a:bodyPr/>
        <a:lstStyle/>
        <a:p>
          <a:endParaRPr lang="en-US"/>
        </a:p>
      </dgm:t>
    </dgm:pt>
    <dgm:pt modelId="{0707F453-FDA7-4876-B5C4-8F9DC3D69F2D}" type="sibTrans" cxnId="{9F1E5768-BDEE-4C95-9E83-A29F10DD6BAE}">
      <dgm:prSet/>
      <dgm:spPr/>
      <dgm:t>
        <a:bodyPr/>
        <a:lstStyle/>
        <a:p>
          <a:endParaRPr lang="en-US"/>
        </a:p>
      </dgm:t>
    </dgm:pt>
    <dgm:pt modelId="{B936331B-D74A-4207-9478-B0F74E8321EF}">
      <dgm:prSet custT="1"/>
      <dgm:spPr/>
      <dgm:t>
        <a:bodyPr/>
        <a:lstStyle/>
        <a:p>
          <a:pPr rtl="0"/>
          <a:r>
            <a:rPr lang="en-US" sz="2400" smtClean="0"/>
            <a:t>2. Splitting</a:t>
          </a:r>
          <a:endParaRPr lang="en-US" sz="2400"/>
        </a:p>
      </dgm:t>
    </dgm:pt>
    <dgm:pt modelId="{B50DA9CE-DCFD-40E9-BCB3-4F541B236FBB}" type="parTrans" cxnId="{210B041B-2827-4F65-BAE6-4C681F37A23E}">
      <dgm:prSet/>
      <dgm:spPr/>
      <dgm:t>
        <a:bodyPr/>
        <a:lstStyle/>
        <a:p>
          <a:endParaRPr lang="en-US"/>
        </a:p>
      </dgm:t>
    </dgm:pt>
    <dgm:pt modelId="{C1011984-0F21-42A4-8352-B365F01C11B7}" type="sibTrans" cxnId="{210B041B-2827-4F65-BAE6-4C681F37A23E}">
      <dgm:prSet/>
      <dgm:spPr/>
      <dgm:t>
        <a:bodyPr/>
        <a:lstStyle/>
        <a:p>
          <a:endParaRPr lang="en-US"/>
        </a:p>
      </dgm:t>
    </dgm:pt>
    <dgm:pt modelId="{B3718D5F-ECC7-40DE-B46D-50BFBE77D59E}">
      <dgm:prSet custT="1"/>
      <dgm:spPr/>
      <dgm:t>
        <a:bodyPr/>
        <a:lstStyle/>
        <a:p>
          <a:pPr rtl="0"/>
          <a:r>
            <a:rPr lang="en-US" sz="2400" dirty="0" smtClean="0"/>
            <a:t>3. Manipulation </a:t>
          </a:r>
          <a:endParaRPr lang="en-US" sz="2400" dirty="0"/>
        </a:p>
      </dgm:t>
    </dgm:pt>
    <dgm:pt modelId="{1FB63F5A-AB41-4A78-A38B-67A9EB56F140}" type="parTrans" cxnId="{5F1CAB11-2FF6-4FDB-9CA2-3AA690740305}">
      <dgm:prSet/>
      <dgm:spPr/>
      <dgm:t>
        <a:bodyPr/>
        <a:lstStyle/>
        <a:p>
          <a:endParaRPr lang="en-US"/>
        </a:p>
      </dgm:t>
    </dgm:pt>
    <dgm:pt modelId="{45B24877-2AFD-4CA9-B208-9A5E76DDA318}" type="sibTrans" cxnId="{5F1CAB11-2FF6-4FDB-9CA2-3AA690740305}">
      <dgm:prSet/>
      <dgm:spPr/>
      <dgm:t>
        <a:bodyPr/>
        <a:lstStyle/>
        <a:p>
          <a:endParaRPr lang="en-US"/>
        </a:p>
      </dgm:t>
    </dgm:pt>
    <dgm:pt modelId="{43EA2A07-796B-4A6C-AB40-158B89A76383}">
      <dgm:prSet custT="1"/>
      <dgm:spPr/>
      <dgm:t>
        <a:bodyPr/>
        <a:lstStyle/>
        <a:p>
          <a:pPr rtl="0"/>
          <a:r>
            <a:rPr lang="en-US" sz="2400" smtClean="0"/>
            <a:t>4. Self destructive behavior</a:t>
          </a:r>
          <a:endParaRPr lang="en-US" sz="2400"/>
        </a:p>
      </dgm:t>
    </dgm:pt>
    <dgm:pt modelId="{DB573B40-ADC4-4414-83D0-30DD3040C339}" type="parTrans" cxnId="{B9C01CB9-BDCC-4FDD-A1C8-50BCF0718BC6}">
      <dgm:prSet/>
      <dgm:spPr/>
      <dgm:t>
        <a:bodyPr/>
        <a:lstStyle/>
        <a:p>
          <a:endParaRPr lang="en-US"/>
        </a:p>
      </dgm:t>
    </dgm:pt>
    <dgm:pt modelId="{4C4834D1-8DAF-4755-98CF-E77578A40028}" type="sibTrans" cxnId="{B9C01CB9-BDCC-4FDD-A1C8-50BCF0718BC6}">
      <dgm:prSet/>
      <dgm:spPr/>
      <dgm:t>
        <a:bodyPr/>
        <a:lstStyle/>
        <a:p>
          <a:endParaRPr lang="en-US"/>
        </a:p>
      </dgm:t>
    </dgm:pt>
    <dgm:pt modelId="{6A2DF113-FCAA-47BA-AB66-706ECB81CA82}">
      <dgm:prSet custT="1"/>
      <dgm:spPr/>
      <dgm:t>
        <a:bodyPr/>
        <a:lstStyle/>
        <a:p>
          <a:pPr rtl="0"/>
          <a:r>
            <a:rPr lang="en-US" sz="2400" smtClean="0"/>
            <a:t>5. Impulsivity</a:t>
          </a:r>
          <a:endParaRPr lang="en-US" sz="2400"/>
        </a:p>
      </dgm:t>
    </dgm:pt>
    <dgm:pt modelId="{61AB99A6-79AB-4E88-A796-0023AA1D995A}" type="parTrans" cxnId="{092E2C8B-AB7C-4060-80FE-EA63D790319E}">
      <dgm:prSet/>
      <dgm:spPr/>
      <dgm:t>
        <a:bodyPr/>
        <a:lstStyle/>
        <a:p>
          <a:endParaRPr lang="en-US"/>
        </a:p>
      </dgm:t>
    </dgm:pt>
    <dgm:pt modelId="{6E2DAADE-251D-4436-829F-29633193557E}" type="sibTrans" cxnId="{092E2C8B-AB7C-4060-80FE-EA63D790319E}">
      <dgm:prSet/>
      <dgm:spPr/>
      <dgm:t>
        <a:bodyPr/>
        <a:lstStyle/>
        <a:p>
          <a:endParaRPr lang="en-US"/>
        </a:p>
      </dgm:t>
    </dgm:pt>
    <dgm:pt modelId="{6443E359-BD05-4028-9468-759728C59121}" type="pres">
      <dgm:prSet presAssocID="{5A1FB2BD-49D7-4E0B-8029-4B9F5B08C0C8}" presName="Name0" presStyleCnt="0">
        <dgm:presLayoutVars>
          <dgm:dir/>
          <dgm:animLvl val="lvl"/>
          <dgm:resizeHandles val="exact"/>
        </dgm:presLayoutVars>
      </dgm:prSet>
      <dgm:spPr/>
      <dgm:t>
        <a:bodyPr/>
        <a:lstStyle/>
        <a:p>
          <a:endParaRPr lang="en-US"/>
        </a:p>
      </dgm:t>
    </dgm:pt>
    <dgm:pt modelId="{19AFD819-14AF-408D-AECF-BFEA8970E6B0}" type="pres">
      <dgm:prSet presAssocID="{16E0F26C-DCDE-4B46-B5A6-C8BAC27E0E20}" presName="linNode" presStyleCnt="0"/>
      <dgm:spPr/>
    </dgm:pt>
    <dgm:pt modelId="{8F16D8DD-5C79-47C9-9902-6C2E036BF7D1}" type="pres">
      <dgm:prSet presAssocID="{16E0F26C-DCDE-4B46-B5A6-C8BAC27E0E20}" presName="parentText" presStyleLbl="node1" presStyleIdx="0" presStyleCnt="6" custScaleX="243055">
        <dgm:presLayoutVars>
          <dgm:chMax val="1"/>
          <dgm:bulletEnabled val="1"/>
        </dgm:presLayoutVars>
      </dgm:prSet>
      <dgm:spPr/>
      <dgm:t>
        <a:bodyPr/>
        <a:lstStyle/>
        <a:p>
          <a:endParaRPr lang="en-US"/>
        </a:p>
      </dgm:t>
    </dgm:pt>
    <dgm:pt modelId="{548E19CF-5581-418A-8980-2D967340BFA6}" type="pres">
      <dgm:prSet presAssocID="{1C548DDF-22AD-4790-8E5C-B7AD14B695F8}" presName="sp" presStyleCnt="0"/>
      <dgm:spPr/>
    </dgm:pt>
    <dgm:pt modelId="{544E7588-EE6B-40DD-8383-6E2516197B92}" type="pres">
      <dgm:prSet presAssocID="{62D54614-94C9-47C0-B601-1F9CF1E666D5}" presName="linNode" presStyleCnt="0"/>
      <dgm:spPr/>
    </dgm:pt>
    <dgm:pt modelId="{7A6766C8-2EAC-4759-9969-AA242C92E31E}" type="pres">
      <dgm:prSet presAssocID="{62D54614-94C9-47C0-B601-1F9CF1E666D5}" presName="parentText" presStyleLbl="node1" presStyleIdx="1" presStyleCnt="6" custLinFactNeighborX="8680" custLinFactNeighborY="27053">
        <dgm:presLayoutVars>
          <dgm:chMax val="1"/>
          <dgm:bulletEnabled val="1"/>
        </dgm:presLayoutVars>
      </dgm:prSet>
      <dgm:spPr/>
      <dgm:t>
        <a:bodyPr/>
        <a:lstStyle/>
        <a:p>
          <a:endParaRPr lang="en-US"/>
        </a:p>
      </dgm:t>
    </dgm:pt>
    <dgm:pt modelId="{BDBEDC15-7245-4611-BE84-CDB12D873394}" type="pres">
      <dgm:prSet presAssocID="{0707F453-FDA7-4876-B5C4-8F9DC3D69F2D}" presName="sp" presStyleCnt="0"/>
      <dgm:spPr/>
    </dgm:pt>
    <dgm:pt modelId="{0A20315E-1EFC-40D9-BD49-344062500CE5}" type="pres">
      <dgm:prSet presAssocID="{B936331B-D74A-4207-9478-B0F74E8321EF}" presName="linNode" presStyleCnt="0"/>
      <dgm:spPr/>
    </dgm:pt>
    <dgm:pt modelId="{0C0E3F81-FB26-4A36-B48D-5CBF1EB77ABF}" type="pres">
      <dgm:prSet presAssocID="{B936331B-D74A-4207-9478-B0F74E8321EF}" presName="parentText" presStyleLbl="node1" presStyleIdx="2" presStyleCnt="6" custLinFactNeighborX="8680" custLinFactNeighborY="93944">
        <dgm:presLayoutVars>
          <dgm:chMax val="1"/>
          <dgm:bulletEnabled val="1"/>
        </dgm:presLayoutVars>
      </dgm:prSet>
      <dgm:spPr/>
      <dgm:t>
        <a:bodyPr/>
        <a:lstStyle/>
        <a:p>
          <a:endParaRPr lang="en-US"/>
        </a:p>
      </dgm:t>
    </dgm:pt>
    <dgm:pt modelId="{F0B2E2D7-49DC-4C3E-A1C1-1B67E2D4CC2A}" type="pres">
      <dgm:prSet presAssocID="{C1011984-0F21-42A4-8352-B365F01C11B7}" presName="sp" presStyleCnt="0"/>
      <dgm:spPr/>
    </dgm:pt>
    <dgm:pt modelId="{305A14F5-275D-471A-A6A5-FD41945AD58F}" type="pres">
      <dgm:prSet presAssocID="{B3718D5F-ECC7-40DE-B46D-50BFBE77D59E}" presName="linNode" presStyleCnt="0"/>
      <dgm:spPr/>
    </dgm:pt>
    <dgm:pt modelId="{924AAB97-1C83-4914-ACD4-978E28C6769B}" type="pres">
      <dgm:prSet presAssocID="{B3718D5F-ECC7-40DE-B46D-50BFBE77D59E}" presName="parentText" presStyleLbl="node1" presStyleIdx="3" presStyleCnt="6" custLinFactX="35995" custLinFactY="-82947" custLinFactNeighborX="100000" custLinFactNeighborY="-100000">
        <dgm:presLayoutVars>
          <dgm:chMax val="1"/>
          <dgm:bulletEnabled val="1"/>
        </dgm:presLayoutVars>
      </dgm:prSet>
      <dgm:spPr/>
      <dgm:t>
        <a:bodyPr/>
        <a:lstStyle/>
        <a:p>
          <a:endParaRPr lang="en-US"/>
        </a:p>
      </dgm:t>
    </dgm:pt>
    <dgm:pt modelId="{12A89DB3-3CC4-4B1E-80F7-89062025B525}" type="pres">
      <dgm:prSet presAssocID="{45B24877-2AFD-4CA9-B208-9A5E76DDA318}" presName="sp" presStyleCnt="0"/>
      <dgm:spPr/>
    </dgm:pt>
    <dgm:pt modelId="{F730FD7D-004C-4269-ACA0-0B06BC018A39}" type="pres">
      <dgm:prSet presAssocID="{43EA2A07-796B-4A6C-AB40-158B89A76383}" presName="linNode" presStyleCnt="0"/>
      <dgm:spPr/>
    </dgm:pt>
    <dgm:pt modelId="{A9903372-0FA8-4667-B04C-DC106E1547DF}" type="pres">
      <dgm:prSet presAssocID="{43EA2A07-796B-4A6C-AB40-158B89A76383}" presName="parentText" presStyleLbl="node1" presStyleIdx="4" presStyleCnt="6" custLinFactX="35995" custLinFactY="-16056" custLinFactNeighborX="100000" custLinFactNeighborY="-100000">
        <dgm:presLayoutVars>
          <dgm:chMax val="1"/>
          <dgm:bulletEnabled val="1"/>
        </dgm:presLayoutVars>
      </dgm:prSet>
      <dgm:spPr/>
      <dgm:t>
        <a:bodyPr/>
        <a:lstStyle/>
        <a:p>
          <a:endParaRPr lang="en-US"/>
        </a:p>
      </dgm:t>
    </dgm:pt>
    <dgm:pt modelId="{E32B4748-8F44-4BE9-B036-332B526C2477}" type="pres">
      <dgm:prSet presAssocID="{4C4834D1-8DAF-4755-98CF-E77578A40028}" presName="sp" presStyleCnt="0"/>
      <dgm:spPr/>
    </dgm:pt>
    <dgm:pt modelId="{14DD2D40-F160-45D5-8084-9912F55C5F72}" type="pres">
      <dgm:prSet presAssocID="{6A2DF113-FCAA-47BA-AB66-706ECB81CA82}" presName="linNode" presStyleCnt="0"/>
      <dgm:spPr/>
    </dgm:pt>
    <dgm:pt modelId="{14E4BAC8-6F98-46FB-8E24-476E50B0F4AB}" type="pres">
      <dgm:prSet presAssocID="{6A2DF113-FCAA-47BA-AB66-706ECB81CA82}" presName="parentText" presStyleLbl="node1" presStyleIdx="5" presStyleCnt="6" custLinFactNeighborX="83912" custLinFactNeighborY="-49164">
        <dgm:presLayoutVars>
          <dgm:chMax val="1"/>
          <dgm:bulletEnabled val="1"/>
        </dgm:presLayoutVars>
      </dgm:prSet>
      <dgm:spPr/>
      <dgm:t>
        <a:bodyPr/>
        <a:lstStyle/>
        <a:p>
          <a:endParaRPr lang="en-US"/>
        </a:p>
      </dgm:t>
    </dgm:pt>
  </dgm:ptLst>
  <dgm:cxnLst>
    <dgm:cxn modelId="{F4543079-5465-410C-8D41-6C77179EEA85}" type="presOf" srcId="{62D54614-94C9-47C0-B601-1F9CF1E666D5}" destId="{7A6766C8-2EAC-4759-9969-AA242C92E31E}" srcOrd="0" destOrd="0" presId="urn:microsoft.com/office/officeart/2005/8/layout/vList5"/>
    <dgm:cxn modelId="{D4201717-4955-4253-BB00-FFA67E9000C7}" type="presOf" srcId="{6A2DF113-FCAA-47BA-AB66-706ECB81CA82}" destId="{14E4BAC8-6F98-46FB-8E24-476E50B0F4AB}" srcOrd="0" destOrd="0" presId="urn:microsoft.com/office/officeart/2005/8/layout/vList5"/>
    <dgm:cxn modelId="{CBDC08F5-1CB5-4A7A-8878-04AD73507912}" type="presOf" srcId="{B936331B-D74A-4207-9478-B0F74E8321EF}" destId="{0C0E3F81-FB26-4A36-B48D-5CBF1EB77ABF}" srcOrd="0" destOrd="0" presId="urn:microsoft.com/office/officeart/2005/8/layout/vList5"/>
    <dgm:cxn modelId="{367FEB8C-DD8C-4935-8BDA-A47C221E3C18}" type="presOf" srcId="{43EA2A07-796B-4A6C-AB40-158B89A76383}" destId="{A9903372-0FA8-4667-B04C-DC106E1547DF}" srcOrd="0" destOrd="0" presId="urn:microsoft.com/office/officeart/2005/8/layout/vList5"/>
    <dgm:cxn modelId="{C5302BB8-4190-48B5-B802-E9C4EF6CB365}" srcId="{5A1FB2BD-49D7-4E0B-8029-4B9F5B08C0C8}" destId="{16E0F26C-DCDE-4B46-B5A6-C8BAC27E0E20}" srcOrd="0" destOrd="0" parTransId="{FEC502E1-388C-420E-925D-CA57CC3C0E8E}" sibTransId="{1C548DDF-22AD-4790-8E5C-B7AD14B695F8}"/>
    <dgm:cxn modelId="{210B041B-2827-4F65-BAE6-4C681F37A23E}" srcId="{5A1FB2BD-49D7-4E0B-8029-4B9F5B08C0C8}" destId="{B936331B-D74A-4207-9478-B0F74E8321EF}" srcOrd="2" destOrd="0" parTransId="{B50DA9CE-DCFD-40E9-BCB3-4F541B236FBB}" sibTransId="{C1011984-0F21-42A4-8352-B365F01C11B7}"/>
    <dgm:cxn modelId="{5F1CAB11-2FF6-4FDB-9CA2-3AA690740305}" srcId="{5A1FB2BD-49D7-4E0B-8029-4B9F5B08C0C8}" destId="{B3718D5F-ECC7-40DE-B46D-50BFBE77D59E}" srcOrd="3" destOrd="0" parTransId="{1FB63F5A-AB41-4A78-A38B-67A9EB56F140}" sibTransId="{45B24877-2AFD-4CA9-B208-9A5E76DDA318}"/>
    <dgm:cxn modelId="{B9C01CB9-BDCC-4FDD-A1C8-50BCF0718BC6}" srcId="{5A1FB2BD-49D7-4E0B-8029-4B9F5B08C0C8}" destId="{43EA2A07-796B-4A6C-AB40-158B89A76383}" srcOrd="4" destOrd="0" parTransId="{DB573B40-ADC4-4414-83D0-30DD3040C339}" sibTransId="{4C4834D1-8DAF-4755-98CF-E77578A40028}"/>
    <dgm:cxn modelId="{BC3989F0-61D6-45D2-82A4-44CEB4792B9A}" type="presOf" srcId="{5A1FB2BD-49D7-4E0B-8029-4B9F5B08C0C8}" destId="{6443E359-BD05-4028-9468-759728C59121}" srcOrd="0" destOrd="0" presId="urn:microsoft.com/office/officeart/2005/8/layout/vList5"/>
    <dgm:cxn modelId="{9F1E5768-BDEE-4C95-9E83-A29F10DD6BAE}" srcId="{5A1FB2BD-49D7-4E0B-8029-4B9F5B08C0C8}" destId="{62D54614-94C9-47C0-B601-1F9CF1E666D5}" srcOrd="1" destOrd="0" parTransId="{E5CDADCA-0C3A-48D5-864F-624A188B9DAF}" sibTransId="{0707F453-FDA7-4876-B5C4-8F9DC3D69F2D}"/>
    <dgm:cxn modelId="{092E2C8B-AB7C-4060-80FE-EA63D790319E}" srcId="{5A1FB2BD-49D7-4E0B-8029-4B9F5B08C0C8}" destId="{6A2DF113-FCAA-47BA-AB66-706ECB81CA82}" srcOrd="5" destOrd="0" parTransId="{61AB99A6-79AB-4E88-A796-0023AA1D995A}" sibTransId="{6E2DAADE-251D-4436-829F-29633193557E}"/>
    <dgm:cxn modelId="{8C356672-CF20-4F4A-897B-896F24ED1DCD}" type="presOf" srcId="{B3718D5F-ECC7-40DE-B46D-50BFBE77D59E}" destId="{924AAB97-1C83-4914-ACD4-978E28C6769B}" srcOrd="0" destOrd="0" presId="urn:microsoft.com/office/officeart/2005/8/layout/vList5"/>
    <dgm:cxn modelId="{B0F12F94-9752-40A3-B93E-B373E10DCB8F}" type="presOf" srcId="{16E0F26C-DCDE-4B46-B5A6-C8BAC27E0E20}" destId="{8F16D8DD-5C79-47C9-9902-6C2E036BF7D1}" srcOrd="0" destOrd="0" presId="urn:microsoft.com/office/officeart/2005/8/layout/vList5"/>
    <dgm:cxn modelId="{53278C29-B3A1-4CF2-901E-6B1EDF9C1FDB}" type="presParOf" srcId="{6443E359-BD05-4028-9468-759728C59121}" destId="{19AFD819-14AF-408D-AECF-BFEA8970E6B0}" srcOrd="0" destOrd="0" presId="urn:microsoft.com/office/officeart/2005/8/layout/vList5"/>
    <dgm:cxn modelId="{D100B384-325B-4196-A8AF-74C1102D2E3D}" type="presParOf" srcId="{19AFD819-14AF-408D-AECF-BFEA8970E6B0}" destId="{8F16D8DD-5C79-47C9-9902-6C2E036BF7D1}" srcOrd="0" destOrd="0" presId="urn:microsoft.com/office/officeart/2005/8/layout/vList5"/>
    <dgm:cxn modelId="{58A0F3C8-B947-45A8-99B1-C5562ED27FFF}" type="presParOf" srcId="{6443E359-BD05-4028-9468-759728C59121}" destId="{548E19CF-5581-418A-8980-2D967340BFA6}" srcOrd="1" destOrd="0" presId="urn:microsoft.com/office/officeart/2005/8/layout/vList5"/>
    <dgm:cxn modelId="{73796C1F-BC05-49BC-B2C1-2A1EB42CA7FB}" type="presParOf" srcId="{6443E359-BD05-4028-9468-759728C59121}" destId="{544E7588-EE6B-40DD-8383-6E2516197B92}" srcOrd="2" destOrd="0" presId="urn:microsoft.com/office/officeart/2005/8/layout/vList5"/>
    <dgm:cxn modelId="{1F96A728-8356-401E-8D16-609EC8FA23D3}" type="presParOf" srcId="{544E7588-EE6B-40DD-8383-6E2516197B92}" destId="{7A6766C8-2EAC-4759-9969-AA242C92E31E}" srcOrd="0" destOrd="0" presId="urn:microsoft.com/office/officeart/2005/8/layout/vList5"/>
    <dgm:cxn modelId="{711D847C-8F98-4653-A52F-17D84B2F36E9}" type="presParOf" srcId="{6443E359-BD05-4028-9468-759728C59121}" destId="{BDBEDC15-7245-4611-BE84-CDB12D873394}" srcOrd="3" destOrd="0" presId="urn:microsoft.com/office/officeart/2005/8/layout/vList5"/>
    <dgm:cxn modelId="{2CB9C0D9-D9F0-42FB-9124-374538B8B4FE}" type="presParOf" srcId="{6443E359-BD05-4028-9468-759728C59121}" destId="{0A20315E-1EFC-40D9-BD49-344062500CE5}" srcOrd="4" destOrd="0" presId="urn:microsoft.com/office/officeart/2005/8/layout/vList5"/>
    <dgm:cxn modelId="{D5F993AA-9A4E-4A0A-9125-AEB055EBCC1F}" type="presParOf" srcId="{0A20315E-1EFC-40D9-BD49-344062500CE5}" destId="{0C0E3F81-FB26-4A36-B48D-5CBF1EB77ABF}" srcOrd="0" destOrd="0" presId="urn:microsoft.com/office/officeart/2005/8/layout/vList5"/>
    <dgm:cxn modelId="{E6EF32D1-B0D4-494D-B600-CC6FF10E3C9A}" type="presParOf" srcId="{6443E359-BD05-4028-9468-759728C59121}" destId="{F0B2E2D7-49DC-4C3E-A1C1-1B67E2D4CC2A}" srcOrd="5" destOrd="0" presId="urn:microsoft.com/office/officeart/2005/8/layout/vList5"/>
    <dgm:cxn modelId="{1A7C6ADE-CFEF-477E-BF77-C51D4D3B0E23}" type="presParOf" srcId="{6443E359-BD05-4028-9468-759728C59121}" destId="{305A14F5-275D-471A-A6A5-FD41945AD58F}" srcOrd="6" destOrd="0" presId="urn:microsoft.com/office/officeart/2005/8/layout/vList5"/>
    <dgm:cxn modelId="{0C200EDD-9112-47FF-A65E-2E1BC8B0E971}" type="presParOf" srcId="{305A14F5-275D-471A-A6A5-FD41945AD58F}" destId="{924AAB97-1C83-4914-ACD4-978E28C6769B}" srcOrd="0" destOrd="0" presId="urn:microsoft.com/office/officeart/2005/8/layout/vList5"/>
    <dgm:cxn modelId="{DC0B3FD0-75C2-4726-8BAE-C48D4433EAFC}" type="presParOf" srcId="{6443E359-BD05-4028-9468-759728C59121}" destId="{12A89DB3-3CC4-4B1E-80F7-89062025B525}" srcOrd="7" destOrd="0" presId="urn:microsoft.com/office/officeart/2005/8/layout/vList5"/>
    <dgm:cxn modelId="{25F76BC0-B4A4-4E53-B6EA-961E9F0468CC}" type="presParOf" srcId="{6443E359-BD05-4028-9468-759728C59121}" destId="{F730FD7D-004C-4269-ACA0-0B06BC018A39}" srcOrd="8" destOrd="0" presId="urn:microsoft.com/office/officeart/2005/8/layout/vList5"/>
    <dgm:cxn modelId="{19709239-458C-46CD-8AF0-25A2C0901C31}" type="presParOf" srcId="{F730FD7D-004C-4269-ACA0-0B06BC018A39}" destId="{A9903372-0FA8-4667-B04C-DC106E1547DF}" srcOrd="0" destOrd="0" presId="urn:microsoft.com/office/officeart/2005/8/layout/vList5"/>
    <dgm:cxn modelId="{20601A90-0868-474F-90B8-3827D59EDE47}" type="presParOf" srcId="{6443E359-BD05-4028-9468-759728C59121}" destId="{E32B4748-8F44-4BE9-B036-332B526C2477}" srcOrd="9" destOrd="0" presId="urn:microsoft.com/office/officeart/2005/8/layout/vList5"/>
    <dgm:cxn modelId="{174640BF-7E75-4F05-8CA7-161BBA0B5999}" type="presParOf" srcId="{6443E359-BD05-4028-9468-759728C59121}" destId="{14DD2D40-F160-45D5-8084-9912F55C5F72}" srcOrd="10" destOrd="0" presId="urn:microsoft.com/office/officeart/2005/8/layout/vList5"/>
    <dgm:cxn modelId="{B02E1487-D8BC-4D53-A440-055FD4604BE9}" type="presParOf" srcId="{14DD2D40-F160-45D5-8084-9912F55C5F72}" destId="{14E4BAC8-6F98-46FB-8E24-476E50B0F4A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0B4857-661A-4102-AB81-D11222244311}" type="doc">
      <dgm:prSet loTypeId="urn:microsoft.com/office/officeart/2005/8/layout/hierarchy3" loCatId="hierarchy" qsTypeId="urn:microsoft.com/office/officeart/2005/8/quickstyle/3d2" qsCatId="3D" csTypeId="urn:microsoft.com/office/officeart/2005/8/colors/colorful3" csCatId="colorful" phldr="1"/>
      <dgm:spPr/>
      <dgm:t>
        <a:bodyPr/>
        <a:lstStyle/>
        <a:p>
          <a:endParaRPr lang="en-US"/>
        </a:p>
      </dgm:t>
    </dgm:pt>
    <dgm:pt modelId="{9ECA63E9-D628-4092-9BF7-3184EE4D7090}">
      <dgm:prSet/>
      <dgm:spPr/>
      <dgm:t>
        <a:bodyPr/>
        <a:lstStyle/>
        <a:p>
          <a:pPr rtl="0"/>
          <a:r>
            <a:rPr lang="en-US" b="1" smtClean="0"/>
            <a:t>PREDISPISING FACTORS</a:t>
          </a:r>
          <a:endParaRPr lang="en-US" b="1"/>
        </a:p>
      </dgm:t>
    </dgm:pt>
    <dgm:pt modelId="{4B2BDAE3-66BA-4B02-BAC7-544A6BF7E584}" type="parTrans" cxnId="{F42E383A-9592-4BD3-9150-87AFA949F2E9}">
      <dgm:prSet/>
      <dgm:spPr/>
      <dgm:t>
        <a:bodyPr/>
        <a:lstStyle/>
        <a:p>
          <a:endParaRPr lang="en-US"/>
        </a:p>
      </dgm:t>
    </dgm:pt>
    <dgm:pt modelId="{C56C9A64-A53F-47FD-BE69-685710D3462B}" type="sibTrans" cxnId="{F42E383A-9592-4BD3-9150-87AFA949F2E9}">
      <dgm:prSet/>
      <dgm:spPr/>
      <dgm:t>
        <a:bodyPr/>
        <a:lstStyle/>
        <a:p>
          <a:endParaRPr lang="en-US"/>
        </a:p>
      </dgm:t>
    </dgm:pt>
    <dgm:pt modelId="{9FDC3884-2068-43C0-9B47-1D9BDBA26102}">
      <dgm:prSet/>
      <dgm:spPr/>
      <dgm:t>
        <a:bodyPr/>
        <a:lstStyle/>
        <a:p>
          <a:pPr rtl="0"/>
          <a:r>
            <a:rPr lang="en-US" b="1" dirty="0" smtClean="0"/>
            <a:t>Genetics: mood disorder</a:t>
          </a:r>
          <a:endParaRPr lang="en-US" b="1" dirty="0"/>
        </a:p>
      </dgm:t>
    </dgm:pt>
    <dgm:pt modelId="{37F4509D-5315-43A7-A5EC-423230463496}" type="parTrans" cxnId="{D8DB9985-0DC7-4E90-8558-6B0235B3D9CF}">
      <dgm:prSet/>
      <dgm:spPr/>
      <dgm:t>
        <a:bodyPr/>
        <a:lstStyle/>
        <a:p>
          <a:endParaRPr lang="en-US" b="1"/>
        </a:p>
      </dgm:t>
    </dgm:pt>
    <dgm:pt modelId="{BD460E89-8004-42C8-8890-CFC9D320F2BE}" type="sibTrans" cxnId="{D8DB9985-0DC7-4E90-8558-6B0235B3D9CF}">
      <dgm:prSet/>
      <dgm:spPr/>
      <dgm:t>
        <a:bodyPr/>
        <a:lstStyle/>
        <a:p>
          <a:endParaRPr lang="en-US"/>
        </a:p>
      </dgm:t>
    </dgm:pt>
    <dgm:pt modelId="{8702D6A7-4F6F-4CD9-A174-FF62FC9984BC}">
      <dgm:prSet custT="1"/>
      <dgm:spPr/>
      <dgm:t>
        <a:bodyPr/>
        <a:lstStyle/>
        <a:p>
          <a:pPr rtl="0"/>
          <a:r>
            <a:rPr lang="en-US" sz="2400" b="1" dirty="0" smtClean="0"/>
            <a:t>BIOCHEMICAL : </a:t>
          </a:r>
          <a:r>
            <a:rPr lang="en-US" sz="2000" b="1" dirty="0" smtClean="0"/>
            <a:t>SEROTONERGIC DEFECT</a:t>
          </a:r>
          <a:endParaRPr lang="en-US" sz="2400" b="1" dirty="0"/>
        </a:p>
      </dgm:t>
    </dgm:pt>
    <dgm:pt modelId="{0D5249F1-FAA2-4535-84A2-2C9EABC2943D}" type="parTrans" cxnId="{8A171361-7464-4FC8-A5EB-06E22A18CE6D}">
      <dgm:prSet/>
      <dgm:spPr/>
      <dgm:t>
        <a:bodyPr/>
        <a:lstStyle/>
        <a:p>
          <a:endParaRPr lang="en-US" b="1"/>
        </a:p>
      </dgm:t>
    </dgm:pt>
    <dgm:pt modelId="{359F318A-F1EF-47EC-B36C-E0A60BA56AFF}" type="sibTrans" cxnId="{8A171361-7464-4FC8-A5EB-06E22A18CE6D}">
      <dgm:prSet/>
      <dgm:spPr/>
      <dgm:t>
        <a:bodyPr/>
        <a:lstStyle/>
        <a:p>
          <a:endParaRPr lang="en-US"/>
        </a:p>
      </dgm:t>
    </dgm:pt>
    <dgm:pt modelId="{7CFCCF4F-32E5-4D61-B010-419BFEE805A0}">
      <dgm:prSet/>
      <dgm:spPr/>
      <dgm:t>
        <a:bodyPr/>
        <a:lstStyle/>
        <a:p>
          <a:pPr rtl="0"/>
          <a:r>
            <a:rPr lang="en-US" b="1" dirty="0" smtClean="0"/>
            <a:t>Neurobiological factors : Medial and orbitofrontal abnormality</a:t>
          </a:r>
          <a:endParaRPr lang="en-US" b="1" dirty="0"/>
        </a:p>
      </dgm:t>
    </dgm:pt>
    <dgm:pt modelId="{CBC184DC-8B2B-43DC-A565-D2536D992246}" type="parTrans" cxnId="{4A9CD7B6-598D-4577-AA93-0477316D3756}">
      <dgm:prSet/>
      <dgm:spPr/>
      <dgm:t>
        <a:bodyPr/>
        <a:lstStyle/>
        <a:p>
          <a:endParaRPr lang="en-US" b="1"/>
        </a:p>
      </dgm:t>
    </dgm:pt>
    <dgm:pt modelId="{EF5C3CC3-5DC3-42ED-A396-6B4AD1179238}" type="sibTrans" cxnId="{4A9CD7B6-598D-4577-AA93-0477316D3756}">
      <dgm:prSet/>
      <dgm:spPr/>
      <dgm:t>
        <a:bodyPr/>
        <a:lstStyle/>
        <a:p>
          <a:endParaRPr lang="en-US"/>
        </a:p>
      </dgm:t>
    </dgm:pt>
    <dgm:pt modelId="{3338E222-9F48-4101-8F96-5098F8CFC2DA}">
      <dgm:prSet/>
      <dgm:spPr/>
      <dgm:t>
        <a:bodyPr/>
        <a:lstStyle/>
        <a:p>
          <a:pPr rtl="0"/>
          <a:r>
            <a:rPr lang="en-US" b="1" dirty="0" smtClean="0"/>
            <a:t>Adverse childhood experience : Chaotic </a:t>
          </a:r>
          <a:r>
            <a:rPr lang="en-US" b="1" dirty="0" err="1" smtClean="0"/>
            <a:t>envt</a:t>
          </a:r>
          <a:r>
            <a:rPr lang="en-US" b="1" dirty="0" smtClean="0"/>
            <a:t>, trauma, neglect, abuse</a:t>
          </a:r>
          <a:endParaRPr lang="en-US" b="1" dirty="0"/>
        </a:p>
      </dgm:t>
    </dgm:pt>
    <dgm:pt modelId="{423142E3-AD38-473B-8972-0C686E20BFAB}" type="parTrans" cxnId="{7276F19C-13A2-430B-B5B8-189B3988458C}">
      <dgm:prSet/>
      <dgm:spPr/>
      <dgm:t>
        <a:bodyPr/>
        <a:lstStyle/>
        <a:p>
          <a:endParaRPr lang="en-US" b="1"/>
        </a:p>
      </dgm:t>
    </dgm:pt>
    <dgm:pt modelId="{07D78276-5A64-42F4-9C3E-D8841F446027}" type="sibTrans" cxnId="{7276F19C-13A2-430B-B5B8-189B3988458C}">
      <dgm:prSet/>
      <dgm:spPr/>
      <dgm:t>
        <a:bodyPr/>
        <a:lstStyle/>
        <a:p>
          <a:endParaRPr lang="en-US"/>
        </a:p>
      </dgm:t>
    </dgm:pt>
    <dgm:pt modelId="{E646A3AC-C3B2-44A4-92C7-6554D492AF40}">
      <dgm:prSet/>
      <dgm:spPr/>
      <dgm:t>
        <a:bodyPr/>
        <a:lstStyle/>
        <a:p>
          <a:pPr rtl="0"/>
          <a:r>
            <a:rPr lang="en-US" b="1" dirty="0" smtClean="0"/>
            <a:t>Other developmental factors : object relation theory, fixation in </a:t>
          </a:r>
          <a:r>
            <a:rPr lang="en-US" b="1" dirty="0" err="1" smtClean="0"/>
            <a:t>rapproachment</a:t>
          </a:r>
          <a:endParaRPr lang="en-US" b="1" dirty="0"/>
        </a:p>
      </dgm:t>
    </dgm:pt>
    <dgm:pt modelId="{803E6BF6-BFF1-45FF-B3A1-AA81FE14335F}" type="parTrans" cxnId="{435C5647-9C22-4CAA-B1FB-9C895D0433F3}">
      <dgm:prSet/>
      <dgm:spPr/>
      <dgm:t>
        <a:bodyPr/>
        <a:lstStyle/>
        <a:p>
          <a:endParaRPr lang="en-US" b="1"/>
        </a:p>
      </dgm:t>
    </dgm:pt>
    <dgm:pt modelId="{676C2DAD-B6D8-415E-B586-0419CBEFBFDE}" type="sibTrans" cxnId="{435C5647-9C22-4CAA-B1FB-9C895D0433F3}">
      <dgm:prSet/>
      <dgm:spPr/>
      <dgm:t>
        <a:bodyPr/>
        <a:lstStyle/>
        <a:p>
          <a:endParaRPr lang="en-US"/>
        </a:p>
      </dgm:t>
    </dgm:pt>
    <dgm:pt modelId="{F0FDB675-53FA-459B-AC29-F91413014773}" type="pres">
      <dgm:prSet presAssocID="{570B4857-661A-4102-AB81-D11222244311}" presName="diagram" presStyleCnt="0">
        <dgm:presLayoutVars>
          <dgm:chPref val="1"/>
          <dgm:dir/>
          <dgm:animOne val="branch"/>
          <dgm:animLvl val="lvl"/>
          <dgm:resizeHandles/>
        </dgm:presLayoutVars>
      </dgm:prSet>
      <dgm:spPr/>
      <dgm:t>
        <a:bodyPr/>
        <a:lstStyle/>
        <a:p>
          <a:endParaRPr lang="en-US"/>
        </a:p>
      </dgm:t>
    </dgm:pt>
    <dgm:pt modelId="{96D523C0-ABB7-488A-842E-DF0163A42B56}" type="pres">
      <dgm:prSet presAssocID="{9ECA63E9-D628-4092-9BF7-3184EE4D7090}" presName="root" presStyleCnt="0"/>
      <dgm:spPr/>
    </dgm:pt>
    <dgm:pt modelId="{D88CD0C5-486B-49E6-A967-1BACB511363F}" type="pres">
      <dgm:prSet presAssocID="{9ECA63E9-D628-4092-9BF7-3184EE4D7090}" presName="rootComposite" presStyleCnt="0"/>
      <dgm:spPr/>
    </dgm:pt>
    <dgm:pt modelId="{C518B277-5D99-4E63-8B25-F9E7AD892D46}" type="pres">
      <dgm:prSet presAssocID="{9ECA63E9-D628-4092-9BF7-3184EE4D7090}" presName="rootText" presStyleLbl="node1" presStyleIdx="0" presStyleCnt="1" custScaleX="135602"/>
      <dgm:spPr/>
      <dgm:t>
        <a:bodyPr/>
        <a:lstStyle/>
        <a:p>
          <a:endParaRPr lang="en-US"/>
        </a:p>
      </dgm:t>
    </dgm:pt>
    <dgm:pt modelId="{BC5518DC-6EDB-495A-A58B-1054300836F2}" type="pres">
      <dgm:prSet presAssocID="{9ECA63E9-D628-4092-9BF7-3184EE4D7090}" presName="rootConnector" presStyleLbl="node1" presStyleIdx="0" presStyleCnt="1"/>
      <dgm:spPr/>
      <dgm:t>
        <a:bodyPr/>
        <a:lstStyle/>
        <a:p>
          <a:endParaRPr lang="en-US"/>
        </a:p>
      </dgm:t>
    </dgm:pt>
    <dgm:pt modelId="{F9E56B99-1599-4FA5-9AB9-F352CAD2A4CB}" type="pres">
      <dgm:prSet presAssocID="{9ECA63E9-D628-4092-9BF7-3184EE4D7090}" presName="childShape" presStyleCnt="0"/>
      <dgm:spPr/>
    </dgm:pt>
    <dgm:pt modelId="{543D0024-6FCA-49D2-80B8-290E68EC5B0F}" type="pres">
      <dgm:prSet presAssocID="{37F4509D-5315-43A7-A5EC-423230463496}" presName="Name13" presStyleLbl="parChTrans1D2" presStyleIdx="0" presStyleCnt="5" custSzX="172521"/>
      <dgm:spPr/>
      <dgm:t>
        <a:bodyPr/>
        <a:lstStyle/>
        <a:p>
          <a:endParaRPr lang="en-US"/>
        </a:p>
      </dgm:t>
    </dgm:pt>
    <dgm:pt modelId="{4C6D0ABD-CFEA-467C-9CC4-D7BD99348148}" type="pres">
      <dgm:prSet presAssocID="{9FDC3884-2068-43C0-9B47-1D9BDBA26102}" presName="childText" presStyleLbl="bgAcc1" presStyleIdx="0" presStyleCnt="5" custScaleX="257003">
        <dgm:presLayoutVars>
          <dgm:bulletEnabled val="1"/>
        </dgm:presLayoutVars>
      </dgm:prSet>
      <dgm:spPr/>
      <dgm:t>
        <a:bodyPr/>
        <a:lstStyle/>
        <a:p>
          <a:endParaRPr lang="en-US"/>
        </a:p>
      </dgm:t>
    </dgm:pt>
    <dgm:pt modelId="{CEA7CCB6-856E-4865-BEAC-8815A9982412}" type="pres">
      <dgm:prSet presAssocID="{0D5249F1-FAA2-4535-84A2-2C9EABC2943D}" presName="Name13" presStyleLbl="parChTrans1D2" presStyleIdx="1" presStyleCnt="5" custSzX="172521"/>
      <dgm:spPr/>
      <dgm:t>
        <a:bodyPr/>
        <a:lstStyle/>
        <a:p>
          <a:endParaRPr lang="en-US"/>
        </a:p>
      </dgm:t>
    </dgm:pt>
    <dgm:pt modelId="{ED277251-05F6-4F43-9567-34BC7507210F}" type="pres">
      <dgm:prSet presAssocID="{8702D6A7-4F6F-4CD9-A174-FF62FC9984BC}" presName="childText" presStyleLbl="bgAcc1" presStyleIdx="1" presStyleCnt="5" custScaleX="460046">
        <dgm:presLayoutVars>
          <dgm:bulletEnabled val="1"/>
        </dgm:presLayoutVars>
      </dgm:prSet>
      <dgm:spPr/>
      <dgm:t>
        <a:bodyPr/>
        <a:lstStyle/>
        <a:p>
          <a:endParaRPr lang="en-US"/>
        </a:p>
      </dgm:t>
    </dgm:pt>
    <dgm:pt modelId="{ADFFD58F-C53E-455F-90B8-BFB50C702591}" type="pres">
      <dgm:prSet presAssocID="{CBC184DC-8B2B-43DC-A565-D2536D992246}" presName="Name13" presStyleLbl="parChTrans1D2" presStyleIdx="2" presStyleCnt="5" custSzX="172521"/>
      <dgm:spPr/>
      <dgm:t>
        <a:bodyPr/>
        <a:lstStyle/>
        <a:p>
          <a:endParaRPr lang="en-US"/>
        </a:p>
      </dgm:t>
    </dgm:pt>
    <dgm:pt modelId="{AC5EE2DB-D33C-480B-B249-667EB019B3DC}" type="pres">
      <dgm:prSet presAssocID="{7CFCCF4F-32E5-4D61-B010-419BFEE805A0}" presName="childText" presStyleLbl="bgAcc1" presStyleIdx="2" presStyleCnt="5" custScaleX="460187">
        <dgm:presLayoutVars>
          <dgm:bulletEnabled val="1"/>
        </dgm:presLayoutVars>
      </dgm:prSet>
      <dgm:spPr/>
      <dgm:t>
        <a:bodyPr/>
        <a:lstStyle/>
        <a:p>
          <a:endParaRPr lang="en-US"/>
        </a:p>
      </dgm:t>
    </dgm:pt>
    <dgm:pt modelId="{D22D702A-F054-460D-A5E0-77F6284CEF62}" type="pres">
      <dgm:prSet presAssocID="{423142E3-AD38-473B-8972-0C686E20BFAB}" presName="Name13" presStyleLbl="parChTrans1D2" presStyleIdx="3" presStyleCnt="5" custSzX="172521"/>
      <dgm:spPr/>
      <dgm:t>
        <a:bodyPr/>
        <a:lstStyle/>
        <a:p>
          <a:endParaRPr lang="en-US"/>
        </a:p>
      </dgm:t>
    </dgm:pt>
    <dgm:pt modelId="{CE4B11CB-C385-4F1B-8944-52EE7DE78B5E}" type="pres">
      <dgm:prSet presAssocID="{3338E222-9F48-4101-8F96-5098F8CFC2DA}" presName="childText" presStyleLbl="bgAcc1" presStyleIdx="3" presStyleCnt="5" custScaleX="379112">
        <dgm:presLayoutVars>
          <dgm:bulletEnabled val="1"/>
        </dgm:presLayoutVars>
      </dgm:prSet>
      <dgm:spPr/>
      <dgm:t>
        <a:bodyPr/>
        <a:lstStyle/>
        <a:p>
          <a:endParaRPr lang="en-US"/>
        </a:p>
      </dgm:t>
    </dgm:pt>
    <dgm:pt modelId="{28CA49B4-4A6F-4D3D-8027-2572BEA965E0}" type="pres">
      <dgm:prSet presAssocID="{803E6BF6-BFF1-45FF-B3A1-AA81FE14335F}" presName="Name13" presStyleLbl="parChTrans1D2" presStyleIdx="4" presStyleCnt="5" custSzX="172521"/>
      <dgm:spPr/>
      <dgm:t>
        <a:bodyPr/>
        <a:lstStyle/>
        <a:p>
          <a:endParaRPr lang="en-US"/>
        </a:p>
      </dgm:t>
    </dgm:pt>
    <dgm:pt modelId="{BFB03E8A-BEF7-42F9-89A8-7954B110BA51}" type="pres">
      <dgm:prSet presAssocID="{E646A3AC-C3B2-44A4-92C7-6554D492AF40}" presName="childText" presStyleLbl="bgAcc1" presStyleIdx="4" presStyleCnt="5" custScaleX="358525">
        <dgm:presLayoutVars>
          <dgm:bulletEnabled val="1"/>
        </dgm:presLayoutVars>
      </dgm:prSet>
      <dgm:spPr/>
      <dgm:t>
        <a:bodyPr/>
        <a:lstStyle/>
        <a:p>
          <a:endParaRPr lang="en-US"/>
        </a:p>
      </dgm:t>
    </dgm:pt>
  </dgm:ptLst>
  <dgm:cxnLst>
    <dgm:cxn modelId="{5C6587D6-E67D-4C4D-9A22-052DEAE736B2}" type="presOf" srcId="{0D5249F1-FAA2-4535-84A2-2C9EABC2943D}" destId="{CEA7CCB6-856E-4865-BEAC-8815A9982412}" srcOrd="0" destOrd="0" presId="urn:microsoft.com/office/officeart/2005/8/layout/hierarchy3"/>
    <dgm:cxn modelId="{02A231E6-5791-4B19-BBF7-DB11974FDD21}" type="presOf" srcId="{9ECA63E9-D628-4092-9BF7-3184EE4D7090}" destId="{BC5518DC-6EDB-495A-A58B-1054300836F2}" srcOrd="1" destOrd="0" presId="urn:microsoft.com/office/officeart/2005/8/layout/hierarchy3"/>
    <dgm:cxn modelId="{E41C34E3-3188-4B03-8431-55DC10B99D3B}" type="presOf" srcId="{CBC184DC-8B2B-43DC-A565-D2536D992246}" destId="{ADFFD58F-C53E-455F-90B8-BFB50C702591}" srcOrd="0" destOrd="0" presId="urn:microsoft.com/office/officeart/2005/8/layout/hierarchy3"/>
    <dgm:cxn modelId="{0C562716-97F8-465B-8523-963B9B8DB570}" type="presOf" srcId="{3338E222-9F48-4101-8F96-5098F8CFC2DA}" destId="{CE4B11CB-C385-4F1B-8944-52EE7DE78B5E}" srcOrd="0" destOrd="0" presId="urn:microsoft.com/office/officeart/2005/8/layout/hierarchy3"/>
    <dgm:cxn modelId="{D8DB9985-0DC7-4E90-8558-6B0235B3D9CF}" srcId="{9ECA63E9-D628-4092-9BF7-3184EE4D7090}" destId="{9FDC3884-2068-43C0-9B47-1D9BDBA26102}" srcOrd="0" destOrd="0" parTransId="{37F4509D-5315-43A7-A5EC-423230463496}" sibTransId="{BD460E89-8004-42C8-8890-CFC9D320F2BE}"/>
    <dgm:cxn modelId="{7276F19C-13A2-430B-B5B8-189B3988458C}" srcId="{9ECA63E9-D628-4092-9BF7-3184EE4D7090}" destId="{3338E222-9F48-4101-8F96-5098F8CFC2DA}" srcOrd="3" destOrd="0" parTransId="{423142E3-AD38-473B-8972-0C686E20BFAB}" sibTransId="{07D78276-5A64-42F4-9C3E-D8841F446027}"/>
    <dgm:cxn modelId="{F662FCD5-728C-459B-A2F8-7C1676C6B099}" type="presOf" srcId="{E646A3AC-C3B2-44A4-92C7-6554D492AF40}" destId="{BFB03E8A-BEF7-42F9-89A8-7954B110BA51}" srcOrd="0" destOrd="0" presId="urn:microsoft.com/office/officeart/2005/8/layout/hierarchy3"/>
    <dgm:cxn modelId="{EE3429F3-230D-41B3-8058-04D73C9BC6A7}" type="presOf" srcId="{37F4509D-5315-43A7-A5EC-423230463496}" destId="{543D0024-6FCA-49D2-80B8-290E68EC5B0F}" srcOrd="0" destOrd="0" presId="urn:microsoft.com/office/officeart/2005/8/layout/hierarchy3"/>
    <dgm:cxn modelId="{4A9CD7B6-598D-4577-AA93-0477316D3756}" srcId="{9ECA63E9-D628-4092-9BF7-3184EE4D7090}" destId="{7CFCCF4F-32E5-4D61-B010-419BFEE805A0}" srcOrd="2" destOrd="0" parTransId="{CBC184DC-8B2B-43DC-A565-D2536D992246}" sibTransId="{EF5C3CC3-5DC3-42ED-A396-6B4AD1179238}"/>
    <dgm:cxn modelId="{EF01FC3D-B270-4023-8A28-5A062C968CE0}" type="presOf" srcId="{9ECA63E9-D628-4092-9BF7-3184EE4D7090}" destId="{C518B277-5D99-4E63-8B25-F9E7AD892D46}" srcOrd="0" destOrd="0" presId="urn:microsoft.com/office/officeart/2005/8/layout/hierarchy3"/>
    <dgm:cxn modelId="{449B9A3B-A4CF-47F8-8AE1-6A190B0E06CE}" type="presOf" srcId="{8702D6A7-4F6F-4CD9-A174-FF62FC9984BC}" destId="{ED277251-05F6-4F43-9567-34BC7507210F}" srcOrd="0" destOrd="0" presId="urn:microsoft.com/office/officeart/2005/8/layout/hierarchy3"/>
    <dgm:cxn modelId="{E3A3E0FD-43A3-41AA-8B87-90B3F20C35CE}" type="presOf" srcId="{423142E3-AD38-473B-8972-0C686E20BFAB}" destId="{D22D702A-F054-460D-A5E0-77F6284CEF62}" srcOrd="0" destOrd="0" presId="urn:microsoft.com/office/officeart/2005/8/layout/hierarchy3"/>
    <dgm:cxn modelId="{8A171361-7464-4FC8-A5EB-06E22A18CE6D}" srcId="{9ECA63E9-D628-4092-9BF7-3184EE4D7090}" destId="{8702D6A7-4F6F-4CD9-A174-FF62FC9984BC}" srcOrd="1" destOrd="0" parTransId="{0D5249F1-FAA2-4535-84A2-2C9EABC2943D}" sibTransId="{359F318A-F1EF-47EC-B36C-E0A60BA56AFF}"/>
    <dgm:cxn modelId="{DF472F14-71CD-4EF0-850D-24DAF53ED067}" type="presOf" srcId="{7CFCCF4F-32E5-4D61-B010-419BFEE805A0}" destId="{AC5EE2DB-D33C-480B-B249-667EB019B3DC}" srcOrd="0" destOrd="0" presId="urn:microsoft.com/office/officeart/2005/8/layout/hierarchy3"/>
    <dgm:cxn modelId="{1AF37B93-56AB-4347-9B50-229CEC303DDD}" type="presOf" srcId="{570B4857-661A-4102-AB81-D11222244311}" destId="{F0FDB675-53FA-459B-AC29-F91413014773}" srcOrd="0" destOrd="0" presId="urn:microsoft.com/office/officeart/2005/8/layout/hierarchy3"/>
    <dgm:cxn modelId="{F42E383A-9592-4BD3-9150-87AFA949F2E9}" srcId="{570B4857-661A-4102-AB81-D11222244311}" destId="{9ECA63E9-D628-4092-9BF7-3184EE4D7090}" srcOrd="0" destOrd="0" parTransId="{4B2BDAE3-66BA-4B02-BAC7-544A6BF7E584}" sibTransId="{C56C9A64-A53F-47FD-BE69-685710D3462B}"/>
    <dgm:cxn modelId="{435C5647-9C22-4CAA-B1FB-9C895D0433F3}" srcId="{9ECA63E9-D628-4092-9BF7-3184EE4D7090}" destId="{E646A3AC-C3B2-44A4-92C7-6554D492AF40}" srcOrd="4" destOrd="0" parTransId="{803E6BF6-BFF1-45FF-B3A1-AA81FE14335F}" sibTransId="{676C2DAD-B6D8-415E-B586-0419CBEFBFDE}"/>
    <dgm:cxn modelId="{1545A67D-82CE-4941-9D86-FD6F49AAF816}" type="presOf" srcId="{803E6BF6-BFF1-45FF-B3A1-AA81FE14335F}" destId="{28CA49B4-4A6F-4D3D-8027-2572BEA965E0}" srcOrd="0" destOrd="0" presId="urn:microsoft.com/office/officeart/2005/8/layout/hierarchy3"/>
    <dgm:cxn modelId="{B0CC96EA-927B-4FAF-987D-5DA219FF0877}" type="presOf" srcId="{9FDC3884-2068-43C0-9B47-1D9BDBA26102}" destId="{4C6D0ABD-CFEA-467C-9CC4-D7BD99348148}" srcOrd="0" destOrd="0" presId="urn:microsoft.com/office/officeart/2005/8/layout/hierarchy3"/>
    <dgm:cxn modelId="{E350993C-F248-4CF1-9AB9-D99204CCF4EF}" type="presParOf" srcId="{F0FDB675-53FA-459B-AC29-F91413014773}" destId="{96D523C0-ABB7-488A-842E-DF0163A42B56}" srcOrd="0" destOrd="0" presId="urn:microsoft.com/office/officeart/2005/8/layout/hierarchy3"/>
    <dgm:cxn modelId="{A11D4C0A-DB67-47D2-8497-2D5332DE621A}" type="presParOf" srcId="{96D523C0-ABB7-488A-842E-DF0163A42B56}" destId="{D88CD0C5-486B-49E6-A967-1BACB511363F}" srcOrd="0" destOrd="0" presId="urn:microsoft.com/office/officeart/2005/8/layout/hierarchy3"/>
    <dgm:cxn modelId="{742FB52A-47CA-4807-8F60-0B973D97F5B9}" type="presParOf" srcId="{D88CD0C5-486B-49E6-A967-1BACB511363F}" destId="{C518B277-5D99-4E63-8B25-F9E7AD892D46}" srcOrd="0" destOrd="0" presId="urn:microsoft.com/office/officeart/2005/8/layout/hierarchy3"/>
    <dgm:cxn modelId="{66035BF2-9A49-4C5C-8715-68FEF6DBA58C}" type="presParOf" srcId="{D88CD0C5-486B-49E6-A967-1BACB511363F}" destId="{BC5518DC-6EDB-495A-A58B-1054300836F2}" srcOrd="1" destOrd="0" presId="urn:microsoft.com/office/officeart/2005/8/layout/hierarchy3"/>
    <dgm:cxn modelId="{5A3C0122-C5DC-4243-8150-439C92DE1C4E}" type="presParOf" srcId="{96D523C0-ABB7-488A-842E-DF0163A42B56}" destId="{F9E56B99-1599-4FA5-9AB9-F352CAD2A4CB}" srcOrd="1" destOrd="0" presId="urn:microsoft.com/office/officeart/2005/8/layout/hierarchy3"/>
    <dgm:cxn modelId="{FCE62D54-8CC0-46E0-8BFD-C78BEEEA677F}" type="presParOf" srcId="{F9E56B99-1599-4FA5-9AB9-F352CAD2A4CB}" destId="{543D0024-6FCA-49D2-80B8-290E68EC5B0F}" srcOrd="0" destOrd="0" presId="urn:microsoft.com/office/officeart/2005/8/layout/hierarchy3"/>
    <dgm:cxn modelId="{D46E5767-16F2-483A-90F9-9A376B21ED9A}" type="presParOf" srcId="{F9E56B99-1599-4FA5-9AB9-F352CAD2A4CB}" destId="{4C6D0ABD-CFEA-467C-9CC4-D7BD99348148}" srcOrd="1" destOrd="0" presId="urn:microsoft.com/office/officeart/2005/8/layout/hierarchy3"/>
    <dgm:cxn modelId="{ABB21246-A7EF-4ED2-B319-467494EBD755}" type="presParOf" srcId="{F9E56B99-1599-4FA5-9AB9-F352CAD2A4CB}" destId="{CEA7CCB6-856E-4865-BEAC-8815A9982412}" srcOrd="2" destOrd="0" presId="urn:microsoft.com/office/officeart/2005/8/layout/hierarchy3"/>
    <dgm:cxn modelId="{ABB47AF0-D44D-4968-BA73-5F4F8491B3D3}" type="presParOf" srcId="{F9E56B99-1599-4FA5-9AB9-F352CAD2A4CB}" destId="{ED277251-05F6-4F43-9567-34BC7507210F}" srcOrd="3" destOrd="0" presId="urn:microsoft.com/office/officeart/2005/8/layout/hierarchy3"/>
    <dgm:cxn modelId="{5E19B350-BB48-42D7-85B6-A9AEAE13E0DB}" type="presParOf" srcId="{F9E56B99-1599-4FA5-9AB9-F352CAD2A4CB}" destId="{ADFFD58F-C53E-455F-90B8-BFB50C702591}" srcOrd="4" destOrd="0" presId="urn:microsoft.com/office/officeart/2005/8/layout/hierarchy3"/>
    <dgm:cxn modelId="{9D4DF788-919E-4482-849D-486BB184C5A8}" type="presParOf" srcId="{F9E56B99-1599-4FA5-9AB9-F352CAD2A4CB}" destId="{AC5EE2DB-D33C-480B-B249-667EB019B3DC}" srcOrd="5" destOrd="0" presId="urn:microsoft.com/office/officeart/2005/8/layout/hierarchy3"/>
    <dgm:cxn modelId="{5F7C055C-429D-47EA-8E36-529423D3C550}" type="presParOf" srcId="{F9E56B99-1599-4FA5-9AB9-F352CAD2A4CB}" destId="{D22D702A-F054-460D-A5E0-77F6284CEF62}" srcOrd="6" destOrd="0" presId="urn:microsoft.com/office/officeart/2005/8/layout/hierarchy3"/>
    <dgm:cxn modelId="{56CCB350-AED8-4BB2-B27D-2294BBE20D81}" type="presParOf" srcId="{F9E56B99-1599-4FA5-9AB9-F352CAD2A4CB}" destId="{CE4B11CB-C385-4F1B-8944-52EE7DE78B5E}" srcOrd="7" destOrd="0" presId="urn:microsoft.com/office/officeart/2005/8/layout/hierarchy3"/>
    <dgm:cxn modelId="{A3DD11F8-E9C6-4D41-94E9-9A4114AABA1B}" type="presParOf" srcId="{F9E56B99-1599-4FA5-9AB9-F352CAD2A4CB}" destId="{28CA49B4-4A6F-4D3D-8027-2572BEA965E0}" srcOrd="8" destOrd="0" presId="urn:microsoft.com/office/officeart/2005/8/layout/hierarchy3"/>
    <dgm:cxn modelId="{84973F9E-B926-45AB-96F5-47ECB1787D78}" type="presParOf" srcId="{F9E56B99-1599-4FA5-9AB9-F352CAD2A4CB}" destId="{BFB03E8A-BEF7-42F9-89A8-7954B110BA51}"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C3C79-2B0E-47AF-A7CA-7764CC06AEFE}" type="datetimeFigureOut">
              <a:rPr lang="en-US" smtClean="0"/>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347D4-7668-4B9B-AE7A-9EA006BE18A1}" type="slidenum">
              <a:rPr lang="en-US" smtClean="0"/>
              <a:t>‹#›</a:t>
            </a:fld>
            <a:endParaRPr lang="en-US"/>
          </a:p>
        </p:txBody>
      </p:sp>
    </p:spTree>
    <p:extLst>
      <p:ext uri="{BB962C8B-B14F-4D97-AF65-F5344CB8AC3E}">
        <p14:creationId xmlns:p14="http://schemas.microsoft.com/office/powerpoint/2010/main" val="91912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4B247-1AAA-4BA1-893D-777ACCDD96EE}" type="slidenum">
              <a:rPr lang="en-US">
                <a:solidFill>
                  <a:prstClr val="black"/>
                </a:solidFill>
              </a:rPr>
              <a:pPr/>
              <a:t>16</a:t>
            </a:fld>
            <a:endParaRPr lang="en-US">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Psychoanalytic theory concerns how people cope with their sexual and aggressive instincts within the constraints of a civilized society. One part of the mind creates urges, another has a sense of what civilized society expects, and another part of the mind tries to satisfy the urges within the bounds of reality and society.  These parts of the mind are in constant interaction. They have different goals, provoking internal conflicts within an individual.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6ED5F-328B-4B2A-95F9-43A154845C28}" type="slidenum">
              <a:rPr lang="en-US">
                <a:solidFill>
                  <a:prstClr val="black"/>
                </a:solidFill>
              </a:rPr>
              <a:pPr/>
              <a:t>17</a:t>
            </a:fld>
            <a:endParaRPr lang="en-US">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6962"/>
          </a:xfrm>
          <a:prstGeom prst="rect">
            <a:avLst/>
          </a:prstGeom>
          <a:noFill/>
          <a:ln w="9525">
            <a:noFill/>
            <a:miter lim="800000"/>
            <a:headEnd/>
            <a:tailEnd/>
          </a:ln>
        </p:spPr>
        <p:txBody>
          <a:bodyPr wrap="none" anchor="ctr"/>
          <a:lstStyle/>
          <a:p>
            <a:endParaRPr lang="en-US">
              <a:solidFill>
                <a:prstClr val="black"/>
              </a:solidFill>
            </a:endParaRPr>
          </a:p>
        </p:txBody>
      </p:sp>
      <p:sp>
        <p:nvSpPr>
          <p:cNvPr id="46083" name="Rectangle 3"/>
          <p:cNvSpPr>
            <a:spLocks noChangeArrowheads="1"/>
          </p:cNvSpPr>
          <p:nvPr/>
        </p:nvSpPr>
        <p:spPr bwMode="auto">
          <a:xfrm>
            <a:off x="3886200" y="8687039"/>
            <a:ext cx="2971800" cy="456962"/>
          </a:xfrm>
          <a:prstGeom prst="rect">
            <a:avLst/>
          </a:prstGeom>
          <a:noFill/>
          <a:ln w="9525">
            <a:noFill/>
            <a:miter lim="800000"/>
            <a:headEnd/>
            <a:tailEnd/>
          </a:ln>
        </p:spPr>
        <p:txBody>
          <a:bodyPr lIns="19050" tIns="0" rIns="19050" bIns="0" anchor="b"/>
          <a:lstStyle/>
          <a:p>
            <a:pPr algn="r" eaLnBrk="0" hangingPunct="0"/>
            <a:r>
              <a:rPr lang="en-US" sz="1000" i="1">
                <a:solidFill>
                  <a:prstClr val="black"/>
                </a:solidFill>
                <a:latin typeface="Times New Roman" pitchFamily="18" charset="0"/>
              </a:rPr>
              <a:t>2</a:t>
            </a:r>
          </a:p>
        </p:txBody>
      </p:sp>
      <p:sp>
        <p:nvSpPr>
          <p:cNvPr id="46084" name="Rectangle 4"/>
          <p:cNvSpPr>
            <a:spLocks noChangeArrowheads="1"/>
          </p:cNvSpPr>
          <p:nvPr/>
        </p:nvSpPr>
        <p:spPr bwMode="auto">
          <a:xfrm>
            <a:off x="0" y="8687039"/>
            <a:ext cx="2971800" cy="456962"/>
          </a:xfrm>
          <a:prstGeom prst="rect">
            <a:avLst/>
          </a:prstGeom>
          <a:noFill/>
          <a:ln w="9525">
            <a:noFill/>
            <a:miter lim="800000"/>
            <a:headEnd/>
            <a:tailEnd/>
          </a:ln>
        </p:spPr>
        <p:txBody>
          <a:bodyPr wrap="none" anchor="ctr"/>
          <a:lstStyle/>
          <a:p>
            <a:endParaRPr lang="en-US">
              <a:solidFill>
                <a:prstClr val="black"/>
              </a:solidFill>
            </a:endParaRPr>
          </a:p>
        </p:txBody>
      </p:sp>
      <p:sp>
        <p:nvSpPr>
          <p:cNvPr id="46085" name="Rectangle 5"/>
          <p:cNvSpPr>
            <a:spLocks noChangeArrowheads="1"/>
          </p:cNvSpPr>
          <p:nvPr/>
        </p:nvSpPr>
        <p:spPr bwMode="auto">
          <a:xfrm>
            <a:off x="0" y="0"/>
            <a:ext cx="2971800" cy="456962"/>
          </a:xfrm>
          <a:prstGeom prst="rect">
            <a:avLst/>
          </a:prstGeom>
          <a:noFill/>
          <a:ln w="9525">
            <a:noFill/>
            <a:miter lim="800000"/>
            <a:headEnd/>
            <a:tailEnd/>
          </a:ln>
        </p:spPr>
        <p:txBody>
          <a:bodyPr wrap="none" anchor="ctr"/>
          <a:lstStyle/>
          <a:p>
            <a:endParaRPr lang="en-US">
              <a:solidFill>
                <a:prstClr val="black"/>
              </a:solidFill>
            </a:endParaRPr>
          </a:p>
        </p:txBody>
      </p:sp>
      <p:sp>
        <p:nvSpPr>
          <p:cNvPr id="46086" name="Rectangle 6"/>
          <p:cNvSpPr>
            <a:spLocks noChangeArrowheads="1"/>
          </p:cNvSpPr>
          <p:nvPr/>
        </p:nvSpPr>
        <p:spPr bwMode="auto">
          <a:xfrm>
            <a:off x="3886200" y="0"/>
            <a:ext cx="2971800" cy="456962"/>
          </a:xfrm>
          <a:prstGeom prst="rect">
            <a:avLst/>
          </a:prstGeom>
          <a:noFill/>
          <a:ln w="9525">
            <a:noFill/>
            <a:miter lim="800000"/>
            <a:headEnd/>
            <a:tailEnd/>
          </a:ln>
        </p:spPr>
        <p:txBody>
          <a:bodyPr wrap="none" anchor="ctr"/>
          <a:lstStyle/>
          <a:p>
            <a:endParaRPr lang="en-US">
              <a:solidFill>
                <a:prstClr val="black"/>
              </a:solidFill>
            </a:endParaRPr>
          </a:p>
        </p:txBody>
      </p:sp>
      <p:sp>
        <p:nvSpPr>
          <p:cNvPr id="46087" name="Rectangle 7"/>
          <p:cNvSpPr>
            <a:spLocks noChangeArrowheads="1"/>
          </p:cNvSpPr>
          <p:nvPr/>
        </p:nvSpPr>
        <p:spPr bwMode="auto">
          <a:xfrm>
            <a:off x="3886200" y="8687039"/>
            <a:ext cx="2971800" cy="456962"/>
          </a:xfrm>
          <a:prstGeom prst="rect">
            <a:avLst/>
          </a:prstGeom>
          <a:noFill/>
          <a:ln w="9525">
            <a:noFill/>
            <a:miter lim="800000"/>
            <a:headEnd/>
            <a:tailEnd/>
          </a:ln>
        </p:spPr>
        <p:txBody>
          <a:bodyPr lIns="19050" tIns="0" rIns="19050" bIns="0" anchor="b"/>
          <a:lstStyle/>
          <a:p>
            <a:pPr algn="r" eaLnBrk="0" hangingPunct="0"/>
            <a:r>
              <a:rPr lang="en-US" sz="1000" i="1">
                <a:solidFill>
                  <a:prstClr val="black"/>
                </a:solidFill>
                <a:latin typeface="Times New Roman" pitchFamily="18" charset="0"/>
              </a:rPr>
              <a:t>2</a:t>
            </a:r>
          </a:p>
        </p:txBody>
      </p:sp>
      <p:sp>
        <p:nvSpPr>
          <p:cNvPr id="46088" name="Rectangle 8"/>
          <p:cNvSpPr>
            <a:spLocks noChangeArrowheads="1"/>
          </p:cNvSpPr>
          <p:nvPr/>
        </p:nvSpPr>
        <p:spPr bwMode="auto">
          <a:xfrm>
            <a:off x="0" y="8687039"/>
            <a:ext cx="2971800" cy="456962"/>
          </a:xfrm>
          <a:prstGeom prst="rect">
            <a:avLst/>
          </a:prstGeom>
          <a:noFill/>
          <a:ln w="9525">
            <a:noFill/>
            <a:miter lim="800000"/>
            <a:headEnd/>
            <a:tailEnd/>
          </a:ln>
        </p:spPr>
        <p:txBody>
          <a:bodyPr wrap="none" anchor="ctr"/>
          <a:lstStyle/>
          <a:p>
            <a:endParaRPr lang="en-US">
              <a:solidFill>
                <a:prstClr val="black"/>
              </a:solidFill>
            </a:endParaRPr>
          </a:p>
        </p:txBody>
      </p:sp>
      <p:sp>
        <p:nvSpPr>
          <p:cNvPr id="46089" name="Rectangle 9"/>
          <p:cNvSpPr>
            <a:spLocks noChangeArrowheads="1"/>
          </p:cNvSpPr>
          <p:nvPr/>
        </p:nvSpPr>
        <p:spPr bwMode="auto">
          <a:xfrm>
            <a:off x="0" y="0"/>
            <a:ext cx="2971800" cy="456962"/>
          </a:xfrm>
          <a:prstGeom prst="rect">
            <a:avLst/>
          </a:prstGeom>
          <a:noFill/>
          <a:ln w="9525">
            <a:noFill/>
            <a:miter lim="800000"/>
            <a:headEnd/>
            <a:tailEnd/>
          </a:ln>
        </p:spPr>
        <p:txBody>
          <a:bodyPr wrap="none" anchor="ctr"/>
          <a:lstStyle/>
          <a:p>
            <a:endParaRPr lang="en-US">
              <a:solidFill>
                <a:prstClr val="black"/>
              </a:solidFill>
            </a:endParaRPr>
          </a:p>
        </p:txBody>
      </p:sp>
      <p:sp>
        <p:nvSpPr>
          <p:cNvPr id="46090" name="Rectangle 10"/>
          <p:cNvSpPr>
            <a:spLocks noGrp="1" noChangeArrowheads="1"/>
          </p:cNvSpPr>
          <p:nvPr>
            <p:ph type="body" idx="1"/>
          </p:nvPr>
        </p:nvSpPr>
        <p:spPr>
          <a:noFill/>
          <a:ln/>
        </p:spPr>
        <p:txBody>
          <a:bodyPr/>
          <a:lstStyle/>
          <a:p>
            <a:endParaRPr lang="en-US" smtClean="0"/>
          </a:p>
        </p:txBody>
      </p:sp>
      <p:sp>
        <p:nvSpPr>
          <p:cNvPr id="46091" name="Rectangle 11"/>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347D4-7668-4B9B-AE7A-9EA006BE18A1}" type="slidenum">
              <a:rPr lang="en-US" smtClean="0"/>
              <a:t>42</a:t>
            </a:fld>
            <a:endParaRPr lang="en-US"/>
          </a:p>
        </p:txBody>
      </p:sp>
    </p:spTree>
    <p:extLst>
      <p:ext uri="{BB962C8B-B14F-4D97-AF65-F5344CB8AC3E}">
        <p14:creationId xmlns:p14="http://schemas.microsoft.com/office/powerpoint/2010/main" val="1990513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AE9001D-94F0-4926-BE66-2CDC59AA3D86}" type="datetimeFigureOut">
              <a:rPr lang="en-US" smtClean="0"/>
              <a:t>8/13/2020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7AD0E84-0931-446B-82A3-F731C165DE7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9001D-94F0-4926-BE66-2CDC59AA3D86}"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D0E84-0931-446B-82A3-F731C165DE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9001D-94F0-4926-BE66-2CDC59AA3D86}"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D0E84-0931-446B-82A3-F731C165DE7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FE365EC-919D-4ABF-8C6F-848E9AFF1B1F}" type="datetimeFigureOut">
              <a:rPr lang="en-US" smtClean="0">
                <a:solidFill>
                  <a:prstClr val="white">
                    <a:shade val="50000"/>
                  </a:prstClr>
                </a:solidFill>
              </a:rPr>
              <a:pPr/>
              <a:t>8/13/2020</a:t>
            </a:fld>
            <a:endParaRPr lang="en-US">
              <a:solidFill>
                <a:prstClr val="white">
                  <a:shade val="50000"/>
                </a:prstClr>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5860D97-2931-487A-ADCB-E0DADC10B58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365EC-919D-4ABF-8C6F-848E9AFF1B1F}" type="datetimeFigureOut">
              <a:rPr lang="en-US" smtClean="0">
                <a:solidFill>
                  <a:prstClr val="white">
                    <a:shade val="50000"/>
                  </a:prstClr>
                </a:solidFill>
              </a:rPr>
              <a:pPr/>
              <a:t>8/13/2020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35860D97-2931-487A-ADCB-E0DADC10B58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365EC-919D-4ABF-8C6F-848E9AFF1B1F}" type="datetimeFigureOut">
              <a:rPr lang="en-US" smtClean="0">
                <a:solidFill>
                  <a:prstClr val="white">
                    <a:shade val="50000"/>
                  </a:prstClr>
                </a:solidFill>
              </a:rPr>
              <a:pPr/>
              <a:t>8/13/2020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35860D97-2931-487A-ADCB-E0DADC10B58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E365EC-919D-4ABF-8C6F-848E9AFF1B1F}" type="datetimeFigureOut">
              <a:rPr lang="en-US" smtClean="0">
                <a:solidFill>
                  <a:prstClr val="white">
                    <a:shade val="50000"/>
                  </a:prstClr>
                </a:solidFill>
              </a:rPr>
              <a:pPr/>
              <a:t>8/13/2020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35860D97-2931-487A-ADCB-E0DADC10B58D}" type="slidenum">
              <a:rPr lang="en-US" smtClean="0">
                <a:solidFill>
                  <a:prstClr val="white">
                    <a:shade val="50000"/>
                  </a:prstClr>
                </a:solidFill>
              </a:rPr>
              <a:pPr/>
              <a:t>‹#›</a:t>
            </a:fld>
            <a:endParaRPr lang="en-US">
              <a:solidFill>
                <a:prstClr val="white">
                  <a:shade val="50000"/>
                </a:prstClr>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E365EC-919D-4ABF-8C6F-848E9AFF1B1F}" type="datetimeFigureOut">
              <a:rPr lang="en-US" smtClean="0">
                <a:solidFill>
                  <a:prstClr val="white">
                    <a:shade val="50000"/>
                  </a:prstClr>
                </a:solidFill>
              </a:rPr>
              <a:pPr/>
              <a:t>8/13/2020</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35860D97-2931-487A-ADCB-E0DADC10B58D}" type="slidenum">
              <a:rPr lang="en-US" smtClean="0">
                <a:solidFill>
                  <a:prstClr val="white">
                    <a:shade val="50000"/>
                  </a:prstClr>
                </a:solidFill>
              </a:rPr>
              <a:pPr/>
              <a:t>‹#›</a:t>
            </a:fld>
            <a:endParaRPr lang="en-US">
              <a:solidFill>
                <a:prstClr val="white">
                  <a:shade val="50000"/>
                </a:prstClr>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365EC-919D-4ABF-8C6F-848E9AFF1B1F}" type="datetimeFigureOut">
              <a:rPr lang="en-US" smtClean="0">
                <a:solidFill>
                  <a:prstClr val="white">
                    <a:shade val="50000"/>
                  </a:prstClr>
                </a:solidFill>
              </a:rPr>
              <a:pPr/>
              <a:t>8/13/2020</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35860D97-2931-487A-ADCB-E0DADC10B58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365EC-919D-4ABF-8C6F-848E9AFF1B1F}" type="datetimeFigureOut">
              <a:rPr lang="en-US" smtClean="0">
                <a:solidFill>
                  <a:prstClr val="white">
                    <a:shade val="50000"/>
                  </a:prstClr>
                </a:solidFill>
              </a:rPr>
              <a:pPr/>
              <a:t>8/13/2020</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35860D97-2931-487A-ADCB-E0DADC10B58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FE365EC-919D-4ABF-8C6F-848E9AFF1B1F}" type="datetimeFigureOut">
              <a:rPr lang="en-US" smtClean="0">
                <a:solidFill>
                  <a:prstClr val="white">
                    <a:shade val="50000"/>
                  </a:prstClr>
                </a:solidFill>
              </a:rPr>
              <a:pPr/>
              <a:t>8/13/2020</a:t>
            </a:fld>
            <a:endParaRPr lang="en-US">
              <a:solidFill>
                <a:prstClr val="white">
                  <a:shade val="50000"/>
                </a:prstClr>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35860D97-2931-487A-ADCB-E0DADC10B58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9001D-94F0-4926-BE66-2CDC59AA3D86}"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D0E84-0931-446B-82A3-F731C165DE7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FE365EC-919D-4ABF-8C6F-848E9AFF1B1F}" type="datetimeFigureOut">
              <a:rPr lang="en-US" smtClean="0">
                <a:solidFill>
                  <a:prstClr val="white">
                    <a:shade val="50000"/>
                  </a:prstClr>
                </a:solidFill>
              </a:rPr>
              <a:pPr/>
              <a:t>8/13/2020</a:t>
            </a:fld>
            <a:endParaRPr lang="en-US">
              <a:solidFill>
                <a:prstClr val="white">
                  <a:shade val="50000"/>
                </a:prstClr>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35860D97-2931-487A-ADCB-E0DADC10B58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365EC-919D-4ABF-8C6F-848E9AFF1B1F}" type="datetimeFigureOut">
              <a:rPr lang="en-US" smtClean="0">
                <a:solidFill>
                  <a:prstClr val="white">
                    <a:shade val="50000"/>
                  </a:prstClr>
                </a:solidFill>
              </a:rPr>
              <a:pPr/>
              <a:t>8/13/2020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35860D97-2931-487A-ADCB-E0DADC10B58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365EC-919D-4ABF-8C6F-848E9AFF1B1F}" type="datetimeFigureOut">
              <a:rPr lang="en-US" smtClean="0">
                <a:solidFill>
                  <a:prstClr val="white">
                    <a:shade val="50000"/>
                  </a:prstClr>
                </a:solidFill>
              </a:rPr>
              <a:pPr/>
              <a:t>8/13/2020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35860D97-2931-487A-ADCB-E0DADC10B58D}"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white">
                  <a:shade val="50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C78301E-40C7-449E-B9D2-E34BD47B92B7}" type="slidenum">
              <a:rPr lang="en-US">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4823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hade val="50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hade val="50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966694-6FC5-47F3-840D-C84FD7F013A7}"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797816585"/>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9001D-94F0-4926-BE66-2CDC59AA3D86}"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D0E84-0931-446B-82A3-F731C165DE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AE9001D-94F0-4926-BE66-2CDC59AA3D86}"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D0E84-0931-446B-82A3-F731C165DE7A}"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AE9001D-94F0-4926-BE66-2CDC59AA3D86}" type="datetimeFigureOut">
              <a:rPr lang="en-US" smtClean="0"/>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D0E84-0931-446B-82A3-F731C165DE7A}"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9001D-94F0-4926-BE66-2CDC59AA3D86}" type="datetimeFigureOut">
              <a:rPr lang="en-US" smtClean="0"/>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D0E84-0931-446B-82A3-F731C165DE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9001D-94F0-4926-BE66-2CDC59AA3D86}" type="datetimeFigureOut">
              <a:rPr lang="en-US" smtClean="0"/>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D0E84-0931-446B-82A3-F731C165DE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AE9001D-94F0-4926-BE66-2CDC59AA3D86}" type="datetimeFigureOut">
              <a:rPr lang="en-US" smtClean="0"/>
              <a:t>8/13/2020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17AD0E84-0931-446B-82A3-F731C165DE7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AE9001D-94F0-4926-BE66-2CDC59AA3D86}" type="datetimeFigureOut">
              <a:rPr lang="en-US" smtClean="0"/>
              <a:t>8/13/2020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17AD0E84-0931-446B-82A3-F731C165DE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AE9001D-94F0-4926-BE66-2CDC59AA3D86}" type="datetimeFigureOut">
              <a:rPr lang="en-US" smtClean="0"/>
              <a:t>8/13/2020</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7AD0E84-0931-446B-82A3-F731C165DE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AE9001D-94F0-4926-BE66-2CDC59AA3D86}" type="datetimeFigureOut">
              <a:rPr lang="en-US" smtClean="0"/>
              <a:t>8/13/2020</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7AD0E84-0931-446B-82A3-F731C165DE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74" r:id="rId12"/>
    <p:sldLayoutId id="214748379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hyperlink" Target="http://behavenet.com/taxonomy/term/8016" TargetMode="External"/><Relationship Id="rId2" Type="http://schemas.openxmlformats.org/officeDocument/2006/relationships/hyperlink" Target="http://behavenet.com/taxonomy/term/800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2" Type="http://schemas.openxmlformats.org/officeDocument/2006/relationships/hyperlink" Target="http://behavenet.com/taxonomy/term/800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behavenet.com/taxonomy/term/724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behavenet.com/taxonomy/term/7351"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behavenet.com/taxonomy/term/11233" TargetMode="External"/><Relationship Id="rId2" Type="http://schemas.openxmlformats.org/officeDocument/2006/relationships/hyperlink" Target="http://behavenet.com/taxonomy/term/7359" TargetMode="External"/><Relationship Id="rId1" Type="http://schemas.openxmlformats.org/officeDocument/2006/relationships/slideLayout" Target="../slideLayouts/slideLayout2.xml"/><Relationship Id="rId5" Type="http://schemas.openxmlformats.org/officeDocument/2006/relationships/hyperlink" Target="http://behavenet.com/taxonomy/term/11301" TargetMode="External"/><Relationship Id="rId4" Type="http://schemas.openxmlformats.org/officeDocument/2006/relationships/hyperlink" Target="http://behavenet.com/taxonomy/term/787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smtClean="0">
                <a:solidFill>
                  <a:schemeClr val="accent2">
                    <a:lumMod val="50000"/>
                  </a:schemeClr>
                </a:solidFill>
                <a:latin typeface="Algerian" pitchFamily="82" charset="0"/>
              </a:rPr>
              <a:t>PERSONALITY DISORDER</a:t>
            </a:r>
            <a:endParaRPr lang="en-US" sz="6000" b="1" dirty="0">
              <a:solidFill>
                <a:schemeClr val="accent2">
                  <a:lumMod val="50000"/>
                </a:schemeClr>
              </a:solidFill>
              <a:latin typeface="Algerian" pitchFamily="82"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7335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19600" y="4419600"/>
            <a:ext cx="3733800" cy="14478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haroni" pitchFamily="2" charset="-79"/>
                <a:cs typeface="Aharoni" pitchFamily="2" charset="-79"/>
              </a:rPr>
              <a:t>Prepared by: </a:t>
            </a:r>
          </a:p>
          <a:p>
            <a:pPr algn="ctr">
              <a:defRPr/>
            </a:pPr>
            <a:r>
              <a:rPr lang="en-US" sz="1600" b="1" dirty="0" smtClean="0">
                <a:latin typeface="Aharoni" pitchFamily="2" charset="-79"/>
                <a:cs typeface="Aharoni" pitchFamily="2" charset="-79"/>
              </a:rPr>
              <a:t>Mrs. </a:t>
            </a:r>
            <a:r>
              <a:rPr lang="en-US" sz="1600" b="1" dirty="0" err="1" smtClean="0">
                <a:latin typeface="Aharoni" pitchFamily="2" charset="-79"/>
                <a:cs typeface="Aharoni" pitchFamily="2" charset="-79"/>
              </a:rPr>
              <a:t>Bhoomika</a:t>
            </a:r>
            <a:r>
              <a:rPr lang="en-US" sz="1600" b="1" dirty="0" smtClean="0">
                <a:latin typeface="Aharoni" pitchFamily="2" charset="-79"/>
                <a:cs typeface="Aharoni" pitchFamily="2" charset="-79"/>
              </a:rPr>
              <a:t> Patel</a:t>
            </a:r>
            <a:endParaRPr lang="en-US" sz="1600" b="1" dirty="0">
              <a:latin typeface="Aharoni" pitchFamily="2" charset="-79"/>
              <a:cs typeface="Aharoni" pitchFamily="2" charset="-79"/>
            </a:endParaRPr>
          </a:p>
          <a:p>
            <a:pPr algn="ctr">
              <a:defRPr/>
            </a:pPr>
            <a:r>
              <a:rPr lang="en-US" sz="1600" b="1" dirty="0" smtClean="0">
                <a:latin typeface="Aharoni" pitchFamily="2" charset="-79"/>
                <a:cs typeface="Aharoni" pitchFamily="2" charset="-79"/>
              </a:rPr>
              <a:t>Assistant  </a:t>
            </a:r>
            <a:r>
              <a:rPr lang="en-US" sz="1600" b="1" dirty="0" smtClean="0">
                <a:latin typeface="Aharoni" pitchFamily="2" charset="-79"/>
                <a:cs typeface="Aharoni" pitchFamily="2" charset="-79"/>
              </a:rPr>
              <a:t>Professor</a:t>
            </a:r>
            <a:endParaRPr lang="en-US" sz="1600" b="1" dirty="0">
              <a:latin typeface="Aharoni" pitchFamily="2" charset="-79"/>
              <a:cs typeface="Aharoni" pitchFamily="2" charset="-79"/>
            </a:endParaRPr>
          </a:p>
          <a:p>
            <a:pPr algn="ctr">
              <a:defRPr/>
            </a:pPr>
            <a:r>
              <a:rPr lang="en-US" sz="1400" b="1" dirty="0">
                <a:latin typeface="Aharoni" pitchFamily="2" charset="-79"/>
                <a:cs typeface="Aharoni" pitchFamily="2" charset="-79"/>
              </a:rPr>
              <a:t>Department of Mental health nursing</a:t>
            </a:r>
          </a:p>
          <a:p>
            <a:pPr algn="ctr">
              <a:defRPr/>
            </a:pPr>
            <a:r>
              <a:rPr lang="en-US" sz="1400" b="1" dirty="0" err="1">
                <a:latin typeface="Aharoni" pitchFamily="2" charset="-79"/>
                <a:cs typeface="Aharoni" pitchFamily="2" charset="-79"/>
              </a:rPr>
              <a:t>Sumandeep</a:t>
            </a:r>
            <a:r>
              <a:rPr lang="en-US" sz="1400" b="1" dirty="0">
                <a:latin typeface="Aharoni" pitchFamily="2" charset="-79"/>
                <a:cs typeface="Aharoni" pitchFamily="2" charset="-79"/>
              </a:rPr>
              <a:t> Nursing college</a:t>
            </a:r>
          </a:p>
          <a:p>
            <a:pPr algn="ctr">
              <a:defRPr/>
            </a:pPr>
            <a:endParaRPr lang="en-US" sz="1400" b="1" dirty="0">
              <a:latin typeface="Aharoni" pitchFamily="2" charset="-79"/>
              <a:cs typeface="Aharoni" pitchFamily="2" charset="-79"/>
            </a:endParaRPr>
          </a:p>
        </p:txBody>
      </p:sp>
    </p:spTree>
    <p:extLst>
      <p:ext uri="{BB962C8B-B14F-4D97-AF65-F5344CB8AC3E}">
        <p14:creationId xmlns:p14="http://schemas.microsoft.com/office/powerpoint/2010/main" val="3378041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1143000"/>
          </a:xfrm>
        </p:spPr>
        <p:txBody>
          <a:bodyPr>
            <a:noAutofit/>
          </a:bodyPr>
          <a:lstStyle/>
          <a:p>
            <a:pPr algn="ctr"/>
            <a:r>
              <a:rPr lang="en-US" sz="6000" b="1" dirty="0" smtClean="0">
                <a:solidFill>
                  <a:schemeClr val="accent2">
                    <a:lumMod val="75000"/>
                  </a:schemeClr>
                </a:solidFill>
                <a:latin typeface="Algerian" pitchFamily="82" charset="0"/>
              </a:rPr>
              <a:t>HISTORICAL PERSPECTIVES</a:t>
            </a:r>
            <a:endParaRPr lang="en-US" sz="6000" b="1" dirty="0">
              <a:solidFill>
                <a:schemeClr val="accent2">
                  <a:lumMod val="75000"/>
                </a:schemeClr>
              </a:solidFill>
              <a:latin typeface="Algerian" pitchFamily="82" charset="0"/>
            </a:endParaRPr>
          </a:p>
        </p:txBody>
      </p:sp>
    </p:spTree>
    <p:extLst>
      <p:ext uri="{BB962C8B-B14F-4D97-AF65-F5344CB8AC3E}">
        <p14:creationId xmlns:p14="http://schemas.microsoft.com/office/powerpoint/2010/main" val="1038416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3539836" y="685800"/>
            <a:ext cx="2209800" cy="804672"/>
          </a:xfrm>
          <a:prstGeom prst="flowChartPunchedTap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latin typeface="Arial Black" pitchFamily="34" charset="0"/>
              </a:rPr>
              <a:t>HIPPOCRATES</a:t>
            </a:r>
            <a:endParaRPr lang="en-US" b="1" dirty="0">
              <a:latin typeface="Arial Black" pitchFamily="34" charset="0"/>
            </a:endParaRPr>
          </a:p>
        </p:txBody>
      </p:sp>
      <p:sp>
        <p:nvSpPr>
          <p:cNvPr id="5" name="Left-Right Arrow 4"/>
          <p:cNvSpPr/>
          <p:nvPr/>
        </p:nvSpPr>
        <p:spPr>
          <a:xfrm>
            <a:off x="2057400" y="1676400"/>
            <a:ext cx="5105400" cy="914400"/>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latin typeface="Arial Black" pitchFamily="34" charset="0"/>
              </a:rPr>
              <a:t>Yellow bile : irritable and hostile choleric</a:t>
            </a:r>
            <a:endParaRPr lang="en-US" b="1" dirty="0">
              <a:latin typeface="Arial Black" pitchFamily="34" charset="0"/>
            </a:endParaRPr>
          </a:p>
        </p:txBody>
      </p:sp>
      <p:sp>
        <p:nvSpPr>
          <p:cNvPr id="6" name="Left-Right Arrow 5"/>
          <p:cNvSpPr/>
          <p:nvPr/>
        </p:nvSpPr>
        <p:spPr>
          <a:xfrm>
            <a:off x="2057400" y="2590800"/>
            <a:ext cx="5105400" cy="762000"/>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latin typeface="Arial Black" pitchFamily="34" charset="0"/>
              </a:rPr>
              <a:t>Black bile : pessimistic melancholic</a:t>
            </a:r>
            <a:endParaRPr lang="en-US" b="1" dirty="0">
              <a:latin typeface="Arial Black" pitchFamily="34" charset="0"/>
            </a:endParaRPr>
          </a:p>
        </p:txBody>
      </p:sp>
      <p:sp>
        <p:nvSpPr>
          <p:cNvPr id="7" name="Left-Right Arrow 6"/>
          <p:cNvSpPr/>
          <p:nvPr/>
        </p:nvSpPr>
        <p:spPr>
          <a:xfrm>
            <a:off x="2057400" y="3366655"/>
            <a:ext cx="5174672" cy="914400"/>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latin typeface="Arial Black" pitchFamily="34" charset="0"/>
              </a:rPr>
              <a:t>Blood : overly optimistic and extroverted sanguine</a:t>
            </a:r>
            <a:endParaRPr lang="en-US" b="1" dirty="0">
              <a:latin typeface="Arial Black" pitchFamily="34" charset="0"/>
            </a:endParaRPr>
          </a:p>
        </p:txBody>
      </p:sp>
      <p:sp>
        <p:nvSpPr>
          <p:cNvPr id="8" name="Left-Right Arrow 7"/>
          <p:cNvSpPr/>
          <p:nvPr/>
        </p:nvSpPr>
        <p:spPr>
          <a:xfrm>
            <a:off x="2126672" y="4419600"/>
            <a:ext cx="5105400" cy="762000"/>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latin typeface="Arial Black" pitchFamily="34" charset="0"/>
              </a:rPr>
              <a:t>Phlegm : apathetic phlegmatic</a:t>
            </a:r>
            <a:endParaRPr lang="en-US" b="1" dirty="0">
              <a:latin typeface="Arial Black" pitchFamily="34" charset="0"/>
            </a:endParaRPr>
          </a:p>
        </p:txBody>
      </p:sp>
      <p:cxnSp>
        <p:nvCxnSpPr>
          <p:cNvPr id="10" name="Straight Arrow Connector 9"/>
          <p:cNvCxnSpPr/>
          <p:nvPr/>
        </p:nvCxnSpPr>
        <p:spPr>
          <a:xfrm>
            <a:off x="4644736" y="5181600"/>
            <a:ext cx="3464"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Right Arrow 11"/>
          <p:cNvSpPr/>
          <p:nvPr/>
        </p:nvSpPr>
        <p:spPr>
          <a:xfrm>
            <a:off x="1524000" y="5431120"/>
            <a:ext cx="6477000" cy="72029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latin typeface="Arial Black" pitchFamily="34" charset="0"/>
              </a:rPr>
              <a:t>19</a:t>
            </a:r>
            <a:r>
              <a:rPr lang="en-US" b="1" baseline="30000" dirty="0" smtClean="0">
                <a:latin typeface="Arial Black" pitchFamily="34" charset="0"/>
              </a:rPr>
              <a:t>th</a:t>
            </a:r>
            <a:r>
              <a:rPr lang="en-US" b="1" dirty="0" smtClean="0">
                <a:latin typeface="Arial Black" pitchFamily="34" charset="0"/>
              </a:rPr>
              <a:t> century term Moral </a:t>
            </a:r>
            <a:r>
              <a:rPr lang="en-US" b="1" dirty="0">
                <a:latin typeface="Arial Black" pitchFamily="34" charset="0"/>
              </a:rPr>
              <a:t>I</a:t>
            </a:r>
            <a:r>
              <a:rPr lang="en-US" b="1" dirty="0" smtClean="0">
                <a:latin typeface="Arial Black" pitchFamily="34" charset="0"/>
              </a:rPr>
              <a:t>nsanity and now P.D</a:t>
            </a:r>
            <a:endParaRPr lang="en-US" b="1" dirty="0">
              <a:latin typeface="Arial Black" pitchFamily="34" charset="0"/>
            </a:endParaRPr>
          </a:p>
        </p:txBody>
      </p:sp>
    </p:spTree>
    <p:extLst>
      <p:ext uri="{BB962C8B-B14F-4D97-AF65-F5344CB8AC3E}">
        <p14:creationId xmlns:p14="http://schemas.microsoft.com/office/powerpoint/2010/main" val="291816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06417"/>
          </a:xfrm>
        </p:spPr>
        <p:txBody>
          <a:bodyPr>
            <a:normAutofit fontScale="90000"/>
          </a:bodyPr>
          <a:lstStyle/>
          <a:p>
            <a:r>
              <a:rPr lang="en-US" sz="3600" b="1" dirty="0" smtClean="0">
                <a:latin typeface="Algerian" pitchFamily="82" charset="0"/>
              </a:rPr>
              <a:t>Factors influencing personality</a:t>
            </a:r>
            <a:endParaRPr lang="en-US" sz="3600" b="1" dirty="0">
              <a:latin typeface="Algerian"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491751"/>
              </p:ext>
            </p:extLst>
          </p:nvPr>
        </p:nvGraphicFramePr>
        <p:xfrm>
          <a:off x="1463040" y="2119257"/>
          <a:ext cx="6196405"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331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423831"/>
              </p:ext>
            </p:extLst>
          </p:nvPr>
        </p:nvGraphicFramePr>
        <p:xfrm>
          <a:off x="1463675" y="914400"/>
          <a:ext cx="6196013" cy="525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581400" y="2953610"/>
            <a:ext cx="2209800" cy="523220"/>
          </a:xfrm>
          <a:prstGeom prst="rect">
            <a:avLst/>
          </a:prstGeom>
          <a:noFill/>
        </p:spPr>
        <p:txBody>
          <a:bodyPr wrap="square" lIns="91440" tIns="45720" rIns="91440" bIns="45720">
            <a:spAutoFit/>
          </a:bodyPr>
          <a:lstStyle/>
          <a:p>
            <a:pPr algn="ctr"/>
            <a:r>
              <a:rPr lang="en-US" sz="28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rPr>
              <a:t>BIOLOGICAL</a:t>
            </a:r>
            <a:endParaRPr lang="en-US" sz="2800"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lgerian" pitchFamily="82" charset="0"/>
            </a:endParaRPr>
          </a:p>
        </p:txBody>
      </p:sp>
    </p:spTree>
    <p:extLst>
      <p:ext uri="{BB962C8B-B14F-4D97-AF65-F5344CB8AC3E}">
        <p14:creationId xmlns:p14="http://schemas.microsoft.com/office/powerpoint/2010/main" val="3501800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3276600" y="609600"/>
            <a:ext cx="2819400" cy="804672"/>
          </a:xfrm>
          <a:prstGeom prst="flowChartPunchedTap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ENVIRONMENTAL</a:t>
            </a:r>
            <a:endParaRPr lang="en-US" b="1" dirty="0"/>
          </a:p>
        </p:txBody>
      </p:sp>
      <p:sp>
        <p:nvSpPr>
          <p:cNvPr id="6" name="7-Point Star 5"/>
          <p:cNvSpPr/>
          <p:nvPr/>
        </p:nvSpPr>
        <p:spPr>
          <a:xfrm>
            <a:off x="761999" y="1652654"/>
            <a:ext cx="1600201" cy="914400"/>
          </a:xfrm>
          <a:prstGeom prst="star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FAMILY</a:t>
            </a:r>
            <a:endParaRPr lang="en-US" b="1" dirty="0"/>
          </a:p>
        </p:txBody>
      </p:sp>
      <p:sp>
        <p:nvSpPr>
          <p:cNvPr id="7" name="Explosion 1 6"/>
          <p:cNvSpPr/>
          <p:nvPr/>
        </p:nvSpPr>
        <p:spPr>
          <a:xfrm>
            <a:off x="533400" y="2848108"/>
            <a:ext cx="2004564" cy="1065801"/>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TEACHER</a:t>
            </a:r>
            <a:endParaRPr lang="en-US" b="1" dirty="0"/>
          </a:p>
        </p:txBody>
      </p:sp>
      <p:sp>
        <p:nvSpPr>
          <p:cNvPr id="8" name="7-Point Star 7"/>
          <p:cNvSpPr/>
          <p:nvPr/>
        </p:nvSpPr>
        <p:spPr>
          <a:xfrm>
            <a:off x="2362205" y="3505200"/>
            <a:ext cx="1548886" cy="914400"/>
          </a:xfrm>
          <a:prstGeom prst="star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MASS MEDIA</a:t>
            </a:r>
            <a:endParaRPr lang="en-US" b="1" dirty="0"/>
          </a:p>
        </p:txBody>
      </p:sp>
      <p:sp>
        <p:nvSpPr>
          <p:cNvPr id="9" name="7-Point Star 8"/>
          <p:cNvSpPr/>
          <p:nvPr/>
        </p:nvSpPr>
        <p:spPr>
          <a:xfrm>
            <a:off x="4810124" y="3626426"/>
            <a:ext cx="1924050" cy="574965"/>
          </a:xfrm>
          <a:prstGeom prst="star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dirty="0" smtClean="0"/>
          </a:p>
          <a:p>
            <a:pPr algn="ctr"/>
            <a:r>
              <a:rPr lang="en-US" b="1" dirty="0" smtClean="0"/>
              <a:t>CULTURE</a:t>
            </a:r>
            <a:endParaRPr lang="en-US" b="1" dirty="0"/>
          </a:p>
        </p:txBody>
      </p:sp>
      <p:sp>
        <p:nvSpPr>
          <p:cNvPr id="10" name="7-Point Star 9"/>
          <p:cNvSpPr/>
          <p:nvPr/>
        </p:nvSpPr>
        <p:spPr>
          <a:xfrm>
            <a:off x="6857996" y="1663545"/>
            <a:ext cx="1905004" cy="914400"/>
          </a:xfrm>
          <a:prstGeom prst="star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SCHOOL</a:t>
            </a:r>
            <a:endParaRPr lang="en-US" b="1" dirty="0"/>
          </a:p>
        </p:txBody>
      </p:sp>
      <p:sp>
        <p:nvSpPr>
          <p:cNvPr id="12" name="Explosion 1 11"/>
          <p:cNvSpPr/>
          <p:nvPr/>
        </p:nvSpPr>
        <p:spPr>
          <a:xfrm>
            <a:off x="3612133" y="4371109"/>
            <a:ext cx="2483868" cy="1420091"/>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b="1" dirty="0" smtClean="0"/>
          </a:p>
          <a:p>
            <a:pPr algn="ctr"/>
            <a:r>
              <a:rPr lang="en-US" b="1" dirty="0" smtClean="0"/>
              <a:t>SIBLING RELATIO SHIP</a:t>
            </a:r>
            <a:endParaRPr lang="en-US" b="1" dirty="0"/>
          </a:p>
        </p:txBody>
      </p:sp>
      <p:sp>
        <p:nvSpPr>
          <p:cNvPr id="13" name="Explosion 1 12"/>
          <p:cNvSpPr/>
          <p:nvPr/>
        </p:nvSpPr>
        <p:spPr>
          <a:xfrm>
            <a:off x="6857999" y="3221181"/>
            <a:ext cx="1752601" cy="1149927"/>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PEER GROUP</a:t>
            </a:r>
            <a:endParaRPr lang="en-US" b="1" dirty="0"/>
          </a:p>
        </p:txBody>
      </p:sp>
      <p:cxnSp>
        <p:nvCxnSpPr>
          <p:cNvPr id="15" name="Straight Arrow Connector 14"/>
          <p:cNvCxnSpPr>
            <a:stCxn id="4" idx="2"/>
            <a:endCxn id="8" idx="6"/>
          </p:cNvCxnSpPr>
          <p:nvPr/>
        </p:nvCxnSpPr>
        <p:spPr>
          <a:xfrm flipH="1">
            <a:off x="3136648" y="1333805"/>
            <a:ext cx="1549652" cy="217139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stCxn id="4" idx="2"/>
            <a:endCxn id="6" idx="1"/>
          </p:cNvCxnSpPr>
          <p:nvPr/>
        </p:nvCxnSpPr>
        <p:spPr>
          <a:xfrm flipH="1">
            <a:off x="2362204" y="1333805"/>
            <a:ext cx="2324096" cy="90690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7" name="Straight Arrow Connector 16"/>
          <p:cNvCxnSpPr>
            <a:stCxn id="4" idx="2"/>
            <a:endCxn id="10" idx="4"/>
          </p:cNvCxnSpPr>
          <p:nvPr/>
        </p:nvCxnSpPr>
        <p:spPr>
          <a:xfrm>
            <a:off x="4686300" y="1333805"/>
            <a:ext cx="2171691" cy="9177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4" idx="2"/>
            <a:endCxn id="7" idx="3"/>
          </p:cNvCxnSpPr>
          <p:nvPr/>
        </p:nvCxnSpPr>
        <p:spPr>
          <a:xfrm flipH="1">
            <a:off x="2537964" y="1333805"/>
            <a:ext cx="2148336" cy="217006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a:stCxn id="4" idx="2"/>
          </p:cNvCxnSpPr>
          <p:nvPr/>
        </p:nvCxnSpPr>
        <p:spPr>
          <a:xfrm>
            <a:off x="4686300" y="1333805"/>
            <a:ext cx="19050" cy="30857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4" idx="2"/>
            <a:endCxn id="13" idx="1"/>
          </p:cNvCxnSpPr>
          <p:nvPr/>
        </p:nvCxnSpPr>
        <p:spPr>
          <a:xfrm>
            <a:off x="4686300" y="1333805"/>
            <a:ext cx="2171699" cy="2346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4" idx="2"/>
            <a:endCxn id="9" idx="6"/>
          </p:cNvCxnSpPr>
          <p:nvPr/>
        </p:nvCxnSpPr>
        <p:spPr>
          <a:xfrm>
            <a:off x="4686300" y="1333805"/>
            <a:ext cx="1085849" cy="229262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1110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06418"/>
          </a:xfrm>
        </p:spPr>
        <p:txBody>
          <a:bodyPr>
            <a:normAutofit fontScale="90000"/>
          </a:bodyPr>
          <a:lstStyle/>
          <a:p>
            <a:r>
              <a:rPr lang="en-US" b="1" dirty="0" smtClean="0"/>
              <a:t>THEORIES</a:t>
            </a:r>
            <a:endParaRPr lang="en-US" b="1" dirty="0"/>
          </a:p>
        </p:txBody>
      </p:sp>
      <p:sp>
        <p:nvSpPr>
          <p:cNvPr id="3" name="Content Placeholder 2"/>
          <p:cNvSpPr>
            <a:spLocks noGrp="1"/>
          </p:cNvSpPr>
          <p:nvPr>
            <p:ph idx="1"/>
          </p:nvPr>
        </p:nvSpPr>
        <p:spPr>
          <a:xfrm>
            <a:off x="762000" y="1524000"/>
            <a:ext cx="7543800" cy="4724400"/>
          </a:xfrm>
        </p:spPr>
        <p:txBody>
          <a:bodyPr/>
          <a:lstStyle/>
          <a:p>
            <a:pPr marL="457200" indent="-457200">
              <a:buAutoNum type="arabicPeriod"/>
            </a:pPr>
            <a:r>
              <a:rPr lang="en-US" dirty="0" smtClean="0"/>
              <a:t>PSYCHOANALYTICAL THEORY- 1961 BY FRUED</a:t>
            </a:r>
          </a:p>
          <a:p>
            <a:pPr marL="457200" indent="-457200">
              <a:buAutoNum type="arabicPeriod"/>
            </a:pPr>
            <a:r>
              <a:rPr lang="en-US" dirty="0" smtClean="0"/>
              <a:t>INTERPERSONAL THEORY – 1953 BY SULLIVAN</a:t>
            </a:r>
          </a:p>
          <a:p>
            <a:pPr marL="457200" indent="-457200">
              <a:buAutoNum type="arabicPeriod"/>
            </a:pPr>
            <a:r>
              <a:rPr lang="en-US" dirty="0" smtClean="0"/>
              <a:t>PSYCHOSOCIAL EVELOPMENT – 1963 ERIK ERIKSON</a:t>
            </a:r>
          </a:p>
          <a:p>
            <a:pPr marL="457200" indent="-457200">
              <a:buAutoNum type="arabicPeriod"/>
            </a:pPr>
            <a:r>
              <a:rPr lang="en-US" dirty="0" smtClean="0"/>
              <a:t>OBJECT RELATION – 1975 BY MARGARET MAHLER</a:t>
            </a:r>
          </a:p>
          <a:p>
            <a:pPr marL="457200" indent="-457200">
              <a:buAutoNum type="arabicPeriod"/>
            </a:pPr>
            <a:r>
              <a:rPr lang="en-US" dirty="0" smtClean="0"/>
              <a:t>COGNITIVE DEVELOPMENT – 1969 BY PIAGET</a:t>
            </a:r>
          </a:p>
          <a:p>
            <a:pPr marL="457200" indent="-457200">
              <a:buAutoNum type="arabicPeriod"/>
            </a:pPr>
            <a:r>
              <a:rPr lang="en-US" dirty="0" smtClean="0"/>
              <a:t>MORAL DEVELOPMENT – 1968 BY KOHLBERG</a:t>
            </a:r>
          </a:p>
          <a:p>
            <a:pPr marL="0" indent="0">
              <a:buNone/>
            </a:pPr>
            <a:endParaRPr lang="en-US" dirty="0" smtClean="0"/>
          </a:p>
          <a:p>
            <a:pPr marL="457200" indent="-457200">
              <a:buAutoNum type="arabicPeriod"/>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411247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3400" y="2133600"/>
            <a:ext cx="7772400" cy="4114800"/>
          </a:xfrm>
          <a:prstGeom prst="rect">
            <a:avLst/>
          </a:prstGeom>
          <a:noFill/>
          <a:ln w="9525">
            <a:noFill/>
            <a:miter lim="800000"/>
            <a:headEnd/>
            <a:tailEnd/>
          </a:ln>
          <a:effectLst/>
        </p:spPr>
        <p:txBody>
          <a:bodyPr/>
          <a:lstStyle/>
          <a:p>
            <a:pPr marL="342900" indent="-342900">
              <a:spcBef>
                <a:spcPct val="20000"/>
              </a:spcBef>
              <a:buClr>
                <a:srgbClr val="9CB084"/>
              </a:buClr>
              <a:buSzPct val="75000"/>
              <a:buFont typeface="Wingdings" pitchFamily="2" charset="2"/>
              <a:buChar char="Ø"/>
            </a:pPr>
            <a:endParaRPr lang="en-US" sz="3200">
              <a:solidFill>
                <a:srgbClr val="000000"/>
              </a:solidFill>
            </a:endParaRPr>
          </a:p>
        </p:txBody>
      </p:sp>
      <p:sp>
        <p:nvSpPr>
          <p:cNvPr id="12291" name="Rectangle 3"/>
          <p:cNvSpPr>
            <a:spLocks noChangeArrowheads="1"/>
          </p:cNvSpPr>
          <p:nvPr/>
        </p:nvSpPr>
        <p:spPr bwMode="auto">
          <a:xfrm>
            <a:off x="1211913" y="304800"/>
            <a:ext cx="6766211" cy="1446550"/>
          </a:xfrm>
          <a:prstGeom prst="rect">
            <a:avLst/>
          </a:prstGeom>
          <a:noFill/>
          <a:ln w="9525">
            <a:noFill/>
            <a:miter lim="800000"/>
            <a:headEnd/>
            <a:tailEnd/>
          </a:ln>
          <a:effectLst/>
        </p:spPr>
        <p:txBody>
          <a:bodyPr wrap="none">
            <a:spAutoFit/>
          </a:bodyPr>
          <a:lstStyle/>
          <a:p>
            <a:pPr algn="ctr"/>
            <a:endParaRPr lang="en-US" sz="4400" dirty="0" smtClean="0">
              <a:effectLst>
                <a:outerShdw blurRad="38100" dist="38100" dir="2700000" algn="tl">
                  <a:srgbClr val="000000"/>
                </a:outerShdw>
              </a:effectLst>
            </a:endParaRPr>
          </a:p>
          <a:p>
            <a:pPr algn="ctr"/>
            <a:r>
              <a:rPr lang="en-US" sz="4400" dirty="0" smtClean="0">
                <a:effectLst>
                  <a:outerShdw blurRad="38100" dist="38100" dir="2700000" algn="tl">
                    <a:srgbClr val="000000"/>
                  </a:outerShdw>
                </a:effectLst>
              </a:rPr>
              <a:t>The Structure of Personality</a:t>
            </a:r>
            <a:endParaRPr lang="en-US" sz="4400" dirty="0">
              <a:effectLst>
                <a:outerShdw blurRad="38100" dist="38100" dir="2700000" algn="tl">
                  <a:srgbClr val="000000"/>
                </a:outerShdw>
              </a:effectLst>
            </a:endParaRPr>
          </a:p>
        </p:txBody>
      </p:sp>
      <p:sp>
        <p:nvSpPr>
          <p:cNvPr id="12292" name="Rectangle 4"/>
          <p:cNvSpPr>
            <a:spLocks noChangeArrowheads="1"/>
          </p:cNvSpPr>
          <p:nvPr/>
        </p:nvSpPr>
        <p:spPr bwMode="auto">
          <a:xfrm>
            <a:off x="881743" y="1751350"/>
            <a:ext cx="7315200" cy="152400"/>
          </a:xfrm>
          <a:prstGeom prst="rect">
            <a:avLst/>
          </a:prstGeom>
          <a:solidFill>
            <a:schemeClr val="tx2"/>
          </a:solidFill>
          <a:ln w="9525">
            <a:solidFill>
              <a:schemeClr val="accent2"/>
            </a:solidFill>
            <a:miter lim="800000"/>
            <a:headEnd/>
            <a:tailEnd/>
          </a:ln>
          <a:effectLst/>
        </p:spPr>
        <p:txBody>
          <a:bodyPr wrap="none" anchor="ctr"/>
          <a:lstStyle/>
          <a:p>
            <a:endParaRPr lang="en-US">
              <a:solidFill>
                <a:prstClr val="white"/>
              </a:solidFill>
            </a:endParaRPr>
          </a:p>
        </p:txBody>
      </p:sp>
      <p:sp>
        <p:nvSpPr>
          <p:cNvPr id="12293" name="Rectangle 5"/>
          <p:cNvSpPr>
            <a:spLocks noChangeArrowheads="1"/>
          </p:cNvSpPr>
          <p:nvPr/>
        </p:nvSpPr>
        <p:spPr bwMode="auto">
          <a:xfrm>
            <a:off x="533400" y="1981200"/>
            <a:ext cx="7772400" cy="4114800"/>
          </a:xfrm>
          <a:prstGeom prst="rect">
            <a:avLst/>
          </a:prstGeom>
          <a:noFill/>
          <a:ln w="9525">
            <a:noFill/>
            <a:miter lim="800000"/>
            <a:headEnd/>
            <a:tailEnd/>
          </a:ln>
          <a:effectLst/>
        </p:spPr>
        <p:txBody>
          <a:bodyPr/>
          <a:lstStyle/>
          <a:p>
            <a:pPr marL="342900" indent="-342900">
              <a:spcBef>
                <a:spcPct val="20000"/>
              </a:spcBef>
              <a:buClr>
                <a:srgbClr val="9CB084"/>
              </a:buClr>
              <a:buSzPct val="75000"/>
              <a:buFont typeface="Wingdings" pitchFamily="2" charset="2"/>
              <a:buChar char="Ø"/>
            </a:pPr>
            <a:endParaRPr lang="en-US" sz="3200">
              <a:solidFill>
                <a:srgbClr val="000000"/>
              </a:solidFill>
            </a:endParaRPr>
          </a:p>
        </p:txBody>
      </p:sp>
      <p:sp>
        <p:nvSpPr>
          <p:cNvPr id="12295" name="Text Box 7"/>
          <p:cNvSpPr txBox="1">
            <a:spLocks noChangeArrowheads="1"/>
          </p:cNvSpPr>
          <p:nvPr/>
        </p:nvSpPr>
        <p:spPr bwMode="auto">
          <a:xfrm>
            <a:off x="1828800" y="2514600"/>
            <a:ext cx="838200" cy="579438"/>
          </a:xfrm>
          <a:prstGeom prst="rect">
            <a:avLst/>
          </a:prstGeom>
          <a:noFill/>
          <a:ln w="9525">
            <a:noFill/>
            <a:miter lim="800000"/>
            <a:headEnd/>
            <a:tailEnd/>
          </a:ln>
          <a:effectLst/>
        </p:spPr>
        <p:txBody>
          <a:bodyPr>
            <a:spAutoFit/>
          </a:bodyPr>
          <a:lstStyle/>
          <a:p>
            <a:pPr>
              <a:spcBef>
                <a:spcPct val="50000"/>
              </a:spcBef>
            </a:pPr>
            <a:r>
              <a:rPr lang="en-US" sz="3200" dirty="0"/>
              <a:t>ID</a:t>
            </a:r>
          </a:p>
        </p:txBody>
      </p:sp>
      <p:sp>
        <p:nvSpPr>
          <p:cNvPr id="12296" name="Text Box 8"/>
          <p:cNvSpPr txBox="1">
            <a:spLocks noChangeArrowheads="1"/>
          </p:cNvSpPr>
          <p:nvPr/>
        </p:nvSpPr>
        <p:spPr bwMode="auto">
          <a:xfrm>
            <a:off x="5715000" y="2514600"/>
            <a:ext cx="3048000" cy="579438"/>
          </a:xfrm>
          <a:prstGeom prst="rect">
            <a:avLst/>
          </a:prstGeom>
          <a:noFill/>
          <a:ln w="9525">
            <a:noFill/>
            <a:miter lim="800000"/>
            <a:headEnd/>
            <a:tailEnd/>
          </a:ln>
          <a:effectLst/>
        </p:spPr>
        <p:txBody>
          <a:bodyPr>
            <a:spAutoFit/>
          </a:bodyPr>
          <a:lstStyle/>
          <a:p>
            <a:pPr>
              <a:spcBef>
                <a:spcPct val="50000"/>
              </a:spcBef>
            </a:pPr>
            <a:r>
              <a:rPr lang="en-US" sz="3200" dirty="0"/>
              <a:t>EGO</a:t>
            </a:r>
          </a:p>
        </p:txBody>
      </p:sp>
      <p:sp>
        <p:nvSpPr>
          <p:cNvPr id="12297" name="Text Box 9"/>
          <p:cNvSpPr txBox="1">
            <a:spLocks noChangeArrowheads="1"/>
          </p:cNvSpPr>
          <p:nvPr/>
        </p:nvSpPr>
        <p:spPr bwMode="auto">
          <a:xfrm>
            <a:off x="3048000" y="4724400"/>
            <a:ext cx="3124200" cy="579438"/>
          </a:xfrm>
          <a:prstGeom prst="rect">
            <a:avLst/>
          </a:prstGeom>
          <a:noFill/>
          <a:ln w="9525">
            <a:noFill/>
            <a:miter lim="800000"/>
            <a:headEnd/>
            <a:tailEnd/>
          </a:ln>
          <a:effectLst/>
        </p:spPr>
        <p:txBody>
          <a:bodyPr>
            <a:spAutoFit/>
          </a:bodyPr>
          <a:lstStyle/>
          <a:p>
            <a:pPr>
              <a:spcBef>
                <a:spcPct val="50000"/>
              </a:spcBef>
            </a:pPr>
            <a:r>
              <a:rPr lang="en-US" sz="3200" dirty="0"/>
              <a:t>SUPEREGO</a:t>
            </a:r>
          </a:p>
        </p:txBody>
      </p:sp>
      <p:sp>
        <p:nvSpPr>
          <p:cNvPr id="12298" name="AutoShape 10"/>
          <p:cNvSpPr>
            <a:spLocks noChangeArrowheads="1"/>
          </p:cNvSpPr>
          <p:nvPr/>
        </p:nvSpPr>
        <p:spPr bwMode="auto">
          <a:xfrm>
            <a:off x="2819400" y="2743200"/>
            <a:ext cx="2667000" cy="1828800"/>
          </a:xfrm>
          <a:prstGeom prst="flowChartMerge">
            <a:avLst/>
          </a:prstGeom>
          <a:solidFill>
            <a:schemeClr val="accent1"/>
          </a:solidFill>
          <a:ln w="9525">
            <a:solidFill>
              <a:schemeClr val="tx1"/>
            </a:solidFill>
            <a:miter lim="800000"/>
            <a:headEnd/>
            <a:tailEnd/>
          </a:ln>
          <a:effectLst/>
        </p:spPr>
        <p:txBody>
          <a:bodyPr wrap="none" anchor="ctr"/>
          <a:lstStyle/>
          <a:p>
            <a:endParaRPr lang="en-US">
              <a:solidFill>
                <a:prstClr val="white"/>
              </a:solidFill>
            </a:endParaRPr>
          </a:p>
        </p:txBody>
      </p:sp>
    </p:spTree>
    <p:extLst>
      <p:ext uri="{BB962C8B-B14F-4D97-AF65-F5344CB8AC3E}">
        <p14:creationId xmlns:p14="http://schemas.microsoft.com/office/powerpoint/2010/main" val="37798627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3 Levels of Awareness </a:t>
            </a:r>
          </a:p>
        </p:txBody>
      </p:sp>
      <p:pic>
        <p:nvPicPr>
          <p:cNvPr id="5125" name="Picture 5"/>
          <p:cNvPicPr>
            <a:picLocks noGrp="1" noChangeAspect="1" noChangeArrowheads="1"/>
          </p:cNvPicPr>
          <p:nvPr>
            <p:ph type="clipArt" sz="half" idx="1"/>
          </p:nvPr>
        </p:nvPicPr>
        <p:blipFill>
          <a:blip r:embed="rId3"/>
          <a:stretch>
            <a:fillRect/>
          </a:stretch>
        </p:blipFill>
        <p:spPr>
          <a:xfrm>
            <a:off x="825500" y="2133600"/>
            <a:ext cx="3530600" cy="3810000"/>
          </a:xfrm>
          <a:noFill/>
          <a:ln/>
        </p:spPr>
      </p:pic>
      <p:sp>
        <p:nvSpPr>
          <p:cNvPr id="5123" name="Rectangle 3"/>
          <p:cNvSpPr>
            <a:spLocks noGrp="1" noChangeArrowheads="1"/>
          </p:cNvSpPr>
          <p:nvPr>
            <p:ph type="body" sz="half" idx="2"/>
          </p:nvPr>
        </p:nvSpPr>
        <p:spPr/>
        <p:txBody>
          <a:bodyPr/>
          <a:lstStyle/>
          <a:p>
            <a:r>
              <a:rPr lang="en-US" sz="2800">
                <a:solidFill>
                  <a:srgbClr val="7E179B"/>
                </a:solidFill>
              </a:rPr>
              <a:t>Conscious</a:t>
            </a:r>
            <a:endParaRPr lang="en-US" sz="2800"/>
          </a:p>
          <a:p>
            <a:r>
              <a:rPr lang="en-US" sz="2800">
                <a:solidFill>
                  <a:schemeClr val="hlink"/>
                </a:solidFill>
              </a:rPr>
              <a:t>Preconscious</a:t>
            </a:r>
            <a:r>
              <a:rPr lang="en-US" sz="2800">
                <a:solidFill>
                  <a:srgbClr val="1C22CC"/>
                </a:solidFill>
              </a:rPr>
              <a:t> </a:t>
            </a:r>
          </a:p>
          <a:p>
            <a:r>
              <a:rPr lang="en-US" sz="2800">
                <a:solidFill>
                  <a:schemeClr val="folHlink"/>
                </a:solidFill>
              </a:rPr>
              <a:t>Unconscious</a:t>
            </a:r>
            <a:endParaRPr lang="en-US" sz="2800"/>
          </a:p>
          <a:p>
            <a:pPr>
              <a:buFontTx/>
              <a:buNone/>
            </a:pPr>
            <a:endParaRPr lang="en-US" sz="2800"/>
          </a:p>
        </p:txBody>
      </p:sp>
    </p:spTree>
    <p:extLst>
      <p:ext uri="{BB962C8B-B14F-4D97-AF65-F5344CB8AC3E}">
        <p14:creationId xmlns:p14="http://schemas.microsoft.com/office/powerpoint/2010/main" val="3313451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solidFill>
                <a:prstClr val="white"/>
              </a:solidFill>
            </a:endParaRPr>
          </a:p>
        </p:txBody>
      </p:sp>
      <p:sp>
        <p:nvSpPr>
          <p:cNvPr id="1945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solidFill>
                <a:prstClr val="white"/>
              </a:solidFill>
            </a:endParaRPr>
          </a:p>
        </p:txBody>
      </p:sp>
      <p:sp>
        <p:nvSpPr>
          <p:cNvPr id="1946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solidFill>
                <a:prstClr val="white"/>
              </a:solidFill>
            </a:endParaRPr>
          </a:p>
        </p:txBody>
      </p:sp>
      <p:sp>
        <p:nvSpPr>
          <p:cNvPr id="19461"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solidFill>
                <a:prstClr val="white"/>
              </a:solidFill>
            </a:endParaRPr>
          </a:p>
        </p:txBody>
      </p:sp>
      <p:sp>
        <p:nvSpPr>
          <p:cNvPr id="19462" name="Rectangle 6"/>
          <p:cNvSpPr>
            <a:spLocks noGrp="1" noChangeArrowheads="1"/>
          </p:cNvSpPr>
          <p:nvPr>
            <p:ph type="title"/>
          </p:nvPr>
        </p:nvSpPr>
        <p:spPr>
          <a:noFill/>
        </p:spPr>
        <p:txBody>
          <a:bodyPr lIns="90488" tIns="44450" rIns="90488" bIns="44450"/>
          <a:lstStyle/>
          <a:p>
            <a:pPr eaLnBrk="1" hangingPunct="1">
              <a:lnSpc>
                <a:spcPct val="90000"/>
              </a:lnSpc>
            </a:pPr>
            <a:r>
              <a:rPr lang="en-US" smtClean="0"/>
              <a:t>Maslow’s Hierarchy of Needs</a:t>
            </a:r>
          </a:p>
        </p:txBody>
      </p:sp>
      <p:pic>
        <p:nvPicPr>
          <p:cNvPr id="19463" name="Picture 9" descr="maslow"/>
          <p:cNvPicPr>
            <a:picLocks noGrp="1" noChangeAspect="1" noChangeArrowheads="1"/>
          </p:cNvPicPr>
          <p:nvPr>
            <p:ph sz="half" idx="2"/>
          </p:nvPr>
        </p:nvPicPr>
        <p:blipFill>
          <a:blip r:embed="rId3"/>
          <a:srcRect/>
          <a:stretch>
            <a:fillRect/>
          </a:stretch>
        </p:blipFill>
        <p:spPr>
          <a:xfrm>
            <a:off x="762000" y="1600200"/>
            <a:ext cx="7543800" cy="4976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3300978"/>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45759586"/>
              </p:ext>
            </p:extLst>
          </p:nvPr>
        </p:nvGraphicFramePr>
        <p:xfrm>
          <a:off x="381000" y="26988"/>
          <a:ext cx="8229600" cy="683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354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ltLang="en-US"/>
              <a:t/>
            </a:r>
            <a:br>
              <a:rPr lang="en-US" altLang="en-US"/>
            </a:br>
            <a:r>
              <a:rPr lang="en-US" altLang="en-US"/>
              <a:t>What is Personality?</a:t>
            </a:r>
          </a:p>
        </p:txBody>
      </p:sp>
      <p:sp>
        <p:nvSpPr>
          <p:cNvPr id="6147" name="Rectangle 3"/>
          <p:cNvSpPr>
            <a:spLocks noGrp="1" noChangeArrowheads="1"/>
          </p:cNvSpPr>
          <p:nvPr>
            <p:ph sz="half" idx="4294967295"/>
          </p:nvPr>
        </p:nvSpPr>
        <p:spPr>
          <a:xfrm>
            <a:off x="914400" y="2285999"/>
            <a:ext cx="3581400" cy="2590801"/>
          </a:xfrm>
          <a:prstGeom prst="rect">
            <a:avLst/>
          </a:prstGeom>
        </p:spPr>
        <p:txBody>
          <a:bodyPr/>
          <a:lstStyle/>
          <a:p>
            <a:pPr>
              <a:buFont typeface="Monotype Sorts" pitchFamily="2" charset="2"/>
              <a:buChar char="s"/>
            </a:pPr>
            <a:r>
              <a:rPr lang="en-US" altLang="en-US" dirty="0"/>
              <a:t>People differ from</a:t>
            </a:r>
          </a:p>
          <a:p>
            <a:pPr>
              <a:buFontTx/>
              <a:buNone/>
            </a:pPr>
            <a:r>
              <a:rPr lang="en-US" altLang="en-US" dirty="0"/>
              <a:t>each other in</a:t>
            </a:r>
          </a:p>
          <a:p>
            <a:pPr>
              <a:buFontTx/>
              <a:buNone/>
            </a:pPr>
            <a:r>
              <a:rPr lang="en-US" altLang="en-US" dirty="0"/>
              <a:t>meaningful ways</a:t>
            </a:r>
          </a:p>
        </p:txBody>
      </p:sp>
      <p:sp>
        <p:nvSpPr>
          <p:cNvPr id="6148" name="Rectangle 4"/>
          <p:cNvSpPr>
            <a:spLocks noGrp="1" noChangeArrowheads="1"/>
          </p:cNvSpPr>
          <p:nvPr>
            <p:ph sz="half" idx="4294967295"/>
          </p:nvPr>
        </p:nvSpPr>
        <p:spPr>
          <a:xfrm>
            <a:off x="4648200" y="2286000"/>
            <a:ext cx="4038600" cy="3840163"/>
          </a:xfrm>
          <a:prstGeom prst="rect">
            <a:avLst/>
          </a:prstGeom>
        </p:spPr>
        <p:txBody>
          <a:bodyPr/>
          <a:lstStyle/>
          <a:p>
            <a:pPr>
              <a:buFont typeface="Monotype Sorts" pitchFamily="2" charset="2"/>
              <a:buChar char="s"/>
            </a:pPr>
            <a:r>
              <a:rPr lang="en-US" altLang="en-US" dirty="0"/>
              <a:t>People seem to show some consistency in behavior</a:t>
            </a:r>
          </a:p>
        </p:txBody>
      </p:sp>
      <p:sp>
        <p:nvSpPr>
          <p:cNvPr id="6149" name="Text Box 5"/>
          <p:cNvSpPr txBox="1">
            <a:spLocks noChangeArrowheads="1"/>
          </p:cNvSpPr>
          <p:nvPr/>
        </p:nvSpPr>
        <p:spPr bwMode="auto">
          <a:xfrm>
            <a:off x="2286000" y="4953000"/>
            <a:ext cx="4992688" cy="1187450"/>
          </a:xfrm>
          <a:prstGeom prst="rect">
            <a:avLst/>
          </a:prstGeom>
          <a:noFill/>
          <a:ln w="9525">
            <a:noFill/>
            <a:miter lim="800000"/>
            <a:headEnd/>
            <a:tailEnd/>
          </a:ln>
          <a:effectLst/>
        </p:spPr>
        <p:txBody>
          <a:bodyPr>
            <a:spAutoFit/>
          </a:bodyPr>
          <a:lstStyle/>
          <a:p>
            <a:pPr eaLnBrk="0" hangingPunct="0"/>
            <a:r>
              <a:rPr lang="en-US" altLang="en-US" u="sng">
                <a:latin typeface="Times" pitchFamily="18" charset="0"/>
              </a:rPr>
              <a:t>Personality</a:t>
            </a:r>
            <a:r>
              <a:rPr lang="en-US" altLang="en-US">
                <a:latin typeface="Times" pitchFamily="18" charset="0"/>
              </a:rPr>
              <a:t> is defined as distinctive and relatively enduring ways of thinking, feeling, and acting</a:t>
            </a:r>
          </a:p>
        </p:txBody>
      </p:sp>
      <p:sp>
        <p:nvSpPr>
          <p:cNvPr id="6150" name="Line 6"/>
          <p:cNvSpPr>
            <a:spLocks noChangeShapeType="1"/>
          </p:cNvSpPr>
          <p:nvPr/>
        </p:nvSpPr>
        <p:spPr bwMode="auto">
          <a:xfrm>
            <a:off x="2590800" y="3657600"/>
            <a:ext cx="990600" cy="990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6151" name="Line 7"/>
          <p:cNvSpPr>
            <a:spLocks noChangeShapeType="1"/>
          </p:cNvSpPr>
          <p:nvPr/>
        </p:nvSpPr>
        <p:spPr bwMode="auto">
          <a:xfrm flipH="1">
            <a:off x="5257800" y="3962400"/>
            <a:ext cx="457200" cy="838200"/>
          </a:xfrm>
          <a:prstGeom prst="line">
            <a:avLst/>
          </a:prstGeom>
          <a:noFill/>
          <a:ln w="9525">
            <a:solidFill>
              <a:schemeClr val="tx1"/>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3937383121"/>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06418"/>
          </a:xfrm>
        </p:spPr>
        <p:txBody>
          <a:bodyPr>
            <a:normAutofit/>
          </a:bodyPr>
          <a:lstStyle/>
          <a:p>
            <a:r>
              <a:rPr lang="en-US" sz="3200" b="1" dirty="0" smtClean="0">
                <a:solidFill>
                  <a:schemeClr val="accent1">
                    <a:lumMod val="50000"/>
                  </a:schemeClr>
                </a:solidFill>
                <a:latin typeface="Algerian" pitchFamily="82" charset="0"/>
              </a:rPr>
              <a:t>PARANOID PERSONALITY DISORDER</a:t>
            </a:r>
            <a:endParaRPr lang="en-US" sz="3200" b="1" dirty="0">
              <a:solidFill>
                <a:schemeClr val="accent1">
                  <a:lumMod val="50000"/>
                </a:schemeClr>
              </a:solidFill>
              <a:latin typeface="Algerian" pitchFamily="82" charset="0"/>
            </a:endParaRPr>
          </a:p>
        </p:txBody>
      </p:sp>
      <p:sp>
        <p:nvSpPr>
          <p:cNvPr id="3" name="Content Placeholder 2"/>
          <p:cNvSpPr>
            <a:spLocks noGrp="1"/>
          </p:cNvSpPr>
          <p:nvPr>
            <p:ph idx="1"/>
          </p:nvPr>
        </p:nvSpPr>
        <p:spPr>
          <a:xfrm>
            <a:off x="762000" y="1600200"/>
            <a:ext cx="7543800" cy="4648200"/>
          </a:xfrm>
        </p:spPr>
        <p:txBody>
          <a:bodyPr/>
          <a:lstStyle/>
          <a:p>
            <a:pPr marL="0" indent="0" algn="ctr">
              <a:buNone/>
            </a:pPr>
            <a:r>
              <a:rPr lang="en-US" b="1" dirty="0" smtClean="0">
                <a:latin typeface="Times New Roman" pitchFamily="18" charset="0"/>
                <a:cs typeface="Times New Roman" pitchFamily="18" charset="0"/>
              </a:rPr>
              <a:t>INTRODUCTION</a:t>
            </a:r>
          </a:p>
          <a:p>
            <a:r>
              <a:rPr lang="en-US" dirty="0" smtClean="0">
                <a:latin typeface="Times New Roman" pitchFamily="18" charset="0"/>
                <a:cs typeface="Times New Roman" pitchFamily="18" charset="0"/>
              </a:rPr>
              <a:t>Paranoid </a:t>
            </a:r>
            <a:r>
              <a:rPr lang="en-US" dirty="0">
                <a:latin typeface="Times New Roman" pitchFamily="18" charset="0"/>
                <a:cs typeface="Times New Roman" pitchFamily="18" charset="0"/>
              </a:rPr>
              <a:t>personality disorder is characterized by a distrust of others and a constant suspicion that people around you. </a:t>
            </a: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Prevalence is difficult.</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More common in men then in women</a:t>
            </a:r>
          </a:p>
          <a:p>
            <a:pPr marL="0" indent="0">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5" descr="homer3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6303817" y="2438400"/>
            <a:ext cx="1844675" cy="3657600"/>
          </a:xfrm>
          <a:prstGeom prst="rect">
            <a:avLst/>
          </a:prstGeom>
          <a:noFill/>
        </p:spPr>
      </p:pic>
    </p:spTree>
    <p:extLst>
      <p:ext uri="{BB962C8B-B14F-4D97-AF65-F5344CB8AC3E}">
        <p14:creationId xmlns:p14="http://schemas.microsoft.com/office/powerpoint/2010/main" val="408607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630218"/>
          </a:xfrm>
        </p:spPr>
        <p:txBody>
          <a:bodyPr>
            <a:normAutofit fontScale="90000"/>
          </a:bodyPr>
          <a:lstStyle/>
          <a:p>
            <a:r>
              <a:rPr lang="en-US" dirty="0" smtClean="0"/>
              <a:t>Symptoms </a:t>
            </a:r>
            <a:endParaRPr lang="en-US" dirty="0"/>
          </a:p>
        </p:txBody>
      </p:sp>
      <p:sp>
        <p:nvSpPr>
          <p:cNvPr id="3" name="Content Placeholder 2"/>
          <p:cNvSpPr>
            <a:spLocks noGrp="1"/>
          </p:cNvSpPr>
          <p:nvPr>
            <p:ph idx="1"/>
          </p:nvPr>
        </p:nvSpPr>
        <p:spPr>
          <a:xfrm>
            <a:off x="838200" y="1295400"/>
            <a:ext cx="7467600" cy="4876800"/>
          </a:xfrm>
        </p:spPr>
        <p:txBody>
          <a:bodyPr/>
          <a:lstStyle/>
          <a:p>
            <a:r>
              <a:rPr lang="en-US" dirty="0" smtClean="0"/>
              <a:t>Guard </a:t>
            </a:r>
            <a:r>
              <a:rPr lang="en-US" dirty="0" err="1" smtClean="0"/>
              <a:t>hypervigilant</a:t>
            </a:r>
            <a:r>
              <a:rPr lang="en-US" dirty="0" smtClean="0"/>
              <a:t> ready for threat</a:t>
            </a:r>
          </a:p>
          <a:p>
            <a:r>
              <a:rPr lang="en-US" dirty="0" smtClean="0"/>
              <a:t>Tense and irritable</a:t>
            </a:r>
          </a:p>
          <a:p>
            <a:r>
              <a:rPr lang="en-US" dirty="0" smtClean="0"/>
              <a:t>Insensitive to others feelings</a:t>
            </a:r>
          </a:p>
          <a:p>
            <a:r>
              <a:rPr lang="en-US" dirty="0" smtClean="0"/>
              <a:t>Avoid interaction</a:t>
            </a:r>
          </a:p>
          <a:p>
            <a:r>
              <a:rPr lang="en-US" dirty="0" smtClean="0"/>
              <a:t>Oversensitive </a:t>
            </a:r>
          </a:p>
          <a:p>
            <a:r>
              <a:rPr lang="en-US" dirty="0"/>
              <a:t>Mistrustful </a:t>
            </a:r>
            <a:r>
              <a:rPr lang="en-US" dirty="0" smtClean="0"/>
              <a:t> and always “testing” honesty of others</a:t>
            </a:r>
          </a:p>
          <a:p>
            <a:r>
              <a:rPr lang="en-US" dirty="0" smtClean="0"/>
              <a:t>Anger , aggression and violence</a:t>
            </a:r>
          </a:p>
          <a:p>
            <a:r>
              <a:rPr lang="en-US" dirty="0" smtClean="0"/>
              <a:t>This outburst are brief and soon regains the external control, rationalize the behavior and use defenses</a:t>
            </a:r>
          </a:p>
          <a:p>
            <a:r>
              <a:rPr lang="en-US" dirty="0" smtClean="0"/>
              <a:t>Not accept responsibility, always project to others.</a:t>
            </a:r>
          </a:p>
          <a:p>
            <a:pPr marL="0" indent="0">
              <a:buNone/>
            </a:pPr>
            <a:endParaRPr lang="en-US" dirty="0" smtClean="0"/>
          </a:p>
          <a:p>
            <a:endParaRPr lang="en-US" dirty="0"/>
          </a:p>
          <a:p>
            <a:endParaRPr lang="en-US" dirty="0" smtClean="0"/>
          </a:p>
          <a:p>
            <a:endParaRPr lang="en-US" dirty="0" smtClean="0"/>
          </a:p>
          <a:p>
            <a:endParaRPr lang="en-US" dirty="0"/>
          </a:p>
        </p:txBody>
      </p:sp>
      <p:pic>
        <p:nvPicPr>
          <p:cNvPr id="4" name="Picture 3" descr="E:\cinical teaching\358ebd46-2dcd-4d4e-92e1-f1c15860ae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352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908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666882713"/>
              </p:ext>
            </p:extLst>
          </p:nvPr>
        </p:nvGraphicFramePr>
        <p:xfrm>
          <a:off x="1066800" y="762000"/>
          <a:ext cx="7162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336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7467600" cy="5715000"/>
          </a:xfrm>
        </p:spPr>
        <p:txBody>
          <a:bodyPr>
            <a:normAutofit/>
          </a:bodyPr>
          <a:lstStyle/>
          <a:p>
            <a:pPr marL="0" indent="0" algn="ctr">
              <a:buNone/>
            </a:pPr>
            <a:r>
              <a:rPr lang="en-US" b="1" dirty="0" smtClean="0"/>
              <a:t>DIAGNOSTIC CRIETERIA</a:t>
            </a:r>
          </a:p>
          <a:p>
            <a:pPr marL="457200" indent="-457200">
              <a:buAutoNum type="arabicPeriod"/>
            </a:pPr>
            <a:r>
              <a:rPr lang="en-US" dirty="0" smtClean="0"/>
              <a:t>Any 4 or more symptoms out of 7</a:t>
            </a:r>
          </a:p>
          <a:p>
            <a:pPr marL="0" indent="0">
              <a:buNone/>
            </a:pPr>
            <a:r>
              <a:rPr lang="en-US" dirty="0" smtClean="0">
                <a:latin typeface="Times New Roman" pitchFamily="18" charset="0"/>
                <a:cs typeface="Times New Roman" pitchFamily="18" charset="0"/>
              </a:rPr>
              <a:t>(1) Suspects</a:t>
            </a:r>
            <a:r>
              <a:rPr lang="en-US" dirty="0">
                <a:latin typeface="Times New Roman" pitchFamily="18" charset="0"/>
                <a:cs typeface="Times New Roman" pitchFamily="18" charset="0"/>
              </a:rPr>
              <a:t>, without sufficient basis, that others are exploiting, harming, or deceiving him or </a:t>
            </a:r>
            <a:r>
              <a:rPr lang="en-US" dirty="0" smtClean="0">
                <a:latin typeface="Times New Roman" pitchFamily="18" charset="0"/>
                <a:cs typeface="Times New Roman" pitchFamily="18" charset="0"/>
              </a:rPr>
              <a:t>her</a:t>
            </a:r>
          </a:p>
          <a:p>
            <a:pPr marL="0" indent="0">
              <a:buNone/>
            </a:pP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(2) Is preoccupied with unjustified doubts about the loyalty or trustworthiness of friends or associates </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(3) Is reluctant to confide in others because of unwarranted fear that the information will be used maliciously against him or her </a:t>
            </a:r>
          </a:p>
          <a:p>
            <a:pPr marL="0" indent="0">
              <a:buNone/>
            </a:pP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(4) Reads hidden demeaning or threatening meanings into benign remarks or events </a:t>
            </a:r>
            <a:endParaRPr lang="en-US" dirty="0" smtClean="0">
              <a:latin typeface="Times New Roman" pitchFamily="18" charset="0"/>
              <a:cs typeface="Times New Roman" pitchFamily="18" charset="0"/>
            </a:endParaRPr>
          </a:p>
          <a:p>
            <a:pPr marL="457200" indent="-457200">
              <a:buAutoNum type="arabicPeriod"/>
            </a:pPr>
            <a:endParaRPr lang="en-US" dirty="0"/>
          </a:p>
        </p:txBody>
      </p:sp>
    </p:spTree>
    <p:extLst>
      <p:ext uri="{BB962C8B-B14F-4D97-AF65-F5344CB8AC3E}">
        <p14:creationId xmlns:p14="http://schemas.microsoft.com/office/powerpoint/2010/main" val="2933848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685800"/>
            <a:ext cx="7391400" cy="4832092"/>
          </a:xfrm>
          <a:prstGeom prst="rect">
            <a:avLst/>
          </a:prstGeom>
        </p:spPr>
        <p:txBody>
          <a:bodyPr wrap="square">
            <a:spAutoFit/>
          </a:bodyPr>
          <a:lstStyle/>
          <a:p>
            <a:r>
              <a:rPr lang="en-US" dirty="0"/>
              <a:t>(</a:t>
            </a:r>
            <a:r>
              <a:rPr lang="en-US" sz="2400" dirty="0">
                <a:latin typeface="Times New Roman" pitchFamily="18" charset="0"/>
                <a:cs typeface="Times New Roman" pitchFamily="18" charset="0"/>
              </a:rPr>
              <a:t>5) </a:t>
            </a:r>
            <a:r>
              <a:rPr lang="en-US" sz="2800" dirty="0">
                <a:latin typeface="Times New Roman" pitchFamily="18" charset="0"/>
                <a:cs typeface="Times New Roman" pitchFamily="18" charset="0"/>
              </a:rPr>
              <a:t>Persistently bears </a:t>
            </a:r>
            <a:r>
              <a:rPr lang="en-US" sz="2800" dirty="0" smtClean="0">
                <a:latin typeface="Times New Roman" pitchFamily="18" charset="0"/>
                <a:cs typeface="Times New Roman" pitchFamily="18" charset="0"/>
              </a:rPr>
              <a:t>grudges</a:t>
            </a:r>
          </a:p>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(6) Perceives attacks on his or her character or reputation that are not apparent to others and is quick to react angrily or to counterattack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(7) Has recurrent suspicions, without justification, regarding fidelity of spouse or sexual partner </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B. Does not occur exclusively during the course of </a:t>
            </a:r>
            <a:r>
              <a:rPr lang="en-US" sz="2800" dirty="0" smtClean="0">
                <a:latin typeface="Times New Roman" pitchFamily="18" charset="0"/>
                <a:cs typeface="Times New Roman" pitchFamily="18" charset="0"/>
              </a:rPr>
              <a:t>psychotic or medical condition.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39939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normAutofit/>
          </a:bodyPr>
          <a:lstStyle/>
          <a:p>
            <a:r>
              <a:rPr lang="en-US" sz="3200" b="1" dirty="0">
                <a:solidFill>
                  <a:schemeClr val="accent2">
                    <a:lumMod val="75000"/>
                  </a:schemeClr>
                </a:solidFill>
                <a:latin typeface="Algerian" pitchFamily="82" charset="0"/>
              </a:rPr>
              <a:t>Schizoid Personality Disorder</a:t>
            </a:r>
          </a:p>
        </p:txBody>
      </p:sp>
      <p:sp>
        <p:nvSpPr>
          <p:cNvPr id="3" name="Content Placeholder 2"/>
          <p:cNvSpPr>
            <a:spLocks noGrp="1"/>
          </p:cNvSpPr>
          <p:nvPr>
            <p:ph idx="1"/>
          </p:nvPr>
        </p:nvSpPr>
        <p:spPr>
          <a:xfrm>
            <a:off x="762000" y="1676400"/>
            <a:ext cx="7543800" cy="4495800"/>
          </a:xfrm>
        </p:spPr>
        <p:txBody>
          <a:bodyPr/>
          <a:lstStyle/>
          <a:p>
            <a:r>
              <a:rPr lang="en-US" dirty="0">
                <a:latin typeface="Times New Roman" pitchFamily="18" charset="0"/>
                <a:cs typeface="Times New Roman" pitchFamily="18" charset="0"/>
              </a:rPr>
              <a:t>People with schizoid personality disorder avoid relationships and do not show much emotion </a:t>
            </a:r>
          </a:p>
          <a:p>
            <a:r>
              <a:rPr lang="en-US" dirty="0">
                <a:latin typeface="Times New Roman" pitchFamily="18" charset="0"/>
                <a:cs typeface="Times New Roman" pitchFamily="18" charset="0"/>
              </a:rPr>
              <a:t>They genuinely prefer to be alone and do not secretly wish for </a:t>
            </a:r>
            <a:r>
              <a:rPr lang="en-US" dirty="0" smtClean="0">
                <a:latin typeface="Times New Roman" pitchFamily="18" charset="0"/>
                <a:cs typeface="Times New Roman" pitchFamily="18" charset="0"/>
              </a:rPr>
              <a:t>popularity</a:t>
            </a:r>
          </a:p>
          <a:p>
            <a:r>
              <a:rPr lang="en-US" dirty="0" smtClean="0">
                <a:latin typeface="Times New Roman" pitchFamily="18" charset="0"/>
                <a:cs typeface="Times New Roman" pitchFamily="18" charset="0"/>
              </a:rPr>
              <a:t>Prevalence </a:t>
            </a: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s 3 to 7.5 % </a:t>
            </a:r>
          </a:p>
          <a:p>
            <a:pPr marL="0" indent="0">
              <a:buNone/>
            </a:pPr>
            <a:r>
              <a:rPr lang="en-US" dirty="0" smtClean="0">
                <a:latin typeface="Times New Roman" pitchFamily="18" charset="0"/>
                <a:cs typeface="Times New Roman" pitchFamily="18" charset="0"/>
              </a:rPr>
              <a:t>in general population</a:t>
            </a:r>
          </a:p>
          <a:p>
            <a:r>
              <a:rPr lang="en-US" dirty="0" smtClean="0">
                <a:latin typeface="Times New Roman" pitchFamily="18" charset="0"/>
                <a:cs typeface="Times New Roman" pitchFamily="18" charset="0"/>
              </a:rPr>
              <a:t>Gender ration unknown but</a:t>
            </a:r>
          </a:p>
          <a:p>
            <a:pPr marL="0" indent="0">
              <a:buNone/>
            </a:pPr>
            <a:r>
              <a:rPr lang="en-US" dirty="0" smtClean="0">
                <a:latin typeface="Times New Roman" pitchFamily="18" charset="0"/>
                <a:cs typeface="Times New Roman" pitchFamily="18" charset="0"/>
              </a:rPr>
              <a:t>Mostly in man</a:t>
            </a:r>
          </a:p>
          <a:p>
            <a:endParaRPr lang="en-US" dirty="0"/>
          </a:p>
        </p:txBody>
      </p:sp>
      <p:pic>
        <p:nvPicPr>
          <p:cNvPr id="4" name="Picture 5" descr="gollu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43400" y="3048000"/>
            <a:ext cx="3429000" cy="3048000"/>
          </a:xfrm>
          <a:prstGeom prst="rect">
            <a:avLst/>
          </a:prstGeom>
          <a:noFill/>
        </p:spPr>
      </p:pic>
    </p:spTree>
    <p:extLst>
      <p:ext uri="{BB962C8B-B14F-4D97-AF65-F5344CB8AC3E}">
        <p14:creationId xmlns:p14="http://schemas.microsoft.com/office/powerpoint/2010/main" val="84594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7239000" cy="5334000"/>
          </a:xfrm>
        </p:spPr>
        <p:txBody>
          <a:bodyPr>
            <a:normAutofit/>
          </a:bodyPr>
          <a:lstStyle/>
          <a:p>
            <a:pPr marL="0" indent="0" algn="ctr">
              <a:buNone/>
            </a:pPr>
            <a:r>
              <a:rPr lang="en-US" sz="3200" b="1" dirty="0" smtClean="0">
                <a:latin typeface="Times New Roman" pitchFamily="18" charset="0"/>
                <a:cs typeface="Times New Roman" pitchFamily="18" charset="0"/>
              </a:rPr>
              <a:t>SYMPTOMS</a:t>
            </a:r>
          </a:p>
          <a:p>
            <a:r>
              <a:rPr lang="en-US" sz="3200" dirty="0" smtClean="0">
                <a:latin typeface="Times New Roman" pitchFamily="18" charset="0"/>
                <a:cs typeface="Times New Roman" pitchFamily="18" charset="0"/>
              </a:rPr>
              <a:t>They </a:t>
            </a:r>
            <a:r>
              <a:rPr lang="en-US" sz="3200" dirty="0">
                <a:latin typeface="Times New Roman" pitchFamily="18" charset="0"/>
                <a:cs typeface="Times New Roman" pitchFamily="18" charset="0"/>
              </a:rPr>
              <a:t>tend to seek jobs that require little social contact </a:t>
            </a:r>
          </a:p>
          <a:p>
            <a:r>
              <a:rPr lang="en-US" sz="3200" dirty="0">
                <a:latin typeface="Times New Roman" pitchFamily="18" charset="0"/>
                <a:cs typeface="Times New Roman" pitchFamily="18" charset="0"/>
              </a:rPr>
              <a:t>Their social skills are often weak and they do not show a need for attention or acceptance </a:t>
            </a:r>
          </a:p>
          <a:p>
            <a:r>
              <a:rPr lang="en-US" sz="3200" dirty="0">
                <a:latin typeface="Times New Roman" pitchFamily="18" charset="0"/>
                <a:cs typeface="Times New Roman" pitchFamily="18" charset="0"/>
              </a:rPr>
              <a:t>They are perceived as humorless and distant and often are termed "loners."</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405012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162800" cy="5181600"/>
          </a:xfrm>
        </p:spPr>
        <p:txBody>
          <a:bodyPr/>
          <a:lstStyle/>
          <a:p>
            <a:r>
              <a:rPr lang="en-US" sz="2800" dirty="0">
                <a:latin typeface="Times New Roman" pitchFamily="18" charset="0"/>
                <a:cs typeface="Times New Roman" pitchFamily="18" charset="0"/>
              </a:rPr>
              <a:t>Emotionally cold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Shy, anxious or uneasy</a:t>
            </a:r>
          </a:p>
          <a:p>
            <a:r>
              <a:rPr lang="en-US" sz="2800" dirty="0" smtClean="0">
                <a:latin typeface="Times New Roman" pitchFamily="18" charset="0"/>
                <a:cs typeface="Times New Roman" pitchFamily="18" charset="0"/>
              </a:rPr>
              <a:t>Difficulty in managing lighthearted manner</a:t>
            </a:r>
          </a:p>
          <a:p>
            <a:r>
              <a:rPr lang="en-US" sz="2800" dirty="0" smtClean="0">
                <a:latin typeface="Times New Roman" pitchFamily="18" charset="0"/>
                <a:cs typeface="Times New Roman" pitchFamily="18" charset="0"/>
              </a:rPr>
              <a:t>No spontaneity</a:t>
            </a:r>
          </a:p>
          <a:p>
            <a:r>
              <a:rPr lang="en-US" sz="2800" dirty="0" smtClean="0">
                <a:latin typeface="Times New Roman" pitchFamily="18" charset="0"/>
                <a:cs typeface="Times New Roman" pitchFamily="18" charset="0"/>
              </a:rPr>
              <a:t>Unable to experience pleasure</a:t>
            </a:r>
          </a:p>
          <a:p>
            <a:r>
              <a:rPr lang="en-US" sz="2800" dirty="0" smtClean="0">
                <a:latin typeface="Times New Roman" pitchFamily="18" charset="0"/>
                <a:cs typeface="Times New Roman" pitchFamily="18" charset="0"/>
              </a:rPr>
              <a:t>Affect – bland and constricted</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Aloof</a:t>
            </a:r>
          </a:p>
          <a:p>
            <a:r>
              <a:rPr lang="en-US" sz="2800" dirty="0">
                <a:latin typeface="Times New Roman" pitchFamily="18" charset="0"/>
                <a:cs typeface="Times New Roman" pitchFamily="18" charset="0"/>
              </a:rPr>
              <a:t>D</a:t>
            </a:r>
            <a:r>
              <a:rPr lang="en-US" sz="2800" dirty="0" smtClean="0">
                <a:latin typeface="Times New Roman" pitchFamily="18" charset="0"/>
                <a:cs typeface="Times New Roman" pitchFamily="18" charset="0"/>
              </a:rPr>
              <a:t>etached</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H</a:t>
            </a:r>
            <a:r>
              <a:rPr lang="en-US" sz="2800" dirty="0" smtClean="0">
                <a:latin typeface="Times New Roman" pitchFamily="18" charset="0"/>
                <a:cs typeface="Times New Roman" pitchFamily="18" charset="0"/>
              </a:rPr>
              <a:t>umorless</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Introspective</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39775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160702455"/>
              </p:ext>
            </p:extLst>
          </p:nvPr>
        </p:nvGraphicFramePr>
        <p:xfrm>
          <a:off x="838200" y="1524000"/>
          <a:ext cx="7239000"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091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85800"/>
            <a:ext cx="7162800" cy="5410200"/>
          </a:xfrm>
        </p:spPr>
        <p:txBody>
          <a:bodyPr/>
          <a:lstStyle/>
          <a:p>
            <a:pPr marL="0" indent="0" algn="ctr">
              <a:buNone/>
            </a:pPr>
            <a:r>
              <a:rPr lang="en-US" sz="2800" b="1" dirty="0" smtClean="0">
                <a:solidFill>
                  <a:schemeClr val="accent2">
                    <a:lumMod val="50000"/>
                  </a:schemeClr>
                </a:solidFill>
              </a:rPr>
              <a:t>DIAGNOSTIC CRITERIA</a:t>
            </a:r>
          </a:p>
          <a:p>
            <a:pPr marL="0" indent="0" algn="ctr">
              <a:buNone/>
            </a:pPr>
            <a:endParaRPr lang="en-US" b="1" dirty="0" smtClean="0"/>
          </a:p>
          <a:p>
            <a:pPr marL="457200" indent="-457200">
              <a:buAutoNum type="alphaUcPeriod"/>
            </a:pPr>
            <a:r>
              <a:rPr lang="en-US" dirty="0" smtClean="0"/>
              <a:t>4 or more Symptoms</a:t>
            </a:r>
          </a:p>
          <a:p>
            <a:pPr marL="457200" indent="-457200">
              <a:buAutoNum type="arabicParenBoth"/>
            </a:pPr>
            <a:r>
              <a:rPr lang="en-US" dirty="0"/>
              <a:t>N</a:t>
            </a:r>
            <a:r>
              <a:rPr lang="en-US" dirty="0" smtClean="0"/>
              <a:t>either </a:t>
            </a:r>
            <a:r>
              <a:rPr lang="en-US" dirty="0"/>
              <a:t>desires nor enjoys close relationships, including being part of a family </a:t>
            </a:r>
            <a:endParaRPr lang="en-US" dirty="0" smtClean="0"/>
          </a:p>
          <a:p>
            <a:pPr marL="0" indent="0">
              <a:buNone/>
            </a:pPr>
            <a:r>
              <a:rPr lang="en-US" dirty="0"/>
              <a:t/>
            </a:r>
            <a:br>
              <a:rPr lang="en-US" dirty="0"/>
            </a:br>
            <a:r>
              <a:rPr lang="en-US" dirty="0"/>
              <a:t>(2) </a:t>
            </a:r>
            <a:r>
              <a:rPr lang="en-US" dirty="0" smtClean="0"/>
              <a:t>Almost </a:t>
            </a:r>
            <a:r>
              <a:rPr lang="en-US" dirty="0"/>
              <a:t>always chooses solitary activities </a:t>
            </a:r>
          </a:p>
          <a:p>
            <a:pPr marL="0" indent="0">
              <a:buNone/>
            </a:pPr>
            <a:r>
              <a:rPr lang="en-US" dirty="0"/>
              <a:t/>
            </a:r>
            <a:br>
              <a:rPr lang="en-US" dirty="0"/>
            </a:br>
            <a:r>
              <a:rPr lang="en-US" dirty="0"/>
              <a:t>(3) </a:t>
            </a:r>
            <a:r>
              <a:rPr lang="en-US" dirty="0" smtClean="0"/>
              <a:t>Has </a:t>
            </a:r>
            <a:r>
              <a:rPr lang="en-US" dirty="0"/>
              <a:t>little, if any, interest in having sexual experiences with another person </a:t>
            </a:r>
            <a:endParaRPr lang="en-US" dirty="0" smtClean="0"/>
          </a:p>
          <a:p>
            <a:pPr marL="0" indent="0">
              <a:buNone/>
            </a:pPr>
            <a:r>
              <a:rPr lang="en-US" dirty="0"/>
              <a:t/>
            </a:r>
            <a:br>
              <a:rPr lang="en-US" dirty="0"/>
            </a:br>
            <a:r>
              <a:rPr lang="en-US" dirty="0"/>
              <a:t>(4) </a:t>
            </a:r>
            <a:r>
              <a:rPr lang="en-US" dirty="0" smtClean="0"/>
              <a:t>Takes </a:t>
            </a:r>
            <a:r>
              <a:rPr lang="en-US" dirty="0"/>
              <a:t>pleasure in few, if any, activities </a:t>
            </a:r>
            <a:br>
              <a:rPr lang="en-US" dirty="0"/>
            </a:br>
            <a:endParaRPr lang="en-US" dirty="0"/>
          </a:p>
        </p:txBody>
      </p:sp>
    </p:spTree>
    <p:extLst>
      <p:ext uri="{BB962C8B-B14F-4D97-AF65-F5344CB8AC3E}">
        <p14:creationId xmlns:p14="http://schemas.microsoft.com/office/powerpoint/2010/main" val="1591637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Definition </a:t>
            </a:r>
            <a:endParaRPr lang="en-US" dirty="0"/>
          </a:p>
        </p:txBody>
      </p:sp>
      <p:sp>
        <p:nvSpPr>
          <p:cNvPr id="6" name="Content Placeholder 5"/>
          <p:cNvSpPr>
            <a:spLocks noGrp="1"/>
          </p:cNvSpPr>
          <p:nvPr>
            <p:ph idx="1"/>
          </p:nvPr>
        </p:nvSpPr>
        <p:spPr>
          <a:xfrm>
            <a:off x="457200" y="2438401"/>
            <a:ext cx="8229600" cy="2362199"/>
          </a:xfrm>
        </p:spPr>
        <p:txBody>
          <a:bodyPr>
            <a:normAutofit/>
          </a:bodyPr>
          <a:lstStyle/>
          <a:p>
            <a:pPr algn="ctr"/>
            <a:r>
              <a:rPr lang="en-US" sz="2800" b="1" dirty="0" smtClean="0">
                <a:latin typeface="Times New Roman" pitchFamily="18" charset="0"/>
                <a:cs typeface="Times New Roman" pitchFamily="18" charset="0"/>
              </a:rPr>
              <a:t>Personality consists of the distinctive patterns of behavior including thoughts and emotions that characterize each individuals adaptation to the situations of his or her life.</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47422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85800"/>
            <a:ext cx="7239000" cy="5486400"/>
          </a:xfrm>
        </p:spPr>
        <p:txBody>
          <a:bodyPr>
            <a:normAutofit/>
          </a:bodyPr>
          <a:lstStyle/>
          <a:p>
            <a:pPr marL="0" indent="0">
              <a:buNone/>
            </a:pPr>
            <a:r>
              <a:rPr lang="en-US" dirty="0"/>
              <a:t>5) lacks close friends or confidants other than first-degree </a:t>
            </a:r>
            <a:r>
              <a:rPr lang="en-US" dirty="0" smtClean="0"/>
              <a:t>relatives</a:t>
            </a:r>
          </a:p>
          <a:p>
            <a:pPr marL="0" indent="0">
              <a:buNone/>
            </a:pPr>
            <a:r>
              <a:rPr lang="en-US" dirty="0"/>
              <a:t> </a:t>
            </a:r>
            <a:br>
              <a:rPr lang="en-US" dirty="0"/>
            </a:br>
            <a:r>
              <a:rPr lang="en-US" dirty="0"/>
              <a:t>(6) appears indifferent to the praise or criticism of others </a:t>
            </a:r>
            <a:endParaRPr lang="en-US" dirty="0" smtClean="0"/>
          </a:p>
          <a:p>
            <a:pPr marL="0" indent="0">
              <a:buNone/>
            </a:pPr>
            <a:endParaRPr lang="en-US" dirty="0"/>
          </a:p>
          <a:p>
            <a:pPr marL="0" indent="0">
              <a:buNone/>
            </a:pPr>
            <a:r>
              <a:rPr lang="en-US" dirty="0"/>
              <a:t>B. Does not occur exclusively during the course of </a:t>
            </a:r>
            <a:r>
              <a:rPr lang="en-US" dirty="0" smtClean="0"/>
              <a:t>other psychotic disorder</a:t>
            </a:r>
            <a:endParaRPr lang="en-US" dirty="0"/>
          </a:p>
        </p:txBody>
      </p:sp>
    </p:spTree>
    <p:extLst>
      <p:ext uri="{BB962C8B-B14F-4D97-AF65-F5344CB8AC3E}">
        <p14:creationId xmlns:p14="http://schemas.microsoft.com/office/powerpoint/2010/main" val="3195342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401618"/>
          </a:xfrm>
        </p:spPr>
        <p:txBody>
          <a:bodyPr>
            <a:normAutofit fontScale="90000"/>
          </a:bodyPr>
          <a:lstStyle/>
          <a:p>
            <a:r>
              <a:rPr lang="en-US" sz="3200" b="1" dirty="0">
                <a:solidFill>
                  <a:schemeClr val="accent2">
                    <a:lumMod val="75000"/>
                  </a:schemeClr>
                </a:solidFill>
                <a:latin typeface="Algerian" pitchFamily="82" charset="0"/>
              </a:rPr>
              <a:t>Schizotypal Personality Disorder</a:t>
            </a:r>
          </a:p>
        </p:txBody>
      </p:sp>
      <p:sp>
        <p:nvSpPr>
          <p:cNvPr id="3" name="Content Placeholder 2"/>
          <p:cNvSpPr>
            <a:spLocks noGrp="1"/>
          </p:cNvSpPr>
          <p:nvPr>
            <p:ph idx="1"/>
          </p:nvPr>
        </p:nvSpPr>
        <p:spPr>
          <a:xfrm>
            <a:off x="914400" y="1447800"/>
            <a:ext cx="7391400" cy="4876800"/>
          </a:xfrm>
        </p:spPr>
        <p:txBody>
          <a:bodyPr/>
          <a:lstStyle/>
          <a:p>
            <a:r>
              <a:rPr lang="en-US" dirty="0" smtClean="0">
                <a:latin typeface="Times New Roman" pitchFamily="18" charset="0"/>
                <a:cs typeface="Times New Roman" pitchFamily="18" charset="0"/>
              </a:rPr>
              <a:t>Before : described as “latent schizophrenics”</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Characterized </a:t>
            </a:r>
            <a:r>
              <a:rPr lang="en-US" dirty="0">
                <a:latin typeface="Times New Roman" pitchFamily="18" charset="0"/>
                <a:cs typeface="Times New Roman" pitchFamily="18" charset="0"/>
              </a:rPr>
              <a:t>by a need for social isolation, odd behavior and thinking, and often unconventional beliefs such as being convinced of having extra sensory abilities. </a:t>
            </a: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Some people believe that schizotypal personality disorder is a mild form of </a:t>
            </a:r>
            <a:r>
              <a:rPr lang="en-US" dirty="0" smtClean="0">
                <a:latin typeface="Times New Roman" pitchFamily="18" charset="0"/>
                <a:cs typeface="Times New Roman" pitchFamily="18" charset="0"/>
              </a:rPr>
              <a:t>schizophrenia</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3 % population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75871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391400" cy="5486400"/>
          </a:xfrm>
        </p:spPr>
        <p:txBody>
          <a:bodyPr>
            <a:normAutofit fontScale="92500"/>
          </a:bodyPr>
          <a:lstStyle/>
          <a:p>
            <a:pPr marL="0" indent="0" algn="ctr">
              <a:buNone/>
              <a:defRPr/>
            </a:pPr>
            <a:r>
              <a:rPr lang="en-US" sz="2800" b="1" dirty="0" smtClean="0">
                <a:latin typeface="Times New Roman" pitchFamily="18" charset="0"/>
                <a:cs typeface="Times New Roman" pitchFamily="18" charset="0"/>
              </a:rPr>
              <a:t>SYMPTOMS</a:t>
            </a:r>
          </a:p>
          <a:p>
            <a:pPr>
              <a:defRPr/>
            </a:pPr>
            <a:r>
              <a:rPr lang="en-US" sz="2800" dirty="0" smtClean="0">
                <a:latin typeface="Times New Roman" pitchFamily="18" charset="0"/>
                <a:cs typeface="Times New Roman" pitchFamily="18" charset="0"/>
              </a:rPr>
              <a:t>Inappropriate </a:t>
            </a:r>
            <a:r>
              <a:rPr lang="en-US" sz="2800" dirty="0">
                <a:latin typeface="Times New Roman" pitchFamily="18" charset="0"/>
                <a:cs typeface="Times New Roman" pitchFamily="18" charset="0"/>
              </a:rPr>
              <a:t>affect</a:t>
            </a:r>
            <a:r>
              <a:rPr lang="en-US" sz="2800" dirty="0" smtClean="0">
                <a:latin typeface="Times New Roman" pitchFamily="18" charset="0"/>
                <a:cs typeface="Times New Roman" pitchFamily="18" charset="0"/>
              </a:rPr>
              <a:t>.( laughing at own </a:t>
            </a:r>
            <a:r>
              <a:rPr lang="en-US" sz="2800" dirty="0" err="1" smtClean="0">
                <a:latin typeface="Times New Roman" pitchFamily="18" charset="0"/>
                <a:cs typeface="Times New Roman" pitchFamily="18" charset="0"/>
              </a:rPr>
              <a:t>situatuion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defRPr/>
            </a:pPr>
            <a:r>
              <a:rPr lang="en-US" sz="2800" dirty="0" smtClean="0">
                <a:latin typeface="Times New Roman" pitchFamily="18" charset="0"/>
                <a:cs typeface="Times New Roman" pitchFamily="18" charset="0"/>
              </a:rPr>
              <a:t>Behavior </a:t>
            </a:r>
            <a:r>
              <a:rPr lang="en-US" sz="2800" dirty="0">
                <a:latin typeface="Times New Roman" pitchFamily="18" charset="0"/>
                <a:cs typeface="Times New Roman" pitchFamily="18" charset="0"/>
              </a:rPr>
              <a:t>or appearance that is odd , eccentric, or peculiar.</a:t>
            </a:r>
          </a:p>
          <a:p>
            <a:pPr>
              <a:defRPr/>
            </a:pPr>
            <a:r>
              <a:rPr lang="en-US" sz="2800" dirty="0">
                <a:latin typeface="Times New Roman" pitchFamily="18" charset="0"/>
                <a:cs typeface="Times New Roman" pitchFamily="18" charset="0"/>
              </a:rPr>
              <a:t>Poor rapport with other and a tendency to social withdrawal. </a:t>
            </a:r>
          </a:p>
          <a:p>
            <a:pPr>
              <a:defRPr/>
            </a:pPr>
            <a:r>
              <a:rPr lang="en-US" sz="2800" dirty="0">
                <a:latin typeface="Times New Roman" pitchFamily="18" charset="0"/>
                <a:cs typeface="Times New Roman" pitchFamily="18" charset="0"/>
              </a:rPr>
              <a:t>Suspiciousness or paranoid ideas.</a:t>
            </a:r>
          </a:p>
          <a:p>
            <a:pPr>
              <a:defRPr/>
            </a:pPr>
            <a:r>
              <a:rPr lang="en-US" sz="2800" dirty="0">
                <a:latin typeface="Times New Roman" pitchFamily="18" charset="0"/>
                <a:cs typeface="Times New Roman" pitchFamily="18" charset="0"/>
              </a:rPr>
              <a:t>Unusual perceptual experiences including </a:t>
            </a:r>
            <a:r>
              <a:rPr lang="en-US" sz="2800" dirty="0" smtClean="0">
                <a:latin typeface="Times New Roman" pitchFamily="18" charset="0"/>
                <a:cs typeface="Times New Roman" pitchFamily="18" charset="0"/>
              </a:rPr>
              <a:t>magical thinking, idea of reference ,illusion</a:t>
            </a:r>
            <a:r>
              <a:rPr lang="en-US" sz="2800" dirty="0">
                <a:latin typeface="Times New Roman" pitchFamily="18" charset="0"/>
                <a:cs typeface="Times New Roman" pitchFamily="18" charset="0"/>
              </a:rPr>
              <a:t>, depersonalization or </a:t>
            </a:r>
            <a:r>
              <a:rPr lang="en-US" sz="2800" dirty="0" err="1" smtClean="0">
                <a:latin typeface="Times New Roman" pitchFamily="18" charset="0"/>
                <a:cs typeface="Times New Roman" pitchFamily="18" charset="0"/>
              </a:rPr>
              <a:t>Derealization</a:t>
            </a:r>
            <a:r>
              <a:rPr lang="en-US" sz="2800" dirty="0" smtClean="0">
                <a:latin typeface="Times New Roman" pitchFamily="18" charset="0"/>
                <a:cs typeface="Times New Roman" pitchFamily="18" charset="0"/>
              </a:rPr>
              <a:t>  </a:t>
            </a:r>
          </a:p>
          <a:p>
            <a:pPr>
              <a:defRPr/>
            </a:pPr>
            <a:r>
              <a:rPr lang="en-US" sz="2800" dirty="0" smtClean="0">
                <a:latin typeface="Times New Roman" pitchFamily="18" charset="0"/>
                <a:cs typeface="Times New Roman" pitchFamily="18" charset="0"/>
              </a:rPr>
              <a:t>Speech : </a:t>
            </a:r>
            <a:r>
              <a:rPr lang="en-US" sz="2800" dirty="0" err="1" smtClean="0">
                <a:latin typeface="Times New Roman" pitchFamily="18" charset="0"/>
                <a:cs typeface="Times New Roman" pitchFamily="18" charset="0"/>
              </a:rPr>
              <a:t>bizzare</a:t>
            </a:r>
            <a:r>
              <a:rPr lang="en-US" sz="2800" dirty="0" smtClean="0">
                <a:latin typeface="Times New Roman" pitchFamily="18" charset="0"/>
                <a:cs typeface="Times New Roman" pitchFamily="18" charset="0"/>
              </a:rPr>
              <a:t>, not orient to own thought leads to lost in personal irrelevancies.</a:t>
            </a:r>
            <a:endParaRPr lang="en-US" sz="28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636495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523704344"/>
              </p:ext>
            </p:extLst>
          </p:nvPr>
        </p:nvGraphicFramePr>
        <p:xfrm>
          <a:off x="914400" y="762000"/>
          <a:ext cx="7467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7064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391400" cy="5638800"/>
          </a:xfrm>
        </p:spPr>
        <p:txBody>
          <a:bodyPr>
            <a:normAutofit/>
          </a:bodyPr>
          <a:lstStyle/>
          <a:p>
            <a:pPr marL="0" indent="0" algn="ctr">
              <a:buNone/>
            </a:pPr>
            <a:r>
              <a:rPr lang="en-US" dirty="0" smtClean="0"/>
              <a:t>DIGNOSTIC CRITERIA</a:t>
            </a:r>
          </a:p>
          <a:p>
            <a:pPr marL="457200" lvl="0" indent="-457200">
              <a:buAutoNum type="alphaUcPeriod"/>
            </a:pPr>
            <a:r>
              <a:rPr lang="en-US" u="sng" dirty="0" smtClean="0">
                <a:hlinkClick r:id="rId2"/>
              </a:rPr>
              <a:t>4 or more</a:t>
            </a:r>
          </a:p>
          <a:p>
            <a:pPr marL="457200" lvl="0" indent="-457200">
              <a:buAutoNum type="arabicPeriod"/>
            </a:pPr>
            <a:r>
              <a:rPr lang="en-US" u="sng" dirty="0" smtClean="0">
                <a:hlinkClick r:id="rId2"/>
              </a:rPr>
              <a:t>Ideas </a:t>
            </a:r>
            <a:r>
              <a:rPr lang="en-US" u="sng" dirty="0">
                <a:hlinkClick r:id="rId2"/>
              </a:rPr>
              <a:t>of reference</a:t>
            </a:r>
            <a:r>
              <a:rPr lang="en-US" dirty="0"/>
              <a:t> </a:t>
            </a:r>
            <a:endParaRPr lang="en-US" dirty="0" smtClean="0"/>
          </a:p>
          <a:p>
            <a:pPr marL="0" lvl="0" indent="0">
              <a:buNone/>
            </a:pPr>
            <a:r>
              <a:rPr lang="en-US" dirty="0"/>
              <a:t> </a:t>
            </a:r>
          </a:p>
          <a:p>
            <a:pPr marL="0" lvl="0" indent="0">
              <a:buNone/>
            </a:pPr>
            <a:r>
              <a:rPr lang="en-US" dirty="0" smtClean="0"/>
              <a:t>2. Odd </a:t>
            </a:r>
            <a:r>
              <a:rPr lang="en-US" dirty="0"/>
              <a:t>beliefs or </a:t>
            </a:r>
            <a:r>
              <a:rPr lang="en-US" u="sng" dirty="0">
                <a:hlinkClick r:id="rId3"/>
              </a:rPr>
              <a:t>magical thinking</a:t>
            </a:r>
            <a:r>
              <a:rPr lang="en-US" dirty="0"/>
              <a:t> that influences behavior and is inconsistent with subcultural </a:t>
            </a:r>
            <a:r>
              <a:rPr lang="en-US" dirty="0" smtClean="0"/>
              <a:t>norms</a:t>
            </a:r>
          </a:p>
          <a:p>
            <a:pPr marL="0" lvl="0" indent="0">
              <a:buNone/>
            </a:pPr>
            <a:r>
              <a:rPr lang="en-US" dirty="0" smtClean="0"/>
              <a:t> </a:t>
            </a:r>
          </a:p>
          <a:p>
            <a:pPr marL="0" lvl="0" indent="0">
              <a:buNone/>
            </a:pPr>
            <a:r>
              <a:rPr lang="en-US" dirty="0" smtClean="0"/>
              <a:t>3. Unusual </a:t>
            </a:r>
            <a:r>
              <a:rPr lang="en-US" dirty="0"/>
              <a:t>perceptual experiences, including bodily illusions</a:t>
            </a:r>
            <a:r>
              <a:rPr lang="en-US" dirty="0" smtClean="0"/>
              <a:t>.</a:t>
            </a:r>
          </a:p>
          <a:p>
            <a:pPr marL="0" lvl="0" indent="0">
              <a:buNone/>
            </a:pPr>
            <a:endParaRPr lang="en-US" dirty="0"/>
          </a:p>
          <a:p>
            <a:pPr marL="0" lvl="0" indent="0">
              <a:buNone/>
            </a:pPr>
            <a:r>
              <a:rPr lang="en-US" dirty="0" smtClean="0"/>
              <a:t>4. Odd </a:t>
            </a:r>
            <a:r>
              <a:rPr lang="en-US" dirty="0"/>
              <a:t>thinking and </a:t>
            </a:r>
            <a:r>
              <a:rPr lang="en-US" dirty="0" smtClean="0"/>
              <a:t>speech</a:t>
            </a:r>
          </a:p>
          <a:p>
            <a:pPr marL="0" lvl="0" indent="0">
              <a:buNone/>
            </a:pPr>
            <a:endParaRPr lang="en-US" dirty="0" smtClean="0"/>
          </a:p>
          <a:p>
            <a:pPr marL="0" lvl="0" indent="0">
              <a:buNone/>
            </a:pPr>
            <a:r>
              <a:rPr lang="en-US" dirty="0" smtClean="0"/>
              <a:t>5. Suspiciousness or paranoid ideation </a:t>
            </a:r>
          </a:p>
          <a:p>
            <a:pPr marL="0" indent="0">
              <a:buNone/>
            </a:pPr>
            <a:endParaRPr lang="en-US" dirty="0"/>
          </a:p>
        </p:txBody>
      </p:sp>
    </p:spTree>
    <p:extLst>
      <p:ext uri="{BB962C8B-B14F-4D97-AF65-F5344CB8AC3E}">
        <p14:creationId xmlns:p14="http://schemas.microsoft.com/office/powerpoint/2010/main" val="2156513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391400" cy="5410200"/>
          </a:xfrm>
        </p:spPr>
        <p:txBody>
          <a:bodyPr/>
          <a:lstStyle/>
          <a:p>
            <a:pPr marL="0" lvl="0" indent="0">
              <a:buNone/>
            </a:pPr>
            <a:r>
              <a:rPr lang="en-US" dirty="0" smtClean="0"/>
              <a:t>6. Inappropriate </a:t>
            </a:r>
            <a:r>
              <a:rPr lang="en-US" dirty="0"/>
              <a:t>or constricted affect </a:t>
            </a:r>
          </a:p>
          <a:p>
            <a:pPr marL="0" lvl="0" indent="0">
              <a:buNone/>
            </a:pPr>
            <a:r>
              <a:rPr lang="en-US" dirty="0" smtClean="0"/>
              <a:t>7. Behavior </a:t>
            </a:r>
            <a:r>
              <a:rPr lang="en-US" dirty="0"/>
              <a:t>or appearance that is odd, eccentric, or peculiar </a:t>
            </a:r>
          </a:p>
          <a:p>
            <a:pPr marL="0" lvl="0" indent="0">
              <a:buNone/>
            </a:pPr>
            <a:r>
              <a:rPr lang="en-US" dirty="0" smtClean="0"/>
              <a:t>8. Lack </a:t>
            </a:r>
            <a:r>
              <a:rPr lang="en-US" dirty="0"/>
              <a:t>of close friends or confidants other than first-degree relatives </a:t>
            </a:r>
          </a:p>
          <a:p>
            <a:pPr marL="0" lvl="0" indent="0">
              <a:buNone/>
            </a:pPr>
            <a:r>
              <a:rPr lang="en-US" dirty="0" smtClean="0"/>
              <a:t>9. Excessive </a:t>
            </a:r>
            <a:r>
              <a:rPr lang="en-US" dirty="0"/>
              <a:t>social anxiety  </a:t>
            </a:r>
          </a:p>
          <a:p>
            <a:pPr marL="0" indent="0">
              <a:buNone/>
            </a:pPr>
            <a:endParaRPr lang="en-US" dirty="0"/>
          </a:p>
          <a:p>
            <a:pPr marL="0" lvl="0" indent="0">
              <a:buNone/>
            </a:pPr>
            <a:r>
              <a:rPr lang="en-US" dirty="0" smtClean="0"/>
              <a:t>B. Does </a:t>
            </a:r>
            <a:r>
              <a:rPr lang="en-US" dirty="0"/>
              <a:t>not exclusively during the course of </a:t>
            </a:r>
            <a:r>
              <a:rPr lang="en-US" dirty="0" smtClean="0"/>
              <a:t>other psychotic disorder</a:t>
            </a:r>
            <a:endParaRPr lang="en-US" dirty="0"/>
          </a:p>
        </p:txBody>
      </p:sp>
    </p:spTree>
    <p:extLst>
      <p:ext uri="{BB962C8B-B14F-4D97-AF65-F5344CB8AC3E}">
        <p14:creationId xmlns:p14="http://schemas.microsoft.com/office/powerpoint/2010/main" val="2156425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838200"/>
          </a:xfrm>
        </p:spPr>
        <p:txBody>
          <a:bodyPr>
            <a:normAutofit fontScale="90000"/>
          </a:bodyPr>
          <a:lstStyle/>
          <a:p>
            <a:r>
              <a:rPr lang="en-US" sz="3600" b="1" dirty="0">
                <a:solidFill>
                  <a:schemeClr val="accent2">
                    <a:lumMod val="75000"/>
                  </a:schemeClr>
                </a:solidFill>
                <a:latin typeface="Algerian" pitchFamily="82" charset="0"/>
              </a:rPr>
              <a:t>Antisocial </a:t>
            </a:r>
            <a:r>
              <a:rPr lang="en-US" sz="3600" b="1" dirty="0" smtClean="0">
                <a:solidFill>
                  <a:schemeClr val="accent2">
                    <a:lumMod val="75000"/>
                  </a:schemeClr>
                </a:solidFill>
                <a:latin typeface="Algerian" pitchFamily="82" charset="0"/>
              </a:rPr>
              <a:t>Personality</a:t>
            </a:r>
            <a:br>
              <a:rPr lang="en-US" sz="3600" b="1" dirty="0" smtClean="0">
                <a:solidFill>
                  <a:schemeClr val="accent2">
                    <a:lumMod val="75000"/>
                  </a:schemeClr>
                </a:solidFill>
                <a:latin typeface="Algerian" pitchFamily="82" charset="0"/>
              </a:rPr>
            </a:br>
            <a:r>
              <a:rPr lang="en-US" sz="3600" b="1" dirty="0" smtClean="0">
                <a:solidFill>
                  <a:schemeClr val="accent2">
                    <a:lumMod val="75000"/>
                  </a:schemeClr>
                </a:solidFill>
                <a:latin typeface="Algerian" pitchFamily="82" charset="0"/>
              </a:rPr>
              <a:t>Disorder</a:t>
            </a:r>
            <a:endParaRPr lang="en-US" sz="3600" b="1" dirty="0">
              <a:solidFill>
                <a:schemeClr val="accent2">
                  <a:lumMod val="75000"/>
                </a:schemeClr>
              </a:solidFill>
              <a:latin typeface="Algerian" pitchFamily="82" charset="0"/>
            </a:endParaRPr>
          </a:p>
        </p:txBody>
      </p:sp>
      <p:sp>
        <p:nvSpPr>
          <p:cNvPr id="3" name="Content Placeholder 2"/>
          <p:cNvSpPr>
            <a:spLocks noGrp="1"/>
          </p:cNvSpPr>
          <p:nvPr>
            <p:ph idx="1"/>
          </p:nvPr>
        </p:nvSpPr>
        <p:spPr>
          <a:xfrm>
            <a:off x="838200" y="1524000"/>
            <a:ext cx="7543800" cy="4724400"/>
          </a:xfrm>
        </p:spPr>
        <p:txBody>
          <a:bodyPr>
            <a:noAutofit/>
          </a:bodyPr>
          <a:lstStyle/>
          <a:p>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ntisocial </a:t>
            </a:r>
            <a:r>
              <a:rPr lang="en-US" dirty="0">
                <a:latin typeface="Times New Roman" pitchFamily="18" charset="0"/>
                <a:cs typeface="Times New Roman" pitchFamily="18" charset="0"/>
              </a:rPr>
              <a:t>personality disorder is characterized by a lack of conscience(sense of right or wrong</a:t>
            </a:r>
            <a:r>
              <a:rPr lang="en-US" dirty="0" smtClean="0">
                <a:latin typeface="Times New Roman" pitchFamily="18" charset="0"/>
                <a:cs typeface="Times New Roman" pitchFamily="18" charset="0"/>
              </a:rPr>
              <a:t>)</a:t>
            </a:r>
          </a:p>
          <a:p>
            <a:r>
              <a:rPr lang="en-US" dirty="0"/>
              <a:t>socially irresponsible, exploitative, and guiltless </a:t>
            </a:r>
            <a:r>
              <a:rPr lang="en-US" dirty="0" smtClean="0"/>
              <a:t>behavior</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People with this disorder are prone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criminal behavior, believing that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their </a:t>
            </a:r>
            <a:r>
              <a:rPr lang="en-US" dirty="0">
                <a:latin typeface="Times New Roman" pitchFamily="18" charset="0"/>
                <a:cs typeface="Times New Roman" pitchFamily="18" charset="0"/>
              </a:rPr>
              <a:t>victims are weak . They tend to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lie </a:t>
            </a:r>
            <a:r>
              <a:rPr lang="en-US" dirty="0">
                <a:latin typeface="Times New Roman" pitchFamily="18" charset="0"/>
                <a:cs typeface="Times New Roman" pitchFamily="18" charset="0"/>
              </a:rPr>
              <a:t>and steal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are often aggressive and are much more concerned with their own needs than the needs of others. </a:t>
            </a:r>
            <a:endParaRPr lang="en-US" dirty="0" smtClean="0">
              <a:latin typeface="Times New Roman" pitchFamily="18" charset="0"/>
              <a:cs typeface="Times New Roman" pitchFamily="18" charset="0"/>
            </a:endParaRPr>
          </a:p>
          <a:p>
            <a:r>
              <a:rPr lang="en-US" sz="2000" b="1" dirty="0"/>
              <a:t>3 percent in men to about1 percent in women. </a:t>
            </a:r>
          </a:p>
          <a:p>
            <a:pPr marL="0" indent="0">
              <a:buNone/>
            </a:pPr>
            <a:r>
              <a:rPr lang="en-US" sz="2000" dirty="0"/>
              <a:t/>
            </a:r>
            <a:br>
              <a:rPr lang="en-US" sz="2000" dirty="0"/>
            </a:br>
            <a:endParaRPr lang="en-US" sz="2000" dirty="0"/>
          </a:p>
          <a:p>
            <a:endParaRPr lang="en-US" sz="2000" dirty="0"/>
          </a:p>
          <a:p>
            <a:endParaRPr lang="en-US" sz="2000" dirty="0"/>
          </a:p>
        </p:txBody>
      </p:sp>
      <p:pic>
        <p:nvPicPr>
          <p:cNvPr id="4" name="Picture 5" descr="simpsons07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200400"/>
            <a:ext cx="243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54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620000" cy="5410200"/>
          </a:xfrm>
        </p:spPr>
        <p:txBody>
          <a:bodyPr/>
          <a:lstStyle/>
          <a:p>
            <a:r>
              <a:rPr lang="en-US" dirty="0" smtClean="0"/>
              <a:t>Common way to avoid legal consequence</a:t>
            </a:r>
          </a:p>
          <a:p>
            <a:r>
              <a:rPr lang="en-US" dirty="0" smtClean="0"/>
              <a:t>Sometime admitted by court  for psychological evaluation</a:t>
            </a:r>
          </a:p>
          <a:p>
            <a:r>
              <a:rPr lang="en-US" dirty="0" smtClean="0"/>
              <a:t>Mostly encountered in prisons, jails, and rehabilitation centers</a:t>
            </a:r>
            <a:endParaRPr lang="en-US" dirty="0"/>
          </a:p>
        </p:txBody>
      </p:sp>
    </p:spTree>
    <p:extLst>
      <p:ext uri="{BB962C8B-B14F-4D97-AF65-F5344CB8AC3E}">
        <p14:creationId xmlns:p14="http://schemas.microsoft.com/office/powerpoint/2010/main" val="66349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391400" cy="5334000"/>
          </a:xfrm>
        </p:spPr>
        <p:txBody>
          <a:bodyPr>
            <a:normAutofit fontScale="85000" lnSpcReduction="20000"/>
          </a:bodyPr>
          <a:lstStyle/>
          <a:p>
            <a:pPr marL="0" indent="0" algn="ctr">
              <a:buNone/>
              <a:defRPr/>
            </a:pPr>
            <a:r>
              <a:rPr lang="en-US" sz="3200" dirty="0" smtClean="0">
                <a:latin typeface="Times New Roman" pitchFamily="18" charset="0"/>
                <a:cs typeface="Times New Roman" pitchFamily="18" charset="0"/>
              </a:rPr>
              <a:t>SYMPTOMS</a:t>
            </a:r>
          </a:p>
          <a:p>
            <a:pPr>
              <a:defRPr/>
            </a:pPr>
            <a:r>
              <a:rPr lang="en-US" sz="3200" dirty="0" smtClean="0">
                <a:latin typeface="Times New Roman" pitchFamily="18" charset="0"/>
                <a:cs typeface="Times New Roman" pitchFamily="18" charset="0"/>
              </a:rPr>
              <a:t>Gross </a:t>
            </a:r>
            <a:r>
              <a:rPr lang="en-US" sz="3200" dirty="0">
                <a:latin typeface="Times New Roman" pitchFamily="18" charset="0"/>
                <a:cs typeface="Times New Roman" pitchFamily="18" charset="0"/>
              </a:rPr>
              <a:t>and persistent attitude of irresponsibility and disregard for social norms, rules and obligation</a:t>
            </a:r>
            <a:r>
              <a:rPr lang="en-US" sz="3200" dirty="0" smtClean="0">
                <a:latin typeface="Times New Roman" pitchFamily="18" charset="0"/>
                <a:cs typeface="Times New Roman" pitchFamily="18" charset="0"/>
              </a:rPr>
              <a:t>.</a:t>
            </a:r>
          </a:p>
          <a:p>
            <a:pPr marL="0" indent="0">
              <a:buNone/>
              <a:defRPr/>
            </a:pPr>
            <a:endParaRPr lang="en-US" sz="3200" dirty="0">
              <a:latin typeface="Times New Roman" pitchFamily="18" charset="0"/>
              <a:cs typeface="Times New Roman" pitchFamily="18" charset="0"/>
            </a:endParaRPr>
          </a:p>
          <a:p>
            <a:pPr>
              <a:defRPr/>
            </a:pPr>
            <a:r>
              <a:rPr lang="en-US" sz="3200" dirty="0">
                <a:latin typeface="Times New Roman" pitchFamily="18" charset="0"/>
                <a:cs typeface="Times New Roman" pitchFamily="18" charset="0"/>
              </a:rPr>
              <a:t>Very low tolerance to </a:t>
            </a:r>
            <a:endParaRPr lang="en-US" sz="3200" dirty="0" smtClean="0">
              <a:latin typeface="Times New Roman" pitchFamily="18" charset="0"/>
              <a:cs typeface="Times New Roman" pitchFamily="18" charset="0"/>
            </a:endParaRPr>
          </a:p>
          <a:p>
            <a:pPr marL="0" indent="0">
              <a:buNone/>
              <a:defRPr/>
            </a:pPr>
            <a:r>
              <a:rPr lang="en-US" sz="3200" dirty="0" smtClean="0">
                <a:latin typeface="Times New Roman" pitchFamily="18" charset="0"/>
                <a:cs typeface="Times New Roman" pitchFamily="18" charset="0"/>
              </a:rPr>
              <a:t>frustration </a:t>
            </a:r>
            <a:r>
              <a:rPr lang="en-US" sz="3200" dirty="0">
                <a:latin typeface="Times New Roman" pitchFamily="18" charset="0"/>
                <a:cs typeface="Times New Roman" pitchFamily="18" charset="0"/>
              </a:rPr>
              <a:t>and </a:t>
            </a:r>
            <a:r>
              <a:rPr lang="en-US" sz="3200" dirty="0" smtClean="0">
                <a:latin typeface="Times New Roman" pitchFamily="18" charset="0"/>
                <a:cs typeface="Times New Roman" pitchFamily="18" charset="0"/>
              </a:rPr>
              <a:t>low</a:t>
            </a:r>
          </a:p>
          <a:p>
            <a:pPr marL="0" indent="0">
              <a:buNone/>
              <a:defRPr/>
            </a:pP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threshold </a:t>
            </a:r>
            <a:endParaRPr lang="en-US" sz="3200" dirty="0" smtClean="0">
              <a:latin typeface="Times New Roman" pitchFamily="18" charset="0"/>
              <a:cs typeface="Times New Roman" pitchFamily="18" charset="0"/>
            </a:endParaRPr>
          </a:p>
          <a:p>
            <a:pPr marL="0" indent="0">
              <a:buNone/>
              <a:defRP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discharge of aggression</a:t>
            </a:r>
            <a:r>
              <a:rPr lang="en-US" sz="3200" dirty="0" smtClean="0">
                <a:latin typeface="Times New Roman" pitchFamily="18" charset="0"/>
                <a:cs typeface="Times New Roman" pitchFamily="18" charset="0"/>
              </a:rPr>
              <a:t>,</a:t>
            </a:r>
          </a:p>
          <a:p>
            <a:pPr marL="0" indent="0">
              <a:buNone/>
              <a:defRPr/>
            </a:pP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including violence</a:t>
            </a:r>
            <a:r>
              <a:rPr lang="en-US" sz="3200" dirty="0" smtClean="0">
                <a:latin typeface="Times New Roman" pitchFamily="18" charset="0"/>
                <a:cs typeface="Times New Roman" pitchFamily="18" charset="0"/>
              </a:rPr>
              <a:t>.</a:t>
            </a:r>
          </a:p>
          <a:p>
            <a:pPr marL="0" indent="0">
              <a:buNone/>
              <a:defRPr/>
            </a:pPr>
            <a:endParaRPr lang="en-US" sz="3200" dirty="0">
              <a:latin typeface="Times New Roman" pitchFamily="18" charset="0"/>
              <a:cs typeface="Times New Roman" pitchFamily="18" charset="0"/>
            </a:endParaRPr>
          </a:p>
          <a:p>
            <a:pPr>
              <a:defRPr/>
            </a:pPr>
            <a:r>
              <a:rPr lang="en-US" sz="3200" dirty="0">
                <a:latin typeface="Times New Roman" pitchFamily="18" charset="0"/>
                <a:cs typeface="Times New Roman" pitchFamily="18" charset="0"/>
              </a:rPr>
              <a:t>Incapacity to experience guilt and to profit from experience, particularly punishment. </a:t>
            </a:r>
          </a:p>
          <a:p>
            <a:pPr marL="0" indent="0">
              <a:buNone/>
            </a:pPr>
            <a:endParaRPr lang="en-US" sz="3200" dirty="0">
              <a:latin typeface="Times New Roman" pitchFamily="18" charset="0"/>
              <a:cs typeface="Times New Roman" pitchFamily="18" charset="0"/>
            </a:endParaRPr>
          </a:p>
        </p:txBody>
      </p:sp>
      <p:pic>
        <p:nvPicPr>
          <p:cNvPr id="4" name="Picture 2" descr="E:\cinical teaching\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945" y="2286000"/>
            <a:ext cx="365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41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391400" cy="5334000"/>
          </a:xfrm>
        </p:spPr>
        <p:txBody>
          <a:bodyPr/>
          <a:lstStyle/>
          <a:p>
            <a:r>
              <a:rPr lang="en-US" dirty="0" smtClean="0"/>
              <a:t>Cold and callous with brusque and </a:t>
            </a:r>
            <a:r>
              <a:rPr lang="en-US" dirty="0" err="1" smtClean="0"/>
              <a:t>belligerant</a:t>
            </a:r>
            <a:r>
              <a:rPr lang="en-US" dirty="0" smtClean="0"/>
              <a:t> manner</a:t>
            </a:r>
          </a:p>
          <a:p>
            <a:r>
              <a:rPr lang="en-US" dirty="0" smtClean="0"/>
              <a:t>Restless and easily bored</a:t>
            </a:r>
          </a:p>
          <a:p>
            <a:r>
              <a:rPr lang="en-US" dirty="0" smtClean="0"/>
              <a:t>Sometimes act cheerful, gracious and charming</a:t>
            </a:r>
          </a:p>
          <a:p>
            <a:r>
              <a:rPr lang="en-US" dirty="0" smtClean="0"/>
              <a:t>First inclination is demean and dominate.</a:t>
            </a:r>
          </a:p>
          <a:p>
            <a:r>
              <a:rPr lang="en-US" dirty="0" smtClean="0"/>
              <a:t>Exploits others for </a:t>
            </a:r>
            <a:r>
              <a:rPr lang="en-US" dirty="0" err="1" smtClean="0"/>
              <a:t>ownself</a:t>
            </a:r>
            <a:endParaRPr lang="en-US" dirty="0" smtClean="0"/>
          </a:p>
          <a:p>
            <a:r>
              <a:rPr lang="en-US" dirty="0" smtClean="0"/>
              <a:t>No trace of shame</a:t>
            </a:r>
          </a:p>
          <a:p>
            <a:r>
              <a:rPr lang="en-US" dirty="0" smtClean="0"/>
              <a:t>Use projection</a:t>
            </a:r>
          </a:p>
          <a:p>
            <a:r>
              <a:rPr lang="en-US" dirty="0" smtClean="0"/>
              <a:t>Ignore conventional authority and rules</a:t>
            </a:r>
          </a:p>
          <a:p>
            <a:pPr marL="0" indent="0">
              <a:buNone/>
            </a:pPr>
            <a:endParaRPr lang="en-US" dirty="0" smtClean="0"/>
          </a:p>
        </p:txBody>
      </p:sp>
    </p:spTree>
    <p:extLst>
      <p:ext uri="{BB962C8B-B14F-4D97-AF65-F5344CB8AC3E}">
        <p14:creationId xmlns:p14="http://schemas.microsoft.com/office/powerpoint/2010/main" val="1797819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Buddy\My Documents\Kathy\Psych100\Personality\phrenology.gif"/>
          <p:cNvPicPr>
            <a:picLocks noGrp="1" noChangeAspect="1" noChangeArrowheads="1"/>
          </p:cNvPicPr>
          <p:nvPr>
            <p:ph idx="1"/>
          </p:nvPr>
        </p:nvPicPr>
        <p:blipFill>
          <a:blip r:embed="rId2"/>
          <a:srcRect/>
          <a:stretch>
            <a:fillRect/>
          </a:stretch>
        </p:blipFill>
        <p:spPr bwMode="auto">
          <a:xfrm>
            <a:off x="79828" y="152399"/>
            <a:ext cx="8454572" cy="6397871"/>
          </a:xfrm>
          <a:prstGeom prst="rect">
            <a:avLst/>
          </a:prstGeom>
          <a:noFill/>
        </p:spPr>
      </p:pic>
    </p:spTree>
    <p:extLst>
      <p:ext uri="{BB962C8B-B14F-4D97-AF65-F5344CB8AC3E}">
        <p14:creationId xmlns:p14="http://schemas.microsoft.com/office/powerpoint/2010/main" val="915447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271544654"/>
              </p:ext>
            </p:extLst>
          </p:nvPr>
        </p:nvGraphicFramePr>
        <p:xfrm>
          <a:off x="914400" y="762000"/>
          <a:ext cx="7315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9795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543800" cy="5486400"/>
          </a:xfrm>
        </p:spPr>
        <p:txBody>
          <a:bodyPr>
            <a:normAutofit/>
          </a:bodyPr>
          <a:lstStyle/>
          <a:p>
            <a:pPr marL="0" indent="0" algn="ctr">
              <a:buNone/>
            </a:pPr>
            <a:r>
              <a:rPr lang="en-US" b="1" dirty="0" smtClean="0"/>
              <a:t>DIAGNOSTIC CRIETERIA</a:t>
            </a:r>
          </a:p>
          <a:p>
            <a:pPr marL="0" indent="0" algn="ctr">
              <a:buNone/>
            </a:pPr>
            <a:r>
              <a:rPr lang="en-US" dirty="0" smtClean="0"/>
              <a:t>A</a:t>
            </a:r>
            <a:r>
              <a:rPr lang="en-US" dirty="0"/>
              <a:t>. </a:t>
            </a:r>
            <a:r>
              <a:rPr lang="en-US" dirty="0" smtClean="0"/>
              <a:t>as </a:t>
            </a:r>
            <a:r>
              <a:rPr lang="en-US" dirty="0"/>
              <a:t>indicated by three (or more) of the following: </a:t>
            </a:r>
          </a:p>
          <a:p>
            <a:pPr marL="457200" lvl="0" indent="-457200">
              <a:buAutoNum type="arabicPeriod"/>
            </a:pPr>
            <a:r>
              <a:rPr lang="en-US" dirty="0" smtClean="0"/>
              <a:t>Failure </a:t>
            </a:r>
            <a:r>
              <a:rPr lang="en-US" dirty="0"/>
              <a:t>to conform to social norms with respect to lawful behaviors as indicated by repeatedly performing acts that are grounds for arrest </a:t>
            </a:r>
            <a:endParaRPr lang="en-US" dirty="0" smtClean="0"/>
          </a:p>
          <a:p>
            <a:pPr marL="0" lvl="0" indent="0">
              <a:buNone/>
            </a:pPr>
            <a:endParaRPr lang="en-US" dirty="0"/>
          </a:p>
          <a:p>
            <a:pPr marL="0" lvl="0" indent="0">
              <a:buNone/>
            </a:pPr>
            <a:r>
              <a:rPr lang="en-US" dirty="0" smtClean="0"/>
              <a:t>2. Deceitfulness</a:t>
            </a:r>
            <a:r>
              <a:rPr lang="en-US" dirty="0"/>
              <a:t>, as indicated by repeated lying, use of aliases, or conning others for personal profit or </a:t>
            </a:r>
            <a:r>
              <a:rPr lang="en-US" dirty="0" smtClean="0"/>
              <a:t>pleasure</a:t>
            </a:r>
          </a:p>
          <a:p>
            <a:pPr marL="0" lvl="0" indent="0">
              <a:buNone/>
            </a:pPr>
            <a:r>
              <a:rPr lang="en-US" dirty="0"/>
              <a:t> </a:t>
            </a:r>
          </a:p>
          <a:p>
            <a:pPr marL="0" lvl="0" indent="0">
              <a:buNone/>
            </a:pPr>
            <a:r>
              <a:rPr lang="en-US" dirty="0" smtClean="0"/>
              <a:t>3. Impulsivity </a:t>
            </a:r>
            <a:r>
              <a:rPr lang="en-US" dirty="0"/>
              <a:t>or failure to plan ahead </a:t>
            </a:r>
            <a:endParaRPr lang="en-US" dirty="0" smtClean="0"/>
          </a:p>
          <a:p>
            <a:pPr marL="0" lvl="0" indent="0">
              <a:buNone/>
            </a:pPr>
            <a:endParaRPr lang="en-US" dirty="0"/>
          </a:p>
          <a:p>
            <a:pPr marL="0" lvl="0" indent="0">
              <a:buNone/>
            </a:pPr>
            <a:r>
              <a:rPr lang="en-US" u="sng" dirty="0" smtClean="0">
                <a:hlinkClick r:id="rId2"/>
              </a:rPr>
              <a:t>4. </a:t>
            </a:r>
            <a:r>
              <a:rPr lang="en-US" u="sng" dirty="0">
                <a:hlinkClick r:id="rId2"/>
              </a:rPr>
              <a:t>I</a:t>
            </a:r>
            <a:r>
              <a:rPr lang="en-US" u="sng" dirty="0" smtClean="0">
                <a:hlinkClick r:id="rId2"/>
              </a:rPr>
              <a:t>rritability</a:t>
            </a:r>
            <a:r>
              <a:rPr lang="en-US" dirty="0"/>
              <a:t> and aggressiveness, as indicated by repeated physical fights or assaults </a:t>
            </a:r>
          </a:p>
          <a:p>
            <a:pPr marL="0" indent="0">
              <a:buNone/>
            </a:pPr>
            <a:endParaRPr lang="en-US" dirty="0"/>
          </a:p>
        </p:txBody>
      </p:sp>
    </p:spTree>
    <p:extLst>
      <p:ext uri="{BB962C8B-B14F-4D97-AF65-F5344CB8AC3E}">
        <p14:creationId xmlns:p14="http://schemas.microsoft.com/office/powerpoint/2010/main" val="1189350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696200" cy="5638800"/>
          </a:xfrm>
        </p:spPr>
        <p:txBody>
          <a:bodyPr>
            <a:normAutofit/>
          </a:bodyPr>
          <a:lstStyle/>
          <a:p>
            <a:pPr marL="0" lvl="0" indent="0">
              <a:buNone/>
            </a:pPr>
            <a:r>
              <a:rPr lang="en-US" dirty="0" smtClean="0"/>
              <a:t>5. Reckless </a:t>
            </a:r>
            <a:r>
              <a:rPr lang="en-US" dirty="0"/>
              <a:t>disregard for safety of self or others .</a:t>
            </a:r>
          </a:p>
          <a:p>
            <a:pPr marL="0" lvl="0" indent="0">
              <a:buNone/>
            </a:pPr>
            <a:r>
              <a:rPr lang="en-US" dirty="0" smtClean="0"/>
              <a:t>6. Consistent irresponsibility</a:t>
            </a:r>
          </a:p>
          <a:p>
            <a:pPr marL="0" lvl="0" indent="0">
              <a:buNone/>
            </a:pPr>
            <a:r>
              <a:rPr lang="en-US" dirty="0" smtClean="0"/>
              <a:t>7. Lack </a:t>
            </a:r>
            <a:r>
              <a:rPr lang="en-US" dirty="0"/>
              <a:t>of remorse, as indicated by being indifferent to or rationalizing having hurt, mistreated, or stolen from another </a:t>
            </a:r>
            <a:endParaRPr lang="en-US" dirty="0" smtClean="0"/>
          </a:p>
          <a:p>
            <a:pPr marL="0" lvl="0" indent="0">
              <a:buNone/>
            </a:pPr>
            <a:endParaRPr lang="en-US" dirty="0"/>
          </a:p>
          <a:p>
            <a:pPr marL="0" indent="0">
              <a:buNone/>
            </a:pPr>
            <a:r>
              <a:rPr lang="en-US" dirty="0"/>
              <a:t>B. The individual is at least age 18 years. </a:t>
            </a:r>
          </a:p>
          <a:p>
            <a:pPr marL="0" indent="0">
              <a:buNone/>
            </a:pPr>
            <a:r>
              <a:rPr lang="en-US" dirty="0"/>
              <a:t>C. There is evidence of </a:t>
            </a:r>
            <a:r>
              <a:rPr lang="en-US" u="sng" dirty="0">
                <a:hlinkClick r:id="rId3"/>
              </a:rPr>
              <a:t>Conduct Disorder</a:t>
            </a:r>
            <a:r>
              <a:rPr lang="en-US" dirty="0"/>
              <a:t> with onset before age 15 years. </a:t>
            </a:r>
          </a:p>
          <a:p>
            <a:pPr marL="0" indent="0">
              <a:buNone/>
            </a:pPr>
            <a:r>
              <a:rPr lang="en-US" dirty="0"/>
              <a:t>D. The occurrence of antisocial behavior is not exclusively during the course of Schizophrenia or a </a:t>
            </a:r>
            <a:r>
              <a:rPr lang="en-US" u="sng" dirty="0">
                <a:hlinkClick r:id="rId4"/>
              </a:rPr>
              <a:t>Manic Episode</a:t>
            </a:r>
            <a:r>
              <a:rPr lang="en-US" dirty="0"/>
              <a:t>.</a:t>
            </a:r>
          </a:p>
          <a:p>
            <a:pPr marL="0" indent="0">
              <a:buNone/>
            </a:pPr>
            <a:r>
              <a:rPr lang="en-US" dirty="0"/>
              <a:t> </a:t>
            </a:r>
          </a:p>
          <a:p>
            <a:endParaRPr lang="en-US" dirty="0"/>
          </a:p>
        </p:txBody>
      </p:sp>
    </p:spTree>
    <p:extLst>
      <p:ext uri="{BB962C8B-B14F-4D97-AF65-F5344CB8AC3E}">
        <p14:creationId xmlns:p14="http://schemas.microsoft.com/office/powerpoint/2010/main" val="2476158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normAutofit fontScale="90000"/>
          </a:bodyPr>
          <a:lstStyle/>
          <a:p>
            <a:r>
              <a:rPr lang="en-US" sz="3200" b="1" dirty="0">
                <a:solidFill>
                  <a:schemeClr val="accent2">
                    <a:lumMod val="75000"/>
                  </a:schemeClr>
                </a:solidFill>
                <a:latin typeface="Algerian" pitchFamily="82" charset="0"/>
              </a:rPr>
              <a:t>Borderline Personality Disorder</a:t>
            </a:r>
          </a:p>
        </p:txBody>
      </p:sp>
      <p:sp>
        <p:nvSpPr>
          <p:cNvPr id="3" name="Content Placeholder 2"/>
          <p:cNvSpPr>
            <a:spLocks noGrp="1"/>
          </p:cNvSpPr>
          <p:nvPr>
            <p:ph idx="1"/>
          </p:nvPr>
        </p:nvSpPr>
        <p:spPr>
          <a:xfrm>
            <a:off x="838200" y="1447800"/>
            <a:ext cx="7543800" cy="4800600"/>
          </a:xfrm>
        </p:spPr>
        <p:txBody>
          <a:bodyPr>
            <a:normAutofit/>
          </a:bodyPr>
          <a:lstStyle/>
          <a:p>
            <a:r>
              <a:rPr lang="en-US" dirty="0" smtClean="0">
                <a:latin typeface="Times New Roman" pitchFamily="18" charset="0"/>
                <a:cs typeface="Times New Roman" pitchFamily="18" charset="0"/>
              </a:rPr>
              <a:t>Characterized </a:t>
            </a:r>
            <a:r>
              <a:rPr lang="en-US" dirty="0">
                <a:latin typeface="Times New Roman" pitchFamily="18" charset="0"/>
                <a:cs typeface="Times New Roman" pitchFamily="18" charset="0"/>
              </a:rPr>
              <a:t>by mood instability and poor self-image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People with this disorder are prone </a:t>
            </a:r>
            <a:r>
              <a:rPr lang="en-US" dirty="0" smtClean="0">
                <a:latin typeface="Times New Roman" pitchFamily="18" charset="0"/>
                <a:cs typeface="Times New Roman" pitchFamily="18" charset="0"/>
              </a:rPr>
              <a:t>to</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constant mood swings and bouts of anger. </a:t>
            </a:r>
          </a:p>
          <a:p>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will take their anger out </a:t>
            </a:r>
            <a:r>
              <a:rPr lang="en-US" dirty="0" smtClean="0">
                <a:latin typeface="Times New Roman" pitchFamily="18" charset="0"/>
                <a:cs typeface="Times New Roman" pitchFamily="18" charset="0"/>
              </a:rPr>
              <a:t>on</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themselves, causing themselves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Injury</a:t>
            </a:r>
          </a:p>
          <a:p>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are quick to anger when </a:t>
            </a:r>
            <a:r>
              <a:rPr lang="en-US" dirty="0" smtClean="0">
                <a:latin typeface="Times New Roman" pitchFamily="18" charset="0"/>
                <a:cs typeface="Times New Roman" pitchFamily="18" charset="0"/>
              </a:rPr>
              <a:t>their</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expectations are not met.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1 -2 % of population, more in women. Female to male ratio is 4 to 1</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endParaRPr lang="en-US" dirty="0"/>
          </a:p>
        </p:txBody>
      </p:sp>
      <p:pic>
        <p:nvPicPr>
          <p:cNvPr id="5" name="Picture 6" descr="cu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19800" y="1905000"/>
            <a:ext cx="2286001" cy="2590800"/>
          </a:xfrm>
          <a:prstGeom prst="rect">
            <a:avLst/>
          </a:prstGeom>
          <a:noFill/>
        </p:spPr>
      </p:pic>
    </p:spTree>
    <p:extLst>
      <p:ext uri="{BB962C8B-B14F-4D97-AF65-F5344CB8AC3E}">
        <p14:creationId xmlns:p14="http://schemas.microsoft.com/office/powerpoint/2010/main" val="3654103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391400" cy="5486400"/>
          </a:xfrm>
        </p:spPr>
        <p:txBody>
          <a:bodyPr>
            <a:normAutofit lnSpcReduction="10000"/>
          </a:bodyPr>
          <a:lstStyle/>
          <a:p>
            <a:pPr marL="0" indent="0" algn="ctr">
              <a:buNone/>
              <a:defRPr/>
            </a:pPr>
            <a:r>
              <a:rPr lang="en-US" sz="2800" b="1" dirty="0" smtClean="0">
                <a:latin typeface="Times New Roman" pitchFamily="18" charset="0"/>
                <a:cs typeface="Times New Roman" pitchFamily="18" charset="0"/>
              </a:rPr>
              <a:t>SYMPTOMS</a:t>
            </a:r>
          </a:p>
          <a:p>
            <a:pPr>
              <a:defRPr/>
            </a:pPr>
            <a:r>
              <a:rPr lang="en-US" sz="2800" dirty="0" smtClean="0">
                <a:latin typeface="Times New Roman" pitchFamily="18" charset="0"/>
                <a:cs typeface="Times New Roman" pitchFamily="18" charset="0"/>
              </a:rPr>
              <a:t>Unstable </a:t>
            </a:r>
            <a:r>
              <a:rPr lang="en-US" sz="2800" dirty="0">
                <a:latin typeface="Times New Roman" pitchFamily="18" charset="0"/>
                <a:cs typeface="Times New Roman" pitchFamily="18" charset="0"/>
              </a:rPr>
              <a:t>relationship</a:t>
            </a:r>
          </a:p>
          <a:p>
            <a:pPr>
              <a:defRPr/>
            </a:pPr>
            <a:r>
              <a:rPr lang="en-US" sz="2800" dirty="0" smtClean="0">
                <a:latin typeface="Times New Roman" pitchFamily="18" charset="0"/>
                <a:cs typeface="Times New Roman" pitchFamily="18" charset="0"/>
              </a:rPr>
              <a:t>Impulsive behavior</a:t>
            </a:r>
            <a:endParaRPr lang="en-US" sz="2800" dirty="0">
              <a:latin typeface="Times New Roman" pitchFamily="18" charset="0"/>
              <a:cs typeface="Times New Roman" pitchFamily="18" charset="0"/>
            </a:endParaRPr>
          </a:p>
          <a:p>
            <a:pPr>
              <a:defRPr/>
            </a:pPr>
            <a:r>
              <a:rPr lang="en-US" sz="2800" dirty="0" smtClean="0">
                <a:latin typeface="Times New Roman" pitchFamily="18" charset="0"/>
                <a:cs typeface="Times New Roman" pitchFamily="18" charset="0"/>
              </a:rPr>
              <a:t>Variable </a:t>
            </a:r>
            <a:r>
              <a:rPr lang="en-US" sz="2800" dirty="0">
                <a:latin typeface="Times New Roman" pitchFamily="18" charset="0"/>
                <a:cs typeface="Times New Roman" pitchFamily="18" charset="0"/>
              </a:rPr>
              <a:t>mood </a:t>
            </a:r>
          </a:p>
          <a:p>
            <a:pPr>
              <a:defRPr/>
            </a:pPr>
            <a:r>
              <a:rPr lang="en-US" sz="2800" dirty="0" smtClean="0">
                <a:latin typeface="Times New Roman" pitchFamily="18" charset="0"/>
                <a:cs typeface="Times New Roman" pitchFamily="18" charset="0"/>
              </a:rPr>
              <a:t>Lack </a:t>
            </a:r>
            <a:r>
              <a:rPr lang="en-US" sz="2800" dirty="0">
                <a:latin typeface="Times New Roman" pitchFamily="18" charset="0"/>
                <a:cs typeface="Times New Roman" pitchFamily="18" charset="0"/>
              </a:rPr>
              <a:t>of control on anger</a:t>
            </a:r>
          </a:p>
          <a:p>
            <a:pPr>
              <a:defRPr/>
            </a:pPr>
            <a:r>
              <a:rPr lang="en-US" sz="2800" dirty="0" smtClean="0">
                <a:latin typeface="Times New Roman" pitchFamily="18" charset="0"/>
                <a:cs typeface="Times New Roman" pitchFamily="18" charset="0"/>
              </a:rPr>
              <a:t>Recurrent </a:t>
            </a:r>
            <a:r>
              <a:rPr lang="en-US" sz="2800" dirty="0">
                <a:latin typeface="Times New Roman" pitchFamily="18" charset="0"/>
                <a:cs typeface="Times New Roman" pitchFamily="18" charset="0"/>
              </a:rPr>
              <a:t>suicidal behavior</a:t>
            </a:r>
          </a:p>
          <a:p>
            <a:pPr>
              <a:defRPr/>
            </a:pPr>
            <a:r>
              <a:rPr lang="en-US" sz="2800" dirty="0" smtClean="0">
                <a:latin typeface="Times New Roman" pitchFamily="18" charset="0"/>
                <a:cs typeface="Times New Roman" pitchFamily="18" charset="0"/>
              </a:rPr>
              <a:t>Uncertainly </a:t>
            </a:r>
            <a:r>
              <a:rPr lang="en-US" sz="2800" dirty="0">
                <a:latin typeface="Times New Roman" pitchFamily="18" charset="0"/>
                <a:cs typeface="Times New Roman" pitchFamily="18" charset="0"/>
              </a:rPr>
              <a:t>about personal </a:t>
            </a:r>
            <a:endParaRPr lang="en-US" sz="2800" dirty="0" smtClean="0">
              <a:latin typeface="Times New Roman" pitchFamily="18" charset="0"/>
              <a:cs typeface="Times New Roman" pitchFamily="18" charset="0"/>
            </a:endParaRPr>
          </a:p>
          <a:p>
            <a:pPr marL="0" indent="0">
              <a:buNone/>
              <a:defRPr/>
            </a:pPr>
            <a:r>
              <a:rPr lang="en-US" sz="2800" dirty="0" smtClean="0">
                <a:latin typeface="Times New Roman" pitchFamily="18" charset="0"/>
                <a:cs typeface="Times New Roman" pitchFamily="18" charset="0"/>
              </a:rPr>
              <a:t>Identity</a:t>
            </a:r>
            <a:endParaRPr lang="en-US" sz="2800" dirty="0">
              <a:latin typeface="Times New Roman" pitchFamily="18" charset="0"/>
              <a:cs typeface="Times New Roman" pitchFamily="18" charset="0"/>
            </a:endParaRPr>
          </a:p>
          <a:p>
            <a:pPr>
              <a:defRPr/>
            </a:pPr>
            <a:r>
              <a:rPr lang="en-US" sz="2800" dirty="0" smtClean="0">
                <a:latin typeface="Times New Roman" pitchFamily="18" charset="0"/>
                <a:cs typeface="Times New Roman" pitchFamily="18" charset="0"/>
              </a:rPr>
              <a:t>Chronic </a:t>
            </a:r>
            <a:r>
              <a:rPr lang="en-US" sz="2800" dirty="0">
                <a:latin typeface="Times New Roman" pitchFamily="18" charset="0"/>
                <a:cs typeface="Times New Roman" pitchFamily="18" charset="0"/>
              </a:rPr>
              <a:t>feeling of emptiness </a:t>
            </a:r>
            <a:endParaRPr lang="en-US" sz="2800" dirty="0" smtClean="0">
              <a:latin typeface="Times New Roman" pitchFamily="18" charset="0"/>
              <a:cs typeface="Times New Roman" pitchFamily="18" charset="0"/>
            </a:endParaRPr>
          </a:p>
          <a:p>
            <a:pPr>
              <a:defRPr/>
            </a:pPr>
            <a:r>
              <a:rPr lang="en-US" sz="2800" dirty="0" smtClean="0">
                <a:latin typeface="Times New Roman" pitchFamily="18" charset="0"/>
                <a:cs typeface="Times New Roman" pitchFamily="18" charset="0"/>
              </a:rPr>
              <a:t>Chronic depression</a:t>
            </a:r>
          </a:p>
          <a:p>
            <a:pPr>
              <a:defRPr/>
            </a:pPr>
            <a:r>
              <a:rPr lang="en-US" sz="2800" dirty="0" smtClean="0">
                <a:latin typeface="Times New Roman" pitchFamily="18" charset="0"/>
                <a:cs typeface="Times New Roman" pitchFamily="18" charset="0"/>
              </a:rPr>
              <a:t>Inability to be alone</a:t>
            </a:r>
            <a:endParaRPr lang="en-US" sz="2800" dirty="0">
              <a:latin typeface="Times New Roman" pitchFamily="18" charset="0"/>
              <a:cs typeface="Times New Roman" pitchFamily="18" charset="0"/>
            </a:endParaRPr>
          </a:p>
          <a:p>
            <a:pPr marL="0" indent="0">
              <a:buNone/>
              <a:defRPr/>
            </a:pPr>
            <a:endParaRPr lang="en-US" sz="2800" dirty="0">
              <a:latin typeface="Times New Roman" pitchFamily="18" charset="0"/>
              <a:cs typeface="Times New Roman" pitchFamily="18" charset="0"/>
            </a:endParaRPr>
          </a:p>
        </p:txBody>
      </p:sp>
      <p:pic>
        <p:nvPicPr>
          <p:cNvPr id="4" name="Picture 3" descr="E:\cinical teaching\border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38200"/>
            <a:ext cx="2895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456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315200" cy="5334000"/>
          </a:xfrm>
        </p:spPr>
        <p:txBody>
          <a:bodyPr/>
          <a:lstStyle/>
          <a:p>
            <a:r>
              <a:rPr lang="en-US" dirty="0" smtClean="0"/>
              <a:t>Frantic efforts to avoid real or imagined abandonment</a:t>
            </a:r>
          </a:p>
          <a:p>
            <a:r>
              <a:rPr lang="en-US" dirty="0" smtClean="0"/>
              <a:t>Unstable and intense relationship</a:t>
            </a:r>
          </a:p>
          <a:p>
            <a:r>
              <a:rPr lang="en-US" dirty="0" smtClean="0"/>
              <a:t>Identity disturbances</a:t>
            </a:r>
          </a:p>
          <a:p>
            <a:r>
              <a:rPr lang="en-US" dirty="0" smtClean="0"/>
              <a:t>Others</a:t>
            </a:r>
          </a:p>
          <a:p>
            <a:pPr marL="457200" indent="-457200">
              <a:buAutoNum type="arabicPeriod"/>
            </a:pPr>
            <a:r>
              <a:rPr lang="en-US" dirty="0" smtClean="0"/>
              <a:t>Emotional</a:t>
            </a:r>
          </a:p>
          <a:p>
            <a:pPr marL="457200" indent="-457200">
              <a:buAutoNum type="arabicPeriod"/>
            </a:pPr>
            <a:r>
              <a:rPr lang="en-US" dirty="0" smtClean="0"/>
              <a:t>Behavior</a:t>
            </a:r>
          </a:p>
          <a:p>
            <a:pPr marL="457200" indent="-457200">
              <a:buAutoNum type="arabicPeriod"/>
            </a:pPr>
            <a:r>
              <a:rPr lang="en-US" dirty="0" smtClean="0"/>
              <a:t>Interpersonal relationship</a:t>
            </a:r>
          </a:p>
          <a:p>
            <a:pPr marL="457200" indent="-457200">
              <a:buAutoNum type="arabicPeriod"/>
            </a:pPr>
            <a:r>
              <a:rPr lang="en-US" dirty="0" smtClean="0"/>
              <a:t>Cognitive problems</a:t>
            </a:r>
            <a:endParaRPr lang="en-US" dirty="0"/>
          </a:p>
        </p:txBody>
      </p:sp>
    </p:spTree>
    <p:extLst>
      <p:ext uri="{BB962C8B-B14F-4D97-AF65-F5344CB8AC3E}">
        <p14:creationId xmlns:p14="http://schemas.microsoft.com/office/powerpoint/2010/main" val="881491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645099232"/>
              </p:ext>
            </p:extLst>
          </p:nvPr>
        </p:nvGraphicFramePr>
        <p:xfrm>
          <a:off x="838200" y="838200"/>
          <a:ext cx="7315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6111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48094153"/>
              </p:ext>
            </p:extLst>
          </p:nvPr>
        </p:nvGraphicFramePr>
        <p:xfrm>
          <a:off x="1066800" y="685800"/>
          <a:ext cx="6196405"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076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467600" cy="5562600"/>
          </a:xfrm>
        </p:spPr>
        <p:txBody>
          <a:bodyPr>
            <a:normAutofit lnSpcReduction="10000"/>
          </a:bodyPr>
          <a:lstStyle/>
          <a:p>
            <a:pPr marL="0" indent="0" algn="ctr">
              <a:buNone/>
            </a:pPr>
            <a:r>
              <a:rPr lang="en-US" b="1" dirty="0" smtClean="0"/>
              <a:t>DIAGNOSTIC CRITERIA</a:t>
            </a:r>
          </a:p>
          <a:p>
            <a:r>
              <a:rPr lang="en-US" dirty="0" smtClean="0"/>
              <a:t>as </a:t>
            </a:r>
            <a:r>
              <a:rPr lang="en-US" dirty="0"/>
              <a:t>indicated by five (or more) of the following: </a:t>
            </a:r>
          </a:p>
          <a:p>
            <a:pPr marL="457200" indent="-457200">
              <a:buAutoNum type="arabicParenBoth"/>
            </a:pPr>
            <a:r>
              <a:rPr lang="en-US" dirty="0" smtClean="0"/>
              <a:t>Frantic </a:t>
            </a:r>
            <a:r>
              <a:rPr lang="en-US" dirty="0"/>
              <a:t>Efforts To Avoid Real Or Imagined Abandonment. </a:t>
            </a:r>
            <a:endParaRPr lang="en-US" dirty="0" smtClean="0"/>
          </a:p>
          <a:p>
            <a:pPr marL="0" indent="0">
              <a:buNone/>
            </a:pPr>
            <a:r>
              <a:rPr lang="en-US" dirty="0"/>
              <a:t/>
            </a:r>
            <a:br>
              <a:rPr lang="en-US" dirty="0"/>
            </a:br>
            <a:r>
              <a:rPr lang="en-US" dirty="0"/>
              <a:t>(2) A Pattern Of Unstable And Intense Interpersonal Relationships Characterized By Alternating Between Extremes Of Idealization And Devaluation </a:t>
            </a:r>
          </a:p>
          <a:p>
            <a:pPr marL="0" indent="0">
              <a:buNone/>
            </a:pPr>
            <a:endParaRPr lang="en-US" dirty="0"/>
          </a:p>
          <a:p>
            <a:pPr marL="0" indent="0">
              <a:buNone/>
            </a:pPr>
            <a:r>
              <a:rPr lang="en-US" dirty="0"/>
              <a:t>(3) Identity Disturbance: Markedly And Persistently Unstable Self-Image Or Sense Of Self </a:t>
            </a:r>
            <a:endParaRPr lang="en-US" dirty="0" smtClean="0"/>
          </a:p>
          <a:p>
            <a:pPr marL="0" indent="0">
              <a:buNone/>
            </a:pPr>
            <a:endParaRPr lang="en-US" dirty="0"/>
          </a:p>
          <a:p>
            <a:pPr marL="0" indent="0">
              <a:buNone/>
            </a:pPr>
            <a:r>
              <a:rPr lang="en-US" dirty="0"/>
              <a:t>(4) Impulsivity In At Least Two Areas That Are Potentially </a:t>
            </a:r>
            <a:r>
              <a:rPr lang="en-US" dirty="0" smtClean="0"/>
              <a:t>Self-Damaging</a:t>
            </a:r>
            <a:endParaRPr lang="en-US" dirty="0"/>
          </a:p>
        </p:txBody>
      </p:sp>
    </p:spTree>
    <p:extLst>
      <p:ext uri="{BB962C8B-B14F-4D97-AF65-F5344CB8AC3E}">
        <p14:creationId xmlns:p14="http://schemas.microsoft.com/office/powerpoint/2010/main" val="796873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467600" cy="5486400"/>
          </a:xfrm>
        </p:spPr>
        <p:txBody>
          <a:bodyPr/>
          <a:lstStyle/>
          <a:p>
            <a:pPr marL="0" indent="0">
              <a:buNone/>
            </a:pPr>
            <a:r>
              <a:rPr lang="en-US" dirty="0"/>
              <a:t>(5) Recurrent Suicidal Behavior, Gestures, Or Threats, Or Self-Mutilating Behavior </a:t>
            </a:r>
            <a:endParaRPr lang="en-US" dirty="0" smtClean="0"/>
          </a:p>
          <a:p>
            <a:pPr marL="0" indent="0">
              <a:buNone/>
            </a:pPr>
            <a:endParaRPr lang="en-US" dirty="0"/>
          </a:p>
          <a:p>
            <a:pPr marL="0" indent="0">
              <a:buNone/>
            </a:pPr>
            <a:r>
              <a:rPr lang="en-US" dirty="0"/>
              <a:t>(6) Affective Instability Due To A Marked Reactivity Of </a:t>
            </a:r>
            <a:r>
              <a:rPr lang="en-US" u="sng" dirty="0">
                <a:hlinkClick r:id="rId2"/>
              </a:rPr>
              <a:t>Mood</a:t>
            </a:r>
            <a:r>
              <a:rPr lang="en-US" dirty="0"/>
              <a:t> </a:t>
            </a:r>
            <a:r>
              <a:rPr lang="en-US" dirty="0" smtClean="0"/>
              <a:t> </a:t>
            </a:r>
          </a:p>
          <a:p>
            <a:pPr marL="0" indent="0">
              <a:buNone/>
            </a:pPr>
            <a:endParaRPr lang="en-US" dirty="0" smtClean="0"/>
          </a:p>
          <a:p>
            <a:pPr marL="0" indent="0">
              <a:buNone/>
            </a:pPr>
            <a:r>
              <a:rPr lang="en-US" dirty="0" smtClean="0"/>
              <a:t>(</a:t>
            </a:r>
            <a:r>
              <a:rPr lang="en-US" dirty="0"/>
              <a:t>7) Chronic Feelings Of Emptiness </a:t>
            </a:r>
            <a:endParaRPr lang="en-US" dirty="0" smtClean="0"/>
          </a:p>
          <a:p>
            <a:pPr marL="0" indent="0">
              <a:buNone/>
            </a:pPr>
            <a:endParaRPr lang="en-US" dirty="0"/>
          </a:p>
          <a:p>
            <a:pPr marL="0" indent="0">
              <a:buNone/>
            </a:pPr>
            <a:r>
              <a:rPr lang="en-US" dirty="0"/>
              <a:t>(8) Inappropriate, Intense Anger Or Difficulty Controlling </a:t>
            </a:r>
            <a:r>
              <a:rPr lang="en-US" dirty="0" smtClean="0"/>
              <a:t>Anger</a:t>
            </a:r>
          </a:p>
          <a:p>
            <a:pPr marL="0" indent="0">
              <a:buNone/>
            </a:pPr>
            <a:endParaRPr lang="en-US" dirty="0" smtClean="0"/>
          </a:p>
          <a:p>
            <a:pPr marL="0" indent="0">
              <a:buNone/>
            </a:pPr>
            <a:r>
              <a:rPr lang="en-US" dirty="0" smtClean="0"/>
              <a:t> (</a:t>
            </a:r>
            <a:r>
              <a:rPr lang="en-US" dirty="0"/>
              <a:t>9) Transient, Stress-Related </a:t>
            </a:r>
            <a:r>
              <a:rPr lang="en-US" u="sng" dirty="0">
                <a:hlinkClick r:id="rId3"/>
              </a:rPr>
              <a:t>Paranoid</a:t>
            </a:r>
            <a:r>
              <a:rPr lang="en-US" dirty="0"/>
              <a:t> Ideation Or Severe </a:t>
            </a:r>
            <a:r>
              <a:rPr lang="en-US" u="sng" dirty="0">
                <a:hlinkClick r:id="rId4"/>
              </a:rPr>
              <a:t>Dissociative</a:t>
            </a:r>
            <a:r>
              <a:rPr lang="en-US" dirty="0"/>
              <a:t> </a:t>
            </a:r>
            <a:r>
              <a:rPr lang="en-US" u="sng" dirty="0">
                <a:hlinkClick r:id="rId5"/>
              </a:rPr>
              <a:t>Symptoms</a:t>
            </a:r>
            <a:endParaRPr lang="en-US" dirty="0"/>
          </a:p>
          <a:p>
            <a:endParaRPr lang="en-US" dirty="0"/>
          </a:p>
        </p:txBody>
      </p:sp>
    </p:spTree>
    <p:extLst>
      <p:ext uri="{BB962C8B-B14F-4D97-AF65-F5344CB8AC3E}">
        <p14:creationId xmlns:p14="http://schemas.microsoft.com/office/powerpoint/2010/main" val="1740259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Topography of personality</a:t>
            </a: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most important characteristics of personality is that it is a product of heredity and environment.</a:t>
            </a:r>
          </a:p>
          <a:p>
            <a:r>
              <a:rPr lang="en-US" dirty="0" smtClean="0"/>
              <a:t>A child though not born with a personality develops the same in course of continuous interaction with the environment.</a:t>
            </a:r>
          </a:p>
          <a:p>
            <a:r>
              <a:rPr lang="en-US" dirty="0" smtClean="0"/>
              <a:t>Personality includes the cognitive, affective and psychomotor behaviors and covers all the conscious, Sub-conscious and unconscious also.</a:t>
            </a:r>
            <a:endParaRPr lang="en-US" dirty="0"/>
          </a:p>
        </p:txBody>
      </p:sp>
    </p:spTree>
    <p:extLst>
      <p:ext uri="{BB962C8B-B14F-4D97-AF65-F5344CB8AC3E}">
        <p14:creationId xmlns:p14="http://schemas.microsoft.com/office/powerpoint/2010/main" val="3435500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762000"/>
          </a:xfrm>
        </p:spPr>
        <p:txBody>
          <a:bodyPr>
            <a:noAutofit/>
          </a:bodyPr>
          <a:lstStyle/>
          <a:p>
            <a:r>
              <a:rPr lang="en-US" sz="3600" b="1" dirty="0">
                <a:solidFill>
                  <a:schemeClr val="accent2">
                    <a:lumMod val="75000"/>
                  </a:schemeClr>
                </a:solidFill>
                <a:latin typeface="Algerian" pitchFamily="82" charset="0"/>
              </a:rPr>
              <a:t>Histrionic Personality Disorder</a:t>
            </a:r>
          </a:p>
        </p:txBody>
      </p:sp>
      <p:sp>
        <p:nvSpPr>
          <p:cNvPr id="3" name="Content Placeholder 2"/>
          <p:cNvSpPr>
            <a:spLocks noGrp="1"/>
          </p:cNvSpPr>
          <p:nvPr>
            <p:ph idx="1"/>
          </p:nvPr>
        </p:nvSpPr>
        <p:spPr>
          <a:xfrm>
            <a:off x="914400" y="1600200"/>
            <a:ext cx="7315200" cy="4572000"/>
          </a:xfrm>
        </p:spPr>
        <p:txBody>
          <a:bodyPr>
            <a:normAutofit/>
          </a:bodyPr>
          <a:lstStyle/>
          <a:p>
            <a:r>
              <a:rPr lang="en-US" sz="2800" dirty="0" smtClean="0">
                <a:latin typeface="Times New Roman" pitchFamily="18" charset="0"/>
                <a:cs typeface="Times New Roman" pitchFamily="18" charset="0"/>
              </a:rPr>
              <a:t>Constant </a:t>
            </a:r>
            <a:r>
              <a:rPr lang="en-US" sz="2800" dirty="0">
                <a:latin typeface="Times New Roman" pitchFamily="18" charset="0"/>
                <a:cs typeface="Times New Roman" pitchFamily="18" charset="0"/>
              </a:rPr>
              <a:t>attention seekers </a:t>
            </a:r>
          </a:p>
          <a:p>
            <a:r>
              <a:rPr lang="en-US" sz="2800" dirty="0">
                <a:latin typeface="Times New Roman" pitchFamily="18" charset="0"/>
                <a:cs typeface="Times New Roman" pitchFamily="18" charset="0"/>
              </a:rPr>
              <a:t>They need to be the center of attention all the time, often interrupting others in order to dominate the conversation. </a:t>
            </a:r>
          </a:p>
          <a:p>
            <a:r>
              <a:rPr lang="en-US" sz="2800" dirty="0">
                <a:latin typeface="Times New Roman" pitchFamily="18" charset="0"/>
                <a:cs typeface="Times New Roman" pitchFamily="18" charset="0"/>
              </a:rPr>
              <a:t>More common in females </a:t>
            </a:r>
          </a:p>
          <a:p>
            <a:r>
              <a:rPr lang="en-US" sz="2800" dirty="0" smtClean="0">
                <a:latin typeface="Times New Roman" pitchFamily="18" charset="0"/>
                <a:cs typeface="Times New Roman" pitchFamily="18" charset="0"/>
              </a:rPr>
              <a:t>They </a:t>
            </a:r>
            <a:r>
              <a:rPr lang="en-US" sz="2800" dirty="0">
                <a:latin typeface="Times New Roman" pitchFamily="18" charset="0"/>
                <a:cs typeface="Times New Roman" pitchFamily="18" charset="0"/>
              </a:rPr>
              <a:t>also tend to exaggerate friendships and relationships, believing that everyone loves them </a:t>
            </a: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393959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391400" cy="5410200"/>
          </a:xfrm>
        </p:spPr>
        <p:txBody>
          <a:bodyPr/>
          <a:lstStyle/>
          <a:p>
            <a:pPr marL="0" indent="0" algn="ctr">
              <a:buNone/>
            </a:pPr>
            <a:r>
              <a:rPr lang="en-US" b="1" dirty="0" smtClean="0">
                <a:latin typeface="Times New Roman" pitchFamily="18" charset="0"/>
                <a:cs typeface="Times New Roman" pitchFamily="18" charset="0"/>
              </a:rPr>
              <a:t>SYMPTOMS</a:t>
            </a:r>
          </a:p>
          <a:p>
            <a:r>
              <a:rPr lang="en-US" dirty="0" smtClean="0">
                <a:latin typeface="Times New Roman" pitchFamily="18" charset="0"/>
                <a:cs typeface="Times New Roman" pitchFamily="18" charset="0"/>
              </a:rPr>
              <a:t>Self dramatizing, attention seeking, </a:t>
            </a:r>
          </a:p>
          <a:p>
            <a:pPr marL="0" indent="0">
              <a:buNone/>
            </a:pPr>
            <a:r>
              <a:rPr lang="en-US" dirty="0" smtClean="0">
                <a:latin typeface="Times New Roman" pitchFamily="18" charset="0"/>
                <a:cs typeface="Times New Roman" pitchFamily="18" charset="0"/>
              </a:rPr>
              <a:t>seductive</a:t>
            </a:r>
          </a:p>
          <a:p>
            <a:r>
              <a:rPr lang="en-US" dirty="0" smtClean="0">
                <a:latin typeface="Times New Roman" pitchFamily="18" charset="0"/>
                <a:cs typeface="Times New Roman" pitchFamily="18" charset="0"/>
              </a:rPr>
              <a:t>Dramatic </a:t>
            </a:r>
            <a:r>
              <a:rPr lang="en-US" dirty="0">
                <a:latin typeface="Times New Roman" pitchFamily="18" charset="0"/>
                <a:cs typeface="Times New Roman" pitchFamily="18" charset="0"/>
              </a:rPr>
              <a:t>emotionality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Craving </a:t>
            </a:r>
            <a:r>
              <a:rPr lang="en-US" dirty="0">
                <a:latin typeface="Times New Roman" pitchFamily="18" charset="0"/>
                <a:cs typeface="Times New Roman" pitchFamily="18" charset="0"/>
              </a:rPr>
              <a:t>for novelty and excitement </a:t>
            </a:r>
          </a:p>
          <a:p>
            <a:r>
              <a:rPr lang="en-US" dirty="0" smtClean="0">
                <a:latin typeface="Times New Roman" pitchFamily="18" charset="0"/>
                <a:cs typeface="Times New Roman" pitchFamily="18" charset="0"/>
              </a:rPr>
              <a:t>Shallow </a:t>
            </a:r>
            <a:r>
              <a:rPr lang="en-US" dirty="0">
                <a:latin typeface="Times New Roman" pitchFamily="18" charset="0"/>
                <a:cs typeface="Times New Roman" pitchFamily="18" charset="0"/>
              </a:rPr>
              <a:t>and labile </a:t>
            </a:r>
            <a:r>
              <a:rPr lang="en-US" dirty="0" smtClean="0">
                <a:latin typeface="Times New Roman" pitchFamily="18" charset="0"/>
                <a:cs typeface="Times New Roman" pitchFamily="18" charset="0"/>
              </a:rPr>
              <a:t>affectivity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Over </a:t>
            </a:r>
            <a:r>
              <a:rPr lang="en-US" dirty="0">
                <a:latin typeface="Times New Roman" pitchFamily="18" charset="0"/>
                <a:cs typeface="Times New Roman" pitchFamily="18" charset="0"/>
              </a:rPr>
              <a:t>concern with physical </a:t>
            </a:r>
            <a:r>
              <a:rPr lang="en-US" dirty="0" smtClean="0">
                <a:latin typeface="Times New Roman" pitchFamily="18" charset="0"/>
                <a:cs typeface="Times New Roman" pitchFamily="18" charset="0"/>
              </a:rPr>
              <a:t>attraction</a:t>
            </a:r>
          </a:p>
          <a:p>
            <a:r>
              <a:rPr lang="en-US" dirty="0" smtClean="0">
                <a:latin typeface="Times New Roman" pitchFamily="18" charset="0"/>
                <a:cs typeface="Times New Roman" pitchFamily="18" charset="0"/>
              </a:rPr>
              <a:t>Flighty by nature</a:t>
            </a:r>
          </a:p>
          <a:p>
            <a:r>
              <a:rPr lang="en-US" dirty="0">
                <a:latin typeface="Times New Roman" pitchFamily="18" charset="0"/>
                <a:cs typeface="Times New Roman" pitchFamily="18" charset="0"/>
              </a:rPr>
              <a:t>D</a:t>
            </a:r>
            <a:r>
              <a:rPr lang="en-US" dirty="0" smtClean="0">
                <a:latin typeface="Times New Roman" pitchFamily="18" charset="0"/>
                <a:cs typeface="Times New Roman" pitchFamily="18" charset="0"/>
              </a:rPr>
              <a:t>ifficulty in paying attention</a:t>
            </a:r>
          </a:p>
          <a:p>
            <a:r>
              <a:rPr lang="en-US" dirty="0" smtClean="0">
                <a:latin typeface="Times New Roman" pitchFamily="18" charset="0"/>
                <a:cs typeface="Times New Roman" pitchFamily="18" charset="0"/>
              </a:rPr>
              <a:t>Highly suggestible, impressionable.</a:t>
            </a:r>
          </a:p>
          <a:p>
            <a:r>
              <a:rPr lang="en-US" dirty="0" smtClean="0">
                <a:latin typeface="Times New Roman" pitchFamily="18" charset="0"/>
                <a:cs typeface="Times New Roman" pitchFamily="18" charset="0"/>
              </a:rPr>
              <a:t> IPR superficial</a:t>
            </a:r>
          </a:p>
          <a:p>
            <a:pPr marL="0" indent="0">
              <a:buNone/>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2" descr="E:\cinical teaching\DISNEY%20JESSICA%20RABB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762000"/>
            <a:ext cx="23622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574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391400" cy="5410200"/>
          </a:xfrm>
        </p:spPr>
        <p:txBody>
          <a:bodyPr>
            <a:normAutofit/>
          </a:bodyPr>
          <a:lstStyle/>
          <a:p>
            <a:pPr>
              <a:lnSpc>
                <a:spcPct val="90000"/>
              </a:lnSpc>
              <a:defRPr/>
            </a:pPr>
            <a:r>
              <a:rPr lang="en-US" sz="3200" dirty="0">
                <a:latin typeface="Times New Roman" pitchFamily="18" charset="0"/>
                <a:cs typeface="Times New Roman" pitchFamily="18" charset="0"/>
              </a:rPr>
              <a:t>Self-dramatization, theatrically, exaggerated expression of emotion</a:t>
            </a:r>
          </a:p>
          <a:p>
            <a:pPr>
              <a:lnSpc>
                <a:spcPct val="90000"/>
              </a:lnSpc>
              <a:defRPr/>
            </a:pPr>
            <a:r>
              <a:rPr lang="en-US" sz="3200" dirty="0">
                <a:latin typeface="Times New Roman" pitchFamily="18" charset="0"/>
                <a:cs typeface="Times New Roman" pitchFamily="18" charset="0"/>
              </a:rPr>
              <a:t>Suggestibility, easily influenced by others or circumstances.</a:t>
            </a:r>
          </a:p>
          <a:p>
            <a:pPr>
              <a:lnSpc>
                <a:spcPct val="90000"/>
              </a:lnSpc>
              <a:defRPr/>
            </a:pPr>
            <a:r>
              <a:rPr lang="en-US" sz="3200" dirty="0">
                <a:latin typeface="Times New Roman" pitchFamily="18" charset="0"/>
                <a:cs typeface="Times New Roman" pitchFamily="18" charset="0"/>
              </a:rPr>
              <a:t>Shallow and labile affectivity.</a:t>
            </a:r>
          </a:p>
          <a:p>
            <a:pPr>
              <a:lnSpc>
                <a:spcPct val="90000"/>
              </a:lnSpc>
              <a:defRPr/>
            </a:pPr>
            <a:r>
              <a:rPr lang="en-US" sz="3200" dirty="0">
                <a:latin typeface="Times New Roman" pitchFamily="18" charset="0"/>
                <a:cs typeface="Times New Roman" pitchFamily="18" charset="0"/>
              </a:rPr>
              <a:t>Continual seeking for excitement, appreciation other and activities in which the person is the center (attention seeking attitude) </a:t>
            </a:r>
          </a:p>
          <a:p>
            <a:pPr>
              <a:lnSpc>
                <a:spcPct val="90000"/>
              </a:lnSpc>
              <a:defRPr/>
            </a:pPr>
            <a:r>
              <a:rPr lang="en-US" sz="3200" dirty="0">
                <a:latin typeface="Times New Roman" pitchFamily="18" charset="0"/>
                <a:cs typeface="Times New Roman" pitchFamily="18" charset="0"/>
              </a:rPr>
              <a:t>Over concern with physical attractiveness.     </a:t>
            </a:r>
          </a:p>
          <a:p>
            <a:pPr marL="0" indent="0">
              <a:buNone/>
            </a:pP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7064113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53451904"/>
              </p:ext>
            </p:extLst>
          </p:nvPr>
        </p:nvGraphicFramePr>
        <p:xfrm>
          <a:off x="990600" y="685800"/>
          <a:ext cx="7162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5268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467600" cy="5410200"/>
          </a:xfrm>
        </p:spPr>
        <p:txBody>
          <a:bodyPr>
            <a:normAutofit lnSpcReduction="10000"/>
          </a:bodyPr>
          <a:lstStyle/>
          <a:p>
            <a:pPr marL="0" indent="0" algn="ctr">
              <a:buNone/>
            </a:pPr>
            <a:r>
              <a:rPr lang="en-US" b="1" dirty="0" smtClean="0"/>
              <a:t>DIAGNOSTIC  CRIETERIA</a:t>
            </a:r>
          </a:p>
          <a:p>
            <a:pPr marL="0" indent="0" algn="ctr">
              <a:buNone/>
            </a:pPr>
            <a:endParaRPr lang="en-US" b="1" dirty="0" smtClean="0"/>
          </a:p>
          <a:p>
            <a:pPr marL="457200" indent="-457200">
              <a:buAutoNum type="arabicParenBoth"/>
            </a:pPr>
            <a:r>
              <a:rPr lang="en-US" dirty="0" smtClean="0"/>
              <a:t>Is </a:t>
            </a:r>
            <a:r>
              <a:rPr lang="en-US" dirty="0"/>
              <a:t>Uncomfortable In Situations In Which He Or She Is Not The Center Of Attention </a:t>
            </a:r>
            <a:endParaRPr lang="en-US" dirty="0" smtClean="0"/>
          </a:p>
          <a:p>
            <a:pPr marL="457200" indent="-457200">
              <a:buAutoNum type="arabicParenBoth"/>
            </a:pPr>
            <a:endParaRPr lang="en-US" dirty="0"/>
          </a:p>
          <a:p>
            <a:pPr marL="0" indent="0">
              <a:buNone/>
            </a:pPr>
            <a:r>
              <a:rPr lang="en-US" dirty="0"/>
              <a:t>(2) Interaction With Others Is Often Characterized By Inappropriate Sexually Seductive Or Provocative Behavior </a:t>
            </a:r>
            <a:endParaRPr lang="en-US" dirty="0" smtClean="0"/>
          </a:p>
          <a:p>
            <a:pPr marL="0" indent="0">
              <a:buNone/>
            </a:pPr>
            <a:endParaRPr lang="en-US" dirty="0"/>
          </a:p>
          <a:p>
            <a:pPr marL="0" indent="0">
              <a:buNone/>
            </a:pPr>
            <a:r>
              <a:rPr lang="en-US" dirty="0"/>
              <a:t>(3) Displays Rapidly Shifting And Shallow Expression Of Emotions </a:t>
            </a:r>
            <a:endParaRPr lang="en-US" dirty="0" smtClean="0"/>
          </a:p>
          <a:p>
            <a:pPr marL="0" indent="0">
              <a:buNone/>
            </a:pPr>
            <a:endParaRPr lang="en-US" dirty="0"/>
          </a:p>
          <a:p>
            <a:pPr marL="0" indent="0">
              <a:buNone/>
            </a:pPr>
            <a:r>
              <a:rPr lang="en-US" dirty="0"/>
              <a:t>(4) Consistently Uses Physical Appearance To Draw Attention To Self </a:t>
            </a:r>
          </a:p>
          <a:p>
            <a:pPr marL="0" indent="0">
              <a:buNone/>
            </a:pPr>
            <a:endParaRPr lang="en-US" b="1" dirty="0"/>
          </a:p>
        </p:txBody>
      </p:sp>
    </p:spTree>
    <p:extLst>
      <p:ext uri="{BB962C8B-B14F-4D97-AF65-F5344CB8AC3E}">
        <p14:creationId xmlns:p14="http://schemas.microsoft.com/office/powerpoint/2010/main" val="4248766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15200" cy="5334000"/>
          </a:xfrm>
        </p:spPr>
        <p:txBody>
          <a:bodyPr/>
          <a:lstStyle/>
          <a:p>
            <a:pPr marL="0" indent="0">
              <a:buNone/>
            </a:pPr>
            <a:r>
              <a:rPr lang="en-US" dirty="0"/>
              <a:t>(5) Has A Style Of Speech That Is Excessively Impressionistic And Lacking In Detail </a:t>
            </a:r>
          </a:p>
          <a:p>
            <a:pPr marL="0" indent="0">
              <a:buNone/>
            </a:pPr>
            <a:endParaRPr lang="en-US" dirty="0"/>
          </a:p>
          <a:p>
            <a:pPr marL="0" indent="0">
              <a:buNone/>
            </a:pPr>
            <a:r>
              <a:rPr lang="en-US" dirty="0"/>
              <a:t>(6) Shows Self-Dramatization, Theatricality, And Exaggerated Expression Of Emotion </a:t>
            </a:r>
            <a:endParaRPr lang="en-US" dirty="0" smtClean="0"/>
          </a:p>
          <a:p>
            <a:pPr marL="0" indent="0">
              <a:buNone/>
            </a:pPr>
            <a:endParaRPr lang="en-US" dirty="0"/>
          </a:p>
          <a:p>
            <a:pPr marL="0" indent="0">
              <a:buNone/>
            </a:pPr>
            <a:r>
              <a:rPr lang="en-US" dirty="0"/>
              <a:t>(7) Is Suggestible, I.E., Easily Influenced By Others Or Circumstances </a:t>
            </a:r>
            <a:endParaRPr lang="en-US" dirty="0" smtClean="0"/>
          </a:p>
          <a:p>
            <a:pPr marL="0" indent="0">
              <a:buNone/>
            </a:pPr>
            <a:endParaRPr lang="en-US" dirty="0"/>
          </a:p>
          <a:p>
            <a:pPr marL="0" indent="0">
              <a:buNone/>
            </a:pPr>
            <a:r>
              <a:rPr lang="en-US" dirty="0"/>
              <a:t>(8) Considers Relationships To Be More Intimate Than They Actually Are</a:t>
            </a:r>
          </a:p>
          <a:p>
            <a:endParaRPr lang="en-US" dirty="0"/>
          </a:p>
        </p:txBody>
      </p:sp>
    </p:spTree>
    <p:extLst>
      <p:ext uri="{BB962C8B-B14F-4D97-AF65-F5344CB8AC3E}">
        <p14:creationId xmlns:p14="http://schemas.microsoft.com/office/powerpoint/2010/main" val="26810716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11218"/>
          </a:xfrm>
        </p:spPr>
        <p:txBody>
          <a:bodyPr>
            <a:normAutofit fontScale="90000"/>
          </a:bodyPr>
          <a:lstStyle/>
          <a:p>
            <a:r>
              <a:rPr lang="en-US" sz="3200" b="1" dirty="0">
                <a:solidFill>
                  <a:schemeClr val="accent2">
                    <a:lumMod val="75000"/>
                  </a:schemeClr>
                </a:solidFill>
                <a:latin typeface="Algerian" pitchFamily="82" charset="0"/>
              </a:rPr>
              <a:t>Narcissistic Personality Disorder</a:t>
            </a:r>
          </a:p>
        </p:txBody>
      </p:sp>
      <p:sp>
        <p:nvSpPr>
          <p:cNvPr id="3" name="Content Placeholder 2"/>
          <p:cNvSpPr>
            <a:spLocks noGrp="1"/>
          </p:cNvSpPr>
          <p:nvPr>
            <p:ph idx="1"/>
          </p:nvPr>
        </p:nvSpPr>
        <p:spPr>
          <a:xfrm>
            <a:off x="838200" y="1828800"/>
            <a:ext cx="7467600" cy="4267200"/>
          </a:xfrm>
        </p:spPr>
        <p:txBody>
          <a:bodyPr/>
          <a:lstStyle/>
          <a:p>
            <a:r>
              <a:rPr lang="en-US" dirty="0" smtClean="0">
                <a:latin typeface="Times New Roman" pitchFamily="18" charset="0"/>
                <a:cs typeface="Times New Roman" pitchFamily="18" charset="0"/>
              </a:rPr>
              <a:t>Characterized </a:t>
            </a:r>
            <a:r>
              <a:rPr lang="en-US" dirty="0">
                <a:latin typeface="Times New Roman" pitchFamily="18" charset="0"/>
                <a:cs typeface="Times New Roman" pitchFamily="18" charset="0"/>
              </a:rPr>
              <a:t>by self-centeredness</a:t>
            </a:r>
            <a:r>
              <a:rPr lang="en-US" sz="2000" dirty="0">
                <a:latin typeface="Times New Roman" pitchFamily="18" charset="0"/>
                <a:cs typeface="Times New Roman" pitchFamily="18" charset="0"/>
              </a:rPr>
              <a:t> </a:t>
            </a:r>
          </a:p>
          <a:p>
            <a:r>
              <a:rPr lang="en-US" dirty="0">
                <a:latin typeface="Times New Roman" pitchFamily="18" charset="0"/>
                <a:cs typeface="Times New Roman" pitchFamily="18" charset="0"/>
              </a:rPr>
              <a:t>They exaggerate their achievements, expecting others to recognize them as being superior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5" descr="p_did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71600" y="3352800"/>
            <a:ext cx="4495800" cy="2895600"/>
          </a:xfrm>
          <a:prstGeom prst="rect">
            <a:avLst/>
          </a:prstGeom>
          <a:noFill/>
        </p:spPr>
      </p:pic>
    </p:spTree>
    <p:extLst>
      <p:ext uri="{BB962C8B-B14F-4D97-AF65-F5344CB8AC3E}">
        <p14:creationId xmlns:p14="http://schemas.microsoft.com/office/powerpoint/2010/main" val="97075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543800" cy="5334000"/>
          </a:xfrm>
        </p:spPr>
        <p:txBody>
          <a:bodyPr/>
          <a:lstStyle/>
          <a:p>
            <a:r>
              <a:rPr lang="en-US" dirty="0">
                <a:latin typeface="Times New Roman" pitchFamily="18" charset="0"/>
                <a:cs typeface="Times New Roman" pitchFamily="18" charset="0"/>
              </a:rPr>
              <a:t>They tend to be choosy about picking friends, since they believe that not just anyone is worthy of being their friend.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2- 16 % of population, men then women</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They are generally uninterested in the feelings of others and may take advantage of them.</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endParaRPr lang="en-US" dirty="0"/>
          </a:p>
        </p:txBody>
      </p:sp>
      <p:pic>
        <p:nvPicPr>
          <p:cNvPr id="4" name="Picture 7" descr="90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00400"/>
            <a:ext cx="5867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467600" cy="5410200"/>
          </a:xfrm>
        </p:spPr>
        <p:txBody>
          <a:bodyPr/>
          <a:lstStyle/>
          <a:p>
            <a:pPr marL="0" indent="0" algn="ctr">
              <a:buNone/>
            </a:pPr>
            <a:r>
              <a:rPr lang="en-US" b="1" dirty="0" smtClean="0"/>
              <a:t>SYMPTOMS</a:t>
            </a:r>
          </a:p>
          <a:p>
            <a:r>
              <a:rPr lang="en-US" dirty="0" smtClean="0"/>
              <a:t> </a:t>
            </a:r>
            <a:r>
              <a:rPr lang="en-US" dirty="0"/>
              <a:t>Inflated sense of self importance </a:t>
            </a:r>
          </a:p>
          <a:p>
            <a:r>
              <a:rPr lang="en-US" dirty="0"/>
              <a:t> </a:t>
            </a:r>
            <a:r>
              <a:rPr lang="en-US" dirty="0" smtClean="0"/>
              <a:t>Attention </a:t>
            </a:r>
            <a:r>
              <a:rPr lang="en-US" dirty="0"/>
              <a:t>seeking, dramatic behavior</a:t>
            </a:r>
          </a:p>
          <a:p>
            <a:r>
              <a:rPr lang="en-US" dirty="0"/>
              <a:t> </a:t>
            </a:r>
            <a:r>
              <a:rPr lang="en-US" dirty="0" smtClean="0"/>
              <a:t>Unable </a:t>
            </a:r>
            <a:r>
              <a:rPr lang="en-US" dirty="0"/>
              <a:t>to face criticism</a:t>
            </a:r>
          </a:p>
          <a:p>
            <a:r>
              <a:rPr lang="en-US" dirty="0"/>
              <a:t> </a:t>
            </a:r>
            <a:r>
              <a:rPr lang="en-US" dirty="0" smtClean="0"/>
              <a:t>Lack </a:t>
            </a:r>
            <a:r>
              <a:rPr lang="en-US" dirty="0"/>
              <a:t>of empathy</a:t>
            </a:r>
          </a:p>
          <a:p>
            <a:r>
              <a:rPr lang="en-US" dirty="0"/>
              <a:t> </a:t>
            </a:r>
            <a:r>
              <a:rPr lang="en-US" dirty="0" smtClean="0"/>
              <a:t>Exploitative behavior</a:t>
            </a:r>
          </a:p>
          <a:p>
            <a:r>
              <a:rPr lang="en-US" dirty="0" smtClean="0"/>
              <a:t>Mood- optimistic, relaxed,</a:t>
            </a:r>
          </a:p>
          <a:p>
            <a:pPr marL="0" indent="0">
              <a:buNone/>
            </a:pPr>
            <a:r>
              <a:rPr lang="en-US" dirty="0" smtClean="0"/>
              <a:t>cheerful and carefree</a:t>
            </a:r>
          </a:p>
          <a:p>
            <a:r>
              <a:rPr lang="en-US" dirty="0" smtClean="0"/>
              <a:t>Fragile self esteem</a:t>
            </a:r>
          </a:p>
          <a:p>
            <a:r>
              <a:rPr lang="en-US" dirty="0" smtClean="0"/>
              <a:t>Choose who provide </a:t>
            </a:r>
          </a:p>
          <a:p>
            <a:pPr marL="0" indent="0">
              <a:buNone/>
            </a:pPr>
            <a:r>
              <a:rPr lang="en-US" dirty="0" smtClean="0"/>
              <a:t>positive feedback          </a:t>
            </a:r>
            <a:endParaRPr lang="en-US" dirty="0"/>
          </a:p>
        </p:txBody>
      </p:sp>
      <p:pic>
        <p:nvPicPr>
          <p:cNvPr id="4" name="Picture 2" descr="E:\cinical teaching\narcissistic_personality_dis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971800"/>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4382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391400" cy="5486400"/>
          </a:xfrm>
        </p:spPr>
        <p:txBody>
          <a:bodyPr>
            <a:normAutofit/>
          </a:bodyPr>
          <a:lstStyle/>
          <a:p>
            <a:pPr>
              <a:defRPr/>
            </a:pPr>
            <a:r>
              <a:rPr lang="en-US" sz="2800" dirty="0">
                <a:latin typeface="Times New Roman" pitchFamily="18" charset="0"/>
                <a:cs typeface="Times New Roman" pitchFamily="18" charset="0"/>
              </a:rPr>
              <a:t>Ideas of grandiosity and inflated sense of importance.</a:t>
            </a:r>
          </a:p>
          <a:p>
            <a:pPr>
              <a:defRPr/>
            </a:pPr>
            <a:r>
              <a:rPr lang="en-US" sz="2800" dirty="0">
                <a:latin typeface="Times New Roman" pitchFamily="18" charset="0"/>
                <a:cs typeface="Times New Roman" pitchFamily="18" charset="0"/>
              </a:rPr>
              <a:t>Preoccupation with fantasies of unlimited success.</a:t>
            </a:r>
          </a:p>
          <a:p>
            <a:pPr>
              <a:defRPr/>
            </a:pPr>
            <a:r>
              <a:rPr lang="en-US" sz="2800" dirty="0">
                <a:latin typeface="Times New Roman" pitchFamily="18" charset="0"/>
                <a:cs typeface="Times New Roman" pitchFamily="18" charset="0"/>
              </a:rPr>
              <a:t>Attention seeking, dramatic </a:t>
            </a:r>
            <a:r>
              <a:rPr lang="en-US" sz="2800" dirty="0" smtClean="0">
                <a:latin typeface="Times New Roman" pitchFamily="18" charset="0"/>
                <a:cs typeface="Times New Roman" pitchFamily="18" charset="0"/>
              </a:rPr>
              <a:t>behavior</a:t>
            </a:r>
            <a:r>
              <a:rPr lang="en-US" sz="2800" dirty="0">
                <a:latin typeface="Times New Roman" pitchFamily="18" charset="0"/>
                <a:cs typeface="Times New Roman" pitchFamily="18" charset="0"/>
              </a:rPr>
              <a:t>, needs constant praise, and unable to face criticism.</a:t>
            </a:r>
          </a:p>
          <a:p>
            <a:pPr>
              <a:defRPr/>
            </a:pPr>
            <a:r>
              <a:rPr lang="en-US" sz="2800" dirty="0">
                <a:latin typeface="Times New Roman" pitchFamily="18" charset="0"/>
                <a:cs typeface="Times New Roman" pitchFamily="18" charset="0"/>
              </a:rPr>
              <a:t>Lack of empathy with other, with exploitative </a:t>
            </a:r>
            <a:r>
              <a:rPr lang="en-US" sz="2800" dirty="0" smtClean="0">
                <a:latin typeface="Times New Roman" pitchFamily="18" charset="0"/>
                <a:cs typeface="Times New Roman" pitchFamily="18" charset="0"/>
              </a:rPr>
              <a:t>behavior</a:t>
            </a:r>
            <a:r>
              <a:rPr lang="en-US" sz="2800" dirty="0">
                <a:latin typeface="Times New Roman" pitchFamily="18" charset="0"/>
                <a:cs typeface="Times New Roman" pitchFamily="18" charset="0"/>
              </a:rPr>
              <a:t>.</a:t>
            </a:r>
          </a:p>
          <a:p>
            <a:pPr>
              <a:defRPr/>
            </a:pPr>
            <a:r>
              <a:rPr lang="en-US" sz="2800" dirty="0">
                <a:latin typeface="Times New Roman" pitchFamily="18" charset="0"/>
                <a:cs typeface="Times New Roman" pitchFamily="18" charset="0"/>
              </a:rPr>
              <a:t>Shaky self-esteem, underlying sense of inferiority, easily depressed by minor events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91892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1"/>
            <a:ext cx="8229600" cy="2438400"/>
          </a:xfrm>
        </p:spPr>
        <p:txBody>
          <a:bodyPr/>
          <a:lstStyle/>
          <a:p>
            <a:r>
              <a:rPr lang="en-US" dirty="0" smtClean="0"/>
              <a:t>It’s a specific and unique for each and every individual.</a:t>
            </a:r>
          </a:p>
          <a:p>
            <a:r>
              <a:rPr lang="en-US" dirty="0" smtClean="0"/>
              <a:t>It is not Static but dynamic in nature.</a:t>
            </a:r>
            <a:endParaRPr lang="en-US" dirty="0"/>
          </a:p>
        </p:txBody>
      </p:sp>
    </p:spTree>
    <p:extLst>
      <p:ext uri="{BB962C8B-B14F-4D97-AF65-F5344CB8AC3E}">
        <p14:creationId xmlns:p14="http://schemas.microsoft.com/office/powerpoint/2010/main" val="30183208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193234962"/>
              </p:ext>
            </p:extLst>
          </p:nvPr>
        </p:nvGraphicFramePr>
        <p:xfrm>
          <a:off x="1066800" y="685800"/>
          <a:ext cx="6196405"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796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696200" cy="5638800"/>
          </a:xfrm>
        </p:spPr>
        <p:txBody>
          <a:bodyPr>
            <a:normAutofit/>
          </a:bodyPr>
          <a:lstStyle/>
          <a:p>
            <a:pPr marL="0" indent="0" algn="ctr">
              <a:buNone/>
            </a:pPr>
            <a:r>
              <a:rPr lang="en-US" sz="2800" b="1" dirty="0" smtClean="0"/>
              <a:t>DIGNOSTIC CRITERIA</a:t>
            </a:r>
          </a:p>
          <a:p>
            <a:pPr marL="0" indent="0">
              <a:buNone/>
            </a:pPr>
            <a:r>
              <a:rPr lang="en-US" sz="2800" dirty="0"/>
              <a:t>(1) </a:t>
            </a:r>
            <a:r>
              <a:rPr lang="en-US" dirty="0"/>
              <a:t>Has A Grandiose Sense Of </a:t>
            </a:r>
            <a:r>
              <a:rPr lang="en-US" dirty="0" smtClean="0"/>
              <a:t>Self-Importance</a:t>
            </a:r>
          </a:p>
          <a:p>
            <a:endParaRPr lang="en-US" dirty="0"/>
          </a:p>
          <a:p>
            <a:pPr marL="0" indent="0">
              <a:buNone/>
            </a:pPr>
            <a:r>
              <a:rPr lang="en-US" dirty="0"/>
              <a:t>(2) Is Preoccupied With Fantasies Of Unlimited Success, Power, Brilliance, Beauty, Or Ideal Love </a:t>
            </a:r>
            <a:endParaRPr lang="en-US" dirty="0" smtClean="0"/>
          </a:p>
          <a:p>
            <a:endParaRPr lang="en-US" dirty="0"/>
          </a:p>
          <a:p>
            <a:pPr marL="0" indent="0">
              <a:buNone/>
            </a:pPr>
            <a:r>
              <a:rPr lang="en-US" dirty="0"/>
              <a:t>(3) Believes That He Or She Is "Special" And Unique And Can Only Be Understood By, Or Should Associate With, Other Special Or High-Status </a:t>
            </a:r>
            <a:r>
              <a:rPr lang="en-US" dirty="0" smtClean="0"/>
              <a:t>People</a:t>
            </a:r>
          </a:p>
          <a:p>
            <a:pPr marL="0" indent="0">
              <a:buNone/>
            </a:pPr>
            <a:endParaRPr lang="en-US" dirty="0" smtClean="0"/>
          </a:p>
          <a:p>
            <a:pPr marL="0" indent="0">
              <a:buNone/>
            </a:pPr>
            <a:r>
              <a:rPr lang="en-US" dirty="0" smtClean="0"/>
              <a:t>(</a:t>
            </a:r>
            <a:r>
              <a:rPr lang="en-US" dirty="0"/>
              <a:t>4) Requires Excessive Admiration </a:t>
            </a:r>
            <a:endParaRPr lang="en-US" dirty="0" smtClean="0"/>
          </a:p>
          <a:p>
            <a:pPr marL="0" indent="0">
              <a:buNone/>
            </a:pPr>
            <a:endParaRPr lang="en-US" dirty="0"/>
          </a:p>
          <a:p>
            <a:pPr marL="0" indent="0">
              <a:buNone/>
            </a:pPr>
            <a:r>
              <a:rPr lang="en-US" dirty="0"/>
              <a:t>(5) Has A Sense Of </a:t>
            </a:r>
            <a:r>
              <a:rPr lang="en-US" dirty="0" smtClean="0"/>
              <a:t>Entitlement</a:t>
            </a:r>
            <a:endParaRPr lang="en-US" b="1" dirty="0"/>
          </a:p>
        </p:txBody>
      </p:sp>
    </p:spTree>
    <p:extLst>
      <p:ext uri="{BB962C8B-B14F-4D97-AF65-F5344CB8AC3E}">
        <p14:creationId xmlns:p14="http://schemas.microsoft.com/office/powerpoint/2010/main" val="39188591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391400" cy="5410200"/>
          </a:xfrm>
        </p:spPr>
        <p:txBody>
          <a:bodyPr/>
          <a:lstStyle/>
          <a:p>
            <a:pPr marL="0" indent="0">
              <a:buNone/>
            </a:pPr>
            <a:r>
              <a:rPr lang="en-US" dirty="0"/>
              <a:t>(6) Is Interpersonally Exploitative, I.E., Takes Advantage Of Others To Achieve His Or Her Own Ends </a:t>
            </a:r>
            <a:endParaRPr lang="en-US" dirty="0" smtClean="0"/>
          </a:p>
          <a:p>
            <a:pPr marL="0" indent="0">
              <a:buNone/>
            </a:pPr>
            <a:endParaRPr lang="en-US" dirty="0"/>
          </a:p>
          <a:p>
            <a:pPr marL="0" indent="0">
              <a:buNone/>
            </a:pPr>
            <a:r>
              <a:rPr lang="en-US" dirty="0"/>
              <a:t>(7) Lacks Empathy: Is Unwilling To Recognize Or Identify With The Feelings And Needs Of Others </a:t>
            </a:r>
            <a:endParaRPr lang="en-US" dirty="0" smtClean="0"/>
          </a:p>
          <a:p>
            <a:pPr marL="0" indent="0">
              <a:buNone/>
            </a:pPr>
            <a:endParaRPr lang="en-US" dirty="0"/>
          </a:p>
          <a:p>
            <a:pPr marL="0" indent="0">
              <a:buNone/>
            </a:pPr>
            <a:r>
              <a:rPr lang="en-US" dirty="0"/>
              <a:t>(8) Is Often Envious Of Others Or Believes That Others Are Envious Of Him Or Her </a:t>
            </a:r>
            <a:endParaRPr lang="en-US" dirty="0" smtClean="0"/>
          </a:p>
          <a:p>
            <a:pPr marL="0" indent="0">
              <a:buNone/>
            </a:pPr>
            <a:endParaRPr lang="en-US" dirty="0"/>
          </a:p>
          <a:p>
            <a:pPr marL="0" indent="0">
              <a:buNone/>
            </a:pPr>
            <a:r>
              <a:rPr lang="en-US" dirty="0"/>
              <a:t>(9) Shows Arrogant, Haughty Behaviors Or Attitudes</a:t>
            </a:r>
          </a:p>
          <a:p>
            <a:pPr marL="0" indent="0">
              <a:buNone/>
            </a:pPr>
            <a:endParaRPr lang="en-US" dirty="0"/>
          </a:p>
        </p:txBody>
      </p:sp>
    </p:spTree>
    <p:extLst>
      <p:ext uri="{BB962C8B-B14F-4D97-AF65-F5344CB8AC3E}">
        <p14:creationId xmlns:p14="http://schemas.microsoft.com/office/powerpoint/2010/main" val="42647609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6965245" cy="706418"/>
          </a:xfrm>
        </p:spPr>
        <p:txBody>
          <a:bodyPr>
            <a:normAutofit/>
          </a:bodyPr>
          <a:lstStyle/>
          <a:p>
            <a:r>
              <a:rPr lang="en-US" sz="3200" b="1" dirty="0">
                <a:solidFill>
                  <a:schemeClr val="accent2">
                    <a:lumMod val="75000"/>
                  </a:schemeClr>
                </a:solidFill>
                <a:latin typeface="Algerian" pitchFamily="82" charset="0"/>
              </a:rPr>
              <a:t>Avoidant personality disorder </a:t>
            </a:r>
          </a:p>
        </p:txBody>
      </p:sp>
      <p:sp>
        <p:nvSpPr>
          <p:cNvPr id="3" name="Content Placeholder 2"/>
          <p:cNvSpPr>
            <a:spLocks noGrp="1"/>
          </p:cNvSpPr>
          <p:nvPr>
            <p:ph idx="1"/>
          </p:nvPr>
        </p:nvSpPr>
        <p:spPr>
          <a:xfrm>
            <a:off x="914400" y="1447800"/>
            <a:ext cx="7315200" cy="4724400"/>
          </a:xfrm>
        </p:spPr>
        <p:txBody>
          <a:bodyPr>
            <a:normAutofit lnSpcReduction="10000"/>
          </a:bodyPr>
          <a:lstStyle/>
          <a:p>
            <a:r>
              <a:rPr lang="en-US" dirty="0" smtClean="0">
                <a:latin typeface="Times New Roman" pitchFamily="18" charset="0"/>
                <a:cs typeface="Times New Roman" pitchFamily="18" charset="0"/>
              </a:rPr>
              <a:t>Extremely sensitive to rejection and lead to social withdrawal.</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Characterized </a:t>
            </a:r>
            <a:r>
              <a:rPr lang="en-US" dirty="0">
                <a:latin typeface="Times New Roman" pitchFamily="18" charset="0"/>
                <a:cs typeface="Times New Roman" pitchFamily="18" charset="0"/>
              </a:rPr>
              <a:t>by a pervasive pattern of social inhibition, feelings of inadequacy, and extreme sensitivity to negative evaluation.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0.5 to 1 %, equally in men and women</a:t>
            </a:r>
          </a:p>
          <a:p>
            <a:pPr marL="0" indent="0">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Consider </a:t>
            </a:r>
            <a:r>
              <a:rPr lang="en-US" dirty="0">
                <a:latin typeface="Times New Roman" pitchFamily="18" charset="0"/>
                <a:cs typeface="Times New Roman" pitchFamily="18" charset="0"/>
              </a:rPr>
              <a:t>themselves to be socially inept(hopeless)  or personally unappealing, and avoid social interaction for fear of being ridiculed or humiliated. </a:t>
            </a: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243524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543800" cy="5486400"/>
          </a:xfrm>
        </p:spPr>
        <p:txBody>
          <a:bodyPr>
            <a:normAutofit fontScale="92500" lnSpcReduction="10000"/>
          </a:bodyPr>
          <a:lstStyle/>
          <a:p>
            <a:pPr marL="0" indent="0">
              <a:buNone/>
            </a:pPr>
            <a:r>
              <a:rPr lang="en-US" b="1" dirty="0" smtClean="0"/>
              <a:t>SYMPTOMS</a:t>
            </a:r>
          </a:p>
          <a:p>
            <a:r>
              <a:rPr lang="en-US" dirty="0" smtClean="0"/>
              <a:t>Persistent </a:t>
            </a:r>
            <a:r>
              <a:rPr lang="en-US" dirty="0"/>
              <a:t>feeling of tension </a:t>
            </a:r>
          </a:p>
          <a:p>
            <a:r>
              <a:rPr lang="en-US" dirty="0" smtClean="0"/>
              <a:t>Inferiority </a:t>
            </a:r>
            <a:r>
              <a:rPr lang="en-US" dirty="0"/>
              <a:t>complex</a:t>
            </a:r>
          </a:p>
          <a:p>
            <a:r>
              <a:rPr lang="en-US" dirty="0" smtClean="0"/>
              <a:t>Fear </a:t>
            </a:r>
            <a:r>
              <a:rPr lang="en-US" dirty="0"/>
              <a:t>of criticism, rejection</a:t>
            </a:r>
          </a:p>
          <a:p>
            <a:r>
              <a:rPr lang="en-US" dirty="0" smtClean="0"/>
              <a:t>Unwillingness </a:t>
            </a:r>
            <a:r>
              <a:rPr lang="en-US" dirty="0"/>
              <a:t>to </a:t>
            </a:r>
            <a:r>
              <a:rPr lang="en-US" dirty="0" smtClean="0"/>
              <a:t>become </a:t>
            </a:r>
            <a:endParaRPr lang="en-US" dirty="0"/>
          </a:p>
          <a:p>
            <a:pPr marL="0" indent="0">
              <a:buNone/>
            </a:pPr>
            <a:r>
              <a:rPr lang="en-US" dirty="0" smtClean="0"/>
              <a:t>Involved </a:t>
            </a:r>
            <a:r>
              <a:rPr lang="en-US" dirty="0"/>
              <a:t>with </a:t>
            </a:r>
            <a:r>
              <a:rPr lang="en-US" dirty="0" smtClean="0"/>
              <a:t>people</a:t>
            </a:r>
          </a:p>
          <a:p>
            <a:r>
              <a:rPr lang="en-US" dirty="0" smtClean="0"/>
              <a:t>Excessive </a:t>
            </a:r>
            <a:r>
              <a:rPr lang="en-US" dirty="0"/>
              <a:t>preoccupation</a:t>
            </a:r>
          </a:p>
          <a:p>
            <a:pPr>
              <a:buFont typeface="Wingdings 2" pitchFamily="18" charset="2"/>
              <a:buNone/>
            </a:pPr>
            <a:r>
              <a:rPr lang="en-US" dirty="0"/>
              <a:t>    with being criticized </a:t>
            </a:r>
            <a:endParaRPr lang="en-US" dirty="0" smtClean="0"/>
          </a:p>
          <a:p>
            <a:r>
              <a:rPr lang="en-US" dirty="0" smtClean="0"/>
              <a:t>Speech: slow and </a:t>
            </a:r>
          </a:p>
          <a:p>
            <a:pPr marL="0" indent="0">
              <a:buNone/>
            </a:pPr>
            <a:r>
              <a:rPr lang="en-US" dirty="0" smtClean="0"/>
              <a:t>Constrained, hesitation, </a:t>
            </a:r>
          </a:p>
          <a:p>
            <a:pPr marL="0" indent="0">
              <a:buNone/>
            </a:pPr>
            <a:r>
              <a:rPr lang="en-US" dirty="0" smtClean="0"/>
              <a:t>Confused.</a:t>
            </a:r>
          </a:p>
          <a:p>
            <a:r>
              <a:rPr lang="en-US" dirty="0" smtClean="0"/>
              <a:t>Depression, anxiety and </a:t>
            </a:r>
          </a:p>
          <a:p>
            <a:pPr marL="0" indent="0">
              <a:buNone/>
            </a:pPr>
            <a:r>
              <a:rPr lang="en-US" dirty="0" smtClean="0"/>
              <a:t>anger own self</a:t>
            </a:r>
            <a:endParaRPr lang="en-US" dirty="0"/>
          </a:p>
          <a:p>
            <a:pPr>
              <a:buFont typeface="Wingdings 2" pitchFamily="18" charset="2"/>
              <a:buNone/>
            </a:pPr>
            <a:r>
              <a:rPr lang="en-US" dirty="0"/>
              <a:t>      </a:t>
            </a:r>
          </a:p>
          <a:p>
            <a:endParaRPr lang="en-US" dirty="0"/>
          </a:p>
        </p:txBody>
      </p:sp>
      <p:pic>
        <p:nvPicPr>
          <p:cNvPr id="4" name="Picture 2" descr="E:\cinical teaching\KarenChewingNai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43000"/>
            <a:ext cx="34004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0881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75009415"/>
              </p:ext>
            </p:extLst>
          </p:nvPr>
        </p:nvGraphicFramePr>
        <p:xfrm>
          <a:off x="914400" y="762000"/>
          <a:ext cx="7467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12598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85800"/>
            <a:ext cx="7162800" cy="5562600"/>
          </a:xfrm>
        </p:spPr>
        <p:txBody>
          <a:bodyPr/>
          <a:lstStyle/>
          <a:p>
            <a:pPr marL="0" indent="0" algn="ctr">
              <a:buNone/>
            </a:pPr>
            <a:r>
              <a:rPr lang="en-US" b="1" dirty="0" smtClean="0"/>
              <a:t>DIAGNOSTIC CRIETERIA</a:t>
            </a:r>
          </a:p>
          <a:p>
            <a:pPr marL="0" indent="0" algn="ctr">
              <a:buNone/>
            </a:pPr>
            <a:endParaRPr lang="en-US" b="1" dirty="0" smtClean="0"/>
          </a:p>
          <a:p>
            <a:pPr marL="457200" indent="-457200">
              <a:buAutoNum type="arabicParenBoth"/>
            </a:pPr>
            <a:r>
              <a:rPr lang="en-US" dirty="0" smtClean="0"/>
              <a:t>Avoids </a:t>
            </a:r>
            <a:r>
              <a:rPr lang="en-US" dirty="0"/>
              <a:t>Occupational Activities That Involve Significant Interpersonal Contact, Because Of Fears Of Criticism, Disapproval, Or Rejection </a:t>
            </a:r>
            <a:endParaRPr lang="en-US" dirty="0" smtClean="0"/>
          </a:p>
          <a:p>
            <a:pPr marL="0" indent="0">
              <a:buNone/>
            </a:pPr>
            <a:endParaRPr lang="en-US" dirty="0"/>
          </a:p>
          <a:p>
            <a:pPr marL="0" indent="0">
              <a:buNone/>
            </a:pPr>
            <a:r>
              <a:rPr lang="en-US" dirty="0"/>
              <a:t>(2) Is Unwilling To Get Involved With People Unless Certain Of Being Liked </a:t>
            </a:r>
          </a:p>
          <a:p>
            <a:pPr marL="0" indent="0">
              <a:buNone/>
            </a:pPr>
            <a:endParaRPr lang="en-US" dirty="0"/>
          </a:p>
          <a:p>
            <a:pPr marL="0" indent="0">
              <a:buNone/>
            </a:pPr>
            <a:r>
              <a:rPr lang="en-US" dirty="0"/>
              <a:t>(3) Shows Restraint Within Intimate Relationships Because Of The Fear Of Being Shamed Or Ridiculed </a:t>
            </a:r>
          </a:p>
          <a:p>
            <a:pPr marL="0" indent="0">
              <a:buNone/>
            </a:pPr>
            <a:endParaRPr lang="en-US" b="1" dirty="0" smtClean="0"/>
          </a:p>
        </p:txBody>
      </p:sp>
    </p:spTree>
    <p:extLst>
      <p:ext uri="{BB962C8B-B14F-4D97-AF65-F5344CB8AC3E}">
        <p14:creationId xmlns:p14="http://schemas.microsoft.com/office/powerpoint/2010/main" val="37216718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467600" cy="5410200"/>
          </a:xfrm>
        </p:spPr>
        <p:txBody>
          <a:bodyPr>
            <a:normAutofit/>
          </a:bodyPr>
          <a:lstStyle/>
          <a:p>
            <a:pPr marL="0" indent="0">
              <a:buNone/>
            </a:pPr>
            <a:r>
              <a:rPr lang="en-US" dirty="0"/>
              <a:t>(4) Is Preoccupied With Being Criticized Or Rejected In Social Situations </a:t>
            </a:r>
            <a:endParaRPr lang="en-US" dirty="0" smtClean="0"/>
          </a:p>
          <a:p>
            <a:pPr marL="0" indent="0">
              <a:buNone/>
            </a:pPr>
            <a:endParaRPr lang="en-US" dirty="0"/>
          </a:p>
          <a:p>
            <a:pPr marL="0" indent="0">
              <a:buNone/>
            </a:pPr>
            <a:r>
              <a:rPr lang="en-US" dirty="0"/>
              <a:t>(5) Is Inhibited In New Interpersonal Situations Because Of Feelings Of Inadequacy </a:t>
            </a:r>
            <a:endParaRPr lang="en-US" dirty="0" smtClean="0"/>
          </a:p>
          <a:p>
            <a:pPr marL="0" indent="0">
              <a:buNone/>
            </a:pPr>
            <a:endParaRPr lang="en-US" dirty="0"/>
          </a:p>
          <a:p>
            <a:pPr marL="0" indent="0">
              <a:buNone/>
            </a:pPr>
            <a:r>
              <a:rPr lang="en-US" dirty="0"/>
              <a:t>(6) Views Self As Socially Inept, Personally Unappealing, Or Inferior To Others </a:t>
            </a:r>
            <a:endParaRPr lang="en-US" dirty="0" smtClean="0"/>
          </a:p>
          <a:p>
            <a:pPr marL="0" indent="0">
              <a:buNone/>
            </a:pPr>
            <a:endParaRPr lang="en-US" dirty="0"/>
          </a:p>
          <a:p>
            <a:pPr marL="0" indent="0">
              <a:buNone/>
            </a:pPr>
            <a:r>
              <a:rPr lang="en-US" dirty="0"/>
              <a:t>(7) Is Unusually Reluctant To Take Personal Risks Or To Engage In Any New Activities Because They May Prove Embarrassing</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11048159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782618"/>
          </a:xfrm>
        </p:spPr>
        <p:txBody>
          <a:bodyPr>
            <a:normAutofit fontScale="90000"/>
          </a:bodyPr>
          <a:lstStyle/>
          <a:p>
            <a:r>
              <a:rPr lang="en-US" sz="3600" b="1" u="sng" dirty="0">
                <a:solidFill>
                  <a:schemeClr val="accent2">
                    <a:lumMod val="75000"/>
                  </a:schemeClr>
                </a:solidFill>
                <a:latin typeface="Algerian" pitchFamily="82" charset="0"/>
              </a:rPr>
              <a:t>DEPENDENT PERSONALITY</a:t>
            </a:r>
            <a:br>
              <a:rPr lang="en-US" sz="3600" b="1" u="sng" dirty="0">
                <a:solidFill>
                  <a:schemeClr val="accent2">
                    <a:lumMod val="75000"/>
                  </a:schemeClr>
                </a:solidFill>
                <a:latin typeface="Algerian" pitchFamily="82" charset="0"/>
              </a:rPr>
            </a:br>
            <a:endParaRPr lang="en-US" sz="3600" dirty="0">
              <a:solidFill>
                <a:schemeClr val="accent2">
                  <a:lumMod val="75000"/>
                </a:schemeClr>
              </a:solidFill>
              <a:latin typeface="Algerian" pitchFamily="82" charset="0"/>
            </a:endParaRPr>
          </a:p>
        </p:txBody>
      </p:sp>
      <p:sp>
        <p:nvSpPr>
          <p:cNvPr id="3" name="Content Placeholder 2"/>
          <p:cNvSpPr>
            <a:spLocks noGrp="1"/>
          </p:cNvSpPr>
          <p:nvPr>
            <p:ph idx="1"/>
          </p:nvPr>
        </p:nvSpPr>
        <p:spPr>
          <a:xfrm>
            <a:off x="838200" y="1447800"/>
            <a:ext cx="7391400" cy="4724400"/>
          </a:xfrm>
        </p:spPr>
        <p:txBody>
          <a:bodyPr>
            <a:noAutofit/>
          </a:bodyPr>
          <a:lstStyle/>
          <a:p>
            <a:r>
              <a:rPr lang="en-US" dirty="0" smtClean="0">
                <a:latin typeface="Times New Roman" pitchFamily="18" charset="0"/>
                <a:cs typeface="Times New Roman" pitchFamily="18" charset="0"/>
              </a:rPr>
              <a:t>Characterized </a:t>
            </a:r>
            <a:r>
              <a:rPr lang="en-US" dirty="0">
                <a:latin typeface="Times New Roman" pitchFamily="18" charset="0"/>
                <a:cs typeface="Times New Roman" pitchFamily="18" charset="0"/>
              </a:rPr>
              <a:t>by a pervasive psychological dependence on other people. </a:t>
            </a:r>
          </a:p>
          <a:p>
            <a:r>
              <a:rPr lang="en-US" dirty="0" smtClean="0">
                <a:latin typeface="Times New Roman" pitchFamily="18" charset="0"/>
                <a:cs typeface="Times New Roman" pitchFamily="18" charset="0"/>
              </a:rPr>
              <a:t>Has </a:t>
            </a:r>
            <a:r>
              <a:rPr lang="en-US" dirty="0">
                <a:latin typeface="Times New Roman" pitchFamily="18" charset="0"/>
                <a:cs typeface="Times New Roman" pitchFamily="18" charset="0"/>
              </a:rPr>
              <a:t>difficulty making everyday decisions without an excessive amount of advice and reassurance from </a:t>
            </a:r>
            <a:r>
              <a:rPr lang="en-US" dirty="0" smtClean="0">
                <a:latin typeface="Times New Roman" pitchFamily="18" charset="0"/>
                <a:cs typeface="Times New Roman" pitchFamily="18" charset="0"/>
              </a:rPr>
              <a:t>others</a:t>
            </a:r>
          </a:p>
          <a:p>
            <a:r>
              <a:rPr lang="en-US" dirty="0" smtClean="0">
                <a:latin typeface="Times New Roman" pitchFamily="18" charset="0"/>
                <a:cs typeface="Times New Roman" pitchFamily="18" charset="0"/>
              </a:rPr>
              <a:t>Fail to function when require assertive or dominant behavior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Unwillingness </a:t>
            </a:r>
            <a:r>
              <a:rPr lang="en-US" dirty="0">
                <a:latin typeface="Times New Roman" pitchFamily="18" charset="0"/>
                <a:cs typeface="Times New Roman" pitchFamily="18" charset="0"/>
              </a:rPr>
              <a:t>to make even reasonable demands </a:t>
            </a:r>
            <a:r>
              <a:rPr lang="en-US" dirty="0" smtClean="0">
                <a:latin typeface="Times New Roman" pitchFamily="18" charset="0"/>
                <a:cs typeface="Times New Roman" pitchFamily="18" charset="0"/>
              </a:rPr>
              <a:t>on other people</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Feeling </a:t>
            </a:r>
            <a:r>
              <a:rPr lang="en-US" dirty="0">
                <a:latin typeface="Times New Roman" pitchFamily="18" charset="0"/>
                <a:cs typeface="Times New Roman" pitchFamily="18" charset="0"/>
              </a:rPr>
              <a:t>uncomfortable or helpless when alone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2.5 %, common in women, more common in youngest children of family</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7213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5638800"/>
          </a:xfrm>
        </p:spPr>
        <p:txBody>
          <a:bodyPr>
            <a:noAutofit/>
          </a:bodyPr>
          <a:lstStyle/>
          <a:p>
            <a:pPr marL="457200" lvl="1" indent="0" algn="ctr">
              <a:buNone/>
              <a:defRPr/>
            </a:pPr>
            <a:r>
              <a:rPr lang="en-US" sz="2400" b="1" dirty="0" smtClean="0">
                <a:latin typeface="Times New Roman" pitchFamily="18" charset="0"/>
                <a:cs typeface="Times New Roman" pitchFamily="18" charset="0"/>
              </a:rPr>
              <a:t>SYMPTOMS</a:t>
            </a:r>
          </a:p>
          <a:p>
            <a:pPr marL="800100" lvl="1" indent="-342900">
              <a:defRPr/>
            </a:pPr>
            <a:r>
              <a:rPr lang="en-US" sz="2400" dirty="0" smtClean="0">
                <a:latin typeface="Times New Roman" pitchFamily="18" charset="0"/>
                <a:cs typeface="Times New Roman" pitchFamily="18" charset="0"/>
              </a:rPr>
              <a:t>Encouraging </a:t>
            </a:r>
            <a:r>
              <a:rPr lang="en-US" sz="2400" dirty="0">
                <a:latin typeface="Times New Roman" pitchFamily="18" charset="0"/>
                <a:cs typeface="Times New Roman" pitchFamily="18" charset="0"/>
              </a:rPr>
              <a:t>or allowing other to make most of one’s important life </a:t>
            </a:r>
            <a:r>
              <a:rPr lang="en-US" sz="2400" dirty="0" smtClean="0">
                <a:latin typeface="Times New Roman" pitchFamily="18" charset="0"/>
                <a:cs typeface="Times New Roman" pitchFamily="18" charset="0"/>
              </a:rPr>
              <a:t>decision</a:t>
            </a:r>
          </a:p>
          <a:p>
            <a:pPr marL="457200" lvl="1" indent="0">
              <a:buNone/>
              <a:defRPr/>
            </a:pPr>
            <a:endParaRPr lang="en-US" sz="2400" dirty="0" smtClean="0">
              <a:latin typeface="Times New Roman" pitchFamily="18" charset="0"/>
              <a:cs typeface="Times New Roman" pitchFamily="18" charset="0"/>
            </a:endParaRPr>
          </a:p>
          <a:p>
            <a:pPr marL="800100" lvl="1" indent="-342900">
              <a:defRPr/>
            </a:pPr>
            <a:r>
              <a:rPr lang="en-US" sz="2400" dirty="0" smtClean="0">
                <a:latin typeface="Times New Roman" pitchFamily="18" charset="0"/>
                <a:cs typeface="Times New Roman" pitchFamily="18" charset="0"/>
              </a:rPr>
              <a:t>Preoccupation </a:t>
            </a:r>
            <a:r>
              <a:rPr lang="en-US" sz="2400" dirty="0">
                <a:latin typeface="Times New Roman" pitchFamily="18" charset="0"/>
                <a:cs typeface="Times New Roman" pitchFamily="18" charset="0"/>
              </a:rPr>
              <a:t>with </a:t>
            </a:r>
            <a:endParaRPr lang="en-US" sz="2400" dirty="0" smtClean="0">
              <a:latin typeface="Times New Roman" pitchFamily="18" charset="0"/>
              <a:cs typeface="Times New Roman" pitchFamily="18" charset="0"/>
            </a:endParaRPr>
          </a:p>
          <a:p>
            <a:pPr marL="457200" lvl="1" indent="0">
              <a:buNone/>
              <a:defRPr/>
            </a:pPr>
            <a:r>
              <a:rPr lang="en-US" sz="2400" dirty="0" smtClean="0">
                <a:latin typeface="Times New Roman" pitchFamily="18" charset="0"/>
                <a:cs typeface="Times New Roman" pitchFamily="18" charset="0"/>
              </a:rPr>
              <a:t>fear </a:t>
            </a:r>
            <a:r>
              <a:rPr lang="en-US" sz="2400" dirty="0">
                <a:latin typeface="Times New Roman" pitchFamily="18" charset="0"/>
                <a:cs typeface="Times New Roman" pitchFamily="18" charset="0"/>
              </a:rPr>
              <a:t>of being abandoned by a </a:t>
            </a:r>
            <a:endParaRPr lang="en-US" sz="2400" dirty="0" smtClean="0">
              <a:latin typeface="Times New Roman" pitchFamily="18" charset="0"/>
              <a:cs typeface="Times New Roman" pitchFamily="18" charset="0"/>
            </a:endParaRPr>
          </a:p>
          <a:p>
            <a:pPr marL="457200" lvl="1" indent="0">
              <a:buNone/>
              <a:defRPr/>
            </a:pPr>
            <a:r>
              <a:rPr lang="en-US" sz="2400" dirty="0" smtClean="0">
                <a:latin typeface="Times New Roman" pitchFamily="18" charset="0"/>
                <a:cs typeface="Times New Roman" pitchFamily="18" charset="0"/>
              </a:rPr>
              <a:t>person </a:t>
            </a:r>
            <a:r>
              <a:rPr lang="en-US" sz="2400" dirty="0">
                <a:latin typeface="Times New Roman" pitchFamily="18" charset="0"/>
                <a:cs typeface="Times New Roman" pitchFamily="18" charset="0"/>
              </a:rPr>
              <a:t>with whom one has a </a:t>
            </a:r>
            <a:r>
              <a:rPr lang="en-US" sz="2400" dirty="0" smtClean="0">
                <a:latin typeface="Times New Roman" pitchFamily="18" charset="0"/>
                <a:cs typeface="Times New Roman" pitchFamily="18" charset="0"/>
              </a:rPr>
              <a:t>close</a:t>
            </a:r>
          </a:p>
          <a:p>
            <a:pPr marL="457200" lvl="1" indent="0">
              <a:buNone/>
              <a:defRP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relationship or and of being left to care for </a:t>
            </a:r>
            <a:r>
              <a:rPr lang="en-US" sz="2400" dirty="0" smtClean="0">
                <a:latin typeface="Times New Roman" pitchFamily="18" charset="0"/>
                <a:cs typeface="Times New Roman" pitchFamily="18" charset="0"/>
              </a:rPr>
              <a:t>oneself</a:t>
            </a:r>
          </a:p>
          <a:p>
            <a:pPr marL="457200" lvl="1" indent="0">
              <a:buNone/>
              <a:defRPr/>
            </a:pPr>
            <a:endParaRPr lang="en-US" sz="2400" dirty="0" smtClean="0">
              <a:latin typeface="Times New Roman" pitchFamily="18" charset="0"/>
              <a:cs typeface="Times New Roman" pitchFamily="18" charset="0"/>
            </a:endParaRPr>
          </a:p>
          <a:p>
            <a:pPr marL="800100" lvl="1" indent="-342900">
              <a:defRPr/>
            </a:pPr>
            <a:r>
              <a:rPr lang="en-US" sz="2400" dirty="0" smtClean="0">
                <a:latin typeface="Times New Roman" pitchFamily="18" charset="0"/>
                <a:cs typeface="Times New Roman" pitchFamily="18" charset="0"/>
              </a:rPr>
              <a:t>Limited </a:t>
            </a:r>
            <a:r>
              <a:rPr lang="en-US" sz="2400" dirty="0">
                <a:latin typeface="Times New Roman" pitchFamily="18" charset="0"/>
                <a:cs typeface="Times New Roman" pitchFamily="18" charset="0"/>
              </a:rPr>
              <a:t>capacity to make everyday decisions without an excessive amount of advice and reassurance from other.         </a:t>
            </a:r>
          </a:p>
          <a:p>
            <a:endParaRPr lang="en-US" sz="2800" dirty="0">
              <a:latin typeface="Times New Roman" pitchFamily="18" charset="0"/>
              <a:cs typeface="Times New Roman" pitchFamily="18" charset="0"/>
            </a:endParaRPr>
          </a:p>
        </p:txBody>
      </p:sp>
      <p:pic>
        <p:nvPicPr>
          <p:cNvPr id="4" name="Picture 2" descr="E:\cinical teaching\iStock_000000809614Small-300x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1752600"/>
            <a:ext cx="304799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79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personality </a:t>
            </a:r>
            <a:endParaRPr lang="en-US" dirty="0"/>
          </a:p>
        </p:txBody>
      </p:sp>
      <p:sp>
        <p:nvSpPr>
          <p:cNvPr id="3" name="Content Placeholder 2"/>
          <p:cNvSpPr>
            <a:spLocks noGrp="1"/>
          </p:cNvSpPr>
          <p:nvPr>
            <p:ph idx="1"/>
          </p:nvPr>
        </p:nvSpPr>
        <p:spPr/>
        <p:txBody>
          <a:bodyPr/>
          <a:lstStyle/>
          <a:p>
            <a:r>
              <a:rPr lang="en-US" dirty="0" smtClean="0"/>
              <a:t>Physical appearance</a:t>
            </a:r>
          </a:p>
          <a:p>
            <a:r>
              <a:rPr lang="en-US" dirty="0" smtClean="0"/>
              <a:t>Character (it refers to ethical or moral)</a:t>
            </a:r>
          </a:p>
          <a:p>
            <a:r>
              <a:rPr lang="en-US" dirty="0" smtClean="0"/>
              <a:t>Temperament (Deep rooted emotion)</a:t>
            </a:r>
          </a:p>
          <a:p>
            <a:r>
              <a:rPr lang="en-US" dirty="0" smtClean="0"/>
              <a:t>Interest (Felt needs of an individual)</a:t>
            </a:r>
          </a:p>
          <a:p>
            <a:r>
              <a:rPr lang="en-US" dirty="0" smtClean="0"/>
              <a:t>Ability (Special natural power)</a:t>
            </a:r>
          </a:p>
          <a:p>
            <a:r>
              <a:rPr lang="en-US" dirty="0" smtClean="0"/>
              <a:t>Sociability  (Individual to socialize himself)</a:t>
            </a:r>
          </a:p>
          <a:p>
            <a:r>
              <a:rPr lang="en-US" dirty="0" smtClean="0"/>
              <a:t>Emotionality (Mature emotional)</a:t>
            </a:r>
            <a:endParaRPr lang="en-US" dirty="0"/>
          </a:p>
        </p:txBody>
      </p:sp>
    </p:spTree>
    <p:extLst>
      <p:ext uri="{BB962C8B-B14F-4D97-AF65-F5344CB8AC3E}">
        <p14:creationId xmlns:p14="http://schemas.microsoft.com/office/powerpoint/2010/main" val="16485548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733802"/>
            <a:ext cx="7299960" cy="5285998"/>
          </a:xfrm>
        </p:spPr>
        <p:txBody>
          <a:bodyPr/>
          <a:lstStyle/>
          <a:p>
            <a:r>
              <a:rPr lang="en-US" dirty="0" smtClean="0"/>
              <a:t>Lack of self confidence apparent in posture, voice and mannerisms.</a:t>
            </a:r>
          </a:p>
          <a:p>
            <a:r>
              <a:rPr lang="en-US" dirty="0" smtClean="0"/>
              <a:t>Passive and acquiescent</a:t>
            </a:r>
          </a:p>
          <a:p>
            <a:r>
              <a:rPr lang="en-US" dirty="0" smtClean="0"/>
              <a:t>When alone feel pessimistic, discouraged, and dejected.</a:t>
            </a:r>
          </a:p>
          <a:p>
            <a:r>
              <a:rPr lang="en-US" dirty="0" smtClean="0"/>
              <a:t>Passive and submissive role in relations</a:t>
            </a:r>
          </a:p>
          <a:p>
            <a:r>
              <a:rPr lang="en-US" dirty="0" smtClean="0"/>
              <a:t>Relation with who provides nurturance and guidance</a:t>
            </a:r>
          </a:p>
          <a:p>
            <a:r>
              <a:rPr lang="en-US" dirty="0" smtClean="0"/>
              <a:t>Law self worth and easily hurt </a:t>
            </a:r>
          </a:p>
          <a:p>
            <a:r>
              <a:rPr lang="en-US" dirty="0" smtClean="0"/>
              <a:t>Will do almost anything to earn the acceptance of others.</a:t>
            </a:r>
            <a:endParaRPr lang="en-US" dirty="0"/>
          </a:p>
        </p:txBody>
      </p:sp>
    </p:spTree>
    <p:extLst>
      <p:ext uri="{BB962C8B-B14F-4D97-AF65-F5344CB8AC3E}">
        <p14:creationId xmlns:p14="http://schemas.microsoft.com/office/powerpoint/2010/main" val="42454890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0607579"/>
              </p:ext>
            </p:extLst>
          </p:nvPr>
        </p:nvGraphicFramePr>
        <p:xfrm>
          <a:off x="990600" y="914400"/>
          <a:ext cx="6918960" cy="4808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7122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620000" cy="5638800"/>
          </a:xfrm>
        </p:spPr>
        <p:txBody>
          <a:bodyPr>
            <a:normAutofit lnSpcReduction="10000"/>
          </a:bodyPr>
          <a:lstStyle/>
          <a:p>
            <a:pPr marL="0" indent="0" algn="ctr">
              <a:buNone/>
            </a:pPr>
            <a:r>
              <a:rPr lang="en-US" b="1" dirty="0" smtClean="0"/>
              <a:t>DIAGNOSTIC CRIETERIA</a:t>
            </a:r>
          </a:p>
          <a:p>
            <a:pPr marL="0" indent="0" algn="ctr">
              <a:buNone/>
            </a:pPr>
            <a:endParaRPr lang="en-US" b="1" dirty="0" smtClean="0"/>
          </a:p>
          <a:p>
            <a:pPr marL="457200" indent="-457200">
              <a:buAutoNum type="arabicParenBoth"/>
            </a:pPr>
            <a:r>
              <a:rPr lang="en-US" dirty="0" smtClean="0"/>
              <a:t>Has </a:t>
            </a:r>
            <a:r>
              <a:rPr lang="en-US" dirty="0"/>
              <a:t>Difficulty Making Everyday Decisions Without An Excessive Amount Of Advice And Reassurance From Others </a:t>
            </a:r>
            <a:endParaRPr lang="en-US" dirty="0" smtClean="0"/>
          </a:p>
          <a:p>
            <a:pPr marL="457200" indent="-457200">
              <a:buAutoNum type="arabicParenBoth"/>
            </a:pPr>
            <a:endParaRPr lang="en-US" dirty="0"/>
          </a:p>
          <a:p>
            <a:pPr marL="0" indent="0">
              <a:buNone/>
            </a:pPr>
            <a:r>
              <a:rPr lang="en-US" dirty="0"/>
              <a:t>(2) Needs Others To Assume Responsibility For Most Major Areas Of His Or Her Life </a:t>
            </a:r>
            <a:endParaRPr lang="en-US" dirty="0" smtClean="0"/>
          </a:p>
          <a:p>
            <a:pPr marL="0" indent="0">
              <a:buNone/>
            </a:pPr>
            <a:endParaRPr lang="en-US" dirty="0"/>
          </a:p>
          <a:p>
            <a:pPr marL="0" indent="0">
              <a:buNone/>
            </a:pPr>
            <a:r>
              <a:rPr lang="en-US" dirty="0"/>
              <a:t>(3) Has Difficulty Expressing Disagreement With Others Because Of Fear Of Loss Of Support Or Approval. </a:t>
            </a:r>
            <a:endParaRPr lang="en-US" dirty="0" smtClean="0"/>
          </a:p>
          <a:p>
            <a:pPr marL="0" indent="0">
              <a:buNone/>
            </a:pPr>
            <a:r>
              <a:rPr lang="en-US" dirty="0"/>
              <a:t/>
            </a:r>
            <a:br>
              <a:rPr lang="en-US" dirty="0"/>
            </a:br>
            <a:r>
              <a:rPr lang="en-US" dirty="0" smtClean="0"/>
              <a:t>(</a:t>
            </a:r>
            <a:r>
              <a:rPr lang="en-US" dirty="0"/>
              <a:t>4) Has Difficulty Initiating Projects Or Doing Things On His Or Her </a:t>
            </a:r>
            <a:r>
              <a:rPr lang="en-US" dirty="0" smtClean="0"/>
              <a:t>Own</a:t>
            </a:r>
            <a:endParaRPr lang="en-US" b="1" dirty="0"/>
          </a:p>
        </p:txBody>
      </p:sp>
    </p:spTree>
    <p:extLst>
      <p:ext uri="{BB962C8B-B14F-4D97-AF65-F5344CB8AC3E}">
        <p14:creationId xmlns:p14="http://schemas.microsoft.com/office/powerpoint/2010/main" val="17987058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38200"/>
            <a:ext cx="7315200" cy="5334000"/>
          </a:xfrm>
        </p:spPr>
        <p:txBody>
          <a:bodyPr>
            <a:normAutofit lnSpcReduction="10000"/>
          </a:bodyPr>
          <a:lstStyle/>
          <a:p>
            <a:pPr marL="0" indent="0">
              <a:buNone/>
            </a:pPr>
            <a:r>
              <a:rPr lang="en-US" dirty="0"/>
              <a:t>(5) Goes To Excessive Lengths To Obtain Nurturance And Support From Others, To The Point Of Volunteering To Do Things That Are Unpleasant </a:t>
            </a:r>
            <a:endParaRPr lang="en-US" dirty="0" smtClean="0"/>
          </a:p>
          <a:p>
            <a:pPr marL="0" indent="0">
              <a:buNone/>
            </a:pPr>
            <a:endParaRPr lang="en-US" dirty="0"/>
          </a:p>
          <a:p>
            <a:pPr marL="0" indent="0">
              <a:buNone/>
            </a:pPr>
            <a:r>
              <a:rPr lang="en-US" dirty="0"/>
              <a:t>(6) Feels Uncomfortable Or Helpless When Alone Because Of Exaggerated Fears Of Being Unable To Care For Himself Or Herself </a:t>
            </a:r>
            <a:endParaRPr lang="en-US" dirty="0" smtClean="0"/>
          </a:p>
          <a:p>
            <a:pPr marL="0" indent="0">
              <a:buNone/>
            </a:pPr>
            <a:endParaRPr lang="en-US" dirty="0"/>
          </a:p>
          <a:p>
            <a:pPr marL="0" indent="0">
              <a:buNone/>
            </a:pPr>
            <a:r>
              <a:rPr lang="en-US" dirty="0"/>
              <a:t>(7) Urgently Seeks Another Relationship As A Source Of Care And Support When A Close Relationship Ends </a:t>
            </a:r>
            <a:endParaRPr lang="en-US" dirty="0" smtClean="0"/>
          </a:p>
          <a:p>
            <a:pPr marL="0" indent="0">
              <a:buNone/>
            </a:pPr>
            <a:endParaRPr lang="en-US" dirty="0"/>
          </a:p>
          <a:p>
            <a:pPr marL="0" indent="0">
              <a:buNone/>
            </a:pPr>
            <a:r>
              <a:rPr lang="en-US" dirty="0"/>
              <a:t>(8) Is Unrealistically Preoccupied With Fears Of Being Left To Take Care Of Himself Or Herself</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39838891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935018"/>
          </a:xfrm>
        </p:spPr>
        <p:txBody>
          <a:bodyPr>
            <a:normAutofit fontScale="90000"/>
          </a:bodyPr>
          <a:lstStyle/>
          <a:p>
            <a:r>
              <a:rPr lang="en-US" sz="2800" b="1" dirty="0">
                <a:solidFill>
                  <a:schemeClr val="accent2">
                    <a:lumMod val="75000"/>
                  </a:schemeClr>
                </a:solidFill>
                <a:latin typeface="Algerian" pitchFamily="82" charset="0"/>
              </a:rPr>
              <a:t>Obsessive Compulsive Personality Disorder</a:t>
            </a:r>
          </a:p>
        </p:txBody>
      </p:sp>
      <p:sp>
        <p:nvSpPr>
          <p:cNvPr id="3" name="Content Placeholder 2"/>
          <p:cNvSpPr>
            <a:spLocks noGrp="1"/>
          </p:cNvSpPr>
          <p:nvPr>
            <p:ph idx="1"/>
          </p:nvPr>
        </p:nvSpPr>
        <p:spPr>
          <a:xfrm>
            <a:off x="838200" y="2119256"/>
            <a:ext cx="7467600" cy="4052943"/>
          </a:xfrm>
        </p:spPr>
        <p:txBody>
          <a:bodyPr>
            <a:normAutofit lnSpcReduction="10000"/>
          </a:bodyPr>
          <a:lstStyle/>
          <a:p>
            <a:pPr>
              <a:lnSpc>
                <a:spcPct val="90000"/>
              </a:lnSpc>
            </a:pPr>
            <a:r>
              <a:rPr lang="en-US" sz="2800" dirty="0" smtClean="0">
                <a:latin typeface="Times New Roman" pitchFamily="18" charset="0"/>
                <a:cs typeface="Times New Roman" pitchFamily="18" charset="0"/>
              </a:rPr>
              <a:t>Very serious and formal and difficulty in expressing emotions.</a:t>
            </a:r>
          </a:p>
          <a:p>
            <a:pPr>
              <a:lnSpc>
                <a:spcPct val="90000"/>
              </a:lnSpc>
            </a:pPr>
            <a:r>
              <a:rPr lang="en-US" sz="2800" dirty="0" smtClean="0">
                <a:latin typeface="Times New Roman" pitchFamily="18" charset="0"/>
                <a:cs typeface="Times New Roman" pitchFamily="18" charset="0"/>
              </a:rPr>
              <a:t>An intense fear of making mistakes lead to difficulty with decision making</a:t>
            </a:r>
          </a:p>
          <a:p>
            <a:pPr>
              <a:lnSpc>
                <a:spcPct val="90000"/>
              </a:lnSpc>
            </a:pPr>
            <a:r>
              <a:rPr lang="en-US" sz="2800" dirty="0" smtClean="0">
                <a:latin typeface="Times New Roman" pitchFamily="18" charset="0"/>
                <a:cs typeface="Times New Roman" pitchFamily="18" charset="0"/>
              </a:rPr>
              <a:t>Common in men, most commonly in oldest children</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a:p>
            <a:pPr>
              <a:lnSpc>
                <a:spcPct val="90000"/>
              </a:lnSpc>
            </a:pPr>
            <a:r>
              <a:rPr lang="en-US" sz="2800" dirty="0" smtClean="0">
                <a:latin typeface="Times New Roman" pitchFamily="18" charset="0"/>
                <a:cs typeface="Times New Roman" pitchFamily="18" charset="0"/>
              </a:rPr>
              <a:t>People </a:t>
            </a:r>
            <a:r>
              <a:rPr lang="en-US" sz="2800" dirty="0">
                <a:latin typeface="Times New Roman" pitchFamily="18" charset="0"/>
                <a:cs typeface="Times New Roman" pitchFamily="18" charset="0"/>
              </a:rPr>
              <a:t>with OCPD tend to stress perfectionism above all else, and feel anxious when they perceive that things aren't "right". </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674291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467600" cy="5486400"/>
          </a:xfrm>
        </p:spPr>
        <p:txBody>
          <a:bodyPr>
            <a:normAutofit fontScale="70000" lnSpcReduction="20000"/>
          </a:bodyPr>
          <a:lstStyle/>
          <a:p>
            <a:pPr marL="0" indent="0" algn="ctr">
              <a:buNone/>
            </a:pPr>
            <a:r>
              <a:rPr lang="en-US" b="1" dirty="0" smtClean="0"/>
              <a:t>SYMPTOMS</a:t>
            </a:r>
            <a:r>
              <a:rPr lang="en-US" dirty="0" smtClean="0"/>
              <a:t> </a:t>
            </a:r>
          </a:p>
          <a:p>
            <a:r>
              <a:rPr lang="en-US" sz="2800" dirty="0" smtClean="0">
                <a:latin typeface="Times New Roman" pitchFamily="18" charset="0"/>
                <a:cs typeface="Times New Roman" pitchFamily="18" charset="0"/>
              </a:rPr>
              <a:t>Feeling </a:t>
            </a:r>
            <a:r>
              <a:rPr lang="en-US" sz="2800" dirty="0">
                <a:latin typeface="Times New Roman" pitchFamily="18" charset="0"/>
                <a:cs typeface="Times New Roman" pitchFamily="18" charset="0"/>
              </a:rPr>
              <a:t>of excessive doubt and caution</a:t>
            </a:r>
          </a:p>
          <a:p>
            <a:r>
              <a:rPr lang="en-US" sz="2800" dirty="0">
                <a:latin typeface="Times New Roman" pitchFamily="18" charset="0"/>
                <a:cs typeface="Times New Roman" pitchFamily="18" charset="0"/>
              </a:rPr>
              <a:t> P</a:t>
            </a:r>
            <a:r>
              <a:rPr lang="en-US" sz="2800" dirty="0" smtClean="0">
                <a:latin typeface="Times New Roman" pitchFamily="18" charset="0"/>
                <a:cs typeface="Times New Roman" pitchFamily="18" charset="0"/>
              </a:rPr>
              <a:t>reoccupation </a:t>
            </a:r>
            <a:r>
              <a:rPr lang="en-US" sz="2800" dirty="0">
                <a:latin typeface="Times New Roman" pitchFamily="18" charset="0"/>
                <a:cs typeface="Times New Roman" pitchFamily="18" charset="0"/>
              </a:rPr>
              <a:t>with rules, lists, order</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Perfectionism</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Rigidity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High standards</a:t>
            </a:r>
          </a:p>
          <a:p>
            <a:r>
              <a:rPr lang="en-US" sz="2800" dirty="0" smtClean="0">
                <a:latin typeface="Times New Roman" pitchFamily="18" charset="0"/>
                <a:cs typeface="Times New Roman" pitchFamily="18" charset="0"/>
              </a:rPr>
              <a:t>Rigid about rules</a:t>
            </a:r>
          </a:p>
          <a:p>
            <a:r>
              <a:rPr lang="en-US" sz="2800" dirty="0" smtClean="0">
                <a:latin typeface="Times New Roman" pitchFamily="18" charset="0"/>
                <a:cs typeface="Times New Roman" pitchFamily="18" charset="0"/>
              </a:rPr>
              <a:t>Social behavior</a:t>
            </a:r>
          </a:p>
          <a:p>
            <a:pPr marL="0" indent="0">
              <a:buNone/>
            </a:pPr>
            <a:r>
              <a:rPr lang="en-US" sz="2800" dirty="0" smtClean="0">
                <a:latin typeface="Times New Roman" pitchFamily="18" charset="0"/>
                <a:cs typeface="Times New Roman" pitchFamily="18" charset="0"/>
              </a:rPr>
              <a:t>Is polite and formal</a:t>
            </a:r>
          </a:p>
          <a:p>
            <a:r>
              <a:rPr lang="en-US" sz="2800" dirty="0" smtClean="0">
                <a:latin typeface="Times New Roman" pitchFamily="18" charset="0"/>
                <a:cs typeface="Times New Roman" pitchFamily="18" charset="0"/>
              </a:rPr>
              <a:t>“rank conscious”</a:t>
            </a:r>
          </a:p>
          <a:p>
            <a:r>
              <a:rPr lang="en-US" sz="2800" dirty="0" smtClean="0">
                <a:latin typeface="Times New Roman" pitchFamily="18" charset="0"/>
                <a:cs typeface="Times New Roman" pitchFamily="18" charset="0"/>
              </a:rPr>
              <a:t>“bureaucratic personality”</a:t>
            </a:r>
          </a:p>
          <a:p>
            <a:r>
              <a:rPr lang="en-US" sz="2800" dirty="0" smtClean="0">
                <a:latin typeface="Times New Roman" pitchFamily="18" charset="0"/>
                <a:cs typeface="Times New Roman" pitchFamily="18" charset="0"/>
              </a:rPr>
              <a:t>Immature and irresponsible</a:t>
            </a:r>
          </a:p>
          <a:p>
            <a:r>
              <a:rPr lang="en-US" sz="2800" dirty="0" smtClean="0">
                <a:latin typeface="Times New Roman" pitchFamily="18" charset="0"/>
                <a:cs typeface="Times New Roman" pitchFamily="18" charset="0"/>
              </a:rPr>
              <a:t>Ambivalence, conflict and </a:t>
            </a:r>
          </a:p>
          <a:p>
            <a:pPr marL="0" indent="0">
              <a:buNone/>
            </a:pPr>
            <a:r>
              <a:rPr lang="en-US" sz="2800" dirty="0" smtClean="0">
                <a:latin typeface="Times New Roman" pitchFamily="18" charset="0"/>
                <a:cs typeface="Times New Roman" pitchFamily="18" charset="0"/>
              </a:rPr>
              <a:t>Hostility</a:t>
            </a:r>
          </a:p>
          <a:p>
            <a:r>
              <a:rPr lang="en-US" sz="2800" dirty="0" err="1" smtClean="0">
                <a:latin typeface="Times New Roman" pitchFamily="18" charset="0"/>
                <a:cs typeface="Times New Roman" pitchFamily="18" charset="0"/>
              </a:rPr>
              <a:t>Defence</a:t>
            </a:r>
            <a:r>
              <a:rPr lang="en-US" sz="2800" dirty="0" smtClean="0">
                <a:latin typeface="Times New Roman" pitchFamily="18" charset="0"/>
                <a:cs typeface="Times New Roman" pitchFamily="18" charset="0"/>
              </a:rPr>
              <a:t> mechanism used- </a:t>
            </a:r>
          </a:p>
          <a:p>
            <a:pPr marL="0" indent="0">
              <a:buNone/>
            </a:pPr>
            <a:r>
              <a:rPr lang="en-US" sz="2800" dirty="0" smtClean="0">
                <a:latin typeface="Times New Roman" pitchFamily="18" charset="0"/>
                <a:cs typeface="Times New Roman" pitchFamily="18" charset="0"/>
              </a:rPr>
              <a:t>reaction formation, isolation, </a:t>
            </a:r>
          </a:p>
          <a:p>
            <a:pPr marL="0" indent="0">
              <a:buNone/>
            </a:pPr>
            <a:r>
              <a:rPr lang="en-US" sz="2800" dirty="0" smtClean="0">
                <a:latin typeface="Times New Roman" pitchFamily="18" charset="0"/>
                <a:cs typeface="Times New Roman" pitchFamily="18" charset="0"/>
              </a:rPr>
              <a:t>intellectualization, rationalization, </a:t>
            </a:r>
          </a:p>
          <a:p>
            <a:pPr marL="0" indent="0">
              <a:buNone/>
            </a:pPr>
            <a:r>
              <a:rPr lang="en-US" sz="2800" dirty="0" smtClean="0">
                <a:latin typeface="Times New Roman" pitchFamily="18" charset="0"/>
                <a:cs typeface="Times New Roman" pitchFamily="18" charset="0"/>
              </a:rPr>
              <a:t>undoing</a:t>
            </a:r>
            <a:endParaRPr lang="en-US" sz="2800" dirty="0">
              <a:latin typeface="Times New Roman" pitchFamily="18" charset="0"/>
              <a:cs typeface="Times New Roman" pitchFamily="18" charset="0"/>
            </a:endParaRPr>
          </a:p>
        </p:txBody>
      </p:sp>
      <p:pic>
        <p:nvPicPr>
          <p:cNvPr id="4" name="Picture 3" descr="E:\cinical teaching\han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05000"/>
            <a:ext cx="4800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7750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015536550"/>
              </p:ext>
            </p:extLst>
          </p:nvPr>
        </p:nvGraphicFramePr>
        <p:xfrm>
          <a:off x="838200" y="762000"/>
          <a:ext cx="7467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5452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a:t>
            </a:r>
            <a:endParaRPr lang="en-US" dirty="0"/>
          </a:p>
        </p:txBody>
      </p:sp>
      <p:sp>
        <p:nvSpPr>
          <p:cNvPr id="3" name="Content Placeholder 2"/>
          <p:cNvSpPr>
            <a:spLocks noGrp="1"/>
          </p:cNvSpPr>
          <p:nvPr>
            <p:ph idx="1"/>
          </p:nvPr>
        </p:nvSpPr>
        <p:spPr>
          <a:xfrm>
            <a:off x="838200" y="2119256"/>
            <a:ext cx="7467600" cy="4129143"/>
          </a:xfrm>
        </p:spPr>
        <p:txBody>
          <a:bodyPr/>
          <a:lstStyle/>
          <a:p>
            <a:r>
              <a:rPr lang="en-US" dirty="0" smtClean="0"/>
              <a:t>Preoccupied with details</a:t>
            </a:r>
          </a:p>
          <a:p>
            <a:r>
              <a:rPr lang="en-US" dirty="0" smtClean="0"/>
              <a:t>Shows perfectionism</a:t>
            </a:r>
          </a:p>
          <a:p>
            <a:r>
              <a:rPr lang="en-US" dirty="0" smtClean="0"/>
              <a:t>Excessively devoted to work</a:t>
            </a:r>
          </a:p>
          <a:p>
            <a:r>
              <a:rPr lang="en-US" dirty="0" smtClean="0"/>
              <a:t>Over conscientious, scrupulous, inflexible</a:t>
            </a:r>
          </a:p>
          <a:p>
            <a:r>
              <a:rPr lang="en-US" dirty="0" smtClean="0"/>
              <a:t>Unable to discard worthless object  even without sentiment</a:t>
            </a:r>
          </a:p>
          <a:p>
            <a:r>
              <a:rPr lang="en-US" dirty="0" smtClean="0"/>
              <a:t>Reluctant to delegate task to others</a:t>
            </a:r>
          </a:p>
          <a:p>
            <a:r>
              <a:rPr lang="en-US" dirty="0" smtClean="0"/>
              <a:t>Money is viewed as to be hoarded for future</a:t>
            </a:r>
          </a:p>
          <a:p>
            <a:r>
              <a:rPr lang="en-US" dirty="0" smtClean="0"/>
              <a:t>Shows rigidity and </a:t>
            </a:r>
            <a:r>
              <a:rPr lang="en-US" dirty="0" err="1" smtClean="0"/>
              <a:t>sttubornness</a:t>
            </a:r>
            <a:endParaRPr lang="en-US" dirty="0" smtClean="0"/>
          </a:p>
          <a:p>
            <a:endParaRPr lang="en-US" dirty="0"/>
          </a:p>
        </p:txBody>
      </p:sp>
    </p:spTree>
    <p:extLst>
      <p:ext uri="{BB962C8B-B14F-4D97-AF65-F5344CB8AC3E}">
        <p14:creationId xmlns:p14="http://schemas.microsoft.com/office/powerpoint/2010/main" val="1411785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554017"/>
          </a:xfrm>
        </p:spPr>
        <p:txBody>
          <a:bodyPr>
            <a:normAutofit fontScale="90000"/>
          </a:bodyPr>
          <a:lstStyle/>
          <a:p>
            <a:r>
              <a:rPr lang="en-US" b="1" dirty="0" smtClean="0">
                <a:solidFill>
                  <a:schemeClr val="accent2">
                    <a:lumMod val="50000"/>
                  </a:schemeClr>
                </a:solidFill>
                <a:latin typeface="Algerian" pitchFamily="82" charset="0"/>
              </a:rPr>
              <a:t>PASSIVE AGGRESSIVE </a:t>
            </a:r>
            <a:endParaRPr lang="en-US" b="1" dirty="0">
              <a:solidFill>
                <a:schemeClr val="accent2">
                  <a:lumMod val="50000"/>
                </a:schemeClr>
              </a:solidFill>
              <a:latin typeface="Algerian" pitchFamily="82" charset="0"/>
            </a:endParaRPr>
          </a:p>
        </p:txBody>
      </p:sp>
      <p:sp>
        <p:nvSpPr>
          <p:cNvPr id="3" name="Content Placeholder 2"/>
          <p:cNvSpPr>
            <a:spLocks noGrp="1"/>
          </p:cNvSpPr>
          <p:nvPr>
            <p:ph idx="1"/>
          </p:nvPr>
        </p:nvSpPr>
        <p:spPr>
          <a:xfrm>
            <a:off x="838200" y="1524000"/>
            <a:ext cx="7467600" cy="4648200"/>
          </a:xfrm>
        </p:spPr>
        <p:txBody>
          <a:bodyPr/>
          <a:lstStyle/>
          <a:p>
            <a:r>
              <a:rPr lang="en-US" dirty="0"/>
              <a:t>N</a:t>
            </a:r>
            <a:r>
              <a:rPr lang="en-US" dirty="0" smtClean="0"/>
              <a:t>egativistic </a:t>
            </a:r>
            <a:r>
              <a:rPr lang="en-US" dirty="0"/>
              <a:t>attitudes and passive resistance to demands for adequate performance in social and occupational </a:t>
            </a:r>
            <a:r>
              <a:rPr lang="en-US" dirty="0" smtClean="0"/>
              <a:t>situations</a:t>
            </a:r>
          </a:p>
          <a:p>
            <a:pPr marL="0" indent="0">
              <a:buNone/>
            </a:pPr>
            <a:endParaRPr lang="en-US" dirty="0" smtClean="0"/>
          </a:p>
          <a:p>
            <a:r>
              <a:rPr lang="en-US" dirty="0"/>
              <a:t>P</a:t>
            </a:r>
            <a:r>
              <a:rPr lang="en-US" dirty="0" smtClean="0"/>
              <a:t>eople </a:t>
            </a:r>
            <a:r>
              <a:rPr lang="en-US" dirty="0"/>
              <a:t>are passively expressing covert aggression</a:t>
            </a:r>
          </a:p>
        </p:txBody>
      </p:sp>
    </p:spTree>
    <p:extLst>
      <p:ext uri="{BB962C8B-B14F-4D97-AF65-F5344CB8AC3E}">
        <p14:creationId xmlns:p14="http://schemas.microsoft.com/office/powerpoint/2010/main" val="326998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95437361"/>
              </p:ext>
            </p:extLst>
          </p:nvPr>
        </p:nvGraphicFramePr>
        <p:xfrm>
          <a:off x="914400" y="762000"/>
          <a:ext cx="7391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96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5023" y="817583"/>
            <a:ext cx="6965245" cy="858817"/>
          </a:xfrm>
        </p:spPr>
        <p:txBody>
          <a:bodyPr>
            <a:normAutofit/>
          </a:bodyPr>
          <a:lstStyle/>
          <a:p>
            <a:pPr algn="ctr"/>
            <a:r>
              <a:rPr lang="en-US" sz="4800" b="1" dirty="0">
                <a:solidFill>
                  <a:schemeClr val="accent2">
                    <a:lumMod val="75000"/>
                  </a:schemeClr>
                </a:solidFill>
                <a:latin typeface="Algerian" pitchFamily="82" charset="0"/>
              </a:rPr>
              <a:t>I</a:t>
            </a:r>
            <a:r>
              <a:rPr lang="en-US" sz="4800" b="1" dirty="0" smtClean="0">
                <a:solidFill>
                  <a:schemeClr val="accent2">
                    <a:lumMod val="75000"/>
                  </a:schemeClr>
                </a:solidFill>
                <a:latin typeface="Algerian" pitchFamily="82" charset="0"/>
              </a:rPr>
              <a:t>ntroduction</a:t>
            </a:r>
            <a:endParaRPr lang="en-US" sz="4800" b="1" dirty="0">
              <a:solidFill>
                <a:schemeClr val="accent2">
                  <a:lumMod val="75000"/>
                </a:schemeClr>
              </a:solidFill>
              <a:latin typeface="Algerian" pitchFamily="82" charset="0"/>
            </a:endParaRPr>
          </a:p>
        </p:txBody>
      </p:sp>
      <p:sp>
        <p:nvSpPr>
          <p:cNvPr id="2" name="Content Placeholder 1"/>
          <p:cNvSpPr>
            <a:spLocks noGrp="1"/>
          </p:cNvSpPr>
          <p:nvPr>
            <p:ph idx="1"/>
          </p:nvPr>
        </p:nvSpPr>
        <p:spPr>
          <a:xfrm>
            <a:off x="914400" y="1752600"/>
            <a:ext cx="7391400" cy="4419600"/>
          </a:xfrm>
        </p:spPr>
        <p:txBody>
          <a:bodyPr>
            <a:normAutofit lnSpcReduction="10000"/>
          </a:bodyPr>
          <a:lstStyle/>
          <a:p>
            <a:endParaRPr lang="en-US" dirty="0" smtClean="0"/>
          </a:p>
          <a:p>
            <a:r>
              <a:rPr lang="en-US" sz="3200" dirty="0" smtClean="0">
                <a:latin typeface="Times New Roman" pitchFamily="18" charset="0"/>
                <a:cs typeface="Times New Roman" pitchFamily="18" charset="0"/>
              </a:rPr>
              <a:t>The </a:t>
            </a:r>
            <a:r>
              <a:rPr lang="en-US" sz="3200" dirty="0">
                <a:latin typeface="Times New Roman" pitchFamily="18" charset="0"/>
                <a:cs typeface="Times New Roman" pitchFamily="18" charset="0"/>
              </a:rPr>
              <a:t>word personality is derived from the Greek term persona. It was originally used to describe the theatrical mask worn by some dramatic actors at the time. Over the years, it lost its connotation of pretense and illusion and came to represent the person behind the mask—the “real” person.</a:t>
            </a:r>
          </a:p>
          <a:p>
            <a:endParaRPr lang="en-US" dirty="0"/>
          </a:p>
        </p:txBody>
      </p:sp>
    </p:spTree>
    <p:extLst>
      <p:ext uri="{BB962C8B-B14F-4D97-AF65-F5344CB8AC3E}">
        <p14:creationId xmlns:p14="http://schemas.microsoft.com/office/powerpoint/2010/main" val="32326692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7620000" cy="5867400"/>
          </a:xfrm>
        </p:spPr>
        <p:txBody>
          <a:bodyPr>
            <a:normAutofit fontScale="92500" lnSpcReduction="10000"/>
          </a:bodyPr>
          <a:lstStyle/>
          <a:p>
            <a:pPr marL="0" indent="0" algn="ctr">
              <a:buNone/>
            </a:pPr>
            <a:r>
              <a:rPr lang="en-US" sz="3000" b="1" dirty="0" smtClean="0"/>
              <a:t>DIAGNOSTIC  CRITERIA</a:t>
            </a:r>
          </a:p>
          <a:p>
            <a:pPr marL="0" indent="0" algn="ctr">
              <a:buNone/>
            </a:pPr>
            <a:endParaRPr lang="en-US" b="1" dirty="0" smtClean="0"/>
          </a:p>
          <a:p>
            <a:pPr marL="0" indent="0">
              <a:buNone/>
            </a:pPr>
            <a:r>
              <a:rPr lang="en-US" dirty="0"/>
              <a:t>1. </a:t>
            </a:r>
            <a:r>
              <a:rPr lang="en-US" sz="2800" dirty="0"/>
              <a:t>Passive resistance to routine social or occupational obligations</a:t>
            </a:r>
          </a:p>
          <a:p>
            <a:pPr marL="0" indent="0">
              <a:buNone/>
            </a:pPr>
            <a:r>
              <a:rPr lang="en-US" sz="2800" dirty="0"/>
              <a:t> 2. Complains of being misunderstood or underappreciated</a:t>
            </a:r>
          </a:p>
          <a:p>
            <a:pPr marL="0" indent="0">
              <a:buNone/>
            </a:pPr>
            <a:r>
              <a:rPr lang="en-US" sz="2800" dirty="0" smtClean="0"/>
              <a:t>3</a:t>
            </a:r>
            <a:r>
              <a:rPr lang="en-US" sz="2800" dirty="0"/>
              <a:t>. Complains of personal </a:t>
            </a:r>
            <a:r>
              <a:rPr lang="en-US" sz="2800" dirty="0" smtClean="0"/>
              <a:t>misfortune</a:t>
            </a:r>
          </a:p>
          <a:p>
            <a:pPr marL="0" indent="0">
              <a:buNone/>
            </a:pPr>
            <a:r>
              <a:rPr lang="en-US" sz="2800" dirty="0" smtClean="0"/>
              <a:t>4</a:t>
            </a:r>
            <a:r>
              <a:rPr lang="en-US" sz="2800" dirty="0"/>
              <a:t>. Sullenness or </a:t>
            </a:r>
            <a:r>
              <a:rPr lang="en-US" sz="2800" dirty="0" err="1"/>
              <a:t>belligerance</a:t>
            </a:r>
            <a:r>
              <a:rPr lang="en-US" sz="2800" dirty="0"/>
              <a:t> </a:t>
            </a:r>
            <a:endParaRPr lang="en-US" sz="2800" dirty="0" smtClean="0"/>
          </a:p>
          <a:p>
            <a:pPr marL="0" indent="0">
              <a:buNone/>
            </a:pPr>
            <a:r>
              <a:rPr lang="en-US" sz="2800" dirty="0" smtClean="0"/>
              <a:t>5</a:t>
            </a:r>
            <a:r>
              <a:rPr lang="en-US" sz="2800" dirty="0"/>
              <a:t>. Highly critical of </a:t>
            </a:r>
            <a:r>
              <a:rPr lang="en-US" sz="2800" dirty="0" smtClean="0"/>
              <a:t>authority</a:t>
            </a:r>
          </a:p>
          <a:p>
            <a:pPr marL="0" indent="0">
              <a:buNone/>
            </a:pPr>
            <a:r>
              <a:rPr lang="en-US" sz="2800" dirty="0" smtClean="0"/>
              <a:t>6</a:t>
            </a:r>
            <a:r>
              <a:rPr lang="en-US" sz="2800" dirty="0"/>
              <a:t>. Resents or is envious of those perceived as </a:t>
            </a:r>
            <a:endParaRPr lang="en-US" sz="2800" dirty="0" smtClean="0"/>
          </a:p>
          <a:p>
            <a:pPr marL="0" indent="0">
              <a:buNone/>
            </a:pPr>
            <a:r>
              <a:rPr lang="en-US" sz="2800" dirty="0" smtClean="0"/>
              <a:t>being</a:t>
            </a:r>
            <a:r>
              <a:rPr lang="en-US" sz="2800" dirty="0"/>
              <a:t> more </a:t>
            </a:r>
            <a:r>
              <a:rPr lang="en-US" sz="2800" dirty="0" smtClean="0"/>
              <a:t>fortunate</a:t>
            </a:r>
          </a:p>
          <a:p>
            <a:pPr marL="0" indent="0">
              <a:buNone/>
            </a:pPr>
            <a:r>
              <a:rPr lang="en-US" sz="2800" dirty="0" smtClean="0"/>
              <a:t>7</a:t>
            </a:r>
            <a:r>
              <a:rPr lang="en-US" sz="2800" dirty="0"/>
              <a:t>. Alternates between hostile defiance and </a:t>
            </a:r>
            <a:endParaRPr lang="en-US" sz="2800" dirty="0" smtClean="0"/>
          </a:p>
          <a:p>
            <a:pPr marL="0" indent="0">
              <a:buNone/>
            </a:pPr>
            <a:r>
              <a:rPr lang="en-US" sz="2800" dirty="0" smtClean="0"/>
              <a:t>contrition</a:t>
            </a:r>
            <a:r>
              <a:rPr lang="en-US" sz="2800" b="1" dirty="0"/>
              <a:t> </a:t>
            </a:r>
            <a:endParaRPr lang="en-US" sz="2800" dirty="0"/>
          </a:p>
          <a:p>
            <a:pPr marL="0" indent="0">
              <a:buNone/>
            </a:pPr>
            <a:endParaRPr lang="en-US" sz="2800" b="1" dirty="0"/>
          </a:p>
        </p:txBody>
      </p:sp>
    </p:spTree>
    <p:extLst>
      <p:ext uri="{BB962C8B-B14F-4D97-AF65-F5344CB8AC3E}">
        <p14:creationId xmlns:p14="http://schemas.microsoft.com/office/powerpoint/2010/main" val="38719994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8"/>
          </a:xfrm>
        </p:spPr>
        <p:txBody>
          <a:bodyPr/>
          <a:lstStyle/>
          <a:p>
            <a:r>
              <a:rPr lang="en-US" b="1" dirty="0" smtClean="0">
                <a:solidFill>
                  <a:schemeClr val="accent2">
                    <a:lumMod val="75000"/>
                  </a:schemeClr>
                </a:solidFill>
                <a:latin typeface="Algerian" pitchFamily="82" charset="0"/>
              </a:rPr>
              <a:t>MANAGEMENT</a:t>
            </a:r>
            <a:endParaRPr lang="en-US" b="1" dirty="0">
              <a:solidFill>
                <a:schemeClr val="accent2">
                  <a:lumMod val="75000"/>
                </a:schemeClr>
              </a:solidFill>
              <a:latin typeface="Algerian" pitchFamily="82" charset="0"/>
            </a:endParaRPr>
          </a:p>
        </p:txBody>
      </p:sp>
      <p:sp>
        <p:nvSpPr>
          <p:cNvPr id="3" name="Content Placeholder 2"/>
          <p:cNvSpPr>
            <a:spLocks noGrp="1"/>
          </p:cNvSpPr>
          <p:nvPr>
            <p:ph idx="1"/>
          </p:nvPr>
        </p:nvSpPr>
        <p:spPr>
          <a:xfrm>
            <a:off x="990600" y="1752600"/>
            <a:ext cx="7315200" cy="4267200"/>
          </a:xfrm>
        </p:spPr>
        <p:txBody>
          <a:bodyPr>
            <a:normAutofit lnSpcReduction="10000"/>
          </a:bodyPr>
          <a:lstStyle/>
          <a:p>
            <a:r>
              <a:rPr lang="en-US" sz="2800" dirty="0" smtClean="0"/>
              <a:t>Interpersonal psychotherapy</a:t>
            </a:r>
          </a:p>
          <a:p>
            <a:r>
              <a:rPr lang="en-US" sz="2800" dirty="0" smtClean="0"/>
              <a:t>Psychoanalytical psychotherapy (histrionic)</a:t>
            </a:r>
          </a:p>
          <a:p>
            <a:r>
              <a:rPr lang="en-US" sz="2800" dirty="0" smtClean="0"/>
              <a:t>Milieu group therapy (antisocial)</a:t>
            </a:r>
          </a:p>
          <a:p>
            <a:r>
              <a:rPr lang="en-US" sz="2800" dirty="0" smtClean="0"/>
              <a:t>CBT(OCD, passive aggressive, antisocial, avoidant)</a:t>
            </a:r>
            <a:endParaRPr lang="en-US" sz="2800" dirty="0"/>
          </a:p>
          <a:p>
            <a:r>
              <a:rPr lang="en-US" sz="2800" dirty="0" smtClean="0"/>
              <a:t>Dialectical Behavior Therapy</a:t>
            </a:r>
          </a:p>
          <a:p>
            <a:r>
              <a:rPr lang="en-US" sz="2800" smtClean="0"/>
              <a:t>Psychopharmacology  ANTIPSYCHOTICS, SSRIS, MAOS,  LITHIUM CARBONATE AND PROPRANODOL, ANXIOLYTICS</a:t>
            </a:r>
            <a:endParaRPr lang="en-US" sz="2800" dirty="0" smtClean="0"/>
          </a:p>
        </p:txBody>
      </p:sp>
    </p:spTree>
    <p:extLst>
      <p:ext uri="{BB962C8B-B14F-4D97-AF65-F5344CB8AC3E}">
        <p14:creationId xmlns:p14="http://schemas.microsoft.com/office/powerpoint/2010/main" val="14825012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6965245" cy="782618"/>
          </a:xfrm>
        </p:spPr>
        <p:txBody>
          <a:bodyPr/>
          <a:lstStyle/>
          <a:p>
            <a:r>
              <a:rPr lang="en-US" sz="3600" b="1" dirty="0" smtClean="0">
                <a:solidFill>
                  <a:schemeClr val="accent2">
                    <a:lumMod val="75000"/>
                  </a:schemeClr>
                </a:solidFill>
                <a:latin typeface="Algerian" pitchFamily="82" charset="0"/>
              </a:rPr>
              <a:t>NURSING MANAGEMENT</a:t>
            </a:r>
            <a:endParaRPr lang="en-US" b="1" dirty="0">
              <a:solidFill>
                <a:schemeClr val="accent2">
                  <a:lumMod val="75000"/>
                </a:schemeClr>
              </a:solidFill>
              <a:latin typeface="Algerian" pitchFamily="82" charset="0"/>
            </a:endParaRPr>
          </a:p>
        </p:txBody>
      </p:sp>
      <p:sp>
        <p:nvSpPr>
          <p:cNvPr id="3" name="Content Placeholder 2"/>
          <p:cNvSpPr>
            <a:spLocks noGrp="1"/>
          </p:cNvSpPr>
          <p:nvPr>
            <p:ph idx="1"/>
          </p:nvPr>
        </p:nvSpPr>
        <p:spPr>
          <a:xfrm>
            <a:off x="762000" y="1447800"/>
            <a:ext cx="7543800" cy="4724400"/>
          </a:xfrm>
        </p:spPr>
        <p:txBody>
          <a:bodyPr/>
          <a:lstStyle/>
          <a:p>
            <a:pPr marL="0" lvl="0" indent="0">
              <a:buNone/>
            </a:pPr>
            <a:r>
              <a:rPr lang="en-US" dirty="0" smtClean="0">
                <a:latin typeface="Times New Roman" pitchFamily="18" charset="0"/>
                <a:cs typeface="Times New Roman" pitchFamily="18" charset="0"/>
              </a:rPr>
              <a:t>1. Risk </a:t>
            </a:r>
            <a:r>
              <a:rPr lang="en-US" dirty="0">
                <a:latin typeface="Times New Roman" pitchFamily="18" charset="0"/>
                <a:cs typeface="Times New Roman" pitchFamily="18" charset="0"/>
              </a:rPr>
              <a:t>for self-mutilation/risk for self-directed other-directed violence related to parental emotional deprivation (unresolved fears of abandonment</a:t>
            </a:r>
            <a:r>
              <a:rPr lang="en-US" dirty="0" smtClean="0">
                <a:latin typeface="Times New Roman" pitchFamily="18" charset="0"/>
                <a:cs typeface="Times New Roman" pitchFamily="18" charset="0"/>
              </a:rPr>
              <a:t>)</a:t>
            </a:r>
          </a:p>
          <a:p>
            <a:pPr marL="0" lvl="0" indent="0">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2. Complicated </a:t>
            </a:r>
            <a:r>
              <a:rPr lang="en-US" dirty="0">
                <a:latin typeface="Times New Roman" pitchFamily="18" charset="0"/>
                <a:cs typeface="Times New Roman" pitchFamily="18" charset="0"/>
              </a:rPr>
              <a:t>grieving related to maternal deprivation during rapprochement phase of development (internalized as a loss, with fixation in anger stage of grieving process) evidenced by depressed mood, acting-out behaviors</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3. Risk </a:t>
            </a:r>
            <a:r>
              <a:rPr lang="en-US" dirty="0">
                <a:latin typeface="Times New Roman" pitchFamily="18" charset="0"/>
                <a:cs typeface="Times New Roman" pitchFamily="18" charset="0"/>
              </a:rPr>
              <a:t>for other-directed violence related to rage reactions, negative role-modeling, inability to tolerate frustration</a:t>
            </a:r>
          </a:p>
          <a:p>
            <a:pPr marL="0" indent="0">
              <a:buNone/>
            </a:pPr>
            <a:endParaRPr lang="en-US" dirty="0"/>
          </a:p>
        </p:txBody>
      </p:sp>
    </p:spTree>
    <p:extLst>
      <p:ext uri="{BB962C8B-B14F-4D97-AF65-F5344CB8AC3E}">
        <p14:creationId xmlns:p14="http://schemas.microsoft.com/office/powerpoint/2010/main" val="17767469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687" y="1371600"/>
            <a:ext cx="6572633" cy="3631763"/>
          </a:xfrm>
          <a:prstGeom prst="rect">
            <a:avLst/>
          </a:prstGeom>
        </p:spPr>
        <p:style>
          <a:lnRef idx="1">
            <a:schemeClr val="dk1"/>
          </a:lnRef>
          <a:fillRef idx="3">
            <a:schemeClr val="dk1"/>
          </a:fillRef>
          <a:effectRef idx="2">
            <a:schemeClr val="dk1"/>
          </a:effectRef>
          <a:fontRef idx="minor">
            <a:schemeClr val="lt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1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THANK </a:t>
            </a:r>
          </a:p>
          <a:p>
            <a:pPr algn="ctr"/>
            <a:r>
              <a:rPr lang="en-US" sz="115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YOU</a:t>
            </a:r>
            <a:endParaRPr lang="en-US" sz="11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Tree>
    <p:extLst>
      <p:ext uri="{BB962C8B-B14F-4D97-AF65-F5344CB8AC3E}">
        <p14:creationId xmlns:p14="http://schemas.microsoft.com/office/powerpoint/2010/main" val="3652810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1"/>
            <a:ext cx="6965245" cy="685800"/>
          </a:xfrm>
        </p:spPr>
        <p:txBody>
          <a:bodyPr>
            <a:noAutofit/>
          </a:bodyPr>
          <a:lstStyle/>
          <a:p>
            <a:r>
              <a:rPr lang="en-US" b="1" dirty="0" smtClean="0">
                <a:solidFill>
                  <a:schemeClr val="accent2">
                    <a:lumMod val="75000"/>
                  </a:schemeClr>
                </a:solidFill>
                <a:latin typeface="Algerian" pitchFamily="82" charset="0"/>
              </a:rPr>
              <a:t>DEFINITION</a:t>
            </a:r>
            <a:endParaRPr lang="en-US" b="1" dirty="0">
              <a:solidFill>
                <a:schemeClr val="accent2">
                  <a:lumMod val="75000"/>
                </a:schemeClr>
              </a:solidFill>
              <a:latin typeface="Algerian" pitchFamily="82" charset="0"/>
            </a:endParaRPr>
          </a:p>
        </p:txBody>
      </p:sp>
      <p:sp>
        <p:nvSpPr>
          <p:cNvPr id="2" name="Content Placeholder 1"/>
          <p:cNvSpPr>
            <a:spLocks noGrp="1"/>
          </p:cNvSpPr>
          <p:nvPr>
            <p:ph idx="1"/>
          </p:nvPr>
        </p:nvSpPr>
        <p:spPr>
          <a:xfrm>
            <a:off x="762000" y="1676400"/>
            <a:ext cx="7543800" cy="4572000"/>
          </a:xfrm>
        </p:spPr>
        <p:txBody>
          <a:bodyPr>
            <a:normAutofit/>
          </a:bodyPr>
          <a:lstStyle/>
          <a:p>
            <a:r>
              <a:rPr lang="en-US" sz="4000" dirty="0">
                <a:latin typeface="Times New Roman" pitchFamily="18" charset="0"/>
                <a:cs typeface="Times New Roman" pitchFamily="18" charset="0"/>
              </a:rPr>
              <a:t>The totality of </a:t>
            </a:r>
            <a:r>
              <a:rPr lang="en-US" sz="4000" b="1" dirty="0">
                <a:latin typeface="Times New Roman" pitchFamily="18" charset="0"/>
                <a:cs typeface="Times New Roman" pitchFamily="18" charset="0"/>
              </a:rPr>
              <a:t>emotional</a:t>
            </a:r>
            <a:r>
              <a:rPr lang="en-US" sz="4000" dirty="0">
                <a:latin typeface="Times New Roman" pitchFamily="18" charset="0"/>
                <a:cs typeface="Times New Roman" pitchFamily="18" charset="0"/>
              </a:rPr>
              <a:t> and </a:t>
            </a:r>
            <a:r>
              <a:rPr lang="en-US" sz="4000" b="1" dirty="0">
                <a:latin typeface="Times New Roman" pitchFamily="18" charset="0"/>
                <a:cs typeface="Times New Roman" pitchFamily="18" charset="0"/>
              </a:rPr>
              <a:t>behavioral characteristics </a:t>
            </a:r>
            <a:r>
              <a:rPr lang="en-US" sz="4000" dirty="0">
                <a:latin typeface="Times New Roman" pitchFamily="18" charset="0"/>
                <a:cs typeface="Times New Roman" pitchFamily="18" charset="0"/>
              </a:rPr>
              <a:t>that are particular to a specific person and that remain somewhat stable and predictable over time</a:t>
            </a:r>
          </a:p>
          <a:p>
            <a:pPr marL="109728"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09981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1_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1075</TotalTime>
  <Words>2541</Words>
  <Application>Microsoft Office PowerPoint</Application>
  <PresentationFormat>On-screen Show (4:3)</PresentationFormat>
  <Paragraphs>547</Paragraphs>
  <Slides>83</Slides>
  <Notes>4</Notes>
  <HiddenSlides>0</HiddenSlides>
  <MMClips>0</MMClips>
  <ScaleCrop>false</ScaleCrop>
  <HeadingPairs>
    <vt:vector size="4" baseType="variant">
      <vt:variant>
        <vt:lpstr>Theme</vt:lpstr>
      </vt:variant>
      <vt:variant>
        <vt:i4>2</vt:i4>
      </vt:variant>
      <vt:variant>
        <vt:lpstr>Slide Titles</vt:lpstr>
      </vt:variant>
      <vt:variant>
        <vt:i4>83</vt:i4>
      </vt:variant>
    </vt:vector>
  </HeadingPairs>
  <TitlesOfParts>
    <vt:vector size="85" baseType="lpstr">
      <vt:lpstr>Pushpin</vt:lpstr>
      <vt:lpstr>1_Pushpin</vt:lpstr>
      <vt:lpstr>PERSONALITY DISORDER</vt:lpstr>
      <vt:lpstr> What is Personality?</vt:lpstr>
      <vt:lpstr>Definition </vt:lpstr>
      <vt:lpstr>PowerPoint Presentation</vt:lpstr>
      <vt:lpstr>Topography of personality</vt:lpstr>
      <vt:lpstr>PowerPoint Presentation</vt:lpstr>
      <vt:lpstr>Components of personality </vt:lpstr>
      <vt:lpstr>Introduction</vt:lpstr>
      <vt:lpstr>DEFINITION</vt:lpstr>
      <vt:lpstr>HISTORICAL PERSPECTIVES</vt:lpstr>
      <vt:lpstr>PowerPoint Presentation</vt:lpstr>
      <vt:lpstr>Factors influencing personality</vt:lpstr>
      <vt:lpstr>PowerPoint Presentation</vt:lpstr>
      <vt:lpstr>PowerPoint Presentation</vt:lpstr>
      <vt:lpstr>THEORIES</vt:lpstr>
      <vt:lpstr>PowerPoint Presentation</vt:lpstr>
      <vt:lpstr>3 Levels of Awareness </vt:lpstr>
      <vt:lpstr>Maslow’s Hierarchy of Needs</vt:lpstr>
      <vt:lpstr>PowerPoint Presentation</vt:lpstr>
      <vt:lpstr>PARANOID PERSONALITY DISORDER</vt:lpstr>
      <vt:lpstr>Symptoms </vt:lpstr>
      <vt:lpstr>PowerPoint Presentation</vt:lpstr>
      <vt:lpstr>PowerPoint Presentation</vt:lpstr>
      <vt:lpstr>PowerPoint Presentation</vt:lpstr>
      <vt:lpstr>Schizoid Personality Disorder</vt:lpstr>
      <vt:lpstr>PowerPoint Presentation</vt:lpstr>
      <vt:lpstr>PowerPoint Presentation</vt:lpstr>
      <vt:lpstr>PowerPoint Presentation</vt:lpstr>
      <vt:lpstr>PowerPoint Presentation</vt:lpstr>
      <vt:lpstr>PowerPoint Presentation</vt:lpstr>
      <vt:lpstr>Schizotypal Personality Disorder</vt:lpstr>
      <vt:lpstr>PowerPoint Presentation</vt:lpstr>
      <vt:lpstr>PowerPoint Presentation</vt:lpstr>
      <vt:lpstr>PowerPoint Presentation</vt:lpstr>
      <vt:lpstr>PowerPoint Presentation</vt:lpstr>
      <vt:lpstr>Antisocial Personality Disorder</vt:lpstr>
      <vt:lpstr>PowerPoint Presentation</vt:lpstr>
      <vt:lpstr>PowerPoint Presentation</vt:lpstr>
      <vt:lpstr>PowerPoint Presentation</vt:lpstr>
      <vt:lpstr>PowerPoint Presentation</vt:lpstr>
      <vt:lpstr>PowerPoint Presentation</vt:lpstr>
      <vt:lpstr>PowerPoint Presentation</vt:lpstr>
      <vt:lpstr>Borderline Personality Disorder</vt:lpstr>
      <vt:lpstr>PowerPoint Presentation</vt:lpstr>
      <vt:lpstr>PowerPoint Presentation</vt:lpstr>
      <vt:lpstr>PowerPoint Presentation</vt:lpstr>
      <vt:lpstr>PowerPoint Presentation</vt:lpstr>
      <vt:lpstr>PowerPoint Presentation</vt:lpstr>
      <vt:lpstr>PowerPoint Presentation</vt:lpstr>
      <vt:lpstr>Histrionic Personality Disorder</vt:lpstr>
      <vt:lpstr>PowerPoint Presentation</vt:lpstr>
      <vt:lpstr>PowerPoint Presentation</vt:lpstr>
      <vt:lpstr>PowerPoint Presentation</vt:lpstr>
      <vt:lpstr>PowerPoint Presentation</vt:lpstr>
      <vt:lpstr>PowerPoint Presentation</vt:lpstr>
      <vt:lpstr>Narcissistic Personality Disorder</vt:lpstr>
      <vt:lpstr>PowerPoint Presentation</vt:lpstr>
      <vt:lpstr>PowerPoint Presentation</vt:lpstr>
      <vt:lpstr>PowerPoint Presentation</vt:lpstr>
      <vt:lpstr>PowerPoint Presentation</vt:lpstr>
      <vt:lpstr>PowerPoint Presentation</vt:lpstr>
      <vt:lpstr>PowerPoint Presentation</vt:lpstr>
      <vt:lpstr>Avoidant personality disorder </vt:lpstr>
      <vt:lpstr>PowerPoint Presentation</vt:lpstr>
      <vt:lpstr>PowerPoint Presentation</vt:lpstr>
      <vt:lpstr>PowerPoint Presentation</vt:lpstr>
      <vt:lpstr>PowerPoint Presentation</vt:lpstr>
      <vt:lpstr>DEPENDENT PERSONALITY </vt:lpstr>
      <vt:lpstr>PowerPoint Presentation</vt:lpstr>
      <vt:lpstr>PowerPoint Presentation</vt:lpstr>
      <vt:lpstr>PowerPoint Presentation</vt:lpstr>
      <vt:lpstr>PowerPoint Presentation</vt:lpstr>
      <vt:lpstr>PowerPoint Presentation</vt:lpstr>
      <vt:lpstr>Obsessive Compulsive Personality Disorder</vt:lpstr>
      <vt:lpstr>PowerPoint Presentation</vt:lpstr>
      <vt:lpstr>PowerPoint Presentation</vt:lpstr>
      <vt:lpstr>Diagnostic criteria</vt:lpstr>
      <vt:lpstr>PASSIVE AGGRESSIVE </vt:lpstr>
      <vt:lpstr>PowerPoint Presentation</vt:lpstr>
      <vt:lpstr>PowerPoint Presentation</vt:lpstr>
      <vt:lpstr>MANAGEMENT</vt:lpstr>
      <vt:lpstr>NURSING MANAGEMENT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DISORDER</dc:title>
  <dc:creator>xyz</dc:creator>
  <cp:lastModifiedBy>xyz</cp:lastModifiedBy>
  <cp:revision>68</cp:revision>
  <dcterms:created xsi:type="dcterms:W3CDTF">2016-03-11T20:30:13Z</dcterms:created>
  <dcterms:modified xsi:type="dcterms:W3CDTF">2020-08-13T09:55:20Z</dcterms:modified>
</cp:coreProperties>
</file>