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71D00A-8451-4FE0-BEE0-5D67E1629C7C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4F9888-280C-4F5F-8646-B54E329F0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587789"/>
            <a:ext cx="6172200" cy="12954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Thinking </a:t>
            </a:r>
            <a:endParaRPr lang="en-US" sz="6600" dirty="0">
              <a:solidFill>
                <a:schemeClr val="tx1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335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57800" y="5181600"/>
            <a:ext cx="3657600" cy="1524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dirty="0"/>
              <a:t>Prepared by: </a:t>
            </a:r>
          </a:p>
          <a:p>
            <a:pPr algn="ctr">
              <a:defRPr/>
            </a:pPr>
            <a:r>
              <a:rPr lang="en-US" sz="1600" dirty="0"/>
              <a:t>Mr. </a:t>
            </a:r>
            <a:r>
              <a:rPr lang="en-US" sz="1600" dirty="0" smtClean="0"/>
              <a:t>Ismail P.A.</a:t>
            </a:r>
            <a:endParaRPr lang="en-US" sz="1600" dirty="0"/>
          </a:p>
          <a:p>
            <a:pPr algn="ctr">
              <a:defRPr/>
            </a:pPr>
            <a:r>
              <a:rPr lang="en-US" sz="1600" dirty="0" smtClean="0"/>
              <a:t>Lecturer</a:t>
            </a:r>
            <a:endParaRPr lang="en-US" sz="1600" dirty="0"/>
          </a:p>
          <a:p>
            <a:pPr algn="ctr">
              <a:defRPr/>
            </a:pPr>
            <a:r>
              <a:rPr lang="en-US" sz="1400" dirty="0"/>
              <a:t>Department of Mental health nursing</a:t>
            </a:r>
          </a:p>
          <a:p>
            <a:pPr algn="ctr">
              <a:defRPr/>
            </a:pPr>
            <a:r>
              <a:rPr lang="en-US" sz="1400" dirty="0" err="1"/>
              <a:t>Sumandeep</a:t>
            </a:r>
            <a:r>
              <a:rPr lang="en-US" sz="1400" dirty="0"/>
              <a:t> Nursing college</a:t>
            </a:r>
          </a:p>
          <a:p>
            <a:pPr algn="ctr"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Conceptual or abstract:</a:t>
            </a:r>
          </a:p>
          <a:p>
            <a:pPr lvl="1"/>
            <a:r>
              <a:rPr lang="en-US" dirty="0" smtClean="0"/>
              <a:t>Like perceptual thinking it does not require the perception of actual objects or events.</a:t>
            </a:r>
          </a:p>
          <a:p>
            <a:pPr lvl="1"/>
            <a:r>
              <a:rPr lang="en-US" dirty="0" smtClean="0"/>
              <a:t>Its an abstract thinking where one make use of concepts, generalized ideas and language.</a:t>
            </a:r>
          </a:p>
          <a:p>
            <a:pPr lvl="1"/>
            <a:r>
              <a:rPr lang="en-US" dirty="0" smtClean="0"/>
              <a:t>It’s a superior type of thinking  efforts in understanding and problem solving.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Reflective thinking or logical thinking:</a:t>
            </a:r>
          </a:p>
          <a:p>
            <a:pPr lvl="1"/>
            <a:r>
              <a:rPr lang="en-US" dirty="0" smtClean="0"/>
              <a:t>It aims to solving complex problem rather than simple problems.</a:t>
            </a:r>
          </a:p>
          <a:p>
            <a:pPr lvl="1"/>
            <a:r>
              <a:rPr lang="en-US" dirty="0" smtClean="0"/>
              <a:t>It requires reorganization of all the relevant experiences and finding new way of reacting to situation.</a:t>
            </a:r>
          </a:p>
          <a:p>
            <a:pPr lvl="1"/>
            <a:r>
              <a:rPr lang="en-US" dirty="0" smtClean="0"/>
              <a:t>There is an insightful cognitive approach in reflective thinking, in order to get to the solution of the problem.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Creative thinking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 smtClean="0"/>
              <a:t>This type of thinking is chiefly aimed at creating something new.</a:t>
            </a:r>
          </a:p>
          <a:p>
            <a:pPr lvl="1"/>
            <a:r>
              <a:rPr lang="en-US" dirty="0" smtClean="0"/>
              <a:t>Thinking of the scientists or inventors is an example of creative thinking.</a:t>
            </a:r>
          </a:p>
          <a:p>
            <a:r>
              <a:rPr lang="en-US" dirty="0" smtClean="0"/>
              <a:t>CRITICAL THINKING:</a:t>
            </a:r>
          </a:p>
          <a:p>
            <a:pPr lvl="1"/>
            <a:r>
              <a:rPr lang="en-US" dirty="0" smtClean="0"/>
              <a:t>It is a higher order well disciplined thought process, which involves the use of cognitive skills, interpretation, analysis synthesis and evaluation.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Favorable elements in thinking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Interest and attention.</a:t>
            </a:r>
          </a:p>
          <a:p>
            <a:r>
              <a:rPr lang="en-US" dirty="0" smtClean="0"/>
              <a:t>Strong motivation</a:t>
            </a:r>
          </a:p>
          <a:p>
            <a:r>
              <a:rPr lang="en-US" dirty="0" smtClean="0"/>
              <a:t>Alertness and flexibility </a:t>
            </a:r>
          </a:p>
          <a:p>
            <a:r>
              <a:rPr lang="en-US" dirty="0" smtClean="0"/>
              <a:t>Flexible Time limit </a:t>
            </a:r>
          </a:p>
          <a:p>
            <a:r>
              <a:rPr lang="en-US" dirty="0" smtClean="0"/>
              <a:t>Wide range of intelligent</a:t>
            </a:r>
          </a:p>
          <a:p>
            <a:r>
              <a:rPr lang="en-US" dirty="0" smtClean="0"/>
              <a:t>Adequacy of knowledge and Experience</a:t>
            </a:r>
          </a:p>
          <a:p>
            <a:r>
              <a:rPr lang="en-US" dirty="0" smtClean="0"/>
              <a:t>Thinking with the definite Aim</a:t>
            </a:r>
          </a:p>
          <a:p>
            <a:r>
              <a:rPr lang="en-US" dirty="0" smtClean="0"/>
              <a:t>Freedom and flexible in thinking.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Thinking in relation to language and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Language is the means by which we express our thoughts to others either in verbal or written.</a:t>
            </a:r>
          </a:p>
          <a:p>
            <a:r>
              <a:rPr lang="en-US" dirty="0" smtClean="0"/>
              <a:t>Words and symbols constitute the stuff of the language. They have the capacity of freezing or enlarging our thoughts.</a:t>
            </a:r>
          </a:p>
          <a:p>
            <a:r>
              <a:rPr lang="en-US" dirty="0" smtClean="0"/>
              <a:t>Language allows new learning to be communicated to others and save for future generation.</a:t>
            </a:r>
          </a:p>
          <a:p>
            <a:r>
              <a:rPr lang="en-US" dirty="0" smtClean="0"/>
              <a:t>Use of the language- the communication of information through symbols arranged according to systematic rules clearly.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0347" y="2967335"/>
            <a:ext cx="3166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2514600"/>
            <a:ext cx="75114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What is mean by thinking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Cognitive abilities like thinking, reasoning and problem solving may be considered to be some of the chain characteristics which distinguish human beings from other species including the higher animals.</a:t>
            </a:r>
          </a:p>
          <a:p>
            <a:r>
              <a:rPr lang="en-US" dirty="0" smtClean="0"/>
              <a:t>Thinking is a complex mental activity. It is symbolic in character, initiated by a problem which the individual is facing, involves the response of the individual to this problem.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Thinking is the problem solving process in which we use ideas or symbols in places of over activity.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error in thinking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Emotion: emotions hinder thinking because they disturb the mental equilibrium.</a:t>
            </a:r>
          </a:p>
          <a:p>
            <a:r>
              <a:rPr lang="en-US" dirty="0" smtClean="0"/>
              <a:t>Suggestion: Suggestion also obstruct thinking because they make it one side.</a:t>
            </a:r>
          </a:p>
          <a:p>
            <a:r>
              <a:rPr lang="en-US" dirty="0" smtClean="0"/>
              <a:t>Superstition :Unreasoned belief without any thinking and reasoning. Believe some opinion or person. </a:t>
            </a:r>
          </a:p>
          <a:p>
            <a:r>
              <a:rPr lang="en-US" dirty="0" smtClean="0"/>
              <a:t>Prejudice: when a person is prejudice, thinking become partial.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of thinking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Images:</a:t>
            </a:r>
          </a:p>
          <a:p>
            <a:pPr lvl="1"/>
            <a:r>
              <a:rPr lang="en-US" dirty="0" smtClean="0"/>
              <a:t>Images as mind pictures consist of personal experiences of objects. These mind pictures symbolize the actual object, experiences and activities. </a:t>
            </a:r>
          </a:p>
          <a:p>
            <a:r>
              <a:rPr lang="en-US" dirty="0" smtClean="0"/>
              <a:t>Concepts:</a:t>
            </a:r>
          </a:p>
          <a:p>
            <a:pPr lvl="1"/>
            <a:r>
              <a:rPr lang="en-US" dirty="0" smtClean="0"/>
              <a:t>A concept is a symbol that stands for common properties of things.</a:t>
            </a:r>
          </a:p>
          <a:p>
            <a:pPr lvl="1"/>
            <a:r>
              <a:rPr lang="en-US" dirty="0" smtClean="0"/>
              <a:t>Concepts enable us to divide things into the classes.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we use the concept of the flowers  to refer to Jasmine, lotus etc.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/>
              <a:t>Symbol and signs:</a:t>
            </a:r>
          </a:p>
          <a:p>
            <a:pPr lvl="1"/>
            <a:r>
              <a:rPr lang="en-US" dirty="0" smtClean="0"/>
              <a:t>Its represent and stand as a substitutes for the actual object.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; traffic signals, railway signals and school bell etc.</a:t>
            </a:r>
          </a:p>
          <a:p>
            <a:r>
              <a:rPr lang="en-US" dirty="0" smtClean="0"/>
              <a:t>Language:</a:t>
            </a:r>
          </a:p>
          <a:p>
            <a:pPr lvl="1"/>
            <a:r>
              <a:rPr lang="en-US" dirty="0" smtClean="0"/>
              <a:t>Language is the most efficient and developed vehicle used for carrying out the process of thinking.</a:t>
            </a:r>
          </a:p>
          <a:p>
            <a:pPr lvl="1"/>
            <a:r>
              <a:rPr lang="en-US" dirty="0" smtClean="0"/>
              <a:t>The language broadens our thinking.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Brain function:	</a:t>
            </a:r>
          </a:p>
          <a:p>
            <a:pPr lvl="1"/>
            <a:r>
              <a:rPr lang="en-US" dirty="0" smtClean="0"/>
              <a:t>Brain said to be the chief instrument or reservoir for carrying out the process of thinking.</a:t>
            </a:r>
          </a:p>
          <a:p>
            <a:pPr lvl="1"/>
            <a:r>
              <a:rPr lang="en-US" dirty="0" smtClean="0"/>
              <a:t>What ever is experienced through our sensory organs carries no meaning but our brain cells and properly interpreted the meaning.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Perceptual or concrete:</a:t>
            </a:r>
          </a:p>
          <a:p>
            <a:pPr lvl="1"/>
            <a:r>
              <a:rPr lang="en-US" dirty="0" smtClean="0"/>
              <a:t>It’s a simplest form of thinking, the basis of this type of thinking is perception.</a:t>
            </a:r>
          </a:p>
          <a:p>
            <a:pPr lvl="1"/>
            <a:r>
              <a:rPr lang="en-US" dirty="0" smtClean="0"/>
              <a:t>Interpretation of sensation according to one’s experience.</a:t>
            </a:r>
          </a:p>
          <a:p>
            <a:pPr lvl="1"/>
            <a:r>
              <a:rPr lang="en-US" dirty="0" smtClean="0"/>
              <a:t>It’s a thinking of lower order. Such type of thinking is present in animal and children.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239</TotalTime>
  <Words>616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Thinking </vt:lpstr>
      <vt:lpstr>PowerPoint Presentation</vt:lpstr>
      <vt:lpstr>Introduction </vt:lpstr>
      <vt:lpstr>Definition </vt:lpstr>
      <vt:lpstr>Causes of error in thinking </vt:lpstr>
      <vt:lpstr>Tools of thinking </vt:lpstr>
      <vt:lpstr>PowerPoint Presentation</vt:lpstr>
      <vt:lpstr>PowerPoint Presentation</vt:lpstr>
      <vt:lpstr>Types of thinking</vt:lpstr>
      <vt:lpstr>PowerPoint Presentation</vt:lpstr>
      <vt:lpstr>PowerPoint Presentation</vt:lpstr>
      <vt:lpstr>Creative thinking </vt:lpstr>
      <vt:lpstr>Favorable elements in thinking </vt:lpstr>
      <vt:lpstr>Thinking in relation to language and communication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</dc:title>
  <dc:creator>SURESH</dc:creator>
  <cp:lastModifiedBy>xyz</cp:lastModifiedBy>
  <cp:revision>51</cp:revision>
  <dcterms:created xsi:type="dcterms:W3CDTF">2012-05-02T06:19:16Z</dcterms:created>
  <dcterms:modified xsi:type="dcterms:W3CDTF">2020-08-13T09:51:33Z</dcterms:modified>
</cp:coreProperties>
</file>