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47.xml" ContentType="application/vnd.openxmlformats-officedocument.presentationml.slide+xml"/>
  <Override PartName="/ppt/diagrams/colors8.xml" ContentType="application/vnd.openxmlformats-officedocument.drawingml.diagramColors+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diagrams/layout4.xml" ContentType="application/vnd.openxmlformats-officedocument.drawingml.diagramLayout+xml"/>
  <Override PartName="/ppt/slides/slide139.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52"/>
  </p:notesMasterIdLst>
  <p:sldIdLst>
    <p:sldId id="256" r:id="rId2"/>
    <p:sldId id="258" r:id="rId3"/>
    <p:sldId id="259" r:id="rId4"/>
    <p:sldId id="261" r:id="rId5"/>
    <p:sldId id="260" r:id="rId6"/>
    <p:sldId id="262" r:id="rId7"/>
    <p:sldId id="263" r:id="rId8"/>
    <p:sldId id="264" r:id="rId9"/>
    <p:sldId id="267" r:id="rId10"/>
    <p:sldId id="268" r:id="rId11"/>
    <p:sldId id="265" r:id="rId12"/>
    <p:sldId id="266" r:id="rId13"/>
    <p:sldId id="269" r:id="rId14"/>
    <p:sldId id="270" r:id="rId15"/>
    <p:sldId id="290" r:id="rId16"/>
    <p:sldId id="291" r:id="rId17"/>
    <p:sldId id="292" r:id="rId18"/>
    <p:sldId id="293" r:id="rId19"/>
    <p:sldId id="294" r:id="rId20"/>
    <p:sldId id="355" r:id="rId21"/>
    <p:sldId id="356" r:id="rId22"/>
    <p:sldId id="357" r:id="rId23"/>
    <p:sldId id="358" r:id="rId24"/>
    <p:sldId id="359" r:id="rId25"/>
    <p:sldId id="360" r:id="rId26"/>
    <p:sldId id="361" r:id="rId27"/>
    <p:sldId id="362" r:id="rId28"/>
    <p:sldId id="363" r:id="rId29"/>
    <p:sldId id="364" r:id="rId30"/>
    <p:sldId id="365" r:id="rId31"/>
    <p:sldId id="366"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71" r:id="rId48"/>
    <p:sldId id="367" r:id="rId49"/>
    <p:sldId id="368" r:id="rId50"/>
    <p:sldId id="369" r:id="rId51"/>
    <p:sldId id="370" r:id="rId52"/>
    <p:sldId id="372" r:id="rId53"/>
    <p:sldId id="373" r:id="rId54"/>
    <p:sldId id="374" r:id="rId55"/>
    <p:sldId id="375" r:id="rId56"/>
    <p:sldId id="388" r:id="rId57"/>
    <p:sldId id="390" r:id="rId58"/>
    <p:sldId id="391" r:id="rId59"/>
    <p:sldId id="379" r:id="rId60"/>
    <p:sldId id="380" r:id="rId61"/>
    <p:sldId id="381" r:id="rId62"/>
    <p:sldId id="382" r:id="rId63"/>
    <p:sldId id="383" r:id="rId64"/>
    <p:sldId id="384" r:id="rId65"/>
    <p:sldId id="385" r:id="rId66"/>
    <p:sldId id="392" r:id="rId67"/>
    <p:sldId id="393" r:id="rId68"/>
    <p:sldId id="295" r:id="rId69"/>
    <p:sldId id="430" r:id="rId70"/>
    <p:sldId id="429" r:id="rId71"/>
    <p:sldId id="431" r:id="rId72"/>
    <p:sldId id="296" r:id="rId73"/>
    <p:sldId id="297" r:id="rId74"/>
    <p:sldId id="299" r:id="rId75"/>
    <p:sldId id="432" r:id="rId76"/>
    <p:sldId id="433" r:id="rId77"/>
    <p:sldId id="434" r:id="rId78"/>
    <p:sldId id="435" r:id="rId79"/>
    <p:sldId id="436" r:id="rId80"/>
    <p:sldId id="437" r:id="rId81"/>
    <p:sldId id="438" r:id="rId82"/>
    <p:sldId id="439" r:id="rId83"/>
    <p:sldId id="440" r:id="rId84"/>
    <p:sldId id="300" r:id="rId85"/>
    <p:sldId id="301" r:id="rId86"/>
    <p:sldId id="302" r:id="rId87"/>
    <p:sldId id="394" r:id="rId88"/>
    <p:sldId id="395" r:id="rId89"/>
    <p:sldId id="396" r:id="rId90"/>
    <p:sldId id="397" r:id="rId91"/>
    <p:sldId id="398" r:id="rId92"/>
    <p:sldId id="399" r:id="rId93"/>
    <p:sldId id="400" r:id="rId94"/>
    <p:sldId id="401" r:id="rId95"/>
    <p:sldId id="402" r:id="rId96"/>
    <p:sldId id="403" r:id="rId97"/>
    <p:sldId id="404" r:id="rId98"/>
    <p:sldId id="405" r:id="rId99"/>
    <p:sldId id="406" r:id="rId100"/>
    <p:sldId id="407" r:id="rId101"/>
    <p:sldId id="408" r:id="rId102"/>
    <p:sldId id="409" r:id="rId103"/>
    <p:sldId id="410" r:id="rId104"/>
    <p:sldId id="411" r:id="rId105"/>
    <p:sldId id="412" r:id="rId106"/>
    <p:sldId id="413" r:id="rId107"/>
    <p:sldId id="414" r:id="rId108"/>
    <p:sldId id="415" r:id="rId109"/>
    <p:sldId id="416" r:id="rId110"/>
    <p:sldId id="417" r:id="rId111"/>
    <p:sldId id="418" r:id="rId112"/>
    <p:sldId id="419" r:id="rId113"/>
    <p:sldId id="420" r:id="rId114"/>
    <p:sldId id="421" r:id="rId115"/>
    <p:sldId id="422" r:id="rId116"/>
    <p:sldId id="423" r:id="rId117"/>
    <p:sldId id="424" r:id="rId118"/>
    <p:sldId id="425" r:id="rId119"/>
    <p:sldId id="426" r:id="rId120"/>
    <p:sldId id="427" r:id="rId121"/>
    <p:sldId id="428" r:id="rId122"/>
    <p:sldId id="444" r:id="rId123"/>
    <p:sldId id="445" r:id="rId124"/>
    <p:sldId id="446" r:id="rId125"/>
    <p:sldId id="447" r:id="rId126"/>
    <p:sldId id="448" r:id="rId127"/>
    <p:sldId id="449" r:id="rId128"/>
    <p:sldId id="450" r:id="rId129"/>
    <p:sldId id="451" r:id="rId130"/>
    <p:sldId id="452" r:id="rId131"/>
    <p:sldId id="453" r:id="rId132"/>
    <p:sldId id="454" r:id="rId133"/>
    <p:sldId id="455" r:id="rId134"/>
    <p:sldId id="456" r:id="rId135"/>
    <p:sldId id="457" r:id="rId136"/>
    <p:sldId id="458" r:id="rId137"/>
    <p:sldId id="459" r:id="rId138"/>
    <p:sldId id="460" r:id="rId139"/>
    <p:sldId id="461" r:id="rId140"/>
    <p:sldId id="462" r:id="rId141"/>
    <p:sldId id="463" r:id="rId142"/>
    <p:sldId id="464" r:id="rId143"/>
    <p:sldId id="465" r:id="rId144"/>
    <p:sldId id="466" r:id="rId145"/>
    <p:sldId id="467" r:id="rId146"/>
    <p:sldId id="468" r:id="rId147"/>
    <p:sldId id="469" r:id="rId148"/>
    <p:sldId id="470" r:id="rId149"/>
    <p:sldId id="471" r:id="rId150"/>
    <p:sldId id="443" r:id="rId1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1284" y="-24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57A99D-0EF2-4D63-85FA-D209C4D8A21A}" type="doc">
      <dgm:prSet loTypeId="urn:microsoft.com/office/officeart/2005/8/layout/cycle5" loCatId="cycle" qsTypeId="urn:microsoft.com/office/officeart/2005/8/quickstyle/simple1" qsCatId="simple" csTypeId="urn:microsoft.com/office/officeart/2005/8/colors/colorful1#1" csCatId="colorful" phldr="1"/>
      <dgm:spPr/>
      <dgm:t>
        <a:bodyPr/>
        <a:lstStyle/>
        <a:p>
          <a:endParaRPr lang="en-IN"/>
        </a:p>
      </dgm:t>
    </dgm:pt>
    <dgm:pt modelId="{69F8AD0B-F575-4B49-8C81-79F54ACF9ED6}">
      <dgm:prSet phldrT="[Text]"/>
      <dgm:spPr/>
      <dgm:t>
        <a:bodyPr/>
        <a:lstStyle/>
        <a:p>
          <a:r>
            <a:rPr lang="en-PH" b="1" dirty="0" smtClean="0"/>
            <a:t>Planning a test</a:t>
          </a:r>
          <a:endParaRPr lang="en-IN" b="1" dirty="0"/>
        </a:p>
      </dgm:t>
    </dgm:pt>
    <dgm:pt modelId="{90FFE221-4F02-42F0-8DF6-0017C66645DA}" type="parTrans" cxnId="{EE867A0A-A100-4C1D-A20F-9894470152FA}">
      <dgm:prSet/>
      <dgm:spPr/>
      <dgm:t>
        <a:bodyPr/>
        <a:lstStyle/>
        <a:p>
          <a:endParaRPr lang="en-IN"/>
        </a:p>
      </dgm:t>
    </dgm:pt>
    <dgm:pt modelId="{DD59BE5C-6E70-40F1-82A6-38DDAE635543}" type="sibTrans" cxnId="{EE867A0A-A100-4C1D-A20F-9894470152FA}">
      <dgm:prSet/>
      <dgm:spPr/>
      <dgm:t>
        <a:bodyPr/>
        <a:lstStyle/>
        <a:p>
          <a:endParaRPr lang="en-IN"/>
        </a:p>
      </dgm:t>
    </dgm:pt>
    <dgm:pt modelId="{E5D2987F-671E-4174-81BC-72ED3E67F607}">
      <dgm:prSet phldrT="[Text]"/>
      <dgm:spPr/>
      <dgm:t>
        <a:bodyPr/>
        <a:lstStyle/>
        <a:p>
          <a:r>
            <a:rPr lang="en-PH" b="1" dirty="0" smtClean="0"/>
            <a:t>Developing test design</a:t>
          </a:r>
          <a:endParaRPr lang="en-IN" b="1" dirty="0"/>
        </a:p>
      </dgm:t>
    </dgm:pt>
    <dgm:pt modelId="{1685CBAF-6C5C-4631-A970-69FD988C6C6B}" type="parTrans" cxnId="{2CCE438F-9A49-4804-BC2F-4EDF5E1E8D35}">
      <dgm:prSet/>
      <dgm:spPr/>
      <dgm:t>
        <a:bodyPr/>
        <a:lstStyle/>
        <a:p>
          <a:endParaRPr lang="en-IN"/>
        </a:p>
      </dgm:t>
    </dgm:pt>
    <dgm:pt modelId="{3A2B5864-2AFF-471F-8E64-6BE23D1EEA7D}" type="sibTrans" cxnId="{2CCE438F-9A49-4804-BC2F-4EDF5E1E8D35}">
      <dgm:prSet/>
      <dgm:spPr/>
      <dgm:t>
        <a:bodyPr/>
        <a:lstStyle/>
        <a:p>
          <a:endParaRPr lang="en-IN"/>
        </a:p>
      </dgm:t>
    </dgm:pt>
    <dgm:pt modelId="{31E70C42-15C4-4776-AFD0-114BF3D23422}">
      <dgm:prSet phldrT="[Text]"/>
      <dgm:spPr/>
      <dgm:t>
        <a:bodyPr/>
        <a:lstStyle/>
        <a:p>
          <a:r>
            <a:rPr lang="en-PH" b="1" dirty="0" smtClean="0"/>
            <a:t>Preparation of blue print for the test</a:t>
          </a:r>
          <a:endParaRPr lang="en-IN" b="1" dirty="0"/>
        </a:p>
      </dgm:t>
    </dgm:pt>
    <dgm:pt modelId="{B9BF2E43-EA37-4E4B-8846-F0C65ACFB21D}" type="parTrans" cxnId="{E462083E-9289-47F8-A440-7C486C25C961}">
      <dgm:prSet/>
      <dgm:spPr/>
      <dgm:t>
        <a:bodyPr/>
        <a:lstStyle/>
        <a:p>
          <a:endParaRPr lang="en-IN"/>
        </a:p>
      </dgm:t>
    </dgm:pt>
    <dgm:pt modelId="{13C113C5-BF4D-42FE-82C9-4F1292C69EE4}" type="sibTrans" cxnId="{E462083E-9289-47F8-A440-7C486C25C961}">
      <dgm:prSet/>
      <dgm:spPr/>
      <dgm:t>
        <a:bodyPr/>
        <a:lstStyle/>
        <a:p>
          <a:endParaRPr lang="en-IN"/>
        </a:p>
      </dgm:t>
    </dgm:pt>
    <dgm:pt modelId="{21E1E235-3AD4-41B8-8311-98C2014FB36B}">
      <dgm:prSet phldrT="[Text]"/>
      <dgm:spPr/>
      <dgm:t>
        <a:bodyPr/>
        <a:lstStyle/>
        <a:p>
          <a:r>
            <a:rPr lang="en-PH" b="1" dirty="0" smtClean="0"/>
            <a:t>Construction of items</a:t>
          </a:r>
          <a:endParaRPr lang="en-IN" b="1" dirty="0"/>
        </a:p>
      </dgm:t>
    </dgm:pt>
    <dgm:pt modelId="{7B716C17-C546-4141-9D2F-96FCBD4557C4}" type="parTrans" cxnId="{F53D8A33-3791-4A5C-8E08-35A35D1BC1A7}">
      <dgm:prSet/>
      <dgm:spPr/>
      <dgm:t>
        <a:bodyPr/>
        <a:lstStyle/>
        <a:p>
          <a:endParaRPr lang="en-IN"/>
        </a:p>
      </dgm:t>
    </dgm:pt>
    <dgm:pt modelId="{88483340-67D5-4690-B897-4118B20F8402}" type="sibTrans" cxnId="{F53D8A33-3791-4A5C-8E08-35A35D1BC1A7}">
      <dgm:prSet/>
      <dgm:spPr/>
      <dgm:t>
        <a:bodyPr/>
        <a:lstStyle/>
        <a:p>
          <a:endParaRPr lang="en-IN"/>
        </a:p>
      </dgm:t>
    </dgm:pt>
    <dgm:pt modelId="{F6CBF0D9-30E6-4531-944C-598D80C7AF3F}">
      <dgm:prSet phldrT="[Text]"/>
      <dgm:spPr/>
      <dgm:t>
        <a:bodyPr/>
        <a:lstStyle/>
        <a:p>
          <a:r>
            <a:rPr lang="en-PH" b="1" dirty="0" smtClean="0"/>
            <a:t>Organization of the test</a:t>
          </a:r>
          <a:endParaRPr lang="en-IN" b="1" dirty="0"/>
        </a:p>
      </dgm:t>
    </dgm:pt>
    <dgm:pt modelId="{527F77AC-F819-4E71-854B-178789DFBB30}" type="parTrans" cxnId="{CDD5573C-868F-4EB5-A2DF-BF1CC5EC73B5}">
      <dgm:prSet/>
      <dgm:spPr/>
      <dgm:t>
        <a:bodyPr/>
        <a:lstStyle/>
        <a:p>
          <a:endParaRPr lang="en-IN"/>
        </a:p>
      </dgm:t>
    </dgm:pt>
    <dgm:pt modelId="{CBA4E56C-A7E0-4276-9EF9-81F3FB77258C}" type="sibTrans" cxnId="{CDD5573C-868F-4EB5-A2DF-BF1CC5EC73B5}">
      <dgm:prSet/>
      <dgm:spPr/>
      <dgm:t>
        <a:bodyPr/>
        <a:lstStyle/>
        <a:p>
          <a:endParaRPr lang="en-IN"/>
        </a:p>
      </dgm:t>
    </dgm:pt>
    <dgm:pt modelId="{D512C31D-DC1C-4D51-8875-C10FDFC38EF3}">
      <dgm:prSet phldrT="[Text]"/>
      <dgm:spPr/>
      <dgm:t>
        <a:bodyPr/>
        <a:lstStyle/>
        <a:p>
          <a:endParaRPr lang="en-IN" dirty="0"/>
        </a:p>
      </dgm:t>
    </dgm:pt>
    <dgm:pt modelId="{0103C8B2-635E-48E7-89D1-1D629E703058}" type="parTrans" cxnId="{DBC2A4C4-5B44-4F05-AF24-8960D041702D}">
      <dgm:prSet/>
      <dgm:spPr/>
      <dgm:t>
        <a:bodyPr/>
        <a:lstStyle/>
        <a:p>
          <a:endParaRPr lang="en-IN"/>
        </a:p>
      </dgm:t>
    </dgm:pt>
    <dgm:pt modelId="{7E83A7EF-DCC6-4357-89C6-E733360A0FFE}" type="sibTrans" cxnId="{DBC2A4C4-5B44-4F05-AF24-8960D041702D}">
      <dgm:prSet/>
      <dgm:spPr/>
      <dgm:t>
        <a:bodyPr/>
        <a:lstStyle/>
        <a:p>
          <a:endParaRPr lang="en-IN"/>
        </a:p>
      </dgm:t>
    </dgm:pt>
    <dgm:pt modelId="{B28571DE-4950-4AED-86D3-666A2DCF1013}">
      <dgm:prSet/>
      <dgm:spPr/>
      <dgm:t>
        <a:bodyPr/>
        <a:lstStyle/>
        <a:p>
          <a:endParaRPr lang="en-PH" dirty="0" smtClean="0"/>
        </a:p>
      </dgm:t>
    </dgm:pt>
    <dgm:pt modelId="{25E82F5E-E491-465B-BC6D-8BA76DD29E74}" type="parTrans" cxnId="{1608B1A9-BCA5-4136-80AB-392CEE46FD98}">
      <dgm:prSet/>
      <dgm:spPr/>
      <dgm:t>
        <a:bodyPr/>
        <a:lstStyle/>
        <a:p>
          <a:endParaRPr lang="en-IN"/>
        </a:p>
      </dgm:t>
    </dgm:pt>
    <dgm:pt modelId="{7122967B-E4E5-48FE-9728-888D8F82A062}" type="sibTrans" cxnId="{1608B1A9-BCA5-4136-80AB-392CEE46FD98}">
      <dgm:prSet/>
      <dgm:spPr/>
      <dgm:t>
        <a:bodyPr/>
        <a:lstStyle/>
        <a:p>
          <a:endParaRPr lang="en-IN"/>
        </a:p>
      </dgm:t>
    </dgm:pt>
    <dgm:pt modelId="{2DE57297-DC54-4F60-A420-E66433E4D60F}" type="pres">
      <dgm:prSet presAssocID="{BA57A99D-0EF2-4D63-85FA-D209C4D8A21A}" presName="cycle" presStyleCnt="0">
        <dgm:presLayoutVars>
          <dgm:dir/>
          <dgm:resizeHandles val="exact"/>
        </dgm:presLayoutVars>
      </dgm:prSet>
      <dgm:spPr/>
      <dgm:t>
        <a:bodyPr/>
        <a:lstStyle/>
        <a:p>
          <a:endParaRPr lang="en-IN"/>
        </a:p>
      </dgm:t>
    </dgm:pt>
    <dgm:pt modelId="{475172F0-CFEE-4969-B304-F814DE9A67C2}" type="pres">
      <dgm:prSet presAssocID="{69F8AD0B-F575-4B49-8C81-79F54ACF9ED6}" presName="node" presStyleLbl="node1" presStyleIdx="0" presStyleCnt="7">
        <dgm:presLayoutVars>
          <dgm:bulletEnabled val="1"/>
        </dgm:presLayoutVars>
      </dgm:prSet>
      <dgm:spPr/>
      <dgm:t>
        <a:bodyPr/>
        <a:lstStyle/>
        <a:p>
          <a:endParaRPr lang="en-IN"/>
        </a:p>
      </dgm:t>
    </dgm:pt>
    <dgm:pt modelId="{5326B81B-EAA3-4421-9335-5E27D6A6F547}" type="pres">
      <dgm:prSet presAssocID="{69F8AD0B-F575-4B49-8C81-79F54ACF9ED6}" presName="spNode" presStyleCnt="0"/>
      <dgm:spPr/>
    </dgm:pt>
    <dgm:pt modelId="{FC02656A-1ABB-4536-A076-685100D3F1B5}" type="pres">
      <dgm:prSet presAssocID="{DD59BE5C-6E70-40F1-82A6-38DDAE635543}" presName="sibTrans" presStyleLbl="sibTrans1D1" presStyleIdx="0" presStyleCnt="7"/>
      <dgm:spPr/>
      <dgm:t>
        <a:bodyPr/>
        <a:lstStyle/>
        <a:p>
          <a:endParaRPr lang="en-IN"/>
        </a:p>
      </dgm:t>
    </dgm:pt>
    <dgm:pt modelId="{6AE67B4C-81BB-40EC-94B8-C0C497F14E56}" type="pres">
      <dgm:prSet presAssocID="{E5D2987F-671E-4174-81BC-72ED3E67F607}" presName="node" presStyleLbl="node1" presStyleIdx="1" presStyleCnt="7">
        <dgm:presLayoutVars>
          <dgm:bulletEnabled val="1"/>
        </dgm:presLayoutVars>
      </dgm:prSet>
      <dgm:spPr/>
      <dgm:t>
        <a:bodyPr/>
        <a:lstStyle/>
        <a:p>
          <a:endParaRPr lang="en-IN"/>
        </a:p>
      </dgm:t>
    </dgm:pt>
    <dgm:pt modelId="{325D2E35-3359-47A0-9348-3E310A91D7DC}" type="pres">
      <dgm:prSet presAssocID="{E5D2987F-671E-4174-81BC-72ED3E67F607}" presName="spNode" presStyleCnt="0"/>
      <dgm:spPr/>
    </dgm:pt>
    <dgm:pt modelId="{9C4D7B92-0B5B-4684-9ED6-3C9FE542AB1B}" type="pres">
      <dgm:prSet presAssocID="{3A2B5864-2AFF-471F-8E64-6BE23D1EEA7D}" presName="sibTrans" presStyleLbl="sibTrans1D1" presStyleIdx="1" presStyleCnt="7"/>
      <dgm:spPr/>
      <dgm:t>
        <a:bodyPr/>
        <a:lstStyle/>
        <a:p>
          <a:endParaRPr lang="en-IN"/>
        </a:p>
      </dgm:t>
    </dgm:pt>
    <dgm:pt modelId="{2D322AAB-9255-442A-A68A-6F00BDEC81CC}" type="pres">
      <dgm:prSet presAssocID="{31E70C42-15C4-4776-AFD0-114BF3D23422}" presName="node" presStyleLbl="node1" presStyleIdx="2" presStyleCnt="7">
        <dgm:presLayoutVars>
          <dgm:bulletEnabled val="1"/>
        </dgm:presLayoutVars>
      </dgm:prSet>
      <dgm:spPr/>
      <dgm:t>
        <a:bodyPr/>
        <a:lstStyle/>
        <a:p>
          <a:endParaRPr lang="en-IN"/>
        </a:p>
      </dgm:t>
    </dgm:pt>
    <dgm:pt modelId="{42015FC6-E532-4D16-BA83-D066B128AF2B}" type="pres">
      <dgm:prSet presAssocID="{31E70C42-15C4-4776-AFD0-114BF3D23422}" presName="spNode" presStyleCnt="0"/>
      <dgm:spPr/>
    </dgm:pt>
    <dgm:pt modelId="{8F02B130-8CE2-4FB6-AFA5-BF74200F95E4}" type="pres">
      <dgm:prSet presAssocID="{13C113C5-BF4D-42FE-82C9-4F1292C69EE4}" presName="sibTrans" presStyleLbl="sibTrans1D1" presStyleIdx="2" presStyleCnt="7"/>
      <dgm:spPr/>
      <dgm:t>
        <a:bodyPr/>
        <a:lstStyle/>
        <a:p>
          <a:endParaRPr lang="en-IN"/>
        </a:p>
      </dgm:t>
    </dgm:pt>
    <dgm:pt modelId="{16FB68FC-B316-46DE-961C-92C0CA443F09}" type="pres">
      <dgm:prSet presAssocID="{21E1E235-3AD4-41B8-8311-98C2014FB36B}" presName="node" presStyleLbl="node1" presStyleIdx="3" presStyleCnt="7">
        <dgm:presLayoutVars>
          <dgm:bulletEnabled val="1"/>
        </dgm:presLayoutVars>
      </dgm:prSet>
      <dgm:spPr/>
      <dgm:t>
        <a:bodyPr/>
        <a:lstStyle/>
        <a:p>
          <a:endParaRPr lang="en-IN"/>
        </a:p>
      </dgm:t>
    </dgm:pt>
    <dgm:pt modelId="{23718A38-8777-46B2-9BF4-8ADBCC9C3EA2}" type="pres">
      <dgm:prSet presAssocID="{21E1E235-3AD4-41B8-8311-98C2014FB36B}" presName="spNode" presStyleCnt="0"/>
      <dgm:spPr/>
    </dgm:pt>
    <dgm:pt modelId="{C7FC1C57-CF4B-42EA-B47D-3C9BF71C738D}" type="pres">
      <dgm:prSet presAssocID="{88483340-67D5-4690-B897-4118B20F8402}" presName="sibTrans" presStyleLbl="sibTrans1D1" presStyleIdx="3" presStyleCnt="7"/>
      <dgm:spPr/>
      <dgm:t>
        <a:bodyPr/>
        <a:lstStyle/>
        <a:p>
          <a:endParaRPr lang="en-IN"/>
        </a:p>
      </dgm:t>
    </dgm:pt>
    <dgm:pt modelId="{C154C5B9-AD37-4BF3-95D4-4ACA17D2B4E7}" type="pres">
      <dgm:prSet presAssocID="{F6CBF0D9-30E6-4531-944C-598D80C7AF3F}" presName="node" presStyleLbl="node1" presStyleIdx="4" presStyleCnt="7">
        <dgm:presLayoutVars>
          <dgm:bulletEnabled val="1"/>
        </dgm:presLayoutVars>
      </dgm:prSet>
      <dgm:spPr/>
      <dgm:t>
        <a:bodyPr/>
        <a:lstStyle/>
        <a:p>
          <a:endParaRPr lang="en-IN"/>
        </a:p>
      </dgm:t>
    </dgm:pt>
    <dgm:pt modelId="{BAA25670-FBF7-4BB1-B022-5E97009D5084}" type="pres">
      <dgm:prSet presAssocID="{F6CBF0D9-30E6-4531-944C-598D80C7AF3F}" presName="spNode" presStyleCnt="0"/>
      <dgm:spPr/>
    </dgm:pt>
    <dgm:pt modelId="{C87C40D7-3156-4BD3-A7CA-75537A28768C}" type="pres">
      <dgm:prSet presAssocID="{CBA4E56C-A7E0-4276-9EF9-81F3FB77258C}" presName="sibTrans" presStyleLbl="sibTrans1D1" presStyleIdx="4" presStyleCnt="7"/>
      <dgm:spPr/>
      <dgm:t>
        <a:bodyPr/>
        <a:lstStyle/>
        <a:p>
          <a:endParaRPr lang="en-IN"/>
        </a:p>
      </dgm:t>
    </dgm:pt>
    <dgm:pt modelId="{192D8860-E2F1-4985-8DB4-C446024AD8CB}" type="pres">
      <dgm:prSet presAssocID="{D512C31D-DC1C-4D51-8875-C10FDFC38EF3}" presName="node" presStyleLbl="node1" presStyleIdx="5" presStyleCnt="7">
        <dgm:presLayoutVars>
          <dgm:bulletEnabled val="1"/>
        </dgm:presLayoutVars>
      </dgm:prSet>
      <dgm:spPr/>
      <dgm:t>
        <a:bodyPr/>
        <a:lstStyle/>
        <a:p>
          <a:endParaRPr lang="en-IN"/>
        </a:p>
      </dgm:t>
    </dgm:pt>
    <dgm:pt modelId="{595312C5-9B6B-4051-969E-F3FB29C45AC3}" type="pres">
      <dgm:prSet presAssocID="{D512C31D-DC1C-4D51-8875-C10FDFC38EF3}" presName="spNode" presStyleCnt="0"/>
      <dgm:spPr/>
    </dgm:pt>
    <dgm:pt modelId="{6106F02D-6AF1-4D5A-8953-6A3668060713}" type="pres">
      <dgm:prSet presAssocID="{7E83A7EF-DCC6-4357-89C6-E733360A0FFE}" presName="sibTrans" presStyleLbl="sibTrans1D1" presStyleIdx="5" presStyleCnt="7"/>
      <dgm:spPr/>
      <dgm:t>
        <a:bodyPr/>
        <a:lstStyle/>
        <a:p>
          <a:endParaRPr lang="en-IN"/>
        </a:p>
      </dgm:t>
    </dgm:pt>
    <dgm:pt modelId="{877157C1-C5AB-471E-858B-0580EE306BF9}" type="pres">
      <dgm:prSet presAssocID="{B28571DE-4950-4AED-86D3-666A2DCF1013}" presName="node" presStyleLbl="node1" presStyleIdx="6" presStyleCnt="7">
        <dgm:presLayoutVars>
          <dgm:bulletEnabled val="1"/>
        </dgm:presLayoutVars>
      </dgm:prSet>
      <dgm:spPr/>
      <dgm:t>
        <a:bodyPr/>
        <a:lstStyle/>
        <a:p>
          <a:endParaRPr lang="en-IN"/>
        </a:p>
      </dgm:t>
    </dgm:pt>
    <dgm:pt modelId="{35B5A31E-0933-47F2-AF98-D41204738ECA}" type="pres">
      <dgm:prSet presAssocID="{B28571DE-4950-4AED-86D3-666A2DCF1013}" presName="spNode" presStyleCnt="0"/>
      <dgm:spPr/>
    </dgm:pt>
    <dgm:pt modelId="{4A1BD228-E413-4BCA-B987-725B688EA00F}" type="pres">
      <dgm:prSet presAssocID="{7122967B-E4E5-48FE-9728-888D8F82A062}" presName="sibTrans" presStyleLbl="sibTrans1D1" presStyleIdx="6" presStyleCnt="7"/>
      <dgm:spPr/>
      <dgm:t>
        <a:bodyPr/>
        <a:lstStyle/>
        <a:p>
          <a:endParaRPr lang="en-IN"/>
        </a:p>
      </dgm:t>
    </dgm:pt>
  </dgm:ptLst>
  <dgm:cxnLst>
    <dgm:cxn modelId="{30A6F7AA-2F26-4A65-AF77-CF36CDA8BD10}" type="presOf" srcId="{BA57A99D-0EF2-4D63-85FA-D209C4D8A21A}" destId="{2DE57297-DC54-4F60-A420-E66433E4D60F}" srcOrd="0" destOrd="0" presId="urn:microsoft.com/office/officeart/2005/8/layout/cycle5"/>
    <dgm:cxn modelId="{135CCFED-94F5-4583-8BAC-1D0590563928}" type="presOf" srcId="{21E1E235-3AD4-41B8-8311-98C2014FB36B}" destId="{16FB68FC-B316-46DE-961C-92C0CA443F09}" srcOrd="0" destOrd="0" presId="urn:microsoft.com/office/officeart/2005/8/layout/cycle5"/>
    <dgm:cxn modelId="{41BB31E8-C1A3-43E9-A96B-61592083F3E4}" type="presOf" srcId="{DD59BE5C-6E70-40F1-82A6-38DDAE635543}" destId="{FC02656A-1ABB-4536-A076-685100D3F1B5}" srcOrd="0" destOrd="0" presId="urn:microsoft.com/office/officeart/2005/8/layout/cycle5"/>
    <dgm:cxn modelId="{653BC23E-033D-4F94-A641-261A768D7014}" type="presOf" srcId="{7122967B-E4E5-48FE-9728-888D8F82A062}" destId="{4A1BD228-E413-4BCA-B987-725B688EA00F}" srcOrd="0" destOrd="0" presId="urn:microsoft.com/office/officeart/2005/8/layout/cycle5"/>
    <dgm:cxn modelId="{D3FC4F77-0410-46D5-AF6E-8E0AC1563B6C}" type="presOf" srcId="{F6CBF0D9-30E6-4531-944C-598D80C7AF3F}" destId="{C154C5B9-AD37-4BF3-95D4-4ACA17D2B4E7}" srcOrd="0" destOrd="0" presId="urn:microsoft.com/office/officeart/2005/8/layout/cycle5"/>
    <dgm:cxn modelId="{CDD5573C-868F-4EB5-A2DF-BF1CC5EC73B5}" srcId="{BA57A99D-0EF2-4D63-85FA-D209C4D8A21A}" destId="{F6CBF0D9-30E6-4531-944C-598D80C7AF3F}" srcOrd="4" destOrd="0" parTransId="{527F77AC-F819-4E71-854B-178789DFBB30}" sibTransId="{CBA4E56C-A7E0-4276-9EF9-81F3FB77258C}"/>
    <dgm:cxn modelId="{90A1DA33-52D9-4137-BBAB-24D266AE1161}" type="presOf" srcId="{13C113C5-BF4D-42FE-82C9-4F1292C69EE4}" destId="{8F02B130-8CE2-4FB6-AFA5-BF74200F95E4}" srcOrd="0" destOrd="0" presId="urn:microsoft.com/office/officeart/2005/8/layout/cycle5"/>
    <dgm:cxn modelId="{F53D8A33-3791-4A5C-8E08-35A35D1BC1A7}" srcId="{BA57A99D-0EF2-4D63-85FA-D209C4D8A21A}" destId="{21E1E235-3AD4-41B8-8311-98C2014FB36B}" srcOrd="3" destOrd="0" parTransId="{7B716C17-C546-4141-9D2F-96FCBD4557C4}" sibTransId="{88483340-67D5-4690-B897-4118B20F8402}"/>
    <dgm:cxn modelId="{1608B1A9-BCA5-4136-80AB-392CEE46FD98}" srcId="{BA57A99D-0EF2-4D63-85FA-D209C4D8A21A}" destId="{B28571DE-4950-4AED-86D3-666A2DCF1013}" srcOrd="6" destOrd="0" parTransId="{25E82F5E-E491-465B-BC6D-8BA76DD29E74}" sibTransId="{7122967B-E4E5-48FE-9728-888D8F82A062}"/>
    <dgm:cxn modelId="{1AADF6DA-B92D-4782-9D54-A90650950F5D}" type="presOf" srcId="{69F8AD0B-F575-4B49-8C81-79F54ACF9ED6}" destId="{475172F0-CFEE-4969-B304-F814DE9A67C2}" srcOrd="0" destOrd="0" presId="urn:microsoft.com/office/officeart/2005/8/layout/cycle5"/>
    <dgm:cxn modelId="{DBC2A4C4-5B44-4F05-AF24-8960D041702D}" srcId="{BA57A99D-0EF2-4D63-85FA-D209C4D8A21A}" destId="{D512C31D-DC1C-4D51-8875-C10FDFC38EF3}" srcOrd="5" destOrd="0" parTransId="{0103C8B2-635E-48E7-89D1-1D629E703058}" sibTransId="{7E83A7EF-DCC6-4357-89C6-E733360A0FFE}"/>
    <dgm:cxn modelId="{074EA933-4815-4E73-97A7-F361F759DBBE}" type="presOf" srcId="{CBA4E56C-A7E0-4276-9EF9-81F3FB77258C}" destId="{C87C40D7-3156-4BD3-A7CA-75537A28768C}" srcOrd="0" destOrd="0" presId="urn:microsoft.com/office/officeart/2005/8/layout/cycle5"/>
    <dgm:cxn modelId="{2CCE438F-9A49-4804-BC2F-4EDF5E1E8D35}" srcId="{BA57A99D-0EF2-4D63-85FA-D209C4D8A21A}" destId="{E5D2987F-671E-4174-81BC-72ED3E67F607}" srcOrd="1" destOrd="0" parTransId="{1685CBAF-6C5C-4631-A970-69FD988C6C6B}" sibTransId="{3A2B5864-2AFF-471F-8E64-6BE23D1EEA7D}"/>
    <dgm:cxn modelId="{827AA73B-E716-472B-BBE5-3CA4E2CD6C76}" type="presOf" srcId="{B28571DE-4950-4AED-86D3-666A2DCF1013}" destId="{877157C1-C5AB-471E-858B-0580EE306BF9}" srcOrd="0" destOrd="0" presId="urn:microsoft.com/office/officeart/2005/8/layout/cycle5"/>
    <dgm:cxn modelId="{E462083E-9289-47F8-A440-7C486C25C961}" srcId="{BA57A99D-0EF2-4D63-85FA-D209C4D8A21A}" destId="{31E70C42-15C4-4776-AFD0-114BF3D23422}" srcOrd="2" destOrd="0" parTransId="{B9BF2E43-EA37-4E4B-8846-F0C65ACFB21D}" sibTransId="{13C113C5-BF4D-42FE-82C9-4F1292C69EE4}"/>
    <dgm:cxn modelId="{CBF36579-6A02-4D17-8098-A9432B6A81E8}" type="presOf" srcId="{31E70C42-15C4-4776-AFD0-114BF3D23422}" destId="{2D322AAB-9255-442A-A68A-6F00BDEC81CC}" srcOrd="0" destOrd="0" presId="urn:microsoft.com/office/officeart/2005/8/layout/cycle5"/>
    <dgm:cxn modelId="{96F0DA8E-EBAE-41BF-B496-ACF55E9FDD66}" type="presOf" srcId="{D512C31D-DC1C-4D51-8875-C10FDFC38EF3}" destId="{192D8860-E2F1-4985-8DB4-C446024AD8CB}" srcOrd="0" destOrd="0" presId="urn:microsoft.com/office/officeart/2005/8/layout/cycle5"/>
    <dgm:cxn modelId="{3673B3DD-963F-4108-A46E-EE99BEADB9FF}" type="presOf" srcId="{88483340-67D5-4690-B897-4118B20F8402}" destId="{C7FC1C57-CF4B-42EA-B47D-3C9BF71C738D}" srcOrd="0" destOrd="0" presId="urn:microsoft.com/office/officeart/2005/8/layout/cycle5"/>
    <dgm:cxn modelId="{EE867A0A-A100-4C1D-A20F-9894470152FA}" srcId="{BA57A99D-0EF2-4D63-85FA-D209C4D8A21A}" destId="{69F8AD0B-F575-4B49-8C81-79F54ACF9ED6}" srcOrd="0" destOrd="0" parTransId="{90FFE221-4F02-42F0-8DF6-0017C66645DA}" sibTransId="{DD59BE5C-6E70-40F1-82A6-38DDAE635543}"/>
    <dgm:cxn modelId="{2465A413-2B29-4607-A994-080EF4475706}" type="presOf" srcId="{7E83A7EF-DCC6-4357-89C6-E733360A0FFE}" destId="{6106F02D-6AF1-4D5A-8953-6A3668060713}" srcOrd="0" destOrd="0" presId="urn:microsoft.com/office/officeart/2005/8/layout/cycle5"/>
    <dgm:cxn modelId="{7D9155EC-92F5-4442-BB7B-4FBBC969E9DC}" type="presOf" srcId="{3A2B5864-2AFF-471F-8E64-6BE23D1EEA7D}" destId="{9C4D7B92-0B5B-4684-9ED6-3C9FE542AB1B}" srcOrd="0" destOrd="0" presId="urn:microsoft.com/office/officeart/2005/8/layout/cycle5"/>
    <dgm:cxn modelId="{5CFAD092-4622-4388-B70F-F6597DF4071B}" type="presOf" srcId="{E5D2987F-671E-4174-81BC-72ED3E67F607}" destId="{6AE67B4C-81BB-40EC-94B8-C0C497F14E56}" srcOrd="0" destOrd="0" presId="urn:microsoft.com/office/officeart/2005/8/layout/cycle5"/>
    <dgm:cxn modelId="{CD3345B5-376A-465B-801D-6826AEEF5E3A}" type="presParOf" srcId="{2DE57297-DC54-4F60-A420-E66433E4D60F}" destId="{475172F0-CFEE-4969-B304-F814DE9A67C2}" srcOrd="0" destOrd="0" presId="urn:microsoft.com/office/officeart/2005/8/layout/cycle5"/>
    <dgm:cxn modelId="{3A395226-8EC7-41AB-8035-295793F4244D}" type="presParOf" srcId="{2DE57297-DC54-4F60-A420-E66433E4D60F}" destId="{5326B81B-EAA3-4421-9335-5E27D6A6F547}" srcOrd="1" destOrd="0" presId="urn:microsoft.com/office/officeart/2005/8/layout/cycle5"/>
    <dgm:cxn modelId="{823CB978-0A31-4FE7-977B-DC2DF062BED3}" type="presParOf" srcId="{2DE57297-DC54-4F60-A420-E66433E4D60F}" destId="{FC02656A-1ABB-4536-A076-685100D3F1B5}" srcOrd="2" destOrd="0" presId="urn:microsoft.com/office/officeart/2005/8/layout/cycle5"/>
    <dgm:cxn modelId="{18FD3B49-3971-4885-9726-98633F5999C0}" type="presParOf" srcId="{2DE57297-DC54-4F60-A420-E66433E4D60F}" destId="{6AE67B4C-81BB-40EC-94B8-C0C497F14E56}" srcOrd="3" destOrd="0" presId="urn:microsoft.com/office/officeart/2005/8/layout/cycle5"/>
    <dgm:cxn modelId="{1D1237A0-4E2F-427D-B168-14622783E4B8}" type="presParOf" srcId="{2DE57297-DC54-4F60-A420-E66433E4D60F}" destId="{325D2E35-3359-47A0-9348-3E310A91D7DC}" srcOrd="4" destOrd="0" presId="urn:microsoft.com/office/officeart/2005/8/layout/cycle5"/>
    <dgm:cxn modelId="{B48AA5B6-EB85-4BD7-B208-E5005D909AC6}" type="presParOf" srcId="{2DE57297-DC54-4F60-A420-E66433E4D60F}" destId="{9C4D7B92-0B5B-4684-9ED6-3C9FE542AB1B}" srcOrd="5" destOrd="0" presId="urn:microsoft.com/office/officeart/2005/8/layout/cycle5"/>
    <dgm:cxn modelId="{1A771549-8D96-4851-AEC3-C73BDC4AF9DE}" type="presParOf" srcId="{2DE57297-DC54-4F60-A420-E66433E4D60F}" destId="{2D322AAB-9255-442A-A68A-6F00BDEC81CC}" srcOrd="6" destOrd="0" presId="urn:microsoft.com/office/officeart/2005/8/layout/cycle5"/>
    <dgm:cxn modelId="{94CCBF9F-480B-472C-A0DF-8BF17C7C5714}" type="presParOf" srcId="{2DE57297-DC54-4F60-A420-E66433E4D60F}" destId="{42015FC6-E532-4D16-BA83-D066B128AF2B}" srcOrd="7" destOrd="0" presId="urn:microsoft.com/office/officeart/2005/8/layout/cycle5"/>
    <dgm:cxn modelId="{D86A6B0F-4CEA-42F6-B01A-7A197F02B4D7}" type="presParOf" srcId="{2DE57297-DC54-4F60-A420-E66433E4D60F}" destId="{8F02B130-8CE2-4FB6-AFA5-BF74200F95E4}" srcOrd="8" destOrd="0" presId="urn:microsoft.com/office/officeart/2005/8/layout/cycle5"/>
    <dgm:cxn modelId="{82AF972E-5FD6-4470-8209-49C2DE277FAB}" type="presParOf" srcId="{2DE57297-DC54-4F60-A420-E66433E4D60F}" destId="{16FB68FC-B316-46DE-961C-92C0CA443F09}" srcOrd="9" destOrd="0" presId="urn:microsoft.com/office/officeart/2005/8/layout/cycle5"/>
    <dgm:cxn modelId="{482F994F-56F5-4A51-A789-B7471B317CA6}" type="presParOf" srcId="{2DE57297-DC54-4F60-A420-E66433E4D60F}" destId="{23718A38-8777-46B2-9BF4-8ADBCC9C3EA2}" srcOrd="10" destOrd="0" presId="urn:microsoft.com/office/officeart/2005/8/layout/cycle5"/>
    <dgm:cxn modelId="{78AD7A42-AEAF-4507-9E98-863DD414C88B}" type="presParOf" srcId="{2DE57297-DC54-4F60-A420-E66433E4D60F}" destId="{C7FC1C57-CF4B-42EA-B47D-3C9BF71C738D}" srcOrd="11" destOrd="0" presId="urn:microsoft.com/office/officeart/2005/8/layout/cycle5"/>
    <dgm:cxn modelId="{EA7FBC0C-9015-4F5A-8A50-596E29444D9E}" type="presParOf" srcId="{2DE57297-DC54-4F60-A420-E66433E4D60F}" destId="{C154C5B9-AD37-4BF3-95D4-4ACA17D2B4E7}" srcOrd="12" destOrd="0" presId="urn:microsoft.com/office/officeart/2005/8/layout/cycle5"/>
    <dgm:cxn modelId="{5710DFCB-8931-44A9-9677-AFC3F0536943}" type="presParOf" srcId="{2DE57297-DC54-4F60-A420-E66433E4D60F}" destId="{BAA25670-FBF7-4BB1-B022-5E97009D5084}" srcOrd="13" destOrd="0" presId="urn:microsoft.com/office/officeart/2005/8/layout/cycle5"/>
    <dgm:cxn modelId="{8DEC4F84-DA04-4999-9B08-8BC19D4746F6}" type="presParOf" srcId="{2DE57297-DC54-4F60-A420-E66433E4D60F}" destId="{C87C40D7-3156-4BD3-A7CA-75537A28768C}" srcOrd="14" destOrd="0" presId="urn:microsoft.com/office/officeart/2005/8/layout/cycle5"/>
    <dgm:cxn modelId="{FFABF892-40ED-4CB5-A69B-4AC7D3949AE9}" type="presParOf" srcId="{2DE57297-DC54-4F60-A420-E66433E4D60F}" destId="{192D8860-E2F1-4985-8DB4-C446024AD8CB}" srcOrd="15" destOrd="0" presId="urn:microsoft.com/office/officeart/2005/8/layout/cycle5"/>
    <dgm:cxn modelId="{B490FCE0-823A-42EC-8B4E-83902210E51A}" type="presParOf" srcId="{2DE57297-DC54-4F60-A420-E66433E4D60F}" destId="{595312C5-9B6B-4051-969E-F3FB29C45AC3}" srcOrd="16" destOrd="0" presId="urn:microsoft.com/office/officeart/2005/8/layout/cycle5"/>
    <dgm:cxn modelId="{C4EC8F9D-A928-4917-A8F1-1D3BCF5F74C9}" type="presParOf" srcId="{2DE57297-DC54-4F60-A420-E66433E4D60F}" destId="{6106F02D-6AF1-4D5A-8953-6A3668060713}" srcOrd="17" destOrd="0" presId="urn:microsoft.com/office/officeart/2005/8/layout/cycle5"/>
    <dgm:cxn modelId="{8C5362C0-DD7A-4302-B4CE-75DE5A99B9DB}" type="presParOf" srcId="{2DE57297-DC54-4F60-A420-E66433E4D60F}" destId="{877157C1-C5AB-471E-858B-0580EE306BF9}" srcOrd="18" destOrd="0" presId="urn:microsoft.com/office/officeart/2005/8/layout/cycle5"/>
    <dgm:cxn modelId="{8C317C99-FCB8-407E-9391-7E8DFBCC3135}" type="presParOf" srcId="{2DE57297-DC54-4F60-A420-E66433E4D60F}" destId="{35B5A31E-0933-47F2-AF98-D41204738ECA}" srcOrd="19" destOrd="0" presId="urn:microsoft.com/office/officeart/2005/8/layout/cycle5"/>
    <dgm:cxn modelId="{8F96A58F-137A-49E2-85C6-69A4E1AEE8A5}" type="presParOf" srcId="{2DE57297-DC54-4F60-A420-E66433E4D60F}" destId="{4A1BD228-E413-4BCA-B987-725B688EA00F}" srcOrd="20"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5ECA7D-9A3B-45CA-924B-18B1FB13DC63}" type="doc">
      <dgm:prSet loTypeId="urn:microsoft.com/office/officeart/2005/8/layout/hierarchy1" loCatId="hierarchy" qsTypeId="urn:microsoft.com/office/officeart/2005/8/quickstyle/simple1" qsCatId="simple" csTypeId="urn:microsoft.com/office/officeart/2005/8/colors/colorful1#2" csCatId="colorful" phldr="1"/>
      <dgm:spPr/>
      <dgm:t>
        <a:bodyPr/>
        <a:lstStyle/>
        <a:p>
          <a:endParaRPr lang="en-IN"/>
        </a:p>
      </dgm:t>
    </dgm:pt>
    <dgm:pt modelId="{D885658E-B6BC-4179-9945-8C3D952EBC14}">
      <dgm:prSet phldrT="[Text]"/>
      <dgm:spPr/>
      <dgm:t>
        <a:bodyPr/>
        <a:lstStyle/>
        <a:p>
          <a:r>
            <a:rPr lang="en-US" b="1" dirty="0" smtClean="0">
              <a:solidFill>
                <a:schemeClr val="accent1">
                  <a:lumMod val="75000"/>
                </a:schemeClr>
              </a:solidFill>
            </a:rPr>
            <a:t>Objective test</a:t>
          </a:r>
          <a:endParaRPr lang="en-IN" b="1" dirty="0">
            <a:solidFill>
              <a:schemeClr val="accent1">
                <a:lumMod val="75000"/>
              </a:schemeClr>
            </a:solidFill>
          </a:endParaRPr>
        </a:p>
      </dgm:t>
    </dgm:pt>
    <dgm:pt modelId="{6D1BAA94-A1EC-41DA-8E8F-FFD6AFCC7038}" type="parTrans" cxnId="{598D08BB-B1A5-4045-B4EC-9877A6CB452A}">
      <dgm:prSet/>
      <dgm:spPr/>
      <dgm:t>
        <a:bodyPr/>
        <a:lstStyle/>
        <a:p>
          <a:endParaRPr lang="en-IN"/>
        </a:p>
      </dgm:t>
    </dgm:pt>
    <dgm:pt modelId="{1B25B910-4DEA-4DF6-89AC-404D4DA9F0AF}" type="sibTrans" cxnId="{598D08BB-B1A5-4045-B4EC-9877A6CB452A}">
      <dgm:prSet/>
      <dgm:spPr/>
      <dgm:t>
        <a:bodyPr/>
        <a:lstStyle/>
        <a:p>
          <a:endParaRPr lang="en-IN"/>
        </a:p>
      </dgm:t>
    </dgm:pt>
    <dgm:pt modelId="{A8BF540B-7FD5-4B9C-8E2A-4BE39991ED15}">
      <dgm:prSet phldrT="[Text]"/>
      <dgm:spPr/>
      <dgm:t>
        <a:bodyPr/>
        <a:lstStyle/>
        <a:p>
          <a:r>
            <a:rPr lang="en-US" b="1" dirty="0" smtClean="0">
              <a:solidFill>
                <a:srgbClr val="C00000"/>
              </a:solidFill>
            </a:rPr>
            <a:t>Selection type</a:t>
          </a:r>
          <a:endParaRPr lang="en-IN" b="1" dirty="0">
            <a:solidFill>
              <a:srgbClr val="C00000"/>
            </a:solidFill>
          </a:endParaRPr>
        </a:p>
      </dgm:t>
    </dgm:pt>
    <dgm:pt modelId="{4084350B-C477-4FFC-99E4-4B7E9A1AA424}" type="parTrans" cxnId="{966E92A8-BBA2-4594-814E-7A7DAEE8F7D9}">
      <dgm:prSet/>
      <dgm:spPr/>
      <dgm:t>
        <a:bodyPr/>
        <a:lstStyle/>
        <a:p>
          <a:endParaRPr lang="en-IN"/>
        </a:p>
      </dgm:t>
    </dgm:pt>
    <dgm:pt modelId="{7617D06A-DB96-4288-A136-74024940FBB9}" type="sibTrans" cxnId="{966E92A8-BBA2-4594-814E-7A7DAEE8F7D9}">
      <dgm:prSet/>
      <dgm:spPr/>
      <dgm:t>
        <a:bodyPr/>
        <a:lstStyle/>
        <a:p>
          <a:endParaRPr lang="en-IN"/>
        </a:p>
      </dgm:t>
    </dgm:pt>
    <dgm:pt modelId="{81FE79D1-A716-4026-9738-3CD7F0050731}">
      <dgm:prSet phldrT="[Text]" custT="1"/>
      <dgm:spPr/>
      <dgm:t>
        <a:bodyPr/>
        <a:lstStyle/>
        <a:p>
          <a:r>
            <a:rPr lang="en-US" sz="2000" b="1" dirty="0" smtClean="0">
              <a:solidFill>
                <a:schemeClr val="tx1">
                  <a:lumMod val="85000"/>
                  <a:lumOff val="15000"/>
                </a:schemeClr>
              </a:solidFill>
            </a:rPr>
            <a:t>MCQ</a:t>
          </a:r>
          <a:endParaRPr lang="en-IN" sz="2000" b="1" dirty="0">
            <a:solidFill>
              <a:schemeClr val="tx1">
                <a:lumMod val="85000"/>
                <a:lumOff val="15000"/>
              </a:schemeClr>
            </a:solidFill>
          </a:endParaRPr>
        </a:p>
      </dgm:t>
    </dgm:pt>
    <dgm:pt modelId="{C8DEBEF4-6377-49D2-AE15-BD7282786F16}" type="parTrans" cxnId="{5B773347-0DE8-45EF-87AC-CF91F29F845D}">
      <dgm:prSet/>
      <dgm:spPr/>
      <dgm:t>
        <a:bodyPr/>
        <a:lstStyle/>
        <a:p>
          <a:endParaRPr lang="en-IN"/>
        </a:p>
      </dgm:t>
    </dgm:pt>
    <dgm:pt modelId="{619F2A76-22E5-405C-BAB3-F18E365D3078}" type="sibTrans" cxnId="{5B773347-0DE8-45EF-87AC-CF91F29F845D}">
      <dgm:prSet/>
      <dgm:spPr/>
      <dgm:t>
        <a:bodyPr/>
        <a:lstStyle/>
        <a:p>
          <a:endParaRPr lang="en-IN"/>
        </a:p>
      </dgm:t>
    </dgm:pt>
    <dgm:pt modelId="{A1ECA01C-3F25-4E3E-9B41-D0B5EAC1C880}">
      <dgm:prSet phldrT="[Text]" custT="1"/>
      <dgm:spPr/>
      <dgm:t>
        <a:bodyPr/>
        <a:lstStyle/>
        <a:p>
          <a:r>
            <a:rPr lang="en-US" sz="2000" b="1" dirty="0" smtClean="0"/>
            <a:t>Matching type</a:t>
          </a:r>
          <a:endParaRPr lang="en-IN" sz="2000" b="1" dirty="0"/>
        </a:p>
      </dgm:t>
    </dgm:pt>
    <dgm:pt modelId="{2D7C73A8-3792-4EE1-945A-03BAD774040B}" type="parTrans" cxnId="{661BEABC-99A2-4E5B-9D84-EF649563D87A}">
      <dgm:prSet/>
      <dgm:spPr/>
      <dgm:t>
        <a:bodyPr/>
        <a:lstStyle/>
        <a:p>
          <a:endParaRPr lang="en-IN"/>
        </a:p>
      </dgm:t>
    </dgm:pt>
    <dgm:pt modelId="{2CEEC0D3-22A2-4A5C-881F-70713FED0374}" type="sibTrans" cxnId="{661BEABC-99A2-4E5B-9D84-EF649563D87A}">
      <dgm:prSet/>
      <dgm:spPr/>
      <dgm:t>
        <a:bodyPr/>
        <a:lstStyle/>
        <a:p>
          <a:endParaRPr lang="en-IN"/>
        </a:p>
      </dgm:t>
    </dgm:pt>
    <dgm:pt modelId="{298190F0-2EA0-412C-8B7A-06A6FA2F8424}">
      <dgm:prSet phldrT="[Text]"/>
      <dgm:spPr/>
      <dgm:t>
        <a:bodyPr/>
        <a:lstStyle/>
        <a:p>
          <a:r>
            <a:rPr lang="en-US" b="1" dirty="0" smtClean="0">
              <a:solidFill>
                <a:srgbClr val="C00000"/>
              </a:solidFill>
            </a:rPr>
            <a:t>Supply type</a:t>
          </a:r>
          <a:endParaRPr lang="en-IN" b="1" dirty="0">
            <a:solidFill>
              <a:srgbClr val="C00000"/>
            </a:solidFill>
          </a:endParaRPr>
        </a:p>
      </dgm:t>
    </dgm:pt>
    <dgm:pt modelId="{CD7C54BA-E0FB-4C47-B27B-0B4835984EC4}" type="parTrans" cxnId="{81C6CD25-1B8E-416C-B495-FBDFD781A276}">
      <dgm:prSet/>
      <dgm:spPr/>
      <dgm:t>
        <a:bodyPr/>
        <a:lstStyle/>
        <a:p>
          <a:endParaRPr lang="en-IN"/>
        </a:p>
      </dgm:t>
    </dgm:pt>
    <dgm:pt modelId="{919E3199-33FC-4466-B58A-95B2B2148EDC}" type="sibTrans" cxnId="{81C6CD25-1B8E-416C-B495-FBDFD781A276}">
      <dgm:prSet/>
      <dgm:spPr/>
      <dgm:t>
        <a:bodyPr/>
        <a:lstStyle/>
        <a:p>
          <a:endParaRPr lang="en-IN"/>
        </a:p>
      </dgm:t>
    </dgm:pt>
    <dgm:pt modelId="{4F6ABFC3-815B-4025-A5C3-2931900D55D7}">
      <dgm:prSet phldrT="[Text]" custT="1"/>
      <dgm:spPr/>
      <dgm:t>
        <a:bodyPr/>
        <a:lstStyle/>
        <a:p>
          <a:r>
            <a:rPr lang="en-US" sz="2000" b="1" dirty="0" smtClean="0"/>
            <a:t>Short answer</a:t>
          </a:r>
          <a:endParaRPr lang="en-IN" sz="2000" b="1" dirty="0"/>
        </a:p>
      </dgm:t>
    </dgm:pt>
    <dgm:pt modelId="{7196FF57-C025-4071-BA4F-7B03597D49C0}" type="parTrans" cxnId="{46602F4A-9D18-4E5D-B3F5-D8D75A43C626}">
      <dgm:prSet/>
      <dgm:spPr/>
      <dgm:t>
        <a:bodyPr/>
        <a:lstStyle/>
        <a:p>
          <a:endParaRPr lang="en-IN"/>
        </a:p>
      </dgm:t>
    </dgm:pt>
    <dgm:pt modelId="{D644B048-363B-49C6-B1DF-BAA151C628EF}" type="sibTrans" cxnId="{46602F4A-9D18-4E5D-B3F5-D8D75A43C626}">
      <dgm:prSet/>
      <dgm:spPr/>
      <dgm:t>
        <a:bodyPr/>
        <a:lstStyle/>
        <a:p>
          <a:endParaRPr lang="en-IN"/>
        </a:p>
      </dgm:t>
    </dgm:pt>
    <dgm:pt modelId="{F1C5A970-20CD-4E53-A5FD-4ACBBC36C5E3}" type="pres">
      <dgm:prSet presAssocID="{E35ECA7D-9A3B-45CA-924B-18B1FB13DC63}" presName="hierChild1" presStyleCnt="0">
        <dgm:presLayoutVars>
          <dgm:chPref val="1"/>
          <dgm:dir/>
          <dgm:animOne val="branch"/>
          <dgm:animLvl val="lvl"/>
          <dgm:resizeHandles/>
        </dgm:presLayoutVars>
      </dgm:prSet>
      <dgm:spPr/>
      <dgm:t>
        <a:bodyPr/>
        <a:lstStyle/>
        <a:p>
          <a:endParaRPr lang="en-IN"/>
        </a:p>
      </dgm:t>
    </dgm:pt>
    <dgm:pt modelId="{AFF492AE-75BC-484F-9B16-DB86D9DA51C9}" type="pres">
      <dgm:prSet presAssocID="{D885658E-B6BC-4179-9945-8C3D952EBC14}" presName="hierRoot1" presStyleCnt="0"/>
      <dgm:spPr/>
    </dgm:pt>
    <dgm:pt modelId="{4B2D8C1F-2A3A-40B9-B0C8-5ACC42BC0E21}" type="pres">
      <dgm:prSet presAssocID="{D885658E-B6BC-4179-9945-8C3D952EBC14}" presName="composite" presStyleCnt="0"/>
      <dgm:spPr/>
    </dgm:pt>
    <dgm:pt modelId="{8D827188-50B2-4246-92AC-B78F272025F7}" type="pres">
      <dgm:prSet presAssocID="{D885658E-B6BC-4179-9945-8C3D952EBC14}" presName="background" presStyleLbl="node0" presStyleIdx="0" presStyleCnt="1"/>
      <dgm:spPr/>
    </dgm:pt>
    <dgm:pt modelId="{9006EA12-634A-4D6C-8E64-683099D8D25D}" type="pres">
      <dgm:prSet presAssocID="{D885658E-B6BC-4179-9945-8C3D952EBC14}" presName="text" presStyleLbl="fgAcc0" presStyleIdx="0" presStyleCnt="1">
        <dgm:presLayoutVars>
          <dgm:chPref val="3"/>
        </dgm:presLayoutVars>
      </dgm:prSet>
      <dgm:spPr/>
      <dgm:t>
        <a:bodyPr/>
        <a:lstStyle/>
        <a:p>
          <a:endParaRPr lang="en-IN"/>
        </a:p>
      </dgm:t>
    </dgm:pt>
    <dgm:pt modelId="{4E20C71B-31F6-4CB1-985D-BB6BC604E788}" type="pres">
      <dgm:prSet presAssocID="{D885658E-B6BC-4179-9945-8C3D952EBC14}" presName="hierChild2" presStyleCnt="0"/>
      <dgm:spPr/>
    </dgm:pt>
    <dgm:pt modelId="{4916896A-42D6-465C-B7C2-3A7A906BF5E0}" type="pres">
      <dgm:prSet presAssocID="{4084350B-C477-4FFC-99E4-4B7E9A1AA424}" presName="Name10" presStyleLbl="parChTrans1D2" presStyleIdx="0" presStyleCnt="2"/>
      <dgm:spPr/>
      <dgm:t>
        <a:bodyPr/>
        <a:lstStyle/>
        <a:p>
          <a:endParaRPr lang="en-IN"/>
        </a:p>
      </dgm:t>
    </dgm:pt>
    <dgm:pt modelId="{6396A7E4-2A7D-4474-8516-7CBEC867057D}" type="pres">
      <dgm:prSet presAssocID="{A8BF540B-7FD5-4B9C-8E2A-4BE39991ED15}" presName="hierRoot2" presStyleCnt="0"/>
      <dgm:spPr/>
    </dgm:pt>
    <dgm:pt modelId="{A0D18CC9-5971-4DA9-BE8A-28393BCBF5FF}" type="pres">
      <dgm:prSet presAssocID="{A8BF540B-7FD5-4B9C-8E2A-4BE39991ED15}" presName="composite2" presStyleCnt="0"/>
      <dgm:spPr/>
    </dgm:pt>
    <dgm:pt modelId="{79795E5A-6645-4787-A825-D97DB8FFD8B5}" type="pres">
      <dgm:prSet presAssocID="{A8BF540B-7FD5-4B9C-8E2A-4BE39991ED15}" presName="background2" presStyleLbl="node2" presStyleIdx="0" presStyleCnt="2"/>
      <dgm:spPr/>
    </dgm:pt>
    <dgm:pt modelId="{1F26F6A2-F0F8-40E5-BDC7-F2C42A29AF2D}" type="pres">
      <dgm:prSet presAssocID="{A8BF540B-7FD5-4B9C-8E2A-4BE39991ED15}" presName="text2" presStyleLbl="fgAcc2" presStyleIdx="0" presStyleCnt="2">
        <dgm:presLayoutVars>
          <dgm:chPref val="3"/>
        </dgm:presLayoutVars>
      </dgm:prSet>
      <dgm:spPr/>
      <dgm:t>
        <a:bodyPr/>
        <a:lstStyle/>
        <a:p>
          <a:endParaRPr lang="en-IN"/>
        </a:p>
      </dgm:t>
    </dgm:pt>
    <dgm:pt modelId="{05704A4C-77D2-49FF-8F34-FFD63EB87F6D}" type="pres">
      <dgm:prSet presAssocID="{A8BF540B-7FD5-4B9C-8E2A-4BE39991ED15}" presName="hierChild3" presStyleCnt="0"/>
      <dgm:spPr/>
    </dgm:pt>
    <dgm:pt modelId="{98A26C9B-6129-498C-B8A1-76DBFAA5F40D}" type="pres">
      <dgm:prSet presAssocID="{C8DEBEF4-6377-49D2-AE15-BD7282786F16}" presName="Name17" presStyleLbl="parChTrans1D3" presStyleIdx="0" presStyleCnt="3"/>
      <dgm:spPr/>
      <dgm:t>
        <a:bodyPr/>
        <a:lstStyle/>
        <a:p>
          <a:endParaRPr lang="en-IN"/>
        </a:p>
      </dgm:t>
    </dgm:pt>
    <dgm:pt modelId="{0F9AD020-EB58-438B-A6F2-83BA30C62920}" type="pres">
      <dgm:prSet presAssocID="{81FE79D1-A716-4026-9738-3CD7F0050731}" presName="hierRoot3" presStyleCnt="0"/>
      <dgm:spPr/>
    </dgm:pt>
    <dgm:pt modelId="{6876117E-037F-428F-AAFD-6841BB983CFD}" type="pres">
      <dgm:prSet presAssocID="{81FE79D1-A716-4026-9738-3CD7F0050731}" presName="composite3" presStyleCnt="0"/>
      <dgm:spPr/>
    </dgm:pt>
    <dgm:pt modelId="{AB461267-3DD0-4D83-A5D3-E360F5A199EB}" type="pres">
      <dgm:prSet presAssocID="{81FE79D1-A716-4026-9738-3CD7F0050731}" presName="background3" presStyleLbl="node3" presStyleIdx="0" presStyleCnt="3"/>
      <dgm:spPr/>
      <dgm:t>
        <a:bodyPr/>
        <a:lstStyle/>
        <a:p>
          <a:endParaRPr lang="en-IN"/>
        </a:p>
      </dgm:t>
    </dgm:pt>
    <dgm:pt modelId="{FE855364-A64B-46F7-A228-5974D8AE50DC}" type="pres">
      <dgm:prSet presAssocID="{81FE79D1-A716-4026-9738-3CD7F0050731}" presName="text3" presStyleLbl="fgAcc3" presStyleIdx="0" presStyleCnt="3" custLinFactNeighborX="-19084" custLinFactNeighborY="5154">
        <dgm:presLayoutVars>
          <dgm:chPref val="3"/>
        </dgm:presLayoutVars>
      </dgm:prSet>
      <dgm:spPr/>
      <dgm:t>
        <a:bodyPr/>
        <a:lstStyle/>
        <a:p>
          <a:endParaRPr lang="en-IN"/>
        </a:p>
      </dgm:t>
    </dgm:pt>
    <dgm:pt modelId="{19DA13EC-A0F8-40E6-A97C-2997B15A2B03}" type="pres">
      <dgm:prSet presAssocID="{81FE79D1-A716-4026-9738-3CD7F0050731}" presName="hierChild4" presStyleCnt="0"/>
      <dgm:spPr/>
    </dgm:pt>
    <dgm:pt modelId="{93902E31-A47A-486A-ADEB-DC745126DB07}" type="pres">
      <dgm:prSet presAssocID="{2D7C73A8-3792-4EE1-945A-03BAD774040B}" presName="Name17" presStyleLbl="parChTrans1D3" presStyleIdx="1" presStyleCnt="3"/>
      <dgm:spPr/>
      <dgm:t>
        <a:bodyPr/>
        <a:lstStyle/>
        <a:p>
          <a:endParaRPr lang="en-IN"/>
        </a:p>
      </dgm:t>
    </dgm:pt>
    <dgm:pt modelId="{6EF6C81D-A5B5-477F-A6DB-CF4D8AC5FF4A}" type="pres">
      <dgm:prSet presAssocID="{A1ECA01C-3F25-4E3E-9B41-D0B5EAC1C880}" presName="hierRoot3" presStyleCnt="0"/>
      <dgm:spPr/>
    </dgm:pt>
    <dgm:pt modelId="{B9B52B22-6E48-4D52-B5A3-053193C41399}" type="pres">
      <dgm:prSet presAssocID="{A1ECA01C-3F25-4E3E-9B41-D0B5EAC1C880}" presName="composite3" presStyleCnt="0"/>
      <dgm:spPr/>
    </dgm:pt>
    <dgm:pt modelId="{DB99CD54-817C-4E01-B0E4-F9FB0E2D69E1}" type="pres">
      <dgm:prSet presAssocID="{A1ECA01C-3F25-4E3E-9B41-D0B5EAC1C880}" presName="background3" presStyleLbl="node3" presStyleIdx="1" presStyleCnt="3"/>
      <dgm:spPr/>
    </dgm:pt>
    <dgm:pt modelId="{EA31ABED-683E-4605-BCA6-6A78775D7FE6}" type="pres">
      <dgm:prSet presAssocID="{A1ECA01C-3F25-4E3E-9B41-D0B5EAC1C880}" presName="text3" presStyleLbl="fgAcc3" presStyleIdx="1" presStyleCnt="3" custLinFactNeighborX="-27338" custLinFactNeighborY="6290">
        <dgm:presLayoutVars>
          <dgm:chPref val="3"/>
        </dgm:presLayoutVars>
      </dgm:prSet>
      <dgm:spPr/>
      <dgm:t>
        <a:bodyPr/>
        <a:lstStyle/>
        <a:p>
          <a:endParaRPr lang="en-IN"/>
        </a:p>
      </dgm:t>
    </dgm:pt>
    <dgm:pt modelId="{BC6B667B-5319-4D7E-AAC8-DB2C200D4275}" type="pres">
      <dgm:prSet presAssocID="{A1ECA01C-3F25-4E3E-9B41-D0B5EAC1C880}" presName="hierChild4" presStyleCnt="0"/>
      <dgm:spPr/>
    </dgm:pt>
    <dgm:pt modelId="{9BA13660-92F2-4DD8-BDC6-F3BBCCC762B5}" type="pres">
      <dgm:prSet presAssocID="{CD7C54BA-E0FB-4C47-B27B-0B4835984EC4}" presName="Name10" presStyleLbl="parChTrans1D2" presStyleIdx="1" presStyleCnt="2"/>
      <dgm:spPr/>
      <dgm:t>
        <a:bodyPr/>
        <a:lstStyle/>
        <a:p>
          <a:endParaRPr lang="en-IN"/>
        </a:p>
      </dgm:t>
    </dgm:pt>
    <dgm:pt modelId="{82017A04-A0AE-4D4E-9221-BAA5CC9BBE93}" type="pres">
      <dgm:prSet presAssocID="{298190F0-2EA0-412C-8B7A-06A6FA2F8424}" presName="hierRoot2" presStyleCnt="0"/>
      <dgm:spPr/>
    </dgm:pt>
    <dgm:pt modelId="{683EA7F1-85D5-4E86-82CC-6CCE99EE36E7}" type="pres">
      <dgm:prSet presAssocID="{298190F0-2EA0-412C-8B7A-06A6FA2F8424}" presName="composite2" presStyleCnt="0"/>
      <dgm:spPr/>
    </dgm:pt>
    <dgm:pt modelId="{7AF82A6F-DEC5-4CDA-9F98-6134F7B64431}" type="pres">
      <dgm:prSet presAssocID="{298190F0-2EA0-412C-8B7A-06A6FA2F8424}" presName="background2" presStyleLbl="node2" presStyleIdx="1" presStyleCnt="2"/>
      <dgm:spPr/>
    </dgm:pt>
    <dgm:pt modelId="{F85EE8BD-C5A1-4B0E-8C76-95FA420C30A3}" type="pres">
      <dgm:prSet presAssocID="{298190F0-2EA0-412C-8B7A-06A6FA2F8424}" presName="text2" presStyleLbl="fgAcc2" presStyleIdx="1" presStyleCnt="2" custLinFactNeighborX="32503" custLinFactNeighborY="2557">
        <dgm:presLayoutVars>
          <dgm:chPref val="3"/>
        </dgm:presLayoutVars>
      </dgm:prSet>
      <dgm:spPr/>
      <dgm:t>
        <a:bodyPr/>
        <a:lstStyle/>
        <a:p>
          <a:endParaRPr lang="en-IN"/>
        </a:p>
      </dgm:t>
    </dgm:pt>
    <dgm:pt modelId="{1365A55C-32A6-4AB2-AC7E-1B216521C945}" type="pres">
      <dgm:prSet presAssocID="{298190F0-2EA0-412C-8B7A-06A6FA2F8424}" presName="hierChild3" presStyleCnt="0"/>
      <dgm:spPr/>
    </dgm:pt>
    <dgm:pt modelId="{4E2BFA8D-108D-43A4-9C87-DD23661EBC85}" type="pres">
      <dgm:prSet presAssocID="{7196FF57-C025-4071-BA4F-7B03597D49C0}" presName="Name17" presStyleLbl="parChTrans1D3" presStyleIdx="2" presStyleCnt="3"/>
      <dgm:spPr/>
      <dgm:t>
        <a:bodyPr/>
        <a:lstStyle/>
        <a:p>
          <a:endParaRPr lang="en-IN"/>
        </a:p>
      </dgm:t>
    </dgm:pt>
    <dgm:pt modelId="{C33B3C45-E589-4C77-B7A0-8860E9A38012}" type="pres">
      <dgm:prSet presAssocID="{4F6ABFC3-815B-4025-A5C3-2931900D55D7}" presName="hierRoot3" presStyleCnt="0"/>
      <dgm:spPr/>
    </dgm:pt>
    <dgm:pt modelId="{8551E576-580D-4F04-8AE9-B5C82888DFF8}" type="pres">
      <dgm:prSet presAssocID="{4F6ABFC3-815B-4025-A5C3-2931900D55D7}" presName="composite3" presStyleCnt="0"/>
      <dgm:spPr/>
    </dgm:pt>
    <dgm:pt modelId="{AADF1696-19AC-487B-ADD3-AE9C260843C9}" type="pres">
      <dgm:prSet presAssocID="{4F6ABFC3-815B-4025-A5C3-2931900D55D7}" presName="background3" presStyleLbl="node3" presStyleIdx="2" presStyleCnt="3"/>
      <dgm:spPr/>
      <dgm:t>
        <a:bodyPr/>
        <a:lstStyle/>
        <a:p>
          <a:endParaRPr lang="en-IN"/>
        </a:p>
      </dgm:t>
    </dgm:pt>
    <dgm:pt modelId="{D6FD1766-7742-4E68-9485-C57EFF7CB0C6}" type="pres">
      <dgm:prSet presAssocID="{4F6ABFC3-815B-4025-A5C3-2931900D55D7}" presName="text3" presStyleLbl="fgAcc3" presStyleIdx="2" presStyleCnt="3" custLinFactNeighborX="11031" custLinFactNeighborY="535">
        <dgm:presLayoutVars>
          <dgm:chPref val="3"/>
        </dgm:presLayoutVars>
      </dgm:prSet>
      <dgm:spPr/>
      <dgm:t>
        <a:bodyPr/>
        <a:lstStyle/>
        <a:p>
          <a:endParaRPr lang="en-IN"/>
        </a:p>
      </dgm:t>
    </dgm:pt>
    <dgm:pt modelId="{6787C5DB-A2D3-4683-96F1-599EA49AFD95}" type="pres">
      <dgm:prSet presAssocID="{4F6ABFC3-815B-4025-A5C3-2931900D55D7}" presName="hierChild4" presStyleCnt="0"/>
      <dgm:spPr/>
    </dgm:pt>
  </dgm:ptLst>
  <dgm:cxnLst>
    <dgm:cxn modelId="{81C6CD25-1B8E-416C-B495-FBDFD781A276}" srcId="{D885658E-B6BC-4179-9945-8C3D952EBC14}" destId="{298190F0-2EA0-412C-8B7A-06A6FA2F8424}" srcOrd="1" destOrd="0" parTransId="{CD7C54BA-E0FB-4C47-B27B-0B4835984EC4}" sibTransId="{919E3199-33FC-4466-B58A-95B2B2148EDC}"/>
    <dgm:cxn modelId="{661BEABC-99A2-4E5B-9D84-EF649563D87A}" srcId="{A8BF540B-7FD5-4B9C-8E2A-4BE39991ED15}" destId="{A1ECA01C-3F25-4E3E-9B41-D0B5EAC1C880}" srcOrd="1" destOrd="0" parTransId="{2D7C73A8-3792-4EE1-945A-03BAD774040B}" sibTransId="{2CEEC0D3-22A2-4A5C-881F-70713FED0374}"/>
    <dgm:cxn modelId="{966E92A8-BBA2-4594-814E-7A7DAEE8F7D9}" srcId="{D885658E-B6BC-4179-9945-8C3D952EBC14}" destId="{A8BF540B-7FD5-4B9C-8E2A-4BE39991ED15}" srcOrd="0" destOrd="0" parTransId="{4084350B-C477-4FFC-99E4-4B7E9A1AA424}" sibTransId="{7617D06A-DB96-4288-A136-74024940FBB9}"/>
    <dgm:cxn modelId="{D0CB927A-74C1-4D85-AB3D-0DB4BC9C1AA5}" type="presOf" srcId="{7196FF57-C025-4071-BA4F-7B03597D49C0}" destId="{4E2BFA8D-108D-43A4-9C87-DD23661EBC85}" srcOrd="0" destOrd="0" presId="urn:microsoft.com/office/officeart/2005/8/layout/hierarchy1"/>
    <dgm:cxn modelId="{5B773347-0DE8-45EF-87AC-CF91F29F845D}" srcId="{A8BF540B-7FD5-4B9C-8E2A-4BE39991ED15}" destId="{81FE79D1-A716-4026-9738-3CD7F0050731}" srcOrd="0" destOrd="0" parTransId="{C8DEBEF4-6377-49D2-AE15-BD7282786F16}" sibTransId="{619F2A76-22E5-405C-BAB3-F18E365D3078}"/>
    <dgm:cxn modelId="{E8E1DD8A-63E7-4FB1-A6CA-A415852EC874}" type="presOf" srcId="{CD7C54BA-E0FB-4C47-B27B-0B4835984EC4}" destId="{9BA13660-92F2-4DD8-BDC6-F3BBCCC762B5}" srcOrd="0" destOrd="0" presId="urn:microsoft.com/office/officeart/2005/8/layout/hierarchy1"/>
    <dgm:cxn modelId="{2C954140-2F7D-4066-AA16-51B4867994ED}" type="presOf" srcId="{2D7C73A8-3792-4EE1-945A-03BAD774040B}" destId="{93902E31-A47A-486A-ADEB-DC745126DB07}" srcOrd="0" destOrd="0" presId="urn:microsoft.com/office/officeart/2005/8/layout/hierarchy1"/>
    <dgm:cxn modelId="{39DB7DD4-971E-49D6-95D2-AC4DD2E08B37}" type="presOf" srcId="{4F6ABFC3-815B-4025-A5C3-2931900D55D7}" destId="{D6FD1766-7742-4E68-9485-C57EFF7CB0C6}" srcOrd="0" destOrd="0" presId="urn:microsoft.com/office/officeart/2005/8/layout/hierarchy1"/>
    <dgm:cxn modelId="{1B2ADC0B-4763-40BB-9510-D2F59F351D43}" type="presOf" srcId="{C8DEBEF4-6377-49D2-AE15-BD7282786F16}" destId="{98A26C9B-6129-498C-B8A1-76DBFAA5F40D}" srcOrd="0" destOrd="0" presId="urn:microsoft.com/office/officeart/2005/8/layout/hierarchy1"/>
    <dgm:cxn modelId="{46602F4A-9D18-4E5D-B3F5-D8D75A43C626}" srcId="{298190F0-2EA0-412C-8B7A-06A6FA2F8424}" destId="{4F6ABFC3-815B-4025-A5C3-2931900D55D7}" srcOrd="0" destOrd="0" parTransId="{7196FF57-C025-4071-BA4F-7B03597D49C0}" sibTransId="{D644B048-363B-49C6-B1DF-BAA151C628EF}"/>
    <dgm:cxn modelId="{598D08BB-B1A5-4045-B4EC-9877A6CB452A}" srcId="{E35ECA7D-9A3B-45CA-924B-18B1FB13DC63}" destId="{D885658E-B6BC-4179-9945-8C3D952EBC14}" srcOrd="0" destOrd="0" parTransId="{6D1BAA94-A1EC-41DA-8E8F-FFD6AFCC7038}" sibTransId="{1B25B910-4DEA-4DF6-89AC-404D4DA9F0AF}"/>
    <dgm:cxn modelId="{A7813C25-10E8-4D70-9825-9B7BFDAF5C48}" type="presOf" srcId="{4084350B-C477-4FFC-99E4-4B7E9A1AA424}" destId="{4916896A-42D6-465C-B7C2-3A7A906BF5E0}" srcOrd="0" destOrd="0" presId="urn:microsoft.com/office/officeart/2005/8/layout/hierarchy1"/>
    <dgm:cxn modelId="{551626BF-7F6C-456A-BD84-3A5A7069347E}" type="presOf" srcId="{A1ECA01C-3F25-4E3E-9B41-D0B5EAC1C880}" destId="{EA31ABED-683E-4605-BCA6-6A78775D7FE6}" srcOrd="0" destOrd="0" presId="urn:microsoft.com/office/officeart/2005/8/layout/hierarchy1"/>
    <dgm:cxn modelId="{3135546D-2159-452E-81C7-247005300BEB}" type="presOf" srcId="{D885658E-B6BC-4179-9945-8C3D952EBC14}" destId="{9006EA12-634A-4D6C-8E64-683099D8D25D}" srcOrd="0" destOrd="0" presId="urn:microsoft.com/office/officeart/2005/8/layout/hierarchy1"/>
    <dgm:cxn modelId="{462B5C57-CDF9-482E-A73E-BF3485485DF9}" type="presOf" srcId="{A8BF540B-7FD5-4B9C-8E2A-4BE39991ED15}" destId="{1F26F6A2-F0F8-40E5-BDC7-F2C42A29AF2D}" srcOrd="0" destOrd="0" presId="urn:microsoft.com/office/officeart/2005/8/layout/hierarchy1"/>
    <dgm:cxn modelId="{C1DB364D-3F6D-48E9-A4B5-8E704907B87B}" type="presOf" srcId="{298190F0-2EA0-412C-8B7A-06A6FA2F8424}" destId="{F85EE8BD-C5A1-4B0E-8C76-95FA420C30A3}" srcOrd="0" destOrd="0" presId="urn:microsoft.com/office/officeart/2005/8/layout/hierarchy1"/>
    <dgm:cxn modelId="{A946BB67-9809-483F-82E8-1C65D8A5C1B8}" type="presOf" srcId="{81FE79D1-A716-4026-9738-3CD7F0050731}" destId="{FE855364-A64B-46F7-A228-5974D8AE50DC}" srcOrd="0" destOrd="0" presId="urn:microsoft.com/office/officeart/2005/8/layout/hierarchy1"/>
    <dgm:cxn modelId="{64BA4970-88A5-4635-A740-8E991263062B}" type="presOf" srcId="{E35ECA7D-9A3B-45CA-924B-18B1FB13DC63}" destId="{F1C5A970-20CD-4E53-A5FD-4ACBBC36C5E3}" srcOrd="0" destOrd="0" presId="urn:microsoft.com/office/officeart/2005/8/layout/hierarchy1"/>
    <dgm:cxn modelId="{B877BEC3-D149-4D79-A8E6-493AFBE42A9A}" type="presParOf" srcId="{F1C5A970-20CD-4E53-A5FD-4ACBBC36C5E3}" destId="{AFF492AE-75BC-484F-9B16-DB86D9DA51C9}" srcOrd="0" destOrd="0" presId="urn:microsoft.com/office/officeart/2005/8/layout/hierarchy1"/>
    <dgm:cxn modelId="{19DAFED1-B9AC-42D6-A0B9-B65FEE58E034}" type="presParOf" srcId="{AFF492AE-75BC-484F-9B16-DB86D9DA51C9}" destId="{4B2D8C1F-2A3A-40B9-B0C8-5ACC42BC0E21}" srcOrd="0" destOrd="0" presId="urn:microsoft.com/office/officeart/2005/8/layout/hierarchy1"/>
    <dgm:cxn modelId="{521C9763-DCA1-424C-A624-7EE94F8D7D50}" type="presParOf" srcId="{4B2D8C1F-2A3A-40B9-B0C8-5ACC42BC0E21}" destId="{8D827188-50B2-4246-92AC-B78F272025F7}" srcOrd="0" destOrd="0" presId="urn:microsoft.com/office/officeart/2005/8/layout/hierarchy1"/>
    <dgm:cxn modelId="{B51BB842-354C-4014-A284-1FEF97F16CF4}" type="presParOf" srcId="{4B2D8C1F-2A3A-40B9-B0C8-5ACC42BC0E21}" destId="{9006EA12-634A-4D6C-8E64-683099D8D25D}" srcOrd="1" destOrd="0" presId="urn:microsoft.com/office/officeart/2005/8/layout/hierarchy1"/>
    <dgm:cxn modelId="{FB7A040B-E769-4634-8913-A310B8F7B395}" type="presParOf" srcId="{AFF492AE-75BC-484F-9B16-DB86D9DA51C9}" destId="{4E20C71B-31F6-4CB1-985D-BB6BC604E788}" srcOrd="1" destOrd="0" presId="urn:microsoft.com/office/officeart/2005/8/layout/hierarchy1"/>
    <dgm:cxn modelId="{AC86D063-44CE-451B-8F84-9E79436B01D1}" type="presParOf" srcId="{4E20C71B-31F6-4CB1-985D-BB6BC604E788}" destId="{4916896A-42D6-465C-B7C2-3A7A906BF5E0}" srcOrd="0" destOrd="0" presId="urn:microsoft.com/office/officeart/2005/8/layout/hierarchy1"/>
    <dgm:cxn modelId="{20BE636E-D798-4027-B95C-087B56071F65}" type="presParOf" srcId="{4E20C71B-31F6-4CB1-985D-BB6BC604E788}" destId="{6396A7E4-2A7D-4474-8516-7CBEC867057D}" srcOrd="1" destOrd="0" presId="urn:microsoft.com/office/officeart/2005/8/layout/hierarchy1"/>
    <dgm:cxn modelId="{5D4D6E93-A053-41D6-A612-679022EF53F6}" type="presParOf" srcId="{6396A7E4-2A7D-4474-8516-7CBEC867057D}" destId="{A0D18CC9-5971-4DA9-BE8A-28393BCBF5FF}" srcOrd="0" destOrd="0" presId="urn:microsoft.com/office/officeart/2005/8/layout/hierarchy1"/>
    <dgm:cxn modelId="{99BB9CD8-9CA9-428E-B000-624CE27F9952}" type="presParOf" srcId="{A0D18CC9-5971-4DA9-BE8A-28393BCBF5FF}" destId="{79795E5A-6645-4787-A825-D97DB8FFD8B5}" srcOrd="0" destOrd="0" presId="urn:microsoft.com/office/officeart/2005/8/layout/hierarchy1"/>
    <dgm:cxn modelId="{F82B3418-3CAD-4323-B5A1-7A8F8AA800E3}" type="presParOf" srcId="{A0D18CC9-5971-4DA9-BE8A-28393BCBF5FF}" destId="{1F26F6A2-F0F8-40E5-BDC7-F2C42A29AF2D}" srcOrd="1" destOrd="0" presId="urn:microsoft.com/office/officeart/2005/8/layout/hierarchy1"/>
    <dgm:cxn modelId="{4DC835F5-77C3-463B-B5CB-6B6AA58AFB94}" type="presParOf" srcId="{6396A7E4-2A7D-4474-8516-7CBEC867057D}" destId="{05704A4C-77D2-49FF-8F34-FFD63EB87F6D}" srcOrd="1" destOrd="0" presId="urn:microsoft.com/office/officeart/2005/8/layout/hierarchy1"/>
    <dgm:cxn modelId="{8A7ACBBF-9CC4-4FFD-AF95-EBB90F7F01B1}" type="presParOf" srcId="{05704A4C-77D2-49FF-8F34-FFD63EB87F6D}" destId="{98A26C9B-6129-498C-B8A1-76DBFAA5F40D}" srcOrd="0" destOrd="0" presId="urn:microsoft.com/office/officeart/2005/8/layout/hierarchy1"/>
    <dgm:cxn modelId="{E425F277-3B50-4781-9886-69A954C91020}" type="presParOf" srcId="{05704A4C-77D2-49FF-8F34-FFD63EB87F6D}" destId="{0F9AD020-EB58-438B-A6F2-83BA30C62920}" srcOrd="1" destOrd="0" presId="urn:microsoft.com/office/officeart/2005/8/layout/hierarchy1"/>
    <dgm:cxn modelId="{7C105C5B-5DC6-46D3-8A72-FD8FE5FA316E}" type="presParOf" srcId="{0F9AD020-EB58-438B-A6F2-83BA30C62920}" destId="{6876117E-037F-428F-AAFD-6841BB983CFD}" srcOrd="0" destOrd="0" presId="urn:microsoft.com/office/officeart/2005/8/layout/hierarchy1"/>
    <dgm:cxn modelId="{E98BB491-8911-4816-85D8-33DC027FA763}" type="presParOf" srcId="{6876117E-037F-428F-AAFD-6841BB983CFD}" destId="{AB461267-3DD0-4D83-A5D3-E360F5A199EB}" srcOrd="0" destOrd="0" presId="urn:microsoft.com/office/officeart/2005/8/layout/hierarchy1"/>
    <dgm:cxn modelId="{B67A3D7D-62CA-46B1-84AF-6287ACB59CF1}" type="presParOf" srcId="{6876117E-037F-428F-AAFD-6841BB983CFD}" destId="{FE855364-A64B-46F7-A228-5974D8AE50DC}" srcOrd="1" destOrd="0" presId="urn:microsoft.com/office/officeart/2005/8/layout/hierarchy1"/>
    <dgm:cxn modelId="{C285E9EF-F3ED-4B48-B3DB-6F2759C7BA1E}" type="presParOf" srcId="{0F9AD020-EB58-438B-A6F2-83BA30C62920}" destId="{19DA13EC-A0F8-40E6-A97C-2997B15A2B03}" srcOrd="1" destOrd="0" presId="urn:microsoft.com/office/officeart/2005/8/layout/hierarchy1"/>
    <dgm:cxn modelId="{F4304844-26D4-4006-8553-B14BBF6273A7}" type="presParOf" srcId="{05704A4C-77D2-49FF-8F34-FFD63EB87F6D}" destId="{93902E31-A47A-486A-ADEB-DC745126DB07}" srcOrd="2" destOrd="0" presId="urn:microsoft.com/office/officeart/2005/8/layout/hierarchy1"/>
    <dgm:cxn modelId="{F5539DC5-FC71-418F-BCB9-B39AAE3D0647}" type="presParOf" srcId="{05704A4C-77D2-49FF-8F34-FFD63EB87F6D}" destId="{6EF6C81D-A5B5-477F-A6DB-CF4D8AC5FF4A}" srcOrd="3" destOrd="0" presId="urn:microsoft.com/office/officeart/2005/8/layout/hierarchy1"/>
    <dgm:cxn modelId="{0560E565-F903-4F18-ABB8-0F676B11F5C5}" type="presParOf" srcId="{6EF6C81D-A5B5-477F-A6DB-CF4D8AC5FF4A}" destId="{B9B52B22-6E48-4D52-B5A3-053193C41399}" srcOrd="0" destOrd="0" presId="urn:microsoft.com/office/officeart/2005/8/layout/hierarchy1"/>
    <dgm:cxn modelId="{E778D862-6950-4E78-850C-76542B429ADB}" type="presParOf" srcId="{B9B52B22-6E48-4D52-B5A3-053193C41399}" destId="{DB99CD54-817C-4E01-B0E4-F9FB0E2D69E1}" srcOrd="0" destOrd="0" presId="urn:microsoft.com/office/officeart/2005/8/layout/hierarchy1"/>
    <dgm:cxn modelId="{B0CEC481-3F15-4659-A91F-13500BA9DAEE}" type="presParOf" srcId="{B9B52B22-6E48-4D52-B5A3-053193C41399}" destId="{EA31ABED-683E-4605-BCA6-6A78775D7FE6}" srcOrd="1" destOrd="0" presId="urn:microsoft.com/office/officeart/2005/8/layout/hierarchy1"/>
    <dgm:cxn modelId="{9C05A4C5-6107-4077-8533-5E5ED8F1F95F}" type="presParOf" srcId="{6EF6C81D-A5B5-477F-A6DB-CF4D8AC5FF4A}" destId="{BC6B667B-5319-4D7E-AAC8-DB2C200D4275}" srcOrd="1" destOrd="0" presId="urn:microsoft.com/office/officeart/2005/8/layout/hierarchy1"/>
    <dgm:cxn modelId="{18FDECA4-B762-4E39-BDD9-2FF34F36C49F}" type="presParOf" srcId="{4E20C71B-31F6-4CB1-985D-BB6BC604E788}" destId="{9BA13660-92F2-4DD8-BDC6-F3BBCCC762B5}" srcOrd="2" destOrd="0" presId="urn:microsoft.com/office/officeart/2005/8/layout/hierarchy1"/>
    <dgm:cxn modelId="{DA2BF87C-6EA4-4218-A91D-04C467629B8D}" type="presParOf" srcId="{4E20C71B-31F6-4CB1-985D-BB6BC604E788}" destId="{82017A04-A0AE-4D4E-9221-BAA5CC9BBE93}" srcOrd="3" destOrd="0" presId="urn:microsoft.com/office/officeart/2005/8/layout/hierarchy1"/>
    <dgm:cxn modelId="{F6F3241E-5A59-4E6F-8C75-917C37A8EF34}" type="presParOf" srcId="{82017A04-A0AE-4D4E-9221-BAA5CC9BBE93}" destId="{683EA7F1-85D5-4E86-82CC-6CCE99EE36E7}" srcOrd="0" destOrd="0" presId="urn:microsoft.com/office/officeart/2005/8/layout/hierarchy1"/>
    <dgm:cxn modelId="{5B5BB72A-455F-4A2E-AF84-0496034420D0}" type="presParOf" srcId="{683EA7F1-85D5-4E86-82CC-6CCE99EE36E7}" destId="{7AF82A6F-DEC5-4CDA-9F98-6134F7B64431}" srcOrd="0" destOrd="0" presId="urn:microsoft.com/office/officeart/2005/8/layout/hierarchy1"/>
    <dgm:cxn modelId="{B5A6CC32-5B77-4066-8205-21F8F3D3C70F}" type="presParOf" srcId="{683EA7F1-85D5-4E86-82CC-6CCE99EE36E7}" destId="{F85EE8BD-C5A1-4B0E-8C76-95FA420C30A3}" srcOrd="1" destOrd="0" presId="urn:microsoft.com/office/officeart/2005/8/layout/hierarchy1"/>
    <dgm:cxn modelId="{6BF40DBE-4D3B-4593-BB6F-D5F6C70E02C1}" type="presParOf" srcId="{82017A04-A0AE-4D4E-9221-BAA5CC9BBE93}" destId="{1365A55C-32A6-4AB2-AC7E-1B216521C945}" srcOrd="1" destOrd="0" presId="urn:microsoft.com/office/officeart/2005/8/layout/hierarchy1"/>
    <dgm:cxn modelId="{B93AD5C5-9C4B-4238-9DAA-11CC54CD613E}" type="presParOf" srcId="{1365A55C-32A6-4AB2-AC7E-1B216521C945}" destId="{4E2BFA8D-108D-43A4-9C87-DD23661EBC85}" srcOrd="0" destOrd="0" presId="urn:microsoft.com/office/officeart/2005/8/layout/hierarchy1"/>
    <dgm:cxn modelId="{E8D2744E-6914-4FFA-B280-BF0113706A1C}" type="presParOf" srcId="{1365A55C-32A6-4AB2-AC7E-1B216521C945}" destId="{C33B3C45-E589-4C77-B7A0-8860E9A38012}" srcOrd="1" destOrd="0" presId="urn:microsoft.com/office/officeart/2005/8/layout/hierarchy1"/>
    <dgm:cxn modelId="{DF1748CF-F26F-4575-951E-69C804B1E1AD}" type="presParOf" srcId="{C33B3C45-E589-4C77-B7A0-8860E9A38012}" destId="{8551E576-580D-4F04-8AE9-B5C82888DFF8}" srcOrd="0" destOrd="0" presId="urn:microsoft.com/office/officeart/2005/8/layout/hierarchy1"/>
    <dgm:cxn modelId="{DCB4DD6D-CF4A-4575-90E2-60603E100379}" type="presParOf" srcId="{8551E576-580D-4F04-8AE9-B5C82888DFF8}" destId="{AADF1696-19AC-487B-ADD3-AE9C260843C9}" srcOrd="0" destOrd="0" presId="urn:microsoft.com/office/officeart/2005/8/layout/hierarchy1"/>
    <dgm:cxn modelId="{A56749C6-EBA3-496D-903C-77ED36CD1414}" type="presParOf" srcId="{8551E576-580D-4F04-8AE9-B5C82888DFF8}" destId="{D6FD1766-7742-4E68-9485-C57EFF7CB0C6}" srcOrd="1" destOrd="0" presId="urn:microsoft.com/office/officeart/2005/8/layout/hierarchy1"/>
    <dgm:cxn modelId="{F813DE02-3698-41BE-81A0-CDF4FED65B49}" type="presParOf" srcId="{C33B3C45-E589-4C77-B7A0-8860E9A38012}" destId="{6787C5DB-A2D3-4683-96F1-599EA49AFD95}"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A0257A-C21A-4884-892C-CF113DE19248}" type="doc">
      <dgm:prSet loTypeId="urn:microsoft.com/office/officeart/2005/8/layout/vList4#1" loCatId="list" qsTypeId="urn:microsoft.com/office/officeart/2005/8/quickstyle/simple1" qsCatId="simple" csTypeId="urn:microsoft.com/office/officeart/2005/8/colors/accent0_1" csCatId="mainScheme" phldr="1"/>
      <dgm:spPr/>
      <dgm:t>
        <a:bodyPr/>
        <a:lstStyle/>
        <a:p>
          <a:endParaRPr lang="en-IN"/>
        </a:p>
      </dgm:t>
    </dgm:pt>
    <dgm:pt modelId="{A4EE5E7C-36A8-4317-A457-25E53ACC4913}">
      <dgm:prSet phldrT="[Text]"/>
      <dgm:spPr/>
      <dgm:t>
        <a:bodyPr/>
        <a:lstStyle/>
        <a:p>
          <a:r>
            <a:rPr lang="en-US" dirty="0" smtClean="0"/>
            <a:t>Procedural checklist</a:t>
          </a:r>
          <a:endParaRPr lang="en-IN" dirty="0"/>
        </a:p>
      </dgm:t>
    </dgm:pt>
    <dgm:pt modelId="{6028641A-321D-4603-9AF7-C2102C74E51B}" type="parTrans" cxnId="{B3804551-2415-4418-A517-818322AE51A1}">
      <dgm:prSet/>
      <dgm:spPr/>
      <dgm:t>
        <a:bodyPr/>
        <a:lstStyle/>
        <a:p>
          <a:endParaRPr lang="en-IN"/>
        </a:p>
      </dgm:t>
    </dgm:pt>
    <dgm:pt modelId="{A07529FD-5844-4C4B-AD66-F0BF92E6D0A5}" type="sibTrans" cxnId="{B3804551-2415-4418-A517-818322AE51A1}">
      <dgm:prSet/>
      <dgm:spPr/>
      <dgm:t>
        <a:bodyPr/>
        <a:lstStyle/>
        <a:p>
          <a:endParaRPr lang="en-IN"/>
        </a:p>
      </dgm:t>
    </dgm:pt>
    <dgm:pt modelId="{D5B225DB-2B63-4875-97D8-1762C0B58A45}">
      <dgm:prSet phldrT="[Text]"/>
      <dgm:spPr/>
      <dgm:t>
        <a:bodyPr/>
        <a:lstStyle/>
        <a:p>
          <a:r>
            <a:rPr lang="en-US" dirty="0" smtClean="0"/>
            <a:t>Steps must be followed in order.</a:t>
          </a:r>
          <a:endParaRPr lang="en-IN" dirty="0"/>
        </a:p>
      </dgm:t>
    </dgm:pt>
    <dgm:pt modelId="{46D80015-48C6-4A9C-BF6D-E44BAF8474CE}" type="parTrans" cxnId="{5100BAA2-06AA-40BF-9EAE-75701B0FC17D}">
      <dgm:prSet/>
      <dgm:spPr/>
      <dgm:t>
        <a:bodyPr/>
        <a:lstStyle/>
        <a:p>
          <a:endParaRPr lang="en-IN"/>
        </a:p>
      </dgm:t>
    </dgm:pt>
    <dgm:pt modelId="{8B05ADDA-5F88-42B9-9F70-94665DA07217}" type="sibTrans" cxnId="{5100BAA2-06AA-40BF-9EAE-75701B0FC17D}">
      <dgm:prSet/>
      <dgm:spPr/>
      <dgm:t>
        <a:bodyPr/>
        <a:lstStyle/>
        <a:p>
          <a:endParaRPr lang="en-IN"/>
        </a:p>
      </dgm:t>
    </dgm:pt>
    <dgm:pt modelId="{BD6B15E9-0F73-45F6-A809-D6112F21D4F4}">
      <dgm:prSet phldrT="[Text]"/>
      <dgm:spPr/>
      <dgm:t>
        <a:bodyPr/>
        <a:lstStyle/>
        <a:p>
          <a:r>
            <a:rPr lang="en-US" dirty="0" smtClean="0"/>
            <a:t>Communication checklist</a:t>
          </a:r>
          <a:endParaRPr lang="en-IN" dirty="0"/>
        </a:p>
      </dgm:t>
    </dgm:pt>
    <dgm:pt modelId="{C8A2AC08-2D12-4DA5-9A7B-6008E94CB4A4}" type="parTrans" cxnId="{91929962-D10A-415A-BD7A-937FB60FC6F7}">
      <dgm:prSet/>
      <dgm:spPr/>
      <dgm:t>
        <a:bodyPr/>
        <a:lstStyle/>
        <a:p>
          <a:endParaRPr lang="en-IN"/>
        </a:p>
      </dgm:t>
    </dgm:pt>
    <dgm:pt modelId="{9C3EE605-1AD2-43AA-99F4-DCE26007E15D}" type="sibTrans" cxnId="{91929962-D10A-415A-BD7A-937FB60FC6F7}">
      <dgm:prSet/>
      <dgm:spPr/>
      <dgm:t>
        <a:bodyPr/>
        <a:lstStyle/>
        <a:p>
          <a:endParaRPr lang="en-IN"/>
        </a:p>
      </dgm:t>
    </dgm:pt>
    <dgm:pt modelId="{C6FAB1A9-9381-4E92-8B26-098C0CA63BDE}">
      <dgm:prSet phldrT="[Text]"/>
      <dgm:spPr/>
      <dgm:t>
        <a:bodyPr/>
        <a:lstStyle/>
        <a:p>
          <a:r>
            <a:rPr lang="en-US" dirty="0" smtClean="0"/>
            <a:t>Schedule communication – billing, status</a:t>
          </a:r>
          <a:endParaRPr lang="en-IN" dirty="0"/>
        </a:p>
      </dgm:t>
    </dgm:pt>
    <dgm:pt modelId="{70CEA439-1583-4832-9B9B-928563CECABF}" type="parTrans" cxnId="{EF43F8F7-C4CE-4383-B118-C2886E6D371B}">
      <dgm:prSet/>
      <dgm:spPr/>
      <dgm:t>
        <a:bodyPr/>
        <a:lstStyle/>
        <a:p>
          <a:endParaRPr lang="en-IN"/>
        </a:p>
      </dgm:t>
    </dgm:pt>
    <dgm:pt modelId="{763F4BB2-9441-4F3D-B137-D6B3DDD344F0}" type="sibTrans" cxnId="{EF43F8F7-C4CE-4383-B118-C2886E6D371B}">
      <dgm:prSet/>
      <dgm:spPr/>
      <dgm:t>
        <a:bodyPr/>
        <a:lstStyle/>
        <a:p>
          <a:endParaRPr lang="en-IN"/>
        </a:p>
      </dgm:t>
    </dgm:pt>
    <dgm:pt modelId="{EFDC4FC0-7E3A-4A4C-BFFB-5797388E93B7}">
      <dgm:prSet phldrT="[Text]"/>
      <dgm:spPr/>
      <dgm:t>
        <a:bodyPr/>
        <a:lstStyle/>
        <a:p>
          <a:r>
            <a:rPr lang="en-US" dirty="0" smtClean="0"/>
            <a:t>Unscheduled communication – scope, discussion</a:t>
          </a:r>
          <a:endParaRPr lang="en-IN" dirty="0"/>
        </a:p>
      </dgm:t>
    </dgm:pt>
    <dgm:pt modelId="{00E7C0EE-FA31-4823-9B9F-2118E257AACB}" type="parTrans" cxnId="{B402AEA4-C9B0-4DB7-B158-545D76E41249}">
      <dgm:prSet/>
      <dgm:spPr/>
      <dgm:t>
        <a:bodyPr/>
        <a:lstStyle/>
        <a:p>
          <a:endParaRPr lang="en-IN"/>
        </a:p>
      </dgm:t>
    </dgm:pt>
    <dgm:pt modelId="{A22A2A98-3AFB-4D4E-8247-31907D061257}" type="sibTrans" cxnId="{B402AEA4-C9B0-4DB7-B158-545D76E41249}">
      <dgm:prSet/>
      <dgm:spPr/>
      <dgm:t>
        <a:bodyPr/>
        <a:lstStyle/>
        <a:p>
          <a:endParaRPr lang="en-IN"/>
        </a:p>
      </dgm:t>
    </dgm:pt>
    <dgm:pt modelId="{49C04BA9-A111-47F2-9B83-06C734E3E288}">
      <dgm:prSet phldrT="[Text]"/>
      <dgm:spPr/>
      <dgm:t>
        <a:bodyPr/>
        <a:lstStyle/>
        <a:p>
          <a:r>
            <a:rPr lang="en-US" dirty="0" smtClean="0"/>
            <a:t>Project checklist</a:t>
          </a:r>
          <a:endParaRPr lang="en-IN" dirty="0"/>
        </a:p>
      </dgm:t>
    </dgm:pt>
    <dgm:pt modelId="{E00B0ADD-C299-4028-81F9-7B46913B5278}" type="parTrans" cxnId="{AE61010A-7C28-49EF-A7E2-C5A93C4B2F6F}">
      <dgm:prSet/>
      <dgm:spPr/>
      <dgm:t>
        <a:bodyPr/>
        <a:lstStyle/>
        <a:p>
          <a:endParaRPr lang="en-IN"/>
        </a:p>
      </dgm:t>
    </dgm:pt>
    <dgm:pt modelId="{790FC7C3-8B17-447B-827F-501ED71AFB36}" type="sibTrans" cxnId="{AE61010A-7C28-49EF-A7E2-C5A93C4B2F6F}">
      <dgm:prSet/>
      <dgm:spPr/>
      <dgm:t>
        <a:bodyPr/>
        <a:lstStyle/>
        <a:p>
          <a:endParaRPr lang="en-IN"/>
        </a:p>
      </dgm:t>
    </dgm:pt>
    <dgm:pt modelId="{0A6E733B-8CE2-4667-B7DB-61EF6E79FC95}">
      <dgm:prSet phldrT="[Text]"/>
      <dgm:spPr/>
      <dgm:t>
        <a:bodyPr/>
        <a:lstStyle/>
        <a:p>
          <a:r>
            <a:rPr lang="en-US" dirty="0" smtClean="0"/>
            <a:t>Have some flexibility</a:t>
          </a:r>
          <a:endParaRPr lang="en-IN" dirty="0"/>
        </a:p>
      </dgm:t>
    </dgm:pt>
    <dgm:pt modelId="{0B5EDB16-6054-4A9C-BDB6-C56F4060F6D9}" type="parTrans" cxnId="{67F2423A-0AB5-461D-922A-F067C07B5C0B}">
      <dgm:prSet/>
      <dgm:spPr/>
      <dgm:t>
        <a:bodyPr/>
        <a:lstStyle/>
        <a:p>
          <a:endParaRPr lang="en-IN"/>
        </a:p>
      </dgm:t>
    </dgm:pt>
    <dgm:pt modelId="{C8F2188B-C48E-4CBA-BDAD-3095004ADE88}" type="sibTrans" cxnId="{67F2423A-0AB5-461D-922A-F067C07B5C0B}">
      <dgm:prSet/>
      <dgm:spPr/>
      <dgm:t>
        <a:bodyPr/>
        <a:lstStyle/>
        <a:p>
          <a:endParaRPr lang="en-IN"/>
        </a:p>
      </dgm:t>
    </dgm:pt>
    <dgm:pt modelId="{FBACD754-A403-497A-ADE8-91BD6FD2CDA9}">
      <dgm:prSet phldrT="[Text]"/>
      <dgm:spPr/>
      <dgm:t>
        <a:bodyPr/>
        <a:lstStyle/>
        <a:p>
          <a:r>
            <a:rPr lang="en-US" dirty="0" smtClean="0"/>
            <a:t>Project schedule, task list and work breakdown structures are checklists.</a:t>
          </a:r>
          <a:endParaRPr lang="en-IN" dirty="0"/>
        </a:p>
      </dgm:t>
    </dgm:pt>
    <dgm:pt modelId="{649D4787-2B71-460C-B383-ACE9A5D63FCA}" type="parTrans" cxnId="{7499A739-B968-46C7-8423-6D33000A452E}">
      <dgm:prSet/>
      <dgm:spPr/>
      <dgm:t>
        <a:bodyPr/>
        <a:lstStyle/>
        <a:p>
          <a:endParaRPr lang="en-IN"/>
        </a:p>
      </dgm:t>
    </dgm:pt>
    <dgm:pt modelId="{7A46E28B-13A1-4A81-B761-EA6ECE9EBB40}" type="sibTrans" cxnId="{7499A739-B968-46C7-8423-6D33000A452E}">
      <dgm:prSet/>
      <dgm:spPr/>
      <dgm:t>
        <a:bodyPr/>
        <a:lstStyle/>
        <a:p>
          <a:endParaRPr lang="en-IN"/>
        </a:p>
      </dgm:t>
    </dgm:pt>
    <dgm:pt modelId="{46796CD6-1566-4BD8-971F-3129B4460719}" type="pres">
      <dgm:prSet presAssocID="{07A0257A-C21A-4884-892C-CF113DE19248}" presName="linear" presStyleCnt="0">
        <dgm:presLayoutVars>
          <dgm:dir/>
          <dgm:resizeHandles val="exact"/>
        </dgm:presLayoutVars>
      </dgm:prSet>
      <dgm:spPr/>
      <dgm:t>
        <a:bodyPr/>
        <a:lstStyle/>
        <a:p>
          <a:endParaRPr lang="en-IN"/>
        </a:p>
      </dgm:t>
    </dgm:pt>
    <dgm:pt modelId="{E5FED4FA-6C62-4EE8-BFF0-B237AA4B2E37}" type="pres">
      <dgm:prSet presAssocID="{A4EE5E7C-36A8-4317-A457-25E53ACC4913}" presName="comp" presStyleCnt="0"/>
      <dgm:spPr/>
    </dgm:pt>
    <dgm:pt modelId="{91503401-C60A-42F6-96E3-D9BC3F40B97B}" type="pres">
      <dgm:prSet presAssocID="{A4EE5E7C-36A8-4317-A457-25E53ACC4913}" presName="box" presStyleLbl="node1" presStyleIdx="0" presStyleCnt="3" custLinFactNeighborX="388" custLinFactNeighborY="1242"/>
      <dgm:spPr/>
      <dgm:t>
        <a:bodyPr/>
        <a:lstStyle/>
        <a:p>
          <a:endParaRPr lang="en-IN"/>
        </a:p>
      </dgm:t>
    </dgm:pt>
    <dgm:pt modelId="{2715873A-F047-43EA-99EA-77DAFCA938C1}" type="pres">
      <dgm:prSet presAssocID="{A4EE5E7C-36A8-4317-A457-25E53ACC4913}" presName="img" presStyleLbl="fgImgPlace1" presStyleIdx="0" presStyleCnt="3"/>
      <dgm:spPr/>
    </dgm:pt>
    <dgm:pt modelId="{C7BC652E-5CA0-4546-A3B4-5EF5C6CBCED5}" type="pres">
      <dgm:prSet presAssocID="{A4EE5E7C-36A8-4317-A457-25E53ACC4913}" presName="text" presStyleLbl="node1" presStyleIdx="0" presStyleCnt="3">
        <dgm:presLayoutVars>
          <dgm:bulletEnabled val="1"/>
        </dgm:presLayoutVars>
      </dgm:prSet>
      <dgm:spPr/>
      <dgm:t>
        <a:bodyPr/>
        <a:lstStyle/>
        <a:p>
          <a:endParaRPr lang="en-IN"/>
        </a:p>
      </dgm:t>
    </dgm:pt>
    <dgm:pt modelId="{3CF6C3AD-2882-4903-B7EF-748F26C6C091}" type="pres">
      <dgm:prSet presAssocID="{A07529FD-5844-4C4B-AD66-F0BF92E6D0A5}" presName="spacer" presStyleCnt="0"/>
      <dgm:spPr/>
    </dgm:pt>
    <dgm:pt modelId="{58B611F1-C651-457E-A467-8EE5A666FAA2}" type="pres">
      <dgm:prSet presAssocID="{BD6B15E9-0F73-45F6-A809-D6112F21D4F4}" presName="comp" presStyleCnt="0"/>
      <dgm:spPr/>
    </dgm:pt>
    <dgm:pt modelId="{E12FEAAF-AFF2-4CCB-BEDA-AFEB54223D7F}" type="pres">
      <dgm:prSet presAssocID="{BD6B15E9-0F73-45F6-A809-D6112F21D4F4}" presName="box" presStyleLbl="node1" presStyleIdx="1" presStyleCnt="3"/>
      <dgm:spPr/>
      <dgm:t>
        <a:bodyPr/>
        <a:lstStyle/>
        <a:p>
          <a:endParaRPr lang="en-IN"/>
        </a:p>
      </dgm:t>
    </dgm:pt>
    <dgm:pt modelId="{6A3DD6C2-6AA5-46C5-ABA3-01702D7DA867}" type="pres">
      <dgm:prSet presAssocID="{BD6B15E9-0F73-45F6-A809-D6112F21D4F4}" presName="img" presStyleLbl="fgImgPlace1" presStyleIdx="1" presStyleCnt="3"/>
      <dgm:spPr/>
    </dgm:pt>
    <dgm:pt modelId="{D54DDD37-2A54-4A91-81B0-ACE2D937401D}" type="pres">
      <dgm:prSet presAssocID="{BD6B15E9-0F73-45F6-A809-D6112F21D4F4}" presName="text" presStyleLbl="node1" presStyleIdx="1" presStyleCnt="3">
        <dgm:presLayoutVars>
          <dgm:bulletEnabled val="1"/>
        </dgm:presLayoutVars>
      </dgm:prSet>
      <dgm:spPr/>
      <dgm:t>
        <a:bodyPr/>
        <a:lstStyle/>
        <a:p>
          <a:endParaRPr lang="en-IN"/>
        </a:p>
      </dgm:t>
    </dgm:pt>
    <dgm:pt modelId="{4AC25E29-2A00-4AAC-A63B-20A4411598F5}" type="pres">
      <dgm:prSet presAssocID="{9C3EE605-1AD2-43AA-99F4-DCE26007E15D}" presName="spacer" presStyleCnt="0"/>
      <dgm:spPr/>
    </dgm:pt>
    <dgm:pt modelId="{7363059F-3578-4BB2-A68A-8352641A16BB}" type="pres">
      <dgm:prSet presAssocID="{49C04BA9-A111-47F2-9B83-06C734E3E288}" presName="comp" presStyleCnt="0"/>
      <dgm:spPr/>
    </dgm:pt>
    <dgm:pt modelId="{E618A21F-29D8-4C73-A7FF-71CA0C45713B}" type="pres">
      <dgm:prSet presAssocID="{49C04BA9-A111-47F2-9B83-06C734E3E288}" presName="box" presStyleLbl="node1" presStyleIdx="2" presStyleCnt="3"/>
      <dgm:spPr/>
      <dgm:t>
        <a:bodyPr/>
        <a:lstStyle/>
        <a:p>
          <a:endParaRPr lang="en-IN"/>
        </a:p>
      </dgm:t>
    </dgm:pt>
    <dgm:pt modelId="{5C0FFB53-8C29-45F9-9825-B320F7DF5AB2}" type="pres">
      <dgm:prSet presAssocID="{49C04BA9-A111-47F2-9B83-06C734E3E288}" presName="img" presStyleLbl="fgImgPlace1" presStyleIdx="2" presStyleCnt="3"/>
      <dgm:spPr/>
    </dgm:pt>
    <dgm:pt modelId="{C0A17C8E-1943-4244-9F86-8C46EA90E84C}" type="pres">
      <dgm:prSet presAssocID="{49C04BA9-A111-47F2-9B83-06C734E3E288}" presName="text" presStyleLbl="node1" presStyleIdx="2" presStyleCnt="3">
        <dgm:presLayoutVars>
          <dgm:bulletEnabled val="1"/>
        </dgm:presLayoutVars>
      </dgm:prSet>
      <dgm:spPr/>
      <dgm:t>
        <a:bodyPr/>
        <a:lstStyle/>
        <a:p>
          <a:endParaRPr lang="en-IN"/>
        </a:p>
      </dgm:t>
    </dgm:pt>
  </dgm:ptLst>
  <dgm:cxnLst>
    <dgm:cxn modelId="{1C3DD562-E6F1-4A0E-BC99-6CFA15D85BEA}" type="presOf" srcId="{C6FAB1A9-9381-4E92-8B26-098C0CA63BDE}" destId="{D54DDD37-2A54-4A91-81B0-ACE2D937401D}" srcOrd="1" destOrd="1" presId="urn:microsoft.com/office/officeart/2005/8/layout/vList4#1"/>
    <dgm:cxn modelId="{D2B4D67A-B42E-406B-A939-AB593DDB03B0}" type="presOf" srcId="{A4EE5E7C-36A8-4317-A457-25E53ACC4913}" destId="{C7BC652E-5CA0-4546-A3B4-5EF5C6CBCED5}" srcOrd="1" destOrd="0" presId="urn:microsoft.com/office/officeart/2005/8/layout/vList4#1"/>
    <dgm:cxn modelId="{35722CC2-A430-45FA-AACF-A65EDE4015D1}" type="presOf" srcId="{EFDC4FC0-7E3A-4A4C-BFFB-5797388E93B7}" destId="{D54DDD37-2A54-4A91-81B0-ACE2D937401D}" srcOrd="1" destOrd="2" presId="urn:microsoft.com/office/officeart/2005/8/layout/vList4#1"/>
    <dgm:cxn modelId="{EF43F8F7-C4CE-4383-B118-C2886E6D371B}" srcId="{BD6B15E9-0F73-45F6-A809-D6112F21D4F4}" destId="{C6FAB1A9-9381-4E92-8B26-098C0CA63BDE}" srcOrd="0" destOrd="0" parTransId="{70CEA439-1583-4832-9B9B-928563CECABF}" sibTransId="{763F4BB2-9441-4F3D-B137-D6B3DDD344F0}"/>
    <dgm:cxn modelId="{B80EFE10-12C4-4ADB-8484-ADFC368017AA}" type="presOf" srcId="{07A0257A-C21A-4884-892C-CF113DE19248}" destId="{46796CD6-1566-4BD8-971F-3129B4460719}" srcOrd="0" destOrd="0" presId="urn:microsoft.com/office/officeart/2005/8/layout/vList4#1"/>
    <dgm:cxn modelId="{010CF764-3B2A-42CC-A1E5-DD618A5622DF}" type="presOf" srcId="{FBACD754-A403-497A-ADE8-91BD6FD2CDA9}" destId="{C0A17C8E-1943-4244-9F86-8C46EA90E84C}" srcOrd="1" destOrd="2" presId="urn:microsoft.com/office/officeart/2005/8/layout/vList4#1"/>
    <dgm:cxn modelId="{993187D6-C422-4160-8649-DD0DDA537E3A}" type="presOf" srcId="{D5B225DB-2B63-4875-97D8-1762C0B58A45}" destId="{91503401-C60A-42F6-96E3-D9BC3F40B97B}" srcOrd="0" destOrd="1" presId="urn:microsoft.com/office/officeart/2005/8/layout/vList4#1"/>
    <dgm:cxn modelId="{C6DCE63B-4740-4C17-8BBE-A76D570DCFAB}" type="presOf" srcId="{49C04BA9-A111-47F2-9B83-06C734E3E288}" destId="{C0A17C8E-1943-4244-9F86-8C46EA90E84C}" srcOrd="1" destOrd="0" presId="urn:microsoft.com/office/officeart/2005/8/layout/vList4#1"/>
    <dgm:cxn modelId="{91929962-D10A-415A-BD7A-937FB60FC6F7}" srcId="{07A0257A-C21A-4884-892C-CF113DE19248}" destId="{BD6B15E9-0F73-45F6-A809-D6112F21D4F4}" srcOrd="1" destOrd="0" parTransId="{C8A2AC08-2D12-4DA5-9A7B-6008E94CB4A4}" sibTransId="{9C3EE605-1AD2-43AA-99F4-DCE26007E15D}"/>
    <dgm:cxn modelId="{F4CB2A76-3BD1-421D-AC57-B177EF17C1C4}" type="presOf" srcId="{BD6B15E9-0F73-45F6-A809-D6112F21D4F4}" destId="{D54DDD37-2A54-4A91-81B0-ACE2D937401D}" srcOrd="1" destOrd="0" presId="urn:microsoft.com/office/officeart/2005/8/layout/vList4#1"/>
    <dgm:cxn modelId="{7499A739-B968-46C7-8423-6D33000A452E}" srcId="{49C04BA9-A111-47F2-9B83-06C734E3E288}" destId="{FBACD754-A403-497A-ADE8-91BD6FD2CDA9}" srcOrd="1" destOrd="0" parTransId="{649D4787-2B71-460C-B383-ACE9A5D63FCA}" sibTransId="{7A46E28B-13A1-4A81-B761-EA6ECE9EBB40}"/>
    <dgm:cxn modelId="{B402AEA4-C9B0-4DB7-B158-545D76E41249}" srcId="{BD6B15E9-0F73-45F6-A809-D6112F21D4F4}" destId="{EFDC4FC0-7E3A-4A4C-BFFB-5797388E93B7}" srcOrd="1" destOrd="0" parTransId="{00E7C0EE-FA31-4823-9B9F-2118E257AACB}" sibTransId="{A22A2A98-3AFB-4D4E-8247-31907D061257}"/>
    <dgm:cxn modelId="{B31BA44D-7EA6-445A-9885-64D4D6B2FC40}" type="presOf" srcId="{BD6B15E9-0F73-45F6-A809-D6112F21D4F4}" destId="{E12FEAAF-AFF2-4CCB-BEDA-AFEB54223D7F}" srcOrd="0" destOrd="0" presId="urn:microsoft.com/office/officeart/2005/8/layout/vList4#1"/>
    <dgm:cxn modelId="{6A0AD02D-F1DF-494D-B7E8-201BDEB3C97E}" type="presOf" srcId="{D5B225DB-2B63-4875-97D8-1762C0B58A45}" destId="{C7BC652E-5CA0-4546-A3B4-5EF5C6CBCED5}" srcOrd="1" destOrd="1" presId="urn:microsoft.com/office/officeart/2005/8/layout/vList4#1"/>
    <dgm:cxn modelId="{4B17B5FA-9757-4F0C-A671-149CF0E8D37C}" type="presOf" srcId="{0A6E733B-8CE2-4667-B7DB-61EF6E79FC95}" destId="{C0A17C8E-1943-4244-9F86-8C46EA90E84C}" srcOrd="1" destOrd="1" presId="urn:microsoft.com/office/officeart/2005/8/layout/vList4#1"/>
    <dgm:cxn modelId="{F810AB07-0ACE-4E6D-8BE9-312CF3605C59}" type="presOf" srcId="{FBACD754-A403-497A-ADE8-91BD6FD2CDA9}" destId="{E618A21F-29D8-4C73-A7FF-71CA0C45713B}" srcOrd="0" destOrd="2" presId="urn:microsoft.com/office/officeart/2005/8/layout/vList4#1"/>
    <dgm:cxn modelId="{6DB66A3A-EF9A-4459-AD75-B6297888DE0B}" type="presOf" srcId="{EFDC4FC0-7E3A-4A4C-BFFB-5797388E93B7}" destId="{E12FEAAF-AFF2-4CCB-BEDA-AFEB54223D7F}" srcOrd="0" destOrd="2" presId="urn:microsoft.com/office/officeart/2005/8/layout/vList4#1"/>
    <dgm:cxn modelId="{2680AE0A-F2AE-49DC-AD13-7958CADA21D1}" type="presOf" srcId="{0A6E733B-8CE2-4667-B7DB-61EF6E79FC95}" destId="{E618A21F-29D8-4C73-A7FF-71CA0C45713B}" srcOrd="0" destOrd="1" presId="urn:microsoft.com/office/officeart/2005/8/layout/vList4#1"/>
    <dgm:cxn modelId="{0AB36BAC-6E60-4503-BFA0-F111D20AA747}" type="presOf" srcId="{49C04BA9-A111-47F2-9B83-06C734E3E288}" destId="{E618A21F-29D8-4C73-A7FF-71CA0C45713B}" srcOrd="0" destOrd="0" presId="urn:microsoft.com/office/officeart/2005/8/layout/vList4#1"/>
    <dgm:cxn modelId="{4CA41889-72D9-439B-9C26-CB459DD70270}" type="presOf" srcId="{A4EE5E7C-36A8-4317-A457-25E53ACC4913}" destId="{91503401-C60A-42F6-96E3-D9BC3F40B97B}" srcOrd="0" destOrd="0" presId="urn:microsoft.com/office/officeart/2005/8/layout/vList4#1"/>
    <dgm:cxn modelId="{2103EC04-57E5-4E82-9243-8810A6B9AD7F}" type="presOf" srcId="{C6FAB1A9-9381-4E92-8B26-098C0CA63BDE}" destId="{E12FEAAF-AFF2-4CCB-BEDA-AFEB54223D7F}" srcOrd="0" destOrd="1" presId="urn:microsoft.com/office/officeart/2005/8/layout/vList4#1"/>
    <dgm:cxn modelId="{B3804551-2415-4418-A517-818322AE51A1}" srcId="{07A0257A-C21A-4884-892C-CF113DE19248}" destId="{A4EE5E7C-36A8-4317-A457-25E53ACC4913}" srcOrd="0" destOrd="0" parTransId="{6028641A-321D-4603-9AF7-C2102C74E51B}" sibTransId="{A07529FD-5844-4C4B-AD66-F0BF92E6D0A5}"/>
    <dgm:cxn modelId="{5100BAA2-06AA-40BF-9EAE-75701B0FC17D}" srcId="{A4EE5E7C-36A8-4317-A457-25E53ACC4913}" destId="{D5B225DB-2B63-4875-97D8-1762C0B58A45}" srcOrd="0" destOrd="0" parTransId="{46D80015-48C6-4A9C-BF6D-E44BAF8474CE}" sibTransId="{8B05ADDA-5F88-42B9-9F70-94665DA07217}"/>
    <dgm:cxn modelId="{67F2423A-0AB5-461D-922A-F067C07B5C0B}" srcId="{49C04BA9-A111-47F2-9B83-06C734E3E288}" destId="{0A6E733B-8CE2-4667-B7DB-61EF6E79FC95}" srcOrd="0" destOrd="0" parTransId="{0B5EDB16-6054-4A9C-BDB6-C56F4060F6D9}" sibTransId="{C8F2188B-C48E-4CBA-BDAD-3095004ADE88}"/>
    <dgm:cxn modelId="{AE61010A-7C28-49EF-A7E2-C5A93C4B2F6F}" srcId="{07A0257A-C21A-4884-892C-CF113DE19248}" destId="{49C04BA9-A111-47F2-9B83-06C734E3E288}" srcOrd="2" destOrd="0" parTransId="{E00B0ADD-C299-4028-81F9-7B46913B5278}" sibTransId="{790FC7C3-8B17-447B-827F-501ED71AFB36}"/>
    <dgm:cxn modelId="{3AC119DE-B135-4E58-8F94-E00C3CC72424}" type="presParOf" srcId="{46796CD6-1566-4BD8-971F-3129B4460719}" destId="{E5FED4FA-6C62-4EE8-BFF0-B237AA4B2E37}" srcOrd="0" destOrd="0" presId="urn:microsoft.com/office/officeart/2005/8/layout/vList4#1"/>
    <dgm:cxn modelId="{2516A248-35E6-4F42-B860-93FD39FB20A6}" type="presParOf" srcId="{E5FED4FA-6C62-4EE8-BFF0-B237AA4B2E37}" destId="{91503401-C60A-42F6-96E3-D9BC3F40B97B}" srcOrd="0" destOrd="0" presId="urn:microsoft.com/office/officeart/2005/8/layout/vList4#1"/>
    <dgm:cxn modelId="{98ADAD23-6A02-4894-9A4E-60E7921740AB}" type="presParOf" srcId="{E5FED4FA-6C62-4EE8-BFF0-B237AA4B2E37}" destId="{2715873A-F047-43EA-99EA-77DAFCA938C1}" srcOrd="1" destOrd="0" presId="urn:microsoft.com/office/officeart/2005/8/layout/vList4#1"/>
    <dgm:cxn modelId="{65177240-ABE6-4CFC-BC63-4ECCCF11156A}" type="presParOf" srcId="{E5FED4FA-6C62-4EE8-BFF0-B237AA4B2E37}" destId="{C7BC652E-5CA0-4546-A3B4-5EF5C6CBCED5}" srcOrd="2" destOrd="0" presId="urn:microsoft.com/office/officeart/2005/8/layout/vList4#1"/>
    <dgm:cxn modelId="{F7EE3B90-7750-4901-A984-261436301141}" type="presParOf" srcId="{46796CD6-1566-4BD8-971F-3129B4460719}" destId="{3CF6C3AD-2882-4903-B7EF-748F26C6C091}" srcOrd="1" destOrd="0" presId="urn:microsoft.com/office/officeart/2005/8/layout/vList4#1"/>
    <dgm:cxn modelId="{C821DF78-405A-4969-B017-54F5A3678B78}" type="presParOf" srcId="{46796CD6-1566-4BD8-971F-3129B4460719}" destId="{58B611F1-C651-457E-A467-8EE5A666FAA2}" srcOrd="2" destOrd="0" presId="urn:microsoft.com/office/officeart/2005/8/layout/vList4#1"/>
    <dgm:cxn modelId="{E549B2BF-D0B1-4118-A220-E04B76630F0F}" type="presParOf" srcId="{58B611F1-C651-457E-A467-8EE5A666FAA2}" destId="{E12FEAAF-AFF2-4CCB-BEDA-AFEB54223D7F}" srcOrd="0" destOrd="0" presId="urn:microsoft.com/office/officeart/2005/8/layout/vList4#1"/>
    <dgm:cxn modelId="{C549EFBC-213A-4FCF-9CBA-55368153BE34}" type="presParOf" srcId="{58B611F1-C651-457E-A467-8EE5A666FAA2}" destId="{6A3DD6C2-6AA5-46C5-ABA3-01702D7DA867}" srcOrd="1" destOrd="0" presId="urn:microsoft.com/office/officeart/2005/8/layout/vList4#1"/>
    <dgm:cxn modelId="{B5FF51DB-E043-4201-878D-CBECF03D058A}" type="presParOf" srcId="{58B611F1-C651-457E-A467-8EE5A666FAA2}" destId="{D54DDD37-2A54-4A91-81B0-ACE2D937401D}" srcOrd="2" destOrd="0" presId="urn:microsoft.com/office/officeart/2005/8/layout/vList4#1"/>
    <dgm:cxn modelId="{9597F0E9-7395-4E8B-9B14-4F85D9D1D654}" type="presParOf" srcId="{46796CD6-1566-4BD8-971F-3129B4460719}" destId="{4AC25E29-2A00-4AAC-A63B-20A4411598F5}" srcOrd="3" destOrd="0" presId="urn:microsoft.com/office/officeart/2005/8/layout/vList4#1"/>
    <dgm:cxn modelId="{AE69332D-004E-4ABE-8019-DAA0224DDACB}" type="presParOf" srcId="{46796CD6-1566-4BD8-971F-3129B4460719}" destId="{7363059F-3578-4BB2-A68A-8352641A16BB}" srcOrd="4" destOrd="0" presId="urn:microsoft.com/office/officeart/2005/8/layout/vList4#1"/>
    <dgm:cxn modelId="{F95D370C-C17F-46BE-8E49-003424B4714E}" type="presParOf" srcId="{7363059F-3578-4BB2-A68A-8352641A16BB}" destId="{E618A21F-29D8-4C73-A7FF-71CA0C45713B}" srcOrd="0" destOrd="0" presId="urn:microsoft.com/office/officeart/2005/8/layout/vList4#1"/>
    <dgm:cxn modelId="{7C32CB23-6EEB-44B5-9C4E-9851445956B3}" type="presParOf" srcId="{7363059F-3578-4BB2-A68A-8352641A16BB}" destId="{5C0FFB53-8C29-45F9-9825-B320F7DF5AB2}" srcOrd="1" destOrd="0" presId="urn:microsoft.com/office/officeart/2005/8/layout/vList4#1"/>
    <dgm:cxn modelId="{B63A97A7-0A3D-46D7-A232-C02E110AD2D8}" type="presParOf" srcId="{7363059F-3578-4BB2-A68A-8352641A16BB}" destId="{C0A17C8E-1943-4244-9F86-8C46EA90E84C}"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847ECF-3021-45E2-BBAA-FE1966AA3791}" type="doc">
      <dgm:prSet loTypeId="urn:microsoft.com/office/officeart/2008/layout/AlternatingHexagons" loCatId="list" qsTypeId="urn:microsoft.com/office/officeart/2005/8/quickstyle/simple1" qsCatId="simple" csTypeId="urn:microsoft.com/office/officeart/2005/8/colors/colorful1#3" csCatId="colorful" phldr="1"/>
      <dgm:spPr/>
      <dgm:t>
        <a:bodyPr/>
        <a:lstStyle/>
        <a:p>
          <a:endParaRPr lang="en-IN"/>
        </a:p>
      </dgm:t>
    </dgm:pt>
    <dgm:pt modelId="{0D2F5918-AFA9-4870-A12A-74DAD91D453B}">
      <dgm:prSet phldrT="[Text]" custT="1"/>
      <dgm:spPr/>
      <dgm:t>
        <a:bodyPr/>
        <a:lstStyle/>
        <a:p>
          <a:r>
            <a:rPr lang="en-US" sz="1800" b="1" dirty="0" smtClean="0"/>
            <a:t>DIFFERENTIAL</a:t>
          </a:r>
          <a:endParaRPr lang="en-IN" sz="1800" b="1" dirty="0"/>
        </a:p>
      </dgm:t>
    </dgm:pt>
    <dgm:pt modelId="{C02A1312-73BE-43B6-B4FD-9B25A8D51DDB}" type="parTrans" cxnId="{772DE48A-55C4-4163-AC53-12111C44AE7C}">
      <dgm:prSet/>
      <dgm:spPr/>
      <dgm:t>
        <a:bodyPr/>
        <a:lstStyle/>
        <a:p>
          <a:endParaRPr lang="en-IN"/>
        </a:p>
      </dgm:t>
    </dgm:pt>
    <dgm:pt modelId="{237B9DFF-528B-40EB-9DE7-5B2E05181C47}" type="sibTrans" cxnId="{772DE48A-55C4-4163-AC53-12111C44AE7C}">
      <dgm:prSet/>
      <dgm:spPr/>
      <dgm:t>
        <a:bodyPr/>
        <a:lstStyle/>
        <a:p>
          <a:endParaRPr lang="en-IN"/>
        </a:p>
      </dgm:t>
    </dgm:pt>
    <dgm:pt modelId="{BDD13793-91FD-4E27-AF01-1854FAC3CC8B}">
      <dgm:prSet phldrT="[Text]" custT="1"/>
      <dgm:spPr/>
      <dgm:t>
        <a:bodyPr/>
        <a:lstStyle/>
        <a:p>
          <a:r>
            <a:rPr lang="en-US" sz="1800" b="1" dirty="0" smtClean="0"/>
            <a:t>SEMENTIC DIFFERNTIAL</a:t>
          </a:r>
          <a:endParaRPr lang="en-IN" sz="1800" b="1" dirty="0"/>
        </a:p>
      </dgm:t>
    </dgm:pt>
    <dgm:pt modelId="{BCC83F28-8C56-4AE3-82AB-3CFAA7E5A738}" type="parTrans" cxnId="{7C9B371A-BD02-4FD1-9B78-D85898C80BCA}">
      <dgm:prSet/>
      <dgm:spPr/>
      <dgm:t>
        <a:bodyPr/>
        <a:lstStyle/>
        <a:p>
          <a:endParaRPr lang="en-IN"/>
        </a:p>
      </dgm:t>
    </dgm:pt>
    <dgm:pt modelId="{64833498-F257-49E0-A79D-7C275034CD1B}" type="sibTrans" cxnId="{7C9B371A-BD02-4FD1-9B78-D85898C80BCA}">
      <dgm:prSet/>
      <dgm:spPr/>
      <dgm:t>
        <a:bodyPr/>
        <a:lstStyle/>
        <a:p>
          <a:endParaRPr lang="en-IN"/>
        </a:p>
      </dgm:t>
    </dgm:pt>
    <dgm:pt modelId="{1C0185C6-2BA4-4A94-9598-DF91773AB81F}">
      <dgm:prSet phldrT="[Text]" custT="1"/>
      <dgm:spPr/>
      <dgm:t>
        <a:bodyPr/>
        <a:lstStyle/>
        <a:p>
          <a:r>
            <a:rPr lang="en-US" sz="2400" b="1" dirty="0" smtClean="0"/>
            <a:t>POINT SCALE </a:t>
          </a:r>
          <a:endParaRPr lang="en-IN" sz="2400" b="1" dirty="0"/>
        </a:p>
      </dgm:t>
    </dgm:pt>
    <dgm:pt modelId="{68E9DE25-9BB3-41DC-9302-29FA7B654D74}" type="parTrans" cxnId="{9B6C5E19-3741-4B81-8303-5F7DD62528D3}">
      <dgm:prSet/>
      <dgm:spPr/>
      <dgm:t>
        <a:bodyPr/>
        <a:lstStyle/>
        <a:p>
          <a:endParaRPr lang="en-IN"/>
        </a:p>
      </dgm:t>
    </dgm:pt>
    <dgm:pt modelId="{2B5FFCB0-3F68-4922-A064-C1FC10429992}" type="sibTrans" cxnId="{9B6C5E19-3741-4B81-8303-5F7DD62528D3}">
      <dgm:prSet/>
      <dgm:spPr/>
      <dgm:t>
        <a:bodyPr/>
        <a:lstStyle/>
        <a:p>
          <a:endParaRPr lang="en-IN"/>
        </a:p>
      </dgm:t>
    </dgm:pt>
    <dgm:pt modelId="{8E10C58B-B969-4C98-8B50-EDE02E5DC4B5}">
      <dgm:prSet phldrT="[Text]"/>
      <dgm:spPr/>
      <dgm:t>
        <a:bodyPr/>
        <a:lstStyle/>
        <a:p>
          <a:r>
            <a:rPr lang="en-US" dirty="0" smtClean="0"/>
            <a:t>	</a:t>
          </a:r>
          <a:endParaRPr lang="en-IN" dirty="0"/>
        </a:p>
      </dgm:t>
    </dgm:pt>
    <dgm:pt modelId="{A93FBAE1-C2A4-4DFA-8737-D4BE0258F258}" type="parTrans" cxnId="{126EE7AB-B53A-4799-B3F2-CEEF12B6301C}">
      <dgm:prSet/>
      <dgm:spPr/>
      <dgm:t>
        <a:bodyPr/>
        <a:lstStyle/>
        <a:p>
          <a:endParaRPr lang="en-IN"/>
        </a:p>
      </dgm:t>
    </dgm:pt>
    <dgm:pt modelId="{D3A384D0-C8B0-4E61-81A2-6327370ECACE}" type="sibTrans" cxnId="{126EE7AB-B53A-4799-B3F2-CEEF12B6301C}">
      <dgm:prSet/>
      <dgm:spPr/>
      <dgm:t>
        <a:bodyPr/>
        <a:lstStyle/>
        <a:p>
          <a:endParaRPr lang="en-IN"/>
        </a:p>
      </dgm:t>
    </dgm:pt>
    <dgm:pt modelId="{6D911E70-B168-4E95-B78F-78643E62380E}">
      <dgm:prSet phldrT="[Text]" custT="1"/>
      <dgm:spPr/>
      <dgm:t>
        <a:bodyPr/>
        <a:lstStyle/>
        <a:p>
          <a:r>
            <a:rPr lang="en-US" sz="1800" b="1" dirty="0" smtClean="0"/>
            <a:t>SCALOGRAM</a:t>
          </a:r>
          <a:endParaRPr lang="en-IN" sz="1800" b="1" dirty="0"/>
        </a:p>
      </dgm:t>
    </dgm:pt>
    <dgm:pt modelId="{7918D06A-0BC9-49FE-8044-038DCFB00199}" type="parTrans" cxnId="{9B1FEB6F-ABE7-493B-B250-03C6DDD9A4B7}">
      <dgm:prSet/>
      <dgm:spPr/>
      <dgm:t>
        <a:bodyPr/>
        <a:lstStyle/>
        <a:p>
          <a:endParaRPr lang="en-IN"/>
        </a:p>
      </dgm:t>
    </dgm:pt>
    <dgm:pt modelId="{415F5964-1AA1-4FB7-AD3E-6B46C731C695}" type="sibTrans" cxnId="{9B1FEB6F-ABE7-493B-B250-03C6DDD9A4B7}">
      <dgm:prSet/>
      <dgm:spPr/>
      <dgm:t>
        <a:bodyPr/>
        <a:lstStyle/>
        <a:p>
          <a:endParaRPr lang="en-IN"/>
        </a:p>
      </dgm:t>
    </dgm:pt>
    <dgm:pt modelId="{8FFE8DED-F1A0-4BA6-A488-A88BBFD40959}" type="pres">
      <dgm:prSet presAssocID="{19847ECF-3021-45E2-BBAA-FE1966AA3791}" presName="Name0" presStyleCnt="0">
        <dgm:presLayoutVars>
          <dgm:chMax/>
          <dgm:chPref/>
          <dgm:dir/>
          <dgm:animLvl val="lvl"/>
        </dgm:presLayoutVars>
      </dgm:prSet>
      <dgm:spPr/>
      <dgm:t>
        <a:bodyPr/>
        <a:lstStyle/>
        <a:p>
          <a:endParaRPr lang="en-IN"/>
        </a:p>
      </dgm:t>
    </dgm:pt>
    <dgm:pt modelId="{ACC141DF-A56A-4883-9ABA-DA5C47B31CB9}" type="pres">
      <dgm:prSet presAssocID="{0D2F5918-AFA9-4870-A12A-74DAD91D453B}" presName="composite" presStyleCnt="0"/>
      <dgm:spPr/>
    </dgm:pt>
    <dgm:pt modelId="{94CA0DF5-E4B5-4884-B6A8-30878E0D0BD9}" type="pres">
      <dgm:prSet presAssocID="{0D2F5918-AFA9-4870-A12A-74DAD91D453B}" presName="Parent1" presStyleLbl="node1" presStyleIdx="0" presStyleCnt="6" custScaleX="137126" custScaleY="94791" custLinFactNeighborX="16799" custLinFactNeighborY="-2623">
        <dgm:presLayoutVars>
          <dgm:chMax val="1"/>
          <dgm:chPref val="1"/>
          <dgm:bulletEnabled val="1"/>
        </dgm:presLayoutVars>
      </dgm:prSet>
      <dgm:spPr/>
      <dgm:t>
        <a:bodyPr/>
        <a:lstStyle/>
        <a:p>
          <a:endParaRPr lang="en-IN"/>
        </a:p>
      </dgm:t>
    </dgm:pt>
    <dgm:pt modelId="{5D472C1F-A678-4E56-8782-E421B2578B1B}" type="pres">
      <dgm:prSet presAssocID="{0D2F5918-AFA9-4870-A12A-74DAD91D453B}" presName="Childtext1" presStyleLbl="revTx" presStyleIdx="0" presStyleCnt="3">
        <dgm:presLayoutVars>
          <dgm:chMax val="0"/>
          <dgm:chPref val="0"/>
          <dgm:bulletEnabled val="1"/>
        </dgm:presLayoutVars>
      </dgm:prSet>
      <dgm:spPr/>
      <dgm:t>
        <a:bodyPr/>
        <a:lstStyle/>
        <a:p>
          <a:endParaRPr lang="en-IN"/>
        </a:p>
      </dgm:t>
    </dgm:pt>
    <dgm:pt modelId="{6B30F8B1-87A0-44E3-BEA9-F3BBBBD47494}" type="pres">
      <dgm:prSet presAssocID="{0D2F5918-AFA9-4870-A12A-74DAD91D453B}" presName="BalanceSpacing" presStyleCnt="0"/>
      <dgm:spPr/>
    </dgm:pt>
    <dgm:pt modelId="{A6DBDAD7-FC4D-4927-AA85-B2C5172BF270}" type="pres">
      <dgm:prSet presAssocID="{0D2F5918-AFA9-4870-A12A-74DAD91D453B}" presName="BalanceSpacing1" presStyleCnt="0"/>
      <dgm:spPr/>
    </dgm:pt>
    <dgm:pt modelId="{3D5690DB-70C3-4AFA-81BC-10B454BD619A}" type="pres">
      <dgm:prSet presAssocID="{237B9DFF-528B-40EB-9DE7-5B2E05181C47}" presName="Accent1Text" presStyleLbl="node1" presStyleIdx="1" presStyleCnt="6" custScaleX="129173" custScaleY="96179" custLinFactNeighborX="-18978" custLinFactNeighborY="-1948"/>
      <dgm:spPr/>
      <dgm:t>
        <a:bodyPr/>
        <a:lstStyle/>
        <a:p>
          <a:endParaRPr lang="en-IN"/>
        </a:p>
      </dgm:t>
    </dgm:pt>
    <dgm:pt modelId="{1211E602-250B-40DE-BBD5-4C4E11875E7C}" type="pres">
      <dgm:prSet presAssocID="{237B9DFF-528B-40EB-9DE7-5B2E05181C47}" presName="spaceBetweenRectangles" presStyleCnt="0"/>
      <dgm:spPr/>
    </dgm:pt>
    <dgm:pt modelId="{25D3982B-31CB-4BFA-81D8-28D313B95F92}" type="pres">
      <dgm:prSet presAssocID="{BDD13793-91FD-4E27-AF01-1854FAC3CC8B}" presName="composite" presStyleCnt="0"/>
      <dgm:spPr/>
    </dgm:pt>
    <dgm:pt modelId="{0FB49EB9-C711-44BD-A348-3144F7ED1471}" type="pres">
      <dgm:prSet presAssocID="{BDD13793-91FD-4E27-AF01-1854FAC3CC8B}" presName="Parent1" presStyleLbl="node1" presStyleIdx="2" presStyleCnt="6" custScaleX="122735" custLinFactX="-18098" custLinFactNeighborX="-100000" custLinFactNeighborY="1219">
        <dgm:presLayoutVars>
          <dgm:chMax val="1"/>
          <dgm:chPref val="1"/>
          <dgm:bulletEnabled val="1"/>
        </dgm:presLayoutVars>
      </dgm:prSet>
      <dgm:spPr/>
      <dgm:t>
        <a:bodyPr/>
        <a:lstStyle/>
        <a:p>
          <a:endParaRPr lang="en-IN"/>
        </a:p>
      </dgm:t>
    </dgm:pt>
    <dgm:pt modelId="{745414A7-EAFD-45EF-ADE7-C803D9F44D82}" type="pres">
      <dgm:prSet presAssocID="{BDD13793-91FD-4E27-AF01-1854FAC3CC8B}" presName="Childtext1" presStyleLbl="revTx" presStyleIdx="1" presStyleCnt="3" custScaleX="87416" custScaleY="62797" custLinFactY="-49685" custLinFactNeighborX="29892" custLinFactNeighborY="-100000">
        <dgm:presLayoutVars>
          <dgm:chMax val="0"/>
          <dgm:chPref val="0"/>
          <dgm:bulletEnabled val="1"/>
        </dgm:presLayoutVars>
      </dgm:prSet>
      <dgm:spPr/>
      <dgm:t>
        <a:bodyPr/>
        <a:lstStyle/>
        <a:p>
          <a:endParaRPr lang="en-IN"/>
        </a:p>
      </dgm:t>
    </dgm:pt>
    <dgm:pt modelId="{21122E7D-6FD2-4FDE-B93E-D1A421297C0E}" type="pres">
      <dgm:prSet presAssocID="{BDD13793-91FD-4E27-AF01-1854FAC3CC8B}" presName="BalanceSpacing" presStyleCnt="0"/>
      <dgm:spPr/>
    </dgm:pt>
    <dgm:pt modelId="{899FAE3E-BB3E-4462-B841-BAA6441D4923}" type="pres">
      <dgm:prSet presAssocID="{BDD13793-91FD-4E27-AF01-1854FAC3CC8B}" presName="BalanceSpacing1" presStyleCnt="0"/>
      <dgm:spPr/>
    </dgm:pt>
    <dgm:pt modelId="{348B4246-0112-455F-BF2B-74ECB9B1AA62}" type="pres">
      <dgm:prSet presAssocID="{64833498-F257-49E0-A79D-7C275034CD1B}" presName="Accent1Text" presStyleLbl="node1" presStyleIdx="3" presStyleCnt="6" custLinFactNeighborX="8233" custLinFactNeighborY="1219"/>
      <dgm:spPr/>
      <dgm:t>
        <a:bodyPr/>
        <a:lstStyle/>
        <a:p>
          <a:endParaRPr lang="en-IN"/>
        </a:p>
      </dgm:t>
    </dgm:pt>
    <dgm:pt modelId="{F5E93C41-DFF2-4E29-A5FF-103AD04A8B3A}" type="pres">
      <dgm:prSet presAssocID="{64833498-F257-49E0-A79D-7C275034CD1B}" presName="spaceBetweenRectangles" presStyleCnt="0"/>
      <dgm:spPr/>
    </dgm:pt>
    <dgm:pt modelId="{A4460685-0753-43CD-B5C1-F30FC2C19772}" type="pres">
      <dgm:prSet presAssocID="{8E10C58B-B969-4C98-8B50-EDE02E5DC4B5}" presName="composite" presStyleCnt="0"/>
      <dgm:spPr/>
    </dgm:pt>
    <dgm:pt modelId="{7590A559-0FB2-4D21-AF57-04076F3809C4}" type="pres">
      <dgm:prSet presAssocID="{8E10C58B-B969-4C98-8B50-EDE02E5DC4B5}" presName="Parent1" presStyleLbl="node1" presStyleIdx="4" presStyleCnt="6">
        <dgm:presLayoutVars>
          <dgm:chMax val="1"/>
          <dgm:chPref val="1"/>
          <dgm:bulletEnabled val="1"/>
        </dgm:presLayoutVars>
      </dgm:prSet>
      <dgm:spPr/>
      <dgm:t>
        <a:bodyPr/>
        <a:lstStyle/>
        <a:p>
          <a:endParaRPr lang="en-IN"/>
        </a:p>
      </dgm:t>
    </dgm:pt>
    <dgm:pt modelId="{1DFA9A33-2F46-4965-9C82-90425A351A92}" type="pres">
      <dgm:prSet presAssocID="{8E10C58B-B969-4C98-8B50-EDE02E5DC4B5}" presName="Childtext1" presStyleLbl="revTx" presStyleIdx="2" presStyleCnt="3" custScaleX="71420" custScaleY="65205" custLinFactNeighborX="-83375" custLinFactNeighborY="5813">
        <dgm:presLayoutVars>
          <dgm:chMax val="0"/>
          <dgm:chPref val="0"/>
          <dgm:bulletEnabled val="1"/>
        </dgm:presLayoutVars>
      </dgm:prSet>
      <dgm:spPr/>
      <dgm:t>
        <a:bodyPr/>
        <a:lstStyle/>
        <a:p>
          <a:endParaRPr lang="en-IN"/>
        </a:p>
      </dgm:t>
    </dgm:pt>
    <dgm:pt modelId="{C2DFA0C2-BCD4-49CD-87C9-B4D3794BBA87}" type="pres">
      <dgm:prSet presAssocID="{8E10C58B-B969-4C98-8B50-EDE02E5DC4B5}" presName="BalanceSpacing" presStyleCnt="0"/>
      <dgm:spPr/>
    </dgm:pt>
    <dgm:pt modelId="{F53CE260-96FE-4C0A-9CA4-5E6EC539C95F}" type="pres">
      <dgm:prSet presAssocID="{8E10C58B-B969-4C98-8B50-EDE02E5DC4B5}" presName="BalanceSpacing1" presStyleCnt="0"/>
      <dgm:spPr/>
    </dgm:pt>
    <dgm:pt modelId="{2BDF6A07-0B4A-4CE1-BAEA-D67576BB9694}" type="pres">
      <dgm:prSet presAssocID="{D3A384D0-C8B0-4E61-81A2-6327370ECACE}" presName="Accent1Text" presStyleLbl="node1" presStyleIdx="5" presStyleCnt="6"/>
      <dgm:spPr/>
      <dgm:t>
        <a:bodyPr/>
        <a:lstStyle/>
        <a:p>
          <a:endParaRPr lang="en-IN"/>
        </a:p>
      </dgm:t>
    </dgm:pt>
  </dgm:ptLst>
  <dgm:cxnLst>
    <dgm:cxn modelId="{DB5FE793-EFA1-4DC3-855F-AF32FB8DDC14}" type="presOf" srcId="{64833498-F257-49E0-A79D-7C275034CD1B}" destId="{348B4246-0112-455F-BF2B-74ECB9B1AA62}" srcOrd="0" destOrd="0" presId="urn:microsoft.com/office/officeart/2008/layout/AlternatingHexagons"/>
    <dgm:cxn modelId="{9B1FEB6F-ABE7-493B-B250-03C6DDD9A4B7}" srcId="{8E10C58B-B969-4C98-8B50-EDE02E5DC4B5}" destId="{6D911E70-B168-4E95-B78F-78643E62380E}" srcOrd="0" destOrd="0" parTransId="{7918D06A-0BC9-49FE-8044-038DCFB00199}" sibTransId="{415F5964-1AA1-4FB7-AD3E-6B46C731C695}"/>
    <dgm:cxn modelId="{71FA7690-51F7-41F1-A5F3-AFB210085A4B}" type="presOf" srcId="{1C0185C6-2BA4-4A94-9598-DF91773AB81F}" destId="{745414A7-EAFD-45EF-ADE7-C803D9F44D82}" srcOrd="0" destOrd="0" presId="urn:microsoft.com/office/officeart/2008/layout/AlternatingHexagons"/>
    <dgm:cxn modelId="{772DE48A-55C4-4163-AC53-12111C44AE7C}" srcId="{19847ECF-3021-45E2-BBAA-FE1966AA3791}" destId="{0D2F5918-AFA9-4870-A12A-74DAD91D453B}" srcOrd="0" destOrd="0" parTransId="{C02A1312-73BE-43B6-B4FD-9B25A8D51DDB}" sibTransId="{237B9DFF-528B-40EB-9DE7-5B2E05181C47}"/>
    <dgm:cxn modelId="{875D7AF4-F270-44CE-B29C-8717C7B297C6}" type="presOf" srcId="{D3A384D0-C8B0-4E61-81A2-6327370ECACE}" destId="{2BDF6A07-0B4A-4CE1-BAEA-D67576BB9694}" srcOrd="0" destOrd="0" presId="urn:microsoft.com/office/officeart/2008/layout/AlternatingHexagons"/>
    <dgm:cxn modelId="{F9FD95BF-1669-46CE-8057-8BE5110F27E3}" type="presOf" srcId="{0D2F5918-AFA9-4870-A12A-74DAD91D453B}" destId="{94CA0DF5-E4B5-4884-B6A8-30878E0D0BD9}" srcOrd="0" destOrd="0" presId="urn:microsoft.com/office/officeart/2008/layout/AlternatingHexagons"/>
    <dgm:cxn modelId="{2E8331F3-B05F-4D39-87FF-C752A2BE4DB8}" type="presOf" srcId="{19847ECF-3021-45E2-BBAA-FE1966AA3791}" destId="{8FFE8DED-F1A0-4BA6-A488-A88BBFD40959}" srcOrd="0" destOrd="0" presId="urn:microsoft.com/office/officeart/2008/layout/AlternatingHexagons"/>
    <dgm:cxn modelId="{636930A1-5906-4020-A045-C06059D34DD5}" type="presOf" srcId="{237B9DFF-528B-40EB-9DE7-5B2E05181C47}" destId="{3D5690DB-70C3-4AFA-81BC-10B454BD619A}" srcOrd="0" destOrd="0" presId="urn:microsoft.com/office/officeart/2008/layout/AlternatingHexagons"/>
    <dgm:cxn modelId="{9B6C5E19-3741-4B81-8303-5F7DD62528D3}" srcId="{BDD13793-91FD-4E27-AF01-1854FAC3CC8B}" destId="{1C0185C6-2BA4-4A94-9598-DF91773AB81F}" srcOrd="0" destOrd="0" parTransId="{68E9DE25-9BB3-41DC-9302-29FA7B654D74}" sibTransId="{2B5FFCB0-3F68-4922-A064-C1FC10429992}"/>
    <dgm:cxn modelId="{7C9B371A-BD02-4FD1-9B78-D85898C80BCA}" srcId="{19847ECF-3021-45E2-BBAA-FE1966AA3791}" destId="{BDD13793-91FD-4E27-AF01-1854FAC3CC8B}" srcOrd="1" destOrd="0" parTransId="{BCC83F28-8C56-4AE3-82AB-3CFAA7E5A738}" sibTransId="{64833498-F257-49E0-A79D-7C275034CD1B}"/>
    <dgm:cxn modelId="{A81D1462-AF45-4EE8-8D27-129BD97AF4F5}" type="presOf" srcId="{BDD13793-91FD-4E27-AF01-1854FAC3CC8B}" destId="{0FB49EB9-C711-44BD-A348-3144F7ED1471}" srcOrd="0" destOrd="0" presId="urn:microsoft.com/office/officeart/2008/layout/AlternatingHexagons"/>
    <dgm:cxn modelId="{56E310E8-BB5F-4E1F-9239-BFDE9617BAAC}" type="presOf" srcId="{8E10C58B-B969-4C98-8B50-EDE02E5DC4B5}" destId="{7590A559-0FB2-4D21-AF57-04076F3809C4}" srcOrd="0" destOrd="0" presId="urn:microsoft.com/office/officeart/2008/layout/AlternatingHexagons"/>
    <dgm:cxn modelId="{05CDF48A-61BB-48CE-8E80-FC75DA609F37}" type="presOf" srcId="{6D911E70-B168-4E95-B78F-78643E62380E}" destId="{1DFA9A33-2F46-4965-9C82-90425A351A92}" srcOrd="0" destOrd="0" presId="urn:microsoft.com/office/officeart/2008/layout/AlternatingHexagons"/>
    <dgm:cxn modelId="{126EE7AB-B53A-4799-B3F2-CEEF12B6301C}" srcId="{19847ECF-3021-45E2-BBAA-FE1966AA3791}" destId="{8E10C58B-B969-4C98-8B50-EDE02E5DC4B5}" srcOrd="2" destOrd="0" parTransId="{A93FBAE1-C2A4-4DFA-8737-D4BE0258F258}" sibTransId="{D3A384D0-C8B0-4E61-81A2-6327370ECACE}"/>
    <dgm:cxn modelId="{3E86D494-CE5C-4FB4-8B9E-229AA33BC5D9}" type="presParOf" srcId="{8FFE8DED-F1A0-4BA6-A488-A88BBFD40959}" destId="{ACC141DF-A56A-4883-9ABA-DA5C47B31CB9}" srcOrd="0" destOrd="0" presId="urn:microsoft.com/office/officeart/2008/layout/AlternatingHexagons"/>
    <dgm:cxn modelId="{BAE1E837-372A-4CB0-94D5-A1C662C63910}" type="presParOf" srcId="{ACC141DF-A56A-4883-9ABA-DA5C47B31CB9}" destId="{94CA0DF5-E4B5-4884-B6A8-30878E0D0BD9}" srcOrd="0" destOrd="0" presId="urn:microsoft.com/office/officeart/2008/layout/AlternatingHexagons"/>
    <dgm:cxn modelId="{D88E5AAE-4E08-475A-8161-AC99A18F5E6E}" type="presParOf" srcId="{ACC141DF-A56A-4883-9ABA-DA5C47B31CB9}" destId="{5D472C1F-A678-4E56-8782-E421B2578B1B}" srcOrd="1" destOrd="0" presId="urn:microsoft.com/office/officeart/2008/layout/AlternatingHexagons"/>
    <dgm:cxn modelId="{D0E4503D-4955-46F4-9E06-A1AF1D06FA1F}" type="presParOf" srcId="{ACC141DF-A56A-4883-9ABA-DA5C47B31CB9}" destId="{6B30F8B1-87A0-44E3-BEA9-F3BBBBD47494}" srcOrd="2" destOrd="0" presId="urn:microsoft.com/office/officeart/2008/layout/AlternatingHexagons"/>
    <dgm:cxn modelId="{32821DC7-2A4B-441E-9839-A8524DEF0C87}" type="presParOf" srcId="{ACC141DF-A56A-4883-9ABA-DA5C47B31CB9}" destId="{A6DBDAD7-FC4D-4927-AA85-B2C5172BF270}" srcOrd="3" destOrd="0" presId="urn:microsoft.com/office/officeart/2008/layout/AlternatingHexagons"/>
    <dgm:cxn modelId="{673675EF-1CB2-4B3B-8C9D-0A617FB6652E}" type="presParOf" srcId="{ACC141DF-A56A-4883-9ABA-DA5C47B31CB9}" destId="{3D5690DB-70C3-4AFA-81BC-10B454BD619A}" srcOrd="4" destOrd="0" presId="urn:microsoft.com/office/officeart/2008/layout/AlternatingHexagons"/>
    <dgm:cxn modelId="{C64CA4C3-4EC0-4C14-B015-117A205C0357}" type="presParOf" srcId="{8FFE8DED-F1A0-4BA6-A488-A88BBFD40959}" destId="{1211E602-250B-40DE-BBD5-4C4E11875E7C}" srcOrd="1" destOrd="0" presId="urn:microsoft.com/office/officeart/2008/layout/AlternatingHexagons"/>
    <dgm:cxn modelId="{37C9F280-D49E-45C7-9454-C273D215FA28}" type="presParOf" srcId="{8FFE8DED-F1A0-4BA6-A488-A88BBFD40959}" destId="{25D3982B-31CB-4BFA-81D8-28D313B95F92}" srcOrd="2" destOrd="0" presId="urn:microsoft.com/office/officeart/2008/layout/AlternatingHexagons"/>
    <dgm:cxn modelId="{BE816794-97C5-413A-BDCF-81CC61824015}" type="presParOf" srcId="{25D3982B-31CB-4BFA-81D8-28D313B95F92}" destId="{0FB49EB9-C711-44BD-A348-3144F7ED1471}" srcOrd="0" destOrd="0" presId="urn:microsoft.com/office/officeart/2008/layout/AlternatingHexagons"/>
    <dgm:cxn modelId="{DCF1E43C-F2A6-4542-96B0-6A0BE363641E}" type="presParOf" srcId="{25D3982B-31CB-4BFA-81D8-28D313B95F92}" destId="{745414A7-EAFD-45EF-ADE7-C803D9F44D82}" srcOrd="1" destOrd="0" presId="urn:microsoft.com/office/officeart/2008/layout/AlternatingHexagons"/>
    <dgm:cxn modelId="{F66494FA-AF9D-4F7D-894F-36032AF47F0F}" type="presParOf" srcId="{25D3982B-31CB-4BFA-81D8-28D313B95F92}" destId="{21122E7D-6FD2-4FDE-B93E-D1A421297C0E}" srcOrd="2" destOrd="0" presId="urn:microsoft.com/office/officeart/2008/layout/AlternatingHexagons"/>
    <dgm:cxn modelId="{88EF9333-C9B6-4944-8146-52452BE38019}" type="presParOf" srcId="{25D3982B-31CB-4BFA-81D8-28D313B95F92}" destId="{899FAE3E-BB3E-4462-B841-BAA6441D4923}" srcOrd="3" destOrd="0" presId="urn:microsoft.com/office/officeart/2008/layout/AlternatingHexagons"/>
    <dgm:cxn modelId="{81FF348C-6191-400E-B6F6-36394CE8F700}" type="presParOf" srcId="{25D3982B-31CB-4BFA-81D8-28D313B95F92}" destId="{348B4246-0112-455F-BF2B-74ECB9B1AA62}" srcOrd="4" destOrd="0" presId="urn:microsoft.com/office/officeart/2008/layout/AlternatingHexagons"/>
    <dgm:cxn modelId="{475F97DB-BBCA-4ED2-8E02-68C2CC95160B}" type="presParOf" srcId="{8FFE8DED-F1A0-4BA6-A488-A88BBFD40959}" destId="{F5E93C41-DFF2-4E29-A5FF-103AD04A8B3A}" srcOrd="3" destOrd="0" presId="urn:microsoft.com/office/officeart/2008/layout/AlternatingHexagons"/>
    <dgm:cxn modelId="{7111F41C-45AC-4AB2-898C-6B716E5F4C9A}" type="presParOf" srcId="{8FFE8DED-F1A0-4BA6-A488-A88BBFD40959}" destId="{A4460685-0753-43CD-B5C1-F30FC2C19772}" srcOrd="4" destOrd="0" presId="urn:microsoft.com/office/officeart/2008/layout/AlternatingHexagons"/>
    <dgm:cxn modelId="{FE1D45DA-BFAA-4BFF-AA49-BD722AC38A35}" type="presParOf" srcId="{A4460685-0753-43CD-B5C1-F30FC2C19772}" destId="{7590A559-0FB2-4D21-AF57-04076F3809C4}" srcOrd="0" destOrd="0" presId="urn:microsoft.com/office/officeart/2008/layout/AlternatingHexagons"/>
    <dgm:cxn modelId="{58280BE4-84FD-4983-BA07-752FFD94F62A}" type="presParOf" srcId="{A4460685-0753-43CD-B5C1-F30FC2C19772}" destId="{1DFA9A33-2F46-4965-9C82-90425A351A92}" srcOrd="1" destOrd="0" presId="urn:microsoft.com/office/officeart/2008/layout/AlternatingHexagons"/>
    <dgm:cxn modelId="{EF9B20CC-9551-41DD-8754-0FE48F831DB3}" type="presParOf" srcId="{A4460685-0753-43CD-B5C1-F30FC2C19772}" destId="{C2DFA0C2-BCD4-49CD-87C9-B4D3794BBA87}" srcOrd="2" destOrd="0" presId="urn:microsoft.com/office/officeart/2008/layout/AlternatingHexagons"/>
    <dgm:cxn modelId="{A726C42D-A8B2-42F7-A345-FCD5824F2841}" type="presParOf" srcId="{A4460685-0753-43CD-B5C1-F30FC2C19772}" destId="{F53CE260-96FE-4C0A-9CA4-5E6EC539C95F}" srcOrd="3" destOrd="0" presId="urn:microsoft.com/office/officeart/2008/layout/AlternatingHexagons"/>
    <dgm:cxn modelId="{964C8E3B-DAC1-46DD-BE50-32B49AD51A17}" type="presParOf" srcId="{A4460685-0753-43CD-B5C1-F30FC2C19772}" destId="{2BDF6A07-0B4A-4CE1-BAEA-D67576BB9694}" srcOrd="4" destOrd="0" presId="urn:microsoft.com/office/officeart/2008/layout/AlternatingHexagon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9359ED-8AB2-486A-9CA4-7A654503D631}" type="doc">
      <dgm:prSet loTypeId="urn:microsoft.com/office/officeart/2005/8/layout/process4" loCatId="list" qsTypeId="urn:microsoft.com/office/officeart/2005/8/quickstyle/simple3" qsCatId="simple" csTypeId="urn:microsoft.com/office/officeart/2005/8/colors/accent1_2" csCatId="accent1" phldr="1"/>
      <dgm:spPr/>
      <dgm:t>
        <a:bodyPr/>
        <a:lstStyle/>
        <a:p>
          <a:endParaRPr lang="en-IN"/>
        </a:p>
      </dgm:t>
    </dgm:pt>
    <dgm:pt modelId="{00FF3C9E-0DE8-4EE3-834C-B1CECCD9CE4D}">
      <dgm:prSet/>
      <dgm:spPr/>
      <dgm:t>
        <a:bodyPr/>
        <a:lstStyle/>
        <a:p>
          <a:pPr rtl="0"/>
          <a:r>
            <a:rPr lang="en-IN" baseline="0" dirty="0" smtClean="0"/>
            <a:t>The criteria for this test is only ‘internal consistency’.</a:t>
          </a:r>
          <a:endParaRPr lang="en-IN" dirty="0"/>
        </a:p>
      </dgm:t>
    </dgm:pt>
    <dgm:pt modelId="{E021A219-FD93-486F-B785-0D9E76DD39A0}" type="parTrans" cxnId="{55C65257-A997-42D5-87BA-6D4161B6A2B9}">
      <dgm:prSet/>
      <dgm:spPr/>
      <dgm:t>
        <a:bodyPr/>
        <a:lstStyle/>
        <a:p>
          <a:endParaRPr lang="en-IN"/>
        </a:p>
      </dgm:t>
    </dgm:pt>
    <dgm:pt modelId="{44C677E0-8A02-4560-8B81-0925FB9F1D84}" type="sibTrans" cxnId="{55C65257-A997-42D5-87BA-6D4161B6A2B9}">
      <dgm:prSet/>
      <dgm:spPr/>
      <dgm:t>
        <a:bodyPr/>
        <a:lstStyle/>
        <a:p>
          <a:endParaRPr lang="en-IN"/>
        </a:p>
      </dgm:t>
    </dgm:pt>
    <dgm:pt modelId="{AA642E32-40C1-4AF8-8EFA-9086C39FE251}">
      <dgm:prSet/>
      <dgm:spPr/>
      <dgm:t>
        <a:bodyPr/>
        <a:lstStyle/>
        <a:p>
          <a:pPr rtl="0"/>
          <a:r>
            <a:rPr lang="en-IN" baseline="0" dirty="0" smtClean="0"/>
            <a:t>The list is printed and sent out to a sample of about 200 members of the population concerned.</a:t>
          </a:r>
          <a:endParaRPr lang="en-IN" dirty="0"/>
        </a:p>
      </dgm:t>
    </dgm:pt>
    <dgm:pt modelId="{B5FCAF78-0512-4FFD-AF1E-6F72A780402F}" type="parTrans" cxnId="{EE6F4C5F-FDA8-430C-9776-23FFAB387B3D}">
      <dgm:prSet/>
      <dgm:spPr/>
      <dgm:t>
        <a:bodyPr/>
        <a:lstStyle/>
        <a:p>
          <a:endParaRPr lang="en-IN"/>
        </a:p>
      </dgm:t>
    </dgm:pt>
    <dgm:pt modelId="{16DE16B5-DEEC-439B-A23B-9E669860ED43}" type="sibTrans" cxnId="{EE6F4C5F-FDA8-430C-9776-23FFAB387B3D}">
      <dgm:prSet/>
      <dgm:spPr/>
      <dgm:t>
        <a:bodyPr/>
        <a:lstStyle/>
        <a:p>
          <a:endParaRPr lang="en-IN"/>
        </a:p>
      </dgm:t>
    </dgm:pt>
    <dgm:pt modelId="{184B3A95-3BB6-42BA-88F6-6BC4EB0716C9}">
      <dgm:prSet/>
      <dgm:spPr/>
      <dgm:t>
        <a:bodyPr/>
        <a:lstStyle/>
        <a:p>
          <a:pPr rtl="0"/>
          <a:r>
            <a:rPr lang="en-IN" baseline="0" dirty="0" smtClean="0"/>
            <a:t>After the respondents have finished with the list, the statements are evaluated for the selection or rejection in the final draft.</a:t>
          </a:r>
          <a:endParaRPr lang="en-IN" baseline="0" dirty="0"/>
        </a:p>
      </dgm:t>
    </dgm:pt>
    <dgm:pt modelId="{23C44986-3F85-47B1-B534-BE56FAD2E569}" type="parTrans" cxnId="{5691280A-579C-44E0-B366-FE5CA3F2F892}">
      <dgm:prSet/>
      <dgm:spPr/>
      <dgm:t>
        <a:bodyPr/>
        <a:lstStyle/>
        <a:p>
          <a:endParaRPr lang="en-IN"/>
        </a:p>
      </dgm:t>
    </dgm:pt>
    <dgm:pt modelId="{9C98BC47-6E36-43BF-B6C5-CD60DF023837}" type="sibTrans" cxnId="{5691280A-579C-44E0-B366-FE5CA3F2F892}">
      <dgm:prSet/>
      <dgm:spPr/>
      <dgm:t>
        <a:bodyPr/>
        <a:lstStyle/>
        <a:p>
          <a:endParaRPr lang="en-IN"/>
        </a:p>
      </dgm:t>
    </dgm:pt>
    <dgm:pt modelId="{0C480E5F-5C12-431B-B402-35BE8A64E423}" type="pres">
      <dgm:prSet presAssocID="{709359ED-8AB2-486A-9CA4-7A654503D631}" presName="Name0" presStyleCnt="0">
        <dgm:presLayoutVars>
          <dgm:dir/>
          <dgm:animLvl val="lvl"/>
          <dgm:resizeHandles val="exact"/>
        </dgm:presLayoutVars>
      </dgm:prSet>
      <dgm:spPr/>
      <dgm:t>
        <a:bodyPr/>
        <a:lstStyle/>
        <a:p>
          <a:endParaRPr lang="en-IN"/>
        </a:p>
      </dgm:t>
    </dgm:pt>
    <dgm:pt modelId="{40927A9D-A5E5-4752-B5F5-9FA8144F5860}" type="pres">
      <dgm:prSet presAssocID="{184B3A95-3BB6-42BA-88F6-6BC4EB0716C9}" presName="boxAndChildren" presStyleCnt="0"/>
      <dgm:spPr/>
    </dgm:pt>
    <dgm:pt modelId="{72343A78-84EA-4D1F-8E1E-D966AE53C931}" type="pres">
      <dgm:prSet presAssocID="{184B3A95-3BB6-42BA-88F6-6BC4EB0716C9}" presName="parentTextBox" presStyleLbl="node1" presStyleIdx="0" presStyleCnt="3"/>
      <dgm:spPr/>
      <dgm:t>
        <a:bodyPr/>
        <a:lstStyle/>
        <a:p>
          <a:endParaRPr lang="en-IN"/>
        </a:p>
      </dgm:t>
    </dgm:pt>
    <dgm:pt modelId="{E2FDC80D-E737-4B76-AACC-14E83124F11F}" type="pres">
      <dgm:prSet presAssocID="{16DE16B5-DEEC-439B-A23B-9E669860ED43}" presName="sp" presStyleCnt="0"/>
      <dgm:spPr/>
    </dgm:pt>
    <dgm:pt modelId="{0ED2BFB1-266D-401A-B29B-251B4E7EE810}" type="pres">
      <dgm:prSet presAssocID="{AA642E32-40C1-4AF8-8EFA-9086C39FE251}" presName="arrowAndChildren" presStyleCnt="0"/>
      <dgm:spPr/>
    </dgm:pt>
    <dgm:pt modelId="{D284A28C-CA38-45DD-8130-2DD3FE08F4FD}" type="pres">
      <dgm:prSet presAssocID="{AA642E32-40C1-4AF8-8EFA-9086C39FE251}" presName="parentTextArrow" presStyleLbl="node1" presStyleIdx="1" presStyleCnt="3"/>
      <dgm:spPr/>
      <dgm:t>
        <a:bodyPr/>
        <a:lstStyle/>
        <a:p>
          <a:endParaRPr lang="en-IN"/>
        </a:p>
      </dgm:t>
    </dgm:pt>
    <dgm:pt modelId="{CD06236A-040A-4EF0-B0BD-AF19D3FC3D3A}" type="pres">
      <dgm:prSet presAssocID="{44C677E0-8A02-4560-8B81-0925FB9F1D84}" presName="sp" presStyleCnt="0"/>
      <dgm:spPr/>
    </dgm:pt>
    <dgm:pt modelId="{5DC11DBC-C634-47C8-8576-95973487C454}" type="pres">
      <dgm:prSet presAssocID="{00FF3C9E-0DE8-4EE3-834C-B1CECCD9CE4D}" presName="arrowAndChildren" presStyleCnt="0"/>
      <dgm:spPr/>
    </dgm:pt>
    <dgm:pt modelId="{4218FA36-91DA-4EA5-BC5A-C78CFAB04A75}" type="pres">
      <dgm:prSet presAssocID="{00FF3C9E-0DE8-4EE3-834C-B1CECCD9CE4D}" presName="parentTextArrow" presStyleLbl="node1" presStyleIdx="2" presStyleCnt="3"/>
      <dgm:spPr/>
      <dgm:t>
        <a:bodyPr/>
        <a:lstStyle/>
        <a:p>
          <a:endParaRPr lang="en-IN"/>
        </a:p>
      </dgm:t>
    </dgm:pt>
  </dgm:ptLst>
  <dgm:cxnLst>
    <dgm:cxn modelId="{BC66C46F-3C69-4F86-903C-FCCA4F87066C}" type="presOf" srcId="{00FF3C9E-0DE8-4EE3-834C-B1CECCD9CE4D}" destId="{4218FA36-91DA-4EA5-BC5A-C78CFAB04A75}" srcOrd="0" destOrd="0" presId="urn:microsoft.com/office/officeart/2005/8/layout/process4"/>
    <dgm:cxn modelId="{5691280A-579C-44E0-B366-FE5CA3F2F892}" srcId="{709359ED-8AB2-486A-9CA4-7A654503D631}" destId="{184B3A95-3BB6-42BA-88F6-6BC4EB0716C9}" srcOrd="2" destOrd="0" parTransId="{23C44986-3F85-47B1-B534-BE56FAD2E569}" sibTransId="{9C98BC47-6E36-43BF-B6C5-CD60DF023837}"/>
    <dgm:cxn modelId="{23EBF704-40CC-4B7D-A54F-E02624C9FCA5}" type="presOf" srcId="{709359ED-8AB2-486A-9CA4-7A654503D631}" destId="{0C480E5F-5C12-431B-B402-35BE8A64E423}" srcOrd="0" destOrd="0" presId="urn:microsoft.com/office/officeart/2005/8/layout/process4"/>
    <dgm:cxn modelId="{41916A84-0E41-4FC1-8BE8-78420B644CEF}" type="presOf" srcId="{AA642E32-40C1-4AF8-8EFA-9086C39FE251}" destId="{D284A28C-CA38-45DD-8130-2DD3FE08F4FD}" srcOrd="0" destOrd="0" presId="urn:microsoft.com/office/officeart/2005/8/layout/process4"/>
    <dgm:cxn modelId="{55C65257-A997-42D5-87BA-6D4161B6A2B9}" srcId="{709359ED-8AB2-486A-9CA4-7A654503D631}" destId="{00FF3C9E-0DE8-4EE3-834C-B1CECCD9CE4D}" srcOrd="0" destOrd="0" parTransId="{E021A219-FD93-486F-B785-0D9E76DD39A0}" sibTransId="{44C677E0-8A02-4560-8B81-0925FB9F1D84}"/>
    <dgm:cxn modelId="{FB704562-E2B6-406F-AFE1-593E29AAD112}" type="presOf" srcId="{184B3A95-3BB6-42BA-88F6-6BC4EB0716C9}" destId="{72343A78-84EA-4D1F-8E1E-D966AE53C931}" srcOrd="0" destOrd="0" presId="urn:microsoft.com/office/officeart/2005/8/layout/process4"/>
    <dgm:cxn modelId="{EE6F4C5F-FDA8-430C-9776-23FFAB387B3D}" srcId="{709359ED-8AB2-486A-9CA4-7A654503D631}" destId="{AA642E32-40C1-4AF8-8EFA-9086C39FE251}" srcOrd="1" destOrd="0" parTransId="{B5FCAF78-0512-4FFD-AF1E-6F72A780402F}" sibTransId="{16DE16B5-DEEC-439B-A23B-9E669860ED43}"/>
    <dgm:cxn modelId="{68766339-F040-4736-8BDF-DAB7190F7C25}" type="presParOf" srcId="{0C480E5F-5C12-431B-B402-35BE8A64E423}" destId="{40927A9D-A5E5-4752-B5F5-9FA8144F5860}" srcOrd="0" destOrd="0" presId="urn:microsoft.com/office/officeart/2005/8/layout/process4"/>
    <dgm:cxn modelId="{772AF505-C4DA-4B81-A043-87449A5CB876}" type="presParOf" srcId="{40927A9D-A5E5-4752-B5F5-9FA8144F5860}" destId="{72343A78-84EA-4D1F-8E1E-D966AE53C931}" srcOrd="0" destOrd="0" presId="urn:microsoft.com/office/officeart/2005/8/layout/process4"/>
    <dgm:cxn modelId="{FF7E8A9B-C164-4560-8AF6-4F36D5AA91DC}" type="presParOf" srcId="{0C480E5F-5C12-431B-B402-35BE8A64E423}" destId="{E2FDC80D-E737-4B76-AACC-14E83124F11F}" srcOrd="1" destOrd="0" presId="urn:microsoft.com/office/officeart/2005/8/layout/process4"/>
    <dgm:cxn modelId="{13057A3D-4BF1-47C9-9C09-DB3C25D02B3B}" type="presParOf" srcId="{0C480E5F-5C12-431B-B402-35BE8A64E423}" destId="{0ED2BFB1-266D-401A-B29B-251B4E7EE810}" srcOrd="2" destOrd="0" presId="urn:microsoft.com/office/officeart/2005/8/layout/process4"/>
    <dgm:cxn modelId="{467F266D-1BF0-4998-8500-CFE0CFC141DF}" type="presParOf" srcId="{0ED2BFB1-266D-401A-B29B-251B4E7EE810}" destId="{D284A28C-CA38-45DD-8130-2DD3FE08F4FD}" srcOrd="0" destOrd="0" presId="urn:microsoft.com/office/officeart/2005/8/layout/process4"/>
    <dgm:cxn modelId="{D32511D8-2E99-4D0D-A80D-4EF59501D610}" type="presParOf" srcId="{0C480E5F-5C12-431B-B402-35BE8A64E423}" destId="{CD06236A-040A-4EF0-B0BD-AF19D3FC3D3A}" srcOrd="3" destOrd="0" presId="urn:microsoft.com/office/officeart/2005/8/layout/process4"/>
    <dgm:cxn modelId="{872A9833-BE08-45D5-9E2E-C2CBD9B54203}" type="presParOf" srcId="{0C480E5F-5C12-431B-B402-35BE8A64E423}" destId="{5DC11DBC-C634-47C8-8576-95973487C454}" srcOrd="4" destOrd="0" presId="urn:microsoft.com/office/officeart/2005/8/layout/process4"/>
    <dgm:cxn modelId="{83D65FA3-34E1-4B0C-AA62-1261C08E2A81}" type="presParOf" srcId="{5DC11DBC-C634-47C8-8576-95973487C454}" destId="{4218FA36-91DA-4EA5-BC5A-C78CFAB04A75}"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6AF9CB-B893-4BC7-957D-34B874F698AB}" type="doc">
      <dgm:prSet loTypeId="urn:microsoft.com/office/officeart/2005/8/layout/process4" loCatId="list" qsTypeId="urn:microsoft.com/office/officeart/2005/8/quickstyle/simple3" qsCatId="simple" csTypeId="urn:microsoft.com/office/officeart/2005/8/colors/accent1_2" csCatId="accent1"/>
      <dgm:spPr/>
      <dgm:t>
        <a:bodyPr/>
        <a:lstStyle/>
        <a:p>
          <a:endParaRPr lang="en-IN"/>
        </a:p>
      </dgm:t>
    </dgm:pt>
    <dgm:pt modelId="{6F2BC7E6-882D-48C0-9AB3-28319328269F}">
      <dgm:prSet/>
      <dgm:spPr/>
      <dgm:t>
        <a:bodyPr/>
        <a:lstStyle/>
        <a:p>
          <a:pPr rtl="0"/>
          <a:r>
            <a:rPr lang="en-IN" baseline="0" dirty="0" smtClean="0"/>
            <a:t>Scripts are arranged in descending order of total scores.</a:t>
          </a:r>
          <a:endParaRPr lang="en-IN" dirty="0"/>
        </a:p>
      </dgm:t>
    </dgm:pt>
    <dgm:pt modelId="{1D267BAB-F78F-4973-9D8D-20597A1C8A03}" type="parTrans" cxnId="{4C8314A2-7C91-4341-91B7-7A5859AE9DB4}">
      <dgm:prSet/>
      <dgm:spPr/>
      <dgm:t>
        <a:bodyPr/>
        <a:lstStyle/>
        <a:p>
          <a:endParaRPr lang="en-IN"/>
        </a:p>
      </dgm:t>
    </dgm:pt>
    <dgm:pt modelId="{9D03F5BD-C0BC-40A8-81E2-FA919EFFAA76}" type="sibTrans" cxnId="{4C8314A2-7C91-4341-91B7-7A5859AE9DB4}">
      <dgm:prSet/>
      <dgm:spPr/>
      <dgm:t>
        <a:bodyPr/>
        <a:lstStyle/>
        <a:p>
          <a:endParaRPr lang="en-IN"/>
        </a:p>
      </dgm:t>
    </dgm:pt>
    <dgm:pt modelId="{9449AF7A-D5BB-4912-858F-A35B66252A0B}">
      <dgm:prSet/>
      <dgm:spPr/>
      <dgm:t>
        <a:bodyPr/>
        <a:lstStyle/>
        <a:p>
          <a:pPr rtl="0"/>
          <a:r>
            <a:rPr lang="en-IN" baseline="0" dirty="0" smtClean="0"/>
            <a:t>Top 25 percent and bottom 25 percent scripts are taken out.</a:t>
          </a:r>
          <a:endParaRPr lang="en-IN" dirty="0"/>
        </a:p>
      </dgm:t>
    </dgm:pt>
    <dgm:pt modelId="{D0A5E413-21DB-4FCC-957C-7F6E587B3F0A}" type="parTrans" cxnId="{DB368F0A-9E71-473D-B764-F990AA5FE584}">
      <dgm:prSet/>
      <dgm:spPr/>
      <dgm:t>
        <a:bodyPr/>
        <a:lstStyle/>
        <a:p>
          <a:endParaRPr lang="en-IN"/>
        </a:p>
      </dgm:t>
    </dgm:pt>
    <dgm:pt modelId="{00CE6899-23F7-413E-9838-5E2FC3840C3E}" type="sibTrans" cxnId="{DB368F0A-9E71-473D-B764-F990AA5FE584}">
      <dgm:prSet/>
      <dgm:spPr/>
      <dgm:t>
        <a:bodyPr/>
        <a:lstStyle/>
        <a:p>
          <a:endParaRPr lang="en-IN"/>
        </a:p>
      </dgm:t>
    </dgm:pt>
    <dgm:pt modelId="{583265F4-0D83-47F0-802F-E74224BAC6FF}">
      <dgm:prSet/>
      <dgm:spPr/>
      <dgm:t>
        <a:bodyPr/>
        <a:lstStyle/>
        <a:p>
          <a:pPr rtl="0"/>
          <a:r>
            <a:rPr lang="en-IN" baseline="0" dirty="0" smtClean="0"/>
            <a:t>The mean scores and variances of each statement in the top and bottom piles are computed separately.</a:t>
          </a:r>
          <a:endParaRPr lang="en-IN" dirty="0"/>
        </a:p>
      </dgm:t>
    </dgm:pt>
    <dgm:pt modelId="{1D320B65-E35A-4225-979B-38719D783461}" type="parTrans" cxnId="{F3879727-2B52-4DC7-8856-DA867B8BF931}">
      <dgm:prSet/>
      <dgm:spPr/>
      <dgm:t>
        <a:bodyPr/>
        <a:lstStyle/>
        <a:p>
          <a:endParaRPr lang="en-IN"/>
        </a:p>
      </dgm:t>
    </dgm:pt>
    <dgm:pt modelId="{CD8B02A7-8889-4972-910F-34C648856673}" type="sibTrans" cxnId="{F3879727-2B52-4DC7-8856-DA867B8BF931}">
      <dgm:prSet/>
      <dgm:spPr/>
      <dgm:t>
        <a:bodyPr/>
        <a:lstStyle/>
        <a:p>
          <a:endParaRPr lang="en-IN"/>
        </a:p>
      </dgm:t>
    </dgm:pt>
    <dgm:pt modelId="{D8E58B66-A5A9-47F3-AAD0-97FAFA161C67}">
      <dgm:prSet/>
      <dgm:spPr/>
      <dgm:t>
        <a:bodyPr/>
        <a:lstStyle/>
        <a:p>
          <a:pPr rtl="0"/>
          <a:r>
            <a:rPr lang="en-IN" baseline="0" dirty="0" smtClean="0"/>
            <a:t>Significance of difference is tested by t-ratio.</a:t>
          </a:r>
          <a:endParaRPr lang="en-IN" dirty="0"/>
        </a:p>
      </dgm:t>
    </dgm:pt>
    <dgm:pt modelId="{D4728012-0853-4410-A84F-96CB93A9B025}" type="parTrans" cxnId="{FA1F4694-2AD1-4225-8438-8601F7484610}">
      <dgm:prSet/>
      <dgm:spPr/>
      <dgm:t>
        <a:bodyPr/>
        <a:lstStyle/>
        <a:p>
          <a:endParaRPr lang="en-IN"/>
        </a:p>
      </dgm:t>
    </dgm:pt>
    <dgm:pt modelId="{8FDAA733-1F33-4604-B131-9A720FBD8F75}" type="sibTrans" cxnId="{FA1F4694-2AD1-4225-8438-8601F7484610}">
      <dgm:prSet/>
      <dgm:spPr/>
      <dgm:t>
        <a:bodyPr/>
        <a:lstStyle/>
        <a:p>
          <a:endParaRPr lang="en-IN"/>
        </a:p>
      </dgm:t>
    </dgm:pt>
    <dgm:pt modelId="{DC701481-86F9-4696-904E-46274E976C99}">
      <dgm:prSet/>
      <dgm:spPr/>
      <dgm:t>
        <a:bodyPr/>
        <a:lstStyle/>
        <a:p>
          <a:pPr rtl="0"/>
          <a:r>
            <a:rPr lang="en-IN" baseline="0" dirty="0" smtClean="0"/>
            <a:t>Those statements for which the t-ratio is equal or greater than 1.96 are suitable for selection.</a:t>
          </a:r>
          <a:endParaRPr lang="en-IN" baseline="0" dirty="0"/>
        </a:p>
      </dgm:t>
    </dgm:pt>
    <dgm:pt modelId="{403D2BEB-CBE7-497A-9110-D338D3B3DCEE}" type="parTrans" cxnId="{E103990D-1ED7-411A-B475-B83DE2496D77}">
      <dgm:prSet/>
      <dgm:spPr/>
      <dgm:t>
        <a:bodyPr/>
        <a:lstStyle/>
        <a:p>
          <a:endParaRPr lang="en-IN"/>
        </a:p>
      </dgm:t>
    </dgm:pt>
    <dgm:pt modelId="{9901948F-57C8-41EF-B5AF-001BC6128445}" type="sibTrans" cxnId="{E103990D-1ED7-411A-B475-B83DE2496D77}">
      <dgm:prSet/>
      <dgm:spPr/>
      <dgm:t>
        <a:bodyPr/>
        <a:lstStyle/>
        <a:p>
          <a:endParaRPr lang="en-IN"/>
        </a:p>
      </dgm:t>
    </dgm:pt>
    <dgm:pt modelId="{C274A7A1-355C-4C5C-8175-5160142FAC64}" type="pres">
      <dgm:prSet presAssocID="{C86AF9CB-B893-4BC7-957D-34B874F698AB}" presName="Name0" presStyleCnt="0">
        <dgm:presLayoutVars>
          <dgm:dir/>
          <dgm:animLvl val="lvl"/>
          <dgm:resizeHandles val="exact"/>
        </dgm:presLayoutVars>
      </dgm:prSet>
      <dgm:spPr/>
      <dgm:t>
        <a:bodyPr/>
        <a:lstStyle/>
        <a:p>
          <a:endParaRPr lang="en-IN"/>
        </a:p>
      </dgm:t>
    </dgm:pt>
    <dgm:pt modelId="{10A91547-33C3-4F98-81C9-A6A35BCCE236}" type="pres">
      <dgm:prSet presAssocID="{DC701481-86F9-4696-904E-46274E976C99}" presName="boxAndChildren" presStyleCnt="0"/>
      <dgm:spPr/>
    </dgm:pt>
    <dgm:pt modelId="{C33BA603-FF8A-4ED7-A13F-D414AD355F99}" type="pres">
      <dgm:prSet presAssocID="{DC701481-86F9-4696-904E-46274E976C99}" presName="parentTextBox" presStyleLbl="node1" presStyleIdx="0" presStyleCnt="5"/>
      <dgm:spPr/>
      <dgm:t>
        <a:bodyPr/>
        <a:lstStyle/>
        <a:p>
          <a:endParaRPr lang="en-IN"/>
        </a:p>
      </dgm:t>
    </dgm:pt>
    <dgm:pt modelId="{747845FE-0B17-46E6-98D1-365D4125A6E0}" type="pres">
      <dgm:prSet presAssocID="{8FDAA733-1F33-4604-B131-9A720FBD8F75}" presName="sp" presStyleCnt="0"/>
      <dgm:spPr/>
    </dgm:pt>
    <dgm:pt modelId="{BCB401A9-DF00-4F9D-9F75-7F773748321F}" type="pres">
      <dgm:prSet presAssocID="{D8E58B66-A5A9-47F3-AAD0-97FAFA161C67}" presName="arrowAndChildren" presStyleCnt="0"/>
      <dgm:spPr/>
    </dgm:pt>
    <dgm:pt modelId="{0567FAB1-B4FF-4475-AAA4-25C978B79275}" type="pres">
      <dgm:prSet presAssocID="{D8E58B66-A5A9-47F3-AAD0-97FAFA161C67}" presName="parentTextArrow" presStyleLbl="node1" presStyleIdx="1" presStyleCnt="5"/>
      <dgm:spPr/>
      <dgm:t>
        <a:bodyPr/>
        <a:lstStyle/>
        <a:p>
          <a:endParaRPr lang="en-IN"/>
        </a:p>
      </dgm:t>
    </dgm:pt>
    <dgm:pt modelId="{E2A9058D-18BD-45FE-8392-1F21CC6C0E53}" type="pres">
      <dgm:prSet presAssocID="{CD8B02A7-8889-4972-910F-34C648856673}" presName="sp" presStyleCnt="0"/>
      <dgm:spPr/>
    </dgm:pt>
    <dgm:pt modelId="{6D37AAB6-8316-4C1B-B017-C0DD16959AAA}" type="pres">
      <dgm:prSet presAssocID="{583265F4-0D83-47F0-802F-E74224BAC6FF}" presName="arrowAndChildren" presStyleCnt="0"/>
      <dgm:spPr/>
    </dgm:pt>
    <dgm:pt modelId="{D77EAA82-CFB9-4828-9491-A3C065286D63}" type="pres">
      <dgm:prSet presAssocID="{583265F4-0D83-47F0-802F-E74224BAC6FF}" presName="parentTextArrow" presStyleLbl="node1" presStyleIdx="2" presStyleCnt="5"/>
      <dgm:spPr/>
      <dgm:t>
        <a:bodyPr/>
        <a:lstStyle/>
        <a:p>
          <a:endParaRPr lang="en-IN"/>
        </a:p>
      </dgm:t>
    </dgm:pt>
    <dgm:pt modelId="{D0E7AFC8-7747-4E76-9B57-08214A7E593F}" type="pres">
      <dgm:prSet presAssocID="{00CE6899-23F7-413E-9838-5E2FC3840C3E}" presName="sp" presStyleCnt="0"/>
      <dgm:spPr/>
    </dgm:pt>
    <dgm:pt modelId="{AD876BFB-0FA3-4812-BF7A-4AE8B4D97510}" type="pres">
      <dgm:prSet presAssocID="{9449AF7A-D5BB-4912-858F-A35B66252A0B}" presName="arrowAndChildren" presStyleCnt="0"/>
      <dgm:spPr/>
    </dgm:pt>
    <dgm:pt modelId="{430ACEE7-9528-4DAF-91AC-AE36A5D511E4}" type="pres">
      <dgm:prSet presAssocID="{9449AF7A-D5BB-4912-858F-A35B66252A0B}" presName="parentTextArrow" presStyleLbl="node1" presStyleIdx="3" presStyleCnt="5"/>
      <dgm:spPr/>
      <dgm:t>
        <a:bodyPr/>
        <a:lstStyle/>
        <a:p>
          <a:endParaRPr lang="en-IN"/>
        </a:p>
      </dgm:t>
    </dgm:pt>
    <dgm:pt modelId="{8F9601AF-8A97-46C4-9621-4B03A7EEB1F0}" type="pres">
      <dgm:prSet presAssocID="{9D03F5BD-C0BC-40A8-81E2-FA919EFFAA76}" presName="sp" presStyleCnt="0"/>
      <dgm:spPr/>
    </dgm:pt>
    <dgm:pt modelId="{F44FAE90-F1C7-49C4-BE88-95B2FF0CE15E}" type="pres">
      <dgm:prSet presAssocID="{6F2BC7E6-882D-48C0-9AB3-28319328269F}" presName="arrowAndChildren" presStyleCnt="0"/>
      <dgm:spPr/>
    </dgm:pt>
    <dgm:pt modelId="{8C2220CA-17A5-4CBB-AD53-8E787794D45C}" type="pres">
      <dgm:prSet presAssocID="{6F2BC7E6-882D-48C0-9AB3-28319328269F}" presName="parentTextArrow" presStyleLbl="node1" presStyleIdx="4" presStyleCnt="5"/>
      <dgm:spPr/>
      <dgm:t>
        <a:bodyPr/>
        <a:lstStyle/>
        <a:p>
          <a:endParaRPr lang="en-IN"/>
        </a:p>
      </dgm:t>
    </dgm:pt>
  </dgm:ptLst>
  <dgm:cxnLst>
    <dgm:cxn modelId="{9D4474A1-E964-435C-8F15-9F2BE27225B7}" type="presOf" srcId="{D8E58B66-A5A9-47F3-AAD0-97FAFA161C67}" destId="{0567FAB1-B4FF-4475-AAA4-25C978B79275}" srcOrd="0" destOrd="0" presId="urn:microsoft.com/office/officeart/2005/8/layout/process4"/>
    <dgm:cxn modelId="{4C8314A2-7C91-4341-91B7-7A5859AE9DB4}" srcId="{C86AF9CB-B893-4BC7-957D-34B874F698AB}" destId="{6F2BC7E6-882D-48C0-9AB3-28319328269F}" srcOrd="0" destOrd="0" parTransId="{1D267BAB-F78F-4973-9D8D-20597A1C8A03}" sibTransId="{9D03F5BD-C0BC-40A8-81E2-FA919EFFAA76}"/>
    <dgm:cxn modelId="{FA1F4694-2AD1-4225-8438-8601F7484610}" srcId="{C86AF9CB-B893-4BC7-957D-34B874F698AB}" destId="{D8E58B66-A5A9-47F3-AAD0-97FAFA161C67}" srcOrd="3" destOrd="0" parTransId="{D4728012-0853-4410-A84F-96CB93A9B025}" sibTransId="{8FDAA733-1F33-4604-B131-9A720FBD8F75}"/>
    <dgm:cxn modelId="{291076AC-21DE-4FD7-9696-EE92AA42E9B5}" type="presOf" srcId="{DC701481-86F9-4696-904E-46274E976C99}" destId="{C33BA603-FF8A-4ED7-A13F-D414AD355F99}" srcOrd="0" destOrd="0" presId="urn:microsoft.com/office/officeart/2005/8/layout/process4"/>
    <dgm:cxn modelId="{DB368F0A-9E71-473D-B764-F990AA5FE584}" srcId="{C86AF9CB-B893-4BC7-957D-34B874F698AB}" destId="{9449AF7A-D5BB-4912-858F-A35B66252A0B}" srcOrd="1" destOrd="0" parTransId="{D0A5E413-21DB-4FCC-957C-7F6E587B3F0A}" sibTransId="{00CE6899-23F7-413E-9838-5E2FC3840C3E}"/>
    <dgm:cxn modelId="{CD9B6EF6-A4D0-4CC6-935F-C372C9F8AB07}" type="presOf" srcId="{583265F4-0D83-47F0-802F-E74224BAC6FF}" destId="{D77EAA82-CFB9-4828-9491-A3C065286D63}" srcOrd="0" destOrd="0" presId="urn:microsoft.com/office/officeart/2005/8/layout/process4"/>
    <dgm:cxn modelId="{F3879727-2B52-4DC7-8856-DA867B8BF931}" srcId="{C86AF9CB-B893-4BC7-957D-34B874F698AB}" destId="{583265F4-0D83-47F0-802F-E74224BAC6FF}" srcOrd="2" destOrd="0" parTransId="{1D320B65-E35A-4225-979B-38719D783461}" sibTransId="{CD8B02A7-8889-4972-910F-34C648856673}"/>
    <dgm:cxn modelId="{AE0223A6-CFB9-4A82-9BEC-725A8D8A2CCC}" type="presOf" srcId="{C86AF9CB-B893-4BC7-957D-34B874F698AB}" destId="{C274A7A1-355C-4C5C-8175-5160142FAC64}" srcOrd="0" destOrd="0" presId="urn:microsoft.com/office/officeart/2005/8/layout/process4"/>
    <dgm:cxn modelId="{E103990D-1ED7-411A-B475-B83DE2496D77}" srcId="{C86AF9CB-B893-4BC7-957D-34B874F698AB}" destId="{DC701481-86F9-4696-904E-46274E976C99}" srcOrd="4" destOrd="0" parTransId="{403D2BEB-CBE7-497A-9110-D338D3B3DCEE}" sibTransId="{9901948F-57C8-41EF-B5AF-001BC6128445}"/>
    <dgm:cxn modelId="{A3ECFE48-951A-4449-99AE-456320F43E70}" type="presOf" srcId="{6F2BC7E6-882D-48C0-9AB3-28319328269F}" destId="{8C2220CA-17A5-4CBB-AD53-8E787794D45C}" srcOrd="0" destOrd="0" presId="urn:microsoft.com/office/officeart/2005/8/layout/process4"/>
    <dgm:cxn modelId="{C1DC873E-6269-4710-A253-86CFCAF4CBA3}" type="presOf" srcId="{9449AF7A-D5BB-4912-858F-A35B66252A0B}" destId="{430ACEE7-9528-4DAF-91AC-AE36A5D511E4}" srcOrd="0" destOrd="0" presId="urn:microsoft.com/office/officeart/2005/8/layout/process4"/>
    <dgm:cxn modelId="{97DDE68F-2DF1-41D2-8C10-500A3145D828}" type="presParOf" srcId="{C274A7A1-355C-4C5C-8175-5160142FAC64}" destId="{10A91547-33C3-4F98-81C9-A6A35BCCE236}" srcOrd="0" destOrd="0" presId="urn:microsoft.com/office/officeart/2005/8/layout/process4"/>
    <dgm:cxn modelId="{75814BE2-CA9A-48B8-9852-B91F35E72EC2}" type="presParOf" srcId="{10A91547-33C3-4F98-81C9-A6A35BCCE236}" destId="{C33BA603-FF8A-4ED7-A13F-D414AD355F99}" srcOrd="0" destOrd="0" presId="urn:microsoft.com/office/officeart/2005/8/layout/process4"/>
    <dgm:cxn modelId="{EF572144-04D4-4F72-BF92-5B99EA5334C9}" type="presParOf" srcId="{C274A7A1-355C-4C5C-8175-5160142FAC64}" destId="{747845FE-0B17-46E6-98D1-365D4125A6E0}" srcOrd="1" destOrd="0" presId="urn:microsoft.com/office/officeart/2005/8/layout/process4"/>
    <dgm:cxn modelId="{C2241385-284F-4187-AE27-8C342CB9C2DF}" type="presParOf" srcId="{C274A7A1-355C-4C5C-8175-5160142FAC64}" destId="{BCB401A9-DF00-4F9D-9F75-7F773748321F}" srcOrd="2" destOrd="0" presId="urn:microsoft.com/office/officeart/2005/8/layout/process4"/>
    <dgm:cxn modelId="{26EA8E71-1D7D-4CDF-917F-1BD66FBEF28B}" type="presParOf" srcId="{BCB401A9-DF00-4F9D-9F75-7F773748321F}" destId="{0567FAB1-B4FF-4475-AAA4-25C978B79275}" srcOrd="0" destOrd="0" presId="urn:microsoft.com/office/officeart/2005/8/layout/process4"/>
    <dgm:cxn modelId="{2CD752F6-EE43-4F38-A3AE-DA1E4B91240A}" type="presParOf" srcId="{C274A7A1-355C-4C5C-8175-5160142FAC64}" destId="{E2A9058D-18BD-45FE-8392-1F21CC6C0E53}" srcOrd="3" destOrd="0" presId="urn:microsoft.com/office/officeart/2005/8/layout/process4"/>
    <dgm:cxn modelId="{59B99050-C1D9-4304-BD39-2EA9DFCE5538}" type="presParOf" srcId="{C274A7A1-355C-4C5C-8175-5160142FAC64}" destId="{6D37AAB6-8316-4C1B-B017-C0DD16959AAA}" srcOrd="4" destOrd="0" presId="urn:microsoft.com/office/officeart/2005/8/layout/process4"/>
    <dgm:cxn modelId="{F7E9075F-AB86-4954-A736-843792E9DBCD}" type="presParOf" srcId="{6D37AAB6-8316-4C1B-B017-C0DD16959AAA}" destId="{D77EAA82-CFB9-4828-9491-A3C065286D63}" srcOrd="0" destOrd="0" presId="urn:microsoft.com/office/officeart/2005/8/layout/process4"/>
    <dgm:cxn modelId="{968A8ED6-C416-4A9E-9C51-4E8989FD87FA}" type="presParOf" srcId="{C274A7A1-355C-4C5C-8175-5160142FAC64}" destId="{D0E7AFC8-7747-4E76-9B57-08214A7E593F}" srcOrd="5" destOrd="0" presId="urn:microsoft.com/office/officeart/2005/8/layout/process4"/>
    <dgm:cxn modelId="{D2D83457-1CA0-46C7-984D-7899ED88FC2C}" type="presParOf" srcId="{C274A7A1-355C-4C5C-8175-5160142FAC64}" destId="{AD876BFB-0FA3-4812-BF7A-4AE8B4D97510}" srcOrd="6" destOrd="0" presId="urn:microsoft.com/office/officeart/2005/8/layout/process4"/>
    <dgm:cxn modelId="{3D0B791B-F985-4A3A-B35A-4E17C46839B1}" type="presParOf" srcId="{AD876BFB-0FA3-4812-BF7A-4AE8B4D97510}" destId="{430ACEE7-9528-4DAF-91AC-AE36A5D511E4}" srcOrd="0" destOrd="0" presId="urn:microsoft.com/office/officeart/2005/8/layout/process4"/>
    <dgm:cxn modelId="{E08DAC0A-D8EE-4BE0-8D21-129D09AE0FD8}" type="presParOf" srcId="{C274A7A1-355C-4C5C-8175-5160142FAC64}" destId="{8F9601AF-8A97-46C4-9621-4B03A7EEB1F0}" srcOrd="7" destOrd="0" presId="urn:microsoft.com/office/officeart/2005/8/layout/process4"/>
    <dgm:cxn modelId="{74EC39BE-4C5A-43B9-8A15-036860A5AFCC}" type="presParOf" srcId="{C274A7A1-355C-4C5C-8175-5160142FAC64}" destId="{F44FAE90-F1C7-49C4-BE88-95B2FF0CE15E}" srcOrd="8" destOrd="0" presId="urn:microsoft.com/office/officeart/2005/8/layout/process4"/>
    <dgm:cxn modelId="{8638F3D3-5FD5-4BEB-876E-26978668308B}" type="presParOf" srcId="{F44FAE90-F1C7-49C4-BE88-95B2FF0CE15E}" destId="{8C2220CA-17A5-4CBB-AD53-8E787794D45C}"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60F3A1-5E9E-4107-AA00-38791E7B5174}" type="doc">
      <dgm:prSet loTypeId="urn:microsoft.com/office/officeart/2005/8/layout/process4" loCatId="list" qsTypeId="urn:microsoft.com/office/officeart/2005/8/quickstyle/simple3" qsCatId="simple" csTypeId="urn:microsoft.com/office/officeart/2005/8/colors/accent1_2" csCatId="accent1"/>
      <dgm:spPr/>
      <dgm:t>
        <a:bodyPr/>
        <a:lstStyle/>
        <a:p>
          <a:endParaRPr lang="en-IN"/>
        </a:p>
      </dgm:t>
    </dgm:pt>
    <dgm:pt modelId="{4C75B620-BC7F-4CA2-B2C4-077DD245AE2D}">
      <dgm:prSet/>
      <dgm:spPr/>
      <dgm:t>
        <a:bodyPr/>
        <a:lstStyle/>
        <a:p>
          <a:pPr rtl="0"/>
          <a:r>
            <a:rPr lang="en-IN" baseline="0" dirty="0" smtClean="0"/>
            <a:t>All the statements are sorted out and arranged in descending order of numerical value of t.</a:t>
          </a:r>
          <a:endParaRPr lang="en-IN" dirty="0"/>
        </a:p>
      </dgm:t>
    </dgm:pt>
    <dgm:pt modelId="{22C180B0-483B-46E7-B7EF-C4CDFCFF4BA7}" type="parTrans" cxnId="{E0BBAE55-3F96-4D40-9A9C-6F13917A3B8E}">
      <dgm:prSet/>
      <dgm:spPr/>
      <dgm:t>
        <a:bodyPr/>
        <a:lstStyle/>
        <a:p>
          <a:endParaRPr lang="en-IN"/>
        </a:p>
      </dgm:t>
    </dgm:pt>
    <dgm:pt modelId="{7E2843EE-0581-49BC-A928-990EF29BA9C0}" type="sibTrans" cxnId="{E0BBAE55-3F96-4D40-9A9C-6F13917A3B8E}">
      <dgm:prSet/>
      <dgm:spPr/>
      <dgm:t>
        <a:bodyPr/>
        <a:lstStyle/>
        <a:p>
          <a:endParaRPr lang="en-IN"/>
        </a:p>
      </dgm:t>
    </dgm:pt>
    <dgm:pt modelId="{D318DEF1-5B80-425E-A99D-C8983D200B09}">
      <dgm:prSet/>
      <dgm:spPr/>
      <dgm:t>
        <a:bodyPr/>
        <a:lstStyle/>
        <a:p>
          <a:pPr rtl="0"/>
          <a:r>
            <a:rPr lang="en-IN" baseline="0" dirty="0" smtClean="0"/>
            <a:t>Then top 10 to 15 favourable and unfavourable statements are selected and arranged randomly to shape the final draft.</a:t>
          </a:r>
          <a:endParaRPr lang="en-IN" baseline="0" dirty="0"/>
        </a:p>
      </dgm:t>
    </dgm:pt>
    <dgm:pt modelId="{871EF32D-7673-4F97-A96D-0B59E4B71133}" type="parTrans" cxnId="{820CFA3A-BE1D-443E-9120-15BEFED8FDF4}">
      <dgm:prSet/>
      <dgm:spPr/>
      <dgm:t>
        <a:bodyPr/>
        <a:lstStyle/>
        <a:p>
          <a:endParaRPr lang="en-IN"/>
        </a:p>
      </dgm:t>
    </dgm:pt>
    <dgm:pt modelId="{596103D4-3BE3-402B-87C8-0322B15A109E}" type="sibTrans" cxnId="{820CFA3A-BE1D-443E-9120-15BEFED8FDF4}">
      <dgm:prSet/>
      <dgm:spPr/>
      <dgm:t>
        <a:bodyPr/>
        <a:lstStyle/>
        <a:p>
          <a:endParaRPr lang="en-IN"/>
        </a:p>
      </dgm:t>
    </dgm:pt>
    <dgm:pt modelId="{04E3F5EC-DE55-40A7-BB40-205CB969D35C}" type="pres">
      <dgm:prSet presAssocID="{0F60F3A1-5E9E-4107-AA00-38791E7B5174}" presName="Name0" presStyleCnt="0">
        <dgm:presLayoutVars>
          <dgm:dir/>
          <dgm:animLvl val="lvl"/>
          <dgm:resizeHandles val="exact"/>
        </dgm:presLayoutVars>
      </dgm:prSet>
      <dgm:spPr/>
      <dgm:t>
        <a:bodyPr/>
        <a:lstStyle/>
        <a:p>
          <a:endParaRPr lang="en-IN"/>
        </a:p>
      </dgm:t>
    </dgm:pt>
    <dgm:pt modelId="{99BCD389-7697-4F7D-9A70-B1D5978027BC}" type="pres">
      <dgm:prSet presAssocID="{D318DEF1-5B80-425E-A99D-C8983D200B09}" presName="boxAndChildren" presStyleCnt="0"/>
      <dgm:spPr/>
    </dgm:pt>
    <dgm:pt modelId="{C10DC25E-9DAA-4073-9CD9-B89E18FF23E9}" type="pres">
      <dgm:prSet presAssocID="{D318DEF1-5B80-425E-A99D-C8983D200B09}" presName="parentTextBox" presStyleLbl="node1" presStyleIdx="0" presStyleCnt="2"/>
      <dgm:spPr/>
      <dgm:t>
        <a:bodyPr/>
        <a:lstStyle/>
        <a:p>
          <a:endParaRPr lang="en-IN"/>
        </a:p>
      </dgm:t>
    </dgm:pt>
    <dgm:pt modelId="{42F61FB3-086A-4458-B7DF-910F11E75F6B}" type="pres">
      <dgm:prSet presAssocID="{7E2843EE-0581-49BC-A928-990EF29BA9C0}" presName="sp" presStyleCnt="0"/>
      <dgm:spPr/>
    </dgm:pt>
    <dgm:pt modelId="{08E8303B-BCCD-40C3-BFD3-7A374AD57999}" type="pres">
      <dgm:prSet presAssocID="{4C75B620-BC7F-4CA2-B2C4-077DD245AE2D}" presName="arrowAndChildren" presStyleCnt="0"/>
      <dgm:spPr/>
    </dgm:pt>
    <dgm:pt modelId="{7E5AEAD0-97AB-42A6-BE0B-2674D2AA9B80}" type="pres">
      <dgm:prSet presAssocID="{4C75B620-BC7F-4CA2-B2C4-077DD245AE2D}" presName="parentTextArrow" presStyleLbl="node1" presStyleIdx="1" presStyleCnt="2"/>
      <dgm:spPr/>
      <dgm:t>
        <a:bodyPr/>
        <a:lstStyle/>
        <a:p>
          <a:endParaRPr lang="en-IN"/>
        </a:p>
      </dgm:t>
    </dgm:pt>
  </dgm:ptLst>
  <dgm:cxnLst>
    <dgm:cxn modelId="{820CFA3A-BE1D-443E-9120-15BEFED8FDF4}" srcId="{0F60F3A1-5E9E-4107-AA00-38791E7B5174}" destId="{D318DEF1-5B80-425E-A99D-C8983D200B09}" srcOrd="1" destOrd="0" parTransId="{871EF32D-7673-4F97-A96D-0B59E4B71133}" sibTransId="{596103D4-3BE3-402B-87C8-0322B15A109E}"/>
    <dgm:cxn modelId="{099CE686-7781-40DD-B0D0-F3FF7DF1C470}" type="presOf" srcId="{0F60F3A1-5E9E-4107-AA00-38791E7B5174}" destId="{04E3F5EC-DE55-40A7-BB40-205CB969D35C}" srcOrd="0" destOrd="0" presId="urn:microsoft.com/office/officeart/2005/8/layout/process4"/>
    <dgm:cxn modelId="{E0BBAE55-3F96-4D40-9A9C-6F13917A3B8E}" srcId="{0F60F3A1-5E9E-4107-AA00-38791E7B5174}" destId="{4C75B620-BC7F-4CA2-B2C4-077DD245AE2D}" srcOrd="0" destOrd="0" parTransId="{22C180B0-483B-46E7-B7EF-C4CDFCFF4BA7}" sibTransId="{7E2843EE-0581-49BC-A928-990EF29BA9C0}"/>
    <dgm:cxn modelId="{666B52DA-E7A2-463A-892B-FB1E2D9C7E2B}" type="presOf" srcId="{D318DEF1-5B80-425E-A99D-C8983D200B09}" destId="{C10DC25E-9DAA-4073-9CD9-B89E18FF23E9}" srcOrd="0" destOrd="0" presId="urn:microsoft.com/office/officeart/2005/8/layout/process4"/>
    <dgm:cxn modelId="{514047C3-07A9-402F-96EF-6298E5832CAD}" type="presOf" srcId="{4C75B620-BC7F-4CA2-B2C4-077DD245AE2D}" destId="{7E5AEAD0-97AB-42A6-BE0B-2674D2AA9B80}" srcOrd="0" destOrd="0" presId="urn:microsoft.com/office/officeart/2005/8/layout/process4"/>
    <dgm:cxn modelId="{76A62447-7903-4DFC-A1DC-8C5FDE5C8B8A}" type="presParOf" srcId="{04E3F5EC-DE55-40A7-BB40-205CB969D35C}" destId="{99BCD389-7697-4F7D-9A70-B1D5978027BC}" srcOrd="0" destOrd="0" presId="urn:microsoft.com/office/officeart/2005/8/layout/process4"/>
    <dgm:cxn modelId="{004980FD-2928-4E4E-A119-69F9CEA5C2AD}" type="presParOf" srcId="{99BCD389-7697-4F7D-9A70-B1D5978027BC}" destId="{C10DC25E-9DAA-4073-9CD9-B89E18FF23E9}" srcOrd="0" destOrd="0" presId="urn:microsoft.com/office/officeart/2005/8/layout/process4"/>
    <dgm:cxn modelId="{200A0131-A6DE-46C0-91DC-976CFE3CDCA7}" type="presParOf" srcId="{04E3F5EC-DE55-40A7-BB40-205CB969D35C}" destId="{42F61FB3-086A-4458-B7DF-910F11E75F6B}" srcOrd="1" destOrd="0" presId="urn:microsoft.com/office/officeart/2005/8/layout/process4"/>
    <dgm:cxn modelId="{6B0D1424-A0B7-49DF-A589-7376858375A6}" type="presParOf" srcId="{04E3F5EC-DE55-40A7-BB40-205CB969D35C}" destId="{08E8303B-BCCD-40C3-BFD3-7A374AD57999}" srcOrd="2" destOrd="0" presId="urn:microsoft.com/office/officeart/2005/8/layout/process4"/>
    <dgm:cxn modelId="{B7E6BEC3-6EDF-43DF-ACA5-B7989F99C642}" type="presParOf" srcId="{08E8303B-BCCD-40C3-BFD3-7A374AD57999}" destId="{7E5AEAD0-97AB-42A6-BE0B-2674D2AA9B80}"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316040-CEB2-45CD-88BB-4D9ACA793CEA}"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IN"/>
        </a:p>
      </dgm:t>
    </dgm:pt>
    <dgm:pt modelId="{315462E3-4C64-44F6-A255-27A013C40300}">
      <dgm:prSet/>
      <dgm:spPr/>
      <dgm:t>
        <a:bodyPr/>
        <a:lstStyle/>
        <a:p>
          <a:pPr rtl="0"/>
          <a:r>
            <a:rPr lang="en-IN" baseline="0" dirty="0" smtClean="0"/>
            <a:t>Final script administered.</a:t>
          </a:r>
          <a:endParaRPr lang="en-IN" dirty="0"/>
        </a:p>
      </dgm:t>
    </dgm:pt>
    <dgm:pt modelId="{6153C512-A950-4DC3-861A-2DD8BB46EA3F}" type="parTrans" cxnId="{327022F5-6E13-4E55-90DC-A8CB086043B6}">
      <dgm:prSet/>
      <dgm:spPr/>
      <dgm:t>
        <a:bodyPr/>
        <a:lstStyle/>
        <a:p>
          <a:endParaRPr lang="en-IN"/>
        </a:p>
      </dgm:t>
    </dgm:pt>
    <dgm:pt modelId="{77A964FE-7042-4554-8E30-9A4FF72EEFE9}" type="sibTrans" cxnId="{327022F5-6E13-4E55-90DC-A8CB086043B6}">
      <dgm:prSet/>
      <dgm:spPr/>
      <dgm:t>
        <a:bodyPr/>
        <a:lstStyle/>
        <a:p>
          <a:endParaRPr lang="en-IN"/>
        </a:p>
      </dgm:t>
    </dgm:pt>
    <dgm:pt modelId="{6A506398-FD79-41F9-8B75-2B8ECDC476AF}">
      <dgm:prSet/>
      <dgm:spPr/>
      <dgm:t>
        <a:bodyPr/>
        <a:lstStyle/>
        <a:p>
          <a:pPr rtl="0"/>
          <a:r>
            <a:rPr lang="en-IN" baseline="0" dirty="0" smtClean="0"/>
            <a:t>Tick mark each of the statements.</a:t>
          </a:r>
          <a:endParaRPr lang="en-IN" dirty="0"/>
        </a:p>
      </dgm:t>
    </dgm:pt>
    <dgm:pt modelId="{25656463-CB43-4C0B-A707-7F8F2E6D8397}" type="parTrans" cxnId="{85DE50A7-72B0-4FA9-8FEC-B308DF6AE70D}">
      <dgm:prSet/>
      <dgm:spPr/>
      <dgm:t>
        <a:bodyPr/>
        <a:lstStyle/>
        <a:p>
          <a:endParaRPr lang="en-IN"/>
        </a:p>
      </dgm:t>
    </dgm:pt>
    <dgm:pt modelId="{18F5DB69-050E-4F00-9C82-94D74DB7116A}" type="sibTrans" cxnId="{85DE50A7-72B0-4FA9-8FEC-B308DF6AE70D}">
      <dgm:prSet/>
      <dgm:spPr/>
      <dgm:t>
        <a:bodyPr/>
        <a:lstStyle/>
        <a:p>
          <a:endParaRPr lang="en-IN"/>
        </a:p>
      </dgm:t>
    </dgm:pt>
    <dgm:pt modelId="{2913CC11-1B96-4520-AA2B-C0329A193EE2}">
      <dgm:prSet/>
      <dgm:spPr/>
      <dgm:t>
        <a:bodyPr/>
        <a:lstStyle/>
        <a:p>
          <a:pPr rtl="0"/>
          <a:r>
            <a:rPr lang="en-IN" baseline="0" dirty="0" smtClean="0"/>
            <a:t>Award marks- 1, 2, 3, 4, 5. ( reverse marks for reversal items).</a:t>
          </a:r>
          <a:endParaRPr lang="en-IN" dirty="0"/>
        </a:p>
      </dgm:t>
    </dgm:pt>
    <dgm:pt modelId="{E53963B8-FF0E-4438-B35E-4AE92B103154}" type="parTrans" cxnId="{32FB2C94-3ECD-42AF-AA7D-2DBB788429C8}">
      <dgm:prSet/>
      <dgm:spPr/>
      <dgm:t>
        <a:bodyPr/>
        <a:lstStyle/>
        <a:p>
          <a:endParaRPr lang="en-IN"/>
        </a:p>
      </dgm:t>
    </dgm:pt>
    <dgm:pt modelId="{9F595E23-B682-4B07-B506-264B4BF20A16}" type="sibTrans" cxnId="{32FB2C94-3ECD-42AF-AA7D-2DBB788429C8}">
      <dgm:prSet/>
      <dgm:spPr/>
      <dgm:t>
        <a:bodyPr/>
        <a:lstStyle/>
        <a:p>
          <a:endParaRPr lang="en-IN"/>
        </a:p>
      </dgm:t>
    </dgm:pt>
    <dgm:pt modelId="{294CEABB-5B99-4B35-912E-E427EB384C9A}">
      <dgm:prSet/>
      <dgm:spPr/>
      <dgm:t>
        <a:bodyPr/>
        <a:lstStyle/>
        <a:p>
          <a:pPr rtl="0"/>
          <a:r>
            <a:rPr lang="en-IN" baseline="0" dirty="0" smtClean="0"/>
            <a:t>The sum of the scores of a respondent represents his total score which can be interpreted in terms of empirically established norms.</a:t>
          </a:r>
          <a:endParaRPr lang="en-IN" baseline="0" dirty="0"/>
        </a:p>
      </dgm:t>
    </dgm:pt>
    <dgm:pt modelId="{1AD8E677-0E61-4CC2-8EC2-99B0D833F773}" type="parTrans" cxnId="{DA5B6943-7DA7-4511-940A-E91B8133FA15}">
      <dgm:prSet/>
      <dgm:spPr/>
      <dgm:t>
        <a:bodyPr/>
        <a:lstStyle/>
        <a:p>
          <a:endParaRPr lang="en-IN"/>
        </a:p>
      </dgm:t>
    </dgm:pt>
    <dgm:pt modelId="{8CFAF1E8-1A8C-44F6-AF0F-9AD6DE095815}" type="sibTrans" cxnId="{DA5B6943-7DA7-4511-940A-E91B8133FA15}">
      <dgm:prSet/>
      <dgm:spPr/>
      <dgm:t>
        <a:bodyPr/>
        <a:lstStyle/>
        <a:p>
          <a:endParaRPr lang="en-IN"/>
        </a:p>
      </dgm:t>
    </dgm:pt>
    <dgm:pt modelId="{11805C7E-64CC-442B-A668-A932AADCC15E}" type="pres">
      <dgm:prSet presAssocID="{B0316040-CEB2-45CD-88BB-4D9ACA793CEA}" presName="linear" presStyleCnt="0">
        <dgm:presLayoutVars>
          <dgm:animLvl val="lvl"/>
          <dgm:resizeHandles val="exact"/>
        </dgm:presLayoutVars>
      </dgm:prSet>
      <dgm:spPr/>
      <dgm:t>
        <a:bodyPr/>
        <a:lstStyle/>
        <a:p>
          <a:endParaRPr lang="en-IN"/>
        </a:p>
      </dgm:t>
    </dgm:pt>
    <dgm:pt modelId="{3F5113ED-4F44-4167-A23D-9CD94E3CB83C}" type="pres">
      <dgm:prSet presAssocID="{315462E3-4C64-44F6-A255-27A013C40300}" presName="parentText" presStyleLbl="node1" presStyleIdx="0" presStyleCnt="4" custLinFactNeighborY="-66264">
        <dgm:presLayoutVars>
          <dgm:chMax val="0"/>
          <dgm:bulletEnabled val="1"/>
        </dgm:presLayoutVars>
      </dgm:prSet>
      <dgm:spPr/>
      <dgm:t>
        <a:bodyPr/>
        <a:lstStyle/>
        <a:p>
          <a:endParaRPr lang="en-IN"/>
        </a:p>
      </dgm:t>
    </dgm:pt>
    <dgm:pt modelId="{E9C4C5FF-61F8-4622-8310-0B61796052AF}" type="pres">
      <dgm:prSet presAssocID="{77A964FE-7042-4554-8E30-9A4FF72EEFE9}" presName="spacer" presStyleCnt="0"/>
      <dgm:spPr/>
    </dgm:pt>
    <dgm:pt modelId="{A96BC388-A0ED-42C3-A5F5-68EB95D25421}" type="pres">
      <dgm:prSet presAssocID="{6A506398-FD79-41F9-8B75-2B8ECDC476AF}" presName="parentText" presStyleLbl="node1" presStyleIdx="1" presStyleCnt="4">
        <dgm:presLayoutVars>
          <dgm:chMax val="0"/>
          <dgm:bulletEnabled val="1"/>
        </dgm:presLayoutVars>
      </dgm:prSet>
      <dgm:spPr/>
      <dgm:t>
        <a:bodyPr/>
        <a:lstStyle/>
        <a:p>
          <a:endParaRPr lang="en-IN"/>
        </a:p>
      </dgm:t>
    </dgm:pt>
    <dgm:pt modelId="{BEDDF222-D7DC-404F-A722-1A94FC9E1799}" type="pres">
      <dgm:prSet presAssocID="{18F5DB69-050E-4F00-9C82-94D74DB7116A}" presName="spacer" presStyleCnt="0"/>
      <dgm:spPr/>
    </dgm:pt>
    <dgm:pt modelId="{77103040-71EA-42E6-9E7B-67E3A4D97BCF}" type="pres">
      <dgm:prSet presAssocID="{2913CC11-1B96-4520-AA2B-C0329A193EE2}" presName="parentText" presStyleLbl="node1" presStyleIdx="2" presStyleCnt="4">
        <dgm:presLayoutVars>
          <dgm:chMax val="0"/>
          <dgm:bulletEnabled val="1"/>
        </dgm:presLayoutVars>
      </dgm:prSet>
      <dgm:spPr/>
      <dgm:t>
        <a:bodyPr/>
        <a:lstStyle/>
        <a:p>
          <a:endParaRPr lang="en-IN"/>
        </a:p>
      </dgm:t>
    </dgm:pt>
    <dgm:pt modelId="{6B5FA9D1-BD51-4841-947D-EAB06BA3412E}" type="pres">
      <dgm:prSet presAssocID="{9F595E23-B682-4B07-B506-264B4BF20A16}" presName="spacer" presStyleCnt="0"/>
      <dgm:spPr/>
    </dgm:pt>
    <dgm:pt modelId="{38F52337-4463-4F5C-A500-5E60BFE5E03D}" type="pres">
      <dgm:prSet presAssocID="{294CEABB-5B99-4B35-912E-E427EB384C9A}" presName="parentText" presStyleLbl="node1" presStyleIdx="3" presStyleCnt="4">
        <dgm:presLayoutVars>
          <dgm:chMax val="0"/>
          <dgm:bulletEnabled val="1"/>
        </dgm:presLayoutVars>
      </dgm:prSet>
      <dgm:spPr/>
      <dgm:t>
        <a:bodyPr/>
        <a:lstStyle/>
        <a:p>
          <a:endParaRPr lang="en-IN"/>
        </a:p>
      </dgm:t>
    </dgm:pt>
  </dgm:ptLst>
  <dgm:cxnLst>
    <dgm:cxn modelId="{32FB2C94-3ECD-42AF-AA7D-2DBB788429C8}" srcId="{B0316040-CEB2-45CD-88BB-4D9ACA793CEA}" destId="{2913CC11-1B96-4520-AA2B-C0329A193EE2}" srcOrd="2" destOrd="0" parTransId="{E53963B8-FF0E-4438-B35E-4AE92B103154}" sibTransId="{9F595E23-B682-4B07-B506-264B4BF20A16}"/>
    <dgm:cxn modelId="{DA5B6943-7DA7-4511-940A-E91B8133FA15}" srcId="{B0316040-CEB2-45CD-88BB-4D9ACA793CEA}" destId="{294CEABB-5B99-4B35-912E-E427EB384C9A}" srcOrd="3" destOrd="0" parTransId="{1AD8E677-0E61-4CC2-8EC2-99B0D833F773}" sibTransId="{8CFAF1E8-1A8C-44F6-AF0F-9AD6DE095815}"/>
    <dgm:cxn modelId="{359D2161-B743-45D6-B446-D82F500F033A}" type="presOf" srcId="{6A506398-FD79-41F9-8B75-2B8ECDC476AF}" destId="{A96BC388-A0ED-42C3-A5F5-68EB95D25421}" srcOrd="0" destOrd="0" presId="urn:microsoft.com/office/officeart/2005/8/layout/vList2"/>
    <dgm:cxn modelId="{C3C1E8F2-1024-4518-B33A-E952876B7116}" type="presOf" srcId="{2913CC11-1B96-4520-AA2B-C0329A193EE2}" destId="{77103040-71EA-42E6-9E7B-67E3A4D97BCF}" srcOrd="0" destOrd="0" presId="urn:microsoft.com/office/officeart/2005/8/layout/vList2"/>
    <dgm:cxn modelId="{2BEA16D7-5377-4D0B-BD89-C337CD0901D7}" type="presOf" srcId="{315462E3-4C64-44F6-A255-27A013C40300}" destId="{3F5113ED-4F44-4167-A23D-9CD94E3CB83C}" srcOrd="0" destOrd="0" presId="urn:microsoft.com/office/officeart/2005/8/layout/vList2"/>
    <dgm:cxn modelId="{0231B469-AA4E-4439-978C-0D6B119595BC}" type="presOf" srcId="{B0316040-CEB2-45CD-88BB-4D9ACA793CEA}" destId="{11805C7E-64CC-442B-A668-A932AADCC15E}" srcOrd="0" destOrd="0" presId="urn:microsoft.com/office/officeart/2005/8/layout/vList2"/>
    <dgm:cxn modelId="{327022F5-6E13-4E55-90DC-A8CB086043B6}" srcId="{B0316040-CEB2-45CD-88BB-4D9ACA793CEA}" destId="{315462E3-4C64-44F6-A255-27A013C40300}" srcOrd="0" destOrd="0" parTransId="{6153C512-A950-4DC3-861A-2DD8BB46EA3F}" sibTransId="{77A964FE-7042-4554-8E30-9A4FF72EEFE9}"/>
    <dgm:cxn modelId="{85DE50A7-72B0-4FA9-8FEC-B308DF6AE70D}" srcId="{B0316040-CEB2-45CD-88BB-4D9ACA793CEA}" destId="{6A506398-FD79-41F9-8B75-2B8ECDC476AF}" srcOrd="1" destOrd="0" parTransId="{25656463-CB43-4C0B-A707-7F8F2E6D8397}" sibTransId="{18F5DB69-050E-4F00-9C82-94D74DB7116A}"/>
    <dgm:cxn modelId="{6F3B0964-7A51-4C59-8848-BA1FE4590F0E}" type="presOf" srcId="{294CEABB-5B99-4B35-912E-E427EB384C9A}" destId="{38F52337-4463-4F5C-A500-5E60BFE5E03D}" srcOrd="0" destOrd="0" presId="urn:microsoft.com/office/officeart/2005/8/layout/vList2"/>
    <dgm:cxn modelId="{E76E6CCB-AEB2-439E-8589-FA12F385615F}" type="presParOf" srcId="{11805C7E-64CC-442B-A668-A932AADCC15E}" destId="{3F5113ED-4F44-4167-A23D-9CD94E3CB83C}" srcOrd="0" destOrd="0" presId="urn:microsoft.com/office/officeart/2005/8/layout/vList2"/>
    <dgm:cxn modelId="{6FAD2FE2-633C-41F9-9C65-6A36E8335788}" type="presParOf" srcId="{11805C7E-64CC-442B-A668-A932AADCC15E}" destId="{E9C4C5FF-61F8-4622-8310-0B61796052AF}" srcOrd="1" destOrd="0" presId="urn:microsoft.com/office/officeart/2005/8/layout/vList2"/>
    <dgm:cxn modelId="{4E6CFEDC-C1A0-4C18-A11D-DE27ED406D94}" type="presParOf" srcId="{11805C7E-64CC-442B-A668-A932AADCC15E}" destId="{A96BC388-A0ED-42C3-A5F5-68EB95D25421}" srcOrd="2" destOrd="0" presId="urn:microsoft.com/office/officeart/2005/8/layout/vList2"/>
    <dgm:cxn modelId="{DB38888E-563E-407B-8765-6ABE35751417}" type="presParOf" srcId="{11805C7E-64CC-442B-A668-A932AADCC15E}" destId="{BEDDF222-D7DC-404F-A722-1A94FC9E1799}" srcOrd="3" destOrd="0" presId="urn:microsoft.com/office/officeart/2005/8/layout/vList2"/>
    <dgm:cxn modelId="{2DEDAC00-0504-413F-9D14-5EB1E34A62CF}" type="presParOf" srcId="{11805C7E-64CC-442B-A668-A932AADCC15E}" destId="{77103040-71EA-42E6-9E7B-67E3A4D97BCF}" srcOrd="4" destOrd="0" presId="urn:microsoft.com/office/officeart/2005/8/layout/vList2"/>
    <dgm:cxn modelId="{E6375666-42D1-4DE5-9A95-A93767DC29FE}" type="presParOf" srcId="{11805C7E-64CC-442B-A668-A932AADCC15E}" destId="{6B5FA9D1-BD51-4841-947D-EAB06BA3412E}" srcOrd="5" destOrd="0" presId="urn:microsoft.com/office/officeart/2005/8/layout/vList2"/>
    <dgm:cxn modelId="{4E592C12-7416-4E8A-BE78-0AE3C32DEE72}" type="presParOf" srcId="{11805C7E-64CC-442B-A668-A932AADCC15E}" destId="{38F52337-4463-4F5C-A500-5E60BFE5E03D}"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172F0-CFEE-4969-B304-F814DE9A67C2}">
      <dsp:nvSpPr>
        <dsp:cNvPr id="0" name=""/>
        <dsp:cNvSpPr/>
      </dsp:nvSpPr>
      <dsp:spPr>
        <a:xfrm>
          <a:off x="2956353" y="2503"/>
          <a:ext cx="1360100" cy="88406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PH" sz="1600" b="1" kern="1200" dirty="0" smtClean="0"/>
            <a:t>Planning a test</a:t>
          </a:r>
          <a:endParaRPr lang="en-IN" sz="1600" b="1" kern="1200" dirty="0"/>
        </a:p>
      </dsp:txBody>
      <dsp:txXfrm>
        <a:off x="2999509" y="45659"/>
        <a:ext cx="1273788" cy="797753"/>
      </dsp:txXfrm>
    </dsp:sp>
    <dsp:sp modelId="{FC02656A-1ABB-4536-A076-685100D3F1B5}">
      <dsp:nvSpPr>
        <dsp:cNvPr id="0" name=""/>
        <dsp:cNvSpPr/>
      </dsp:nvSpPr>
      <dsp:spPr>
        <a:xfrm>
          <a:off x="1111607" y="444536"/>
          <a:ext cx="5049593" cy="5049593"/>
        </a:xfrm>
        <a:custGeom>
          <a:avLst/>
          <a:gdLst/>
          <a:ahLst/>
          <a:cxnLst/>
          <a:rect l="0" t="0" r="0" b="0"/>
          <a:pathLst>
            <a:path>
              <a:moveTo>
                <a:pt x="3383230" y="150414"/>
              </a:moveTo>
              <a:arcTo wR="2524796" hR="2524796" stAng="17392617" swAng="77269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AE67B4C-81BB-40EC-94B8-C0C497F14E56}">
      <dsp:nvSpPr>
        <dsp:cNvPr id="0" name=""/>
        <dsp:cNvSpPr/>
      </dsp:nvSpPr>
      <dsp:spPr>
        <a:xfrm>
          <a:off x="4930319" y="953115"/>
          <a:ext cx="1360100" cy="88406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PH" sz="1600" b="1" kern="1200" dirty="0" smtClean="0"/>
            <a:t>Developing test design</a:t>
          </a:r>
          <a:endParaRPr lang="en-IN" sz="1600" b="1" kern="1200" dirty="0"/>
        </a:p>
      </dsp:txBody>
      <dsp:txXfrm>
        <a:off x="4973475" y="996271"/>
        <a:ext cx="1273788" cy="797753"/>
      </dsp:txXfrm>
    </dsp:sp>
    <dsp:sp modelId="{9C4D7B92-0B5B-4684-9ED6-3C9FE542AB1B}">
      <dsp:nvSpPr>
        <dsp:cNvPr id="0" name=""/>
        <dsp:cNvSpPr/>
      </dsp:nvSpPr>
      <dsp:spPr>
        <a:xfrm>
          <a:off x="1111607" y="444536"/>
          <a:ext cx="5049593" cy="5049593"/>
        </a:xfrm>
        <a:custGeom>
          <a:avLst/>
          <a:gdLst/>
          <a:ahLst/>
          <a:cxnLst/>
          <a:rect l="0" t="0" r="0" b="0"/>
          <a:pathLst>
            <a:path>
              <a:moveTo>
                <a:pt x="4884513" y="1626835"/>
              </a:moveTo>
              <a:arcTo wR="2524796" hR="2524796" stAng="20349977" swAng="1064692"/>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D322AAB-9255-442A-A68A-6F00BDEC81CC}">
      <dsp:nvSpPr>
        <dsp:cNvPr id="0" name=""/>
        <dsp:cNvSpPr/>
      </dsp:nvSpPr>
      <dsp:spPr>
        <a:xfrm>
          <a:off x="5417848" y="3089120"/>
          <a:ext cx="1360100" cy="884065"/>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PH" sz="1600" b="1" kern="1200" dirty="0" smtClean="0"/>
            <a:t>Preparation of blue print for the test</a:t>
          </a:r>
          <a:endParaRPr lang="en-IN" sz="1600" b="1" kern="1200" dirty="0"/>
        </a:p>
      </dsp:txBody>
      <dsp:txXfrm>
        <a:off x="5461004" y="3132276"/>
        <a:ext cx="1273788" cy="797753"/>
      </dsp:txXfrm>
    </dsp:sp>
    <dsp:sp modelId="{8F02B130-8CE2-4FB6-AFA5-BF74200F95E4}">
      <dsp:nvSpPr>
        <dsp:cNvPr id="0" name=""/>
        <dsp:cNvSpPr/>
      </dsp:nvSpPr>
      <dsp:spPr>
        <a:xfrm>
          <a:off x="1111607" y="444536"/>
          <a:ext cx="5049593" cy="5049593"/>
        </a:xfrm>
        <a:custGeom>
          <a:avLst/>
          <a:gdLst/>
          <a:ahLst/>
          <a:cxnLst/>
          <a:rect l="0" t="0" r="0" b="0"/>
          <a:pathLst>
            <a:path>
              <a:moveTo>
                <a:pt x="4753650" y="3710887"/>
              </a:moveTo>
              <a:arcTo wR="2524796" hR="2524796" stAng="1681188" swAng="835897"/>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6FB68FC-B316-46DE-961C-92C0CA443F09}">
      <dsp:nvSpPr>
        <dsp:cNvPr id="0" name=""/>
        <dsp:cNvSpPr/>
      </dsp:nvSpPr>
      <dsp:spPr>
        <a:xfrm>
          <a:off x="4051822" y="4802063"/>
          <a:ext cx="1360100" cy="88406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PH" sz="1600" b="1" kern="1200" dirty="0" smtClean="0"/>
            <a:t>Construction of items</a:t>
          </a:r>
          <a:endParaRPr lang="en-IN" sz="1600" b="1" kern="1200" dirty="0"/>
        </a:p>
      </dsp:txBody>
      <dsp:txXfrm>
        <a:off x="4094978" y="4845219"/>
        <a:ext cx="1273788" cy="797753"/>
      </dsp:txXfrm>
    </dsp:sp>
    <dsp:sp modelId="{C7FC1C57-CF4B-42EA-B47D-3C9BF71C738D}">
      <dsp:nvSpPr>
        <dsp:cNvPr id="0" name=""/>
        <dsp:cNvSpPr/>
      </dsp:nvSpPr>
      <dsp:spPr>
        <a:xfrm>
          <a:off x="1111607" y="444536"/>
          <a:ext cx="5049593" cy="5049593"/>
        </a:xfrm>
        <a:custGeom>
          <a:avLst/>
          <a:gdLst/>
          <a:ahLst/>
          <a:cxnLst/>
          <a:rect l="0" t="0" r="0" b="0"/>
          <a:pathLst>
            <a:path>
              <a:moveTo>
                <a:pt x="2775531" y="5037112"/>
              </a:moveTo>
              <a:arcTo wR="2524796" hR="2524796" stAng="5058038" swAng="683924"/>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154C5B9-AD37-4BF3-95D4-4ACA17D2B4E7}">
      <dsp:nvSpPr>
        <dsp:cNvPr id="0" name=""/>
        <dsp:cNvSpPr/>
      </dsp:nvSpPr>
      <dsp:spPr>
        <a:xfrm>
          <a:off x="1860885" y="4802063"/>
          <a:ext cx="1360100" cy="884065"/>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PH" sz="1600" b="1" kern="1200" dirty="0" smtClean="0"/>
            <a:t>Organization of the test</a:t>
          </a:r>
          <a:endParaRPr lang="en-IN" sz="1600" b="1" kern="1200" dirty="0"/>
        </a:p>
      </dsp:txBody>
      <dsp:txXfrm>
        <a:off x="1904041" y="4845219"/>
        <a:ext cx="1273788" cy="797753"/>
      </dsp:txXfrm>
    </dsp:sp>
    <dsp:sp modelId="{C87C40D7-3156-4BD3-A7CA-75537A28768C}">
      <dsp:nvSpPr>
        <dsp:cNvPr id="0" name=""/>
        <dsp:cNvSpPr/>
      </dsp:nvSpPr>
      <dsp:spPr>
        <a:xfrm>
          <a:off x="1111607" y="444536"/>
          <a:ext cx="5049593" cy="5049593"/>
        </a:xfrm>
        <a:custGeom>
          <a:avLst/>
          <a:gdLst/>
          <a:ahLst/>
          <a:cxnLst/>
          <a:rect l="0" t="0" r="0" b="0"/>
          <a:pathLst>
            <a:path>
              <a:moveTo>
                <a:pt x="647074" y="4212623"/>
              </a:moveTo>
              <a:arcTo wR="2524796" hR="2524796" stAng="8282916" swAng="83589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92D8860-E2F1-4985-8DB4-C446024AD8CB}">
      <dsp:nvSpPr>
        <dsp:cNvPr id="0" name=""/>
        <dsp:cNvSpPr/>
      </dsp:nvSpPr>
      <dsp:spPr>
        <a:xfrm>
          <a:off x="494859" y="3089120"/>
          <a:ext cx="1360100" cy="88406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IN" sz="1600" kern="1200" dirty="0"/>
        </a:p>
      </dsp:txBody>
      <dsp:txXfrm>
        <a:off x="538015" y="3132276"/>
        <a:ext cx="1273788" cy="797753"/>
      </dsp:txXfrm>
    </dsp:sp>
    <dsp:sp modelId="{6106F02D-6AF1-4D5A-8953-6A3668060713}">
      <dsp:nvSpPr>
        <dsp:cNvPr id="0" name=""/>
        <dsp:cNvSpPr/>
      </dsp:nvSpPr>
      <dsp:spPr>
        <a:xfrm>
          <a:off x="1111607" y="444536"/>
          <a:ext cx="5049593" cy="5049593"/>
        </a:xfrm>
        <a:custGeom>
          <a:avLst/>
          <a:gdLst/>
          <a:ahLst/>
          <a:cxnLst/>
          <a:rect l="0" t="0" r="0" b="0"/>
          <a:pathLst>
            <a:path>
              <a:moveTo>
                <a:pt x="3668" y="2388750"/>
              </a:moveTo>
              <a:arcTo wR="2524796" hR="2524796" stAng="10985330" swAng="1064692"/>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77157C1-C5AB-471E-858B-0580EE306BF9}">
      <dsp:nvSpPr>
        <dsp:cNvPr id="0" name=""/>
        <dsp:cNvSpPr/>
      </dsp:nvSpPr>
      <dsp:spPr>
        <a:xfrm>
          <a:off x="982388" y="953115"/>
          <a:ext cx="1360100" cy="88406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PH" sz="1600" kern="1200" dirty="0" smtClean="0"/>
        </a:p>
      </dsp:txBody>
      <dsp:txXfrm>
        <a:off x="1025544" y="996271"/>
        <a:ext cx="1273788" cy="797753"/>
      </dsp:txXfrm>
    </dsp:sp>
    <dsp:sp modelId="{4A1BD228-E413-4BCA-B987-725B688EA00F}">
      <dsp:nvSpPr>
        <dsp:cNvPr id="0" name=""/>
        <dsp:cNvSpPr/>
      </dsp:nvSpPr>
      <dsp:spPr>
        <a:xfrm>
          <a:off x="1111607" y="444536"/>
          <a:ext cx="5049593" cy="5049593"/>
        </a:xfrm>
        <a:custGeom>
          <a:avLst/>
          <a:gdLst/>
          <a:ahLst/>
          <a:cxnLst/>
          <a:rect l="0" t="0" r="0" b="0"/>
          <a:pathLst>
            <a:path>
              <a:moveTo>
                <a:pt x="1158755" y="401466"/>
              </a:moveTo>
              <a:arcTo wR="2524796" hR="2524796" stAng="14234692" swAng="77269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BFA8D-108D-43A4-9C87-DD23661EBC85}">
      <dsp:nvSpPr>
        <dsp:cNvPr id="0" name=""/>
        <dsp:cNvSpPr/>
      </dsp:nvSpPr>
      <dsp:spPr>
        <a:xfrm>
          <a:off x="4873027" y="2192350"/>
          <a:ext cx="298464" cy="381887"/>
        </a:xfrm>
        <a:custGeom>
          <a:avLst/>
          <a:gdLst/>
          <a:ahLst/>
          <a:cxnLst/>
          <a:rect l="0" t="0" r="0" b="0"/>
          <a:pathLst>
            <a:path>
              <a:moveTo>
                <a:pt x="298464" y="0"/>
              </a:moveTo>
              <a:lnTo>
                <a:pt x="298464" y="253118"/>
              </a:lnTo>
              <a:lnTo>
                <a:pt x="0" y="253118"/>
              </a:lnTo>
              <a:lnTo>
                <a:pt x="0" y="38188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A13660-92F2-4DD8-BDC6-F3BBCCC762B5}">
      <dsp:nvSpPr>
        <dsp:cNvPr id="0" name=""/>
        <dsp:cNvSpPr/>
      </dsp:nvSpPr>
      <dsp:spPr>
        <a:xfrm>
          <a:off x="3445511" y="882855"/>
          <a:ext cx="1725981" cy="426833"/>
        </a:xfrm>
        <a:custGeom>
          <a:avLst/>
          <a:gdLst/>
          <a:ahLst/>
          <a:cxnLst/>
          <a:rect l="0" t="0" r="0" b="0"/>
          <a:pathLst>
            <a:path>
              <a:moveTo>
                <a:pt x="0" y="0"/>
              </a:moveTo>
              <a:lnTo>
                <a:pt x="0" y="298063"/>
              </a:lnTo>
              <a:lnTo>
                <a:pt x="1725981" y="298063"/>
              </a:lnTo>
              <a:lnTo>
                <a:pt x="1725981" y="426833"/>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902E31-A47A-486A-ADEB-DC745126DB07}">
      <dsp:nvSpPr>
        <dsp:cNvPr id="0" name=""/>
        <dsp:cNvSpPr/>
      </dsp:nvSpPr>
      <dsp:spPr>
        <a:xfrm>
          <a:off x="2171327" y="2169781"/>
          <a:ext cx="469452" cy="404457"/>
        </a:xfrm>
        <a:custGeom>
          <a:avLst/>
          <a:gdLst/>
          <a:ahLst/>
          <a:cxnLst/>
          <a:rect l="0" t="0" r="0" b="0"/>
          <a:pathLst>
            <a:path>
              <a:moveTo>
                <a:pt x="0" y="0"/>
              </a:moveTo>
              <a:lnTo>
                <a:pt x="0" y="275687"/>
              </a:lnTo>
              <a:lnTo>
                <a:pt x="469452" y="275687"/>
              </a:lnTo>
              <a:lnTo>
                <a:pt x="469452" y="40445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A26C9B-6129-498C-B8A1-76DBFAA5F40D}">
      <dsp:nvSpPr>
        <dsp:cNvPr id="0" name=""/>
        <dsp:cNvSpPr/>
      </dsp:nvSpPr>
      <dsp:spPr>
        <a:xfrm>
          <a:off x="1056600" y="2169781"/>
          <a:ext cx="1114726" cy="404457"/>
        </a:xfrm>
        <a:custGeom>
          <a:avLst/>
          <a:gdLst/>
          <a:ahLst/>
          <a:cxnLst/>
          <a:rect l="0" t="0" r="0" b="0"/>
          <a:pathLst>
            <a:path>
              <a:moveTo>
                <a:pt x="1114726" y="0"/>
              </a:moveTo>
              <a:lnTo>
                <a:pt x="1114726" y="275687"/>
              </a:lnTo>
              <a:lnTo>
                <a:pt x="0" y="275687"/>
              </a:lnTo>
              <a:lnTo>
                <a:pt x="0" y="40445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16896A-42D6-465C-B7C2-3A7A906BF5E0}">
      <dsp:nvSpPr>
        <dsp:cNvPr id="0" name=""/>
        <dsp:cNvSpPr/>
      </dsp:nvSpPr>
      <dsp:spPr>
        <a:xfrm>
          <a:off x="2171327" y="882855"/>
          <a:ext cx="1274183" cy="404263"/>
        </a:xfrm>
        <a:custGeom>
          <a:avLst/>
          <a:gdLst/>
          <a:ahLst/>
          <a:cxnLst/>
          <a:rect l="0" t="0" r="0" b="0"/>
          <a:pathLst>
            <a:path>
              <a:moveTo>
                <a:pt x="1274183" y="0"/>
              </a:moveTo>
              <a:lnTo>
                <a:pt x="1274183" y="275493"/>
              </a:lnTo>
              <a:lnTo>
                <a:pt x="0" y="275493"/>
              </a:lnTo>
              <a:lnTo>
                <a:pt x="0" y="404263"/>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827188-50B2-4246-92AC-B78F272025F7}">
      <dsp:nvSpPr>
        <dsp:cNvPr id="0" name=""/>
        <dsp:cNvSpPr/>
      </dsp:nvSpPr>
      <dsp:spPr>
        <a:xfrm>
          <a:off x="2750501" y="193"/>
          <a:ext cx="1390018" cy="88266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06EA12-634A-4D6C-8E64-683099D8D25D}">
      <dsp:nvSpPr>
        <dsp:cNvPr id="0" name=""/>
        <dsp:cNvSpPr/>
      </dsp:nvSpPr>
      <dsp:spPr>
        <a:xfrm>
          <a:off x="2904948" y="146918"/>
          <a:ext cx="1390018" cy="88266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accent1">
                  <a:lumMod val="75000"/>
                </a:schemeClr>
              </a:solidFill>
            </a:rPr>
            <a:t>Objective test</a:t>
          </a:r>
          <a:endParaRPr lang="en-IN" sz="2300" b="1" kern="1200" dirty="0">
            <a:solidFill>
              <a:schemeClr val="accent1">
                <a:lumMod val="75000"/>
              </a:schemeClr>
            </a:solidFill>
          </a:endParaRPr>
        </a:p>
      </dsp:txBody>
      <dsp:txXfrm>
        <a:off x="2930800" y="172770"/>
        <a:ext cx="1338314" cy="830957"/>
      </dsp:txXfrm>
    </dsp:sp>
    <dsp:sp modelId="{79795E5A-6645-4787-A825-D97DB8FFD8B5}">
      <dsp:nvSpPr>
        <dsp:cNvPr id="0" name=""/>
        <dsp:cNvSpPr/>
      </dsp:nvSpPr>
      <dsp:spPr>
        <a:xfrm>
          <a:off x="1476318" y="1287119"/>
          <a:ext cx="1390018" cy="882661"/>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6F6A2-F0F8-40E5-BDC7-F2C42A29AF2D}">
      <dsp:nvSpPr>
        <dsp:cNvPr id="0" name=""/>
        <dsp:cNvSpPr/>
      </dsp:nvSpPr>
      <dsp:spPr>
        <a:xfrm>
          <a:off x="1630764" y="1433843"/>
          <a:ext cx="1390018" cy="882661"/>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rgbClr val="C00000"/>
              </a:solidFill>
            </a:rPr>
            <a:t>Selection type</a:t>
          </a:r>
          <a:endParaRPr lang="en-IN" sz="2300" b="1" kern="1200" dirty="0">
            <a:solidFill>
              <a:srgbClr val="C00000"/>
            </a:solidFill>
          </a:endParaRPr>
        </a:p>
      </dsp:txBody>
      <dsp:txXfrm>
        <a:off x="1656616" y="1459695"/>
        <a:ext cx="1338314" cy="830957"/>
      </dsp:txXfrm>
    </dsp:sp>
    <dsp:sp modelId="{AB461267-3DD0-4D83-A5D3-E360F5A199EB}">
      <dsp:nvSpPr>
        <dsp:cNvPr id="0" name=""/>
        <dsp:cNvSpPr/>
      </dsp:nvSpPr>
      <dsp:spPr>
        <a:xfrm>
          <a:off x="361591" y="2574238"/>
          <a:ext cx="1390018" cy="882661"/>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855364-A64B-46F7-A228-5974D8AE50DC}">
      <dsp:nvSpPr>
        <dsp:cNvPr id="0" name=""/>
        <dsp:cNvSpPr/>
      </dsp:nvSpPr>
      <dsp:spPr>
        <a:xfrm>
          <a:off x="516037" y="2720963"/>
          <a:ext cx="1390018" cy="882661"/>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lumMod val="85000"/>
                  <a:lumOff val="15000"/>
                </a:schemeClr>
              </a:solidFill>
            </a:rPr>
            <a:t>MCQ</a:t>
          </a:r>
          <a:endParaRPr lang="en-IN" sz="2000" b="1" kern="1200" dirty="0">
            <a:solidFill>
              <a:schemeClr val="tx1">
                <a:lumMod val="85000"/>
                <a:lumOff val="15000"/>
              </a:schemeClr>
            </a:solidFill>
          </a:endParaRPr>
        </a:p>
      </dsp:txBody>
      <dsp:txXfrm>
        <a:off x="541889" y="2746815"/>
        <a:ext cx="1338314" cy="830957"/>
      </dsp:txXfrm>
    </dsp:sp>
    <dsp:sp modelId="{DB99CD54-817C-4E01-B0E4-F9FB0E2D69E1}">
      <dsp:nvSpPr>
        <dsp:cNvPr id="0" name=""/>
        <dsp:cNvSpPr/>
      </dsp:nvSpPr>
      <dsp:spPr>
        <a:xfrm>
          <a:off x="1945770" y="2574238"/>
          <a:ext cx="1390018" cy="882661"/>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1ABED-683E-4605-BCA6-6A78775D7FE6}">
      <dsp:nvSpPr>
        <dsp:cNvPr id="0" name=""/>
        <dsp:cNvSpPr/>
      </dsp:nvSpPr>
      <dsp:spPr>
        <a:xfrm>
          <a:off x="2100217" y="2720963"/>
          <a:ext cx="1390018" cy="882661"/>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Matching type</a:t>
          </a:r>
          <a:endParaRPr lang="en-IN" sz="2000" b="1" kern="1200" dirty="0"/>
        </a:p>
      </dsp:txBody>
      <dsp:txXfrm>
        <a:off x="2126069" y="2746815"/>
        <a:ext cx="1338314" cy="830957"/>
      </dsp:txXfrm>
    </dsp:sp>
    <dsp:sp modelId="{7AF82A6F-DEC5-4CDA-9F98-6134F7B64431}">
      <dsp:nvSpPr>
        <dsp:cNvPr id="0" name=""/>
        <dsp:cNvSpPr/>
      </dsp:nvSpPr>
      <dsp:spPr>
        <a:xfrm>
          <a:off x="4476483" y="1309689"/>
          <a:ext cx="1390018" cy="882661"/>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EE8BD-C5A1-4B0E-8C76-95FA420C30A3}">
      <dsp:nvSpPr>
        <dsp:cNvPr id="0" name=""/>
        <dsp:cNvSpPr/>
      </dsp:nvSpPr>
      <dsp:spPr>
        <a:xfrm>
          <a:off x="4630929" y="1456413"/>
          <a:ext cx="1390018" cy="882661"/>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rgbClr val="C00000"/>
              </a:solidFill>
            </a:rPr>
            <a:t>Supply type</a:t>
          </a:r>
          <a:endParaRPr lang="en-IN" sz="2300" b="1" kern="1200" dirty="0">
            <a:solidFill>
              <a:srgbClr val="C00000"/>
            </a:solidFill>
          </a:endParaRPr>
        </a:p>
      </dsp:txBody>
      <dsp:txXfrm>
        <a:off x="4656781" y="1482265"/>
        <a:ext cx="1338314" cy="830957"/>
      </dsp:txXfrm>
    </dsp:sp>
    <dsp:sp modelId="{AADF1696-19AC-487B-ADD3-AE9C260843C9}">
      <dsp:nvSpPr>
        <dsp:cNvPr id="0" name=""/>
        <dsp:cNvSpPr/>
      </dsp:nvSpPr>
      <dsp:spPr>
        <a:xfrm>
          <a:off x="4178018" y="2574238"/>
          <a:ext cx="1390018" cy="882661"/>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D1766-7742-4E68-9485-C57EFF7CB0C6}">
      <dsp:nvSpPr>
        <dsp:cNvPr id="0" name=""/>
        <dsp:cNvSpPr/>
      </dsp:nvSpPr>
      <dsp:spPr>
        <a:xfrm>
          <a:off x="4332465" y="2720963"/>
          <a:ext cx="1390018" cy="882661"/>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Short answer</a:t>
          </a:r>
          <a:endParaRPr lang="en-IN" sz="2000" b="1" kern="1200" dirty="0"/>
        </a:p>
      </dsp:txBody>
      <dsp:txXfrm>
        <a:off x="4358317" y="2746815"/>
        <a:ext cx="1338314" cy="830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03401-C60A-42F6-96E3-D9BC3F40B97B}">
      <dsp:nvSpPr>
        <dsp:cNvPr id="0" name=""/>
        <dsp:cNvSpPr/>
      </dsp:nvSpPr>
      <dsp:spPr>
        <a:xfrm>
          <a:off x="0" y="16768"/>
          <a:ext cx="7560840" cy="135015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Procedural checklist</a:t>
          </a:r>
          <a:endParaRPr lang="en-IN" sz="2300" kern="1200" dirty="0"/>
        </a:p>
        <a:p>
          <a:pPr marL="171450" lvl="1" indent="-171450" algn="l" defTabSz="800100">
            <a:lnSpc>
              <a:spcPct val="90000"/>
            </a:lnSpc>
            <a:spcBef>
              <a:spcPct val="0"/>
            </a:spcBef>
            <a:spcAft>
              <a:spcPct val="15000"/>
            </a:spcAft>
            <a:buChar char="••"/>
          </a:pPr>
          <a:r>
            <a:rPr lang="en-US" sz="1800" kern="1200" dirty="0" smtClean="0"/>
            <a:t>Steps must be followed in order.</a:t>
          </a:r>
          <a:endParaRPr lang="en-IN" sz="1800" kern="1200" dirty="0"/>
        </a:p>
      </dsp:txBody>
      <dsp:txXfrm>
        <a:off x="1647183" y="16768"/>
        <a:ext cx="5913657" cy="1350150"/>
      </dsp:txXfrm>
    </dsp:sp>
    <dsp:sp modelId="{2715873A-F047-43EA-99EA-77DAFCA938C1}">
      <dsp:nvSpPr>
        <dsp:cNvPr id="0" name=""/>
        <dsp:cNvSpPr/>
      </dsp:nvSpPr>
      <dsp:spPr>
        <a:xfrm>
          <a:off x="135014" y="135015"/>
          <a:ext cx="1512168" cy="1080120"/>
        </a:xfrm>
        <a:prstGeom prst="roundRect">
          <a:avLst>
            <a:gd name="adj" fmla="val 10000"/>
          </a:avLst>
        </a:prstGeom>
        <a:solidFill>
          <a:schemeClr val="dk1">
            <a:tint val="40000"/>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2FEAAF-AFF2-4CCB-BEDA-AFEB54223D7F}">
      <dsp:nvSpPr>
        <dsp:cNvPr id="0" name=""/>
        <dsp:cNvSpPr/>
      </dsp:nvSpPr>
      <dsp:spPr>
        <a:xfrm>
          <a:off x="0" y="1485165"/>
          <a:ext cx="7560840" cy="135015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Communication checklist</a:t>
          </a:r>
          <a:endParaRPr lang="en-IN" sz="2300" kern="1200" dirty="0"/>
        </a:p>
        <a:p>
          <a:pPr marL="171450" lvl="1" indent="-171450" algn="l" defTabSz="800100">
            <a:lnSpc>
              <a:spcPct val="90000"/>
            </a:lnSpc>
            <a:spcBef>
              <a:spcPct val="0"/>
            </a:spcBef>
            <a:spcAft>
              <a:spcPct val="15000"/>
            </a:spcAft>
            <a:buChar char="••"/>
          </a:pPr>
          <a:r>
            <a:rPr lang="en-US" sz="1800" kern="1200" dirty="0" smtClean="0"/>
            <a:t>Schedule communication – billing, status</a:t>
          </a:r>
          <a:endParaRPr lang="en-IN" sz="1800" kern="1200" dirty="0"/>
        </a:p>
        <a:p>
          <a:pPr marL="171450" lvl="1" indent="-171450" algn="l" defTabSz="800100">
            <a:lnSpc>
              <a:spcPct val="90000"/>
            </a:lnSpc>
            <a:spcBef>
              <a:spcPct val="0"/>
            </a:spcBef>
            <a:spcAft>
              <a:spcPct val="15000"/>
            </a:spcAft>
            <a:buChar char="••"/>
          </a:pPr>
          <a:r>
            <a:rPr lang="en-US" sz="1800" kern="1200" dirty="0" smtClean="0"/>
            <a:t>Unscheduled communication – scope, discussion</a:t>
          </a:r>
          <a:endParaRPr lang="en-IN" sz="1800" kern="1200" dirty="0"/>
        </a:p>
      </dsp:txBody>
      <dsp:txXfrm>
        <a:off x="1647183" y="1485165"/>
        <a:ext cx="5913657" cy="1350150"/>
      </dsp:txXfrm>
    </dsp:sp>
    <dsp:sp modelId="{6A3DD6C2-6AA5-46C5-ABA3-01702D7DA867}">
      <dsp:nvSpPr>
        <dsp:cNvPr id="0" name=""/>
        <dsp:cNvSpPr/>
      </dsp:nvSpPr>
      <dsp:spPr>
        <a:xfrm>
          <a:off x="135014" y="1620180"/>
          <a:ext cx="1512168" cy="1080120"/>
        </a:xfrm>
        <a:prstGeom prst="roundRect">
          <a:avLst>
            <a:gd name="adj" fmla="val 10000"/>
          </a:avLst>
        </a:prstGeom>
        <a:solidFill>
          <a:schemeClr val="dk1">
            <a:tint val="40000"/>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18A21F-29D8-4C73-A7FF-71CA0C45713B}">
      <dsp:nvSpPr>
        <dsp:cNvPr id="0" name=""/>
        <dsp:cNvSpPr/>
      </dsp:nvSpPr>
      <dsp:spPr>
        <a:xfrm>
          <a:off x="0" y="2970330"/>
          <a:ext cx="7560840" cy="135015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Project checklist</a:t>
          </a:r>
          <a:endParaRPr lang="en-IN" sz="2300" kern="1200" dirty="0"/>
        </a:p>
        <a:p>
          <a:pPr marL="171450" lvl="1" indent="-171450" algn="l" defTabSz="800100">
            <a:lnSpc>
              <a:spcPct val="90000"/>
            </a:lnSpc>
            <a:spcBef>
              <a:spcPct val="0"/>
            </a:spcBef>
            <a:spcAft>
              <a:spcPct val="15000"/>
            </a:spcAft>
            <a:buChar char="••"/>
          </a:pPr>
          <a:r>
            <a:rPr lang="en-US" sz="1800" kern="1200" dirty="0" smtClean="0"/>
            <a:t>Have some flexibility</a:t>
          </a:r>
          <a:endParaRPr lang="en-IN" sz="1800" kern="1200" dirty="0"/>
        </a:p>
        <a:p>
          <a:pPr marL="171450" lvl="1" indent="-171450" algn="l" defTabSz="800100">
            <a:lnSpc>
              <a:spcPct val="90000"/>
            </a:lnSpc>
            <a:spcBef>
              <a:spcPct val="0"/>
            </a:spcBef>
            <a:spcAft>
              <a:spcPct val="15000"/>
            </a:spcAft>
            <a:buChar char="••"/>
          </a:pPr>
          <a:r>
            <a:rPr lang="en-US" sz="1800" kern="1200" dirty="0" smtClean="0"/>
            <a:t>Project schedule, task list and work breakdown structures are checklists.</a:t>
          </a:r>
          <a:endParaRPr lang="en-IN" sz="1800" kern="1200" dirty="0"/>
        </a:p>
      </dsp:txBody>
      <dsp:txXfrm>
        <a:off x="1647183" y="2970330"/>
        <a:ext cx="5913657" cy="1350150"/>
      </dsp:txXfrm>
    </dsp:sp>
    <dsp:sp modelId="{5C0FFB53-8C29-45F9-9825-B320F7DF5AB2}">
      <dsp:nvSpPr>
        <dsp:cNvPr id="0" name=""/>
        <dsp:cNvSpPr/>
      </dsp:nvSpPr>
      <dsp:spPr>
        <a:xfrm>
          <a:off x="135014" y="3105345"/>
          <a:ext cx="1512168" cy="1080120"/>
        </a:xfrm>
        <a:prstGeom prst="roundRect">
          <a:avLst>
            <a:gd name="adj" fmla="val 10000"/>
          </a:avLst>
        </a:prstGeom>
        <a:solidFill>
          <a:schemeClr val="dk1">
            <a:tint val="40000"/>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A0DF5-E4B5-4884-B6A8-30878E0D0BD9}">
      <dsp:nvSpPr>
        <dsp:cNvPr id="0" name=""/>
        <dsp:cNvSpPr/>
      </dsp:nvSpPr>
      <dsp:spPr>
        <a:xfrm rot="5400000">
          <a:off x="3562703" y="-253203"/>
          <a:ext cx="1961669" cy="2468867"/>
        </a:xfrm>
        <a:prstGeom prst="hexagon">
          <a:avLst>
            <a:gd name="adj" fmla="val 2500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DIFFERENTIAL</a:t>
          </a:r>
          <a:endParaRPr lang="en-IN" sz="1800" b="1" kern="1200" dirty="0"/>
        </a:p>
      </dsp:txBody>
      <dsp:txXfrm rot="-5400000">
        <a:off x="3720582" y="327341"/>
        <a:ext cx="1645911" cy="1307779"/>
      </dsp:txXfrm>
    </dsp:sp>
    <dsp:sp modelId="{5D472C1F-A678-4E56-8782-E421B2578B1B}">
      <dsp:nvSpPr>
        <dsp:cNvPr id="0" name=""/>
        <dsp:cNvSpPr/>
      </dsp:nvSpPr>
      <dsp:spPr>
        <a:xfrm>
          <a:off x="5195935" y="414672"/>
          <a:ext cx="2309526" cy="1241680"/>
        </a:xfrm>
        <a:prstGeom prst="rect">
          <a:avLst/>
        </a:prstGeom>
        <a:noFill/>
        <a:ln>
          <a:noFill/>
        </a:ln>
        <a:effectLst/>
      </dsp:spPr>
      <dsp:style>
        <a:lnRef idx="0">
          <a:scrgbClr r="0" g="0" b="0"/>
        </a:lnRef>
        <a:fillRef idx="0">
          <a:scrgbClr r="0" g="0" b="0"/>
        </a:fillRef>
        <a:effectRef idx="0">
          <a:scrgbClr r="0" g="0" b="0"/>
        </a:effectRef>
        <a:fontRef idx="minor"/>
      </dsp:style>
    </dsp:sp>
    <dsp:sp modelId="{3D5690DB-70C3-4AFA-81BC-10B454BD619A}">
      <dsp:nvSpPr>
        <dsp:cNvPr id="0" name=""/>
        <dsp:cNvSpPr/>
      </dsp:nvSpPr>
      <dsp:spPr>
        <a:xfrm rot="5400000">
          <a:off x="959727" y="-167639"/>
          <a:ext cx="1990393" cy="2325678"/>
        </a:xfrm>
        <a:prstGeom prst="hexagon">
          <a:avLst>
            <a:gd name="adj" fmla="val 25000"/>
            <a:gd name="vf" fmla="val 1154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IN" sz="3600" kern="1200"/>
        </a:p>
      </dsp:txBody>
      <dsp:txXfrm rot="-5400000">
        <a:off x="1179698" y="331735"/>
        <a:ext cx="1550452" cy="1326929"/>
      </dsp:txXfrm>
    </dsp:sp>
    <dsp:sp modelId="{0FB49EB9-C711-44BD-A348-3144F7ED1471}">
      <dsp:nvSpPr>
        <dsp:cNvPr id="0" name=""/>
        <dsp:cNvSpPr/>
      </dsp:nvSpPr>
      <dsp:spPr>
        <a:xfrm rot="5400000">
          <a:off x="104107" y="1672883"/>
          <a:ext cx="2069467" cy="2209766"/>
        </a:xfrm>
        <a:prstGeom prst="hexagon">
          <a:avLst>
            <a:gd name="adj" fmla="val 25000"/>
            <a:gd name="vf" fmla="val 11547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SEMENTIC DIFFERNTIAL</a:t>
          </a:r>
          <a:endParaRPr lang="en-IN" sz="1800" b="1" kern="1200" dirty="0"/>
        </a:p>
      </dsp:txBody>
      <dsp:txXfrm rot="-5400000">
        <a:off x="402252" y="2087943"/>
        <a:ext cx="1473178" cy="1379645"/>
      </dsp:txXfrm>
    </dsp:sp>
    <dsp:sp modelId="{745414A7-EAFD-45EF-ADE7-C803D9F44D82}">
      <dsp:nvSpPr>
        <dsp:cNvPr id="0" name=""/>
        <dsp:cNvSpPr/>
      </dsp:nvSpPr>
      <dsp:spPr>
        <a:xfrm>
          <a:off x="864098" y="504060"/>
          <a:ext cx="1953769" cy="779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en-US" sz="2400" b="1" kern="1200" dirty="0" smtClean="0"/>
            <a:t>POINT SCALE </a:t>
          </a:r>
          <a:endParaRPr lang="en-IN" sz="2400" b="1" kern="1200" dirty="0"/>
        </a:p>
      </dsp:txBody>
      <dsp:txXfrm>
        <a:off x="864098" y="504060"/>
        <a:ext cx="1953769" cy="779738"/>
      </dsp:txXfrm>
    </dsp:sp>
    <dsp:sp modelId="{348B4246-0112-455F-BF2B-74ECB9B1AA62}">
      <dsp:nvSpPr>
        <dsp:cNvPr id="0" name=""/>
        <dsp:cNvSpPr/>
      </dsp:nvSpPr>
      <dsp:spPr>
        <a:xfrm rot="5400000">
          <a:off x="4323090" y="1877548"/>
          <a:ext cx="2069467" cy="1800437"/>
        </a:xfrm>
        <a:prstGeom prst="hexagon">
          <a:avLst>
            <a:gd name="adj" fmla="val 25000"/>
            <a:gd name="vf" fmla="val 11547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IN" sz="3600" kern="1200"/>
        </a:p>
      </dsp:txBody>
      <dsp:txXfrm rot="-5400000">
        <a:off x="4738173" y="2065525"/>
        <a:ext cx="1239301" cy="1424483"/>
      </dsp:txXfrm>
    </dsp:sp>
    <dsp:sp modelId="{7590A559-0FB2-4D21-AF57-04076F3809C4}">
      <dsp:nvSpPr>
        <dsp:cNvPr id="0" name=""/>
        <dsp:cNvSpPr/>
      </dsp:nvSpPr>
      <dsp:spPr>
        <a:xfrm rot="5400000">
          <a:off x="3206349" y="3608885"/>
          <a:ext cx="2069467" cy="1800437"/>
        </a:xfrm>
        <a:prstGeom prst="hexagon">
          <a:avLst>
            <a:gd name="adj" fmla="val 25000"/>
            <a:gd name="vf" fmla="val 11547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IN" sz="2300" kern="1200" dirty="0"/>
        </a:p>
      </dsp:txBody>
      <dsp:txXfrm rot="-5400000">
        <a:off x="3621432" y="3796862"/>
        <a:ext cx="1239301" cy="1424483"/>
      </dsp:txXfrm>
    </dsp:sp>
    <dsp:sp modelId="{1DFA9A33-2F46-4965-9C82-90425A351A92}">
      <dsp:nvSpPr>
        <dsp:cNvPr id="0" name=""/>
        <dsp:cNvSpPr/>
      </dsp:nvSpPr>
      <dsp:spPr>
        <a:xfrm>
          <a:off x="3600399" y="4176464"/>
          <a:ext cx="1649463" cy="809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SCALOGRAM</a:t>
          </a:r>
          <a:endParaRPr lang="en-IN" sz="1800" b="1" kern="1200" dirty="0"/>
        </a:p>
      </dsp:txBody>
      <dsp:txXfrm>
        <a:off x="3600399" y="4176464"/>
        <a:ext cx="1649463" cy="809637"/>
      </dsp:txXfrm>
    </dsp:sp>
    <dsp:sp modelId="{2BDF6A07-0B4A-4CE1-BAEA-D67576BB9694}">
      <dsp:nvSpPr>
        <dsp:cNvPr id="0" name=""/>
        <dsp:cNvSpPr/>
      </dsp:nvSpPr>
      <dsp:spPr>
        <a:xfrm rot="5400000">
          <a:off x="1261877" y="3608885"/>
          <a:ext cx="2069467" cy="1800437"/>
        </a:xfrm>
        <a:prstGeom prst="hexagon">
          <a:avLst>
            <a:gd name="adj" fmla="val 2500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IN" sz="3600" kern="1200"/>
        </a:p>
      </dsp:txBody>
      <dsp:txXfrm rot="-5400000">
        <a:off x="1676960" y="3796862"/>
        <a:ext cx="1239301" cy="14244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43A78-84EA-4D1F-8E1E-D966AE53C931}">
      <dsp:nvSpPr>
        <dsp:cNvPr id="0" name=""/>
        <dsp:cNvSpPr/>
      </dsp:nvSpPr>
      <dsp:spPr>
        <a:xfrm>
          <a:off x="0" y="4072543"/>
          <a:ext cx="7239000" cy="1336699"/>
        </a:xfrm>
        <a:prstGeom prst="rec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n-IN" sz="2500" kern="1200" baseline="0" dirty="0" smtClean="0"/>
            <a:t>After the respondents have finished with the list, the statements are evaluated for the selection or rejection in the final draft.</a:t>
          </a:r>
          <a:endParaRPr lang="en-IN" sz="2500" kern="1200" baseline="0" dirty="0"/>
        </a:p>
      </dsp:txBody>
      <dsp:txXfrm>
        <a:off x="0" y="4072543"/>
        <a:ext cx="7239000" cy="1336699"/>
      </dsp:txXfrm>
    </dsp:sp>
    <dsp:sp modelId="{D284A28C-CA38-45DD-8130-2DD3FE08F4FD}">
      <dsp:nvSpPr>
        <dsp:cNvPr id="0" name=""/>
        <dsp:cNvSpPr/>
      </dsp:nvSpPr>
      <dsp:spPr>
        <a:xfrm rot="10800000">
          <a:off x="0" y="2036750"/>
          <a:ext cx="7239000" cy="2055844"/>
        </a:xfrm>
        <a:prstGeom prst="upArrowCallou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n-IN" sz="2500" kern="1200" baseline="0" dirty="0" smtClean="0"/>
            <a:t>The list is printed and sent out to a sample of about 200 members of the population concerned.</a:t>
          </a:r>
          <a:endParaRPr lang="en-IN" sz="2500" kern="1200" dirty="0"/>
        </a:p>
      </dsp:txBody>
      <dsp:txXfrm rot="10800000">
        <a:off x="0" y="2036750"/>
        <a:ext cx="7239000" cy="1335826"/>
      </dsp:txXfrm>
    </dsp:sp>
    <dsp:sp modelId="{4218FA36-91DA-4EA5-BC5A-C78CFAB04A75}">
      <dsp:nvSpPr>
        <dsp:cNvPr id="0" name=""/>
        <dsp:cNvSpPr/>
      </dsp:nvSpPr>
      <dsp:spPr>
        <a:xfrm rot="10800000">
          <a:off x="0" y="956"/>
          <a:ext cx="7239000" cy="2055844"/>
        </a:xfrm>
        <a:prstGeom prst="upArrowCallou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n-IN" sz="2500" kern="1200" baseline="0" dirty="0" smtClean="0"/>
            <a:t>The criteria for this test is only ‘internal consistency’.</a:t>
          </a:r>
          <a:endParaRPr lang="en-IN" sz="2500" kern="1200" dirty="0"/>
        </a:p>
      </dsp:txBody>
      <dsp:txXfrm rot="10800000">
        <a:off x="0" y="956"/>
        <a:ext cx="7239000" cy="13358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BA603-FF8A-4ED7-A13F-D414AD355F99}">
      <dsp:nvSpPr>
        <dsp:cNvPr id="0" name=""/>
        <dsp:cNvSpPr/>
      </dsp:nvSpPr>
      <dsp:spPr>
        <a:xfrm>
          <a:off x="0" y="5346947"/>
          <a:ext cx="7239000" cy="877211"/>
        </a:xfrm>
        <a:prstGeom prst="rec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n-IN" sz="2100" kern="1200" baseline="0" dirty="0" smtClean="0"/>
            <a:t>Those statements for which the t-ratio is equal or greater than 1.96 are suitable for selection.</a:t>
          </a:r>
          <a:endParaRPr lang="en-IN" sz="2100" kern="1200" baseline="0" dirty="0"/>
        </a:p>
      </dsp:txBody>
      <dsp:txXfrm>
        <a:off x="0" y="5346947"/>
        <a:ext cx="7239000" cy="877211"/>
      </dsp:txXfrm>
    </dsp:sp>
    <dsp:sp modelId="{0567FAB1-B4FF-4475-AAA4-25C978B79275}">
      <dsp:nvSpPr>
        <dsp:cNvPr id="0" name=""/>
        <dsp:cNvSpPr/>
      </dsp:nvSpPr>
      <dsp:spPr>
        <a:xfrm rot="10800000">
          <a:off x="0" y="4010955"/>
          <a:ext cx="7239000" cy="1349150"/>
        </a:xfrm>
        <a:prstGeom prst="upArrowCallou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n-IN" sz="2100" kern="1200" baseline="0" dirty="0" smtClean="0"/>
            <a:t>Significance of difference is tested by t-ratio.</a:t>
          </a:r>
          <a:endParaRPr lang="en-IN" sz="2100" kern="1200" dirty="0"/>
        </a:p>
      </dsp:txBody>
      <dsp:txXfrm rot="10800000">
        <a:off x="0" y="4010955"/>
        <a:ext cx="7239000" cy="876637"/>
      </dsp:txXfrm>
    </dsp:sp>
    <dsp:sp modelId="{D77EAA82-CFB9-4828-9491-A3C065286D63}">
      <dsp:nvSpPr>
        <dsp:cNvPr id="0" name=""/>
        <dsp:cNvSpPr/>
      </dsp:nvSpPr>
      <dsp:spPr>
        <a:xfrm rot="10800000">
          <a:off x="0" y="2674962"/>
          <a:ext cx="7239000" cy="1349150"/>
        </a:xfrm>
        <a:prstGeom prst="upArrowCallou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n-IN" sz="2100" kern="1200" baseline="0" dirty="0" smtClean="0"/>
            <a:t>The mean scores and variances of each statement in the top and bottom piles are computed separately.</a:t>
          </a:r>
          <a:endParaRPr lang="en-IN" sz="2100" kern="1200" dirty="0"/>
        </a:p>
      </dsp:txBody>
      <dsp:txXfrm rot="10800000">
        <a:off x="0" y="2674962"/>
        <a:ext cx="7239000" cy="876637"/>
      </dsp:txXfrm>
    </dsp:sp>
    <dsp:sp modelId="{430ACEE7-9528-4DAF-91AC-AE36A5D511E4}">
      <dsp:nvSpPr>
        <dsp:cNvPr id="0" name=""/>
        <dsp:cNvSpPr/>
      </dsp:nvSpPr>
      <dsp:spPr>
        <a:xfrm rot="10800000">
          <a:off x="0" y="1338969"/>
          <a:ext cx="7239000" cy="1349150"/>
        </a:xfrm>
        <a:prstGeom prst="upArrowCallou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n-IN" sz="2100" kern="1200" baseline="0" dirty="0" smtClean="0"/>
            <a:t>Top 25 percent and bottom 25 percent scripts are taken out.</a:t>
          </a:r>
          <a:endParaRPr lang="en-IN" sz="2100" kern="1200" dirty="0"/>
        </a:p>
      </dsp:txBody>
      <dsp:txXfrm rot="10800000">
        <a:off x="0" y="1338969"/>
        <a:ext cx="7239000" cy="876637"/>
      </dsp:txXfrm>
    </dsp:sp>
    <dsp:sp modelId="{8C2220CA-17A5-4CBB-AD53-8E787794D45C}">
      <dsp:nvSpPr>
        <dsp:cNvPr id="0" name=""/>
        <dsp:cNvSpPr/>
      </dsp:nvSpPr>
      <dsp:spPr>
        <a:xfrm rot="10800000">
          <a:off x="0" y="2976"/>
          <a:ext cx="7239000" cy="1349150"/>
        </a:xfrm>
        <a:prstGeom prst="upArrowCallou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n-IN" sz="2100" kern="1200" baseline="0" dirty="0" smtClean="0"/>
            <a:t>Scripts are arranged in descending order of total scores.</a:t>
          </a:r>
          <a:endParaRPr lang="en-IN" sz="2100" kern="1200" dirty="0"/>
        </a:p>
      </dsp:txBody>
      <dsp:txXfrm rot="10800000">
        <a:off x="0" y="2976"/>
        <a:ext cx="7239000" cy="8766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C25E-9DAA-4073-9CD9-B89E18FF23E9}">
      <dsp:nvSpPr>
        <dsp:cNvPr id="0" name=""/>
        <dsp:cNvSpPr/>
      </dsp:nvSpPr>
      <dsp:spPr>
        <a:xfrm>
          <a:off x="0" y="2925010"/>
          <a:ext cx="7239000" cy="1919123"/>
        </a:xfrm>
        <a:prstGeom prst="rec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rtl="0">
            <a:lnSpc>
              <a:spcPct val="90000"/>
            </a:lnSpc>
            <a:spcBef>
              <a:spcPct val="0"/>
            </a:spcBef>
            <a:spcAft>
              <a:spcPct val="35000"/>
            </a:spcAft>
          </a:pPr>
          <a:r>
            <a:rPr lang="en-IN" sz="2900" kern="1200" baseline="0" dirty="0" smtClean="0"/>
            <a:t>Then top 10 to 15 favourable and unfavourable statements are selected and arranged randomly to shape the final draft.</a:t>
          </a:r>
          <a:endParaRPr lang="en-IN" sz="2900" kern="1200" baseline="0" dirty="0"/>
        </a:p>
      </dsp:txBody>
      <dsp:txXfrm>
        <a:off x="0" y="2925010"/>
        <a:ext cx="7239000" cy="1919123"/>
      </dsp:txXfrm>
    </dsp:sp>
    <dsp:sp modelId="{7E5AEAD0-97AB-42A6-BE0B-2674D2AA9B80}">
      <dsp:nvSpPr>
        <dsp:cNvPr id="0" name=""/>
        <dsp:cNvSpPr/>
      </dsp:nvSpPr>
      <dsp:spPr>
        <a:xfrm rot="10800000">
          <a:off x="0" y="2185"/>
          <a:ext cx="7239000" cy="2951612"/>
        </a:xfrm>
        <a:prstGeom prst="upArrowCallou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rtl="0">
            <a:lnSpc>
              <a:spcPct val="90000"/>
            </a:lnSpc>
            <a:spcBef>
              <a:spcPct val="0"/>
            </a:spcBef>
            <a:spcAft>
              <a:spcPct val="35000"/>
            </a:spcAft>
          </a:pPr>
          <a:r>
            <a:rPr lang="en-IN" sz="2900" kern="1200" baseline="0" dirty="0" smtClean="0"/>
            <a:t>All the statements are sorted out and arranged in descending order of numerical value of t.</a:t>
          </a:r>
          <a:endParaRPr lang="en-IN" sz="2900" kern="1200" dirty="0"/>
        </a:p>
      </dsp:txBody>
      <dsp:txXfrm rot="10800000">
        <a:off x="0" y="2185"/>
        <a:ext cx="7239000" cy="19178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113ED-4F44-4167-A23D-9CD94E3CB83C}">
      <dsp:nvSpPr>
        <dsp:cNvPr id="0" name=""/>
        <dsp:cNvSpPr/>
      </dsp:nvSpPr>
      <dsp:spPr>
        <a:xfrm>
          <a:off x="0" y="0"/>
          <a:ext cx="7239000" cy="1143067"/>
        </a:xfrm>
        <a:prstGeom prst="roundRec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IN" sz="2200" kern="1200" baseline="0" dirty="0" smtClean="0"/>
            <a:t>Final script administered.</a:t>
          </a:r>
          <a:endParaRPr lang="en-IN" sz="2200" kern="1200" dirty="0"/>
        </a:p>
      </dsp:txBody>
      <dsp:txXfrm>
        <a:off x="55800" y="55800"/>
        <a:ext cx="7127400" cy="1031467"/>
      </dsp:txXfrm>
    </dsp:sp>
    <dsp:sp modelId="{A96BC388-A0ED-42C3-A5F5-68EB95D25421}">
      <dsp:nvSpPr>
        <dsp:cNvPr id="0" name=""/>
        <dsp:cNvSpPr/>
      </dsp:nvSpPr>
      <dsp:spPr>
        <a:xfrm>
          <a:off x="0" y="1248412"/>
          <a:ext cx="7239000" cy="1143067"/>
        </a:xfrm>
        <a:prstGeom prst="roundRec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IN" sz="2200" kern="1200" baseline="0" dirty="0" smtClean="0"/>
            <a:t>Tick mark each of the statements.</a:t>
          </a:r>
          <a:endParaRPr lang="en-IN" sz="2200" kern="1200" dirty="0"/>
        </a:p>
      </dsp:txBody>
      <dsp:txXfrm>
        <a:off x="55800" y="1304212"/>
        <a:ext cx="7127400" cy="1031467"/>
      </dsp:txXfrm>
    </dsp:sp>
    <dsp:sp modelId="{77103040-71EA-42E6-9E7B-67E3A4D97BCF}">
      <dsp:nvSpPr>
        <dsp:cNvPr id="0" name=""/>
        <dsp:cNvSpPr/>
      </dsp:nvSpPr>
      <dsp:spPr>
        <a:xfrm>
          <a:off x="0" y="2454840"/>
          <a:ext cx="7239000" cy="1143067"/>
        </a:xfrm>
        <a:prstGeom prst="roundRec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IN" sz="2200" kern="1200" baseline="0" dirty="0" smtClean="0"/>
            <a:t>Award marks- 1, 2, 3, 4, 5. ( reverse marks for reversal items).</a:t>
          </a:r>
          <a:endParaRPr lang="en-IN" sz="2200" kern="1200" dirty="0"/>
        </a:p>
      </dsp:txBody>
      <dsp:txXfrm>
        <a:off x="55800" y="2510640"/>
        <a:ext cx="7127400" cy="1031467"/>
      </dsp:txXfrm>
    </dsp:sp>
    <dsp:sp modelId="{38F52337-4463-4F5C-A500-5E60BFE5E03D}">
      <dsp:nvSpPr>
        <dsp:cNvPr id="0" name=""/>
        <dsp:cNvSpPr/>
      </dsp:nvSpPr>
      <dsp:spPr>
        <a:xfrm>
          <a:off x="0" y="3661267"/>
          <a:ext cx="7239000" cy="1143067"/>
        </a:xfrm>
        <a:prstGeom prst="roundRect">
          <a:avLst/>
        </a:prstGeom>
        <a:gradFill rotWithShape="0">
          <a:gsLst>
            <a:gs pos="0">
              <a:schemeClr val="accent1">
                <a:hueOff val="0"/>
                <a:satOff val="0"/>
                <a:lumOff val="0"/>
                <a:alphaOff val="0"/>
                <a:tint val="50000"/>
                <a:satMod val="180000"/>
                <a:lumMod val="100000"/>
              </a:schemeClr>
            </a:gs>
            <a:gs pos="40000">
              <a:schemeClr val="accent1">
                <a:hueOff val="0"/>
                <a:satOff val="0"/>
                <a:lumOff val="0"/>
                <a:alphaOff val="0"/>
                <a:tint val="60000"/>
                <a:satMod val="130000"/>
                <a:lumMod val="100000"/>
              </a:schemeClr>
            </a:gs>
            <a:gs pos="100000">
              <a:schemeClr val="accent1">
                <a:hueOff val="0"/>
                <a:satOff val="0"/>
                <a:lumOff val="0"/>
                <a:alphaOff val="0"/>
                <a:tint val="96000"/>
                <a:lumMod val="10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IN" sz="2200" kern="1200" baseline="0" dirty="0" smtClean="0"/>
            <a:t>The sum of the scores of a respondent represents his total score which can be interpreted in terms of empirically established norms.</a:t>
          </a:r>
          <a:endParaRPr lang="en-IN" sz="2200" kern="1200" baseline="0" dirty="0"/>
        </a:p>
      </dsp:txBody>
      <dsp:txXfrm>
        <a:off x="55800" y="3717067"/>
        <a:ext cx="7127400" cy="1031467"/>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272DB9-0F63-4FF7-BE5E-0B1391244B77}" type="datetimeFigureOut">
              <a:rPr lang="en-IN" smtClean="0"/>
              <a:pPr/>
              <a:t>13-08-2020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3619A4-25D8-4746-B1D2-41039F1CA27C}" type="slidenum">
              <a:rPr lang="en-IN" smtClean="0"/>
              <a:pPr/>
              <a:t>‹#›</a:t>
            </a:fld>
            <a:endParaRPr lang="en-IN"/>
          </a:p>
        </p:txBody>
      </p:sp>
    </p:spTree>
    <p:extLst>
      <p:ext uri="{BB962C8B-B14F-4D97-AF65-F5344CB8AC3E}">
        <p14:creationId xmlns:p14="http://schemas.microsoft.com/office/powerpoint/2010/main" xmlns="" val="544229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402230C0-A438-4787-B273-CBC5933BF9EA}" type="datetime1">
              <a:rPr lang="en-IN" smtClean="0"/>
              <a:t>13-08-2020</a:t>
            </a:fld>
            <a:endParaRPr lang="en-IN"/>
          </a:p>
        </p:txBody>
      </p:sp>
      <p:sp>
        <p:nvSpPr>
          <p:cNvPr id="5" name="Footer Placeholder 4"/>
          <p:cNvSpPr>
            <a:spLocks noGrp="1"/>
          </p:cNvSpPr>
          <p:nvPr>
            <p:ph type="ftr" sz="quarter" idx="11"/>
          </p:nvPr>
        </p:nvSpPr>
        <p:spPr>
          <a:xfrm>
            <a:off x="1174044" y="5357592"/>
            <a:ext cx="5034845" cy="365125"/>
          </a:xfrm>
        </p:spPr>
        <p:txBody>
          <a:bodyPr/>
          <a:lstStyle/>
          <a:p>
            <a:r>
              <a:rPr lang="en-IN" smtClean="0"/>
              <a:t>Mrs. Vruti Patel, Asst. Professor, Sumandeep Nursing College, SVDU.</a:t>
            </a:r>
            <a:endParaRPr lang="en-IN"/>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54BEE2CB-8BCB-41FA-8C33-AF2FC4A4C52D}"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5616C-2736-4182-BB3A-AA05FCEBB52D}" type="datetime1">
              <a:rPr lang="en-IN" smtClean="0"/>
              <a:t>13-08-2020</a:t>
            </a:fld>
            <a:endParaRPr lang="en-IN"/>
          </a:p>
        </p:txBody>
      </p:sp>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
        <p:nvSpPr>
          <p:cNvPr id="6" name="Slide Number Placeholder 5"/>
          <p:cNvSpPr>
            <a:spLocks noGrp="1"/>
          </p:cNvSpPr>
          <p:nvPr>
            <p:ph type="sldNum" sz="quarter" idx="12"/>
          </p:nvPr>
        </p:nvSpPr>
        <p:spPr/>
        <p:txBody>
          <a:bodyPr/>
          <a:lstStyle/>
          <a:p>
            <a:fld id="{54BEE2CB-8BCB-41FA-8C33-AF2FC4A4C52D}"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C6BCD-0A3B-4085-85AE-6829E555D1FA}" type="datetime1">
              <a:rPr lang="en-IN" smtClean="0"/>
              <a:t>13-08-2020</a:t>
            </a:fld>
            <a:endParaRPr lang="en-IN"/>
          </a:p>
        </p:txBody>
      </p:sp>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
        <p:nvSpPr>
          <p:cNvPr id="6" name="Slide Number Placeholder 5"/>
          <p:cNvSpPr>
            <a:spLocks noGrp="1"/>
          </p:cNvSpPr>
          <p:nvPr>
            <p:ph type="sldNum" sz="quarter" idx="12"/>
          </p:nvPr>
        </p:nvSpPr>
        <p:spPr/>
        <p:txBody>
          <a:bodyPr/>
          <a:lstStyle/>
          <a:p>
            <a:fld id="{54BEE2CB-8BCB-41FA-8C33-AF2FC4A4C52D}"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90305-1B45-46FD-B712-B77FBD158AAC}" type="datetime1">
              <a:rPr lang="en-IN" smtClean="0"/>
              <a:t>13-08-2020</a:t>
            </a:fld>
            <a:endParaRPr lang="en-IN"/>
          </a:p>
        </p:txBody>
      </p:sp>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
        <p:nvSpPr>
          <p:cNvPr id="6" name="Slide Number Placeholder 5"/>
          <p:cNvSpPr>
            <a:spLocks noGrp="1"/>
          </p:cNvSpPr>
          <p:nvPr>
            <p:ph type="sldNum" sz="quarter" idx="12"/>
          </p:nvPr>
        </p:nvSpPr>
        <p:spPr/>
        <p:txBody>
          <a:bodyPr/>
          <a:lstStyle/>
          <a:p>
            <a:fld id="{54BEE2CB-8BCB-41FA-8C33-AF2FC4A4C52D}"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241B59-EDE8-46D2-9625-663E8AA727D5}" type="datetime1">
              <a:rPr lang="en-IN" smtClean="0"/>
              <a:t>13-08-2020</a:t>
            </a:fld>
            <a:endParaRPr lang="en-IN"/>
          </a:p>
        </p:txBody>
      </p:sp>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
        <p:nvSpPr>
          <p:cNvPr id="6" name="Slide Number Placeholder 5"/>
          <p:cNvSpPr>
            <a:spLocks noGrp="1"/>
          </p:cNvSpPr>
          <p:nvPr>
            <p:ph type="sldNum" sz="quarter" idx="12"/>
          </p:nvPr>
        </p:nvSpPr>
        <p:spPr/>
        <p:txBody>
          <a:bodyPr/>
          <a:lstStyle/>
          <a:p>
            <a:fld id="{54BEE2CB-8BCB-41FA-8C33-AF2FC4A4C52D}"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BC980DA-E34B-4750-A1D9-A10EA06DAB16}" type="datetime1">
              <a:rPr lang="en-IN" smtClean="0"/>
              <a:t>13-08-2020</a:t>
            </a:fld>
            <a:endParaRPr lang="en-IN"/>
          </a:p>
        </p:txBody>
      </p:sp>
      <p:sp>
        <p:nvSpPr>
          <p:cNvPr id="6" name="Footer Placeholder 5"/>
          <p:cNvSpPr>
            <a:spLocks noGrp="1"/>
          </p:cNvSpPr>
          <p:nvPr>
            <p:ph type="ftr" sz="quarter" idx="11"/>
          </p:nvPr>
        </p:nvSpPr>
        <p:spPr/>
        <p:txBody>
          <a:bodyPr/>
          <a:lstStyle/>
          <a:p>
            <a:r>
              <a:rPr lang="en-IN" smtClean="0"/>
              <a:t>Mrs. Vruti Patel, Asst. Professor, Sumandeep Nursing College, SVDU.</a:t>
            </a:r>
            <a:endParaRPr lang="en-IN"/>
          </a:p>
        </p:txBody>
      </p:sp>
      <p:sp>
        <p:nvSpPr>
          <p:cNvPr id="7" name="Slide Number Placeholder 6"/>
          <p:cNvSpPr>
            <a:spLocks noGrp="1"/>
          </p:cNvSpPr>
          <p:nvPr>
            <p:ph type="sldNum" sz="quarter" idx="12"/>
          </p:nvPr>
        </p:nvSpPr>
        <p:spPr/>
        <p:txBody>
          <a:bodyPr/>
          <a:lstStyle/>
          <a:p>
            <a:fld id="{54BEE2CB-8BCB-41FA-8C33-AF2FC4A4C52D}" type="slidenum">
              <a:rPr lang="en-IN" smtClean="0"/>
              <a:pPr/>
              <a:t>‹#›</a:t>
            </a:fld>
            <a:endParaRPr lang="en-IN"/>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BE8467C-946F-4714-81D7-973D1B15D476}" type="datetime1">
              <a:rPr lang="en-IN" smtClean="0"/>
              <a:t>13-08-2020</a:t>
            </a:fld>
            <a:endParaRPr lang="en-IN"/>
          </a:p>
        </p:txBody>
      </p:sp>
      <p:sp>
        <p:nvSpPr>
          <p:cNvPr id="8" name="Footer Placeholder 7"/>
          <p:cNvSpPr>
            <a:spLocks noGrp="1"/>
          </p:cNvSpPr>
          <p:nvPr>
            <p:ph type="ftr" sz="quarter" idx="11"/>
          </p:nvPr>
        </p:nvSpPr>
        <p:spPr/>
        <p:txBody>
          <a:bodyPr/>
          <a:lstStyle/>
          <a:p>
            <a:r>
              <a:rPr lang="en-IN" smtClean="0"/>
              <a:t>Mrs. Vruti Patel, Asst. Professor, Sumandeep Nursing College, SVDU.</a:t>
            </a:r>
            <a:endParaRPr lang="en-IN"/>
          </a:p>
        </p:txBody>
      </p:sp>
      <p:sp>
        <p:nvSpPr>
          <p:cNvPr id="9" name="Slide Number Placeholder 8"/>
          <p:cNvSpPr>
            <a:spLocks noGrp="1"/>
          </p:cNvSpPr>
          <p:nvPr>
            <p:ph type="sldNum" sz="quarter" idx="12"/>
          </p:nvPr>
        </p:nvSpPr>
        <p:spPr/>
        <p:txBody>
          <a:bodyPr/>
          <a:lstStyle/>
          <a:p>
            <a:fld id="{54BEE2CB-8BCB-41FA-8C33-AF2FC4A4C52D}" type="slidenum">
              <a:rPr lang="en-IN" smtClean="0"/>
              <a:pPr/>
              <a:t>‹#›</a:t>
            </a:fld>
            <a:endParaRPr lang="en-IN"/>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2CA010-E9F6-40DA-A2E6-752EF421A85A}" type="datetime1">
              <a:rPr lang="en-IN" smtClean="0"/>
              <a:t>13-08-2020</a:t>
            </a:fld>
            <a:endParaRPr lang="en-IN"/>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
        <p:nvSpPr>
          <p:cNvPr id="5" name="Slide Number Placeholder 4"/>
          <p:cNvSpPr>
            <a:spLocks noGrp="1"/>
          </p:cNvSpPr>
          <p:nvPr>
            <p:ph type="sldNum" sz="quarter" idx="12"/>
          </p:nvPr>
        </p:nvSpPr>
        <p:spPr/>
        <p:txBody>
          <a:bodyPr/>
          <a:lstStyle/>
          <a:p>
            <a:fld id="{54BEE2CB-8BCB-41FA-8C33-AF2FC4A4C52D}"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22B51-CA0C-48F6-96D6-52C5AC4E41DD}" type="datetime1">
              <a:rPr lang="en-IN" smtClean="0"/>
              <a:t>13-08-2020</a:t>
            </a:fld>
            <a:endParaRPr lang="en-IN"/>
          </a:p>
        </p:txBody>
      </p:sp>
      <p:sp>
        <p:nvSpPr>
          <p:cNvPr id="3" name="Footer Placeholder 2"/>
          <p:cNvSpPr>
            <a:spLocks noGrp="1"/>
          </p:cNvSpPr>
          <p:nvPr>
            <p:ph type="ftr" sz="quarter" idx="11"/>
          </p:nvPr>
        </p:nvSpPr>
        <p:spPr/>
        <p:txBody>
          <a:bodyPr/>
          <a:lstStyle/>
          <a:p>
            <a:r>
              <a:rPr lang="en-IN" smtClean="0"/>
              <a:t>Mrs. Vruti Patel, Asst. Professor, Sumandeep Nursing College, SVDU.</a:t>
            </a:r>
            <a:endParaRPr lang="en-IN"/>
          </a:p>
        </p:txBody>
      </p:sp>
      <p:sp>
        <p:nvSpPr>
          <p:cNvPr id="4" name="Slide Number Placeholder 3"/>
          <p:cNvSpPr>
            <a:spLocks noGrp="1"/>
          </p:cNvSpPr>
          <p:nvPr>
            <p:ph type="sldNum" sz="quarter" idx="12"/>
          </p:nvPr>
        </p:nvSpPr>
        <p:spPr/>
        <p:txBody>
          <a:bodyPr/>
          <a:lstStyle/>
          <a:p>
            <a:fld id="{54BEE2CB-8BCB-41FA-8C33-AF2FC4A4C52D}"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4F34E06F-B66A-475B-9B20-FE70D03BA681}" type="datetime1">
              <a:rPr lang="en-IN" smtClean="0"/>
              <a:t>13-08-2020</a:t>
            </a:fld>
            <a:endParaRPr lang="en-IN"/>
          </a:p>
        </p:txBody>
      </p:sp>
      <p:sp>
        <p:nvSpPr>
          <p:cNvPr id="6" name="Footer Placeholder 5"/>
          <p:cNvSpPr>
            <a:spLocks noGrp="1"/>
          </p:cNvSpPr>
          <p:nvPr>
            <p:ph type="ftr" sz="quarter" idx="11"/>
          </p:nvPr>
        </p:nvSpPr>
        <p:spPr>
          <a:xfrm rot="-60000">
            <a:off x="914554" y="5829261"/>
            <a:ext cx="3522607" cy="365125"/>
          </a:xfrm>
        </p:spPr>
        <p:txBody>
          <a:bodyPr/>
          <a:lstStyle/>
          <a:p>
            <a:r>
              <a:rPr lang="en-IN" smtClean="0"/>
              <a:t>Mrs. Vruti Patel, Asst. Professor, Sumandeep Nursing College, SVDU.</a:t>
            </a:r>
            <a:endParaRPr lang="en-IN"/>
          </a:p>
        </p:txBody>
      </p:sp>
      <p:sp>
        <p:nvSpPr>
          <p:cNvPr id="7" name="Slide Number Placeholder 6"/>
          <p:cNvSpPr>
            <a:spLocks noGrp="1"/>
          </p:cNvSpPr>
          <p:nvPr>
            <p:ph type="sldNum" sz="quarter" idx="12"/>
          </p:nvPr>
        </p:nvSpPr>
        <p:spPr>
          <a:xfrm rot="60000">
            <a:off x="7557313" y="5896961"/>
            <a:ext cx="554023" cy="365125"/>
          </a:xfrm>
        </p:spPr>
        <p:txBody>
          <a:bodyPr/>
          <a:lstStyle/>
          <a:p>
            <a:fld id="{54BEE2CB-8BCB-41FA-8C33-AF2FC4A4C52D}"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789AD270-9113-4DAC-83BD-2F27E4288A28}" type="datetime1">
              <a:rPr lang="en-IN" smtClean="0"/>
              <a:t>13-08-2020</a:t>
            </a:fld>
            <a:endParaRPr lang="en-IN"/>
          </a:p>
        </p:txBody>
      </p:sp>
      <p:sp>
        <p:nvSpPr>
          <p:cNvPr id="6" name="Footer Placeholder 5"/>
          <p:cNvSpPr>
            <a:spLocks noGrp="1"/>
          </p:cNvSpPr>
          <p:nvPr>
            <p:ph type="ftr" sz="quarter" idx="11"/>
          </p:nvPr>
        </p:nvSpPr>
        <p:spPr>
          <a:xfrm rot="-60000">
            <a:off x="914569" y="5831037"/>
            <a:ext cx="3319043" cy="365125"/>
          </a:xfrm>
        </p:spPr>
        <p:txBody>
          <a:bodyPr/>
          <a:lstStyle/>
          <a:p>
            <a:r>
              <a:rPr lang="en-IN" smtClean="0"/>
              <a:t>Mrs. Vruti Patel, Asst. Professor, Sumandeep Nursing College, SVDU.</a:t>
            </a:r>
            <a:endParaRPr lang="en-IN"/>
          </a:p>
        </p:txBody>
      </p:sp>
      <p:sp>
        <p:nvSpPr>
          <p:cNvPr id="7" name="Slide Number Placeholder 6"/>
          <p:cNvSpPr>
            <a:spLocks noGrp="1"/>
          </p:cNvSpPr>
          <p:nvPr>
            <p:ph type="sldNum" sz="quarter" idx="12"/>
          </p:nvPr>
        </p:nvSpPr>
        <p:spPr>
          <a:xfrm rot="60000">
            <a:off x="7562089" y="5900026"/>
            <a:ext cx="554023" cy="365125"/>
          </a:xfrm>
        </p:spPr>
        <p:txBody>
          <a:bodyPr/>
          <a:lstStyle/>
          <a:p>
            <a:fld id="{54BEE2CB-8BCB-41FA-8C33-AF2FC4A4C52D}"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E528A463-F981-4DA8-8184-06126B638B44}" type="datetime1">
              <a:rPr lang="en-IN" smtClean="0"/>
              <a:t>13-08-2020</a:t>
            </a:fld>
            <a:endParaRPr lang="en-IN"/>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r>
              <a:rPr lang="en-IN" smtClean="0"/>
              <a:t>Mrs. Vruti Patel, Asst. Professor, Sumandeep Nursing College, SVDU.</a:t>
            </a:r>
            <a:endParaRPr lang="en-IN"/>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54BEE2CB-8BCB-41FA-8C33-AF2FC4A4C52D}"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1000108"/>
            <a:ext cx="5558866" cy="1214446"/>
          </a:xfrm>
        </p:spPr>
        <p:txBody>
          <a:bodyPr>
            <a:normAutofit/>
          </a:bodyPr>
          <a:lstStyle/>
          <a:p>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ASSESSMENT </a:t>
            </a:r>
            <a:endParaRPr lang="en-IN" dirty="0"/>
          </a:p>
        </p:txBody>
      </p:sp>
      <p:sp>
        <p:nvSpPr>
          <p:cNvPr id="3" name="Subtitle 2"/>
          <p:cNvSpPr>
            <a:spLocks noGrp="1"/>
          </p:cNvSpPr>
          <p:nvPr>
            <p:ph type="subTitle" idx="1"/>
          </p:nvPr>
        </p:nvSpPr>
        <p:spPr/>
        <p:txBody>
          <a:bodyPr>
            <a:normAutofit fontScale="92500" lnSpcReduction="10000"/>
          </a:bodyPr>
          <a:lstStyle/>
          <a:p>
            <a:r>
              <a:rPr lang="en-US" b="1" dirty="0" smtClean="0"/>
              <a:t>PRESENTED BY : </a:t>
            </a:r>
          </a:p>
          <a:p>
            <a:r>
              <a:rPr lang="en-US" b="1" dirty="0" smtClean="0"/>
              <a:t>VRUTTI PATEL,</a:t>
            </a:r>
          </a:p>
          <a:p>
            <a:r>
              <a:rPr lang="en-US" b="1" dirty="0" smtClean="0"/>
              <a:t>ASST. PROFESSOR,</a:t>
            </a:r>
            <a:endParaRPr lang="en-US" b="1" dirty="0" smtClean="0"/>
          </a:p>
          <a:p>
            <a:r>
              <a:rPr lang="en-US" b="1" dirty="0" smtClean="0"/>
              <a:t>SNC.</a:t>
            </a:r>
            <a:endParaRPr lang="en-IN" b="1" dirty="0"/>
          </a:p>
        </p:txBody>
      </p:sp>
      <p:pic>
        <p:nvPicPr>
          <p:cNvPr id="4" name="Picture 5" descr="C:\Users\user\Desktop\index.jpg"/>
          <p:cNvPicPr>
            <a:picLocks noChangeAspect="1" noChangeArrowheads="1"/>
          </p:cNvPicPr>
          <p:nvPr/>
        </p:nvPicPr>
        <p:blipFill>
          <a:blip r:embed="rId2"/>
          <a:srcRect/>
          <a:stretch>
            <a:fillRect/>
          </a:stretch>
        </p:blipFill>
        <p:spPr bwMode="auto">
          <a:xfrm>
            <a:off x="1071538" y="1071546"/>
            <a:ext cx="1571636" cy="1571636"/>
          </a:xfrm>
          <a:prstGeom prst="rect">
            <a:avLst/>
          </a:prstGeom>
          <a:noFill/>
          <a:ln w="9525">
            <a:noFill/>
            <a:miter lim="800000"/>
            <a:headEnd/>
            <a:tailEnd/>
          </a:ln>
        </p:spPr>
      </p:pic>
    </p:spTree>
    <p:extLst>
      <p:ext uri="{BB962C8B-B14F-4D97-AF65-F5344CB8AC3E}">
        <p14:creationId xmlns:p14="http://schemas.microsoft.com/office/powerpoint/2010/main" xmlns="" val="1698587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r>
              <a:rPr lang="en-US"/>
              <a:t>Criterion-referenced test interpretations</a:t>
            </a:r>
          </a:p>
        </p:txBody>
      </p:sp>
      <p:sp>
        <p:nvSpPr>
          <p:cNvPr id="67587" name="Rectangle 3"/>
          <p:cNvSpPr>
            <a:spLocks noGrp="1" noChangeArrowheads="1"/>
          </p:cNvSpPr>
          <p:nvPr>
            <p:ph type="body" idx="1"/>
          </p:nvPr>
        </p:nvSpPr>
        <p:spPr>
          <a:xfrm>
            <a:off x="1619672" y="2420888"/>
            <a:ext cx="6196405" cy="3603812"/>
          </a:xfrm>
        </p:spPr>
        <p:txBody>
          <a:bodyPr/>
          <a:lstStyle/>
          <a:p>
            <a:pPr algn="just"/>
            <a:r>
              <a:rPr lang="en-US" dirty="0"/>
              <a:t>Testing in which scores are compared to a set performance standard.</a:t>
            </a:r>
          </a:p>
          <a:p>
            <a:pPr algn="just"/>
            <a:r>
              <a:rPr lang="en-US" dirty="0"/>
              <a:t>The test you took to get a driver’s license was criterion-referenced.</a:t>
            </a:r>
          </a:p>
          <a:p>
            <a:pPr algn="just"/>
            <a:r>
              <a:rPr lang="en-US" dirty="0"/>
              <a:t>Criterion-referenced tests measure mastery of concepts or skills.</a:t>
            </a:r>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3591579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416824" cy="55684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272304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8997562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416824" cy="55684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200866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7482708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282717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77292" y="764705"/>
            <a:ext cx="7416824" cy="54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5521460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0901655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9117167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971600" y="692696"/>
            <a:ext cx="7272808" cy="5460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713757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635838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Characteristics </a:t>
            </a:r>
            <a:endParaRPr lang="en-I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971600" y="2119256"/>
            <a:ext cx="7272808" cy="4118056"/>
          </a:xfrm>
        </p:spPr>
        <p:txBody>
          <a:bodyPr>
            <a:normAutofit lnSpcReduction="10000"/>
          </a:bodyPr>
          <a:lstStyle/>
          <a:p>
            <a:pPr algn="just"/>
            <a:r>
              <a:rPr lang="en-US" sz="2800" dirty="0" smtClean="0"/>
              <a:t>Constructed by test experts and specialists.</a:t>
            </a:r>
          </a:p>
          <a:p>
            <a:pPr algn="just"/>
            <a:r>
              <a:rPr lang="en-US" sz="2800" dirty="0" smtClean="0"/>
              <a:t>Covers board or wide areas of objectives and content.</a:t>
            </a:r>
          </a:p>
          <a:p>
            <a:pPr algn="just"/>
            <a:r>
              <a:rPr lang="en-US" sz="2800" dirty="0" smtClean="0"/>
              <a:t>Selection of items will be done very carefully and the validity, reliability, usefulness of the rest is ascertained in a systemic way.</a:t>
            </a:r>
          </a:p>
          <a:p>
            <a:pPr algn="just"/>
            <a:r>
              <a:rPr lang="en-US" sz="2800" dirty="0" smtClean="0"/>
              <a:t>Procedure of administration is standardized.</a:t>
            </a:r>
          </a:p>
          <a:p>
            <a:pPr algn="just"/>
            <a:r>
              <a:rPr lang="en-US" sz="2800" dirty="0" smtClean="0"/>
              <a:t>Test has cleared directions and it will be motivating, encouraging students.</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2247026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1337811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6957845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6865552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9898774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0167375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9725690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7652461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9889537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971600" y="692696"/>
            <a:ext cx="7272808" cy="5460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6888261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971600" y="692695"/>
            <a:ext cx="7272808" cy="5460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838511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Characteristics </a:t>
            </a:r>
            <a:endParaRPr lang="en-I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p:txBody>
          <a:bodyPr/>
          <a:lstStyle/>
          <a:p>
            <a:pPr algn="just"/>
            <a:r>
              <a:rPr lang="en-US" dirty="0"/>
              <a:t>Scoring key is provided.</a:t>
            </a:r>
          </a:p>
          <a:p>
            <a:pPr algn="just"/>
            <a:r>
              <a:rPr lang="en-US" dirty="0"/>
              <a:t>Test manual provides norms for the test.</a:t>
            </a:r>
          </a:p>
          <a:p>
            <a:r>
              <a:rPr lang="en-US" dirty="0" smtClean="0"/>
              <a:t>Specific direction for administering and scoring the test.</a:t>
            </a:r>
          </a:p>
          <a:p>
            <a:r>
              <a:rPr lang="en-US" dirty="0" smtClean="0"/>
              <a:t>It consist of standard content and procedures.</a:t>
            </a:r>
          </a:p>
          <a:p>
            <a:r>
              <a:rPr lang="en-US" dirty="0" smtClean="0"/>
              <a:t>It provides standardized frame of reference determining individual performance.</a:t>
            </a:r>
          </a:p>
          <a:p>
            <a:pPr marL="0" indent="0">
              <a:buNone/>
            </a:pP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5437451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971600" y="764704"/>
            <a:ext cx="7200800" cy="54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2716758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764704"/>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482929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0" dirty="0" smtClean="0"/>
              <a:t>ATTITUDE SCALE:-</a:t>
            </a:r>
            <a:endParaRPr lang="en-IN" b="0" dirty="0"/>
          </a:p>
        </p:txBody>
      </p:sp>
      <p:sp>
        <p:nvSpPr>
          <p:cNvPr id="3" name="Content Placeholder 2"/>
          <p:cNvSpPr>
            <a:spLocks noGrp="1"/>
          </p:cNvSpPr>
          <p:nvPr>
            <p:ph idx="1"/>
          </p:nvPr>
        </p:nvSpPr>
        <p:spPr/>
        <p:txBody>
          <a:bodyPr>
            <a:normAutofit lnSpcReduction="10000"/>
          </a:bodyPr>
          <a:lstStyle/>
          <a:p>
            <a:r>
              <a:rPr lang="en-IN" dirty="0" smtClean="0"/>
              <a:t>The word </a:t>
            </a:r>
            <a:r>
              <a:rPr lang="en-IN" dirty="0" smtClean="0">
                <a:solidFill>
                  <a:srgbClr val="FF0000"/>
                </a:solidFill>
              </a:rPr>
              <a:t>‘scale’ come from the Latin word </a:t>
            </a:r>
            <a:r>
              <a:rPr lang="en-IN" i="1" dirty="0" err="1" smtClean="0">
                <a:solidFill>
                  <a:srgbClr val="FF0000"/>
                </a:solidFill>
              </a:rPr>
              <a:t>scala</a:t>
            </a:r>
            <a:r>
              <a:rPr lang="en-IN" dirty="0" smtClean="0">
                <a:solidFill>
                  <a:srgbClr val="FF0000"/>
                </a:solidFill>
              </a:rPr>
              <a:t>, meaning a ladder or flight of steps</a:t>
            </a:r>
            <a:r>
              <a:rPr lang="en-IN" dirty="0" smtClean="0"/>
              <a:t>, a scale represents a series of ordered steps at fixed intervals used as a standard of measurement.</a:t>
            </a:r>
          </a:p>
          <a:p>
            <a:r>
              <a:rPr lang="en-IN" dirty="0" smtClean="0"/>
              <a:t>An attitude scale is a special type of questionnaire designed to produce scores indicating the intensity and direction (for or against) of a person’s feelings about an object or event.</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7470934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457200"/>
            <a:ext cx="7239000" cy="5998536"/>
          </a:xfrm>
        </p:spPr>
        <p:txBody>
          <a:bodyPr/>
          <a:lstStyle/>
          <a:p>
            <a:r>
              <a:rPr lang="en-IN" dirty="0" smtClean="0"/>
              <a:t>An attitude scale, </a:t>
            </a:r>
            <a:r>
              <a:rPr lang="en-IN" dirty="0" smtClean="0">
                <a:solidFill>
                  <a:srgbClr val="FF0000"/>
                </a:solidFill>
              </a:rPr>
              <a:t>is a tool prepared for the purpose of measuring people's attitude to an issue is called attitude scale.</a:t>
            </a:r>
          </a:p>
          <a:p>
            <a:r>
              <a:rPr lang="en-IN" dirty="0" smtClean="0"/>
              <a:t>An attitude scale is designed to provide a valid, or accurate measure of an individual’s social attitude.</a:t>
            </a:r>
          </a:p>
          <a:p>
            <a:endParaRPr lang="en-IN" dirty="0" smtClean="0"/>
          </a:p>
          <a:p>
            <a:endParaRPr lang="en-IN" dirty="0"/>
          </a:p>
        </p:txBody>
      </p:sp>
      <p:pic>
        <p:nvPicPr>
          <p:cNvPr id="1029" name="Picture 5" descr="C:\Users\GUNJU\Downloads\Attitude Scale (1).jpg"/>
          <p:cNvPicPr>
            <a:picLocks noChangeAspect="1" noChangeArrowheads="1"/>
          </p:cNvPicPr>
          <p:nvPr/>
        </p:nvPicPr>
        <p:blipFill>
          <a:blip r:embed="rId2"/>
          <a:srcRect/>
          <a:stretch>
            <a:fillRect/>
          </a:stretch>
        </p:blipFill>
        <p:spPr bwMode="auto">
          <a:xfrm>
            <a:off x="1" y="3048000"/>
            <a:ext cx="8153400" cy="3581400"/>
          </a:xfrm>
          <a:prstGeom prst="rect">
            <a:avLst/>
          </a:prstGeom>
          <a:noFill/>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26971917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0" dirty="0" smtClean="0"/>
              <a:t>Structure of attitude:- </a:t>
            </a:r>
            <a:endParaRPr lang="en-IN" b="0" dirty="0"/>
          </a:p>
        </p:txBody>
      </p:sp>
      <p:sp>
        <p:nvSpPr>
          <p:cNvPr id="3" name="Content Placeholder 2"/>
          <p:cNvSpPr>
            <a:spLocks noGrp="1"/>
          </p:cNvSpPr>
          <p:nvPr>
            <p:ph idx="1"/>
          </p:nvPr>
        </p:nvSpPr>
        <p:spPr/>
        <p:txBody>
          <a:bodyPr>
            <a:normAutofit lnSpcReduction="10000"/>
          </a:bodyPr>
          <a:lstStyle/>
          <a:p>
            <a:r>
              <a:rPr lang="en-IN" dirty="0" smtClean="0"/>
              <a:t>It has three components:-</a:t>
            </a:r>
          </a:p>
          <a:p>
            <a:r>
              <a:rPr lang="en-IN" dirty="0" smtClean="0"/>
              <a:t>Affective component:- The feelings or emotions towards objects.</a:t>
            </a:r>
          </a:p>
          <a:p>
            <a:pPr>
              <a:buNone/>
            </a:pPr>
            <a:r>
              <a:rPr lang="en-IN" dirty="0" smtClean="0"/>
              <a:t>   </a:t>
            </a:r>
            <a:r>
              <a:rPr lang="en-IN" dirty="0" smtClean="0">
                <a:solidFill>
                  <a:srgbClr val="FF0000"/>
                </a:solidFill>
              </a:rPr>
              <a:t>Ex- I am scared of spiders.</a:t>
            </a:r>
          </a:p>
          <a:p>
            <a:r>
              <a:rPr lang="en-IN" dirty="0" smtClean="0"/>
              <a:t>Behavioural component:-the way the attitude we have influences how we act or behave.</a:t>
            </a:r>
          </a:p>
          <a:p>
            <a:pPr>
              <a:buNone/>
            </a:pPr>
            <a:r>
              <a:rPr lang="en-IN" dirty="0" smtClean="0"/>
              <a:t>   </a:t>
            </a:r>
            <a:r>
              <a:rPr lang="en-IN" dirty="0" smtClean="0">
                <a:solidFill>
                  <a:srgbClr val="FF0000"/>
                </a:solidFill>
              </a:rPr>
              <a:t>Ex- I will avoid spiders and scream if </a:t>
            </a:r>
            <a:r>
              <a:rPr lang="en-IN" dirty="0" err="1" smtClean="0">
                <a:solidFill>
                  <a:srgbClr val="FF0000"/>
                </a:solidFill>
              </a:rPr>
              <a:t>i</a:t>
            </a:r>
            <a:r>
              <a:rPr lang="en-IN" dirty="0" smtClean="0">
                <a:solidFill>
                  <a:srgbClr val="FF0000"/>
                </a:solidFill>
              </a:rPr>
              <a:t> see one.</a:t>
            </a:r>
          </a:p>
          <a:p>
            <a:pPr>
              <a:buNone/>
            </a:pP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25674942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3048000" cy="5769936"/>
          </a:xfrm>
        </p:spPr>
        <p:txBody>
          <a:bodyPr>
            <a:normAutofit/>
          </a:bodyPr>
          <a:lstStyle/>
          <a:p>
            <a:r>
              <a:rPr lang="en-IN" sz="2400" dirty="0" smtClean="0"/>
              <a:t>COGNITIVE COMPONENT:-</a:t>
            </a:r>
          </a:p>
          <a:p>
            <a:pPr>
              <a:buNone/>
            </a:pPr>
            <a:r>
              <a:rPr lang="en-IN" sz="2400" dirty="0" smtClean="0"/>
              <a:t>   This involves a person’s belief / knowledge about an attitude object.</a:t>
            </a:r>
          </a:p>
          <a:p>
            <a:pPr>
              <a:buNone/>
            </a:pPr>
            <a:r>
              <a:rPr lang="en-IN" sz="2400" dirty="0" smtClean="0"/>
              <a:t>   Ex- I believe spiders are dangerous.</a:t>
            </a:r>
          </a:p>
          <a:p>
            <a:pPr>
              <a:buFont typeface="Courier New" pitchFamily="49" charset="0"/>
              <a:buChar char="o"/>
            </a:pPr>
            <a:r>
              <a:rPr lang="en-IN" sz="2400" dirty="0" smtClean="0"/>
              <a:t>This model is also known as </a:t>
            </a:r>
            <a:r>
              <a:rPr lang="en-IN" sz="2400" dirty="0" smtClean="0">
                <a:solidFill>
                  <a:srgbClr val="FF0000"/>
                </a:solidFill>
              </a:rPr>
              <a:t>ABC model</a:t>
            </a:r>
            <a:r>
              <a:rPr lang="en-IN" sz="2400" dirty="0" smtClean="0"/>
              <a:t> of attitude.</a:t>
            </a:r>
          </a:p>
          <a:p>
            <a:pPr>
              <a:buNone/>
            </a:pPr>
            <a:endParaRPr lang="en-IN" sz="2400" dirty="0" smtClean="0"/>
          </a:p>
          <a:p>
            <a:pPr>
              <a:buNone/>
            </a:pPr>
            <a:endParaRPr lang="en-IN" sz="2400" dirty="0" smtClean="0"/>
          </a:p>
          <a:p>
            <a:endParaRPr lang="en-IN" sz="2400" dirty="0"/>
          </a:p>
        </p:txBody>
      </p:sp>
      <p:pic>
        <p:nvPicPr>
          <p:cNvPr id="1026" name="Picture 2" descr="C:\Users\GUNJU\Downloads\Fotolia-Positive-Attitude-300x211.jpg"/>
          <p:cNvPicPr>
            <a:picLocks noChangeAspect="1" noChangeArrowheads="1"/>
          </p:cNvPicPr>
          <p:nvPr/>
        </p:nvPicPr>
        <p:blipFill>
          <a:blip r:embed="rId2"/>
          <a:srcRect/>
          <a:stretch>
            <a:fillRect/>
          </a:stretch>
        </p:blipFill>
        <p:spPr bwMode="auto">
          <a:xfrm>
            <a:off x="3276600" y="304800"/>
            <a:ext cx="4876800" cy="6096000"/>
          </a:xfrm>
          <a:prstGeom prst="rect">
            <a:avLst/>
          </a:prstGeom>
          <a:noFill/>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0684424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ATTITUDE SCALE</a:t>
            </a:r>
            <a:endParaRPr lang="en-IN" b="1" dirty="0">
              <a:solidFill>
                <a:srgbClr val="FF0000"/>
              </a:solidFill>
            </a:endParaRPr>
          </a:p>
        </p:txBody>
      </p:sp>
      <p:sp>
        <p:nvSpPr>
          <p:cNvPr id="3" name="Content Placeholder 2"/>
          <p:cNvSpPr>
            <a:spLocks noGrp="1"/>
          </p:cNvSpPr>
          <p:nvPr>
            <p:ph idx="1"/>
          </p:nvPr>
        </p:nvSpPr>
        <p:spPr/>
        <p:txBody>
          <a:bodyPr/>
          <a:lstStyle/>
          <a:p>
            <a:pPr algn="just"/>
            <a:r>
              <a:rPr lang="en-US" dirty="0" smtClean="0"/>
              <a:t>Used for measuring social attitudes.</a:t>
            </a:r>
          </a:p>
          <a:p>
            <a:pPr algn="just"/>
            <a:r>
              <a:rPr lang="en-US" dirty="0" smtClean="0"/>
              <a:t>Questionnaire is prepared, by the items in the questionnaire are the attitudes of an individual towards a matter things, and object or system and score will be allotted for each item.</a:t>
            </a:r>
          </a:p>
          <a:p>
            <a:pPr algn="just"/>
            <a:r>
              <a:rPr lang="en-US" dirty="0" smtClean="0"/>
              <a:t>Some relevant or indirect statements will also be used to revels the attitude.</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26949212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solidFill>
                <a:srgbClr val="00B05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403390493"/>
              </p:ext>
            </p:extLst>
          </p:nvPr>
        </p:nvGraphicFramePr>
        <p:xfrm>
          <a:off x="755576" y="692695"/>
          <a:ext cx="7560839" cy="5544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292080" y="3147292"/>
            <a:ext cx="1584176" cy="646331"/>
          </a:xfrm>
          <a:prstGeom prst="rect">
            <a:avLst/>
          </a:prstGeom>
          <a:noFill/>
        </p:spPr>
        <p:txBody>
          <a:bodyPr wrap="square" rtlCol="0">
            <a:spAutoFit/>
          </a:bodyPr>
          <a:lstStyle/>
          <a:p>
            <a:r>
              <a:rPr lang="en-US" b="1" dirty="0" smtClean="0"/>
              <a:t>SUMMATED / LIKERT SCALE</a:t>
            </a:r>
            <a:endParaRPr lang="en-IN" b="1" dirty="0"/>
          </a:p>
        </p:txBody>
      </p:sp>
      <p:sp>
        <p:nvSpPr>
          <p:cNvPr id="6" name="TextBox 5"/>
          <p:cNvSpPr txBox="1"/>
          <p:nvPr/>
        </p:nvSpPr>
        <p:spPr>
          <a:xfrm>
            <a:off x="2411760" y="4869160"/>
            <a:ext cx="1296144" cy="646331"/>
          </a:xfrm>
          <a:prstGeom prst="rect">
            <a:avLst/>
          </a:prstGeom>
          <a:noFill/>
        </p:spPr>
        <p:txBody>
          <a:bodyPr wrap="square" rtlCol="0">
            <a:spAutoFit/>
          </a:bodyPr>
          <a:lstStyle/>
          <a:p>
            <a:pPr algn="ctr"/>
            <a:r>
              <a:rPr lang="en-US" b="1" dirty="0" smtClean="0"/>
              <a:t>Q-SORT SCALING</a:t>
            </a:r>
            <a:endParaRPr lang="en-IN" b="1" dirty="0"/>
          </a:p>
        </p:txBody>
      </p:sp>
      <p:sp>
        <p:nvSpPr>
          <p:cNvPr id="7" name="TextBox 6"/>
          <p:cNvSpPr txBox="1"/>
          <p:nvPr/>
        </p:nvSpPr>
        <p:spPr>
          <a:xfrm>
            <a:off x="3275856" y="2708920"/>
            <a:ext cx="1584176" cy="1200329"/>
          </a:xfrm>
          <a:prstGeom prst="rect">
            <a:avLst/>
          </a:prstGeom>
          <a:noFill/>
        </p:spPr>
        <p:txBody>
          <a:bodyPr wrap="square" rtlCol="0">
            <a:spAutoFit/>
          </a:bodyPr>
          <a:lstStyle/>
          <a:p>
            <a:pPr algn="ctr"/>
            <a:r>
              <a:rPr lang="en-US" sz="2400" b="1" dirty="0" smtClean="0"/>
              <a:t>TYPES OF ATTITUDE SCALE</a:t>
            </a:r>
            <a:endParaRPr lang="en-IN" sz="2400" b="1" dirty="0"/>
          </a:p>
        </p:txBody>
      </p:sp>
      <p:sp>
        <p:nvSpPr>
          <p:cNvPr id="8" name="Footer Placeholder 7"/>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70100375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SCALE</a:t>
            </a:r>
            <a:endParaRPr lang="en-IN" dirty="0"/>
          </a:p>
        </p:txBody>
      </p:sp>
      <p:sp>
        <p:nvSpPr>
          <p:cNvPr id="3" name="Content Placeholder 2"/>
          <p:cNvSpPr>
            <a:spLocks noGrp="1"/>
          </p:cNvSpPr>
          <p:nvPr>
            <p:ph idx="1"/>
          </p:nvPr>
        </p:nvSpPr>
        <p:spPr/>
        <p:txBody>
          <a:bodyPr/>
          <a:lstStyle/>
          <a:p>
            <a:r>
              <a:rPr lang="en-US" dirty="0" smtClean="0"/>
              <a:t>METHOD 1:</a:t>
            </a:r>
          </a:p>
          <a:p>
            <a:r>
              <a:rPr lang="en-US" dirty="0" smtClean="0"/>
              <a:t>Select the words will give the opinion.</a:t>
            </a:r>
          </a:p>
          <a:p>
            <a:r>
              <a:rPr lang="en-US" dirty="0" smtClean="0"/>
              <a:t>The respondents is to cross out every word that is more annoying than pleasing to him.</a:t>
            </a:r>
          </a:p>
          <a:p>
            <a:r>
              <a:rPr lang="en-US" dirty="0" smtClean="0"/>
              <a:t>The attitude of respondents is known by calculating numbers of words crossed or not crossed.</a:t>
            </a:r>
          </a:p>
          <a:p>
            <a:endParaRPr lang="en-US" dirty="0" smtClean="0"/>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278409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dirty="0" smtClean="0"/>
              <a:t>METHOD 2:</a:t>
            </a:r>
          </a:p>
          <a:p>
            <a:r>
              <a:rPr lang="en-US" dirty="0" smtClean="0"/>
              <a:t>Two sets of words indicating favorable and unfavorable opinion are given.</a:t>
            </a:r>
          </a:p>
          <a:p>
            <a:r>
              <a:rPr lang="en-US" dirty="0" smtClean="0"/>
              <a:t>The unfavorable item may be crossed and favorable items and may be left </a:t>
            </a:r>
            <a:r>
              <a:rPr lang="en-US" dirty="0" err="1" smtClean="0"/>
              <a:t>unscored</a:t>
            </a:r>
            <a:r>
              <a:rPr lang="en-US" dirty="0" smtClean="0"/>
              <a:t>.</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402137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Purposes </a:t>
            </a:r>
            <a:endParaRPr lang="en-I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1475656" y="2276872"/>
            <a:ext cx="6196405" cy="3603812"/>
          </a:xfrm>
        </p:spPr>
        <p:txBody>
          <a:bodyPr/>
          <a:lstStyle/>
          <a:p>
            <a:pPr algn="just"/>
            <a:r>
              <a:rPr lang="en-US" dirty="0" smtClean="0"/>
              <a:t>It is based on objective in this test can assist common achievement of individual performance like personality interest, intelligence, aptitude etc.</a:t>
            </a:r>
          </a:p>
          <a:p>
            <a:pPr algn="just"/>
            <a:r>
              <a:rPr lang="en-US" dirty="0" smtClean="0"/>
              <a:t>It is developed by professional experts and it provides reliability and validity.</a:t>
            </a:r>
          </a:p>
          <a:p>
            <a:pPr algn="just"/>
            <a:r>
              <a:rPr lang="en-US" dirty="0" smtClean="0"/>
              <a:t>It is based on individual capacity.</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5395840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3" y="764704"/>
            <a:ext cx="7416824" cy="1255363"/>
          </a:xfrm>
        </p:spPr>
        <p:txBody>
          <a:bodyPr>
            <a:normAutofit/>
          </a:bodyPr>
          <a:lstStyle/>
          <a:p>
            <a:r>
              <a:rPr lang="en-IN" sz="3600" b="1" dirty="0" smtClean="0">
                <a:solidFill>
                  <a:srgbClr val="002060"/>
                </a:solidFill>
              </a:rPr>
              <a:t>LL </a:t>
            </a:r>
            <a:r>
              <a:rPr lang="en-IN" sz="3600" b="1" dirty="0" err="1" smtClean="0">
                <a:solidFill>
                  <a:srgbClr val="002060"/>
                </a:solidFill>
              </a:rPr>
              <a:t>Thurstone</a:t>
            </a:r>
            <a:r>
              <a:rPr lang="en-IN" sz="3600" b="1" dirty="0" smtClean="0">
                <a:solidFill>
                  <a:srgbClr val="002060"/>
                </a:solidFill>
              </a:rPr>
              <a:t> /Differential scale</a:t>
            </a:r>
            <a:endParaRPr lang="en-IN" sz="3600" b="1" dirty="0">
              <a:solidFill>
                <a:srgbClr val="002060"/>
              </a:solidFill>
            </a:endParaRPr>
          </a:p>
        </p:txBody>
      </p:sp>
      <p:sp>
        <p:nvSpPr>
          <p:cNvPr id="3" name="Content Placeholder 2"/>
          <p:cNvSpPr>
            <a:spLocks noGrp="1"/>
          </p:cNvSpPr>
          <p:nvPr>
            <p:ph idx="1"/>
          </p:nvPr>
        </p:nvSpPr>
        <p:spPr>
          <a:xfrm>
            <a:off x="1043608" y="1916832"/>
            <a:ext cx="7200800" cy="4176464"/>
          </a:xfrm>
        </p:spPr>
        <p:txBody>
          <a:bodyPr>
            <a:noAutofit/>
          </a:bodyPr>
          <a:lstStyle/>
          <a:p>
            <a:pPr algn="just"/>
            <a:r>
              <a:rPr lang="en-IN" dirty="0" smtClean="0"/>
              <a:t>It is the first formal method designed to measure attitude.</a:t>
            </a:r>
          </a:p>
          <a:p>
            <a:pPr algn="just"/>
            <a:r>
              <a:rPr lang="en-IN" dirty="0" smtClean="0">
                <a:solidFill>
                  <a:srgbClr val="FF0000"/>
                </a:solidFill>
              </a:rPr>
              <a:t>It was developed by Louis Leon </a:t>
            </a:r>
            <a:r>
              <a:rPr lang="en-IN" dirty="0" err="1" smtClean="0">
                <a:solidFill>
                  <a:srgbClr val="FF0000"/>
                </a:solidFill>
              </a:rPr>
              <a:t>thurstone</a:t>
            </a:r>
            <a:r>
              <a:rPr lang="en-IN" dirty="0" smtClean="0">
                <a:solidFill>
                  <a:srgbClr val="FF0000"/>
                </a:solidFill>
              </a:rPr>
              <a:t> in 1928.</a:t>
            </a:r>
          </a:p>
          <a:p>
            <a:pPr algn="just"/>
            <a:r>
              <a:rPr lang="en-IN" dirty="0" smtClean="0"/>
              <a:t>It is also known as method of </a:t>
            </a:r>
            <a:r>
              <a:rPr lang="en-IN" dirty="0" smtClean="0">
                <a:solidFill>
                  <a:srgbClr val="FF0000"/>
                </a:solidFill>
              </a:rPr>
              <a:t>equal appearing interval.</a:t>
            </a:r>
          </a:p>
          <a:p>
            <a:pPr algn="just"/>
            <a:r>
              <a:rPr lang="en-IN" dirty="0" smtClean="0"/>
              <a:t>It is made up of statements about the particular issues.</a:t>
            </a:r>
          </a:p>
          <a:p>
            <a:pPr algn="just"/>
            <a:r>
              <a:rPr lang="en-IN" dirty="0" smtClean="0"/>
              <a:t>consists of statements which have a range of weights from high (usually 11) to low (usually 1).</a:t>
            </a:r>
          </a:p>
          <a:p>
            <a:pPr algn="just"/>
            <a:r>
              <a:rPr lang="en-IN" dirty="0" smtClean="0"/>
              <a:t>Subjects select the attitudinal statements they agree with most.</a:t>
            </a:r>
          </a:p>
          <a:p>
            <a:pPr algn="just"/>
            <a:endParaRPr lang="en-IN" sz="2000" dirty="0" smtClean="0"/>
          </a:p>
          <a:p>
            <a:pPr algn="just"/>
            <a:endParaRPr lang="en-IN" sz="2000"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3989196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2696"/>
            <a:ext cx="7239000" cy="899160"/>
          </a:xfrm>
        </p:spPr>
        <p:txBody>
          <a:bodyPr>
            <a:normAutofit fontScale="90000"/>
          </a:bodyPr>
          <a:lstStyle/>
          <a:p>
            <a:r>
              <a:rPr lang="en-IN" b="0" dirty="0" smtClean="0"/>
              <a:t>Construction of </a:t>
            </a:r>
            <a:r>
              <a:rPr lang="en-IN" b="0" dirty="0" err="1" smtClean="0"/>
              <a:t>thurstone</a:t>
            </a:r>
            <a:r>
              <a:rPr lang="en-IN" b="0" dirty="0" smtClean="0"/>
              <a:t> scale: -</a:t>
            </a:r>
            <a:endParaRPr lang="en-IN" b="0" dirty="0"/>
          </a:p>
        </p:txBody>
      </p:sp>
      <p:sp>
        <p:nvSpPr>
          <p:cNvPr id="3" name="Content Placeholder 2"/>
          <p:cNvSpPr>
            <a:spLocks noGrp="1"/>
          </p:cNvSpPr>
          <p:nvPr>
            <p:ph idx="1"/>
          </p:nvPr>
        </p:nvSpPr>
        <p:spPr>
          <a:xfrm>
            <a:off x="830447" y="1124744"/>
            <a:ext cx="7239000" cy="5312736"/>
          </a:xfrm>
        </p:spPr>
        <p:txBody>
          <a:bodyPr>
            <a:normAutofit/>
          </a:bodyPr>
          <a:lstStyle/>
          <a:p>
            <a:pPr algn="just"/>
            <a:r>
              <a:rPr lang="en-IN" u="sng" dirty="0" smtClean="0"/>
              <a:t>Selection of statement: -</a:t>
            </a:r>
          </a:p>
          <a:p>
            <a:pPr marL="571500" indent="-571500" algn="just">
              <a:buFont typeface="+mj-lt"/>
              <a:buAutoNum type="arabicParenR"/>
            </a:pPr>
            <a:r>
              <a:rPr lang="en-IN" dirty="0" smtClean="0"/>
              <a:t> 60 short statements regarding the issue under study was collected. (historically, 130). Statements were short, straightforward and unambiguous.</a:t>
            </a:r>
          </a:p>
          <a:p>
            <a:pPr marL="571500" indent="-571500" algn="just">
              <a:buFont typeface="+mj-lt"/>
              <a:buAutoNum type="arabicParenR"/>
            </a:pPr>
            <a:r>
              <a:rPr lang="en-IN" dirty="0" smtClean="0"/>
              <a:t>These statements should express opinions not facts.</a:t>
            </a:r>
          </a:p>
          <a:p>
            <a:pPr marL="571500" indent="-571500" algn="just">
              <a:buFont typeface="+mj-lt"/>
              <a:buAutoNum type="arabicParenR"/>
            </a:pPr>
            <a:r>
              <a:rPr lang="en-IN" dirty="0" smtClean="0"/>
              <a:t>Statements should express all shades of attitude from extremely favourable, through neutral , to extremely non-favourable.</a:t>
            </a:r>
          </a:p>
          <a:p>
            <a:pPr marL="571500" indent="-571500">
              <a:buFont typeface="+mj-lt"/>
              <a:buAutoNum type="arabicParenR"/>
            </a:pPr>
            <a:endParaRPr lang="en-IN" dirty="0" smtClean="0"/>
          </a:p>
          <a:p>
            <a:pPr marL="571500" indent="-571500">
              <a:buFont typeface="+mj-lt"/>
              <a:buAutoNum type="arabicParenR"/>
            </a:pPr>
            <a:endParaRPr lang="en-IN" dirty="0"/>
          </a:p>
        </p:txBody>
      </p:sp>
      <p:pic>
        <p:nvPicPr>
          <p:cNvPr id="4" name="Picture 3" descr="http://psychology.ucdavis.edu/sommerb/sommerdemo/scaling/images/thursBlank.png"/>
          <p:cNvPicPr/>
          <p:nvPr/>
        </p:nvPicPr>
        <p:blipFill>
          <a:blip r:embed="rId2"/>
          <a:srcRect/>
          <a:stretch>
            <a:fillRect/>
          </a:stretch>
        </p:blipFill>
        <p:spPr bwMode="auto">
          <a:xfrm>
            <a:off x="0" y="5791200"/>
            <a:ext cx="8077200" cy="106680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9026711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764704"/>
            <a:ext cx="7239000" cy="6227136"/>
          </a:xfrm>
        </p:spPr>
        <p:txBody>
          <a:bodyPr>
            <a:normAutofit/>
          </a:bodyPr>
          <a:lstStyle/>
          <a:p>
            <a:pPr marL="0" indent="0">
              <a:buNone/>
            </a:pPr>
            <a:r>
              <a:rPr lang="en-IN" dirty="0" smtClean="0"/>
              <a:t> For this example, statements about same sex marriage: - </a:t>
            </a:r>
          </a:p>
          <a:p>
            <a:r>
              <a:rPr lang="en-IN" dirty="0" smtClean="0">
                <a:solidFill>
                  <a:srgbClr val="FF0000"/>
                </a:solidFill>
              </a:rPr>
              <a:t>It’s should be against the law.</a:t>
            </a:r>
          </a:p>
          <a:p>
            <a:r>
              <a:rPr lang="en-IN" dirty="0" smtClean="0">
                <a:solidFill>
                  <a:srgbClr val="FF0000"/>
                </a:solidFill>
              </a:rPr>
              <a:t> There’s absolutely nothing wrong with it.</a:t>
            </a:r>
          </a:p>
          <a:p>
            <a:r>
              <a:rPr lang="en-IN" dirty="0" smtClean="0">
                <a:solidFill>
                  <a:srgbClr val="FF0000"/>
                </a:solidFill>
              </a:rPr>
              <a:t>Marriage is between a man and a woman.</a:t>
            </a:r>
          </a:p>
          <a:p>
            <a:r>
              <a:rPr lang="en-IN" dirty="0" smtClean="0">
                <a:solidFill>
                  <a:srgbClr val="FF0000"/>
                </a:solidFill>
              </a:rPr>
              <a:t> It should be a sin. </a:t>
            </a:r>
          </a:p>
          <a:p>
            <a:r>
              <a:rPr lang="en-IN" dirty="0" smtClean="0">
                <a:solidFill>
                  <a:srgbClr val="FF0000"/>
                </a:solidFill>
              </a:rPr>
              <a:t>It’s perfectly appropriate for two consenting adults. </a:t>
            </a:r>
          </a:p>
          <a:p>
            <a:r>
              <a:rPr lang="en-IN" dirty="0" smtClean="0">
                <a:solidFill>
                  <a:srgbClr val="FF0000"/>
                </a:solidFill>
              </a:rPr>
              <a:t>It should be legalized.</a:t>
            </a:r>
          </a:p>
          <a:p>
            <a:r>
              <a:rPr lang="en-IN" dirty="0" smtClean="0">
                <a:solidFill>
                  <a:srgbClr val="FF0000"/>
                </a:solidFill>
              </a:rPr>
              <a:t> It can harm children. </a:t>
            </a:r>
          </a:p>
          <a:p>
            <a:r>
              <a:rPr lang="en-IN" dirty="0" smtClean="0">
                <a:solidFill>
                  <a:srgbClr val="FF0000"/>
                </a:solidFill>
              </a:rPr>
              <a:t>Same sex couples should have the same legal rights as a male/female couple.</a:t>
            </a:r>
          </a:p>
          <a:p>
            <a:r>
              <a:rPr lang="en-IN" dirty="0" smtClean="0">
                <a:solidFill>
                  <a:srgbClr val="FF0000"/>
                </a:solidFill>
              </a:rPr>
              <a:t> It’s just horrible. It can’t do any harm.  </a:t>
            </a:r>
          </a:p>
          <a:p>
            <a:pPr>
              <a:buNone/>
            </a:pP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58590739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630864"/>
            <a:ext cx="7239000" cy="6227136"/>
          </a:xfrm>
        </p:spPr>
        <p:txBody>
          <a:bodyPr/>
          <a:lstStyle/>
          <a:p>
            <a:r>
              <a:rPr lang="en-IN" dirty="0" smtClean="0"/>
              <a:t>Selected statements were mimeographed on separate slips of paper .</a:t>
            </a:r>
          </a:p>
          <a:p>
            <a:r>
              <a:rPr lang="en-IN" dirty="0" smtClean="0"/>
              <a:t>Statements were sent out to about 30 judges( </a:t>
            </a:r>
            <a:r>
              <a:rPr lang="en-IN" dirty="0" err="1" smtClean="0"/>
              <a:t>thurstone</a:t>
            </a:r>
            <a:r>
              <a:rPr lang="en-IN" dirty="0" smtClean="0"/>
              <a:t> sent out to 300 judges) for sorting into 11 or 9 piles. Each statement should be put in one of the 11 or 9 piles.</a:t>
            </a:r>
          </a:p>
          <a:p>
            <a:pPr>
              <a:buNone/>
            </a:pPr>
            <a:endParaRPr lang="en-IN" dirty="0" smtClean="0"/>
          </a:p>
          <a:p>
            <a:endParaRPr lang="en-IN" dirty="0"/>
          </a:p>
        </p:txBody>
      </p:sp>
      <p:pic>
        <p:nvPicPr>
          <p:cNvPr id="4" name="Picture 3" descr="http://www.socialresearchmethods.net/kb/Assets/images/cardidea.gif"/>
          <p:cNvPicPr/>
          <p:nvPr/>
        </p:nvPicPr>
        <p:blipFill>
          <a:blip r:embed="rId2"/>
          <a:srcRect/>
          <a:stretch>
            <a:fillRect/>
          </a:stretch>
        </p:blipFill>
        <p:spPr bwMode="auto">
          <a:xfrm>
            <a:off x="304800" y="2895600"/>
            <a:ext cx="7543800" cy="377190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65066060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r>
              <a:rPr lang="en-IN" dirty="0" smtClean="0"/>
              <a:t>Categories starting from extremely favourable to extremely unfavourable.</a:t>
            </a:r>
          </a:p>
          <a:p>
            <a:endParaRPr lang="en-IN" dirty="0"/>
          </a:p>
        </p:txBody>
      </p:sp>
      <p:pic>
        <p:nvPicPr>
          <p:cNvPr id="5" name="Picture 4" descr="http://www.socialresearchmethods.net/kb/Assets/images/handsort.gif"/>
          <p:cNvPicPr/>
          <p:nvPr/>
        </p:nvPicPr>
        <p:blipFill>
          <a:blip r:embed="rId2"/>
          <a:srcRect/>
          <a:stretch>
            <a:fillRect/>
          </a:stretch>
        </p:blipFill>
        <p:spPr bwMode="auto">
          <a:xfrm>
            <a:off x="1043608" y="3068960"/>
            <a:ext cx="7239000" cy="41148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42167593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476672"/>
            <a:ext cx="6965245" cy="1202485"/>
          </a:xfrm>
        </p:spPr>
        <p:txBody>
          <a:bodyPr/>
          <a:lstStyle/>
          <a:p>
            <a:r>
              <a:rPr lang="en-IN" b="0" dirty="0" smtClean="0"/>
              <a:t>Computation of data:-</a:t>
            </a:r>
            <a:endParaRPr lang="en-IN" b="0" dirty="0"/>
          </a:p>
        </p:txBody>
      </p:sp>
      <p:sp>
        <p:nvSpPr>
          <p:cNvPr id="3" name="Content Placeholder 2"/>
          <p:cNvSpPr>
            <a:spLocks noGrp="1"/>
          </p:cNvSpPr>
          <p:nvPr>
            <p:ph idx="1"/>
          </p:nvPr>
        </p:nvSpPr>
        <p:spPr>
          <a:xfrm>
            <a:off x="1403648" y="1556792"/>
            <a:ext cx="6196405" cy="3603812"/>
          </a:xfrm>
        </p:spPr>
        <p:txBody>
          <a:bodyPr/>
          <a:lstStyle/>
          <a:p>
            <a:r>
              <a:rPr lang="en-IN" dirty="0" smtClean="0"/>
              <a:t>After the judges have categorized the statements, a frequency table to each statement is drawn separately, showing the number of judges put it in different categories.</a:t>
            </a:r>
          </a:p>
          <a:p>
            <a:endParaRPr lang="en-IN" dirty="0"/>
          </a:p>
        </p:txBody>
      </p:sp>
      <p:pic>
        <p:nvPicPr>
          <p:cNvPr id="4" name="Picture 3" descr="http://www.socialresearchmethods.net/kb/Assets/images/thurst.gif"/>
          <p:cNvPicPr/>
          <p:nvPr/>
        </p:nvPicPr>
        <p:blipFill>
          <a:blip r:embed="rId2"/>
          <a:srcRect/>
          <a:stretch>
            <a:fillRect/>
          </a:stretch>
        </p:blipFill>
        <p:spPr bwMode="auto">
          <a:xfrm>
            <a:off x="914400" y="3501008"/>
            <a:ext cx="8229600" cy="312420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15683339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239000" cy="5693736"/>
          </a:xfrm>
        </p:spPr>
        <p:txBody>
          <a:bodyPr>
            <a:normAutofit/>
          </a:bodyPr>
          <a:lstStyle/>
          <a:p>
            <a:r>
              <a:rPr lang="en-IN" dirty="0" smtClean="0"/>
              <a:t>For each statement, compute the Median and the </a:t>
            </a:r>
            <a:r>
              <a:rPr lang="en-IN" dirty="0" err="1" smtClean="0"/>
              <a:t>Interquartile</a:t>
            </a:r>
            <a:r>
              <a:rPr lang="en-IN" dirty="0" smtClean="0"/>
              <a:t> Range.</a:t>
            </a:r>
          </a:p>
          <a:p>
            <a:r>
              <a:rPr lang="en-IN" dirty="0" smtClean="0">
                <a:solidFill>
                  <a:srgbClr val="FF0000"/>
                </a:solidFill>
              </a:rPr>
              <a:t>Median</a:t>
            </a:r>
            <a:r>
              <a:rPr lang="en-IN" dirty="0" smtClean="0"/>
              <a:t> - is the value above and below which 50% of the ratings fall. </a:t>
            </a:r>
          </a:p>
          <a:p>
            <a:r>
              <a:rPr lang="en-IN" dirty="0" smtClean="0">
                <a:solidFill>
                  <a:srgbClr val="FF0000"/>
                </a:solidFill>
              </a:rPr>
              <a:t>The first quartile (Q1) </a:t>
            </a:r>
            <a:r>
              <a:rPr lang="en-IN" dirty="0" smtClean="0"/>
              <a:t>- is the value below which 25% of the cases fall and above which 75% of the cases fall - in other words, the 25th percentile. </a:t>
            </a:r>
          </a:p>
          <a:p>
            <a:r>
              <a:rPr lang="en-IN" dirty="0" smtClean="0"/>
              <a:t>The </a:t>
            </a:r>
            <a:r>
              <a:rPr lang="en-IN" dirty="0" smtClean="0">
                <a:solidFill>
                  <a:srgbClr val="FF0000"/>
                </a:solidFill>
              </a:rPr>
              <a:t>median is the 50th percentile</a:t>
            </a:r>
            <a:r>
              <a:rPr lang="en-IN" dirty="0" smtClean="0"/>
              <a:t>.</a:t>
            </a:r>
          </a:p>
          <a:p>
            <a:r>
              <a:rPr lang="en-IN" dirty="0" smtClean="0"/>
              <a:t> The third quartile,</a:t>
            </a:r>
            <a:r>
              <a:rPr lang="en-IN" dirty="0" smtClean="0">
                <a:solidFill>
                  <a:srgbClr val="FF0000"/>
                </a:solidFill>
              </a:rPr>
              <a:t> Q3</a:t>
            </a:r>
            <a:r>
              <a:rPr lang="en-IN" dirty="0" smtClean="0"/>
              <a:t>, is the 75th percentile. The </a:t>
            </a:r>
            <a:r>
              <a:rPr lang="en-IN" dirty="0" err="1" smtClean="0">
                <a:solidFill>
                  <a:srgbClr val="FF0000"/>
                </a:solidFill>
              </a:rPr>
              <a:t>Interquartile</a:t>
            </a:r>
            <a:r>
              <a:rPr lang="en-IN" dirty="0" smtClean="0">
                <a:solidFill>
                  <a:srgbClr val="FF0000"/>
                </a:solidFill>
              </a:rPr>
              <a:t> Range </a:t>
            </a:r>
            <a:r>
              <a:rPr lang="en-IN" dirty="0" smtClean="0"/>
              <a:t>is the difference between third and first quartile, </a:t>
            </a:r>
            <a:r>
              <a:rPr lang="en-IN" dirty="0" smtClean="0">
                <a:solidFill>
                  <a:srgbClr val="FF0000"/>
                </a:solidFill>
              </a:rPr>
              <a:t>or Q3 - Q1.</a:t>
            </a:r>
            <a:endParaRPr lang="en-IN" dirty="0">
              <a:solidFill>
                <a:srgbClr val="FF0000"/>
              </a:solidFill>
            </a:endParaRPr>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33283903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1196752"/>
            <a:ext cx="6912768" cy="4968552"/>
          </a:xfrm>
        </p:spPr>
        <p:txBody>
          <a:bodyPr>
            <a:normAutofit/>
          </a:bodyPr>
          <a:lstStyle/>
          <a:p>
            <a:r>
              <a:rPr lang="en-IN" dirty="0" smtClean="0"/>
              <a:t>If the judges cannot rate the item on its favourability or show a high degree of variability in their judgments, the item is eliminated.</a:t>
            </a:r>
          </a:p>
          <a:p>
            <a:r>
              <a:rPr lang="en-IN" dirty="0" smtClean="0"/>
              <a:t>The percentage of judges who placed each statement in the different category constitutes the basic data for computing the scale value of a statement.</a:t>
            </a:r>
          </a:p>
          <a:p>
            <a:r>
              <a:rPr lang="en-IN" dirty="0" smtClean="0">
                <a:solidFill>
                  <a:srgbClr val="FF0000"/>
                </a:solidFill>
              </a:rPr>
              <a:t>The Median position (50</a:t>
            </a:r>
            <a:r>
              <a:rPr lang="en-IN" baseline="30000" dirty="0" smtClean="0">
                <a:solidFill>
                  <a:srgbClr val="FF0000"/>
                </a:solidFill>
              </a:rPr>
              <a:t>th</a:t>
            </a:r>
            <a:r>
              <a:rPr lang="en-IN" dirty="0" smtClean="0">
                <a:solidFill>
                  <a:srgbClr val="FF0000"/>
                </a:solidFill>
              </a:rPr>
              <a:t> percentile or 2</a:t>
            </a:r>
            <a:r>
              <a:rPr lang="en-IN" baseline="30000" dirty="0" smtClean="0">
                <a:solidFill>
                  <a:srgbClr val="FF0000"/>
                </a:solidFill>
              </a:rPr>
              <a:t>nd</a:t>
            </a:r>
            <a:r>
              <a:rPr lang="en-IN" dirty="0" smtClean="0">
                <a:solidFill>
                  <a:srgbClr val="FF0000"/>
                </a:solidFill>
              </a:rPr>
              <a:t> quartile) assigned by the judges to the statement is called the scale value of statement.</a:t>
            </a:r>
            <a:endParaRPr lang="en-IN" dirty="0">
              <a:solidFill>
                <a:srgbClr val="FF0000"/>
              </a:solidFill>
            </a:endParaRPr>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95050741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a:bodyPr>
          <a:lstStyle/>
          <a:p>
            <a:r>
              <a:rPr lang="en-IN" dirty="0" smtClean="0"/>
              <a:t>So, let’s assume that the average ratings among our judges are as below:  </a:t>
            </a:r>
          </a:p>
          <a:p>
            <a:r>
              <a:rPr lang="en-IN" dirty="0" smtClean="0">
                <a:solidFill>
                  <a:srgbClr val="FF0000"/>
                </a:solidFill>
              </a:rPr>
              <a:t>It’s should be against the law- 1.7 </a:t>
            </a:r>
          </a:p>
          <a:p>
            <a:r>
              <a:rPr lang="en-IN" dirty="0" smtClean="0">
                <a:solidFill>
                  <a:srgbClr val="FF0000"/>
                </a:solidFill>
              </a:rPr>
              <a:t>There’s absolutely nothing wrong with it- 6.8</a:t>
            </a:r>
          </a:p>
          <a:p>
            <a:r>
              <a:rPr lang="en-IN" dirty="0" smtClean="0">
                <a:solidFill>
                  <a:srgbClr val="FF0000"/>
                </a:solidFill>
              </a:rPr>
              <a:t> Marriage is between a man and a woman- 2.4 </a:t>
            </a:r>
          </a:p>
          <a:p>
            <a:r>
              <a:rPr lang="en-IN" dirty="0" smtClean="0">
                <a:solidFill>
                  <a:srgbClr val="FF0000"/>
                </a:solidFill>
              </a:rPr>
              <a:t>It should be a sin- 1.3 </a:t>
            </a:r>
          </a:p>
          <a:p>
            <a:r>
              <a:rPr lang="en-IN" dirty="0" smtClean="0">
                <a:solidFill>
                  <a:srgbClr val="FF0000"/>
                </a:solidFill>
              </a:rPr>
              <a:t>It’s perfectly appropriate for two consenting adults - 8.4 </a:t>
            </a:r>
          </a:p>
          <a:p>
            <a:r>
              <a:rPr lang="en-IN" dirty="0" smtClean="0">
                <a:solidFill>
                  <a:srgbClr val="FF0000"/>
                </a:solidFill>
              </a:rPr>
              <a:t>It should be legalized - 9.1</a:t>
            </a:r>
            <a:endParaRPr lang="en-IN" dirty="0">
              <a:solidFill>
                <a:srgbClr val="FF0000"/>
              </a:solidFill>
            </a:endParaRPr>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346805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0" dirty="0" smtClean="0"/>
              <a:t>Administration and scoring: -</a:t>
            </a:r>
            <a:endParaRPr lang="en-IN" b="0" dirty="0"/>
          </a:p>
        </p:txBody>
      </p:sp>
      <p:sp>
        <p:nvSpPr>
          <p:cNvPr id="3" name="Content Placeholder 2"/>
          <p:cNvSpPr>
            <a:spLocks noGrp="1"/>
          </p:cNvSpPr>
          <p:nvPr>
            <p:ph idx="1"/>
          </p:nvPr>
        </p:nvSpPr>
        <p:spPr/>
        <p:txBody>
          <a:bodyPr>
            <a:normAutofit lnSpcReduction="10000"/>
          </a:bodyPr>
          <a:lstStyle/>
          <a:p>
            <a:r>
              <a:rPr lang="en-IN" dirty="0" smtClean="0"/>
              <a:t>Arranged in random order and administered.</a:t>
            </a:r>
          </a:p>
          <a:p>
            <a:r>
              <a:rPr lang="en-IN" dirty="0" smtClean="0"/>
              <a:t>Respondents tick mark the statements with which they agree and leave the rest.</a:t>
            </a:r>
          </a:p>
          <a:p>
            <a:r>
              <a:rPr lang="en-IN" dirty="0" smtClean="0"/>
              <a:t>The weights (favourability rating) for the checked statements are summed and divided by the number of statements checked.</a:t>
            </a:r>
          </a:p>
          <a:p>
            <a:r>
              <a:rPr lang="en-IN" dirty="0" smtClean="0">
                <a:solidFill>
                  <a:srgbClr val="FF0000"/>
                </a:solidFill>
              </a:rPr>
              <a:t>Example- the respondent selected #2, #3, #5- his score will be- 6.8+ 2.4 + 8.4 / 3 = 5.8</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337952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Uses of standardized tests</a:t>
            </a:r>
            <a:endParaRPr lang="en-I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p:txBody>
          <a:bodyPr>
            <a:normAutofit lnSpcReduction="10000"/>
          </a:bodyPr>
          <a:lstStyle/>
          <a:p>
            <a:pPr algn="just"/>
            <a:r>
              <a:rPr lang="en-US" dirty="0" smtClean="0"/>
              <a:t>Selection and placement of students into various programs (gifted, special ed., admittance into college, etc.)</a:t>
            </a:r>
          </a:p>
          <a:p>
            <a:pPr algn="just"/>
            <a:r>
              <a:rPr lang="en-US" dirty="0" smtClean="0"/>
              <a:t>To diagnose specific strengths and weaknesses associated with learning, performance in school, emotional problems, etc.</a:t>
            </a:r>
          </a:p>
          <a:p>
            <a:pPr algn="just"/>
            <a:r>
              <a:rPr lang="en-US" dirty="0" smtClean="0"/>
              <a:t>How students are progressing compared to others and to measure the effectiveness of the instruction and curriculum of the school.</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5230754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urstoneS"/>
          <p:cNvPicPr>
            <a:picLocks noGrp="1" noChangeAspect="1" noChangeArrowheads="1"/>
          </p:cNvPicPr>
          <p:nvPr>
            <p:ph idx="1"/>
          </p:nvPr>
        </p:nvPicPr>
        <p:blipFill>
          <a:blip r:embed="rId2"/>
          <a:srcRect/>
          <a:stretch>
            <a:fillRect/>
          </a:stretch>
        </p:blipFill>
        <p:spPr bwMode="auto">
          <a:xfrm>
            <a:off x="0" y="304800"/>
            <a:ext cx="8077200" cy="6553199"/>
          </a:xfrm>
          <a:prstGeom prst="rect">
            <a:avLst/>
          </a:prstGeom>
          <a:noFill/>
        </p:spPr>
      </p:pic>
      <p:sp>
        <p:nvSpPr>
          <p:cNvPr id="3" name="Footer Placeholder 2"/>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90632049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err="1" smtClean="0">
                <a:solidFill>
                  <a:srgbClr val="002060"/>
                </a:solidFill>
              </a:rPr>
              <a:t>Likert</a:t>
            </a:r>
            <a:r>
              <a:rPr lang="en-IN" b="1" dirty="0" smtClean="0">
                <a:solidFill>
                  <a:srgbClr val="002060"/>
                </a:solidFill>
              </a:rPr>
              <a:t> / Summated scale</a:t>
            </a:r>
            <a:endParaRPr lang="en-IN" b="1" dirty="0">
              <a:solidFill>
                <a:srgbClr val="002060"/>
              </a:solidFill>
            </a:endParaRPr>
          </a:p>
        </p:txBody>
      </p:sp>
      <p:sp>
        <p:nvSpPr>
          <p:cNvPr id="3" name="Content Placeholder 2"/>
          <p:cNvSpPr>
            <a:spLocks noGrp="1"/>
          </p:cNvSpPr>
          <p:nvPr>
            <p:ph idx="1"/>
          </p:nvPr>
        </p:nvSpPr>
        <p:spPr/>
        <p:txBody>
          <a:bodyPr/>
          <a:lstStyle/>
          <a:p>
            <a:r>
              <a:rPr lang="en-IN" sz="2800" dirty="0" smtClean="0"/>
              <a:t>The most popular attitude scale type.</a:t>
            </a:r>
          </a:p>
          <a:p>
            <a:r>
              <a:rPr lang="en-IN" sz="2800" dirty="0" smtClean="0"/>
              <a:t>It was given by </a:t>
            </a:r>
            <a:r>
              <a:rPr lang="en-IN" sz="2800" dirty="0" err="1" smtClean="0"/>
              <a:t>Rensis</a:t>
            </a:r>
            <a:r>
              <a:rPr lang="en-IN" sz="2800" dirty="0" smtClean="0"/>
              <a:t> </a:t>
            </a:r>
            <a:r>
              <a:rPr lang="en-IN" sz="2800" dirty="0" err="1" smtClean="0"/>
              <a:t>Likert</a:t>
            </a:r>
            <a:r>
              <a:rPr lang="en-IN" sz="2800" dirty="0" smtClean="0"/>
              <a:t> (1932).</a:t>
            </a:r>
          </a:p>
          <a:p>
            <a:r>
              <a:rPr lang="en-IN" sz="2800" dirty="0" smtClean="0"/>
              <a:t>It is also known as </a:t>
            </a:r>
            <a:r>
              <a:rPr lang="en-IN" sz="2800" dirty="0" smtClean="0">
                <a:solidFill>
                  <a:srgbClr val="FF0000"/>
                </a:solidFill>
              </a:rPr>
              <a:t>Summated rating scale.</a:t>
            </a:r>
          </a:p>
          <a:p>
            <a:r>
              <a:rPr lang="en-US" sz="2800" dirty="0" smtClean="0"/>
              <a:t>Respondents indicate the extent to which they endorse the statements (e.g., agree / disagree). </a:t>
            </a:r>
          </a:p>
          <a:p>
            <a:endParaRPr lang="en-IN" dirty="0" smtClean="0">
              <a:solidFill>
                <a:srgbClr val="FF0000"/>
              </a:solidFill>
            </a:endParaRPr>
          </a:p>
          <a:p>
            <a:pPr>
              <a:buNone/>
            </a:pPr>
            <a:endParaRPr lang="en-IN" dirty="0">
              <a:solidFill>
                <a:srgbClr val="FF0000"/>
              </a:solidFill>
            </a:endParaRPr>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09176122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0" dirty="0" smtClean="0"/>
              <a:t>Constructing a </a:t>
            </a:r>
            <a:r>
              <a:rPr lang="en-IN" b="0" dirty="0" err="1" smtClean="0"/>
              <a:t>likert</a:t>
            </a:r>
            <a:r>
              <a:rPr lang="en-IN" b="0" dirty="0" smtClean="0"/>
              <a:t> scale: -</a:t>
            </a:r>
            <a:endParaRPr lang="en-IN" b="0" dirty="0"/>
          </a:p>
        </p:txBody>
      </p:sp>
      <p:sp>
        <p:nvSpPr>
          <p:cNvPr id="3" name="Content Placeholder 2"/>
          <p:cNvSpPr>
            <a:spLocks noGrp="1"/>
          </p:cNvSpPr>
          <p:nvPr>
            <p:ph idx="1"/>
          </p:nvPr>
        </p:nvSpPr>
        <p:spPr>
          <a:xfrm>
            <a:off x="1115616" y="1844824"/>
            <a:ext cx="7128792" cy="4248472"/>
          </a:xfrm>
        </p:spPr>
        <p:txBody>
          <a:bodyPr>
            <a:normAutofit/>
          </a:bodyPr>
          <a:lstStyle/>
          <a:p>
            <a:r>
              <a:rPr lang="en-IN" u="sng" dirty="0" smtClean="0"/>
              <a:t>Collect statement</a:t>
            </a:r>
            <a:r>
              <a:rPr lang="en-IN" dirty="0" smtClean="0"/>
              <a:t>:- </a:t>
            </a:r>
          </a:p>
          <a:p>
            <a:pPr>
              <a:buNone/>
            </a:pPr>
            <a:r>
              <a:rPr lang="en-IN" dirty="0" smtClean="0"/>
              <a:t> This process does not require the categorization of items by a group of judges. Items (50 – 60) are selected on the basis of the response of subjects to whom they are administered in the course of developing the test.</a:t>
            </a:r>
          </a:p>
          <a:p>
            <a:pPr>
              <a:buNone/>
            </a:pPr>
            <a:r>
              <a:rPr lang="en-IN" dirty="0" smtClean="0"/>
              <a:t>The statements are arranged randomly and a have a five point rating scale- </a:t>
            </a:r>
            <a:r>
              <a:rPr lang="en-IN" dirty="0" smtClean="0">
                <a:solidFill>
                  <a:srgbClr val="FF0000"/>
                </a:solidFill>
              </a:rPr>
              <a:t>‘strongly agree’ , ‘agree’, ‘uncertain’, ‘Disagree’ , ‘Strongly Disagree’. </a:t>
            </a:r>
            <a:endParaRPr lang="en-IN" dirty="0">
              <a:solidFill>
                <a:srgbClr val="FF0000"/>
              </a:solidFill>
            </a:endParaRPr>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56613463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607736012"/>
              </p:ext>
            </p:extLst>
          </p:nvPr>
        </p:nvGraphicFramePr>
        <p:xfrm>
          <a:off x="1043608" y="692696"/>
          <a:ext cx="7239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70016771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half" idx="4294967295"/>
          </p:nvPr>
        </p:nvSpPr>
        <p:spPr>
          <a:xfrm>
            <a:off x="755576" y="1340768"/>
            <a:ext cx="7543800" cy="2815208"/>
          </a:xfrm>
          <a:prstGeom prst="rect">
            <a:avLst/>
          </a:prstGeom>
        </p:spPr>
        <p:txBody>
          <a:bodyPr/>
          <a:lstStyle/>
          <a:p>
            <a:pPr>
              <a:buFont typeface="Courier New" pitchFamily="49" charset="0"/>
              <a:buChar char="o"/>
            </a:pPr>
            <a:r>
              <a:rPr lang="en-IN" dirty="0" smtClean="0"/>
              <a:t>The number of favourable and unfavourable statements should be approximately equal.</a:t>
            </a:r>
          </a:p>
          <a:p>
            <a:pPr>
              <a:buFont typeface="Courier New" pitchFamily="49" charset="0"/>
              <a:buChar char="o"/>
            </a:pPr>
            <a:r>
              <a:rPr lang="en-IN" dirty="0" smtClean="0"/>
              <a:t>The sum of the statements credits represents the score of an individual.</a:t>
            </a:r>
          </a:p>
          <a:p>
            <a:pPr>
              <a:buFont typeface="Courier New" pitchFamily="49" charset="0"/>
              <a:buChar char="o"/>
            </a:pPr>
            <a:endParaRPr lang="en-IN" dirty="0" smtClean="0"/>
          </a:p>
          <a:p>
            <a:pPr>
              <a:buFont typeface="Courier New" pitchFamily="49" charset="0"/>
              <a:buChar char="o"/>
            </a:pPr>
            <a:endParaRPr lang="en-IN" dirty="0" smtClean="0"/>
          </a:p>
          <a:p>
            <a:pPr>
              <a:buFont typeface="Courier New" pitchFamily="49" charset="0"/>
              <a:buChar char="o"/>
            </a:pPr>
            <a:endParaRPr lang="en-IN" dirty="0" smtClean="0"/>
          </a:p>
          <a:p>
            <a:endParaRPr lang="en-IN" dirty="0"/>
          </a:p>
        </p:txBody>
      </p:sp>
      <p:pic>
        <p:nvPicPr>
          <p:cNvPr id="5" name="Content Placeholder 4" descr="likert-scale-2.jpg"/>
          <p:cNvPicPr>
            <a:picLocks noGrp="1" noChangeAspect="1"/>
          </p:cNvPicPr>
          <p:nvPr>
            <p:ph sz="half" idx="4294967295"/>
          </p:nvPr>
        </p:nvPicPr>
        <p:blipFill>
          <a:blip r:embed="rId2"/>
          <a:stretch>
            <a:fillRect/>
          </a:stretch>
        </p:blipFill>
        <p:spPr>
          <a:xfrm>
            <a:off x="539552" y="4172226"/>
            <a:ext cx="8153400" cy="2667000"/>
          </a:xfrm>
          <a:prstGeom prst="rect">
            <a:avLst/>
          </a:prstGeom>
        </p:spPr>
      </p:pic>
      <p:sp>
        <p:nvSpPr>
          <p:cNvPr id="6" name="Footer Placeholder 5"/>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50388841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448557967"/>
              </p:ext>
            </p:extLst>
          </p:nvPr>
        </p:nvGraphicFramePr>
        <p:xfrm>
          <a:off x="971600" y="260648"/>
          <a:ext cx="7239000" cy="6227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43767467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365781488"/>
              </p:ext>
            </p:extLst>
          </p:nvPr>
        </p:nvGraphicFramePr>
        <p:xfrm>
          <a:off x="1043608" y="980728"/>
          <a:ext cx="7239000"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22771021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476672"/>
            <a:ext cx="6965245" cy="1202485"/>
          </a:xfrm>
        </p:spPr>
        <p:txBody>
          <a:bodyPr>
            <a:normAutofit fontScale="90000"/>
          </a:bodyPr>
          <a:lstStyle/>
          <a:p>
            <a:r>
              <a:rPr lang="en-IN" b="0" dirty="0" smtClean="0"/>
              <a:t>Administration and scoring: -</a:t>
            </a:r>
            <a:endParaRPr lang="en-IN"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370531065"/>
              </p:ext>
            </p:extLst>
          </p:nvPr>
        </p:nvGraphicFramePr>
        <p:xfrm>
          <a:off x="971600" y="1484784"/>
          <a:ext cx="7239000"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05737594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ikertS"/>
          <p:cNvPicPr>
            <a:picLocks noGrp="1" noChangeAspect="1" noChangeArrowheads="1"/>
          </p:cNvPicPr>
          <p:nvPr>
            <p:ph idx="1"/>
          </p:nvPr>
        </p:nvPicPr>
        <p:blipFill>
          <a:blip r:embed="rId2"/>
          <a:srcRect/>
          <a:stretch>
            <a:fillRect/>
          </a:stretch>
        </p:blipFill>
        <p:spPr bwMode="auto">
          <a:xfrm>
            <a:off x="755576" y="304800"/>
            <a:ext cx="7543800" cy="6553200"/>
          </a:xfrm>
          <a:prstGeom prst="rect">
            <a:avLst/>
          </a:prstGeom>
          <a:noFill/>
        </p:spPr>
      </p:pic>
      <p:sp>
        <p:nvSpPr>
          <p:cNvPr id="3" name="Footer Placeholder 2"/>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27195216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394px-Example_Likert_Scale.svg.png"/>
          <p:cNvPicPr>
            <a:picLocks noGrp="1" noChangeAspect="1"/>
          </p:cNvPicPr>
          <p:nvPr>
            <p:ph idx="1"/>
          </p:nvPr>
        </p:nvPicPr>
        <p:blipFill>
          <a:blip r:embed="rId2"/>
          <a:srcRect/>
          <a:stretch>
            <a:fillRect/>
          </a:stretch>
        </p:blipFill>
        <p:spPr>
          <a:xfrm>
            <a:off x="304800" y="304800"/>
            <a:ext cx="7162800" cy="6248400"/>
          </a:xfrm>
        </p:spPr>
      </p:pic>
      <p:sp>
        <p:nvSpPr>
          <p:cNvPr id="3" name="Footer Placeholder 2"/>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751324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OBJECTIVITY</a:t>
            </a:r>
            <a:endParaRPr lang="en-IN" dirty="0"/>
          </a:p>
        </p:txBody>
      </p:sp>
      <p:sp>
        <p:nvSpPr>
          <p:cNvPr id="3" name="Content Placeholder 2"/>
          <p:cNvSpPr>
            <a:spLocks noGrp="1"/>
          </p:cNvSpPr>
          <p:nvPr>
            <p:ph idx="1"/>
          </p:nvPr>
        </p:nvSpPr>
        <p:spPr/>
        <p:txBody>
          <a:bodyPr>
            <a:normAutofit lnSpcReduction="10000"/>
          </a:bodyPr>
          <a:lstStyle/>
          <a:p>
            <a:r>
              <a:rPr lang="en-US" dirty="0" smtClean="0"/>
              <a:t>The objectivity is a prerequisite of reliability and validity.</a:t>
            </a:r>
          </a:p>
          <a:p>
            <a:r>
              <a:rPr lang="en-US" dirty="0" smtClean="0"/>
              <a:t>The objectivity of test is increased by –</a:t>
            </a:r>
          </a:p>
          <a:p>
            <a:pPr>
              <a:buFont typeface="Wingdings" pitchFamily="2" charset="2"/>
              <a:buChar char="§"/>
            </a:pPr>
            <a:r>
              <a:rPr lang="en-US" dirty="0" smtClean="0"/>
              <a:t>Using more objective items, e.g. MCQs, Short answers, true or false.</a:t>
            </a:r>
          </a:p>
          <a:p>
            <a:pPr>
              <a:buFont typeface="Wingdings" pitchFamily="2" charset="2"/>
              <a:buChar char="§"/>
            </a:pPr>
            <a:r>
              <a:rPr lang="en-US" dirty="0" smtClean="0"/>
              <a:t>Preparing scoring key.</a:t>
            </a:r>
          </a:p>
          <a:p>
            <a:pPr>
              <a:buFont typeface="Wingdings" pitchFamily="2" charset="2"/>
              <a:buChar char="§"/>
            </a:pPr>
            <a:r>
              <a:rPr lang="en-US" dirty="0" smtClean="0"/>
              <a:t>Two independent examiners evaluating test and using the average score of the two as final score.</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9993919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95839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VALIDITY</a:t>
            </a:r>
            <a:endParaRPr lang="en-IN" dirty="0"/>
          </a:p>
        </p:txBody>
      </p:sp>
      <p:sp>
        <p:nvSpPr>
          <p:cNvPr id="3" name="Content Placeholder 2"/>
          <p:cNvSpPr>
            <a:spLocks noGrp="1"/>
          </p:cNvSpPr>
          <p:nvPr>
            <p:ph idx="1"/>
          </p:nvPr>
        </p:nvSpPr>
        <p:spPr/>
        <p:txBody>
          <a:bodyPr>
            <a:normAutofit fontScale="92500"/>
          </a:bodyPr>
          <a:lstStyle/>
          <a:p>
            <a:r>
              <a:rPr lang="en-US" dirty="0" smtClean="0"/>
              <a:t>The accuracy/efficiency with which a test measures whatever it is intended/supposed to measure.</a:t>
            </a:r>
          </a:p>
          <a:p>
            <a:r>
              <a:rPr lang="en-US" dirty="0" smtClean="0"/>
              <a:t>Validity is the most important consideration on the selection and use of testing procedure.</a:t>
            </a:r>
          </a:p>
          <a:p>
            <a:r>
              <a:rPr lang="en-US" dirty="0" smtClean="0"/>
              <a:t>An evaluation procedure is valid to the extent that it provides an assessment of the degree to which students have achieved specific objectives, content matters and learning experiences.</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899356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validity</a:t>
            </a:r>
            <a:endParaRPr lang="en-IN" dirty="0"/>
          </a:p>
        </p:txBody>
      </p:sp>
      <p:sp>
        <p:nvSpPr>
          <p:cNvPr id="3" name="Content Placeholder 2"/>
          <p:cNvSpPr>
            <a:spLocks noGrp="1"/>
          </p:cNvSpPr>
          <p:nvPr>
            <p:ph idx="1"/>
          </p:nvPr>
        </p:nvSpPr>
        <p:spPr/>
        <p:txBody>
          <a:bodyPr>
            <a:normAutofit fontScale="92500"/>
          </a:bodyPr>
          <a:lstStyle/>
          <a:p>
            <a:r>
              <a:rPr lang="en-US" b="1" dirty="0" smtClean="0"/>
              <a:t>Content validity : </a:t>
            </a:r>
            <a:r>
              <a:rPr lang="en-US" dirty="0" smtClean="0"/>
              <a:t>all major aspects of the content area must be adequately covered by the test items.</a:t>
            </a:r>
          </a:p>
          <a:p>
            <a:r>
              <a:rPr lang="en-US" b="1" dirty="0" smtClean="0"/>
              <a:t>Predictive validity: </a:t>
            </a:r>
            <a:r>
              <a:rPr lang="en-US" dirty="0" smtClean="0"/>
              <a:t>the extent to which a test can predict the future performance of the students.</a:t>
            </a:r>
          </a:p>
          <a:p>
            <a:r>
              <a:rPr lang="en-US" b="1" dirty="0" smtClean="0"/>
              <a:t>Concurrent validity: </a:t>
            </a:r>
            <a:r>
              <a:rPr lang="en-US" dirty="0" smtClean="0"/>
              <a:t>the relationship b/w scores on measuring tool and criteria available at the same time in the present situation. To diagnose the existing status of the individual rather than predicting about its future.</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05005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validity</a:t>
            </a:r>
            <a:endParaRPr lang="en-IN" dirty="0"/>
          </a:p>
        </p:txBody>
      </p:sp>
      <p:sp>
        <p:nvSpPr>
          <p:cNvPr id="3" name="Content Placeholder 2"/>
          <p:cNvSpPr>
            <a:spLocks noGrp="1"/>
          </p:cNvSpPr>
          <p:nvPr>
            <p:ph idx="1"/>
          </p:nvPr>
        </p:nvSpPr>
        <p:spPr/>
        <p:txBody>
          <a:bodyPr/>
          <a:lstStyle/>
          <a:p>
            <a:r>
              <a:rPr lang="en-US" dirty="0" smtClean="0"/>
              <a:t>Constructive validity: refers to the extent to which a test reflects and seems to measure a hypothesized trait.</a:t>
            </a:r>
          </a:p>
          <a:p>
            <a:r>
              <a:rPr lang="en-US" dirty="0" smtClean="0"/>
              <a:t>Face validity: when one looks at the test he thinks of the extent to which the test seems logically related to what is being tested. The face validity gives the approach of common sense.</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9069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RELIABILITY</a:t>
            </a:r>
            <a:endParaRPr lang="en-IN" dirty="0"/>
          </a:p>
        </p:txBody>
      </p:sp>
      <p:sp>
        <p:nvSpPr>
          <p:cNvPr id="3" name="Content Placeholder 2"/>
          <p:cNvSpPr>
            <a:spLocks noGrp="1"/>
          </p:cNvSpPr>
          <p:nvPr>
            <p:ph idx="1"/>
          </p:nvPr>
        </p:nvSpPr>
        <p:spPr/>
        <p:txBody>
          <a:bodyPr/>
          <a:lstStyle/>
          <a:p>
            <a:r>
              <a:rPr lang="en-US" dirty="0" smtClean="0"/>
              <a:t>The degree of accuracy, consistency with which an exam, test measures, what it seeks to measure a given variable.</a:t>
            </a:r>
          </a:p>
          <a:p>
            <a:r>
              <a:rPr lang="en-US" dirty="0" smtClean="0"/>
              <a:t>The degree of consistency among tests scores.</a:t>
            </a:r>
          </a:p>
          <a:p>
            <a:r>
              <a:rPr lang="en-US" dirty="0" smtClean="0"/>
              <a:t>The reliability of test also refers to  stability </a:t>
            </a:r>
            <a:r>
              <a:rPr lang="en-US" smtClean="0"/>
              <a:t>of measurement over time.</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718452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fontScale="90000"/>
          </a:bodyPr>
          <a:lstStyle/>
          <a:p>
            <a:r>
              <a:rPr lang="en-US"/>
              <a:t>Measurement and assessment</a:t>
            </a:r>
          </a:p>
        </p:txBody>
      </p:sp>
      <p:sp>
        <p:nvSpPr>
          <p:cNvPr id="64515" name="Rectangle 3"/>
          <p:cNvSpPr>
            <a:spLocks noGrp="1" noChangeArrowheads="1"/>
          </p:cNvSpPr>
          <p:nvPr>
            <p:ph type="body" idx="1"/>
          </p:nvPr>
        </p:nvSpPr>
        <p:spPr/>
        <p:txBody>
          <a:bodyPr/>
          <a:lstStyle/>
          <a:p>
            <a:r>
              <a:rPr lang="en-US"/>
              <a:t>Measurement:  an evaluation expressed in quantitative (numerical) terms</a:t>
            </a:r>
          </a:p>
          <a:p>
            <a:r>
              <a:rPr lang="en-US"/>
              <a:t>Assessment: procedures used to obtain information about student performance</a:t>
            </a:r>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4391193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962" y="3284984"/>
            <a:ext cx="4248472" cy="1202485"/>
          </a:xfrm>
        </p:spPr>
        <p:txBody>
          <a:bodyPr>
            <a:normAutofit fontScale="90000"/>
          </a:bodyPr>
          <a:lstStyle/>
          <a:p>
            <a:r>
              <a:rPr lang="en-PH" sz="3600" dirty="0" smtClean="0"/>
              <a:t>Construction /Developing a Standardized Test</a:t>
            </a:r>
            <a:endParaRPr lang="en-PH" sz="3600" dirty="0"/>
          </a:p>
        </p:txBody>
      </p:sp>
      <p:graphicFrame>
        <p:nvGraphicFramePr>
          <p:cNvPr id="4" name="Diagram 3"/>
          <p:cNvGraphicFramePr/>
          <p:nvPr>
            <p:extLst>
              <p:ext uri="{D42A27DB-BD31-4B8C-83A1-F6EECF244321}">
                <p14:modId xmlns:p14="http://schemas.microsoft.com/office/powerpoint/2010/main" xmlns="" val="582075077"/>
              </p:ext>
            </p:extLst>
          </p:nvPr>
        </p:nvGraphicFramePr>
        <p:xfrm>
          <a:off x="899592" y="620688"/>
          <a:ext cx="7272808"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477645" y="3717032"/>
            <a:ext cx="1109317" cy="1107996"/>
          </a:xfrm>
          <a:prstGeom prst="rect">
            <a:avLst/>
          </a:prstGeom>
          <a:noFill/>
        </p:spPr>
        <p:txBody>
          <a:bodyPr wrap="square" rtlCol="0">
            <a:spAutoFit/>
          </a:bodyPr>
          <a:lstStyle/>
          <a:p>
            <a:pPr lvl="0" algn="ctr"/>
            <a:r>
              <a:rPr lang="en-PH" sz="1100" b="1" dirty="0" smtClean="0"/>
              <a:t> </a:t>
            </a:r>
            <a:r>
              <a:rPr lang="en-PH" sz="1600" b="1" dirty="0">
                <a:solidFill>
                  <a:schemeClr val="bg1"/>
                </a:solidFill>
              </a:rPr>
              <a:t>S</a:t>
            </a:r>
            <a:r>
              <a:rPr lang="en-PH" sz="1600" b="1" dirty="0" smtClean="0">
                <a:solidFill>
                  <a:schemeClr val="bg1"/>
                </a:solidFill>
              </a:rPr>
              <a:t>cheme of evaluation</a:t>
            </a:r>
          </a:p>
          <a:p>
            <a:endParaRPr lang="en-IN" b="1" dirty="0"/>
          </a:p>
        </p:txBody>
      </p:sp>
      <p:sp>
        <p:nvSpPr>
          <p:cNvPr id="6" name="TextBox 5"/>
          <p:cNvSpPr txBox="1"/>
          <p:nvPr/>
        </p:nvSpPr>
        <p:spPr>
          <a:xfrm>
            <a:off x="1967585" y="1700805"/>
            <a:ext cx="1151117" cy="830997"/>
          </a:xfrm>
          <a:prstGeom prst="rect">
            <a:avLst/>
          </a:prstGeom>
          <a:noFill/>
        </p:spPr>
        <p:txBody>
          <a:bodyPr wrap="square" rtlCol="0">
            <a:spAutoFit/>
          </a:bodyPr>
          <a:lstStyle/>
          <a:p>
            <a:pPr algn="ctr"/>
            <a:r>
              <a:rPr lang="en-PH" sz="1600" dirty="0" smtClean="0"/>
              <a:t> </a:t>
            </a:r>
            <a:r>
              <a:rPr lang="en-PH" sz="1600" b="1" dirty="0" smtClean="0">
                <a:solidFill>
                  <a:schemeClr val="bg1"/>
                </a:solidFill>
              </a:rPr>
              <a:t>On going validation studies</a:t>
            </a:r>
            <a:endParaRPr lang="en-IN" sz="1600" b="1" dirty="0">
              <a:solidFill>
                <a:schemeClr val="bg1"/>
              </a:solidFill>
            </a:endParaRPr>
          </a:p>
        </p:txBody>
      </p:sp>
      <p:sp>
        <p:nvSpPr>
          <p:cNvPr id="7" name="Footer Placeholder 6"/>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17761910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955234"/>
          </a:xfrm>
        </p:spPr>
        <p:txBody>
          <a:bodyPr>
            <a:noAutofit/>
          </a:bodyPr>
          <a:lstStyle/>
          <a:p>
            <a:r>
              <a:rPr lang="en-PH" sz="3200" dirty="0" smtClean="0"/>
              <a:t>1. Planning a test / Determine the  </a:t>
            </a:r>
            <a:r>
              <a:rPr lang="en-PH" sz="3200" i="1" dirty="0" smtClean="0"/>
              <a:t>purpose</a:t>
            </a:r>
            <a:r>
              <a:rPr lang="en-PH" sz="3200" dirty="0" smtClean="0"/>
              <a:t> and </a:t>
            </a:r>
            <a:r>
              <a:rPr lang="en-PH" sz="3200" i="1" dirty="0" smtClean="0"/>
              <a:t>objectives</a:t>
            </a:r>
            <a:r>
              <a:rPr lang="en-PH" sz="3200" dirty="0" smtClean="0"/>
              <a:t> of the Test</a:t>
            </a:r>
            <a:endParaRPr lang="en-PH" sz="3200" dirty="0"/>
          </a:p>
        </p:txBody>
      </p:sp>
      <p:sp>
        <p:nvSpPr>
          <p:cNvPr id="3" name="Content Placeholder 2"/>
          <p:cNvSpPr>
            <a:spLocks noGrp="1"/>
          </p:cNvSpPr>
          <p:nvPr>
            <p:ph idx="1"/>
          </p:nvPr>
        </p:nvSpPr>
        <p:spPr>
          <a:xfrm>
            <a:off x="971600" y="1988840"/>
            <a:ext cx="7200800" cy="3603812"/>
          </a:xfrm>
        </p:spPr>
        <p:txBody>
          <a:bodyPr>
            <a:noAutofit/>
          </a:bodyPr>
          <a:lstStyle/>
          <a:p>
            <a:pPr algn="just"/>
            <a:r>
              <a:rPr lang="en-PH" sz="2200" dirty="0" smtClean="0"/>
              <a:t>It is important for the test’s purpose and objectives to be stated specifically.</a:t>
            </a:r>
          </a:p>
          <a:p>
            <a:pPr algn="just"/>
            <a:r>
              <a:rPr lang="en-PH" sz="2200" dirty="0" smtClean="0"/>
              <a:t>Concerned with determining the maximum marks, time and nature of the test.</a:t>
            </a:r>
          </a:p>
          <a:p>
            <a:pPr algn="just"/>
            <a:r>
              <a:rPr lang="en-PH" sz="2200" dirty="0" smtClean="0"/>
              <a:t>To decide the unit/ units involved in testing. Ex.- single unit – 40-50 </a:t>
            </a:r>
            <a:r>
              <a:rPr lang="en-PH" sz="2200" dirty="0" err="1" smtClean="0"/>
              <a:t>mins</a:t>
            </a:r>
            <a:r>
              <a:rPr lang="en-PH" sz="2200" dirty="0" smtClean="0"/>
              <a:t>. Duration, with max. 20-25 marks.</a:t>
            </a:r>
          </a:p>
          <a:p>
            <a:pPr algn="just"/>
            <a:r>
              <a:rPr lang="en-PH" sz="2200" dirty="0" smtClean="0"/>
              <a:t>TOEFL – its purpose is to evaluate English proficiency of people whose native language is not English.</a:t>
            </a:r>
          </a:p>
          <a:p>
            <a:pPr algn="just"/>
            <a:r>
              <a:rPr lang="en-PH" sz="2200" dirty="0" smtClean="0"/>
              <a:t>ESLPT – designed to place already admitted students in an appropriate course in academic writing, with the secondary goal of placing students into courses in oral production and grammar-editing.</a:t>
            </a:r>
            <a:endParaRPr lang="en-PH" sz="2200"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00247832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7315200" cy="1154097"/>
          </a:xfrm>
        </p:spPr>
        <p:txBody>
          <a:bodyPr/>
          <a:lstStyle/>
          <a:p>
            <a:r>
              <a:rPr lang="en-PH" dirty="0" smtClean="0"/>
              <a:t>2. Developing test design</a:t>
            </a:r>
            <a:endParaRPr lang="en-PH" dirty="0"/>
          </a:p>
        </p:txBody>
      </p:sp>
      <p:sp>
        <p:nvSpPr>
          <p:cNvPr id="3" name="Content Placeholder 2"/>
          <p:cNvSpPr>
            <a:spLocks noGrp="1"/>
          </p:cNvSpPr>
          <p:nvPr>
            <p:ph idx="1"/>
          </p:nvPr>
        </p:nvSpPr>
        <p:spPr>
          <a:xfrm>
            <a:off x="914400" y="2286000"/>
            <a:ext cx="7315200" cy="3539527"/>
          </a:xfrm>
        </p:spPr>
        <p:txBody>
          <a:bodyPr>
            <a:noAutofit/>
          </a:bodyPr>
          <a:lstStyle/>
          <a:p>
            <a:r>
              <a:rPr lang="en-PH" sz="2200" dirty="0" smtClean="0"/>
              <a:t>The objective, content, form of question and weightage of difficulty level are important factors to be considered while designing the test.</a:t>
            </a:r>
          </a:p>
          <a:p>
            <a:r>
              <a:rPr lang="en-PH" sz="2200" dirty="0"/>
              <a:t>Each specs are not just stated that way, it should include what does it measures, what does it covers, and what material it uses</a:t>
            </a:r>
            <a:r>
              <a:rPr lang="en-PH" sz="2200" dirty="0" smtClean="0"/>
              <a:t>.</a:t>
            </a:r>
            <a:endParaRPr lang="en-PH" sz="2200" dirty="0"/>
          </a:p>
          <a:p>
            <a:r>
              <a:rPr lang="en-PH" sz="2200" dirty="0" smtClean="0"/>
              <a:t>This is the step of laying the foundation stones of the test.</a:t>
            </a:r>
          </a:p>
          <a:p>
            <a:r>
              <a:rPr lang="en-PH" sz="2200" dirty="0" smtClean="0"/>
              <a:t>Example: TOEFL – Specifications: </a:t>
            </a:r>
            <a:r>
              <a:rPr lang="en-PH" sz="1800" dirty="0" smtClean="0"/>
              <a:t>1. Listening Section</a:t>
            </a:r>
          </a:p>
          <a:p>
            <a:pPr marL="45720" indent="0">
              <a:buNone/>
            </a:pPr>
            <a:r>
              <a:rPr lang="en-PH" sz="1800" dirty="0"/>
              <a:t>	</a:t>
            </a:r>
            <a:r>
              <a:rPr lang="en-PH" sz="1800" dirty="0" smtClean="0"/>
              <a:t>		                           2. Structure Section</a:t>
            </a:r>
          </a:p>
          <a:p>
            <a:pPr marL="45720" indent="0">
              <a:buNone/>
            </a:pPr>
            <a:r>
              <a:rPr lang="en-PH" sz="1800" dirty="0"/>
              <a:t>	</a:t>
            </a:r>
            <a:r>
              <a:rPr lang="en-PH" sz="1800" dirty="0" smtClean="0"/>
              <a:t>		                           3. Reading Section</a:t>
            </a:r>
          </a:p>
          <a:p>
            <a:pPr marL="45720" indent="0">
              <a:buNone/>
            </a:pPr>
            <a:r>
              <a:rPr lang="en-PH" sz="1800" dirty="0"/>
              <a:t>	</a:t>
            </a:r>
            <a:r>
              <a:rPr lang="en-PH" sz="1800" dirty="0" smtClean="0"/>
              <a:t>		                           4. Writing Section</a:t>
            </a:r>
          </a:p>
          <a:p>
            <a:endParaRPr lang="en-PH" sz="2200" dirty="0" smtClean="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31891941"/>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Design for a unit test weightage of Instructional</a:t>
            </a:r>
            <a:endParaRPr lang="en-IN"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240631609"/>
              </p:ext>
            </p:extLst>
          </p:nvPr>
        </p:nvGraphicFramePr>
        <p:xfrm>
          <a:off x="1403648" y="2564904"/>
          <a:ext cx="6408712" cy="3600402"/>
        </p:xfrm>
        <a:graphic>
          <a:graphicData uri="http://schemas.openxmlformats.org/drawingml/2006/table">
            <a:tbl>
              <a:tblPr firstRow="1" bandRow="1">
                <a:tableStyleId>{073A0DAA-6AF3-43AB-8588-CEC1D06C72B9}</a:tableStyleId>
              </a:tblPr>
              <a:tblGrid>
                <a:gridCol w="682712"/>
                <a:gridCol w="2521644"/>
                <a:gridCol w="1602178"/>
                <a:gridCol w="1602178"/>
              </a:tblGrid>
              <a:tr h="712167">
                <a:tc>
                  <a:txBody>
                    <a:bodyPr/>
                    <a:lstStyle/>
                    <a:p>
                      <a:pPr algn="ctr"/>
                      <a:r>
                        <a:rPr lang="en-US" dirty="0" smtClean="0"/>
                        <a:t>SR NO.</a:t>
                      </a:r>
                      <a:endParaRPr lang="en-IN" dirty="0"/>
                    </a:p>
                  </a:txBody>
                  <a:tcPr/>
                </a:tc>
                <a:tc>
                  <a:txBody>
                    <a:bodyPr/>
                    <a:lstStyle/>
                    <a:p>
                      <a:pPr algn="ctr"/>
                      <a:r>
                        <a:rPr lang="en-US" dirty="0" smtClean="0"/>
                        <a:t>OBJECTIVE</a:t>
                      </a:r>
                      <a:endParaRPr lang="en-IN" dirty="0"/>
                    </a:p>
                  </a:txBody>
                  <a:tcPr/>
                </a:tc>
                <a:tc>
                  <a:txBody>
                    <a:bodyPr/>
                    <a:lstStyle/>
                    <a:p>
                      <a:pPr algn="ctr"/>
                      <a:r>
                        <a:rPr lang="en-US" dirty="0" smtClean="0"/>
                        <a:t>MARKS</a:t>
                      </a:r>
                      <a:endParaRPr lang="en-IN" dirty="0"/>
                    </a:p>
                  </a:txBody>
                  <a:tcPr/>
                </a:tc>
                <a:tc>
                  <a:txBody>
                    <a:bodyPr/>
                    <a:lstStyle/>
                    <a:p>
                      <a:pPr algn="ctr"/>
                      <a:r>
                        <a:rPr lang="en-US" dirty="0" smtClean="0"/>
                        <a:t>PERCENTAGE</a:t>
                      </a:r>
                      <a:endParaRPr lang="en-IN" dirty="0"/>
                    </a:p>
                  </a:txBody>
                  <a:tcPr/>
                </a:tc>
              </a:tr>
              <a:tr h="412605">
                <a:tc>
                  <a:txBody>
                    <a:bodyPr/>
                    <a:lstStyle/>
                    <a:p>
                      <a:pPr algn="ctr"/>
                      <a:r>
                        <a:rPr lang="en-US" dirty="0" smtClean="0"/>
                        <a:t>1.</a:t>
                      </a:r>
                      <a:endParaRPr lang="en-IN" dirty="0"/>
                    </a:p>
                  </a:txBody>
                  <a:tcPr/>
                </a:tc>
                <a:tc>
                  <a:txBody>
                    <a:bodyPr/>
                    <a:lstStyle/>
                    <a:p>
                      <a:pPr algn="ctr"/>
                      <a:r>
                        <a:rPr lang="en-US" dirty="0" smtClean="0"/>
                        <a:t>Knowledge</a:t>
                      </a:r>
                      <a:r>
                        <a:rPr lang="en-US" baseline="0" dirty="0" smtClean="0"/>
                        <a:t> </a:t>
                      </a:r>
                      <a:endParaRPr lang="en-IN" dirty="0"/>
                    </a:p>
                  </a:txBody>
                  <a:tcPr/>
                </a:tc>
                <a:tc>
                  <a:txBody>
                    <a:bodyPr/>
                    <a:lstStyle/>
                    <a:p>
                      <a:pPr algn="ctr"/>
                      <a:r>
                        <a:rPr lang="en-US" dirty="0" smtClean="0"/>
                        <a:t>10</a:t>
                      </a:r>
                      <a:endParaRPr lang="en-IN" dirty="0"/>
                    </a:p>
                  </a:txBody>
                  <a:tcPr/>
                </a:tc>
                <a:tc>
                  <a:txBody>
                    <a:bodyPr/>
                    <a:lstStyle/>
                    <a:p>
                      <a:pPr algn="ctr"/>
                      <a:r>
                        <a:rPr lang="en-US" dirty="0" smtClean="0"/>
                        <a:t>20</a:t>
                      </a:r>
                      <a:endParaRPr lang="en-IN" dirty="0"/>
                    </a:p>
                  </a:txBody>
                  <a:tcPr/>
                </a:tc>
              </a:tr>
              <a:tr h="412605">
                <a:tc>
                  <a:txBody>
                    <a:bodyPr/>
                    <a:lstStyle/>
                    <a:p>
                      <a:pPr algn="ctr"/>
                      <a:r>
                        <a:rPr lang="en-US" dirty="0" smtClean="0"/>
                        <a:t>2.</a:t>
                      </a:r>
                      <a:endParaRPr lang="en-IN" dirty="0"/>
                    </a:p>
                  </a:txBody>
                  <a:tcPr/>
                </a:tc>
                <a:tc>
                  <a:txBody>
                    <a:bodyPr/>
                    <a:lstStyle/>
                    <a:p>
                      <a:pPr algn="ctr"/>
                      <a:r>
                        <a:rPr lang="en-US" dirty="0" smtClean="0"/>
                        <a:t>Understanding</a:t>
                      </a:r>
                      <a:endParaRPr lang="en-IN" dirty="0"/>
                    </a:p>
                  </a:txBody>
                  <a:tcPr/>
                </a:tc>
                <a:tc>
                  <a:txBody>
                    <a:bodyPr/>
                    <a:lstStyle/>
                    <a:p>
                      <a:pPr algn="ctr"/>
                      <a:r>
                        <a:rPr lang="en-US" dirty="0" smtClean="0"/>
                        <a:t>20</a:t>
                      </a:r>
                      <a:endParaRPr lang="en-IN" dirty="0"/>
                    </a:p>
                  </a:txBody>
                  <a:tcPr/>
                </a:tc>
                <a:tc>
                  <a:txBody>
                    <a:bodyPr/>
                    <a:lstStyle/>
                    <a:p>
                      <a:pPr algn="ctr"/>
                      <a:r>
                        <a:rPr lang="en-US" dirty="0" smtClean="0"/>
                        <a:t>40</a:t>
                      </a:r>
                      <a:endParaRPr lang="en-IN" dirty="0"/>
                    </a:p>
                  </a:txBody>
                  <a:tcPr/>
                </a:tc>
              </a:tr>
              <a:tr h="412605">
                <a:tc>
                  <a:txBody>
                    <a:bodyPr/>
                    <a:lstStyle/>
                    <a:p>
                      <a:pPr algn="ctr"/>
                      <a:r>
                        <a:rPr lang="en-US" dirty="0" smtClean="0"/>
                        <a:t>3.</a:t>
                      </a:r>
                      <a:endParaRPr lang="en-IN" dirty="0"/>
                    </a:p>
                  </a:txBody>
                  <a:tcPr/>
                </a:tc>
                <a:tc>
                  <a:txBody>
                    <a:bodyPr/>
                    <a:lstStyle/>
                    <a:p>
                      <a:pPr algn="ctr"/>
                      <a:r>
                        <a:rPr lang="en-US" dirty="0" smtClean="0"/>
                        <a:t>Application</a:t>
                      </a:r>
                      <a:endParaRPr lang="en-IN" dirty="0"/>
                    </a:p>
                  </a:txBody>
                  <a:tcPr/>
                </a:tc>
                <a:tc>
                  <a:txBody>
                    <a:bodyPr/>
                    <a:lstStyle/>
                    <a:p>
                      <a:pPr algn="ctr"/>
                      <a:r>
                        <a:rPr lang="en-US" dirty="0" smtClean="0"/>
                        <a:t>8</a:t>
                      </a:r>
                      <a:endParaRPr lang="en-IN" dirty="0"/>
                    </a:p>
                  </a:txBody>
                  <a:tcPr/>
                </a:tc>
                <a:tc>
                  <a:txBody>
                    <a:bodyPr/>
                    <a:lstStyle/>
                    <a:p>
                      <a:pPr algn="ctr"/>
                      <a:r>
                        <a:rPr lang="en-US" dirty="0" smtClean="0"/>
                        <a:t>16</a:t>
                      </a:r>
                      <a:endParaRPr lang="en-IN" dirty="0"/>
                    </a:p>
                  </a:txBody>
                  <a:tcPr/>
                </a:tc>
              </a:tr>
              <a:tr h="412605">
                <a:tc>
                  <a:txBody>
                    <a:bodyPr/>
                    <a:lstStyle/>
                    <a:p>
                      <a:pPr algn="ctr"/>
                      <a:r>
                        <a:rPr lang="en-US" dirty="0" smtClean="0"/>
                        <a:t>4.</a:t>
                      </a:r>
                      <a:endParaRPr lang="en-IN" dirty="0"/>
                    </a:p>
                  </a:txBody>
                  <a:tcPr/>
                </a:tc>
                <a:tc>
                  <a:txBody>
                    <a:bodyPr/>
                    <a:lstStyle/>
                    <a:p>
                      <a:pPr algn="ctr"/>
                      <a:r>
                        <a:rPr lang="en-US" dirty="0" smtClean="0"/>
                        <a:t>Analysis</a:t>
                      </a:r>
                      <a:endParaRPr lang="en-IN" dirty="0"/>
                    </a:p>
                  </a:txBody>
                  <a:tcPr/>
                </a:tc>
                <a:tc>
                  <a:txBody>
                    <a:bodyPr/>
                    <a:lstStyle/>
                    <a:p>
                      <a:pPr algn="ctr"/>
                      <a:r>
                        <a:rPr lang="en-US" dirty="0" smtClean="0"/>
                        <a:t>5</a:t>
                      </a:r>
                      <a:endParaRPr lang="en-IN" dirty="0"/>
                    </a:p>
                  </a:txBody>
                  <a:tcPr/>
                </a:tc>
                <a:tc>
                  <a:txBody>
                    <a:bodyPr/>
                    <a:lstStyle/>
                    <a:p>
                      <a:pPr algn="ctr"/>
                      <a:r>
                        <a:rPr lang="en-US" dirty="0" smtClean="0"/>
                        <a:t>10</a:t>
                      </a:r>
                      <a:endParaRPr lang="en-IN" dirty="0"/>
                    </a:p>
                  </a:txBody>
                  <a:tcPr/>
                </a:tc>
              </a:tr>
              <a:tr h="412605">
                <a:tc>
                  <a:txBody>
                    <a:bodyPr/>
                    <a:lstStyle/>
                    <a:p>
                      <a:pPr algn="ctr"/>
                      <a:r>
                        <a:rPr lang="en-US" dirty="0" smtClean="0"/>
                        <a:t>5.</a:t>
                      </a:r>
                      <a:endParaRPr lang="en-IN" dirty="0"/>
                    </a:p>
                  </a:txBody>
                  <a:tcPr/>
                </a:tc>
                <a:tc>
                  <a:txBody>
                    <a:bodyPr/>
                    <a:lstStyle/>
                    <a:p>
                      <a:pPr algn="ctr"/>
                      <a:r>
                        <a:rPr lang="en-US" dirty="0" smtClean="0"/>
                        <a:t>Synthesis</a:t>
                      </a:r>
                      <a:endParaRPr lang="en-IN" dirty="0"/>
                    </a:p>
                  </a:txBody>
                  <a:tcPr/>
                </a:tc>
                <a:tc>
                  <a:txBody>
                    <a:bodyPr/>
                    <a:lstStyle/>
                    <a:p>
                      <a:pPr algn="ctr"/>
                      <a:r>
                        <a:rPr lang="en-US" dirty="0" smtClean="0"/>
                        <a:t>5</a:t>
                      </a:r>
                      <a:endParaRPr lang="en-IN" dirty="0"/>
                    </a:p>
                  </a:txBody>
                  <a:tcPr/>
                </a:tc>
                <a:tc>
                  <a:txBody>
                    <a:bodyPr/>
                    <a:lstStyle/>
                    <a:p>
                      <a:pPr algn="ctr"/>
                      <a:r>
                        <a:rPr lang="en-US" dirty="0" smtClean="0"/>
                        <a:t>10</a:t>
                      </a:r>
                      <a:endParaRPr lang="en-IN" dirty="0"/>
                    </a:p>
                  </a:txBody>
                  <a:tcPr/>
                </a:tc>
              </a:tr>
              <a:tr h="412605">
                <a:tc>
                  <a:txBody>
                    <a:bodyPr/>
                    <a:lstStyle/>
                    <a:p>
                      <a:pPr algn="ctr"/>
                      <a:r>
                        <a:rPr lang="en-US" dirty="0" smtClean="0"/>
                        <a:t>6.</a:t>
                      </a:r>
                      <a:endParaRPr lang="en-IN" dirty="0"/>
                    </a:p>
                  </a:txBody>
                  <a:tcPr/>
                </a:tc>
                <a:tc>
                  <a:txBody>
                    <a:bodyPr/>
                    <a:lstStyle/>
                    <a:p>
                      <a:pPr algn="ctr"/>
                      <a:r>
                        <a:rPr lang="en-US" dirty="0" smtClean="0"/>
                        <a:t>Evaluation</a:t>
                      </a:r>
                      <a:endParaRPr lang="en-IN" dirty="0"/>
                    </a:p>
                  </a:txBody>
                  <a:tcPr/>
                </a:tc>
                <a:tc>
                  <a:txBody>
                    <a:bodyPr/>
                    <a:lstStyle/>
                    <a:p>
                      <a:pPr algn="ctr"/>
                      <a:r>
                        <a:rPr lang="en-US" dirty="0" smtClean="0"/>
                        <a:t>2</a:t>
                      </a:r>
                      <a:endParaRPr lang="en-IN" dirty="0"/>
                    </a:p>
                  </a:txBody>
                  <a:tcPr/>
                </a:tc>
                <a:tc>
                  <a:txBody>
                    <a:bodyPr/>
                    <a:lstStyle/>
                    <a:p>
                      <a:pPr algn="ctr"/>
                      <a:r>
                        <a:rPr lang="en-US" dirty="0" smtClean="0"/>
                        <a:t>4</a:t>
                      </a:r>
                      <a:endParaRPr lang="en-IN" dirty="0"/>
                    </a:p>
                  </a:txBody>
                  <a:tcPr/>
                </a:tc>
              </a:tr>
              <a:tr h="412605">
                <a:tc>
                  <a:txBody>
                    <a:bodyPr/>
                    <a:lstStyle/>
                    <a:p>
                      <a:pPr algn="ctr"/>
                      <a:endParaRPr lang="en-IN" dirty="0"/>
                    </a:p>
                  </a:txBody>
                  <a:tcPr/>
                </a:tc>
                <a:tc>
                  <a:txBody>
                    <a:bodyPr/>
                    <a:lstStyle/>
                    <a:p>
                      <a:pPr algn="ctr"/>
                      <a:r>
                        <a:rPr lang="en-US" dirty="0" smtClean="0"/>
                        <a:t>TOTAL </a:t>
                      </a:r>
                      <a:endParaRPr lang="en-IN" dirty="0"/>
                    </a:p>
                  </a:txBody>
                  <a:tcPr/>
                </a:tc>
                <a:tc>
                  <a:txBody>
                    <a:bodyPr/>
                    <a:lstStyle/>
                    <a:p>
                      <a:pPr algn="ctr"/>
                      <a:r>
                        <a:rPr lang="en-US" dirty="0" smtClean="0"/>
                        <a:t>50</a:t>
                      </a:r>
                      <a:endParaRPr lang="en-IN" dirty="0"/>
                    </a:p>
                  </a:txBody>
                  <a:tcPr/>
                </a:tc>
                <a:tc>
                  <a:txBody>
                    <a:bodyPr/>
                    <a:lstStyle/>
                    <a:p>
                      <a:pPr algn="ctr"/>
                      <a:r>
                        <a:rPr lang="en-US" dirty="0" smtClean="0"/>
                        <a:t>100</a:t>
                      </a:r>
                      <a:endParaRPr lang="en-IN" dirty="0"/>
                    </a:p>
                  </a:txBody>
                  <a:tcPr/>
                </a:tc>
              </a:tr>
            </a:tbl>
          </a:graphicData>
        </a:graphic>
      </p:graphicFrame>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829371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Weightage to content areas</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678523240"/>
              </p:ext>
            </p:extLst>
          </p:nvPr>
        </p:nvGraphicFramePr>
        <p:xfrm>
          <a:off x="1463675" y="2119313"/>
          <a:ext cx="5988644" cy="3685949"/>
        </p:xfrm>
        <a:graphic>
          <a:graphicData uri="http://schemas.openxmlformats.org/drawingml/2006/table">
            <a:tbl>
              <a:tblPr firstRow="1" bandRow="1">
                <a:tableStyleId>{073A0DAA-6AF3-43AB-8588-CEC1D06C72B9}</a:tableStyleId>
              </a:tblPr>
              <a:tblGrid>
                <a:gridCol w="710455"/>
                <a:gridCol w="1913945"/>
                <a:gridCol w="1867083"/>
                <a:gridCol w="1497161"/>
              </a:tblGrid>
              <a:tr h="823457">
                <a:tc>
                  <a:txBody>
                    <a:bodyPr/>
                    <a:lstStyle/>
                    <a:p>
                      <a:pPr algn="ctr"/>
                      <a:r>
                        <a:rPr lang="en-US" dirty="0" smtClean="0"/>
                        <a:t>SR NO.</a:t>
                      </a:r>
                      <a:endParaRPr lang="en-IN" dirty="0"/>
                    </a:p>
                  </a:txBody>
                  <a:tcPr/>
                </a:tc>
                <a:tc>
                  <a:txBody>
                    <a:bodyPr/>
                    <a:lstStyle/>
                    <a:p>
                      <a:pPr algn="ctr"/>
                      <a:r>
                        <a:rPr lang="en-US" dirty="0" smtClean="0"/>
                        <a:t>SUBJECT</a:t>
                      </a:r>
                      <a:endParaRPr lang="en-IN" dirty="0"/>
                    </a:p>
                  </a:txBody>
                  <a:tcPr/>
                </a:tc>
                <a:tc>
                  <a:txBody>
                    <a:bodyPr/>
                    <a:lstStyle/>
                    <a:p>
                      <a:pPr algn="ctr"/>
                      <a:r>
                        <a:rPr lang="en-US" dirty="0" smtClean="0"/>
                        <a:t>MARKS</a:t>
                      </a:r>
                      <a:endParaRPr lang="en-IN" dirty="0"/>
                    </a:p>
                  </a:txBody>
                  <a:tcPr/>
                </a:tc>
                <a:tc>
                  <a:txBody>
                    <a:bodyPr/>
                    <a:lstStyle/>
                    <a:p>
                      <a:pPr algn="ctr"/>
                      <a:r>
                        <a:rPr lang="en-US" dirty="0" smtClean="0"/>
                        <a:t>%</a:t>
                      </a:r>
                      <a:endParaRPr lang="en-IN" dirty="0"/>
                    </a:p>
                  </a:txBody>
                  <a:tcPr/>
                </a:tc>
              </a:tr>
              <a:tr h="477082">
                <a:tc>
                  <a:txBody>
                    <a:bodyPr/>
                    <a:lstStyle/>
                    <a:p>
                      <a:pPr algn="ctr"/>
                      <a:r>
                        <a:rPr lang="en-US" dirty="0" smtClean="0"/>
                        <a:t>1.</a:t>
                      </a:r>
                      <a:endParaRPr lang="en-IN" dirty="0"/>
                    </a:p>
                  </a:txBody>
                  <a:tcPr/>
                </a:tc>
                <a:tc>
                  <a:txBody>
                    <a:bodyPr/>
                    <a:lstStyle/>
                    <a:p>
                      <a:pPr algn="ctr"/>
                      <a:r>
                        <a:rPr lang="en-US" dirty="0" smtClean="0"/>
                        <a:t>I</a:t>
                      </a:r>
                      <a:endParaRPr lang="en-IN" dirty="0"/>
                    </a:p>
                  </a:txBody>
                  <a:tcPr/>
                </a:tc>
                <a:tc>
                  <a:txBody>
                    <a:bodyPr/>
                    <a:lstStyle/>
                    <a:p>
                      <a:pPr algn="ctr"/>
                      <a:r>
                        <a:rPr lang="en-US" dirty="0" smtClean="0"/>
                        <a:t>15</a:t>
                      </a:r>
                      <a:endParaRPr lang="en-IN" dirty="0"/>
                    </a:p>
                  </a:txBody>
                  <a:tcPr/>
                </a:tc>
                <a:tc>
                  <a:txBody>
                    <a:bodyPr/>
                    <a:lstStyle/>
                    <a:p>
                      <a:pPr algn="ctr"/>
                      <a:r>
                        <a:rPr lang="en-US" dirty="0" smtClean="0"/>
                        <a:t>30</a:t>
                      </a:r>
                      <a:endParaRPr lang="en-IN" dirty="0"/>
                    </a:p>
                  </a:txBody>
                  <a:tcPr/>
                </a:tc>
              </a:tr>
              <a:tr h="477082">
                <a:tc>
                  <a:txBody>
                    <a:bodyPr/>
                    <a:lstStyle/>
                    <a:p>
                      <a:pPr algn="ctr"/>
                      <a:r>
                        <a:rPr lang="en-US" dirty="0" smtClean="0"/>
                        <a:t>2.</a:t>
                      </a:r>
                      <a:endParaRPr lang="en-IN" dirty="0"/>
                    </a:p>
                  </a:txBody>
                  <a:tcPr/>
                </a:tc>
                <a:tc>
                  <a:txBody>
                    <a:bodyPr/>
                    <a:lstStyle/>
                    <a:p>
                      <a:pPr algn="ctr"/>
                      <a:r>
                        <a:rPr lang="en-US" dirty="0" smtClean="0"/>
                        <a:t>II</a:t>
                      </a:r>
                      <a:endParaRPr lang="en-IN" dirty="0"/>
                    </a:p>
                  </a:txBody>
                  <a:tcPr/>
                </a:tc>
                <a:tc>
                  <a:txBody>
                    <a:bodyPr/>
                    <a:lstStyle/>
                    <a:p>
                      <a:pPr algn="ctr"/>
                      <a:r>
                        <a:rPr lang="en-US" dirty="0" smtClean="0"/>
                        <a:t>10</a:t>
                      </a:r>
                      <a:endParaRPr lang="en-IN" dirty="0"/>
                    </a:p>
                  </a:txBody>
                  <a:tcPr/>
                </a:tc>
                <a:tc>
                  <a:txBody>
                    <a:bodyPr/>
                    <a:lstStyle/>
                    <a:p>
                      <a:pPr algn="ctr"/>
                      <a:r>
                        <a:rPr lang="en-US" dirty="0" smtClean="0"/>
                        <a:t>20</a:t>
                      </a:r>
                      <a:endParaRPr lang="en-IN" dirty="0"/>
                    </a:p>
                  </a:txBody>
                  <a:tcPr/>
                </a:tc>
              </a:tr>
              <a:tr h="477082">
                <a:tc>
                  <a:txBody>
                    <a:bodyPr/>
                    <a:lstStyle/>
                    <a:p>
                      <a:pPr algn="ctr"/>
                      <a:r>
                        <a:rPr lang="en-US" dirty="0" smtClean="0"/>
                        <a:t>3.</a:t>
                      </a:r>
                      <a:endParaRPr lang="en-IN" dirty="0"/>
                    </a:p>
                  </a:txBody>
                  <a:tcPr/>
                </a:tc>
                <a:tc>
                  <a:txBody>
                    <a:bodyPr/>
                    <a:lstStyle/>
                    <a:p>
                      <a:pPr algn="ctr"/>
                      <a:r>
                        <a:rPr lang="en-US" dirty="0" smtClean="0"/>
                        <a:t>III</a:t>
                      </a:r>
                      <a:endParaRPr lang="en-IN" dirty="0"/>
                    </a:p>
                  </a:txBody>
                  <a:tcPr/>
                </a:tc>
                <a:tc>
                  <a:txBody>
                    <a:bodyPr/>
                    <a:lstStyle/>
                    <a:p>
                      <a:pPr algn="ctr"/>
                      <a:r>
                        <a:rPr lang="en-US" dirty="0" smtClean="0"/>
                        <a:t>10</a:t>
                      </a:r>
                      <a:endParaRPr lang="en-IN" dirty="0"/>
                    </a:p>
                  </a:txBody>
                  <a:tcPr/>
                </a:tc>
                <a:tc>
                  <a:txBody>
                    <a:bodyPr/>
                    <a:lstStyle/>
                    <a:p>
                      <a:pPr algn="ctr"/>
                      <a:r>
                        <a:rPr lang="en-US" dirty="0" smtClean="0"/>
                        <a:t>20</a:t>
                      </a:r>
                      <a:endParaRPr lang="en-IN" dirty="0"/>
                    </a:p>
                  </a:txBody>
                  <a:tcPr/>
                </a:tc>
              </a:tr>
              <a:tr h="477082">
                <a:tc>
                  <a:txBody>
                    <a:bodyPr/>
                    <a:lstStyle/>
                    <a:p>
                      <a:pPr algn="ctr"/>
                      <a:r>
                        <a:rPr lang="en-US" dirty="0" smtClean="0"/>
                        <a:t>4.</a:t>
                      </a:r>
                      <a:endParaRPr lang="en-IN" dirty="0"/>
                    </a:p>
                  </a:txBody>
                  <a:tcPr/>
                </a:tc>
                <a:tc>
                  <a:txBody>
                    <a:bodyPr/>
                    <a:lstStyle/>
                    <a:p>
                      <a:pPr algn="ctr"/>
                      <a:r>
                        <a:rPr lang="en-US" dirty="0" smtClean="0"/>
                        <a:t>IV</a:t>
                      </a:r>
                      <a:endParaRPr lang="en-IN" dirty="0"/>
                    </a:p>
                  </a:txBody>
                  <a:tcPr/>
                </a:tc>
                <a:tc>
                  <a:txBody>
                    <a:bodyPr/>
                    <a:lstStyle/>
                    <a:p>
                      <a:pPr algn="ctr"/>
                      <a:r>
                        <a:rPr lang="en-US" dirty="0" smtClean="0"/>
                        <a:t>5</a:t>
                      </a:r>
                      <a:endParaRPr lang="en-IN" dirty="0"/>
                    </a:p>
                  </a:txBody>
                  <a:tcPr/>
                </a:tc>
                <a:tc>
                  <a:txBody>
                    <a:bodyPr/>
                    <a:lstStyle/>
                    <a:p>
                      <a:pPr algn="ctr"/>
                      <a:r>
                        <a:rPr lang="en-US" dirty="0" smtClean="0"/>
                        <a:t>10</a:t>
                      </a:r>
                      <a:endParaRPr lang="en-IN" dirty="0"/>
                    </a:p>
                  </a:txBody>
                  <a:tcPr/>
                </a:tc>
              </a:tr>
              <a:tr h="477082">
                <a:tc>
                  <a:txBody>
                    <a:bodyPr/>
                    <a:lstStyle/>
                    <a:p>
                      <a:pPr algn="ctr"/>
                      <a:r>
                        <a:rPr lang="en-US" dirty="0" smtClean="0"/>
                        <a:t>5.</a:t>
                      </a:r>
                      <a:endParaRPr lang="en-IN" dirty="0"/>
                    </a:p>
                  </a:txBody>
                  <a:tcPr/>
                </a:tc>
                <a:tc>
                  <a:txBody>
                    <a:bodyPr/>
                    <a:lstStyle/>
                    <a:p>
                      <a:pPr algn="ctr"/>
                      <a:r>
                        <a:rPr lang="en-US" dirty="0" smtClean="0"/>
                        <a:t>V</a:t>
                      </a:r>
                      <a:endParaRPr lang="en-IN" dirty="0"/>
                    </a:p>
                  </a:txBody>
                  <a:tcPr/>
                </a:tc>
                <a:tc>
                  <a:txBody>
                    <a:bodyPr/>
                    <a:lstStyle/>
                    <a:p>
                      <a:pPr algn="ctr"/>
                      <a:r>
                        <a:rPr lang="en-US" dirty="0" smtClean="0"/>
                        <a:t>10</a:t>
                      </a:r>
                      <a:endParaRPr lang="en-IN" dirty="0"/>
                    </a:p>
                  </a:txBody>
                  <a:tcPr/>
                </a:tc>
                <a:tc>
                  <a:txBody>
                    <a:bodyPr/>
                    <a:lstStyle/>
                    <a:p>
                      <a:pPr algn="ctr"/>
                      <a:r>
                        <a:rPr lang="en-US" dirty="0" smtClean="0"/>
                        <a:t>20</a:t>
                      </a:r>
                      <a:endParaRPr lang="en-IN" dirty="0"/>
                    </a:p>
                  </a:txBody>
                  <a:tcPr/>
                </a:tc>
              </a:tr>
              <a:tr h="477082">
                <a:tc>
                  <a:txBody>
                    <a:bodyPr/>
                    <a:lstStyle/>
                    <a:p>
                      <a:pPr algn="ctr"/>
                      <a:endParaRPr lang="en-IN" dirty="0"/>
                    </a:p>
                  </a:txBody>
                  <a:tcPr/>
                </a:tc>
                <a:tc>
                  <a:txBody>
                    <a:bodyPr/>
                    <a:lstStyle/>
                    <a:p>
                      <a:pPr algn="ctr"/>
                      <a:r>
                        <a:rPr lang="en-US" dirty="0" smtClean="0"/>
                        <a:t>TOTAL</a:t>
                      </a:r>
                      <a:endParaRPr lang="en-IN" dirty="0"/>
                    </a:p>
                  </a:txBody>
                  <a:tcPr/>
                </a:tc>
                <a:tc>
                  <a:txBody>
                    <a:bodyPr/>
                    <a:lstStyle/>
                    <a:p>
                      <a:pPr algn="ctr"/>
                      <a:r>
                        <a:rPr lang="en-US" dirty="0" smtClean="0"/>
                        <a:t>50</a:t>
                      </a:r>
                      <a:endParaRPr lang="en-IN" dirty="0"/>
                    </a:p>
                  </a:txBody>
                  <a:tcPr/>
                </a:tc>
                <a:tc>
                  <a:txBody>
                    <a:bodyPr/>
                    <a:lstStyle/>
                    <a:p>
                      <a:pPr algn="ctr"/>
                      <a:r>
                        <a:rPr lang="en-US" dirty="0" smtClean="0"/>
                        <a:t>100</a:t>
                      </a:r>
                      <a:endParaRPr lang="en-IN" dirty="0"/>
                    </a:p>
                  </a:txBody>
                  <a:tcPr/>
                </a:tc>
              </a:tr>
            </a:tbl>
          </a:graphicData>
        </a:graphic>
      </p:graphicFrame>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225812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Weightage to content areas</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907781768"/>
              </p:ext>
            </p:extLst>
          </p:nvPr>
        </p:nvGraphicFramePr>
        <p:xfrm>
          <a:off x="1463674" y="2119313"/>
          <a:ext cx="6204669" cy="3541934"/>
        </p:xfrm>
        <a:graphic>
          <a:graphicData uri="http://schemas.openxmlformats.org/drawingml/2006/table">
            <a:tbl>
              <a:tblPr firstRow="1" bandRow="1">
                <a:tableStyleId>{073A0DAA-6AF3-43AB-8588-CEC1D06C72B9}</a:tableStyleId>
              </a:tblPr>
              <a:tblGrid>
                <a:gridCol w="652453"/>
                <a:gridCol w="2027563"/>
                <a:gridCol w="1153738"/>
                <a:gridCol w="1034046"/>
                <a:gridCol w="1336869"/>
              </a:tblGrid>
              <a:tr h="1350738">
                <a:tc>
                  <a:txBody>
                    <a:bodyPr/>
                    <a:lstStyle/>
                    <a:p>
                      <a:pPr algn="ctr"/>
                      <a:r>
                        <a:rPr lang="en-US" dirty="0" smtClean="0"/>
                        <a:t>SR NO.</a:t>
                      </a:r>
                      <a:endParaRPr lang="en-IN" dirty="0"/>
                    </a:p>
                  </a:txBody>
                  <a:tcPr/>
                </a:tc>
                <a:tc>
                  <a:txBody>
                    <a:bodyPr/>
                    <a:lstStyle/>
                    <a:p>
                      <a:pPr algn="ctr"/>
                      <a:r>
                        <a:rPr lang="en-US" dirty="0" smtClean="0"/>
                        <a:t>FORMS OF QUESTIONS</a:t>
                      </a:r>
                      <a:endParaRPr lang="en-IN" dirty="0"/>
                    </a:p>
                  </a:txBody>
                  <a:tcPr/>
                </a:tc>
                <a:tc>
                  <a:txBody>
                    <a:bodyPr/>
                    <a:lstStyle/>
                    <a:p>
                      <a:pPr algn="ctr"/>
                      <a:r>
                        <a:rPr lang="en-US" dirty="0" smtClean="0"/>
                        <a:t>NO. OF QUESTIONS</a:t>
                      </a:r>
                      <a:endParaRPr lang="en-IN" dirty="0"/>
                    </a:p>
                  </a:txBody>
                  <a:tcPr/>
                </a:tc>
                <a:tc>
                  <a:txBody>
                    <a:bodyPr/>
                    <a:lstStyle/>
                    <a:p>
                      <a:pPr algn="ctr"/>
                      <a:r>
                        <a:rPr lang="en-US" dirty="0" smtClean="0"/>
                        <a:t>MARKS</a:t>
                      </a:r>
                      <a:endParaRPr lang="en-IN" dirty="0"/>
                    </a:p>
                  </a:txBody>
                  <a:tcPr/>
                </a:tc>
                <a:tc>
                  <a:txBody>
                    <a:bodyPr/>
                    <a:lstStyle/>
                    <a:p>
                      <a:pPr algn="ctr"/>
                      <a:r>
                        <a:rPr lang="en-US" dirty="0" smtClean="0"/>
                        <a:t>%</a:t>
                      </a:r>
                      <a:endParaRPr lang="en-IN" dirty="0"/>
                    </a:p>
                  </a:txBody>
                  <a:tcPr/>
                </a:tc>
              </a:tr>
              <a:tr h="547799">
                <a:tc>
                  <a:txBody>
                    <a:bodyPr/>
                    <a:lstStyle/>
                    <a:p>
                      <a:pPr algn="ctr"/>
                      <a:r>
                        <a:rPr lang="en-US" dirty="0" smtClean="0"/>
                        <a:t>1.</a:t>
                      </a:r>
                      <a:endParaRPr lang="en-IN" dirty="0"/>
                    </a:p>
                  </a:txBody>
                  <a:tcPr/>
                </a:tc>
                <a:tc>
                  <a:txBody>
                    <a:bodyPr/>
                    <a:lstStyle/>
                    <a:p>
                      <a:pPr algn="ctr"/>
                      <a:r>
                        <a:rPr lang="en-US" dirty="0" smtClean="0"/>
                        <a:t>Objective</a:t>
                      </a:r>
                      <a:r>
                        <a:rPr lang="en-US" baseline="0" dirty="0" smtClean="0"/>
                        <a:t> type</a:t>
                      </a:r>
                      <a:endParaRPr lang="en-IN" dirty="0"/>
                    </a:p>
                  </a:txBody>
                  <a:tcPr/>
                </a:tc>
                <a:tc>
                  <a:txBody>
                    <a:bodyPr/>
                    <a:lstStyle/>
                    <a:p>
                      <a:pPr algn="ctr"/>
                      <a:r>
                        <a:rPr lang="en-US" dirty="0" smtClean="0"/>
                        <a:t>25</a:t>
                      </a:r>
                      <a:endParaRPr lang="en-IN" dirty="0"/>
                    </a:p>
                  </a:txBody>
                  <a:tcPr/>
                </a:tc>
                <a:tc>
                  <a:txBody>
                    <a:bodyPr/>
                    <a:lstStyle/>
                    <a:p>
                      <a:pPr algn="ctr"/>
                      <a:r>
                        <a:rPr lang="en-US" dirty="0" smtClean="0"/>
                        <a:t>25</a:t>
                      </a:r>
                      <a:endParaRPr lang="en-IN" dirty="0"/>
                    </a:p>
                  </a:txBody>
                  <a:tcPr/>
                </a:tc>
                <a:tc>
                  <a:txBody>
                    <a:bodyPr/>
                    <a:lstStyle/>
                    <a:p>
                      <a:pPr algn="ctr"/>
                      <a:r>
                        <a:rPr lang="en-US" dirty="0" smtClean="0"/>
                        <a:t>50</a:t>
                      </a:r>
                      <a:endParaRPr lang="en-IN" dirty="0"/>
                    </a:p>
                  </a:txBody>
                  <a:tcPr/>
                </a:tc>
              </a:tr>
              <a:tr h="547799">
                <a:tc>
                  <a:txBody>
                    <a:bodyPr/>
                    <a:lstStyle/>
                    <a:p>
                      <a:pPr algn="ctr"/>
                      <a:r>
                        <a:rPr lang="en-US" dirty="0" smtClean="0"/>
                        <a:t>2.</a:t>
                      </a:r>
                      <a:endParaRPr lang="en-IN" dirty="0"/>
                    </a:p>
                  </a:txBody>
                  <a:tcPr/>
                </a:tc>
                <a:tc>
                  <a:txBody>
                    <a:bodyPr/>
                    <a:lstStyle/>
                    <a:p>
                      <a:pPr algn="ctr"/>
                      <a:r>
                        <a:rPr lang="en-US" dirty="0" smtClean="0"/>
                        <a:t>Short</a:t>
                      </a:r>
                      <a:r>
                        <a:rPr lang="en-US" baseline="0" dirty="0" smtClean="0"/>
                        <a:t> Answer Type</a:t>
                      </a:r>
                      <a:endParaRPr lang="en-IN" dirty="0"/>
                    </a:p>
                  </a:txBody>
                  <a:tcPr/>
                </a:tc>
                <a:tc>
                  <a:txBody>
                    <a:bodyPr/>
                    <a:lstStyle/>
                    <a:p>
                      <a:pPr algn="ctr"/>
                      <a:r>
                        <a:rPr lang="en-US" dirty="0" smtClean="0"/>
                        <a:t>5</a:t>
                      </a:r>
                      <a:endParaRPr lang="en-IN" dirty="0"/>
                    </a:p>
                  </a:txBody>
                  <a:tcPr/>
                </a:tc>
                <a:tc>
                  <a:txBody>
                    <a:bodyPr/>
                    <a:lstStyle/>
                    <a:p>
                      <a:pPr algn="ctr"/>
                      <a:r>
                        <a:rPr lang="en-US" dirty="0" smtClean="0"/>
                        <a:t>15</a:t>
                      </a:r>
                      <a:endParaRPr lang="en-IN" dirty="0"/>
                    </a:p>
                  </a:txBody>
                  <a:tcPr/>
                </a:tc>
                <a:tc>
                  <a:txBody>
                    <a:bodyPr/>
                    <a:lstStyle/>
                    <a:p>
                      <a:pPr algn="ctr"/>
                      <a:r>
                        <a:rPr lang="en-US" dirty="0" smtClean="0"/>
                        <a:t>30</a:t>
                      </a:r>
                      <a:endParaRPr lang="en-IN" dirty="0"/>
                    </a:p>
                  </a:txBody>
                  <a:tcPr/>
                </a:tc>
              </a:tr>
              <a:tr h="547799">
                <a:tc>
                  <a:txBody>
                    <a:bodyPr/>
                    <a:lstStyle/>
                    <a:p>
                      <a:pPr algn="ctr"/>
                      <a:r>
                        <a:rPr lang="en-US" dirty="0" smtClean="0"/>
                        <a:t>3.</a:t>
                      </a:r>
                      <a:endParaRPr lang="en-IN" dirty="0"/>
                    </a:p>
                  </a:txBody>
                  <a:tcPr/>
                </a:tc>
                <a:tc>
                  <a:txBody>
                    <a:bodyPr/>
                    <a:lstStyle/>
                    <a:p>
                      <a:pPr algn="ctr"/>
                      <a:r>
                        <a:rPr lang="en-US" dirty="0" smtClean="0"/>
                        <a:t>Long essay</a:t>
                      </a:r>
                      <a:r>
                        <a:rPr lang="en-US" baseline="0" dirty="0" smtClean="0"/>
                        <a:t> type</a:t>
                      </a:r>
                      <a:endParaRPr lang="en-IN" dirty="0"/>
                    </a:p>
                  </a:txBody>
                  <a:tcPr/>
                </a:tc>
                <a:tc>
                  <a:txBody>
                    <a:bodyPr/>
                    <a:lstStyle/>
                    <a:p>
                      <a:pPr algn="ctr"/>
                      <a:r>
                        <a:rPr lang="en-US" dirty="0" smtClean="0"/>
                        <a:t>1</a:t>
                      </a:r>
                      <a:endParaRPr lang="en-IN" dirty="0"/>
                    </a:p>
                  </a:txBody>
                  <a:tcPr/>
                </a:tc>
                <a:tc>
                  <a:txBody>
                    <a:bodyPr/>
                    <a:lstStyle/>
                    <a:p>
                      <a:pPr algn="ctr"/>
                      <a:r>
                        <a:rPr lang="en-US" dirty="0" smtClean="0"/>
                        <a:t>10</a:t>
                      </a:r>
                      <a:endParaRPr lang="en-IN" dirty="0"/>
                    </a:p>
                  </a:txBody>
                  <a:tcPr/>
                </a:tc>
                <a:tc>
                  <a:txBody>
                    <a:bodyPr/>
                    <a:lstStyle/>
                    <a:p>
                      <a:pPr algn="ctr"/>
                      <a:r>
                        <a:rPr lang="en-US" dirty="0" smtClean="0"/>
                        <a:t>20</a:t>
                      </a:r>
                      <a:endParaRPr lang="en-IN" dirty="0"/>
                    </a:p>
                  </a:txBody>
                  <a:tcPr/>
                </a:tc>
              </a:tr>
              <a:tr h="547799">
                <a:tc>
                  <a:txBody>
                    <a:bodyPr/>
                    <a:lstStyle/>
                    <a:p>
                      <a:pPr algn="ctr"/>
                      <a:endParaRPr lang="en-IN"/>
                    </a:p>
                  </a:txBody>
                  <a:tcPr/>
                </a:tc>
                <a:tc>
                  <a:txBody>
                    <a:bodyPr/>
                    <a:lstStyle/>
                    <a:p>
                      <a:pPr algn="ctr"/>
                      <a:r>
                        <a:rPr lang="en-US" b="1" dirty="0" smtClean="0"/>
                        <a:t>TOTAL</a:t>
                      </a:r>
                      <a:endParaRPr lang="en-IN" b="1" dirty="0"/>
                    </a:p>
                  </a:txBody>
                  <a:tcPr/>
                </a:tc>
                <a:tc>
                  <a:txBody>
                    <a:bodyPr/>
                    <a:lstStyle/>
                    <a:p>
                      <a:pPr algn="ctr"/>
                      <a:r>
                        <a:rPr lang="en-US" dirty="0" smtClean="0"/>
                        <a:t>31</a:t>
                      </a:r>
                      <a:endParaRPr lang="en-IN" dirty="0"/>
                    </a:p>
                  </a:txBody>
                  <a:tcPr/>
                </a:tc>
                <a:tc>
                  <a:txBody>
                    <a:bodyPr/>
                    <a:lstStyle/>
                    <a:p>
                      <a:pPr algn="ctr"/>
                      <a:r>
                        <a:rPr lang="en-US" dirty="0" smtClean="0"/>
                        <a:t>50</a:t>
                      </a:r>
                      <a:endParaRPr lang="en-IN" dirty="0"/>
                    </a:p>
                  </a:txBody>
                  <a:tcPr/>
                </a:tc>
                <a:tc>
                  <a:txBody>
                    <a:bodyPr/>
                    <a:lstStyle/>
                    <a:p>
                      <a:pPr algn="ctr"/>
                      <a:r>
                        <a:rPr lang="en-US" dirty="0" smtClean="0"/>
                        <a:t>100</a:t>
                      </a:r>
                      <a:endParaRPr lang="en-IN" dirty="0"/>
                    </a:p>
                  </a:txBody>
                  <a:tcPr/>
                </a:tc>
              </a:tr>
            </a:tbl>
          </a:graphicData>
        </a:graphic>
      </p:graphicFrame>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47184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r>
              <a:rPr lang="en-US" dirty="0"/>
              <a:t>Scheme of </a:t>
            </a:r>
            <a:r>
              <a:rPr lang="en-US" dirty="0" smtClean="0"/>
              <a:t>options : Options or no options for any type of questions.</a:t>
            </a:r>
          </a:p>
          <a:p>
            <a:endParaRPr lang="en-US" dirty="0"/>
          </a:p>
          <a:p>
            <a:r>
              <a:rPr lang="en-US" dirty="0" smtClean="0"/>
              <a:t>Scheme of selection : The test will be in two section. Section A &amp; B</a:t>
            </a:r>
          </a:p>
          <a:p>
            <a:r>
              <a:rPr lang="en-US" dirty="0" smtClean="0"/>
              <a:t>A – Objective types</a:t>
            </a:r>
          </a:p>
          <a:p>
            <a:r>
              <a:rPr lang="en-US" dirty="0" smtClean="0"/>
              <a:t>B – short answer type </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092403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548680"/>
            <a:ext cx="6965245" cy="1202485"/>
          </a:xfrm>
        </p:spPr>
        <p:txBody>
          <a:bodyPr>
            <a:normAutofit fontScale="90000"/>
          </a:bodyPr>
          <a:lstStyle/>
          <a:p>
            <a:r>
              <a:rPr lang="en-US" dirty="0" smtClean="0"/>
              <a:t>3. Preparation of the blue print for the test</a:t>
            </a:r>
            <a:endParaRPr lang="en-IN" dirty="0"/>
          </a:p>
        </p:txBody>
      </p:sp>
      <p:sp>
        <p:nvSpPr>
          <p:cNvPr id="3" name="Content Placeholder 2"/>
          <p:cNvSpPr>
            <a:spLocks noGrp="1"/>
          </p:cNvSpPr>
          <p:nvPr>
            <p:ph idx="1"/>
          </p:nvPr>
        </p:nvSpPr>
        <p:spPr>
          <a:xfrm>
            <a:off x="1475656" y="1772816"/>
            <a:ext cx="6196405" cy="3603812"/>
          </a:xfrm>
        </p:spPr>
        <p:txBody>
          <a:bodyPr/>
          <a:lstStyle/>
          <a:p>
            <a:r>
              <a:rPr lang="en-US" dirty="0" smtClean="0"/>
              <a:t>Prepare  blue print according to the design. </a:t>
            </a:r>
          </a:p>
          <a:p>
            <a:endParaRPr lang="en-IN" dirty="0"/>
          </a:p>
        </p:txBody>
      </p:sp>
      <p:graphicFrame>
        <p:nvGraphicFramePr>
          <p:cNvPr id="4" name="Table 3"/>
          <p:cNvGraphicFramePr>
            <a:graphicFrameLocks noGrp="1"/>
          </p:cNvGraphicFramePr>
          <p:nvPr>
            <p:extLst>
              <p:ext uri="{D42A27DB-BD31-4B8C-83A1-F6EECF244321}">
                <p14:modId xmlns:p14="http://schemas.microsoft.com/office/powerpoint/2010/main" xmlns="" val="3158805170"/>
              </p:ext>
            </p:extLst>
          </p:nvPr>
        </p:nvGraphicFramePr>
        <p:xfrm>
          <a:off x="611560" y="2248762"/>
          <a:ext cx="7776865" cy="4641674"/>
        </p:xfrm>
        <a:graphic>
          <a:graphicData uri="http://schemas.openxmlformats.org/drawingml/2006/table">
            <a:tbl>
              <a:tblPr firstRow="1" bandRow="1">
                <a:tableStyleId>{073A0DAA-6AF3-43AB-8588-CEC1D06C72B9}</a:tableStyleId>
              </a:tblPr>
              <a:tblGrid>
                <a:gridCol w="1393965"/>
                <a:gridCol w="1300249"/>
                <a:gridCol w="1340951"/>
                <a:gridCol w="1149412"/>
                <a:gridCol w="1296144"/>
                <a:gridCol w="1296144"/>
              </a:tblGrid>
              <a:tr h="448077">
                <a:tc rowSpan="2">
                  <a:txBody>
                    <a:bodyPr/>
                    <a:lstStyle/>
                    <a:p>
                      <a:pPr algn="ctr"/>
                      <a:endParaRPr lang="en-US" dirty="0" smtClean="0"/>
                    </a:p>
                    <a:p>
                      <a:pPr algn="ctr"/>
                      <a:r>
                        <a:rPr lang="en-US" dirty="0" smtClean="0"/>
                        <a:t>Content </a:t>
                      </a:r>
                      <a:endParaRPr lang="en-IN" dirty="0"/>
                    </a:p>
                  </a:txBody>
                  <a:tcPr/>
                </a:tc>
                <a:tc gridSpan="5">
                  <a:txBody>
                    <a:bodyPr/>
                    <a:lstStyle/>
                    <a:p>
                      <a:pPr algn="ctr"/>
                      <a:r>
                        <a:rPr lang="en-US" dirty="0" smtClean="0"/>
                        <a:t>Level of knowledge</a:t>
                      </a:r>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r>
              <a:tr h="673052">
                <a:tc vMerge="1">
                  <a:txBody>
                    <a:bodyPr/>
                    <a:lstStyle/>
                    <a:p>
                      <a:endParaRPr lang="en-IN" dirty="0"/>
                    </a:p>
                  </a:txBody>
                  <a:tcPr/>
                </a:tc>
                <a:tc>
                  <a:txBody>
                    <a:bodyPr/>
                    <a:lstStyle/>
                    <a:p>
                      <a:r>
                        <a:rPr lang="en-US" dirty="0" smtClean="0"/>
                        <a:t>knowledge</a:t>
                      </a:r>
                      <a:endParaRPr lang="en-IN" dirty="0"/>
                    </a:p>
                  </a:txBody>
                  <a:tcPr/>
                </a:tc>
                <a:tc>
                  <a:txBody>
                    <a:bodyPr/>
                    <a:lstStyle/>
                    <a:p>
                      <a:r>
                        <a:rPr lang="en-US" dirty="0" smtClean="0"/>
                        <a:t>Application</a:t>
                      </a:r>
                      <a:endParaRPr lang="en-IN" dirty="0"/>
                    </a:p>
                  </a:txBody>
                  <a:tcPr/>
                </a:tc>
                <a:tc>
                  <a:txBody>
                    <a:bodyPr/>
                    <a:lstStyle/>
                    <a:p>
                      <a:r>
                        <a:rPr lang="en-US" dirty="0" smtClean="0"/>
                        <a:t>Analysis/ synthesis</a:t>
                      </a:r>
                      <a:endParaRPr lang="en-IN" dirty="0"/>
                    </a:p>
                  </a:txBody>
                  <a:tcPr/>
                </a:tc>
                <a:tc>
                  <a:txBody>
                    <a:bodyPr/>
                    <a:lstStyle/>
                    <a:p>
                      <a:r>
                        <a:rPr lang="en-US" dirty="0" smtClean="0"/>
                        <a:t>Evaluation</a:t>
                      </a:r>
                      <a:endParaRPr lang="en-IN" dirty="0"/>
                    </a:p>
                  </a:txBody>
                  <a:tcPr/>
                </a:tc>
                <a:tc>
                  <a:txBody>
                    <a:bodyPr/>
                    <a:lstStyle/>
                    <a:p>
                      <a:r>
                        <a:rPr lang="en-US" dirty="0" smtClean="0"/>
                        <a:t>Total items</a:t>
                      </a:r>
                      <a:endParaRPr lang="en-IN" dirty="0"/>
                    </a:p>
                  </a:txBody>
                  <a:tcPr/>
                </a:tc>
              </a:tr>
              <a:tr h="448077">
                <a:tc>
                  <a:txBody>
                    <a:bodyPr/>
                    <a:lstStyle/>
                    <a:p>
                      <a:r>
                        <a:rPr lang="en-US" dirty="0" smtClean="0"/>
                        <a:t>Principles</a:t>
                      </a:r>
                      <a:endParaRPr lang="en-IN" dirty="0"/>
                    </a:p>
                  </a:txBody>
                  <a:tcPr/>
                </a:tc>
                <a:tc>
                  <a:txBody>
                    <a:bodyPr/>
                    <a:lstStyle/>
                    <a:p>
                      <a:r>
                        <a:rPr lang="en-US" dirty="0" smtClean="0"/>
                        <a:t>2</a:t>
                      </a:r>
                      <a:endParaRPr lang="en-IN" dirty="0"/>
                    </a:p>
                  </a:txBody>
                  <a:tcPr/>
                </a:tc>
                <a:tc>
                  <a:txBody>
                    <a:bodyPr/>
                    <a:lstStyle/>
                    <a:p>
                      <a:r>
                        <a:rPr lang="en-US" dirty="0" smtClean="0"/>
                        <a:t>2</a:t>
                      </a:r>
                      <a:endParaRPr lang="en-IN" dirty="0"/>
                    </a:p>
                  </a:txBody>
                  <a:tcPr/>
                </a:tc>
                <a:tc>
                  <a:txBody>
                    <a:bodyPr/>
                    <a:lstStyle/>
                    <a:p>
                      <a:r>
                        <a:rPr lang="en-US" dirty="0" smtClean="0"/>
                        <a:t>2</a:t>
                      </a:r>
                      <a:endParaRPr lang="en-IN" dirty="0"/>
                    </a:p>
                  </a:txBody>
                  <a:tcPr/>
                </a:tc>
                <a:tc>
                  <a:txBody>
                    <a:bodyPr/>
                    <a:lstStyle/>
                    <a:p>
                      <a:endParaRPr lang="en-IN" dirty="0"/>
                    </a:p>
                  </a:txBody>
                  <a:tcPr/>
                </a:tc>
                <a:tc>
                  <a:txBody>
                    <a:bodyPr/>
                    <a:lstStyle/>
                    <a:p>
                      <a:r>
                        <a:rPr lang="en-US" dirty="0" smtClean="0"/>
                        <a:t>6</a:t>
                      </a:r>
                      <a:endParaRPr lang="en-IN" dirty="0"/>
                    </a:p>
                  </a:txBody>
                  <a:tcPr/>
                </a:tc>
              </a:tr>
              <a:tr h="448077">
                <a:tc>
                  <a:txBody>
                    <a:bodyPr/>
                    <a:lstStyle/>
                    <a:p>
                      <a:r>
                        <a:rPr lang="en-US" dirty="0" smtClean="0"/>
                        <a:t>Factors </a:t>
                      </a:r>
                      <a:r>
                        <a:rPr lang="en-US" dirty="0" err="1" smtClean="0"/>
                        <a:t>aff</a:t>
                      </a:r>
                      <a:r>
                        <a:rPr lang="en-US" dirty="0" smtClean="0"/>
                        <a:t>.</a:t>
                      </a:r>
                      <a:endParaRPr lang="en-IN" dirty="0"/>
                    </a:p>
                  </a:txBody>
                  <a:tcPr/>
                </a:tc>
                <a:tc>
                  <a:txBody>
                    <a:bodyPr/>
                    <a:lstStyle/>
                    <a:p>
                      <a:r>
                        <a:rPr lang="en-US" dirty="0" smtClean="0"/>
                        <a:t>3</a:t>
                      </a:r>
                      <a:endParaRPr lang="en-IN" dirty="0"/>
                    </a:p>
                  </a:txBody>
                  <a:tcPr/>
                </a:tc>
                <a:tc>
                  <a:txBody>
                    <a:bodyPr/>
                    <a:lstStyle/>
                    <a:p>
                      <a:r>
                        <a:rPr lang="en-US" dirty="0" smtClean="0"/>
                        <a:t>3</a:t>
                      </a:r>
                      <a:endParaRPr lang="en-IN" dirty="0"/>
                    </a:p>
                  </a:txBody>
                  <a:tcPr/>
                </a:tc>
                <a:tc>
                  <a:txBody>
                    <a:bodyPr/>
                    <a:lstStyle/>
                    <a:p>
                      <a:r>
                        <a:rPr lang="en-US" dirty="0" smtClean="0"/>
                        <a:t>4</a:t>
                      </a:r>
                      <a:endParaRPr lang="en-IN" dirty="0"/>
                    </a:p>
                  </a:txBody>
                  <a:tcPr/>
                </a:tc>
                <a:tc>
                  <a:txBody>
                    <a:bodyPr/>
                    <a:lstStyle/>
                    <a:p>
                      <a:endParaRPr lang="en-IN" dirty="0"/>
                    </a:p>
                  </a:txBody>
                  <a:tcPr/>
                </a:tc>
                <a:tc>
                  <a:txBody>
                    <a:bodyPr/>
                    <a:lstStyle/>
                    <a:p>
                      <a:r>
                        <a:rPr lang="en-US" dirty="0" smtClean="0"/>
                        <a:t>10</a:t>
                      </a:r>
                      <a:endParaRPr lang="en-IN" dirty="0"/>
                    </a:p>
                  </a:txBody>
                  <a:tcPr/>
                </a:tc>
              </a:tr>
              <a:tr h="609807">
                <a:tc>
                  <a:txBody>
                    <a:bodyPr/>
                    <a:lstStyle/>
                    <a:p>
                      <a:r>
                        <a:rPr lang="en-US" dirty="0" smtClean="0"/>
                        <a:t>pathophysiology</a:t>
                      </a:r>
                      <a:endParaRPr lang="en-IN" dirty="0"/>
                    </a:p>
                  </a:txBody>
                  <a:tcPr/>
                </a:tc>
                <a:tc>
                  <a:txBody>
                    <a:bodyPr/>
                    <a:lstStyle/>
                    <a:p>
                      <a:r>
                        <a:rPr lang="en-US" dirty="0" smtClean="0"/>
                        <a:t>3</a:t>
                      </a:r>
                      <a:endParaRPr lang="en-IN" dirty="0"/>
                    </a:p>
                  </a:txBody>
                  <a:tcPr/>
                </a:tc>
                <a:tc>
                  <a:txBody>
                    <a:bodyPr/>
                    <a:lstStyle/>
                    <a:p>
                      <a:r>
                        <a:rPr lang="en-US" dirty="0" smtClean="0"/>
                        <a:t>3</a:t>
                      </a:r>
                      <a:endParaRPr lang="en-IN" dirty="0"/>
                    </a:p>
                  </a:txBody>
                  <a:tcPr/>
                </a:tc>
                <a:tc>
                  <a:txBody>
                    <a:bodyPr/>
                    <a:lstStyle/>
                    <a:p>
                      <a:r>
                        <a:rPr lang="en-US" dirty="0" smtClean="0"/>
                        <a:t>4</a:t>
                      </a:r>
                      <a:endParaRPr lang="en-IN" dirty="0"/>
                    </a:p>
                  </a:txBody>
                  <a:tcPr/>
                </a:tc>
                <a:tc>
                  <a:txBody>
                    <a:bodyPr/>
                    <a:lstStyle/>
                    <a:p>
                      <a:endParaRPr lang="en-IN" dirty="0"/>
                    </a:p>
                  </a:txBody>
                  <a:tcPr/>
                </a:tc>
                <a:tc>
                  <a:txBody>
                    <a:bodyPr/>
                    <a:lstStyle/>
                    <a:p>
                      <a:r>
                        <a:rPr lang="en-US" dirty="0" smtClean="0"/>
                        <a:t>10</a:t>
                      </a:r>
                      <a:endParaRPr lang="en-IN" dirty="0"/>
                    </a:p>
                  </a:txBody>
                  <a:tcPr/>
                </a:tc>
              </a:tr>
              <a:tr h="448077">
                <a:tc>
                  <a:txBody>
                    <a:bodyPr/>
                    <a:lstStyle/>
                    <a:p>
                      <a:r>
                        <a:rPr lang="en-US" dirty="0" smtClean="0"/>
                        <a:t>assessment</a:t>
                      </a:r>
                      <a:endParaRPr lang="en-IN" dirty="0"/>
                    </a:p>
                  </a:txBody>
                  <a:tcPr/>
                </a:tc>
                <a:tc>
                  <a:txBody>
                    <a:bodyPr/>
                    <a:lstStyle/>
                    <a:p>
                      <a:r>
                        <a:rPr lang="en-US" dirty="0" smtClean="0"/>
                        <a:t>1</a:t>
                      </a:r>
                      <a:endParaRPr lang="en-IN" dirty="0"/>
                    </a:p>
                  </a:txBody>
                  <a:tcPr/>
                </a:tc>
                <a:tc>
                  <a:txBody>
                    <a:bodyPr/>
                    <a:lstStyle/>
                    <a:p>
                      <a:r>
                        <a:rPr lang="en-US" dirty="0" smtClean="0"/>
                        <a:t>3</a:t>
                      </a:r>
                      <a:endParaRPr lang="en-IN" dirty="0"/>
                    </a:p>
                  </a:txBody>
                  <a:tcPr/>
                </a:tc>
                <a:tc>
                  <a:txBody>
                    <a:bodyPr/>
                    <a:lstStyle/>
                    <a:p>
                      <a:r>
                        <a:rPr lang="en-US" dirty="0" smtClean="0"/>
                        <a:t>4</a:t>
                      </a:r>
                      <a:endParaRPr lang="en-IN" dirty="0"/>
                    </a:p>
                  </a:txBody>
                  <a:tcPr/>
                </a:tc>
                <a:tc>
                  <a:txBody>
                    <a:bodyPr/>
                    <a:lstStyle/>
                    <a:p>
                      <a:r>
                        <a:rPr lang="en-US" dirty="0" smtClean="0"/>
                        <a:t>2</a:t>
                      </a:r>
                      <a:endParaRPr lang="en-IN" dirty="0"/>
                    </a:p>
                  </a:txBody>
                  <a:tcPr/>
                </a:tc>
                <a:tc>
                  <a:txBody>
                    <a:bodyPr/>
                    <a:lstStyle/>
                    <a:p>
                      <a:r>
                        <a:rPr lang="en-US" dirty="0" smtClean="0"/>
                        <a:t>10</a:t>
                      </a:r>
                      <a:endParaRPr lang="en-IN" dirty="0"/>
                    </a:p>
                  </a:txBody>
                  <a:tcPr/>
                </a:tc>
              </a:tr>
              <a:tr h="609807">
                <a:tc>
                  <a:txBody>
                    <a:bodyPr/>
                    <a:lstStyle/>
                    <a:p>
                      <a:r>
                        <a:rPr lang="en-US" dirty="0" smtClean="0"/>
                        <a:t>Nursing measures</a:t>
                      </a:r>
                      <a:endParaRPr lang="en-IN" dirty="0"/>
                    </a:p>
                  </a:txBody>
                  <a:tcPr/>
                </a:tc>
                <a:tc>
                  <a:txBody>
                    <a:bodyPr/>
                    <a:lstStyle/>
                    <a:p>
                      <a:endParaRPr lang="en-IN" dirty="0"/>
                    </a:p>
                  </a:txBody>
                  <a:tcPr/>
                </a:tc>
                <a:tc>
                  <a:txBody>
                    <a:bodyPr/>
                    <a:lstStyle/>
                    <a:p>
                      <a:r>
                        <a:rPr lang="en-US" dirty="0" smtClean="0"/>
                        <a:t>3</a:t>
                      </a:r>
                      <a:endParaRPr lang="en-IN" dirty="0"/>
                    </a:p>
                  </a:txBody>
                  <a:tcPr/>
                </a:tc>
                <a:tc>
                  <a:txBody>
                    <a:bodyPr/>
                    <a:lstStyle/>
                    <a:p>
                      <a:r>
                        <a:rPr lang="en-US" dirty="0" smtClean="0"/>
                        <a:t>3</a:t>
                      </a:r>
                      <a:endParaRPr lang="en-IN" dirty="0"/>
                    </a:p>
                  </a:txBody>
                  <a:tcPr/>
                </a:tc>
                <a:tc>
                  <a:txBody>
                    <a:bodyPr/>
                    <a:lstStyle/>
                    <a:p>
                      <a:r>
                        <a:rPr lang="en-US" dirty="0" smtClean="0"/>
                        <a:t>4</a:t>
                      </a:r>
                      <a:endParaRPr lang="en-IN" dirty="0"/>
                    </a:p>
                  </a:txBody>
                  <a:tcPr/>
                </a:tc>
                <a:tc>
                  <a:txBody>
                    <a:bodyPr/>
                    <a:lstStyle/>
                    <a:p>
                      <a:r>
                        <a:rPr lang="en-US" dirty="0" smtClean="0"/>
                        <a:t>10</a:t>
                      </a:r>
                      <a:endParaRPr lang="en-IN" dirty="0"/>
                    </a:p>
                  </a:txBody>
                  <a:tcPr/>
                </a:tc>
              </a:tr>
              <a:tr h="448077">
                <a:tc>
                  <a:txBody>
                    <a:bodyPr/>
                    <a:lstStyle/>
                    <a:p>
                      <a:r>
                        <a:rPr lang="en-US" dirty="0" smtClean="0"/>
                        <a:t>Evaluation</a:t>
                      </a:r>
                      <a:endParaRPr lang="en-IN" dirty="0"/>
                    </a:p>
                  </a:txBody>
                  <a:tcPr/>
                </a:tc>
                <a:tc>
                  <a:txBody>
                    <a:bodyPr/>
                    <a:lstStyle/>
                    <a:p>
                      <a:endParaRPr lang="en-IN" dirty="0"/>
                    </a:p>
                  </a:txBody>
                  <a:tcPr/>
                </a:tc>
                <a:tc>
                  <a:txBody>
                    <a:bodyPr/>
                    <a:lstStyle/>
                    <a:p>
                      <a:r>
                        <a:rPr lang="en-US" dirty="0" smtClean="0"/>
                        <a:t>1</a:t>
                      </a:r>
                      <a:endParaRPr lang="en-IN" dirty="0"/>
                    </a:p>
                  </a:txBody>
                  <a:tcPr/>
                </a:tc>
                <a:tc>
                  <a:txBody>
                    <a:bodyPr/>
                    <a:lstStyle/>
                    <a:p>
                      <a:r>
                        <a:rPr lang="en-US" dirty="0" smtClean="0"/>
                        <a:t>1</a:t>
                      </a:r>
                      <a:endParaRPr lang="en-IN" dirty="0"/>
                    </a:p>
                  </a:txBody>
                  <a:tcPr/>
                </a:tc>
                <a:tc>
                  <a:txBody>
                    <a:bodyPr/>
                    <a:lstStyle/>
                    <a:p>
                      <a:r>
                        <a:rPr lang="en-US" dirty="0" smtClean="0"/>
                        <a:t>2</a:t>
                      </a:r>
                      <a:endParaRPr lang="en-IN" dirty="0"/>
                    </a:p>
                  </a:txBody>
                  <a:tcPr/>
                </a:tc>
                <a:tc>
                  <a:txBody>
                    <a:bodyPr/>
                    <a:lstStyle/>
                    <a:p>
                      <a:r>
                        <a:rPr lang="en-US" dirty="0" smtClean="0"/>
                        <a:t>4</a:t>
                      </a:r>
                      <a:endParaRPr lang="en-IN" dirty="0"/>
                    </a:p>
                  </a:txBody>
                  <a:tcPr/>
                </a:tc>
              </a:tr>
              <a:tr h="448077">
                <a:tc>
                  <a:txBody>
                    <a:bodyPr/>
                    <a:lstStyle/>
                    <a:p>
                      <a:r>
                        <a:rPr lang="en-US" dirty="0" smtClean="0"/>
                        <a:t>Total items</a:t>
                      </a:r>
                      <a:endParaRPr lang="en-IN" dirty="0"/>
                    </a:p>
                  </a:txBody>
                  <a:tcPr/>
                </a:tc>
                <a:tc>
                  <a:txBody>
                    <a:bodyPr/>
                    <a:lstStyle/>
                    <a:p>
                      <a:r>
                        <a:rPr lang="en-US" dirty="0" smtClean="0"/>
                        <a:t>9</a:t>
                      </a:r>
                      <a:endParaRPr lang="en-IN" dirty="0"/>
                    </a:p>
                  </a:txBody>
                  <a:tcPr/>
                </a:tc>
                <a:tc>
                  <a:txBody>
                    <a:bodyPr/>
                    <a:lstStyle/>
                    <a:p>
                      <a:r>
                        <a:rPr lang="en-US" dirty="0" smtClean="0"/>
                        <a:t>15</a:t>
                      </a:r>
                      <a:endParaRPr lang="en-IN" dirty="0"/>
                    </a:p>
                  </a:txBody>
                  <a:tcPr/>
                </a:tc>
                <a:tc>
                  <a:txBody>
                    <a:bodyPr/>
                    <a:lstStyle/>
                    <a:p>
                      <a:r>
                        <a:rPr lang="en-US" dirty="0" smtClean="0"/>
                        <a:t>18</a:t>
                      </a:r>
                      <a:endParaRPr lang="en-IN" dirty="0"/>
                    </a:p>
                  </a:txBody>
                  <a:tcPr/>
                </a:tc>
                <a:tc>
                  <a:txBody>
                    <a:bodyPr/>
                    <a:lstStyle/>
                    <a:p>
                      <a:r>
                        <a:rPr lang="en-US" dirty="0" smtClean="0"/>
                        <a:t>8</a:t>
                      </a:r>
                      <a:endParaRPr lang="en-IN" dirty="0"/>
                    </a:p>
                  </a:txBody>
                  <a:tcPr/>
                </a:tc>
                <a:tc>
                  <a:txBody>
                    <a:bodyPr/>
                    <a:lstStyle/>
                    <a:p>
                      <a:r>
                        <a:rPr lang="en-US" dirty="0" smtClean="0"/>
                        <a:t>50</a:t>
                      </a:r>
                      <a:endParaRPr lang="en-IN" dirty="0"/>
                    </a:p>
                  </a:txBody>
                  <a:tcPr/>
                </a:tc>
              </a:tr>
            </a:tbl>
          </a:graphicData>
        </a:graphic>
      </p:graphicFrame>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013207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Construction of items</a:t>
            </a:r>
            <a:endParaRPr lang="en-IN" dirty="0"/>
          </a:p>
        </p:txBody>
      </p:sp>
      <p:sp>
        <p:nvSpPr>
          <p:cNvPr id="3" name="Content Placeholder 2"/>
          <p:cNvSpPr>
            <a:spLocks noGrp="1"/>
          </p:cNvSpPr>
          <p:nvPr>
            <p:ph idx="1"/>
          </p:nvPr>
        </p:nvSpPr>
        <p:spPr/>
        <p:txBody>
          <a:bodyPr/>
          <a:lstStyle/>
          <a:p>
            <a:r>
              <a:rPr lang="en-US" dirty="0" smtClean="0"/>
              <a:t>Blue print gives definite ideas</a:t>
            </a:r>
          </a:p>
          <a:p>
            <a:r>
              <a:rPr lang="en-US" dirty="0" smtClean="0"/>
              <a:t>While setting questions and making the final selection, care has to be taken to maintain weightage marks of difficult level.</a:t>
            </a:r>
          </a:p>
          <a:p>
            <a:r>
              <a:rPr lang="en-US" dirty="0" smtClean="0"/>
              <a:t>Checked sufficient answers of asked questions.</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534538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Organization of the test</a:t>
            </a:r>
            <a:endParaRPr lang="en-IN" dirty="0"/>
          </a:p>
        </p:txBody>
      </p:sp>
      <p:sp>
        <p:nvSpPr>
          <p:cNvPr id="3" name="Content Placeholder 2"/>
          <p:cNvSpPr>
            <a:spLocks noGrp="1"/>
          </p:cNvSpPr>
          <p:nvPr>
            <p:ph idx="1"/>
          </p:nvPr>
        </p:nvSpPr>
        <p:spPr/>
        <p:txBody>
          <a:bodyPr/>
          <a:lstStyle/>
          <a:p>
            <a:r>
              <a:rPr lang="en-US" dirty="0" smtClean="0"/>
              <a:t>After finalizing the items it has to be arranged according to scheme of questions.</a:t>
            </a:r>
          </a:p>
          <a:p>
            <a:r>
              <a:rPr lang="en-US" dirty="0" smtClean="0"/>
              <a:t>Exam, maximum marks and times, instruction etc. have to be written at appropriate places.</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49483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a:xfrm>
            <a:off x="1089377" y="397715"/>
            <a:ext cx="6965245" cy="1202485"/>
          </a:xfrm>
        </p:spPr>
        <p:txBody>
          <a:bodyPr/>
          <a:lstStyle/>
          <a:p>
            <a:r>
              <a:rPr lang="en-US" dirty="0"/>
              <a:t>Assessment </a:t>
            </a:r>
          </a:p>
        </p:txBody>
      </p:sp>
      <p:pic>
        <p:nvPicPr>
          <p:cNvPr id="65542" name="Picture 6" descr="Thinking_Statu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652120" y="1988840"/>
            <a:ext cx="2124075" cy="3105150"/>
          </a:xfrm>
          <a:prstGeom prst="rect">
            <a:avLst/>
          </a:prstGeom>
          <a:noFill/>
          <a:extLst>
            <a:ext uri="{909E8E84-426E-40DD-AFC4-6F175D3DCCD1}">
              <a14:hiddenFill xmlns:a14="http://schemas.microsoft.com/office/drawing/2010/main" xmlns="">
                <a:solidFill>
                  <a:srgbClr val="FFFFFF"/>
                </a:solidFill>
              </a14:hiddenFill>
            </a:ext>
          </a:extLst>
        </p:spPr>
      </p:pic>
      <p:sp>
        <p:nvSpPr>
          <p:cNvPr id="65543" name="AutoShape 7"/>
          <p:cNvSpPr>
            <a:spLocks noChangeArrowheads="1"/>
          </p:cNvSpPr>
          <p:nvPr/>
        </p:nvSpPr>
        <p:spPr bwMode="auto">
          <a:xfrm>
            <a:off x="827584" y="1484784"/>
            <a:ext cx="3657600" cy="1828800"/>
          </a:xfrm>
          <a:prstGeom prst="cloudCallout">
            <a:avLst>
              <a:gd name="adj1" fmla="val 108722"/>
              <a:gd name="adj2" fmla="val -31162"/>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r>
              <a:rPr lang="en-US" dirty="0"/>
              <a:t>Assessment includes many different possible activities, not just tests!</a:t>
            </a:r>
          </a:p>
        </p:txBody>
      </p:sp>
      <p:sp>
        <p:nvSpPr>
          <p:cNvPr id="65544" name="Text Box 8"/>
          <p:cNvSpPr txBox="1">
            <a:spLocks noChangeArrowheads="1"/>
          </p:cNvSpPr>
          <p:nvPr/>
        </p:nvSpPr>
        <p:spPr bwMode="auto">
          <a:xfrm>
            <a:off x="1043608" y="5257800"/>
            <a:ext cx="712879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dirty="0"/>
              <a:t>But, since tests are a large part of current assessment practices, this whole </a:t>
            </a:r>
            <a:r>
              <a:rPr lang="en-US" dirty="0" smtClean="0"/>
              <a:t>UNIT </a:t>
            </a:r>
            <a:r>
              <a:rPr lang="en-US" dirty="0"/>
              <a:t>is dedicated to them.</a:t>
            </a:r>
          </a:p>
        </p:txBody>
      </p:sp>
      <p:sp>
        <p:nvSpPr>
          <p:cNvPr id="6" name="Footer Placeholder 5"/>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166202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Preparation of scheme of evaluation</a:t>
            </a:r>
            <a:endParaRPr lang="en-IN" dirty="0"/>
          </a:p>
        </p:txBody>
      </p:sp>
      <p:sp>
        <p:nvSpPr>
          <p:cNvPr id="3" name="Content Placeholder 2"/>
          <p:cNvSpPr>
            <a:spLocks noGrp="1"/>
          </p:cNvSpPr>
          <p:nvPr>
            <p:ph idx="1"/>
          </p:nvPr>
        </p:nvSpPr>
        <p:spPr/>
        <p:txBody>
          <a:bodyPr/>
          <a:lstStyle/>
          <a:p>
            <a:r>
              <a:rPr lang="en-US" dirty="0" smtClean="0"/>
              <a:t>To maintain objectively, scoring should be done strictly.</a:t>
            </a:r>
          </a:p>
          <a:p>
            <a:r>
              <a:rPr lang="en-US" dirty="0" smtClean="0"/>
              <a:t>For objective type items, a scoring key showing the no. of items and its connect answer is to be prepared.</a:t>
            </a:r>
          </a:p>
          <a:p>
            <a:r>
              <a:rPr lang="en-US" dirty="0" smtClean="0"/>
              <a:t>Point method or rating method is used to evaluate essay questions.</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475450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7.  Perform on going construct validation studies</a:t>
            </a:r>
            <a:endParaRPr lang="en-PH" dirty="0"/>
          </a:p>
        </p:txBody>
      </p:sp>
      <p:sp>
        <p:nvSpPr>
          <p:cNvPr id="3" name="Content Placeholder 2"/>
          <p:cNvSpPr>
            <a:spLocks noGrp="1"/>
          </p:cNvSpPr>
          <p:nvPr>
            <p:ph idx="1"/>
          </p:nvPr>
        </p:nvSpPr>
        <p:spPr>
          <a:xfrm>
            <a:off x="1403648" y="2636912"/>
            <a:ext cx="6196405" cy="3603812"/>
          </a:xfrm>
        </p:spPr>
        <p:txBody>
          <a:bodyPr>
            <a:normAutofit/>
          </a:bodyPr>
          <a:lstStyle/>
          <a:p>
            <a:pPr algn="just"/>
            <a:r>
              <a:rPr lang="en-PH" sz="2400" dirty="0" smtClean="0"/>
              <a:t>No standardized instrument is expected to be used repeatedly without a rigorous program of on going construct validation.</a:t>
            </a:r>
          </a:p>
          <a:p>
            <a:pPr algn="just"/>
            <a:r>
              <a:rPr lang="en-PH" sz="2400" dirty="0" smtClean="0"/>
              <a:t>Any standardized test, once developed, must be accompanied by systematic corroboration of its effectiveness and by steps towards its improvement.</a:t>
            </a:r>
            <a:endParaRPr lang="en-PH" sz="2400"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9066275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651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600810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7124" y="0"/>
            <a:ext cx="9126876" cy="685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560277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744"/>
            <a:ext cx="9144000" cy="6865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945436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65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961465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7531" y="0"/>
            <a:ext cx="9171531" cy="6885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078954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1119" y="0"/>
            <a:ext cx="9155119" cy="6873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369534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65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901331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65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867014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Standardized tests</a:t>
            </a:r>
            <a:endParaRPr lang="en-IN" dirty="0"/>
          </a:p>
        </p:txBody>
      </p:sp>
      <p:sp>
        <p:nvSpPr>
          <p:cNvPr id="3" name="TextBox 2"/>
          <p:cNvSpPr txBox="1"/>
          <p:nvPr/>
        </p:nvSpPr>
        <p:spPr>
          <a:xfrm>
            <a:off x="1187624" y="2132856"/>
            <a:ext cx="6912768" cy="3385542"/>
          </a:xfrm>
          <a:prstGeom prst="rect">
            <a:avLst/>
          </a:prstGeom>
          <a:noFill/>
        </p:spPr>
        <p:txBody>
          <a:bodyPr wrap="square" rtlCol="0">
            <a:spAutoFit/>
          </a:bodyPr>
          <a:lstStyle/>
          <a:p>
            <a:pPr marL="285750" indent="-285750" algn="just">
              <a:buFont typeface="Arial" pitchFamily="34" charset="0"/>
              <a:buChar char="•"/>
            </a:pPr>
            <a:r>
              <a:rPr lang="en-US" sz="2800" dirty="0" smtClean="0"/>
              <a:t>Standardization means uniformity of procedure in scoring, administering and interpreting the results.</a:t>
            </a:r>
          </a:p>
          <a:p>
            <a:pPr algn="just"/>
            <a:endParaRPr lang="en-US" sz="2800" dirty="0" smtClean="0"/>
          </a:p>
          <a:p>
            <a:pPr marL="285750" indent="-285750" algn="just">
              <a:buFont typeface="Arial" pitchFamily="34" charset="0"/>
              <a:buChar char="•"/>
            </a:pPr>
            <a:r>
              <a:rPr lang="en-US" sz="2800" dirty="0" smtClean="0"/>
              <a:t>Standardization test are instrument that measured and predict ability/ aptitude and achievement. </a:t>
            </a:r>
          </a:p>
          <a:p>
            <a:pPr marL="285750" indent="-285750">
              <a:buFont typeface="Arial" pitchFamily="34" charset="0"/>
              <a:buChar char="•"/>
            </a:pP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407847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25896"/>
            <a:ext cx="9144000" cy="6865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171918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34280"/>
            <a:ext cx="9144000" cy="6865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543879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23339"/>
            <a:ext cx="9144000" cy="6865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152101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65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536686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0088" y="0"/>
            <a:ext cx="9174088" cy="68877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467881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65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59679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65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5042776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273860772"/>
              </p:ext>
            </p:extLst>
          </p:nvPr>
        </p:nvGraphicFramePr>
        <p:xfrm>
          <a:off x="1463675" y="2119313"/>
          <a:ext cx="6196013" cy="360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p:nvPr/>
        </p:nvSpPr>
        <p:spPr>
          <a:xfrm>
            <a:off x="277124" y="4769794"/>
            <a:ext cx="1390018" cy="882661"/>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grpSp>
        <p:nvGrpSpPr>
          <p:cNvPr id="6" name="Group 5"/>
          <p:cNvGrpSpPr/>
          <p:nvPr/>
        </p:nvGrpSpPr>
        <p:grpSpPr>
          <a:xfrm>
            <a:off x="415840" y="4921450"/>
            <a:ext cx="1390018" cy="882661"/>
            <a:chOff x="781308" y="2720769"/>
            <a:chExt cx="1390018" cy="882661"/>
          </a:xfrm>
        </p:grpSpPr>
        <p:sp>
          <p:nvSpPr>
            <p:cNvPr id="7" name="Rounded Rectangle 6"/>
            <p:cNvSpPr/>
            <p:nvPr/>
          </p:nvSpPr>
          <p:spPr>
            <a:xfrm>
              <a:off x="781308" y="2720769"/>
              <a:ext cx="1390018" cy="882661"/>
            </a:xfrm>
            <a:prstGeom prst="roundRect">
              <a:avLst>
                <a:gd name="adj" fmla="val 10000"/>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807160" y="2746621"/>
              <a:ext cx="1338314" cy="830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IN" sz="2300" kern="1200"/>
            </a:p>
          </p:txBody>
        </p:sp>
      </p:grpSp>
      <p:sp>
        <p:nvSpPr>
          <p:cNvPr id="9" name="TextBox 8"/>
          <p:cNvSpPr txBox="1"/>
          <p:nvPr/>
        </p:nvSpPr>
        <p:spPr>
          <a:xfrm>
            <a:off x="441692" y="4947302"/>
            <a:ext cx="1338314" cy="646331"/>
          </a:xfrm>
          <a:prstGeom prst="rect">
            <a:avLst/>
          </a:prstGeom>
          <a:noFill/>
        </p:spPr>
        <p:txBody>
          <a:bodyPr wrap="square" rtlCol="0">
            <a:spAutoFit/>
          </a:bodyPr>
          <a:lstStyle/>
          <a:p>
            <a:pPr algn="ctr"/>
            <a:r>
              <a:rPr lang="en-US" b="1" dirty="0" smtClean="0">
                <a:solidFill>
                  <a:schemeClr val="tx1">
                    <a:lumMod val="85000"/>
                    <a:lumOff val="15000"/>
                  </a:schemeClr>
                </a:solidFill>
              </a:rPr>
              <a:t>True – false</a:t>
            </a:r>
          </a:p>
          <a:p>
            <a:pPr algn="ctr"/>
            <a:r>
              <a:rPr lang="en-US" b="1" dirty="0" smtClean="0">
                <a:solidFill>
                  <a:schemeClr val="tx1">
                    <a:lumMod val="85000"/>
                    <a:lumOff val="15000"/>
                  </a:schemeClr>
                </a:solidFill>
              </a:rPr>
              <a:t>item </a:t>
            </a:r>
            <a:endParaRPr lang="en-IN" b="1" dirty="0">
              <a:solidFill>
                <a:schemeClr val="tx1">
                  <a:lumMod val="85000"/>
                  <a:lumOff val="15000"/>
                </a:schemeClr>
              </a:solidFill>
            </a:endParaRPr>
          </a:p>
        </p:txBody>
      </p:sp>
      <p:sp>
        <p:nvSpPr>
          <p:cNvPr id="10" name="Rounded Rectangle 9"/>
          <p:cNvSpPr/>
          <p:nvPr/>
        </p:nvSpPr>
        <p:spPr>
          <a:xfrm>
            <a:off x="7452320" y="4814444"/>
            <a:ext cx="1390018" cy="882661"/>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grpSp>
        <p:nvGrpSpPr>
          <p:cNvPr id="12" name="Group 11"/>
          <p:cNvGrpSpPr/>
          <p:nvPr/>
        </p:nvGrpSpPr>
        <p:grpSpPr>
          <a:xfrm>
            <a:off x="7605851" y="4947301"/>
            <a:ext cx="1390018" cy="882661"/>
            <a:chOff x="4764510" y="2720963"/>
            <a:chExt cx="1390018" cy="882661"/>
          </a:xfrm>
        </p:grpSpPr>
        <p:sp>
          <p:nvSpPr>
            <p:cNvPr id="13" name="Rounded Rectangle 12"/>
            <p:cNvSpPr/>
            <p:nvPr/>
          </p:nvSpPr>
          <p:spPr>
            <a:xfrm>
              <a:off x="4764510" y="2720963"/>
              <a:ext cx="1390018" cy="882661"/>
            </a:xfrm>
            <a:prstGeom prst="roundRect">
              <a:avLst>
                <a:gd name="adj" fmla="val 10000"/>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4"/>
            <p:cNvSpPr/>
            <p:nvPr/>
          </p:nvSpPr>
          <p:spPr>
            <a:xfrm>
              <a:off x="4790362" y="2746815"/>
              <a:ext cx="1338314" cy="830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IN" sz="2300" kern="1200"/>
            </a:p>
          </p:txBody>
        </p:sp>
      </p:grpSp>
      <p:cxnSp>
        <p:nvCxnSpPr>
          <p:cNvPr id="16" name="Straight Connector 15"/>
          <p:cNvCxnSpPr/>
          <p:nvPr/>
        </p:nvCxnSpPr>
        <p:spPr>
          <a:xfrm flipH="1">
            <a:off x="1110849" y="4581128"/>
            <a:ext cx="1444927"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a:xfrm>
            <a:off x="1110849" y="4581128"/>
            <a:ext cx="0" cy="188666"/>
          </a:xfrm>
          <a:prstGeom prst="line">
            <a:avLst/>
          </a:prstGeom>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a:xfrm>
            <a:off x="6660232" y="4575742"/>
            <a:ext cx="1487097"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a:xfrm>
            <a:off x="8147329" y="4581128"/>
            <a:ext cx="0" cy="233316"/>
          </a:xfrm>
          <a:prstGeom prst="line">
            <a:avLst/>
          </a:prstGeom>
        </p:spPr>
        <p:style>
          <a:lnRef idx="1">
            <a:schemeClr val="accent3"/>
          </a:lnRef>
          <a:fillRef idx="0">
            <a:schemeClr val="accent3"/>
          </a:fillRef>
          <a:effectRef idx="0">
            <a:schemeClr val="accent3"/>
          </a:effectRef>
          <a:fontRef idx="minor">
            <a:schemeClr val="tx1"/>
          </a:fontRef>
        </p:style>
      </p:cxnSp>
      <p:sp>
        <p:nvSpPr>
          <p:cNvPr id="24" name="TextBox 23"/>
          <p:cNvSpPr txBox="1"/>
          <p:nvPr/>
        </p:nvSpPr>
        <p:spPr>
          <a:xfrm>
            <a:off x="7605851" y="5050774"/>
            <a:ext cx="1338314" cy="646331"/>
          </a:xfrm>
          <a:prstGeom prst="rect">
            <a:avLst/>
          </a:prstGeom>
          <a:noFill/>
        </p:spPr>
        <p:txBody>
          <a:bodyPr wrap="square" rtlCol="0">
            <a:spAutoFit/>
          </a:bodyPr>
          <a:lstStyle/>
          <a:p>
            <a:pPr algn="ctr"/>
            <a:r>
              <a:rPr lang="en-US" b="1" dirty="0" smtClean="0">
                <a:solidFill>
                  <a:schemeClr val="tx1">
                    <a:lumMod val="85000"/>
                    <a:lumOff val="15000"/>
                  </a:schemeClr>
                </a:solidFill>
              </a:rPr>
              <a:t>Completion type</a:t>
            </a:r>
            <a:endParaRPr lang="en-IN" b="1" dirty="0">
              <a:solidFill>
                <a:schemeClr val="tx1">
                  <a:lumMod val="85000"/>
                  <a:lumOff val="15000"/>
                </a:schemeClr>
              </a:solidFill>
            </a:endParaRPr>
          </a:p>
        </p:txBody>
      </p:sp>
      <p:sp>
        <p:nvSpPr>
          <p:cNvPr id="19" name="Footer Placeholder 18"/>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9656530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620688"/>
            <a:ext cx="6965245" cy="1202485"/>
          </a:xfrm>
        </p:spPr>
        <p:txBody>
          <a:bodyPr>
            <a:normAutofit/>
          </a:bodyPr>
          <a:lstStyle/>
          <a:p>
            <a:r>
              <a:rPr lang="en-US" sz="3600" b="1" dirty="0" smtClean="0">
                <a:solidFill>
                  <a:srgbClr val="FF0000"/>
                </a:solidFill>
              </a:rPr>
              <a:t>SHORT ANSWER QUESTIONS</a:t>
            </a:r>
            <a:endParaRPr lang="en-IN" sz="3600" b="1" dirty="0">
              <a:solidFill>
                <a:srgbClr val="FF0000"/>
              </a:solidFill>
            </a:endParaRPr>
          </a:p>
        </p:txBody>
      </p:sp>
      <p:sp>
        <p:nvSpPr>
          <p:cNvPr id="3" name="Content Placeholder 2"/>
          <p:cNvSpPr>
            <a:spLocks noGrp="1"/>
          </p:cNvSpPr>
          <p:nvPr>
            <p:ph idx="1"/>
          </p:nvPr>
        </p:nvSpPr>
        <p:spPr>
          <a:xfrm>
            <a:off x="971600" y="1844824"/>
            <a:ext cx="7272808" cy="4248472"/>
          </a:xfrm>
        </p:spPr>
        <p:txBody>
          <a:bodyPr/>
          <a:lstStyle/>
          <a:p>
            <a:pPr algn="just"/>
            <a:r>
              <a:rPr lang="en-US" dirty="0" smtClean="0"/>
              <a:t>A short answer test items aim to test the knowledge by asking student to supply a word phrase, or number a question of complete a sentence.</a:t>
            </a:r>
          </a:p>
          <a:p>
            <a:pPr algn="just"/>
            <a:r>
              <a:rPr lang="en-US" dirty="0" smtClean="0"/>
              <a:t>The short answer item uses a direct question, whereas the completion of an incomplete statement.</a:t>
            </a:r>
          </a:p>
          <a:p>
            <a:pPr algn="just"/>
            <a:r>
              <a:rPr lang="en-US" dirty="0" smtClean="0"/>
              <a:t>Example : what is the name of the man discovered penicillin ?</a:t>
            </a:r>
          </a:p>
          <a:p>
            <a:pPr algn="just"/>
            <a:r>
              <a:rPr lang="en-US" dirty="0" smtClean="0"/>
              <a:t>Answer : the name of the person who discovered penicillin is Alexander Fleming</a:t>
            </a:r>
          </a:p>
          <a:p>
            <a:pPr algn="just"/>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53801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764705"/>
            <a:ext cx="7560839" cy="1224136"/>
          </a:xfrm>
        </p:spPr>
        <p:txBody>
          <a:bodyPr>
            <a:normAutofit/>
          </a:bodyPr>
          <a:lstStyle/>
          <a:p>
            <a:r>
              <a:rPr lang="en-US" sz="3600" b="1" dirty="0" smtClean="0">
                <a:solidFill>
                  <a:srgbClr val="00B050"/>
                </a:solidFill>
              </a:rPr>
              <a:t>Principles for preparing short type item</a:t>
            </a:r>
            <a:endParaRPr lang="en-IN" sz="3600" b="1" dirty="0">
              <a:solidFill>
                <a:srgbClr val="00B050"/>
              </a:solidFill>
            </a:endParaRPr>
          </a:p>
        </p:txBody>
      </p:sp>
      <p:sp>
        <p:nvSpPr>
          <p:cNvPr id="3" name="Content Placeholder 2"/>
          <p:cNvSpPr>
            <a:spLocks noGrp="1"/>
          </p:cNvSpPr>
          <p:nvPr>
            <p:ph idx="1"/>
          </p:nvPr>
        </p:nvSpPr>
        <p:spPr/>
        <p:txBody>
          <a:bodyPr/>
          <a:lstStyle/>
          <a:p>
            <a:r>
              <a:rPr lang="en-US" dirty="0" smtClean="0"/>
              <a:t>Use action oriented precise verbs</a:t>
            </a:r>
          </a:p>
          <a:p>
            <a:r>
              <a:rPr lang="en-US" dirty="0" smtClean="0"/>
              <a:t>Each item should deal with important content area</a:t>
            </a:r>
          </a:p>
          <a:p>
            <a:r>
              <a:rPr lang="en-US" dirty="0" smtClean="0"/>
              <a:t>Use precise, simple and accurate language in relation to the subject matter</a:t>
            </a:r>
          </a:p>
          <a:p>
            <a:r>
              <a:rPr lang="en-US" dirty="0" smtClean="0"/>
              <a:t>Provide the necessary space for answers below each question asked</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48385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Standardized tests</a:t>
            </a:r>
          </a:p>
        </p:txBody>
      </p:sp>
      <p:sp>
        <p:nvSpPr>
          <p:cNvPr id="6147" name="Rectangle 3"/>
          <p:cNvSpPr>
            <a:spLocks noGrp="1" noChangeArrowheads="1"/>
          </p:cNvSpPr>
          <p:nvPr>
            <p:ph type="body" idx="1"/>
          </p:nvPr>
        </p:nvSpPr>
        <p:spPr>
          <a:xfrm>
            <a:off x="1484040" y="1973801"/>
            <a:ext cx="6196405" cy="3603812"/>
          </a:xfrm>
        </p:spPr>
        <p:txBody>
          <a:bodyPr>
            <a:normAutofit lnSpcReduction="10000"/>
          </a:bodyPr>
          <a:lstStyle/>
          <a:p>
            <a:pPr algn="just"/>
            <a:r>
              <a:rPr lang="en-US" dirty="0" smtClean="0"/>
              <a:t>Standardized test is a test that is administered and scored in a consistent, or “standard”, manner.</a:t>
            </a:r>
          </a:p>
          <a:p>
            <a:pPr algn="just"/>
            <a:r>
              <a:rPr lang="en-PH" dirty="0"/>
              <a:t>It presupposes certain standard objectives, or criteria, that are held constant across one form of the test to another.</a:t>
            </a:r>
          </a:p>
          <a:p>
            <a:pPr algn="just"/>
            <a:r>
              <a:rPr lang="en-US" dirty="0" smtClean="0"/>
              <a:t>Assessment </a:t>
            </a:r>
            <a:r>
              <a:rPr lang="en-US" dirty="0"/>
              <a:t>instruments given to large samples of students under uniform conditions and scored according to uniform </a:t>
            </a:r>
            <a:r>
              <a:rPr lang="en-US" dirty="0" smtClean="0"/>
              <a:t>procedures.</a:t>
            </a:r>
            <a:endParaRPr lang="en-US" dirty="0"/>
          </a:p>
        </p:txBody>
      </p:sp>
      <p:sp>
        <p:nvSpPr>
          <p:cNvPr id="6148" name="Text Box 4"/>
          <p:cNvSpPr txBox="1">
            <a:spLocks noChangeArrowheads="1"/>
          </p:cNvSpPr>
          <p:nvPr/>
        </p:nvSpPr>
        <p:spPr bwMode="auto">
          <a:xfrm>
            <a:off x="1475656" y="5577613"/>
            <a:ext cx="619268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dirty="0"/>
              <a:t>For example:  </a:t>
            </a:r>
            <a:r>
              <a:rPr lang="en-US" dirty="0" smtClean="0"/>
              <a:t>SAT</a:t>
            </a:r>
            <a:r>
              <a:rPr lang="en-US" dirty="0"/>
              <a:t>, </a:t>
            </a:r>
            <a:r>
              <a:rPr lang="en-US" dirty="0" smtClean="0"/>
              <a:t>GRE, IELTS </a:t>
            </a:r>
            <a:r>
              <a:rPr lang="en-US" dirty="0"/>
              <a:t>and many of the achievement tests you took in school.</a:t>
            </a:r>
          </a:p>
        </p:txBody>
      </p:sp>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5236681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764704"/>
            <a:ext cx="6965245" cy="1202485"/>
          </a:xfrm>
        </p:spPr>
        <p:txBody>
          <a:bodyPr>
            <a:normAutofit/>
          </a:bodyPr>
          <a:lstStyle/>
          <a:p>
            <a:r>
              <a:rPr lang="en-US" sz="3600" b="1" dirty="0" smtClean="0">
                <a:solidFill>
                  <a:srgbClr val="00B050"/>
                </a:solidFill>
              </a:rPr>
              <a:t>Uses of short answer questions</a:t>
            </a:r>
            <a:endParaRPr lang="en-IN" sz="3600" b="1" dirty="0">
              <a:solidFill>
                <a:srgbClr val="00B050"/>
              </a:solidFill>
            </a:endParaRPr>
          </a:p>
        </p:txBody>
      </p:sp>
      <p:sp>
        <p:nvSpPr>
          <p:cNvPr id="3" name="Content Placeholder 2"/>
          <p:cNvSpPr>
            <a:spLocks noGrp="1"/>
          </p:cNvSpPr>
          <p:nvPr>
            <p:ph idx="1"/>
          </p:nvPr>
        </p:nvSpPr>
        <p:spPr/>
        <p:txBody>
          <a:bodyPr/>
          <a:lstStyle/>
          <a:p>
            <a:pPr algn="just"/>
            <a:r>
              <a:rPr lang="en-US" dirty="0" smtClean="0"/>
              <a:t>Suitable for measuring a wide variety of relatively simple learning outcomes such as</a:t>
            </a:r>
          </a:p>
          <a:p>
            <a:pPr algn="just"/>
            <a:r>
              <a:rPr lang="en-US" dirty="0" smtClean="0"/>
              <a:t>knowledge of terminologies, </a:t>
            </a:r>
          </a:p>
          <a:p>
            <a:pPr algn="just"/>
            <a:r>
              <a:rPr lang="en-US" dirty="0" smtClean="0"/>
              <a:t>knowledge of specific facts, </a:t>
            </a:r>
          </a:p>
          <a:p>
            <a:pPr algn="just"/>
            <a:r>
              <a:rPr lang="en-US" dirty="0" smtClean="0"/>
              <a:t>knowledge of principles, </a:t>
            </a:r>
          </a:p>
          <a:p>
            <a:pPr algn="just"/>
            <a:r>
              <a:rPr lang="en-US" dirty="0" smtClean="0"/>
              <a:t>knowledge of methods or procedure and</a:t>
            </a:r>
          </a:p>
          <a:p>
            <a:pPr algn="just"/>
            <a:r>
              <a:rPr lang="en-US" dirty="0" smtClean="0"/>
              <a:t>simple interpretation of data.</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45764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B050"/>
                </a:solidFill>
              </a:rPr>
              <a:t>Suggestions for constructing short answer questions</a:t>
            </a:r>
            <a:endParaRPr lang="en-IN" sz="3600" b="1" dirty="0">
              <a:solidFill>
                <a:srgbClr val="00B050"/>
              </a:solidFill>
            </a:endParaRPr>
          </a:p>
        </p:txBody>
      </p:sp>
      <p:sp>
        <p:nvSpPr>
          <p:cNvPr id="3" name="Content Placeholder 2"/>
          <p:cNvSpPr>
            <a:spLocks noGrp="1"/>
          </p:cNvSpPr>
          <p:nvPr>
            <p:ph idx="1"/>
          </p:nvPr>
        </p:nvSpPr>
        <p:spPr/>
        <p:txBody>
          <a:bodyPr/>
          <a:lstStyle/>
          <a:p>
            <a:pPr algn="just"/>
            <a:r>
              <a:rPr lang="en-US" dirty="0" smtClean="0"/>
              <a:t>Word the item so that the required answer is both brief </a:t>
            </a:r>
            <a:r>
              <a:rPr lang="en-US" dirty="0"/>
              <a:t>s</a:t>
            </a:r>
            <a:r>
              <a:rPr lang="en-US" dirty="0" smtClean="0"/>
              <a:t>pecific</a:t>
            </a:r>
          </a:p>
          <a:p>
            <a:pPr algn="just"/>
            <a:r>
              <a:rPr lang="en-US" dirty="0" smtClean="0"/>
              <a:t>Do not take statements directly from textbooks as a basis for SAQ</a:t>
            </a:r>
          </a:p>
          <a:p>
            <a:pPr algn="just"/>
            <a:r>
              <a:rPr lang="en-US" dirty="0" smtClean="0"/>
              <a:t>Blanks for answers should be equal in length and in a column to the right of the question.</a:t>
            </a:r>
          </a:p>
          <a:p>
            <a:pPr algn="just"/>
            <a:r>
              <a:rPr lang="en-US" dirty="0" smtClean="0"/>
              <a:t>When completion items are used, do not include too many blanks.</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29178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Advantages</a:t>
            </a:r>
            <a:endParaRPr lang="en-IN" b="1" dirty="0">
              <a:solidFill>
                <a:srgbClr val="00B050"/>
              </a:solidFill>
            </a:endParaRPr>
          </a:p>
        </p:txBody>
      </p:sp>
      <p:sp>
        <p:nvSpPr>
          <p:cNvPr id="3" name="Content Placeholder 2"/>
          <p:cNvSpPr>
            <a:spLocks noGrp="1"/>
          </p:cNvSpPr>
          <p:nvPr>
            <p:ph idx="1"/>
          </p:nvPr>
        </p:nvSpPr>
        <p:spPr/>
        <p:txBody>
          <a:bodyPr/>
          <a:lstStyle/>
          <a:p>
            <a:r>
              <a:rPr lang="en-US" dirty="0" smtClean="0"/>
              <a:t>Measure only simple learning outcomes</a:t>
            </a:r>
          </a:p>
          <a:p>
            <a:r>
              <a:rPr lang="en-US" dirty="0" smtClean="0"/>
              <a:t>Easy to score</a:t>
            </a:r>
          </a:p>
          <a:p>
            <a:r>
              <a:rPr lang="en-US" dirty="0" smtClean="0"/>
              <a:t>Reliability of the score is improved</a:t>
            </a:r>
          </a:p>
          <a:p>
            <a:r>
              <a:rPr lang="en-US" dirty="0" smtClean="0"/>
              <a:t>Quick response</a:t>
            </a:r>
          </a:p>
          <a:p>
            <a:r>
              <a:rPr lang="en-US" dirty="0" smtClean="0"/>
              <a:t>Little scope for the influence of handwriting and spelling etc.</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75135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Disadvantage </a:t>
            </a:r>
            <a:endParaRPr lang="en-IN" b="1" dirty="0">
              <a:solidFill>
                <a:srgbClr val="00B050"/>
              </a:solidFill>
            </a:endParaRPr>
          </a:p>
        </p:txBody>
      </p:sp>
      <p:sp>
        <p:nvSpPr>
          <p:cNvPr id="3" name="Content Placeholder 2"/>
          <p:cNvSpPr>
            <a:spLocks noGrp="1"/>
          </p:cNvSpPr>
          <p:nvPr>
            <p:ph idx="1"/>
          </p:nvPr>
        </p:nvSpPr>
        <p:spPr/>
        <p:txBody>
          <a:bodyPr/>
          <a:lstStyle/>
          <a:p>
            <a:r>
              <a:rPr lang="en-US" dirty="0" smtClean="0"/>
              <a:t>Not suitable for measuring complex learning outcome</a:t>
            </a:r>
          </a:p>
          <a:p>
            <a:r>
              <a:rPr lang="en-US" dirty="0" smtClean="0"/>
              <a:t>Not suitable for judging the power of analyzing and reasoning of the student.</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1278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0000"/>
                </a:solidFill>
              </a:rPr>
              <a:t>MULTIPLE CHOICE QUESTIONS</a:t>
            </a:r>
            <a:endParaRPr lang="en-IN" sz="3600" b="1" dirty="0">
              <a:solidFill>
                <a:srgbClr val="FF0000"/>
              </a:solidFill>
            </a:endParaRPr>
          </a:p>
        </p:txBody>
      </p:sp>
      <p:sp>
        <p:nvSpPr>
          <p:cNvPr id="3" name="Content Placeholder 2"/>
          <p:cNvSpPr>
            <a:spLocks noGrp="1"/>
          </p:cNvSpPr>
          <p:nvPr>
            <p:ph idx="1"/>
          </p:nvPr>
        </p:nvSpPr>
        <p:spPr/>
        <p:txBody>
          <a:bodyPr/>
          <a:lstStyle/>
          <a:p>
            <a:r>
              <a:rPr lang="en-US" dirty="0" smtClean="0"/>
              <a:t>The most widely used and useful type of objective test item</a:t>
            </a:r>
          </a:p>
          <a:p>
            <a:r>
              <a:rPr lang="en-US" dirty="0" smtClean="0"/>
              <a:t>It measures a variety of more complex outcome in the knowledge, understanding and application areas.</a:t>
            </a:r>
          </a:p>
          <a:p>
            <a:r>
              <a:rPr lang="en-US" dirty="0"/>
              <a:t>Respondents are asked to </a:t>
            </a:r>
            <a:r>
              <a:rPr lang="en-US" b="1" dirty="0"/>
              <a:t>select the best possible answer </a:t>
            </a:r>
            <a:r>
              <a:rPr lang="en-US" dirty="0"/>
              <a:t>(or answers) out of the choices form a list</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86315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115616" y="836712"/>
            <a:ext cx="7200800" cy="5400600"/>
          </a:xfrm>
        </p:spPr>
        <p:txBody>
          <a:bodyPr>
            <a:normAutofit/>
          </a:bodyPr>
          <a:lstStyle/>
          <a:p>
            <a:pPr>
              <a:lnSpc>
                <a:spcPct val="90000"/>
              </a:lnSpc>
            </a:pPr>
            <a:r>
              <a:rPr lang="en-US" dirty="0"/>
              <a:t>According to Clegg and </a:t>
            </a:r>
            <a:r>
              <a:rPr lang="en-US" dirty="0" err="1"/>
              <a:t>Cashin</a:t>
            </a:r>
            <a:r>
              <a:rPr lang="en-US" dirty="0"/>
              <a:t> (1986), a multiple choice question contains three elements:</a:t>
            </a:r>
          </a:p>
          <a:p>
            <a:pPr>
              <a:lnSpc>
                <a:spcPct val="90000"/>
              </a:lnSpc>
              <a:buNone/>
            </a:pPr>
            <a:endParaRPr lang="en-US" dirty="0"/>
          </a:p>
          <a:p>
            <a:pPr lvl="1">
              <a:lnSpc>
                <a:spcPct val="90000"/>
              </a:lnSpc>
            </a:pPr>
            <a:r>
              <a:rPr lang="en-US" b="1" dirty="0"/>
              <a:t>Item stem</a:t>
            </a:r>
            <a:r>
              <a:rPr lang="en-US" dirty="0"/>
              <a:t>: this is the problem statement. It contains all the information necessary to answer the multiple choice question.</a:t>
            </a:r>
          </a:p>
          <a:p>
            <a:pPr lvl="1">
              <a:lnSpc>
                <a:spcPct val="90000"/>
              </a:lnSpc>
            </a:pPr>
            <a:r>
              <a:rPr lang="en-US" b="1" dirty="0"/>
              <a:t>Correct option</a:t>
            </a:r>
            <a:r>
              <a:rPr lang="en-US" dirty="0"/>
              <a:t>: this is the correct answer to the multiple choice question.</a:t>
            </a:r>
          </a:p>
          <a:p>
            <a:pPr lvl="1">
              <a:lnSpc>
                <a:spcPct val="90000"/>
              </a:lnSpc>
            </a:pPr>
            <a:r>
              <a:rPr lang="en-US" b="1" dirty="0"/>
              <a:t>Distractors</a:t>
            </a:r>
            <a:r>
              <a:rPr lang="en-US" dirty="0"/>
              <a:t>: these are the incorrect answers presented as alternatives to the correct answer in a multiple choice question.</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20684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Multiple Choice Question</a:t>
            </a:r>
            <a:endParaRPr lang="en-IN" dirty="0"/>
          </a:p>
        </p:txBody>
      </p:sp>
      <p:sp>
        <p:nvSpPr>
          <p:cNvPr id="3" name="Content Placeholder 2"/>
          <p:cNvSpPr>
            <a:spLocks noGrp="1"/>
          </p:cNvSpPr>
          <p:nvPr>
            <p:ph idx="1"/>
          </p:nvPr>
        </p:nvSpPr>
        <p:spPr>
          <a:xfrm>
            <a:off x="1475656" y="2204864"/>
            <a:ext cx="6493336" cy="3950253"/>
          </a:xfrm>
        </p:spPr>
        <p:txBody>
          <a:bodyPr>
            <a:normAutofit/>
          </a:bodyPr>
          <a:lstStyle/>
          <a:p>
            <a:r>
              <a:rPr lang="en-US" dirty="0"/>
              <a:t>What is the name of the </a:t>
            </a:r>
            <a:r>
              <a:rPr lang="en-US" dirty="0" smtClean="0"/>
              <a:t>prime minister?</a:t>
            </a:r>
            <a:endParaRPr lang="en-US" dirty="0"/>
          </a:p>
          <a:p>
            <a:pPr lvl="1"/>
            <a:r>
              <a:rPr lang="en-US" dirty="0"/>
              <a:t>A. </a:t>
            </a:r>
            <a:r>
              <a:rPr lang="en-US" dirty="0" smtClean="0"/>
              <a:t>Mr. </a:t>
            </a:r>
            <a:r>
              <a:rPr lang="en-US" dirty="0" err="1" smtClean="0"/>
              <a:t>Kejriwal</a:t>
            </a:r>
            <a:endParaRPr lang="en-US" dirty="0" smtClean="0"/>
          </a:p>
          <a:p>
            <a:pPr lvl="1"/>
            <a:r>
              <a:rPr lang="en-US" dirty="0" smtClean="0"/>
              <a:t>B</a:t>
            </a:r>
            <a:r>
              <a:rPr lang="en-US" dirty="0"/>
              <a:t>. </a:t>
            </a:r>
            <a:r>
              <a:rPr lang="en-US" dirty="0" smtClean="0"/>
              <a:t>Mr. </a:t>
            </a:r>
            <a:r>
              <a:rPr lang="en-US" dirty="0" err="1" smtClean="0"/>
              <a:t>Pranab</a:t>
            </a:r>
            <a:r>
              <a:rPr lang="en-US" dirty="0" smtClean="0"/>
              <a:t> </a:t>
            </a:r>
            <a:r>
              <a:rPr lang="en-US" dirty="0" err="1" smtClean="0"/>
              <a:t>mukerjee</a:t>
            </a:r>
            <a:endParaRPr lang="en-US" dirty="0" smtClean="0"/>
          </a:p>
          <a:p>
            <a:pPr lvl="1"/>
            <a:r>
              <a:rPr lang="en-US" dirty="0" smtClean="0"/>
              <a:t>C</a:t>
            </a:r>
            <a:r>
              <a:rPr lang="en-US" dirty="0"/>
              <a:t>. </a:t>
            </a:r>
            <a:r>
              <a:rPr lang="en-US" dirty="0" smtClean="0"/>
              <a:t>Mr. </a:t>
            </a:r>
            <a:r>
              <a:rPr lang="en-US" dirty="0" err="1" smtClean="0"/>
              <a:t>Narendra</a:t>
            </a:r>
            <a:r>
              <a:rPr lang="en-US" dirty="0" smtClean="0"/>
              <a:t> Modi</a:t>
            </a:r>
          </a:p>
          <a:p>
            <a:pPr lvl="1"/>
            <a:r>
              <a:rPr lang="en-US" dirty="0" smtClean="0"/>
              <a:t>D</a:t>
            </a:r>
            <a:r>
              <a:rPr lang="en-US" dirty="0"/>
              <a:t>. </a:t>
            </a:r>
            <a:r>
              <a:rPr lang="en-US" dirty="0" smtClean="0"/>
              <a:t>Mrs. Sonia Gandhi</a:t>
            </a:r>
            <a:endParaRPr lang="en-US" dirty="0"/>
          </a:p>
          <a:p>
            <a:r>
              <a:rPr lang="en-US" dirty="0"/>
              <a:t>Item stem: “What is the name of </a:t>
            </a:r>
            <a:r>
              <a:rPr lang="en-US" dirty="0" smtClean="0"/>
              <a:t>the </a:t>
            </a:r>
            <a:r>
              <a:rPr lang="en-US" dirty="0"/>
              <a:t>prime minister</a:t>
            </a:r>
            <a:r>
              <a:rPr lang="en-US" dirty="0" smtClean="0"/>
              <a:t>?”</a:t>
            </a:r>
            <a:endParaRPr lang="en-US" dirty="0"/>
          </a:p>
          <a:p>
            <a:pPr marL="274320" lvl="1"/>
            <a:r>
              <a:rPr lang="en-US" dirty="0"/>
              <a:t>Correct answer: C. Mr. </a:t>
            </a:r>
            <a:r>
              <a:rPr lang="en-US" dirty="0" err="1"/>
              <a:t>Narendra</a:t>
            </a:r>
            <a:r>
              <a:rPr lang="en-US" dirty="0"/>
              <a:t> </a:t>
            </a:r>
            <a:r>
              <a:rPr lang="en-US" dirty="0" smtClean="0"/>
              <a:t>Modi </a:t>
            </a:r>
            <a:endParaRPr lang="en-US" dirty="0"/>
          </a:p>
          <a:p>
            <a:r>
              <a:rPr lang="en-US" dirty="0"/>
              <a:t>Distractors: A, B, &amp; D</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74230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883226"/>
          </a:xfrm>
        </p:spPr>
        <p:txBody>
          <a:bodyPr>
            <a:normAutofit fontScale="90000"/>
          </a:bodyPr>
          <a:lstStyle/>
          <a:p>
            <a:r>
              <a:rPr lang="en-US" dirty="0">
                <a:solidFill>
                  <a:schemeClr val="accent2"/>
                </a:solidFill>
                <a:effectLst>
                  <a:outerShdw blurRad="38100" dist="38100" dir="2700000" algn="tl">
                    <a:srgbClr val="C0C0C0"/>
                  </a:outerShdw>
                </a:effectLst>
              </a:rPr>
              <a:t>Rules for Writing MCQs</a:t>
            </a:r>
            <a:br>
              <a:rPr lang="en-US" dirty="0">
                <a:solidFill>
                  <a:schemeClr val="accent2"/>
                </a:solidFill>
                <a:effectLst>
                  <a:outerShdw blurRad="38100" dist="38100" dir="2700000" algn="tl">
                    <a:srgbClr val="C0C0C0"/>
                  </a:outerShdw>
                </a:effectLst>
              </a:rPr>
            </a:br>
            <a:endParaRPr lang="en-IN" dirty="0"/>
          </a:p>
        </p:txBody>
      </p:sp>
      <p:sp>
        <p:nvSpPr>
          <p:cNvPr id="3" name="Content Placeholder 2"/>
          <p:cNvSpPr>
            <a:spLocks noGrp="1"/>
          </p:cNvSpPr>
          <p:nvPr>
            <p:ph idx="1"/>
          </p:nvPr>
        </p:nvSpPr>
        <p:spPr>
          <a:xfrm>
            <a:off x="1043608" y="1700808"/>
            <a:ext cx="7056784" cy="4392488"/>
          </a:xfrm>
        </p:spPr>
        <p:txBody>
          <a:bodyPr>
            <a:normAutofit/>
          </a:bodyPr>
          <a:lstStyle/>
          <a:p>
            <a:pPr marL="342900" indent="-342900">
              <a:lnSpc>
                <a:spcPct val="90000"/>
              </a:lnSpc>
              <a:buFontTx/>
              <a:buChar char="•"/>
            </a:pPr>
            <a:r>
              <a:rPr lang="en-US" dirty="0" err="1"/>
              <a:t>Haladyna</a:t>
            </a:r>
            <a:r>
              <a:rPr lang="en-US" dirty="0"/>
              <a:t> &amp; Downing (1989) developed a set of rules one should follow when constructing MCQs. Some of them are:</a:t>
            </a:r>
          </a:p>
          <a:p>
            <a:pPr marL="342900" indent="-342900">
              <a:lnSpc>
                <a:spcPct val="90000"/>
              </a:lnSpc>
            </a:pPr>
            <a:endParaRPr lang="en-US" dirty="0"/>
          </a:p>
          <a:p>
            <a:pPr marL="342900" indent="-342900">
              <a:lnSpc>
                <a:spcPct val="90000"/>
              </a:lnSpc>
              <a:buFontTx/>
              <a:buChar char="•"/>
            </a:pPr>
            <a:r>
              <a:rPr lang="en-US" b="1" dirty="0"/>
              <a:t>Balance the key</a:t>
            </a:r>
            <a:r>
              <a:rPr lang="en-US" dirty="0"/>
              <a:t> – this refers to where you place the correct answer in the response choices. You should vary where you place the correct answer.</a:t>
            </a:r>
          </a:p>
          <a:p>
            <a:pPr marL="342900" indent="-342900">
              <a:lnSpc>
                <a:spcPct val="90000"/>
              </a:lnSpc>
              <a:buFontTx/>
              <a:buChar char="•"/>
            </a:pPr>
            <a:r>
              <a:rPr lang="en-US" b="1" dirty="0"/>
              <a:t>Avoid the use of “None of the Above”</a:t>
            </a:r>
            <a:r>
              <a:rPr lang="en-US" dirty="0"/>
              <a:t> – research has shown that these type of questions are more difficult and less reliable.</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6866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a:bodyPr>
          <a:lstStyle/>
          <a:p>
            <a:pPr marL="342900" indent="-342900">
              <a:lnSpc>
                <a:spcPct val="90000"/>
              </a:lnSpc>
              <a:buFontTx/>
              <a:buChar char="•"/>
            </a:pPr>
            <a:r>
              <a:rPr lang="en-US" b="1" dirty="0"/>
              <a:t>Avoid complex multiple choice items</a:t>
            </a:r>
            <a:r>
              <a:rPr lang="en-US" dirty="0"/>
              <a:t> – you should not have complex response options that combine many smaller items or phrases (e.g., a. 1, 2, 3; b. 1 and 3; c. 2 and 4…).</a:t>
            </a:r>
          </a:p>
          <a:p>
            <a:pPr marL="342900" indent="-342900">
              <a:lnSpc>
                <a:spcPct val="90000"/>
              </a:lnSpc>
            </a:pPr>
            <a:endParaRPr lang="en-US" dirty="0"/>
          </a:p>
          <a:p>
            <a:pPr marL="342900" indent="-342900">
              <a:lnSpc>
                <a:spcPct val="90000"/>
              </a:lnSpc>
              <a:buFontTx/>
              <a:buChar char="•"/>
            </a:pPr>
            <a:r>
              <a:rPr lang="en-US" b="1" dirty="0"/>
              <a:t>Keep the length of responses options fairly</a:t>
            </a:r>
            <a:r>
              <a:rPr lang="en-US" dirty="0"/>
              <a:t> consistent – all of your response options should be approximately the same length so students can’t easily figure out the correct answer just by looking at the length of the response.</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0067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342900" indent="-342900" algn="just">
              <a:lnSpc>
                <a:spcPct val="90000"/>
              </a:lnSpc>
              <a:buFontTx/>
              <a:buChar char="•"/>
            </a:pPr>
            <a:r>
              <a:rPr lang="en-US" b="1" dirty="0"/>
              <a:t>Avoid grammatical clues</a:t>
            </a:r>
            <a:r>
              <a:rPr lang="en-US" dirty="0"/>
              <a:t> – don’t use any grammatical clues that will let students know which is the correct answer (e.g., use a/an and not just the one for the correct answer).</a:t>
            </a:r>
          </a:p>
          <a:p>
            <a:pPr marL="342900" indent="-342900" algn="just">
              <a:lnSpc>
                <a:spcPct val="90000"/>
              </a:lnSpc>
            </a:pPr>
            <a:endParaRPr lang="en-US" dirty="0"/>
          </a:p>
          <a:p>
            <a:pPr marL="342900" indent="-342900" algn="just">
              <a:lnSpc>
                <a:spcPct val="90000"/>
              </a:lnSpc>
              <a:buFontTx/>
              <a:buChar char="•"/>
            </a:pPr>
            <a:r>
              <a:rPr lang="en-US" b="1" dirty="0"/>
              <a:t>Avoid the use of humor when developing options</a:t>
            </a:r>
            <a:r>
              <a:rPr lang="en-US" dirty="0"/>
              <a:t> – you should not use humor when constructing your distractors. This eliminates a response right away.</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125858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160536" y="3284984"/>
            <a:ext cx="3275856" cy="2966326"/>
          </a:xfrm>
          <a:prstGeom prst="rect">
            <a:avLst/>
          </a:prstGeom>
        </p:spPr>
      </p:pic>
      <p:sp>
        <p:nvSpPr>
          <p:cNvPr id="3" name="TextBox 2"/>
          <p:cNvSpPr txBox="1"/>
          <p:nvPr/>
        </p:nvSpPr>
        <p:spPr>
          <a:xfrm>
            <a:off x="1257898" y="1019347"/>
            <a:ext cx="6798464" cy="1938992"/>
          </a:xfrm>
          <a:prstGeom prst="rect">
            <a:avLst/>
          </a:prstGeom>
          <a:noFill/>
        </p:spPr>
        <p:txBody>
          <a:bodyPr wrap="none" rtlCol="0">
            <a:spAutoFit/>
          </a:bodyPr>
          <a:lstStyle/>
          <a:p>
            <a:r>
              <a:rPr lang="en-US" sz="2400" dirty="0" smtClean="0">
                <a:solidFill>
                  <a:srgbClr val="002060"/>
                </a:solidFill>
                <a:effectLst>
                  <a:outerShdw blurRad="38100" dist="38100" dir="2700000" algn="tl">
                    <a:srgbClr val="000000">
                      <a:alpha val="43137"/>
                    </a:srgbClr>
                  </a:outerShdw>
                </a:effectLst>
                <a:latin typeface="Constantia" pitchFamily="18" charset="0"/>
              </a:rPr>
              <a:t>Standardized tests are designed to have consistent</a:t>
            </a:r>
          </a:p>
          <a:p>
            <a:endParaRPr lang="en-US" sz="2400" dirty="0" smtClean="0">
              <a:solidFill>
                <a:srgbClr val="002060"/>
              </a:solidFill>
              <a:effectLst>
                <a:outerShdw blurRad="38100" dist="38100" dir="2700000" algn="tl">
                  <a:srgbClr val="000000">
                    <a:alpha val="43137"/>
                  </a:srgbClr>
                </a:outerShdw>
              </a:effectLst>
              <a:latin typeface="Constantia" pitchFamily="18" charset="0"/>
            </a:endParaRPr>
          </a:p>
          <a:p>
            <a:pPr marL="342900" indent="-342900">
              <a:buFont typeface="Wingdings" pitchFamily="2" charset="2"/>
              <a:buChar char="Ø"/>
            </a:pPr>
            <a:r>
              <a:rPr lang="en-US" sz="2400" dirty="0" smtClean="0">
                <a:solidFill>
                  <a:srgbClr val="002060"/>
                </a:solidFill>
                <a:effectLst>
                  <a:outerShdw blurRad="38100" dist="38100" dir="2700000" algn="tl">
                    <a:srgbClr val="000000">
                      <a:alpha val="43137"/>
                    </a:srgbClr>
                  </a:outerShdw>
                </a:effectLst>
                <a:latin typeface="Constantia" pitchFamily="18" charset="0"/>
              </a:rPr>
              <a:t>questions</a:t>
            </a:r>
          </a:p>
          <a:p>
            <a:pPr marL="342900" indent="-342900">
              <a:buFont typeface="Wingdings" pitchFamily="2" charset="2"/>
              <a:buChar char="Ø"/>
            </a:pPr>
            <a:r>
              <a:rPr lang="en-US" sz="2400" dirty="0" smtClean="0">
                <a:solidFill>
                  <a:srgbClr val="002060"/>
                </a:solidFill>
                <a:effectLst>
                  <a:outerShdw blurRad="38100" dist="38100" dir="2700000" algn="tl">
                    <a:srgbClr val="000000">
                      <a:alpha val="43137"/>
                    </a:srgbClr>
                  </a:outerShdw>
                </a:effectLst>
                <a:latin typeface="Constantia" pitchFamily="18" charset="0"/>
              </a:rPr>
              <a:t>administration procedures</a:t>
            </a:r>
          </a:p>
          <a:p>
            <a:pPr marL="342900" indent="-342900">
              <a:buFont typeface="Wingdings" pitchFamily="2" charset="2"/>
              <a:buChar char="Ø"/>
            </a:pPr>
            <a:r>
              <a:rPr lang="en-US" sz="2400" dirty="0">
                <a:solidFill>
                  <a:srgbClr val="002060"/>
                </a:solidFill>
                <a:effectLst>
                  <a:outerShdw blurRad="38100" dist="38100" dir="2700000" algn="tl">
                    <a:srgbClr val="000000">
                      <a:alpha val="43137"/>
                    </a:srgbClr>
                  </a:outerShdw>
                </a:effectLst>
                <a:latin typeface="Constantia" pitchFamily="18" charset="0"/>
              </a:rPr>
              <a:t> </a:t>
            </a:r>
            <a:r>
              <a:rPr lang="en-US" sz="2400" dirty="0" smtClean="0">
                <a:solidFill>
                  <a:srgbClr val="002060"/>
                </a:solidFill>
                <a:effectLst>
                  <a:outerShdw blurRad="38100" dist="38100" dir="2700000" algn="tl">
                    <a:srgbClr val="000000">
                      <a:alpha val="43137"/>
                    </a:srgbClr>
                  </a:outerShdw>
                </a:effectLst>
                <a:latin typeface="Constantia" pitchFamily="18" charset="0"/>
              </a:rPr>
              <a:t>scoring procedures</a:t>
            </a:r>
            <a:endParaRPr lang="en-US" sz="2400" dirty="0">
              <a:solidFill>
                <a:srgbClr val="002060"/>
              </a:solidFill>
              <a:effectLst>
                <a:outerShdw blurRad="38100" dist="38100" dir="2700000" algn="tl">
                  <a:srgbClr val="000000">
                    <a:alpha val="43137"/>
                  </a:srgbClr>
                </a:outerShdw>
              </a:effectLst>
              <a:latin typeface="Constantia" pitchFamily="18" charset="0"/>
            </a:endParaRPr>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555238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043608" y="2060848"/>
            <a:ext cx="7056784" cy="3960440"/>
          </a:xfrm>
        </p:spPr>
        <p:txBody>
          <a:bodyPr/>
          <a:lstStyle/>
          <a:p>
            <a:pPr marL="342900" indent="-342900" algn="just">
              <a:lnSpc>
                <a:spcPct val="90000"/>
              </a:lnSpc>
              <a:buFontTx/>
              <a:buChar char="•"/>
            </a:pPr>
            <a:r>
              <a:rPr lang="en-US" b="1" dirty="0"/>
              <a:t>Keep the stem simple</a:t>
            </a:r>
            <a:r>
              <a:rPr lang="en-US" dirty="0"/>
              <a:t> – don’t add extra information to the stem to fill up space and/or confuse students.</a:t>
            </a:r>
          </a:p>
          <a:p>
            <a:pPr marL="342900" indent="-342900" algn="just">
              <a:lnSpc>
                <a:spcPct val="90000"/>
              </a:lnSpc>
            </a:pPr>
            <a:endParaRPr lang="en-US" dirty="0"/>
          </a:p>
          <a:p>
            <a:pPr marL="342900" indent="-342900" algn="just">
              <a:lnSpc>
                <a:spcPct val="90000"/>
              </a:lnSpc>
              <a:buFontTx/>
              <a:buChar char="•"/>
            </a:pPr>
            <a:r>
              <a:rPr lang="en-US" b="1" dirty="0"/>
              <a:t>Avoid using negative phrasing in the stem</a:t>
            </a:r>
            <a:r>
              <a:rPr lang="en-US" dirty="0"/>
              <a:t> – don’t use negative phrases such as never, not, etc. in the stem. If you have to use negative phrasing then bold or capitalize the negative word.</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9184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342900" indent="-342900" algn="just">
              <a:lnSpc>
                <a:spcPct val="90000"/>
              </a:lnSpc>
              <a:buFontTx/>
              <a:buChar char="•"/>
            </a:pPr>
            <a:r>
              <a:rPr lang="en-US" b="1" dirty="0"/>
              <a:t>Use plausible distractors</a:t>
            </a:r>
            <a:r>
              <a:rPr lang="en-US" dirty="0"/>
              <a:t> – all of you options should be logical and related to the material you are trying to test. Don’t put in foolish or nonsense distractors.</a:t>
            </a:r>
          </a:p>
          <a:p>
            <a:pPr marL="342900" indent="-342900" algn="just">
              <a:lnSpc>
                <a:spcPct val="90000"/>
              </a:lnSpc>
            </a:pPr>
            <a:endParaRPr lang="en-US" dirty="0"/>
          </a:p>
          <a:p>
            <a:pPr marL="342900" indent="-342900" algn="just">
              <a:lnSpc>
                <a:spcPct val="90000"/>
              </a:lnSpc>
              <a:buFontTx/>
              <a:buChar char="•"/>
            </a:pPr>
            <a:r>
              <a:rPr lang="en-US" b="1" dirty="0"/>
              <a:t>Avoid using “All of the Above”</a:t>
            </a:r>
            <a:r>
              <a:rPr lang="en-US" dirty="0"/>
              <a:t> – research shows that this type of question is more difficult and less discriminating.</a:t>
            </a:r>
          </a:p>
          <a:p>
            <a:pPr marL="342900" indent="-342900" algn="just">
              <a:lnSpc>
                <a:spcPct val="90000"/>
              </a:lnSpc>
              <a:buFontTx/>
              <a:buChar char="•"/>
            </a:pPr>
            <a:r>
              <a:rPr lang="en-US" b="1" dirty="0"/>
              <a:t>Avoid the option “I don’t know”</a:t>
            </a:r>
            <a:r>
              <a:rPr lang="en-US" dirty="0"/>
              <a:t> – research shows that this is not a valid option.</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87587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pPr marL="342900" indent="-342900" algn="just">
              <a:lnSpc>
                <a:spcPct val="90000"/>
              </a:lnSpc>
              <a:buFontTx/>
              <a:buChar char="•"/>
            </a:pPr>
            <a:r>
              <a:rPr lang="en-US" b="1" dirty="0"/>
              <a:t>Each item should ask only one question</a:t>
            </a:r>
            <a:r>
              <a:rPr lang="en-US" dirty="0"/>
              <a:t> – keep the stem simple. Don’t make it possible for students to correctly check more than one answer.</a:t>
            </a:r>
          </a:p>
          <a:p>
            <a:pPr marL="342900" indent="-342900" algn="just">
              <a:lnSpc>
                <a:spcPct val="90000"/>
              </a:lnSpc>
            </a:pPr>
            <a:endParaRPr lang="en-US" dirty="0"/>
          </a:p>
          <a:p>
            <a:pPr marL="342900" indent="-342900" algn="just">
              <a:lnSpc>
                <a:spcPct val="90000"/>
              </a:lnSpc>
              <a:buFontTx/>
              <a:buChar char="•"/>
            </a:pPr>
            <a:r>
              <a:rPr lang="en-US" b="1" dirty="0"/>
              <a:t>Use simple terminology or terminology that students should know</a:t>
            </a:r>
            <a:r>
              <a:rPr lang="en-US" dirty="0"/>
              <a:t> – spell out acronyms and/or define difficult-to-understand terms.</a:t>
            </a:r>
          </a:p>
          <a:p>
            <a:pPr marL="342900" indent="-342900" algn="just">
              <a:lnSpc>
                <a:spcPct val="90000"/>
              </a:lnSpc>
              <a:buFontTx/>
              <a:buChar char="•"/>
            </a:pPr>
            <a:r>
              <a:rPr lang="en-US" b="1" dirty="0"/>
              <a:t>Underline, italicize, or use bold print to draw attention to important terms</a:t>
            </a:r>
            <a:r>
              <a:rPr lang="en-US" dirty="0"/>
              <a:t> – use this especially if you include negative words in the stem.</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2255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2"/>
                </a:solidFill>
                <a:effectLst>
                  <a:outerShdw blurRad="38100" dist="38100" dir="2700000" algn="tl">
                    <a:srgbClr val="C0C0C0"/>
                  </a:outerShdw>
                </a:effectLst>
              </a:rPr>
              <a:t>Additional Tips for Creating MCQs</a:t>
            </a:r>
            <a:br>
              <a:rPr lang="en-US" dirty="0">
                <a:solidFill>
                  <a:schemeClr val="accent2"/>
                </a:solidFill>
                <a:effectLst>
                  <a:outerShdw blurRad="38100" dist="38100" dir="2700000" algn="tl">
                    <a:srgbClr val="C0C0C0"/>
                  </a:outerShdw>
                </a:effectLst>
              </a:rPr>
            </a:br>
            <a:endParaRPr lang="en-IN" dirty="0"/>
          </a:p>
        </p:txBody>
      </p:sp>
      <p:sp>
        <p:nvSpPr>
          <p:cNvPr id="3" name="Content Placeholder 2"/>
          <p:cNvSpPr>
            <a:spLocks noGrp="1"/>
          </p:cNvSpPr>
          <p:nvPr>
            <p:ph idx="1"/>
          </p:nvPr>
        </p:nvSpPr>
        <p:spPr/>
        <p:txBody>
          <a:bodyPr>
            <a:normAutofit lnSpcReduction="10000"/>
          </a:bodyPr>
          <a:lstStyle/>
          <a:p>
            <a:pPr marL="342900" indent="-342900" algn="just">
              <a:lnSpc>
                <a:spcPct val="90000"/>
              </a:lnSpc>
              <a:buFontTx/>
              <a:buChar char="•"/>
            </a:pPr>
            <a:r>
              <a:rPr lang="en-US" b="1" dirty="0"/>
              <a:t>Limit the number of options</a:t>
            </a:r>
            <a:r>
              <a:rPr lang="en-US" dirty="0"/>
              <a:t> – use 3 or 4 options. Avoid using 2 or more than 4.</a:t>
            </a:r>
          </a:p>
          <a:p>
            <a:pPr marL="342900" indent="-342900" algn="just">
              <a:lnSpc>
                <a:spcPct val="90000"/>
              </a:lnSpc>
              <a:buFontTx/>
              <a:buChar char="•"/>
            </a:pPr>
            <a:r>
              <a:rPr lang="en-US" b="1" dirty="0"/>
              <a:t>Don’t lift phrases directly from the text or lecture</a:t>
            </a:r>
            <a:r>
              <a:rPr lang="en-US" dirty="0"/>
              <a:t> – this encourages simple recall and not understanding.</a:t>
            </a:r>
          </a:p>
          <a:p>
            <a:pPr marL="342900" indent="-342900" algn="just">
              <a:lnSpc>
                <a:spcPct val="90000"/>
              </a:lnSpc>
            </a:pPr>
            <a:endParaRPr lang="en-US" dirty="0"/>
          </a:p>
          <a:p>
            <a:pPr marL="342900" indent="-342900" algn="just">
              <a:lnSpc>
                <a:spcPct val="90000"/>
              </a:lnSpc>
              <a:buFontTx/>
              <a:buChar char="•"/>
            </a:pPr>
            <a:r>
              <a:rPr lang="en-US" b="1" dirty="0"/>
              <a:t>Make sure questions are not culturally biased or contain sexist terminology</a:t>
            </a:r>
            <a:r>
              <a:rPr lang="en-US" dirty="0"/>
              <a:t> – avoid using phrases that could be construed as racist or sexist (e.g., calling women girls), or which have a cultural bias.</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91056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827584" y="1700808"/>
            <a:ext cx="7416824" cy="4608512"/>
          </a:xfrm>
        </p:spPr>
        <p:txBody>
          <a:bodyPr>
            <a:normAutofit/>
          </a:bodyPr>
          <a:lstStyle/>
          <a:p>
            <a:pPr marL="342900" indent="-342900" algn="just">
              <a:lnSpc>
                <a:spcPct val="90000"/>
              </a:lnSpc>
              <a:buFontTx/>
              <a:buChar char="•"/>
            </a:pPr>
            <a:r>
              <a:rPr lang="en-US" b="1" dirty="0"/>
              <a:t>Write the correct answer before creating the distractors</a:t>
            </a:r>
            <a:r>
              <a:rPr lang="en-US" dirty="0"/>
              <a:t>.</a:t>
            </a:r>
          </a:p>
          <a:p>
            <a:pPr marL="342900" indent="-342900" algn="just">
              <a:lnSpc>
                <a:spcPct val="90000"/>
              </a:lnSpc>
              <a:buFontTx/>
              <a:buChar char="•"/>
            </a:pPr>
            <a:r>
              <a:rPr lang="en-US" b="1" dirty="0"/>
              <a:t>Include only one correct or best answer</a:t>
            </a:r>
            <a:r>
              <a:rPr lang="en-US" dirty="0"/>
              <a:t> – don’t have multiple correct answers that students can choose from.</a:t>
            </a:r>
          </a:p>
          <a:p>
            <a:pPr marL="342900" indent="-342900" algn="just">
              <a:lnSpc>
                <a:spcPct val="90000"/>
              </a:lnSpc>
              <a:buFontTx/>
              <a:buChar char="•"/>
            </a:pPr>
            <a:r>
              <a:rPr lang="en-US" b="1" dirty="0"/>
              <a:t>Put responses vertically below the stem</a:t>
            </a:r>
            <a:r>
              <a:rPr lang="en-US" dirty="0"/>
              <a:t> – this makes it easier to read.</a:t>
            </a:r>
          </a:p>
          <a:p>
            <a:pPr marL="342900" indent="-342900" algn="just">
              <a:lnSpc>
                <a:spcPct val="90000"/>
              </a:lnSpc>
              <a:buFontTx/>
              <a:buChar char="•"/>
            </a:pPr>
            <a:r>
              <a:rPr lang="en-US" b="1" dirty="0"/>
              <a:t>Avoid unnecessary repetition in the response options</a:t>
            </a:r>
            <a:r>
              <a:rPr lang="en-US" dirty="0"/>
              <a:t> – if every response starts with the phrase “in the” then put “in the” as part of the stem.</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22592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2"/>
                </a:solidFill>
                <a:effectLst>
                  <a:outerShdw blurRad="38100" dist="38100" dir="2700000" algn="tl">
                    <a:srgbClr val="C0C0C0"/>
                  </a:outerShdw>
                </a:effectLst>
              </a:rPr>
              <a:t>MOST IMPORTANT RULE</a:t>
            </a:r>
            <a:br>
              <a:rPr lang="en-US" dirty="0">
                <a:solidFill>
                  <a:schemeClr val="accent2"/>
                </a:solidFill>
                <a:effectLst>
                  <a:outerShdw blurRad="38100" dist="38100" dir="2700000" algn="tl">
                    <a:srgbClr val="C0C0C0"/>
                  </a:outerShdw>
                </a:effectLst>
              </a:rPr>
            </a:br>
            <a:endParaRPr lang="en-IN" dirty="0"/>
          </a:p>
        </p:txBody>
      </p:sp>
      <p:sp>
        <p:nvSpPr>
          <p:cNvPr id="3" name="Content Placeholder 2"/>
          <p:cNvSpPr>
            <a:spLocks noGrp="1"/>
          </p:cNvSpPr>
          <p:nvPr>
            <p:ph idx="1"/>
          </p:nvPr>
        </p:nvSpPr>
        <p:spPr/>
        <p:txBody>
          <a:bodyPr>
            <a:normAutofit/>
          </a:bodyPr>
          <a:lstStyle/>
          <a:p>
            <a:pPr algn="ctr"/>
            <a:r>
              <a:rPr lang="en-US" sz="3200" b="1" dirty="0"/>
              <a:t>HAVE OTHERS REVIEW YOUR QUESTIONS – IF POSSIBLE GET FEEDBACK FROM MORE THAN ONE PERSON. WORK IN TEAMS AND CRITIQUE EACH OTHERS QUESTIONS</a:t>
            </a:r>
          </a:p>
          <a:p>
            <a:pPr algn="ctr"/>
            <a:endParaRPr lang="en-IN" sz="3200"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4830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MCQs</a:t>
            </a:r>
            <a:endParaRPr lang="en-IN" dirty="0"/>
          </a:p>
        </p:txBody>
      </p:sp>
      <p:sp>
        <p:nvSpPr>
          <p:cNvPr id="3" name="Content Placeholder 2"/>
          <p:cNvSpPr>
            <a:spLocks noGrp="1"/>
          </p:cNvSpPr>
          <p:nvPr>
            <p:ph idx="1"/>
          </p:nvPr>
        </p:nvSpPr>
        <p:spPr/>
        <p:txBody>
          <a:bodyPr>
            <a:normAutofit fontScale="92500"/>
          </a:bodyPr>
          <a:lstStyle/>
          <a:p>
            <a:r>
              <a:rPr lang="en-US" dirty="0"/>
              <a:t>Easy to score</a:t>
            </a:r>
          </a:p>
          <a:p>
            <a:r>
              <a:rPr lang="en-US" dirty="0"/>
              <a:t>Can tap in to different cognitive levels (see Bloom’s Taxonomy)</a:t>
            </a:r>
          </a:p>
          <a:p>
            <a:r>
              <a:rPr lang="en-US" dirty="0"/>
              <a:t>Useful for diagnosing student difficulties (e.g., when you use common errors as distractors)</a:t>
            </a:r>
          </a:p>
          <a:p>
            <a:r>
              <a:rPr lang="en-US" dirty="0"/>
              <a:t>Provides an excellent basis for post-test discussion (you should discuss why distractors are wrong)</a:t>
            </a:r>
          </a:p>
          <a:p>
            <a:r>
              <a:rPr lang="en-US" dirty="0"/>
              <a:t>Requires relatively little time to answer</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77660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Disadvantages of MCQs</a:t>
            </a:r>
            <a:endParaRPr lang="en-IN" dirty="0"/>
          </a:p>
        </p:txBody>
      </p:sp>
      <p:sp>
        <p:nvSpPr>
          <p:cNvPr id="3" name="Content Placeholder 2"/>
          <p:cNvSpPr>
            <a:spLocks noGrp="1"/>
          </p:cNvSpPr>
          <p:nvPr>
            <p:ph idx="1"/>
          </p:nvPr>
        </p:nvSpPr>
        <p:spPr/>
        <p:txBody>
          <a:bodyPr>
            <a:normAutofit lnSpcReduction="10000"/>
          </a:bodyPr>
          <a:lstStyle/>
          <a:p>
            <a:r>
              <a:rPr lang="en-US" dirty="0"/>
              <a:t>Items are open to misinterpretation by students</a:t>
            </a:r>
          </a:p>
          <a:p>
            <a:r>
              <a:rPr lang="en-US" dirty="0"/>
              <a:t>It can be time-consuming to construct “good” test items</a:t>
            </a:r>
          </a:p>
          <a:p>
            <a:r>
              <a:rPr lang="en-US" dirty="0"/>
              <a:t>It is difficult to create questions that tap in to higher levels of learning (i.e., Evaluation)</a:t>
            </a:r>
          </a:p>
          <a:p>
            <a:r>
              <a:rPr lang="en-US" dirty="0"/>
              <a:t>Creativity cannot easily be tested</a:t>
            </a:r>
          </a:p>
          <a:p>
            <a:r>
              <a:rPr lang="en-US" dirty="0"/>
              <a:t>Students may find that items are too picky</a:t>
            </a:r>
          </a:p>
          <a:p>
            <a:r>
              <a:rPr lang="en-US" dirty="0"/>
              <a:t>They encourage guessing</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58403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764704"/>
            <a:ext cx="6965245" cy="1202485"/>
          </a:xfrm>
        </p:spPr>
        <p:txBody>
          <a:bodyPr>
            <a:noAutofit/>
          </a:bodyPr>
          <a:lstStyle/>
          <a:p>
            <a:r>
              <a:rPr lang="en-US" sz="3200" dirty="0" smtClean="0"/>
              <a:t>Assessment techniques for affective and psychomotor domain</a:t>
            </a:r>
            <a:endParaRPr lang="en-IN" sz="3200" dirty="0"/>
          </a:p>
        </p:txBody>
      </p:sp>
      <p:sp>
        <p:nvSpPr>
          <p:cNvPr id="3" name="Content Placeholder 2"/>
          <p:cNvSpPr>
            <a:spLocks noGrp="1"/>
          </p:cNvSpPr>
          <p:nvPr>
            <p:ph idx="1"/>
          </p:nvPr>
        </p:nvSpPr>
        <p:spPr/>
        <p:txBody>
          <a:bodyPr/>
          <a:lstStyle/>
          <a:p>
            <a:r>
              <a:rPr lang="en-US" b="1" dirty="0" smtClean="0">
                <a:solidFill>
                  <a:srgbClr val="FF0000"/>
                </a:solidFill>
              </a:rPr>
              <a:t>Scaling techniques </a:t>
            </a:r>
          </a:p>
          <a:p>
            <a:pPr marL="0" indent="0">
              <a:buNone/>
            </a:pPr>
            <a:r>
              <a:rPr lang="en-US" dirty="0" smtClean="0"/>
              <a:t>	in social research, scaling techniques are used to measure the attitude and behaviour.</a:t>
            </a:r>
          </a:p>
          <a:p>
            <a:pPr marL="0" indent="0">
              <a:buNone/>
            </a:pPr>
            <a:endParaRPr lang="en-US" dirty="0"/>
          </a:p>
          <a:p>
            <a:pPr marL="0" indent="0" algn="just">
              <a:buNone/>
            </a:pPr>
            <a:r>
              <a:rPr lang="en-US" dirty="0" smtClean="0"/>
              <a:t>Definition : A scale is a continuum from highest to lowest points and has intermediate points in between these two extremes. </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241815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s (8).jpg"/>
          <p:cNvPicPr>
            <a:picLocks noGrp="1" noChangeAspect="1"/>
          </p:cNvPicPr>
          <p:nvPr>
            <p:ph idx="1"/>
          </p:nvPr>
        </p:nvPicPr>
        <p:blipFill>
          <a:blip r:embed="rId2" cstate="print"/>
          <a:stretch>
            <a:fillRect/>
          </a:stretch>
        </p:blipFill>
        <p:spPr>
          <a:xfrm>
            <a:off x="4427984" y="548680"/>
            <a:ext cx="4536503" cy="56166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Text Placeholder 3"/>
          <p:cNvSpPr>
            <a:spLocks noGrp="1"/>
          </p:cNvSpPr>
          <p:nvPr>
            <p:ph type="body" sz="half" idx="2"/>
          </p:nvPr>
        </p:nvSpPr>
        <p:spPr>
          <a:xfrm>
            <a:off x="683568" y="548680"/>
            <a:ext cx="3888432" cy="6120680"/>
          </a:xfrm>
        </p:spPr>
        <p:txBody>
          <a:bodyPr>
            <a:normAutofit/>
          </a:bodyPr>
          <a:lstStyle/>
          <a:p>
            <a:pPr algn="just">
              <a:buFont typeface="Wingdings" pitchFamily="2" charset="2"/>
              <a:buChar char="v"/>
            </a:pPr>
            <a:r>
              <a:rPr lang="en-US" sz="2400" b="1" dirty="0" smtClean="0">
                <a:latin typeface="Times New Roman" pitchFamily="18" charset="0"/>
                <a:cs typeface="Times New Roman" pitchFamily="18" charset="0"/>
              </a:rPr>
              <a:t>Rating scale is an important technique of evaluation. Rating is the assessments of  a person by another person. This is one of the oldest methods of personality assessment. There are certain general approaches to assess personality like holistic or overall approach, projective test approach and trait approach. In this rating scales and inventories come under the trait approach.</a:t>
            </a:r>
          </a:p>
          <a:p>
            <a:endParaRPr lang="en-IN" sz="2400" dirty="0"/>
          </a:p>
        </p:txBody>
      </p:sp>
      <p:sp>
        <p:nvSpPr>
          <p:cNvPr id="6" name="Footer Placeholder 5"/>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0261066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Rectangle 2"/>
          <p:cNvSpPr/>
          <p:nvPr/>
        </p:nvSpPr>
        <p:spPr>
          <a:xfrm>
            <a:off x="0" y="5715000"/>
            <a:ext cx="9198480" cy="1200329"/>
          </a:xfrm>
          <a:prstGeom prst="rect">
            <a:avLst/>
          </a:prstGeom>
        </p:spPr>
        <p:txBody>
          <a:bodyPr wrap="none">
            <a:spAutoFit/>
          </a:bodyPr>
          <a:lstStyle/>
          <a:p>
            <a:r>
              <a:rPr lang="en-US" sz="2400" dirty="0" smtClean="0">
                <a:solidFill>
                  <a:srgbClr val="002060"/>
                </a:solidFill>
                <a:effectLst>
                  <a:outerShdw blurRad="38100" dist="38100" dir="2700000" algn="tl">
                    <a:srgbClr val="000000">
                      <a:alpha val="43137"/>
                    </a:srgbClr>
                  </a:outerShdw>
                </a:effectLst>
                <a:latin typeface="Constantia" pitchFamily="18" charset="0"/>
              </a:rPr>
              <a:t>When a standardized test is administrated, is it done so according to</a:t>
            </a:r>
          </a:p>
          <a:p>
            <a:r>
              <a:rPr lang="en-US" sz="2400" dirty="0" smtClean="0">
                <a:solidFill>
                  <a:srgbClr val="002060"/>
                </a:solidFill>
                <a:effectLst>
                  <a:outerShdw blurRad="38100" dist="38100" dir="2700000" algn="tl">
                    <a:srgbClr val="000000">
                      <a:alpha val="43137"/>
                    </a:srgbClr>
                  </a:outerShdw>
                </a:effectLst>
                <a:latin typeface="Constantia" pitchFamily="18" charset="0"/>
              </a:rPr>
              <a:t>certain rules and specifications so that testing conditions are the </a:t>
            </a:r>
          </a:p>
          <a:p>
            <a:r>
              <a:rPr lang="en-US" sz="2400" dirty="0" smtClean="0">
                <a:solidFill>
                  <a:srgbClr val="002060"/>
                </a:solidFill>
                <a:effectLst>
                  <a:outerShdw blurRad="38100" dist="38100" dir="2700000" algn="tl">
                    <a:srgbClr val="000000">
                      <a:alpha val="43137"/>
                    </a:srgbClr>
                  </a:outerShdw>
                </a:effectLst>
                <a:latin typeface="Constantia" pitchFamily="18" charset="0"/>
              </a:rPr>
              <a:t>same for all test takers.</a:t>
            </a:r>
            <a:endParaRPr lang="en-US" sz="2400"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1034437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RATING SCALES</a:t>
            </a:r>
            <a:endParaRPr lang="en-IN" dirty="0"/>
          </a:p>
        </p:txBody>
      </p:sp>
      <p:sp>
        <p:nvSpPr>
          <p:cNvPr id="3" name="Content Placeholder 2"/>
          <p:cNvSpPr>
            <a:spLocks noGrp="1"/>
          </p:cNvSpPr>
          <p:nvPr>
            <p:ph idx="1"/>
          </p:nvPr>
        </p:nvSpPr>
        <p:spPr>
          <a:xfrm>
            <a:off x="971600" y="2132855"/>
            <a:ext cx="7272808" cy="3960441"/>
          </a:xfrm>
        </p:spPr>
        <p:txBody>
          <a:bodyPr>
            <a:normAutofit fontScale="92500" lnSpcReduction="20000"/>
          </a:bodyPr>
          <a:lstStyle/>
          <a:p>
            <a:pPr algn="just"/>
            <a:r>
              <a:rPr lang="en-US" dirty="0"/>
              <a:t>A Rating scale is defined as a technique through which the observer or rater categorizes the objects, events or persons on a continuum represented by a series of continuous numerals. The experience may be direct or indirect or remembered. A rating scale usually has two, three, five, seven, nine or eleven points on  a line with descriptive categories at both the ends followed sometimes with a descriptive category in the middle of the continuum, too. An illustration is given below</a:t>
            </a:r>
            <a:r>
              <a:rPr lang="en-US" dirty="0" smtClean="0"/>
              <a:t>:-</a:t>
            </a:r>
            <a:endParaRPr lang="en-IN" dirty="0"/>
          </a:p>
          <a:p>
            <a:pPr algn="just"/>
            <a:r>
              <a:rPr lang="en-US" dirty="0"/>
              <a:t>  </a:t>
            </a:r>
            <a:r>
              <a:rPr lang="en-US" dirty="0" smtClean="0"/>
              <a:t>Positive </a:t>
            </a:r>
            <a:r>
              <a:rPr lang="en-US" dirty="0"/>
              <a:t>end:     </a:t>
            </a:r>
            <a:r>
              <a:rPr lang="en-US" dirty="0" smtClean="0"/>
              <a:t>                     middle</a:t>
            </a:r>
            <a:r>
              <a:rPr lang="en-US" dirty="0"/>
              <a:t>:                                           negative end:    </a:t>
            </a:r>
            <a:endParaRPr lang="en-IN" dirty="0"/>
          </a:p>
          <a:p>
            <a:pPr algn="just"/>
            <a:r>
              <a:rPr lang="en-US" dirty="0"/>
              <a:t>            Strongly agree                                neutral                                        strongly disagree</a:t>
            </a:r>
            <a:endParaRPr lang="en-IN" dirty="0"/>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5919751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smtClean="0">
                <a:solidFill>
                  <a:srgbClr val="FF0000"/>
                </a:solidFill>
                <a:latin typeface="Algerian" pitchFamily="82" charset="0"/>
              </a:rPr>
              <a:t>PIONTS OF </a:t>
            </a:r>
            <a:r>
              <a:rPr lang="en-IN" b="1" dirty="0" smtClean="0">
                <a:solidFill>
                  <a:srgbClr val="FF0000"/>
                </a:solidFill>
                <a:latin typeface="Algerian" pitchFamily="82" charset="0"/>
              </a:rPr>
              <a:t>RATING SCALE:</a:t>
            </a:r>
            <a:endParaRPr lang="en-IN" b="1" dirty="0">
              <a:solidFill>
                <a:srgbClr val="FF0000"/>
              </a:solidFill>
              <a:latin typeface="Algerian" pitchFamily="82" charset="0"/>
            </a:endParaRPr>
          </a:p>
        </p:txBody>
      </p:sp>
      <p:sp>
        <p:nvSpPr>
          <p:cNvPr id="3" name="Content Placeholder 2"/>
          <p:cNvSpPr>
            <a:spLocks noGrp="1"/>
          </p:cNvSpPr>
          <p:nvPr>
            <p:ph idx="1"/>
          </p:nvPr>
        </p:nvSpPr>
        <p:spPr/>
        <p:txBody>
          <a:bodyPr>
            <a:normAutofit fontScale="85000" lnSpcReduction="20000"/>
          </a:bodyPr>
          <a:lstStyle/>
          <a:p>
            <a:r>
              <a:rPr lang="en-US" sz="4000" b="1" dirty="0" smtClean="0">
                <a:solidFill>
                  <a:schemeClr val="tx2"/>
                </a:solidFill>
                <a:latin typeface="Times New Roman" pitchFamily="18" charset="0"/>
                <a:cs typeface="Times New Roman" pitchFamily="18" charset="0"/>
              </a:rPr>
              <a:t>Three point scale</a:t>
            </a:r>
          </a:p>
          <a:p>
            <a:pPr>
              <a:buNone/>
            </a:pPr>
            <a:r>
              <a:rPr lang="en-US" sz="4000" b="1" dirty="0" smtClean="0">
                <a:solidFill>
                  <a:schemeClr val="tx2"/>
                </a:solidFill>
                <a:latin typeface="Times New Roman" pitchFamily="18" charset="0"/>
                <a:cs typeface="Times New Roman" pitchFamily="18" charset="0"/>
              </a:rPr>
              <a:t>      Above average / Average / Below average</a:t>
            </a:r>
          </a:p>
          <a:p>
            <a:pPr>
              <a:buNone/>
            </a:pPr>
            <a:endParaRPr lang="en-US" sz="4000" b="1" dirty="0" smtClean="0">
              <a:solidFill>
                <a:schemeClr val="tx2"/>
              </a:solidFill>
              <a:latin typeface="Times New Roman" pitchFamily="18" charset="0"/>
              <a:cs typeface="Times New Roman" pitchFamily="18" charset="0"/>
            </a:endParaRPr>
          </a:p>
          <a:p>
            <a:r>
              <a:rPr lang="en-US" sz="4000" b="1" dirty="0" smtClean="0">
                <a:solidFill>
                  <a:schemeClr val="tx2"/>
                </a:solidFill>
                <a:latin typeface="Times New Roman" pitchFamily="18" charset="0"/>
                <a:cs typeface="Times New Roman" pitchFamily="18" charset="0"/>
              </a:rPr>
              <a:t>Five point scale</a:t>
            </a:r>
          </a:p>
          <a:p>
            <a:pPr>
              <a:buNone/>
            </a:pPr>
            <a:r>
              <a:rPr lang="en-US" sz="4000" b="1" dirty="0" smtClean="0">
                <a:solidFill>
                  <a:schemeClr val="tx2"/>
                </a:solidFill>
                <a:latin typeface="Times New Roman" pitchFamily="18" charset="0"/>
                <a:cs typeface="Times New Roman" pitchFamily="18" charset="0"/>
              </a:rPr>
              <a:t>      Excellent / Very good / Good / Average / Poor</a:t>
            </a:r>
          </a:p>
          <a:p>
            <a:pPr>
              <a:buNone/>
            </a:pPr>
            <a:endParaRPr lang="en-US" sz="1400" dirty="0" smtClean="0">
              <a:cs typeface="Times New Roman" pitchFamily="18" charset="0"/>
            </a:endParaRPr>
          </a:p>
          <a:p>
            <a:pPr>
              <a:buNone/>
            </a:pPr>
            <a:endParaRPr lang="en-US" dirty="0" smtClean="0"/>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2739157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RATING SCALES</a:t>
            </a:r>
            <a:endParaRPr lang="en-IN" dirty="0">
              <a:solidFill>
                <a:srgbClr val="FF0000"/>
              </a:solidFill>
            </a:endParaRPr>
          </a:p>
        </p:txBody>
      </p:sp>
      <p:sp>
        <p:nvSpPr>
          <p:cNvPr id="3" name="Content Placeholder 2"/>
          <p:cNvSpPr>
            <a:spLocks noGrp="1"/>
          </p:cNvSpPr>
          <p:nvPr>
            <p:ph idx="1"/>
          </p:nvPr>
        </p:nvSpPr>
        <p:spPr/>
        <p:txBody>
          <a:bodyPr/>
          <a:lstStyle/>
          <a:p>
            <a:r>
              <a:rPr lang="en-US" dirty="0" smtClean="0"/>
              <a:t>Rating is the assessment of a person by another person.</a:t>
            </a:r>
          </a:p>
          <a:p>
            <a:pPr algn="just"/>
            <a:r>
              <a:rPr lang="en-US" dirty="0" smtClean="0"/>
              <a:t>Rating is a term applied to expression of opinion or judgment regarding some situation, object or character.</a:t>
            </a:r>
          </a:p>
          <a:p>
            <a:pPr algn="just"/>
            <a:r>
              <a:rPr lang="en-US" dirty="0" smtClean="0"/>
              <a:t>Rating scales records how much or how well it happened. Quantitative and qualitative terms will be used.</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9261872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462439299"/>
              </p:ext>
            </p:extLst>
          </p:nvPr>
        </p:nvGraphicFramePr>
        <p:xfrm>
          <a:off x="827585" y="764703"/>
          <a:ext cx="7416822" cy="2967217"/>
        </p:xfrm>
        <a:graphic>
          <a:graphicData uri="http://schemas.openxmlformats.org/drawingml/2006/table">
            <a:tbl>
              <a:tblPr firstRow="1" bandRow="1">
                <a:tableStyleId>{073A0DAA-6AF3-43AB-8588-CEC1D06C72B9}</a:tableStyleId>
              </a:tblPr>
              <a:tblGrid>
                <a:gridCol w="1236137"/>
                <a:gridCol w="1450275"/>
                <a:gridCol w="1120546"/>
                <a:gridCol w="1137590"/>
                <a:gridCol w="1236137"/>
                <a:gridCol w="1236137"/>
              </a:tblGrid>
              <a:tr h="864097">
                <a:tc>
                  <a:txBody>
                    <a:bodyPr/>
                    <a:lstStyle/>
                    <a:p>
                      <a:r>
                        <a:rPr lang="en-US" dirty="0" smtClean="0"/>
                        <a:t>Items</a:t>
                      </a:r>
                      <a:endParaRPr lang="en-IN" dirty="0"/>
                    </a:p>
                  </a:txBody>
                  <a:tcPr/>
                </a:tc>
                <a:tc>
                  <a:txBody>
                    <a:bodyPr/>
                    <a:lstStyle/>
                    <a:p>
                      <a:r>
                        <a:rPr lang="en-US" dirty="0" smtClean="0"/>
                        <a:t>Excellent</a:t>
                      </a:r>
                      <a:endParaRPr lang="en-IN" dirty="0"/>
                    </a:p>
                  </a:txBody>
                  <a:tcPr/>
                </a:tc>
                <a:tc>
                  <a:txBody>
                    <a:bodyPr/>
                    <a:lstStyle/>
                    <a:p>
                      <a:r>
                        <a:rPr lang="en-US" dirty="0" smtClean="0"/>
                        <a:t>Very good</a:t>
                      </a:r>
                      <a:endParaRPr lang="en-IN" dirty="0"/>
                    </a:p>
                  </a:txBody>
                  <a:tcPr/>
                </a:tc>
                <a:tc>
                  <a:txBody>
                    <a:bodyPr/>
                    <a:lstStyle/>
                    <a:p>
                      <a:r>
                        <a:rPr lang="en-US" dirty="0" smtClean="0"/>
                        <a:t>Good </a:t>
                      </a:r>
                      <a:endParaRPr lang="en-IN" dirty="0"/>
                    </a:p>
                  </a:txBody>
                  <a:tcPr/>
                </a:tc>
                <a:tc>
                  <a:txBody>
                    <a:bodyPr/>
                    <a:lstStyle/>
                    <a:p>
                      <a:r>
                        <a:rPr lang="en-US" dirty="0" smtClean="0"/>
                        <a:t>Average</a:t>
                      </a:r>
                      <a:endParaRPr lang="en-IN" dirty="0"/>
                    </a:p>
                  </a:txBody>
                  <a:tcPr/>
                </a:tc>
                <a:tc>
                  <a:txBody>
                    <a:bodyPr/>
                    <a:lstStyle/>
                    <a:p>
                      <a:r>
                        <a:rPr lang="en-US" dirty="0" smtClean="0"/>
                        <a:t>Poor </a:t>
                      </a:r>
                      <a:endParaRPr lang="en-IN" dirty="0"/>
                    </a:p>
                  </a:txBody>
                  <a:tcPr/>
                </a:tc>
              </a:tr>
              <a:tr h="648072">
                <a:tc>
                  <a:txBody>
                    <a:bodyPr/>
                    <a:lstStyle/>
                    <a:p>
                      <a:r>
                        <a:rPr lang="en-US" dirty="0" smtClean="0"/>
                        <a:t>How good</a:t>
                      </a:r>
                      <a:r>
                        <a:rPr lang="en-US" baseline="0" dirty="0" smtClean="0"/>
                        <a:t> was the performance?</a:t>
                      </a:r>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r>
              <a:tr h="648072">
                <a:tc>
                  <a:txBody>
                    <a:bodyPr/>
                    <a:lstStyle/>
                    <a:p>
                      <a:r>
                        <a:rPr lang="en-US" dirty="0" smtClean="0"/>
                        <a:t>How was that seminar?</a:t>
                      </a:r>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r>
            </a:tbl>
          </a:graphicData>
        </a:graphic>
      </p:graphicFrame>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1600584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Uses of rating scale</a:t>
            </a:r>
            <a:endParaRPr lang="en-IN" dirty="0">
              <a:solidFill>
                <a:srgbClr val="00B050"/>
              </a:solidFill>
            </a:endParaRPr>
          </a:p>
        </p:txBody>
      </p:sp>
      <p:sp>
        <p:nvSpPr>
          <p:cNvPr id="3" name="Content Placeholder 2"/>
          <p:cNvSpPr>
            <a:spLocks noGrp="1"/>
          </p:cNvSpPr>
          <p:nvPr>
            <p:ph idx="1"/>
          </p:nvPr>
        </p:nvSpPr>
        <p:spPr/>
        <p:txBody>
          <a:bodyPr/>
          <a:lstStyle/>
          <a:p>
            <a:r>
              <a:rPr lang="en-US" dirty="0" smtClean="0"/>
              <a:t>To evaluate skills, product outcomes, activities, interests, attitudes and personnel characteristics.</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4262892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76672"/>
            <a:ext cx="3024337" cy="1162050"/>
          </a:xfrm>
        </p:spPr>
        <p:txBody>
          <a:bodyPr>
            <a:normAutofit/>
          </a:bodyPr>
          <a:lstStyle/>
          <a:p>
            <a:r>
              <a:rPr lang="en-IN" sz="2800" dirty="0" smtClean="0">
                <a:solidFill>
                  <a:srgbClr val="002060"/>
                </a:solidFill>
                <a:latin typeface="Times New Roman" pitchFamily="18" charset="0"/>
                <a:cs typeface="Times New Roman" pitchFamily="18" charset="0"/>
              </a:rPr>
              <a:t>DESCRIPTIVE RATING SCALE</a:t>
            </a:r>
            <a:endParaRPr lang="en-IN" sz="2800" dirty="0">
              <a:solidFill>
                <a:srgbClr val="002060"/>
              </a:solidFill>
              <a:latin typeface="Times New Roman" pitchFamily="18" charset="0"/>
              <a:cs typeface="Times New Roman" pitchFamily="18" charset="0"/>
            </a:endParaRPr>
          </a:p>
        </p:txBody>
      </p:sp>
      <p:pic>
        <p:nvPicPr>
          <p:cNvPr id="5" name="Content Placeholder 4" descr="2.jpg"/>
          <p:cNvPicPr>
            <a:picLocks noGrp="1" noChangeAspect="1"/>
          </p:cNvPicPr>
          <p:nvPr>
            <p:ph idx="1"/>
          </p:nvPr>
        </p:nvPicPr>
        <p:blipFill>
          <a:blip r:embed="rId2" cstate="print"/>
          <a:stretch>
            <a:fillRect/>
          </a:stretch>
        </p:blipFill>
        <p:spPr>
          <a:xfrm>
            <a:off x="3995936" y="692696"/>
            <a:ext cx="4824536" cy="5436966"/>
          </a:xfrm>
          <a:prstGeom prst="rect">
            <a:avLst/>
          </a:prstGeom>
          <a:solidFill>
            <a:srgbClr val="FFFFFF">
              <a:shade val="85000"/>
            </a:srgbClr>
          </a:solidFill>
          <a:ln w="190500" cap="sq">
            <a:solidFill>
              <a:schemeClr val="accent2">
                <a:lumMod val="5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 Placeholder 3"/>
          <p:cNvSpPr>
            <a:spLocks noGrp="1"/>
          </p:cNvSpPr>
          <p:nvPr>
            <p:ph type="body" sz="half" idx="2"/>
          </p:nvPr>
        </p:nvSpPr>
        <p:spPr>
          <a:xfrm>
            <a:off x="683568" y="1425476"/>
            <a:ext cx="3024336" cy="5422900"/>
          </a:xfrm>
        </p:spPr>
        <p:txBody>
          <a:bodyPr>
            <a:normAutofit/>
          </a:bodyPr>
          <a:lstStyle/>
          <a:p>
            <a:endParaRPr lang="en-IN" dirty="0" smtClean="0"/>
          </a:p>
          <a:p>
            <a:pPr algn="just"/>
            <a:r>
              <a:rPr lang="en-IN" sz="2400" b="1" dirty="0" smtClean="0">
                <a:solidFill>
                  <a:schemeClr val="accent2"/>
                </a:solidFill>
                <a:latin typeface="Aharoni" pitchFamily="2" charset="-79"/>
                <a:cs typeface="Aharoni" pitchFamily="2" charset="-79"/>
              </a:rPr>
              <a:t>IN THIS DESCRIPTIVE TERMS OR PHRASES ARE ASSIGNED TO EACH TRAIL.THE  RATER ENTERS THE APPROPRIATE PHRASES AFTER EACH NAME TO INDICATE JUDGEMENT OF THE PERSON.</a:t>
            </a:r>
            <a:endParaRPr lang="en-IN" sz="2400" b="1" dirty="0">
              <a:solidFill>
                <a:schemeClr val="accent2"/>
              </a:solidFill>
              <a:latin typeface="Aharoni" pitchFamily="2" charset="-79"/>
              <a:cs typeface="Aharoni" pitchFamily="2" charset="-79"/>
            </a:endParaRPr>
          </a:p>
        </p:txBody>
      </p:sp>
      <p:sp>
        <p:nvSpPr>
          <p:cNvPr id="6" name="Footer Placeholder 5"/>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2774581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620514" y="575346"/>
            <a:ext cx="3064827" cy="1052865"/>
          </a:xfrm>
        </p:spPr>
        <p:txBody>
          <a:bodyPr>
            <a:noAutofit/>
          </a:bodyPr>
          <a:lstStyle/>
          <a:p>
            <a:r>
              <a:rPr lang="en-IN" sz="3200" u="sng" dirty="0" smtClean="0">
                <a:solidFill>
                  <a:srgbClr val="00B050"/>
                </a:solidFill>
                <a:latin typeface="Algerian" pitchFamily="82" charset="0"/>
                <a:cs typeface="Times New Roman" pitchFamily="18" charset="0"/>
              </a:rPr>
              <a:t>NUMERICAL RATING SCALE</a:t>
            </a:r>
            <a:endParaRPr lang="en-IN" sz="3200" u="sng" dirty="0">
              <a:solidFill>
                <a:srgbClr val="00B050"/>
              </a:solidFill>
              <a:latin typeface="Algerian" pitchFamily="82" charset="0"/>
              <a:cs typeface="Times New Roman" pitchFamily="18" charset="0"/>
            </a:endParaRPr>
          </a:p>
        </p:txBody>
      </p:sp>
      <p:pic>
        <p:nvPicPr>
          <p:cNvPr id="5" name="Content Placeholder 4" descr="3.jpg"/>
          <p:cNvPicPr>
            <a:picLocks noGrp="1" noChangeAspect="1"/>
          </p:cNvPicPr>
          <p:nvPr>
            <p:ph idx="1"/>
          </p:nvPr>
        </p:nvPicPr>
        <p:blipFill>
          <a:blip r:embed="rId2" cstate="print"/>
          <a:stretch>
            <a:fillRect/>
          </a:stretch>
        </p:blipFill>
        <p:spPr>
          <a:xfrm>
            <a:off x="3684848" y="620688"/>
            <a:ext cx="5459151" cy="5832647"/>
          </a:xfrm>
        </p:spPr>
      </p:pic>
      <p:sp>
        <p:nvSpPr>
          <p:cNvPr id="4" name="Text Placeholder 3"/>
          <p:cNvSpPr>
            <a:spLocks noGrp="1"/>
          </p:cNvSpPr>
          <p:nvPr>
            <p:ph type="body" sz="half" idx="2"/>
          </p:nvPr>
        </p:nvSpPr>
        <p:spPr>
          <a:xfrm>
            <a:off x="611560" y="1556792"/>
            <a:ext cx="3213993" cy="5422900"/>
          </a:xfrm>
        </p:spPr>
        <p:txBody>
          <a:bodyPr>
            <a:normAutofit lnSpcReduction="10000"/>
          </a:bodyPr>
          <a:lstStyle/>
          <a:p>
            <a:pPr algn="just"/>
            <a:r>
              <a:rPr lang="en-US" sz="2400" b="1" dirty="0" smtClean="0">
                <a:solidFill>
                  <a:srgbClr val="002060"/>
                </a:solidFill>
                <a:latin typeface="Times New Roman" pitchFamily="18" charset="0"/>
                <a:cs typeface="Times New Roman" pitchFamily="18" charset="0"/>
              </a:rPr>
              <a:t>In which numbers are assigned to each trait.  If it is a seven point scale, the number 7 represents the maximum amount of that trait in the individual, and 4 represents the average.  The rater merely enters the appropriate number after each name to indicate judgment of the person. </a:t>
            </a:r>
          </a:p>
          <a:p>
            <a:endParaRPr lang="en-IN" sz="2400" b="1" dirty="0">
              <a:solidFill>
                <a:srgbClr val="002060"/>
              </a:solidFill>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1180680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1882551" cy="707678"/>
          </a:xfrm>
        </p:spPr>
        <p:txBody>
          <a:bodyPr>
            <a:normAutofit fontScale="90000"/>
          </a:bodyPr>
          <a:lstStyle/>
          <a:p>
            <a:r>
              <a:rPr lang="en-IN" sz="3200" i="1" u="sng" dirty="0" smtClean="0">
                <a:solidFill>
                  <a:schemeClr val="accent2">
                    <a:lumMod val="50000"/>
                  </a:schemeClr>
                </a:solidFill>
                <a:latin typeface="Aharoni" pitchFamily="2" charset="-79"/>
                <a:cs typeface="Aharoni" pitchFamily="2" charset="-79"/>
              </a:rPr>
              <a:t>ACTIVITY:</a:t>
            </a:r>
            <a:endParaRPr lang="en-IN" sz="3200" i="1" u="sng" dirty="0">
              <a:solidFill>
                <a:schemeClr val="accent2">
                  <a:lumMod val="50000"/>
                </a:schemeClr>
              </a:solidFill>
              <a:latin typeface="Aharoni" pitchFamily="2" charset="-79"/>
              <a:cs typeface="Aharoni" pitchFamily="2" charset="-79"/>
            </a:endParaRPr>
          </a:p>
        </p:txBody>
      </p:sp>
      <p:pic>
        <p:nvPicPr>
          <p:cNvPr id="5" name="Content Placeholder 4" descr="activity.jpg"/>
          <p:cNvPicPr>
            <a:picLocks noGrp="1" noChangeAspect="1"/>
          </p:cNvPicPr>
          <p:nvPr>
            <p:ph idx="1"/>
          </p:nvPr>
        </p:nvPicPr>
        <p:blipFill>
          <a:blip r:embed="rId2" cstate="print"/>
          <a:stretch>
            <a:fillRect/>
          </a:stretch>
        </p:blipFill>
        <p:spPr>
          <a:xfrm>
            <a:off x="3635896" y="0"/>
            <a:ext cx="5508105" cy="6858000"/>
          </a:xfrm>
          <a:prstGeom prst="rect">
            <a:avLst/>
          </a:prstGeom>
          <a:ln w="88900" cap="sq" cmpd="thickThin">
            <a:solidFill>
              <a:srgbClr val="000000"/>
            </a:solidFill>
            <a:prstDash val="solid"/>
            <a:miter lim="800000"/>
          </a:ln>
          <a:effectLst>
            <a:innerShdw blurRad="76200">
              <a:srgbClr val="000000"/>
            </a:innerShdw>
          </a:effectLst>
        </p:spPr>
      </p:pic>
      <p:sp>
        <p:nvSpPr>
          <p:cNvPr id="4" name="Text Placeholder 3"/>
          <p:cNvSpPr>
            <a:spLocks noGrp="1"/>
          </p:cNvSpPr>
          <p:nvPr>
            <p:ph type="body" sz="half" idx="2"/>
          </p:nvPr>
        </p:nvSpPr>
        <p:spPr>
          <a:xfrm rot="-60000">
            <a:off x="413632" y="1367214"/>
            <a:ext cx="3048891" cy="2100400"/>
          </a:xfrm>
        </p:spPr>
        <p:txBody>
          <a:bodyPr>
            <a:noAutofit/>
          </a:bodyPr>
          <a:lstStyle/>
          <a:p>
            <a:r>
              <a:rPr lang="en-IN" sz="4800" dirty="0" smtClean="0">
                <a:solidFill>
                  <a:srgbClr val="002060"/>
                </a:solidFill>
                <a:latin typeface="Algerian" pitchFamily="82" charset="0"/>
              </a:rPr>
              <a:t>HOW  FAR DO YOU UNDERSTAND SUBJECTS IN  NURSING?</a:t>
            </a:r>
            <a:endParaRPr lang="en-IN" sz="4800" dirty="0">
              <a:solidFill>
                <a:srgbClr val="002060"/>
              </a:solidFill>
              <a:latin typeface="Algerian" pitchFamily="82" charset="0"/>
            </a:endParaRPr>
          </a:p>
        </p:txBody>
      </p:sp>
      <p:sp>
        <p:nvSpPr>
          <p:cNvPr id="6" name="Footer Placeholder 5"/>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8923429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476094" y="789613"/>
            <a:ext cx="2863220" cy="1004745"/>
          </a:xfrm>
        </p:spPr>
        <p:txBody>
          <a:bodyPr>
            <a:noAutofit/>
          </a:bodyPr>
          <a:lstStyle/>
          <a:p>
            <a:r>
              <a:rPr lang="en-IN" sz="2800" dirty="0" smtClean="0">
                <a:solidFill>
                  <a:srgbClr val="0070C0"/>
                </a:solidFill>
                <a:latin typeface="Century Schoolbook" pitchFamily="18" charset="0"/>
                <a:cs typeface="Times New Roman" pitchFamily="18" charset="0"/>
              </a:rPr>
              <a:t>GRAPHIC RATING SCALE</a:t>
            </a:r>
            <a:endParaRPr lang="en-IN" sz="2800" dirty="0">
              <a:solidFill>
                <a:srgbClr val="0070C0"/>
              </a:solidFill>
              <a:latin typeface="Century Schoolbook" pitchFamily="18" charset="0"/>
              <a:cs typeface="Times New Roman" pitchFamily="18" charset="0"/>
            </a:endParaRPr>
          </a:p>
        </p:txBody>
      </p:sp>
      <p:sp>
        <p:nvSpPr>
          <p:cNvPr id="4" name="Text Placeholder 3"/>
          <p:cNvSpPr>
            <a:spLocks noGrp="1"/>
          </p:cNvSpPr>
          <p:nvPr>
            <p:ph type="body" sz="half" idx="2"/>
          </p:nvPr>
        </p:nvSpPr>
        <p:spPr>
          <a:xfrm rot="-60000">
            <a:off x="552320" y="1726376"/>
            <a:ext cx="2943080" cy="1488895"/>
          </a:xfrm>
        </p:spPr>
        <p:txBody>
          <a:bodyPr>
            <a:noAutofit/>
          </a:bodyPr>
          <a:lstStyle/>
          <a:p>
            <a:pPr algn="just"/>
            <a:r>
              <a:rPr lang="en-US" sz="2800" b="1" dirty="0" smtClean="0">
                <a:latin typeface="Times New Roman" pitchFamily="18" charset="0"/>
                <a:cs typeface="Times New Roman" pitchFamily="18" charset="0"/>
              </a:rPr>
              <a:t>A straight line, may be represented by descriptive phrases at various points.  To rate the subject for a particular trait a check mark is made at the particular point.</a:t>
            </a:r>
            <a:endParaRPr lang="en-IN" sz="2800" b="1" dirty="0">
              <a:latin typeface="Times New Roman" pitchFamily="18" charset="0"/>
              <a:cs typeface="Times New Roman" pitchFamily="18" charset="0"/>
            </a:endParaRPr>
          </a:p>
        </p:txBody>
      </p:sp>
      <p:pic>
        <p:nvPicPr>
          <p:cNvPr id="1026" name="Picture 2" descr="C:\Users\star\Downloads\rating-and-observation-scale-13-638.jpg"/>
          <p:cNvPicPr>
            <a:picLocks noGrp="1" noChangeAspect="1" noChangeArrowheads="1"/>
          </p:cNvPicPr>
          <p:nvPr>
            <p:ph idx="1"/>
          </p:nvPr>
        </p:nvPicPr>
        <p:blipFill>
          <a:blip r:embed="rId2" cstate="print"/>
          <a:stretch>
            <a:fillRect/>
          </a:stretch>
        </p:blipFill>
        <p:spPr bwMode="auto">
          <a:xfrm>
            <a:off x="3419872" y="0"/>
            <a:ext cx="5724128" cy="65253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5295112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692696"/>
            <a:ext cx="6965245" cy="1202485"/>
          </a:xfrm>
        </p:spPr>
        <p:txBody>
          <a:bodyPr>
            <a:normAutofit fontScale="90000"/>
          </a:bodyPr>
          <a:lstStyle/>
          <a:p>
            <a:r>
              <a:rPr lang="en-IN" dirty="0" smtClean="0">
                <a:solidFill>
                  <a:srgbClr val="C00000"/>
                </a:solidFill>
                <a:latin typeface="Algerian" pitchFamily="82" charset="0"/>
              </a:rPr>
              <a:t>COMPARATIVE RATING SCALE</a:t>
            </a:r>
            <a:endParaRPr lang="en-IN" dirty="0">
              <a:solidFill>
                <a:srgbClr val="C00000"/>
              </a:solidFill>
              <a:latin typeface="Algerian" pitchFamily="82" charset="0"/>
            </a:endParaRPr>
          </a:p>
        </p:txBody>
      </p:sp>
      <p:sp>
        <p:nvSpPr>
          <p:cNvPr id="5" name="Content Placeholder 4"/>
          <p:cNvSpPr>
            <a:spLocks noGrp="1"/>
          </p:cNvSpPr>
          <p:nvPr>
            <p:ph idx="1"/>
          </p:nvPr>
        </p:nvSpPr>
        <p:spPr/>
        <p:txBody>
          <a:bodyPr>
            <a:normAutofit fontScale="70000" lnSpcReduction="20000"/>
          </a:bodyPr>
          <a:lstStyle/>
          <a:p>
            <a:r>
              <a:rPr lang="en-IN" sz="5400" b="1" dirty="0" smtClean="0">
                <a:solidFill>
                  <a:srgbClr val="0070C0"/>
                </a:solidFill>
                <a:latin typeface="Times New Roman" pitchFamily="18" charset="0"/>
                <a:cs typeface="Times New Roman" pitchFamily="18" charset="0"/>
              </a:rPr>
              <a:t>IN THIS PERSON MAKES AJUDGEMENT ABOUT AN ATTIRE/ATTITUDE/OBJECT....... BY COMPARING IT WITH OTHERS/RANKING IT. </a:t>
            </a:r>
            <a:endParaRPr lang="en-IN" sz="5400" b="1" dirty="0">
              <a:solidFill>
                <a:srgbClr val="0070C0"/>
              </a:solidFill>
              <a:latin typeface="Times New Roman" pitchFamily="18" charset="0"/>
              <a:cs typeface="Times New Roman" pitchFamily="18" charset="0"/>
            </a:endParaRPr>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2888954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
            <a:ext cx="8568952" cy="584775"/>
          </a:xfrm>
          <a:prstGeom prst="rect">
            <a:avLst/>
          </a:prstGeom>
        </p:spPr>
        <p:txBody>
          <a:bodyPr wrap="square">
            <a:spAutoFit/>
          </a:bodyPr>
          <a:lstStyle/>
          <a:p>
            <a:r>
              <a:rPr lang="en-US" sz="3200" dirty="0" smtClean="0">
                <a:solidFill>
                  <a:srgbClr val="002060"/>
                </a:solidFill>
                <a:effectLst>
                  <a:outerShdw blurRad="38100" dist="38100" dir="2700000" algn="tl">
                    <a:srgbClr val="000000">
                      <a:alpha val="43137"/>
                    </a:srgbClr>
                  </a:outerShdw>
                </a:effectLst>
                <a:latin typeface="Constantia" pitchFamily="18" charset="0"/>
              </a:rPr>
              <a:t>Standardized tests come in many forms, such as</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69688" y="671331"/>
            <a:ext cx="4455111" cy="2335291"/>
          </a:xfrm>
          <a:prstGeom prst="rect">
            <a:avLst/>
          </a:prstGeom>
        </p:spPr>
      </p:pic>
      <p:sp>
        <p:nvSpPr>
          <p:cNvPr id="4" name="Rectangle 3"/>
          <p:cNvSpPr/>
          <p:nvPr/>
        </p:nvSpPr>
        <p:spPr>
          <a:xfrm>
            <a:off x="5105400" y="2971800"/>
            <a:ext cx="3364639" cy="461665"/>
          </a:xfrm>
          <a:prstGeom prst="rect">
            <a:avLst/>
          </a:prstGeom>
        </p:spPr>
        <p:txBody>
          <a:bodyPr wrap="none">
            <a:spAutoFit/>
          </a:bodyPr>
          <a:lstStyle/>
          <a:p>
            <a:r>
              <a:rPr lang="en-US" sz="2400" dirty="0" smtClean="0">
                <a:solidFill>
                  <a:srgbClr val="002060"/>
                </a:solidFill>
                <a:effectLst>
                  <a:outerShdw blurRad="38100" dist="38100" dir="2700000" algn="tl">
                    <a:srgbClr val="000000">
                      <a:alpha val="43137"/>
                    </a:srgbClr>
                  </a:outerShdw>
                </a:effectLst>
                <a:latin typeface="Constantia" pitchFamily="18" charset="0"/>
              </a:rPr>
              <a:t>standardized interviews</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39288" y="3645024"/>
            <a:ext cx="3530751" cy="1917577"/>
          </a:xfrm>
          <a:prstGeom prst="rect">
            <a:avLst/>
          </a:prstGeom>
        </p:spPr>
      </p:pic>
      <p:sp>
        <p:nvSpPr>
          <p:cNvPr id="6" name="Rectangle 5"/>
          <p:cNvSpPr/>
          <p:nvPr/>
        </p:nvSpPr>
        <p:spPr>
          <a:xfrm>
            <a:off x="6085743" y="5558135"/>
            <a:ext cx="2143857" cy="461665"/>
          </a:xfrm>
          <a:prstGeom prst="rect">
            <a:avLst/>
          </a:prstGeom>
        </p:spPr>
        <p:txBody>
          <a:bodyPr wrap="none">
            <a:spAutoFit/>
          </a:bodyPr>
          <a:lstStyle/>
          <a:p>
            <a:r>
              <a:rPr lang="en-US" sz="2400" dirty="0" smtClean="0">
                <a:solidFill>
                  <a:srgbClr val="002060"/>
                </a:solidFill>
                <a:effectLst>
                  <a:outerShdw blurRad="38100" dist="38100" dir="2700000" algn="tl">
                    <a:srgbClr val="000000">
                      <a:alpha val="43137"/>
                    </a:srgbClr>
                  </a:outerShdw>
                </a:effectLst>
                <a:latin typeface="Constantia" pitchFamily="18" charset="0"/>
              </a:rPr>
              <a:t>questionnaires</a:t>
            </a:r>
            <a:endParaRPr lang="en-US" sz="24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3400" y="3006623"/>
            <a:ext cx="4340606" cy="3505200"/>
          </a:xfrm>
          <a:prstGeom prst="rect">
            <a:avLst/>
          </a:prstGeom>
        </p:spPr>
      </p:pic>
      <p:sp>
        <p:nvSpPr>
          <p:cNvPr id="8" name="Rectangle 7"/>
          <p:cNvSpPr/>
          <p:nvPr/>
        </p:nvSpPr>
        <p:spPr>
          <a:xfrm>
            <a:off x="0" y="6400800"/>
            <a:ext cx="5518690" cy="461665"/>
          </a:xfrm>
          <a:prstGeom prst="rect">
            <a:avLst/>
          </a:prstGeom>
        </p:spPr>
        <p:txBody>
          <a:bodyPr wrap="none">
            <a:spAutoFit/>
          </a:bodyPr>
          <a:lstStyle/>
          <a:p>
            <a:r>
              <a:rPr lang="en-US" sz="2400" dirty="0" smtClean="0">
                <a:solidFill>
                  <a:srgbClr val="002060"/>
                </a:solidFill>
                <a:effectLst>
                  <a:outerShdw blurRad="38100" dist="38100" dir="2700000" algn="tl">
                    <a:srgbClr val="000000">
                      <a:alpha val="43137"/>
                    </a:srgbClr>
                  </a:outerShdw>
                </a:effectLst>
                <a:latin typeface="Constantia" pitchFamily="18" charset="0"/>
              </a:rPr>
              <a:t>or directly administered intelligence test</a:t>
            </a:r>
            <a:endParaRPr lang="en-US" sz="2400" dirty="0"/>
          </a:p>
        </p:txBody>
      </p:sp>
      <p:sp>
        <p:nvSpPr>
          <p:cNvPr id="9" name="Footer Placeholder 8"/>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6182567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ar\Downloads\measurement-and-scaling-13-638.jpg"/>
          <p:cNvPicPr>
            <a:picLocks noGrp="1" noChangeAspect="1" noChangeArrowheads="1"/>
          </p:cNvPicPr>
          <p:nvPr>
            <p:ph idx="1"/>
          </p:nvPr>
        </p:nvPicPr>
        <p:blipFill>
          <a:blip r:embed="rId2" cstate="print"/>
          <a:srcRect/>
          <a:stretch>
            <a:fillRect/>
          </a:stretch>
        </p:blipFill>
        <p:spPr bwMode="auto">
          <a:xfrm>
            <a:off x="395536" y="0"/>
            <a:ext cx="8496944" cy="6381328"/>
          </a:xfrm>
          <a:prstGeom prst="rect">
            <a:avLst/>
          </a:prstGeom>
          <a:solidFill>
            <a:srgbClr val="000000">
              <a:shade val="95000"/>
            </a:srgbClr>
          </a:solidFill>
          <a:ln w="444500" cap="sq">
            <a:solidFill>
              <a:srgbClr val="FFC000"/>
            </a:solidFill>
            <a:miter lim="800000"/>
          </a:ln>
          <a:effectLst>
            <a:outerShdw blurRad="254000" dist="190500" dir="2700000" sy="90000" algn="bl" rotWithShape="0">
              <a:srgbClr val="000000">
                <a:alpha val="40000"/>
              </a:srgbClr>
            </a:outerShdw>
          </a:effectLst>
        </p:spPr>
      </p:pic>
      <p:sp>
        <p:nvSpPr>
          <p:cNvPr id="3" name="Footer Placeholder 2"/>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6131455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ar\Downloads\measurement-and-scaling-14-638.jpg"/>
          <p:cNvPicPr>
            <a:picLocks noGrp="1" noChangeAspect="1" noChangeArrowheads="1"/>
          </p:cNvPicPr>
          <p:nvPr>
            <p:ph idx="1"/>
          </p:nvPr>
        </p:nvPicPr>
        <p:blipFill>
          <a:blip r:embed="rId2" cstate="print"/>
          <a:srcRect/>
          <a:stretch>
            <a:fillRect/>
          </a:stretch>
        </p:blipFill>
        <p:spPr bwMode="auto">
          <a:xfrm>
            <a:off x="251520" y="0"/>
            <a:ext cx="8424936" cy="6858000"/>
          </a:xfrm>
          <a:prstGeom prst="rect">
            <a:avLst/>
          </a:prstGeom>
          <a:solidFill>
            <a:srgbClr val="000000">
              <a:shade val="95000"/>
            </a:srgbClr>
          </a:solidFill>
          <a:ln w="444500" cap="sq">
            <a:solidFill>
              <a:srgbClr val="FFC000"/>
            </a:solidFill>
            <a:miter lim="800000"/>
          </a:ln>
          <a:effectLst>
            <a:outerShdw blurRad="254000" dist="190500" dir="2700000" sy="90000" algn="bl" rotWithShape="0">
              <a:srgbClr val="000000">
                <a:alpha val="40000"/>
              </a:srgbClr>
            </a:outerShdw>
          </a:effectLst>
        </p:spPr>
      </p:pic>
      <p:sp>
        <p:nvSpPr>
          <p:cNvPr id="3" name="Footer Placeholder 2"/>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122857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tar\Downloads\measurement-and-scaling-15-638.jpg"/>
          <p:cNvPicPr>
            <a:picLocks noGrp="1" noChangeAspect="1" noChangeArrowheads="1"/>
          </p:cNvPicPr>
          <p:nvPr>
            <p:ph idx="1"/>
          </p:nvPr>
        </p:nvPicPr>
        <p:blipFill>
          <a:blip r:embed="rId2" cstate="print"/>
          <a:srcRect/>
          <a:stretch>
            <a:fillRect/>
          </a:stretch>
        </p:blipFill>
        <p:spPr bwMode="auto">
          <a:xfrm>
            <a:off x="323528" y="404664"/>
            <a:ext cx="8496944" cy="5976664"/>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Footer Placeholder 2"/>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905973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76672"/>
            <a:ext cx="7704856" cy="706090"/>
          </a:xfrm>
        </p:spPr>
        <p:txBody>
          <a:bodyPr>
            <a:noAutofit/>
          </a:bodyPr>
          <a:lstStyle/>
          <a:p>
            <a:r>
              <a:rPr lang="en-IN" sz="3200" b="1" dirty="0" smtClean="0">
                <a:solidFill>
                  <a:schemeClr val="accent6">
                    <a:lumMod val="75000"/>
                  </a:schemeClr>
                </a:solidFill>
                <a:latin typeface="Algerian" pitchFamily="82" charset="0"/>
              </a:rPr>
              <a:t>CHARACTERISTICS OF RATING SCALE:</a:t>
            </a:r>
            <a:endParaRPr lang="en-IN" sz="3200" b="1" dirty="0">
              <a:solidFill>
                <a:schemeClr val="accent6">
                  <a:lumMod val="75000"/>
                </a:schemeClr>
              </a:solidFill>
              <a:latin typeface="Algerian" pitchFamily="82" charset="0"/>
            </a:endParaRPr>
          </a:p>
        </p:txBody>
      </p:sp>
      <p:sp>
        <p:nvSpPr>
          <p:cNvPr id="3" name="Content Placeholder 2"/>
          <p:cNvSpPr>
            <a:spLocks noGrp="1"/>
          </p:cNvSpPr>
          <p:nvPr>
            <p:ph idx="1"/>
          </p:nvPr>
        </p:nvSpPr>
        <p:spPr>
          <a:xfrm>
            <a:off x="683568" y="980728"/>
            <a:ext cx="7776864" cy="5877272"/>
          </a:xfrm>
        </p:spPr>
        <p:txBody>
          <a:bodyPr>
            <a:normAutofit/>
          </a:bodyPr>
          <a:lstStyle/>
          <a:p>
            <a:r>
              <a:rPr lang="en-IN" sz="3200" b="1" dirty="0" smtClean="0">
                <a:solidFill>
                  <a:srgbClr val="0070C0"/>
                </a:solidFill>
                <a:latin typeface="Times New Roman" pitchFamily="18" charset="0"/>
                <a:cs typeface="Times New Roman" pitchFamily="18" charset="0"/>
              </a:rPr>
              <a:t>1. These are value judgements about attributes of one person by another person.</a:t>
            </a:r>
          </a:p>
          <a:p>
            <a:r>
              <a:rPr lang="en-IN" sz="3200" b="1" dirty="0" smtClean="0">
                <a:solidFill>
                  <a:srgbClr val="0070C0"/>
                </a:solidFill>
                <a:latin typeface="Times New Roman" pitchFamily="18" charset="0"/>
                <a:cs typeface="Times New Roman" pitchFamily="18" charset="0"/>
              </a:rPr>
              <a:t>2.These are most commonly used tools to carry out structured observations.</a:t>
            </a:r>
          </a:p>
          <a:p>
            <a:r>
              <a:rPr lang="en-IN" sz="3200" b="1" dirty="0" smtClean="0">
                <a:solidFill>
                  <a:srgbClr val="0070C0"/>
                </a:solidFill>
                <a:latin typeface="Times New Roman" pitchFamily="18" charset="0"/>
                <a:cs typeface="Times New Roman" pitchFamily="18" charset="0"/>
              </a:rPr>
              <a:t>3. These are generally developed to make qualitative judgement about qualitative attributes.</a:t>
            </a:r>
          </a:p>
          <a:p>
            <a:r>
              <a:rPr lang="en-IN" sz="3200" b="1" dirty="0" smtClean="0">
                <a:solidFill>
                  <a:srgbClr val="0070C0"/>
                </a:solidFill>
                <a:latin typeface="Times New Roman" pitchFamily="18" charset="0"/>
                <a:cs typeface="Times New Roman" pitchFamily="18" charset="0"/>
              </a:rPr>
              <a:t>4. Provide more flexibility to judge the level of performance.</a:t>
            </a:r>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0239256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B050"/>
                </a:solidFill>
              </a:rPr>
              <a:t>Principles of preparing rating scale</a:t>
            </a:r>
            <a:endParaRPr lang="en-IN" sz="3600" dirty="0">
              <a:solidFill>
                <a:srgbClr val="00B050"/>
              </a:solidFill>
            </a:endParaRPr>
          </a:p>
        </p:txBody>
      </p:sp>
      <p:sp>
        <p:nvSpPr>
          <p:cNvPr id="3" name="Content Placeholder 2"/>
          <p:cNvSpPr>
            <a:spLocks noGrp="1"/>
          </p:cNvSpPr>
          <p:nvPr>
            <p:ph idx="1"/>
          </p:nvPr>
        </p:nvSpPr>
        <p:spPr>
          <a:xfrm>
            <a:off x="1043608" y="1988840"/>
            <a:ext cx="7128792" cy="4104455"/>
          </a:xfrm>
        </p:spPr>
        <p:txBody>
          <a:bodyPr>
            <a:normAutofit lnSpcReduction="10000"/>
          </a:bodyPr>
          <a:lstStyle/>
          <a:p>
            <a:r>
              <a:rPr lang="en-US" dirty="0" smtClean="0"/>
              <a:t>Directly relates to learning objectives</a:t>
            </a:r>
          </a:p>
          <a:p>
            <a:r>
              <a:rPr lang="en-US" dirty="0" smtClean="0"/>
              <a:t>Needs to be confined to performance areas that can be observed.</a:t>
            </a:r>
          </a:p>
          <a:p>
            <a:r>
              <a:rPr lang="en-US" dirty="0" smtClean="0"/>
              <a:t>The trait or behavior should be readily observable.</a:t>
            </a:r>
          </a:p>
          <a:p>
            <a:r>
              <a:rPr lang="en-US" dirty="0" smtClean="0"/>
              <a:t>Allow some space in the rating scale card for the rater to give supplementary remarks</a:t>
            </a:r>
          </a:p>
          <a:p>
            <a:r>
              <a:rPr lang="en-US" dirty="0" smtClean="0"/>
              <a:t>3 to 7 rating positions may need to be provided.</a:t>
            </a:r>
          </a:p>
          <a:p>
            <a:r>
              <a:rPr lang="en-US" dirty="0" smtClean="0"/>
              <a:t>The rater should be unbiased and trained.</a:t>
            </a:r>
          </a:p>
          <a:p>
            <a:r>
              <a:rPr lang="en-US" dirty="0" smtClean="0"/>
              <a:t>All rater should be oriented to the specific scale as well as the process of rating in general. </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0180930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Advantages</a:t>
            </a:r>
            <a:r>
              <a:rPr lang="en-US" dirty="0" smtClean="0"/>
              <a:t> </a:t>
            </a:r>
            <a:endParaRPr lang="en-IN" dirty="0"/>
          </a:p>
        </p:txBody>
      </p:sp>
      <p:sp>
        <p:nvSpPr>
          <p:cNvPr id="3" name="Content Placeholder 2"/>
          <p:cNvSpPr>
            <a:spLocks noGrp="1"/>
          </p:cNvSpPr>
          <p:nvPr>
            <p:ph idx="1"/>
          </p:nvPr>
        </p:nvSpPr>
        <p:spPr/>
        <p:txBody>
          <a:bodyPr/>
          <a:lstStyle/>
          <a:p>
            <a:r>
              <a:rPr lang="en-US" dirty="0" smtClean="0"/>
              <a:t>Easy to administer and to score</a:t>
            </a:r>
          </a:p>
          <a:p>
            <a:r>
              <a:rPr lang="en-US" dirty="0" smtClean="0"/>
              <a:t>Can be used for a large group of students</a:t>
            </a:r>
          </a:p>
          <a:p>
            <a:r>
              <a:rPr lang="en-US" dirty="0" smtClean="0"/>
              <a:t>Clarity of feedback to students</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4155223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50"/>
                </a:solidFill>
              </a:rPr>
              <a:t/>
            </a:r>
            <a:br>
              <a:rPr lang="en-US" dirty="0" smtClean="0">
                <a:solidFill>
                  <a:srgbClr val="00B050"/>
                </a:solidFill>
              </a:rPr>
            </a:br>
            <a:r>
              <a:rPr lang="en-US" dirty="0" smtClean="0">
                <a:solidFill>
                  <a:srgbClr val="00B050"/>
                </a:solidFill>
              </a:rPr>
              <a:t>Disadvantages</a:t>
            </a:r>
            <a:r>
              <a:rPr lang="en-US" dirty="0" smtClean="0"/>
              <a:t/>
            </a:r>
            <a:br>
              <a:rPr lang="en-US" dirty="0" smtClean="0"/>
            </a:br>
            <a:endParaRPr lang="en-IN" dirty="0"/>
          </a:p>
        </p:txBody>
      </p:sp>
      <p:sp>
        <p:nvSpPr>
          <p:cNvPr id="3" name="Content Placeholder 2"/>
          <p:cNvSpPr>
            <a:spLocks noGrp="1"/>
          </p:cNvSpPr>
          <p:nvPr>
            <p:ph idx="1"/>
          </p:nvPr>
        </p:nvSpPr>
        <p:spPr/>
        <p:txBody>
          <a:bodyPr/>
          <a:lstStyle/>
          <a:p>
            <a:r>
              <a:rPr lang="en-US" dirty="0" smtClean="0"/>
              <a:t>Misuse can result in consequent decrease in objectivity.</a:t>
            </a:r>
          </a:p>
          <a:p>
            <a:r>
              <a:rPr lang="en-US" dirty="0" smtClean="0"/>
              <a:t>Difficult to fix up rating.</a:t>
            </a:r>
          </a:p>
          <a:p>
            <a:r>
              <a:rPr lang="en-US" dirty="0" smtClean="0"/>
              <a:t>Unscientific or unreliable.</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8990405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50000"/>
                  </a:schemeClr>
                </a:solidFill>
              </a:rPr>
              <a:t>CHECKLIST</a:t>
            </a:r>
            <a:endParaRPr lang="en-IN" b="1" dirty="0">
              <a:solidFill>
                <a:schemeClr val="accent2">
                  <a:lumMod val="50000"/>
                </a:schemeClr>
              </a:solidFill>
            </a:endParaRPr>
          </a:p>
        </p:txBody>
      </p:sp>
      <p:sp>
        <p:nvSpPr>
          <p:cNvPr id="3" name="Content Placeholder 2"/>
          <p:cNvSpPr>
            <a:spLocks noGrp="1"/>
          </p:cNvSpPr>
          <p:nvPr>
            <p:ph idx="1"/>
          </p:nvPr>
        </p:nvSpPr>
        <p:spPr>
          <a:xfrm>
            <a:off x="1187624" y="2119256"/>
            <a:ext cx="6912768" cy="3902032"/>
          </a:xfrm>
        </p:spPr>
        <p:txBody>
          <a:bodyPr>
            <a:normAutofit/>
          </a:bodyPr>
          <a:lstStyle/>
          <a:p>
            <a:pPr algn="just"/>
            <a:r>
              <a:rPr lang="en-US" dirty="0" smtClean="0"/>
              <a:t>A checklist consist of a listing of steps, activities or behavior which observer records when an incident occurs.</a:t>
            </a:r>
          </a:p>
          <a:p>
            <a:pPr algn="just"/>
            <a:r>
              <a:rPr lang="en-US" dirty="0" smtClean="0"/>
              <a:t>A checklist is a type of informational job aid used to reduce failure by compensating for potential limits of human memory and attention.</a:t>
            </a:r>
          </a:p>
          <a:p>
            <a:pPr algn="just"/>
            <a:r>
              <a:rPr lang="en-US" dirty="0" smtClean="0"/>
              <a:t>It helps to ensure consistency and completeness in carrying out a task.</a:t>
            </a:r>
          </a:p>
          <a:p>
            <a:pPr algn="just"/>
            <a:r>
              <a:rPr lang="en-US" dirty="0" smtClean="0"/>
              <a:t>A basic example is the “To do list” </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7359855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Suggestions to follow</a:t>
            </a:r>
            <a:endParaRPr lang="en-IN" dirty="0"/>
          </a:p>
        </p:txBody>
      </p:sp>
      <p:sp>
        <p:nvSpPr>
          <p:cNvPr id="3" name="Content Placeholder 2"/>
          <p:cNvSpPr>
            <a:spLocks noGrp="1"/>
          </p:cNvSpPr>
          <p:nvPr>
            <p:ph idx="1"/>
          </p:nvPr>
        </p:nvSpPr>
        <p:spPr>
          <a:xfrm>
            <a:off x="1043608" y="2119256"/>
            <a:ext cx="7128792" cy="3902032"/>
          </a:xfrm>
        </p:spPr>
        <p:txBody>
          <a:bodyPr>
            <a:normAutofit fontScale="92500" lnSpcReduction="10000"/>
          </a:bodyPr>
          <a:lstStyle/>
          <a:p>
            <a:pPr algn="just"/>
            <a:r>
              <a:rPr lang="en-US" dirty="0" smtClean="0"/>
              <a:t>Should be relate directly to learning objectives.</a:t>
            </a:r>
          </a:p>
          <a:p>
            <a:pPr algn="just"/>
            <a:r>
              <a:rPr lang="en-US" dirty="0" smtClean="0"/>
              <a:t>Needs to be confirmed performance areas that can be assess sufficiently by examining positive and negative criteria.</a:t>
            </a:r>
          </a:p>
          <a:p>
            <a:pPr algn="just"/>
            <a:r>
              <a:rPr lang="en-US" dirty="0" smtClean="0"/>
              <a:t>Clearly specify the characteristics observed.</a:t>
            </a:r>
          </a:p>
          <a:p>
            <a:pPr algn="just"/>
            <a:r>
              <a:rPr lang="en-US" dirty="0" smtClean="0"/>
              <a:t>Have a separate checklist for each candidate.</a:t>
            </a:r>
          </a:p>
          <a:p>
            <a:pPr algn="just"/>
            <a:r>
              <a:rPr lang="en-US" dirty="0" smtClean="0"/>
              <a:t>The observer must be trained.</a:t>
            </a:r>
          </a:p>
          <a:p>
            <a:pPr algn="just"/>
            <a:r>
              <a:rPr lang="en-US" dirty="0" smtClean="0"/>
              <a:t>Students should be evaluated in the natural setting and real situation.</a:t>
            </a:r>
          </a:p>
          <a:p>
            <a:pPr algn="just"/>
            <a:r>
              <a:rPr lang="en-US" dirty="0" smtClean="0"/>
              <a:t>Should review individual strength and weakness of the performance.</a:t>
            </a:r>
          </a:p>
          <a:p>
            <a:endParaRPr lang="en-US" dirty="0" smtClean="0"/>
          </a:p>
          <a:p>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586170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checklist</a:t>
            </a:r>
            <a:endParaRPr lang="en-IN" dirty="0"/>
          </a:p>
        </p:txBody>
      </p:sp>
      <p:sp>
        <p:nvSpPr>
          <p:cNvPr id="3" name="Content Placeholder 2"/>
          <p:cNvSpPr>
            <a:spLocks noGrp="1"/>
          </p:cNvSpPr>
          <p:nvPr>
            <p:ph idx="1"/>
          </p:nvPr>
        </p:nvSpPr>
        <p:spPr/>
        <p:txBody>
          <a:bodyPr/>
          <a:lstStyle/>
          <a:p>
            <a:r>
              <a:rPr lang="en-US" dirty="0" smtClean="0"/>
              <a:t>Procedural checklist</a:t>
            </a:r>
            <a:endParaRPr lang="en-IN" dirty="0"/>
          </a:p>
        </p:txBody>
      </p:sp>
      <p:graphicFrame>
        <p:nvGraphicFramePr>
          <p:cNvPr id="4" name="Diagram 3"/>
          <p:cNvGraphicFramePr/>
          <p:nvPr>
            <p:extLst>
              <p:ext uri="{D42A27DB-BD31-4B8C-83A1-F6EECF244321}">
                <p14:modId xmlns:p14="http://schemas.microsoft.com/office/powerpoint/2010/main" xmlns="" val="2654759540"/>
              </p:ext>
            </p:extLst>
          </p:nvPr>
        </p:nvGraphicFramePr>
        <p:xfrm>
          <a:off x="755576" y="1988840"/>
          <a:ext cx="756084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112135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78694" y="1608715"/>
            <a:ext cx="7315200" cy="609600"/>
          </a:xfrm>
        </p:spPr>
        <p:txBody>
          <a:bodyPr/>
          <a:lstStyle/>
          <a:p>
            <a:r>
              <a:rPr lang="en-US" sz="3200" dirty="0"/>
              <a:t>Norms</a:t>
            </a:r>
          </a:p>
        </p:txBody>
      </p:sp>
      <p:sp>
        <p:nvSpPr>
          <p:cNvPr id="7171" name="Rectangle 3"/>
          <p:cNvSpPr>
            <a:spLocks noGrp="1" noChangeArrowheads="1"/>
          </p:cNvSpPr>
          <p:nvPr>
            <p:ph type="body" idx="1"/>
          </p:nvPr>
        </p:nvSpPr>
        <p:spPr/>
        <p:txBody>
          <a:bodyPr>
            <a:normAutofit fontScale="92500"/>
          </a:bodyPr>
          <a:lstStyle/>
          <a:p>
            <a:r>
              <a:rPr lang="en-US" sz="2400" dirty="0"/>
              <a:t>An individual’s score on a standardized test is compared to some kind of “normal” group.</a:t>
            </a:r>
          </a:p>
          <a:p>
            <a:r>
              <a:rPr lang="en-US" sz="2400" dirty="0"/>
              <a:t>Norming group:  the representative group of individuals whose standardized test scores are compiled for the purpose of constructing national norms.</a:t>
            </a:r>
          </a:p>
          <a:p>
            <a:r>
              <a:rPr lang="en-US" sz="2400" dirty="0"/>
              <a:t>National norms:  scores on standardized tests earned by representative groups of students from around the nation to which an individual’s score is compared.</a:t>
            </a:r>
          </a:p>
        </p:txBody>
      </p:sp>
      <p:sp>
        <p:nvSpPr>
          <p:cNvPr id="7172" name="Text Box 4"/>
          <p:cNvSpPr txBox="1">
            <a:spLocks noChangeArrowheads="1"/>
          </p:cNvSpPr>
          <p:nvPr/>
        </p:nvSpPr>
        <p:spPr bwMode="auto">
          <a:xfrm>
            <a:off x="1435975" y="5661248"/>
            <a:ext cx="68389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dirty="0"/>
              <a:t>Your score on achievement tests such as SAT or ACT was compared to the scores of the norming group.</a:t>
            </a:r>
          </a:p>
        </p:txBody>
      </p:sp>
      <p:sp>
        <p:nvSpPr>
          <p:cNvPr id="7174" name="Text Box 6"/>
          <p:cNvSpPr txBox="1">
            <a:spLocks noChangeArrowheads="1"/>
          </p:cNvSpPr>
          <p:nvPr/>
        </p:nvSpPr>
        <p:spPr bwMode="auto">
          <a:xfrm>
            <a:off x="886619" y="692727"/>
            <a:ext cx="7407275"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dirty="0"/>
              <a:t>Norm-referenced testing:</a:t>
            </a:r>
            <a:r>
              <a:rPr lang="en-US" dirty="0"/>
              <a:t>  testing in which scores are compared to guys named “Norm.”  Just kidding.  Testing in which scores are compared with the average performance of others.</a:t>
            </a:r>
          </a:p>
        </p:txBody>
      </p:sp>
      <p:sp>
        <p:nvSpPr>
          <p:cNvPr id="6" name="Footer Placeholder 5"/>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4713566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a:t>
            </a:r>
            <a:endParaRPr lang="en-IN" dirty="0"/>
          </a:p>
        </p:txBody>
      </p:sp>
      <p:sp>
        <p:nvSpPr>
          <p:cNvPr id="3" name="Content Placeholder 2"/>
          <p:cNvSpPr>
            <a:spLocks noGrp="1"/>
          </p:cNvSpPr>
          <p:nvPr>
            <p:ph idx="1"/>
          </p:nvPr>
        </p:nvSpPr>
        <p:spPr/>
        <p:txBody>
          <a:bodyPr/>
          <a:lstStyle/>
          <a:p>
            <a:r>
              <a:rPr lang="en-US" dirty="0" smtClean="0"/>
              <a:t>Consolidate vast knowledge in parsimonious manner</a:t>
            </a:r>
          </a:p>
          <a:p>
            <a:r>
              <a:rPr lang="en-US" dirty="0" smtClean="0"/>
              <a:t>Improve task performance</a:t>
            </a:r>
          </a:p>
          <a:p>
            <a:r>
              <a:rPr lang="en-US" dirty="0" smtClean="0"/>
              <a:t>Reduce influence of halo and </a:t>
            </a:r>
            <a:r>
              <a:rPr lang="en-US" dirty="0" err="1" smtClean="0"/>
              <a:t>rorschach</a:t>
            </a:r>
            <a:r>
              <a:rPr lang="en-US" dirty="0" smtClean="0"/>
              <a:t> effects</a:t>
            </a:r>
          </a:p>
          <a:p>
            <a:r>
              <a:rPr lang="en-US" dirty="0" smtClean="0"/>
              <a:t>Improve memory recall</a:t>
            </a:r>
          </a:p>
          <a:p>
            <a:r>
              <a:rPr lang="en-US" dirty="0" smtClean="0"/>
              <a:t>Set out minimum necessary steps in a process</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8485362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Disadvantages</a:t>
            </a:r>
            <a:br>
              <a:rPr lang="en-US" dirty="0" smtClean="0"/>
            </a:br>
            <a:endParaRPr lang="en-IN" dirty="0"/>
          </a:p>
        </p:txBody>
      </p:sp>
      <p:sp>
        <p:nvSpPr>
          <p:cNvPr id="3" name="Content Placeholder 2"/>
          <p:cNvSpPr>
            <a:spLocks noGrp="1"/>
          </p:cNvSpPr>
          <p:nvPr>
            <p:ph idx="1"/>
          </p:nvPr>
        </p:nvSpPr>
        <p:spPr/>
        <p:txBody>
          <a:bodyPr/>
          <a:lstStyle/>
          <a:p>
            <a:r>
              <a:rPr lang="en-US" dirty="0" smtClean="0"/>
              <a:t>Evaluation myopia</a:t>
            </a:r>
          </a:p>
          <a:p>
            <a:r>
              <a:rPr lang="en-US" dirty="0" smtClean="0"/>
              <a:t>Inappropriate use</a:t>
            </a:r>
          </a:p>
          <a:p>
            <a:r>
              <a:rPr lang="en-US" dirty="0" smtClean="0"/>
              <a:t>Fatigue resulting from overuse</a:t>
            </a:r>
          </a:p>
          <a:p>
            <a:r>
              <a:rPr lang="en-US" dirty="0" smtClean="0"/>
              <a:t>Unnecessary complexity decreases reliability</a:t>
            </a:r>
          </a:p>
          <a:p>
            <a:r>
              <a:rPr lang="en-US" dirty="0" smtClean="0"/>
              <a:t>Burdensome process </a:t>
            </a:r>
            <a:endParaRPr lang="en-IN" dirty="0"/>
          </a:p>
        </p:txBody>
      </p:sp>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3077777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744706"/>
            <a:ext cx="7173290" cy="5385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0690097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3840013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272808" cy="5460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5351030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26939786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416824" cy="55684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790562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514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40190026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344816" cy="5472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19460645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692696"/>
            <a:ext cx="7416824" cy="5472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IN" smtClean="0"/>
              <a:t>Mrs. Vruti Patel, Asst. Professor, Sumandeep Nursing College, SVDU.</a:t>
            </a:r>
            <a:endParaRPr lang="en-IN"/>
          </a:p>
        </p:txBody>
      </p:sp>
    </p:spTree>
    <p:extLst>
      <p:ext uri="{BB962C8B-B14F-4D97-AF65-F5344CB8AC3E}">
        <p14:creationId xmlns:p14="http://schemas.microsoft.com/office/powerpoint/2010/main" xmlns="" val="32384792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8591</TotalTime>
  <Words>7130</Words>
  <Application>Microsoft Office PowerPoint</Application>
  <PresentationFormat>On-screen Show (4:3)</PresentationFormat>
  <Paragraphs>719</Paragraphs>
  <Slides>150</Slides>
  <Notes>0</Notes>
  <HiddenSlides>0</HiddenSlides>
  <MMClips>0</MMClips>
  <ScaleCrop>false</ScaleCrop>
  <HeadingPairs>
    <vt:vector size="4" baseType="variant">
      <vt:variant>
        <vt:lpstr>Theme</vt:lpstr>
      </vt:variant>
      <vt:variant>
        <vt:i4>1</vt:i4>
      </vt:variant>
      <vt:variant>
        <vt:lpstr>Slide Titles</vt:lpstr>
      </vt:variant>
      <vt:variant>
        <vt:i4>150</vt:i4>
      </vt:variant>
    </vt:vector>
  </HeadingPairs>
  <TitlesOfParts>
    <vt:vector size="151" baseType="lpstr">
      <vt:lpstr>Pushpin</vt:lpstr>
      <vt:lpstr>ASSESSMENT </vt:lpstr>
      <vt:lpstr>Measurement and assessment</vt:lpstr>
      <vt:lpstr>Assessment </vt:lpstr>
      <vt:lpstr>Standardized tests</vt:lpstr>
      <vt:lpstr>Standardized tests</vt:lpstr>
      <vt:lpstr>Slide 6</vt:lpstr>
      <vt:lpstr>Slide 7</vt:lpstr>
      <vt:lpstr>Slide 8</vt:lpstr>
      <vt:lpstr>Norms</vt:lpstr>
      <vt:lpstr>Criterion-referenced test interpretations</vt:lpstr>
      <vt:lpstr>Characteristics </vt:lpstr>
      <vt:lpstr>Characteristics </vt:lpstr>
      <vt:lpstr>Purposes </vt:lpstr>
      <vt:lpstr>Uses of standardized tests</vt:lpstr>
      <vt:lpstr>OBJECTIVITY</vt:lpstr>
      <vt:lpstr>VALIDITY</vt:lpstr>
      <vt:lpstr>Types of validity</vt:lpstr>
      <vt:lpstr>Types of validity</vt:lpstr>
      <vt:lpstr>RELIABILITY</vt:lpstr>
      <vt:lpstr>Construction /Developing a Standardized Test</vt:lpstr>
      <vt:lpstr>1. Planning a test / Determine the  purpose and objectives of the Test</vt:lpstr>
      <vt:lpstr>2. Developing test design</vt:lpstr>
      <vt:lpstr>Design for a unit test weightage of Instructional</vt:lpstr>
      <vt:lpstr>Weightage to content areas</vt:lpstr>
      <vt:lpstr>Weightage to content areas</vt:lpstr>
      <vt:lpstr>Slide 26</vt:lpstr>
      <vt:lpstr>3. Preparation of the blue print for the test</vt:lpstr>
      <vt:lpstr>4. Construction of items</vt:lpstr>
      <vt:lpstr>5. Organization of the test</vt:lpstr>
      <vt:lpstr>6. Preparation of scheme of evaluation</vt:lpstr>
      <vt:lpstr>7.  Perform on going construct validation studies</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SHORT ANSWER QUESTIONS</vt:lpstr>
      <vt:lpstr>Principles for preparing short type item</vt:lpstr>
      <vt:lpstr>Uses of short answer questions</vt:lpstr>
      <vt:lpstr>Suggestions for constructing short answer questions</vt:lpstr>
      <vt:lpstr>Advantages</vt:lpstr>
      <vt:lpstr>Disadvantage </vt:lpstr>
      <vt:lpstr>MULTIPLE CHOICE QUESTIONS</vt:lpstr>
      <vt:lpstr>Slide 55</vt:lpstr>
      <vt:lpstr>Sample Multiple Choice Question</vt:lpstr>
      <vt:lpstr>Rules for Writing MCQs </vt:lpstr>
      <vt:lpstr>Slide 58</vt:lpstr>
      <vt:lpstr>Slide 59</vt:lpstr>
      <vt:lpstr>Slide 60</vt:lpstr>
      <vt:lpstr>Slide 61</vt:lpstr>
      <vt:lpstr>Slide 62</vt:lpstr>
      <vt:lpstr>Additional Tips for Creating MCQs </vt:lpstr>
      <vt:lpstr>Slide 64</vt:lpstr>
      <vt:lpstr>MOST IMPORTANT RULE </vt:lpstr>
      <vt:lpstr>Advantages of MCQs</vt:lpstr>
      <vt:lpstr>Disadvantages of MCQs</vt:lpstr>
      <vt:lpstr>Assessment techniques for affective and psychomotor domain</vt:lpstr>
      <vt:lpstr>Slide 69</vt:lpstr>
      <vt:lpstr>RATING SCALES</vt:lpstr>
      <vt:lpstr>PIONTS OF RATING SCALE:</vt:lpstr>
      <vt:lpstr>RATING SCALES</vt:lpstr>
      <vt:lpstr> </vt:lpstr>
      <vt:lpstr>Uses of rating scale</vt:lpstr>
      <vt:lpstr>DESCRIPTIVE RATING SCALE</vt:lpstr>
      <vt:lpstr>NUMERICAL RATING SCALE</vt:lpstr>
      <vt:lpstr>ACTIVITY:</vt:lpstr>
      <vt:lpstr>GRAPHIC RATING SCALE</vt:lpstr>
      <vt:lpstr>COMPARATIVE RATING SCALE</vt:lpstr>
      <vt:lpstr>Slide 80</vt:lpstr>
      <vt:lpstr>Slide 81</vt:lpstr>
      <vt:lpstr>Slide 82</vt:lpstr>
      <vt:lpstr>CHARACTERISTICS OF RATING SCALE:</vt:lpstr>
      <vt:lpstr>Principles of preparing rating scale</vt:lpstr>
      <vt:lpstr>Advantages </vt:lpstr>
      <vt:lpstr> Disadvantages </vt:lpstr>
      <vt:lpstr>CHECKLIST</vt:lpstr>
      <vt:lpstr>Suggestions to follow</vt:lpstr>
      <vt:lpstr>Types of checklist</vt:lpstr>
      <vt:lpstr>Advantages </vt:lpstr>
      <vt:lpstr> Disadvantages </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ATTITUDE SCALE:-</vt:lpstr>
      <vt:lpstr>Slide 123</vt:lpstr>
      <vt:lpstr>Structure of attitude:- </vt:lpstr>
      <vt:lpstr>Slide 125</vt:lpstr>
      <vt:lpstr>ATTITUDE SCALE</vt:lpstr>
      <vt:lpstr>Slide 127</vt:lpstr>
      <vt:lpstr>POINT SCALE</vt:lpstr>
      <vt:lpstr>Slide 129</vt:lpstr>
      <vt:lpstr>LL Thurstone /Differential scale</vt:lpstr>
      <vt:lpstr>Construction of thurstone scale: -</vt:lpstr>
      <vt:lpstr>Slide 132</vt:lpstr>
      <vt:lpstr>Slide 133</vt:lpstr>
      <vt:lpstr>Slide 134</vt:lpstr>
      <vt:lpstr>Computation of data:-</vt:lpstr>
      <vt:lpstr>Slide 136</vt:lpstr>
      <vt:lpstr>Slide 137</vt:lpstr>
      <vt:lpstr>Slide 138</vt:lpstr>
      <vt:lpstr>Administration and scoring: -</vt:lpstr>
      <vt:lpstr>Slide 140</vt:lpstr>
      <vt:lpstr>Likert / Summated scale</vt:lpstr>
      <vt:lpstr>Constructing a likert scale: -</vt:lpstr>
      <vt:lpstr>Slide 143</vt:lpstr>
      <vt:lpstr>Slide 144</vt:lpstr>
      <vt:lpstr>Slide 145</vt:lpstr>
      <vt:lpstr>Slide 146</vt:lpstr>
      <vt:lpstr>Administration and scoring: -</vt:lpstr>
      <vt:lpstr>Slide 148</vt:lpstr>
      <vt:lpstr>Slide 149</vt:lpstr>
      <vt:lpstr>Slide 150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Priyesh</dc:creator>
  <cp:lastModifiedBy>user</cp:lastModifiedBy>
  <cp:revision>387</cp:revision>
  <dcterms:created xsi:type="dcterms:W3CDTF">2015-09-08T04:14:56Z</dcterms:created>
  <dcterms:modified xsi:type="dcterms:W3CDTF">2020-08-13T10:23:12Z</dcterms:modified>
</cp:coreProperties>
</file>