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4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8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6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6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3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3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87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9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9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4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5E9F7-821A-401E-8682-04A7AC55768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5F5FB-2454-4561-B0B4-A81BF1BD3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1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600200" y="1828800"/>
            <a:ext cx="6076950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20D6FA-4CF8-456F-ACB8-FF437B3AA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78913"/>
            <a:ext cx="1295400" cy="129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0C069-9893-4615-B1D7-BC40F188B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1143000" cy="1217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4AC69B-7254-4836-AED8-E254FAD1B4DE}"/>
              </a:ext>
            </a:extLst>
          </p:cNvPr>
          <p:cNvSpPr txBox="1"/>
          <p:nvPr/>
        </p:nvSpPr>
        <p:spPr>
          <a:xfrm>
            <a:off x="5562600" y="4648200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latin typeface="Baskerville Old Face" panose="02020602080505020303" pitchFamily="18" charset="0"/>
              </a:rPr>
              <a:t>Prepared By,</a:t>
            </a:r>
          </a:p>
          <a:p>
            <a:r>
              <a:rPr lang="en-IN" sz="2800" b="1" dirty="0">
                <a:latin typeface="Baskerville Old Face" panose="02020602080505020303" pitchFamily="18" charset="0"/>
              </a:rPr>
              <a:t>Mr. Adithya S.</a:t>
            </a:r>
          </a:p>
          <a:p>
            <a:r>
              <a:rPr lang="en-IN" sz="2800" b="1" dirty="0">
                <a:latin typeface="Baskerville Old Face" panose="02020602080505020303" pitchFamily="18" charset="0"/>
              </a:rPr>
              <a:t>Associate Professor,</a:t>
            </a:r>
          </a:p>
          <a:p>
            <a:r>
              <a:rPr lang="en-IN" sz="2800" b="1" dirty="0">
                <a:latin typeface="Baskerville Old Face" panose="02020602080505020303" pitchFamily="18" charset="0"/>
              </a:rPr>
              <a:t>SNC</a:t>
            </a:r>
          </a:p>
        </p:txBody>
      </p:sp>
    </p:spTree>
    <p:extLst>
      <p:ext uri="{BB962C8B-B14F-4D97-AF65-F5344CB8AC3E}">
        <p14:creationId xmlns:p14="http://schemas.microsoft.com/office/powerpoint/2010/main" val="3449630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1"/>
            <a:ext cx="8783840" cy="659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766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837"/>
            <a:ext cx="8839200" cy="663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994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837"/>
            <a:ext cx="8839200" cy="663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023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047"/>
            <a:ext cx="8686800" cy="65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65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837"/>
            <a:ext cx="8839200" cy="663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791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047"/>
            <a:ext cx="8686800" cy="65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34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5257"/>
            <a:ext cx="8610600" cy="646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17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1"/>
            <a:ext cx="8606146" cy="646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858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5257"/>
            <a:ext cx="8610600" cy="646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757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8047"/>
            <a:ext cx="8763000" cy="657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844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837"/>
            <a:ext cx="8839200" cy="663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395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0" y="168047"/>
            <a:ext cx="8707639" cy="653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668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047"/>
            <a:ext cx="8686800" cy="65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141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8047"/>
            <a:ext cx="8763000" cy="657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693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047"/>
            <a:ext cx="8686800" cy="65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635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1"/>
            <a:ext cx="8783840" cy="659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340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837"/>
            <a:ext cx="8763000" cy="657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981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047"/>
            <a:ext cx="8686800" cy="65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165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5257"/>
            <a:ext cx="8610600" cy="646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223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5257"/>
            <a:ext cx="8610600" cy="646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046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5256"/>
            <a:ext cx="8534400" cy="640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6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837"/>
            <a:ext cx="8839200" cy="663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166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555240" cy="64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401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8047"/>
            <a:ext cx="8610600" cy="646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995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0" y="152401"/>
            <a:ext cx="8728479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99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8047"/>
            <a:ext cx="8839200" cy="663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307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5257"/>
            <a:ext cx="8610600" cy="646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573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627"/>
            <a:ext cx="8991600" cy="675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130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583"/>
            <a:ext cx="9067800" cy="680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76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7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837"/>
            <a:ext cx="8839200" cy="663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097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1"/>
            <a:ext cx="8783840" cy="659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325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837"/>
            <a:ext cx="8839200" cy="663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229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047"/>
            <a:ext cx="8686800" cy="65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562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047"/>
            <a:ext cx="8686800" cy="65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52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047"/>
            <a:ext cx="8686800" cy="652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950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12</Words>
  <Application>Microsoft Office PowerPoint</Application>
  <PresentationFormat>On-screen Show (4:3)</PresentationFormat>
  <Paragraphs>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Baskerville Old Face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nileshhimani309@outlook.com</cp:lastModifiedBy>
  <cp:revision>5</cp:revision>
  <dcterms:created xsi:type="dcterms:W3CDTF">2020-05-03T13:18:54Z</dcterms:created>
  <dcterms:modified xsi:type="dcterms:W3CDTF">2020-08-14T08:44:46Z</dcterms:modified>
</cp:coreProperties>
</file>